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7"/>
  </p:notesMasterIdLst>
  <p:handoutMasterIdLst>
    <p:handoutMasterId r:id="rId34"/>
  </p:handoutMasterIdLst>
  <p:sldIdLst>
    <p:sldId id="814" r:id="rId3"/>
    <p:sldId id="785" r:id="rId4"/>
    <p:sldId id="507" r:id="rId5"/>
    <p:sldId id="509" r:id="rId6"/>
    <p:sldId id="258" r:id="rId8"/>
    <p:sldId id="506" r:id="rId9"/>
    <p:sldId id="510" r:id="rId10"/>
    <p:sldId id="508" r:id="rId11"/>
    <p:sldId id="650" r:id="rId12"/>
    <p:sldId id="574" r:id="rId13"/>
    <p:sldId id="573" r:id="rId14"/>
    <p:sldId id="612" r:id="rId15"/>
    <p:sldId id="572" r:id="rId16"/>
    <p:sldId id="651" r:id="rId17"/>
    <p:sldId id="512" r:id="rId18"/>
    <p:sldId id="689" r:id="rId19"/>
    <p:sldId id="513" r:id="rId20"/>
    <p:sldId id="691" r:id="rId21"/>
    <p:sldId id="515" r:id="rId22"/>
    <p:sldId id="516" r:id="rId23"/>
    <p:sldId id="723" r:id="rId24"/>
    <p:sldId id="724" r:id="rId25"/>
    <p:sldId id="517" r:id="rId26"/>
    <p:sldId id="518" r:id="rId27"/>
    <p:sldId id="576" r:id="rId28"/>
    <p:sldId id="577" r:id="rId29"/>
    <p:sldId id="648" r:id="rId30"/>
    <p:sldId id="520" r:id="rId31"/>
    <p:sldId id="649" r:id="rId32"/>
    <p:sldId id="575"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2A07"/>
    <a:srgbClr val="00883D"/>
    <a:srgbClr val="12BCAE"/>
    <a:srgbClr val="064440"/>
    <a:srgbClr val="2D4240"/>
    <a:srgbClr val="09625D"/>
    <a:srgbClr val="13C1B3"/>
    <a:srgbClr val="0E8E86"/>
    <a:srgbClr val="0F978F"/>
    <a:srgbClr val="DDE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93"/>
    <p:restoredTop sz="92276"/>
  </p:normalViewPr>
  <p:slideViewPr>
    <p:cSldViewPr snapToGrid="0">
      <p:cViewPr>
        <p:scale>
          <a:sx n="94" d="100"/>
          <a:sy n="94" d="100"/>
        </p:scale>
        <p:origin x="704" y="712"/>
      </p:cViewPr>
      <p:guideLst>
        <p:guide pos="467"/>
        <p:guide pos="7257"/>
        <p:guide orient="horz" pos="691"/>
        <p:guide orient="horz" pos="3930"/>
        <p:guide orient="horz" pos="3851"/>
      </p:guideLst>
    </p:cSldViewPr>
  </p:slideViewPr>
  <p:notesTextViewPr>
    <p:cViewPr>
      <p:scale>
        <a:sx n="3" d="2"/>
        <a:sy n="3" d="2"/>
      </p:scale>
      <p:origin x="0" y="0"/>
    </p:cViewPr>
  </p:notesTextViewPr>
  <p:sorterViewPr>
    <p:cViewPr>
      <p:scale>
        <a:sx n="75" d="100"/>
        <a:sy n="75" d="100"/>
      </p:scale>
      <p:origin x="0" y="0"/>
    </p:cViewPr>
  </p:sorterViewPr>
  <p:notesViewPr>
    <p:cSldViewPr snapToGrid="0">
      <p:cViewPr varScale="1">
        <p:scale>
          <a:sx n="80" d="100"/>
          <a:sy n="80" d="100"/>
        </p:scale>
        <p:origin x="32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78E0E4-DC06-4041-AFA7-BB6F527FFA3F}"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4B7432-8BB0-4EFA-A417-EFCDC17B281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1" name="ïślïḋe"/>
          <p:cNvSpPr/>
          <p:nvPr/>
        </p:nvSpPr>
        <p:spPr>
          <a:xfrm>
            <a:off x="-19051" y="0"/>
            <a:ext cx="12211050" cy="6858000"/>
          </a:xfrm>
          <a:custGeom>
            <a:avLst/>
            <a:gdLst>
              <a:gd name="connsiteX0" fmla="*/ 0 w 1304510"/>
              <a:gd name="connsiteY0" fmla="*/ 0 h 6858000"/>
              <a:gd name="connsiteX1" fmla="*/ 1304511 w 1304510"/>
              <a:gd name="connsiteY1" fmla="*/ 0 h 6858000"/>
              <a:gd name="connsiteX2" fmla="*/ 1304511 w 1304510"/>
              <a:gd name="connsiteY2" fmla="*/ 6858000 h 6858000"/>
              <a:gd name="connsiteX3" fmla="*/ 0 w 13045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04510" h="6858000">
                <a:moveTo>
                  <a:pt x="0" y="0"/>
                </a:moveTo>
                <a:lnTo>
                  <a:pt x="1304511" y="0"/>
                </a:lnTo>
                <a:lnTo>
                  <a:pt x="1304511" y="6858000"/>
                </a:lnTo>
                <a:lnTo>
                  <a:pt x="0" y="6858000"/>
                </a:lnTo>
                <a:close/>
              </a:path>
            </a:pathLst>
          </a:custGeom>
          <a:gradFill>
            <a:gsLst>
              <a:gs pos="0">
                <a:schemeClr val="accent1"/>
              </a:gs>
              <a:gs pos="100000">
                <a:schemeClr val="accent2"/>
              </a:gs>
            </a:gsLst>
            <a:lin ang="0" scaled="0"/>
          </a:gradFill>
          <a:ln w="9318" cap="flat">
            <a:noFill/>
            <a:prstDash val="solid"/>
            <a:miter/>
          </a:ln>
        </p:spPr>
        <p:txBody>
          <a:bodyPr rtlCol="0" anchor="ctr"/>
          <a:lstStyle/>
          <a:p>
            <a:endParaRPr lang="zh-CN" altLang="en-US"/>
          </a:p>
        </p:txBody>
      </p:sp>
      <p:sp>
        <p:nvSpPr>
          <p:cNvPr id="275" name="íṧļïďè"/>
          <p:cNvSpPr/>
          <p:nvPr userDrawn="1"/>
        </p:nvSpPr>
        <p:spPr>
          <a:xfrm>
            <a:off x="-19050" y="5054600"/>
            <a:ext cx="12211050" cy="1803400"/>
          </a:xfrm>
          <a:custGeom>
            <a:avLst/>
            <a:gdLst>
              <a:gd name="connsiteX0" fmla="*/ 0 w 1304510"/>
              <a:gd name="connsiteY0" fmla="*/ 0 h 6858000"/>
              <a:gd name="connsiteX1" fmla="*/ 1304511 w 1304510"/>
              <a:gd name="connsiteY1" fmla="*/ 0 h 6858000"/>
              <a:gd name="connsiteX2" fmla="*/ 1304511 w 1304510"/>
              <a:gd name="connsiteY2" fmla="*/ 6858000 h 6858000"/>
              <a:gd name="connsiteX3" fmla="*/ 0 w 13045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04510" h="6858000">
                <a:moveTo>
                  <a:pt x="0" y="0"/>
                </a:moveTo>
                <a:lnTo>
                  <a:pt x="1304511" y="0"/>
                </a:lnTo>
                <a:lnTo>
                  <a:pt x="1304511" y="6858000"/>
                </a:lnTo>
                <a:lnTo>
                  <a:pt x="0" y="6858000"/>
                </a:lnTo>
                <a:close/>
              </a:path>
            </a:pathLst>
          </a:custGeom>
          <a:solidFill>
            <a:schemeClr val="accent2"/>
          </a:solidFill>
          <a:ln w="9318" cap="flat">
            <a:noFill/>
            <a:prstDash val="solid"/>
            <a:miter/>
          </a:ln>
        </p:spPr>
        <p:txBody>
          <a:bodyPr rtlCol="0" anchor="ctr"/>
          <a:lstStyle/>
          <a:p>
            <a:endParaRPr lang="zh-CN" altLang="en-US"/>
          </a:p>
        </p:txBody>
      </p:sp>
      <p:sp>
        <p:nvSpPr>
          <p:cNvPr id="4" name="文本占位符 3"/>
          <p:cNvSpPr>
            <a:spLocks noGrp="1"/>
          </p:cNvSpPr>
          <p:nvPr>
            <p:ph type="body" sz="quarter" idx="10" hasCustomPrompt="1"/>
          </p:nvPr>
        </p:nvSpPr>
        <p:spPr>
          <a:xfrm>
            <a:off x="704850" y="2657474"/>
            <a:ext cx="7438597" cy="1474043"/>
          </a:xfrm>
        </p:spPr>
        <p:txBody>
          <a:bodyPr anchor="b" anchorCtr="0">
            <a:noAutofit/>
          </a:bodyPr>
          <a:lstStyle>
            <a:lvl1pPr marL="0" indent="0" algn="l">
              <a:buNone/>
              <a:defRPr sz="4000"/>
            </a:lvl1pPr>
          </a:lstStyle>
          <a:p>
            <a:pPr lvl="0"/>
            <a:r>
              <a:rPr lang="en-US" altLang="zh-CN"/>
              <a:t>Click to edit Master title style</a:t>
            </a:r>
            <a:endParaRPr lang="en-US" altLang="zh-CN"/>
          </a:p>
        </p:txBody>
      </p:sp>
      <p:sp>
        <p:nvSpPr>
          <p:cNvPr id="5" name="文本占位符 4"/>
          <p:cNvSpPr>
            <a:spLocks noGrp="1"/>
          </p:cNvSpPr>
          <p:nvPr>
            <p:ph type="body" sz="quarter" idx="11" hasCustomPrompt="1"/>
          </p:nvPr>
        </p:nvSpPr>
        <p:spPr>
          <a:xfrm>
            <a:off x="704850" y="4257247"/>
            <a:ext cx="7438597" cy="425243"/>
          </a:xfrm>
        </p:spPr>
        <p:txBody>
          <a:bodyPr anchor="b" anchorCtr="0">
            <a:noAutofit/>
          </a:bodyPr>
          <a:lstStyle>
            <a:lvl1pPr marL="0" indent="0" algn="l">
              <a:buNone/>
              <a:defRPr sz="2000"/>
            </a:lvl1pPr>
          </a:lstStyle>
          <a:p>
            <a:pPr lvl="0"/>
            <a:r>
              <a:rPr lang="en-US" altLang="zh-CN"/>
              <a:t>Click to edit Master subtitle style</a:t>
            </a:r>
            <a:endParaRPr lang="en-US" altLang="zh-CN"/>
          </a:p>
        </p:txBody>
      </p:sp>
      <p:sp>
        <p:nvSpPr>
          <p:cNvPr id="12" name="文本占位符 11"/>
          <p:cNvSpPr>
            <a:spLocks noGrp="1"/>
          </p:cNvSpPr>
          <p:nvPr>
            <p:ph type="body" sz="quarter" idx="4294967295"/>
          </p:nvPr>
        </p:nvSpPr>
        <p:spPr>
          <a:xfrm>
            <a:off x="704850" y="5934771"/>
            <a:ext cx="2061210" cy="310871"/>
          </a:xfrm>
        </p:spPr>
        <p:txBody>
          <a:bodyPr>
            <a:normAutofit/>
          </a:bodyPr>
          <a:lstStyle/>
          <a:p>
            <a:pPr marL="0" lvl="0" indent="0">
              <a:buNone/>
            </a:pPr>
            <a:r>
              <a:rPr lang="zh-CN" altLang="en-US" sz="1200" smtClean="0">
                <a:solidFill>
                  <a:schemeClr val="bg1">
                    <a:lumMod val="85000"/>
                    <a:alpha val="60000"/>
                  </a:schemeClr>
                </a:solidFill>
              </a:rPr>
              <a:t>单击此处编辑母版文本样式</a:t>
            </a:r>
            <a:endParaRPr lang="zh-CN" altLang="en-US" sz="1200" smtClean="0">
              <a:solidFill>
                <a:schemeClr val="bg1">
                  <a:lumMod val="85000"/>
                  <a:alpha val="60000"/>
                </a:schemeClr>
              </a:solidFill>
            </a:endParaRPr>
          </a:p>
        </p:txBody>
      </p:sp>
      <p:sp>
        <p:nvSpPr>
          <p:cNvPr id="13" name="文本占位符 12"/>
          <p:cNvSpPr>
            <a:spLocks noGrp="1"/>
          </p:cNvSpPr>
          <p:nvPr>
            <p:ph type="body" sz="quarter"/>
          </p:nvPr>
        </p:nvSpPr>
        <p:spPr>
          <a:xfrm>
            <a:off x="8721090" y="5926511"/>
            <a:ext cx="2747010" cy="296271"/>
          </a:xfrm>
        </p:spPr>
        <p:txBody>
          <a:bodyPr>
            <a:normAutofit/>
          </a:bodyPr>
          <a:lstStyle/>
          <a:p>
            <a:pPr marL="0" lvl="0" indent="0" algn="r">
              <a:buNone/>
            </a:pPr>
            <a:r>
              <a:rPr lang="zh-CN" altLang="en-US" sz="1200" smtClean="0">
                <a:solidFill>
                  <a:schemeClr val="bg1">
                    <a:lumMod val="85000"/>
                    <a:alpha val="60000"/>
                  </a:schemeClr>
                </a:solidFill>
              </a:rPr>
              <a:t>单击此处编辑母版文本样式</a:t>
            </a:r>
            <a:endParaRPr lang="zh-CN" altLang="en-US" sz="1200" smtClean="0">
              <a:solidFill>
                <a:schemeClr val="bg1">
                  <a:lumMod val="85000"/>
                  <a:alpha val="60000"/>
                </a:schemeClr>
              </a:solidFill>
            </a:endParaRPr>
          </a:p>
        </p:txBody>
      </p:sp>
      <p:grpSp>
        <p:nvGrpSpPr>
          <p:cNvPr id="2" name="组合 1"/>
          <p:cNvGrpSpPr/>
          <p:nvPr userDrawn="1"/>
        </p:nvGrpSpPr>
        <p:grpSpPr>
          <a:xfrm>
            <a:off x="6294744" y="812800"/>
            <a:ext cx="5469394" cy="5107713"/>
            <a:chOff x="6294744" y="812800"/>
            <a:chExt cx="5469394" cy="5107713"/>
          </a:xfrm>
        </p:grpSpPr>
        <p:grpSp>
          <p:nvGrpSpPr>
            <p:cNvPr id="6" name="图形 1"/>
            <p:cNvGrpSpPr/>
            <p:nvPr/>
          </p:nvGrpSpPr>
          <p:grpSpPr>
            <a:xfrm>
              <a:off x="7051921" y="2394987"/>
              <a:ext cx="1117398" cy="2027059"/>
              <a:chOff x="8116337" y="2904356"/>
              <a:chExt cx="955956" cy="1734189"/>
            </a:xfrm>
          </p:grpSpPr>
          <p:sp>
            <p:nvSpPr>
              <p:cNvPr id="7" name="îśḷïḍé"/>
              <p:cNvSpPr/>
              <p:nvPr/>
            </p:nvSpPr>
            <p:spPr>
              <a:xfrm>
                <a:off x="8188673" y="2979108"/>
                <a:ext cx="575685" cy="575805"/>
              </a:xfrm>
              <a:custGeom>
                <a:avLst/>
                <a:gdLst>
                  <a:gd name="connsiteX0" fmla="*/ 566045 w 575685"/>
                  <a:gd name="connsiteY0" fmla="*/ 3215 h 575805"/>
                  <a:gd name="connsiteX1" fmla="*/ 572882 w 575685"/>
                  <a:gd name="connsiteY1" fmla="*/ 10053 h 575805"/>
                  <a:gd name="connsiteX2" fmla="*/ 572882 w 575685"/>
                  <a:gd name="connsiteY2" fmla="*/ 23968 h 575805"/>
                  <a:gd name="connsiteX3" fmla="*/ 23708 w 575685"/>
                  <a:gd name="connsiteY3" fmla="*/ 573262 h 575805"/>
                  <a:gd name="connsiteX4" fmla="*/ 9793 w 575685"/>
                  <a:gd name="connsiteY4" fmla="*/ 573262 h 575805"/>
                  <a:gd name="connsiteX5" fmla="*/ 2955 w 575685"/>
                  <a:gd name="connsiteY5" fmla="*/ 566425 h 575805"/>
                  <a:gd name="connsiteX6" fmla="*/ 2955 w 575685"/>
                  <a:gd name="connsiteY6" fmla="*/ 552509 h 575805"/>
                  <a:gd name="connsiteX7" fmla="*/ 552249 w 575685"/>
                  <a:gd name="connsiteY7" fmla="*/ 3215 h 575805"/>
                  <a:gd name="connsiteX8" fmla="*/ 566045 w 575685"/>
                  <a:gd name="connsiteY8" fmla="*/ 3215 h 5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685" h="575805">
                    <a:moveTo>
                      <a:pt x="566045" y="3215"/>
                    </a:moveTo>
                    <a:lnTo>
                      <a:pt x="572882" y="10053"/>
                    </a:lnTo>
                    <a:cubicBezTo>
                      <a:pt x="576721" y="13891"/>
                      <a:pt x="576721" y="20129"/>
                      <a:pt x="572882" y="23968"/>
                    </a:cubicBezTo>
                    <a:lnTo>
                      <a:pt x="23708" y="573262"/>
                    </a:lnTo>
                    <a:cubicBezTo>
                      <a:pt x="19869" y="577101"/>
                      <a:pt x="13631" y="577101"/>
                      <a:pt x="9793" y="573262"/>
                    </a:cubicBezTo>
                    <a:lnTo>
                      <a:pt x="2955" y="566425"/>
                    </a:lnTo>
                    <a:cubicBezTo>
                      <a:pt x="-884" y="562586"/>
                      <a:pt x="-884" y="556348"/>
                      <a:pt x="2955" y="552509"/>
                    </a:cubicBezTo>
                    <a:lnTo>
                      <a:pt x="552249" y="3215"/>
                    </a:lnTo>
                    <a:cubicBezTo>
                      <a:pt x="555968" y="-624"/>
                      <a:pt x="562206" y="-624"/>
                      <a:pt x="566045" y="3215"/>
                    </a:cubicBezTo>
                    <a:close/>
                  </a:path>
                </a:pathLst>
              </a:custGeom>
              <a:solidFill>
                <a:srgbClr val="354A5D"/>
              </a:solidFill>
              <a:ln w="11989" cap="flat">
                <a:noFill/>
                <a:prstDash val="solid"/>
                <a:miter/>
              </a:ln>
            </p:spPr>
            <p:txBody>
              <a:bodyPr rtlCol="0" anchor="ctr"/>
              <a:lstStyle/>
              <a:p>
                <a:endParaRPr lang="zh-CN" altLang="en-US"/>
              </a:p>
            </p:txBody>
          </p:sp>
          <p:sp>
            <p:nvSpPr>
              <p:cNvPr id="8" name="iṡļíḍe"/>
              <p:cNvSpPr/>
              <p:nvPr/>
            </p:nvSpPr>
            <p:spPr>
              <a:xfrm>
                <a:off x="8823138" y="3160606"/>
                <a:ext cx="168423" cy="168423"/>
              </a:xfrm>
              <a:custGeom>
                <a:avLst/>
                <a:gdLst>
                  <a:gd name="connsiteX0" fmla="*/ 168499 w 168423"/>
                  <a:gd name="connsiteY0" fmla="*/ 84548 h 168423"/>
                  <a:gd name="connsiteX1" fmla="*/ 84288 w 168423"/>
                  <a:gd name="connsiteY1" fmla="*/ 168759 h 168423"/>
                  <a:gd name="connsiteX2" fmla="*/ 76 w 168423"/>
                  <a:gd name="connsiteY2" fmla="*/ 84548 h 168423"/>
                  <a:gd name="connsiteX3" fmla="*/ 84288 w 168423"/>
                  <a:gd name="connsiteY3" fmla="*/ 336 h 168423"/>
                  <a:gd name="connsiteX4" fmla="*/ 168499 w 168423"/>
                  <a:gd name="connsiteY4" fmla="*/ 84548 h 168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23" h="168423">
                    <a:moveTo>
                      <a:pt x="168499" y="84548"/>
                    </a:moveTo>
                    <a:cubicBezTo>
                      <a:pt x="168499" y="131056"/>
                      <a:pt x="130796" y="168759"/>
                      <a:pt x="84288" y="168759"/>
                    </a:cubicBezTo>
                    <a:cubicBezTo>
                      <a:pt x="37779" y="168759"/>
                      <a:pt x="76" y="131056"/>
                      <a:pt x="76" y="84548"/>
                    </a:cubicBezTo>
                    <a:cubicBezTo>
                      <a:pt x="76" y="38039"/>
                      <a:pt x="37779" y="336"/>
                      <a:pt x="84288" y="336"/>
                    </a:cubicBezTo>
                    <a:cubicBezTo>
                      <a:pt x="130796" y="336"/>
                      <a:pt x="168499" y="38039"/>
                      <a:pt x="168499" y="84548"/>
                    </a:cubicBezTo>
                    <a:close/>
                  </a:path>
                </a:pathLst>
              </a:custGeom>
              <a:solidFill>
                <a:srgbClr val="EF8C48">
                  <a:alpha val="48000"/>
                </a:srgbClr>
              </a:solidFill>
              <a:ln w="11989" cap="flat">
                <a:noFill/>
                <a:prstDash val="solid"/>
                <a:miter/>
              </a:ln>
            </p:spPr>
            <p:txBody>
              <a:bodyPr rtlCol="0" anchor="ctr"/>
              <a:lstStyle/>
              <a:p>
                <a:endParaRPr lang="zh-CN" altLang="en-US"/>
              </a:p>
            </p:txBody>
          </p:sp>
          <p:sp>
            <p:nvSpPr>
              <p:cNvPr id="9" name="îšļiḑè"/>
              <p:cNvSpPr/>
              <p:nvPr/>
            </p:nvSpPr>
            <p:spPr>
              <a:xfrm>
                <a:off x="8146687" y="2937122"/>
                <a:ext cx="575805" cy="575805"/>
              </a:xfrm>
              <a:custGeom>
                <a:avLst/>
                <a:gdLst>
                  <a:gd name="connsiteX0" fmla="*/ 566165 w 575805"/>
                  <a:gd name="connsiteY0" fmla="*/ 3215 h 575805"/>
                  <a:gd name="connsiteX1" fmla="*/ 573002 w 575805"/>
                  <a:gd name="connsiteY1" fmla="*/ 10053 h 575805"/>
                  <a:gd name="connsiteX2" fmla="*/ 573002 w 575805"/>
                  <a:gd name="connsiteY2" fmla="*/ 23968 h 575805"/>
                  <a:gd name="connsiteX3" fmla="*/ 23708 w 575805"/>
                  <a:gd name="connsiteY3" fmla="*/ 573262 h 575805"/>
                  <a:gd name="connsiteX4" fmla="*/ 9793 w 575805"/>
                  <a:gd name="connsiteY4" fmla="*/ 573262 h 575805"/>
                  <a:gd name="connsiteX5" fmla="*/ 2955 w 575805"/>
                  <a:gd name="connsiteY5" fmla="*/ 566425 h 575805"/>
                  <a:gd name="connsiteX6" fmla="*/ 2955 w 575805"/>
                  <a:gd name="connsiteY6" fmla="*/ 552509 h 575805"/>
                  <a:gd name="connsiteX7" fmla="*/ 552249 w 575805"/>
                  <a:gd name="connsiteY7" fmla="*/ 3215 h 575805"/>
                  <a:gd name="connsiteX8" fmla="*/ 566165 w 575805"/>
                  <a:gd name="connsiteY8" fmla="*/ 3215 h 5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805" h="575805">
                    <a:moveTo>
                      <a:pt x="566165" y="3215"/>
                    </a:moveTo>
                    <a:lnTo>
                      <a:pt x="573002" y="10053"/>
                    </a:lnTo>
                    <a:cubicBezTo>
                      <a:pt x="576841" y="13891"/>
                      <a:pt x="576841" y="20129"/>
                      <a:pt x="573002" y="23968"/>
                    </a:cubicBezTo>
                    <a:lnTo>
                      <a:pt x="23708" y="573262"/>
                    </a:lnTo>
                    <a:cubicBezTo>
                      <a:pt x="19869" y="577101"/>
                      <a:pt x="13631" y="577101"/>
                      <a:pt x="9793" y="573262"/>
                    </a:cubicBezTo>
                    <a:lnTo>
                      <a:pt x="2955" y="566425"/>
                    </a:lnTo>
                    <a:cubicBezTo>
                      <a:pt x="-884" y="562586"/>
                      <a:pt x="-884" y="556348"/>
                      <a:pt x="2955" y="552509"/>
                    </a:cubicBezTo>
                    <a:lnTo>
                      <a:pt x="552249" y="3215"/>
                    </a:lnTo>
                    <a:cubicBezTo>
                      <a:pt x="555968" y="-624"/>
                      <a:pt x="562206" y="-624"/>
                      <a:pt x="566165" y="3215"/>
                    </a:cubicBezTo>
                    <a:close/>
                  </a:path>
                </a:pathLst>
              </a:custGeom>
              <a:solidFill>
                <a:srgbClr val="354A5D"/>
              </a:solidFill>
              <a:ln w="11989" cap="flat">
                <a:noFill/>
                <a:prstDash val="solid"/>
                <a:miter/>
              </a:ln>
            </p:spPr>
            <p:txBody>
              <a:bodyPr rtlCol="0" anchor="ctr"/>
              <a:lstStyle/>
              <a:p>
                <a:endParaRPr lang="zh-CN" altLang="en-US"/>
              </a:p>
            </p:txBody>
          </p:sp>
          <p:sp>
            <p:nvSpPr>
              <p:cNvPr id="10" name="işḷîḍe"/>
              <p:cNvSpPr/>
              <p:nvPr/>
            </p:nvSpPr>
            <p:spPr>
              <a:xfrm>
                <a:off x="8194066" y="3491895"/>
                <a:ext cx="239003" cy="1135614"/>
              </a:xfrm>
              <a:custGeom>
                <a:avLst/>
                <a:gdLst>
                  <a:gd name="connsiteX0" fmla="*/ 8238 w 239003"/>
                  <a:gd name="connsiteY0" fmla="*/ 2294 h 1135614"/>
                  <a:gd name="connsiteX1" fmla="*/ 17835 w 239003"/>
                  <a:gd name="connsiteY1" fmla="*/ 495 h 1135614"/>
                  <a:gd name="connsiteX2" fmla="*/ 29351 w 239003"/>
                  <a:gd name="connsiteY2" fmla="*/ 8412 h 1135614"/>
                  <a:gd name="connsiteX3" fmla="*/ 238920 w 239003"/>
                  <a:gd name="connsiteY3" fmla="*/ 1122476 h 1135614"/>
                  <a:gd name="connsiteX4" fmla="*/ 231003 w 239003"/>
                  <a:gd name="connsiteY4" fmla="*/ 1133992 h 1135614"/>
                  <a:gd name="connsiteX5" fmla="*/ 221406 w 239003"/>
                  <a:gd name="connsiteY5" fmla="*/ 1135791 h 1135614"/>
                  <a:gd name="connsiteX6" fmla="*/ 209890 w 239003"/>
                  <a:gd name="connsiteY6" fmla="*/ 1127874 h 1135614"/>
                  <a:gd name="connsiteX7" fmla="*/ 201 w 239003"/>
                  <a:gd name="connsiteY7" fmla="*/ 13691 h 1135614"/>
                  <a:gd name="connsiteX8" fmla="*/ 8238 w 239003"/>
                  <a:gd name="connsiteY8" fmla="*/ 2294 h 113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003" h="1135614">
                    <a:moveTo>
                      <a:pt x="8238" y="2294"/>
                    </a:moveTo>
                    <a:lnTo>
                      <a:pt x="17835" y="495"/>
                    </a:lnTo>
                    <a:cubicBezTo>
                      <a:pt x="23233" y="-465"/>
                      <a:pt x="28391" y="3014"/>
                      <a:pt x="29351" y="8412"/>
                    </a:cubicBezTo>
                    <a:lnTo>
                      <a:pt x="238920" y="1122476"/>
                    </a:lnTo>
                    <a:cubicBezTo>
                      <a:pt x="239880" y="1127874"/>
                      <a:pt x="236401" y="1133032"/>
                      <a:pt x="231003" y="1133992"/>
                    </a:cubicBezTo>
                    <a:lnTo>
                      <a:pt x="221406" y="1135791"/>
                    </a:lnTo>
                    <a:cubicBezTo>
                      <a:pt x="216008" y="1136751"/>
                      <a:pt x="210850" y="1133272"/>
                      <a:pt x="209890" y="1127874"/>
                    </a:cubicBezTo>
                    <a:lnTo>
                      <a:pt x="201" y="13691"/>
                    </a:lnTo>
                    <a:cubicBezTo>
                      <a:pt x="-639" y="8412"/>
                      <a:pt x="2840" y="3254"/>
                      <a:pt x="8238" y="2294"/>
                    </a:cubicBezTo>
                    <a:close/>
                  </a:path>
                </a:pathLst>
              </a:custGeom>
              <a:solidFill>
                <a:srgbClr val="354A5D"/>
              </a:solidFill>
              <a:ln w="11989" cap="flat">
                <a:noFill/>
                <a:prstDash val="solid"/>
                <a:miter/>
              </a:ln>
            </p:spPr>
            <p:txBody>
              <a:bodyPr rtlCol="0" anchor="ctr"/>
              <a:lstStyle/>
              <a:p>
                <a:endParaRPr lang="zh-CN" altLang="en-US"/>
              </a:p>
            </p:txBody>
          </p:sp>
          <p:sp>
            <p:nvSpPr>
              <p:cNvPr id="14" name="íşlïḍé"/>
              <p:cNvSpPr/>
              <p:nvPr/>
            </p:nvSpPr>
            <p:spPr>
              <a:xfrm>
                <a:off x="8665135" y="2904356"/>
                <a:ext cx="284338" cy="375027"/>
              </a:xfrm>
              <a:custGeom>
                <a:avLst/>
                <a:gdLst>
                  <a:gd name="connsiteX0" fmla="*/ 274560 w 284338"/>
                  <a:gd name="connsiteY0" fmla="*/ 341398 h 375027"/>
                  <a:gd name="connsiteX1" fmla="*/ 226936 w 284338"/>
                  <a:gd name="connsiteY1" fmla="*/ 371987 h 375027"/>
                  <a:gd name="connsiteX2" fmla="*/ 197426 w 284338"/>
                  <a:gd name="connsiteY2" fmla="*/ 365510 h 375027"/>
                  <a:gd name="connsiteX3" fmla="*/ 3452 w 284338"/>
                  <a:gd name="connsiteY3" fmla="*/ 63812 h 375027"/>
                  <a:gd name="connsiteX4" fmla="*/ 9930 w 284338"/>
                  <a:gd name="connsiteY4" fmla="*/ 34301 h 375027"/>
                  <a:gd name="connsiteX5" fmla="*/ 57554 w 284338"/>
                  <a:gd name="connsiteY5" fmla="*/ 3712 h 375027"/>
                  <a:gd name="connsiteX6" fmla="*/ 87064 w 284338"/>
                  <a:gd name="connsiteY6" fmla="*/ 10190 h 375027"/>
                  <a:gd name="connsiteX7" fmla="*/ 281038 w 284338"/>
                  <a:gd name="connsiteY7" fmla="*/ 311888 h 375027"/>
                  <a:gd name="connsiteX8" fmla="*/ 274560 w 284338"/>
                  <a:gd name="connsiteY8" fmla="*/ 341398 h 37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38" h="375027">
                    <a:moveTo>
                      <a:pt x="274560" y="341398"/>
                    </a:moveTo>
                    <a:lnTo>
                      <a:pt x="226936" y="371987"/>
                    </a:lnTo>
                    <a:cubicBezTo>
                      <a:pt x="216980" y="378345"/>
                      <a:pt x="203784" y="375466"/>
                      <a:pt x="197426" y="365510"/>
                    </a:cubicBezTo>
                    <a:lnTo>
                      <a:pt x="3452" y="63812"/>
                    </a:lnTo>
                    <a:cubicBezTo>
                      <a:pt x="-2906" y="53855"/>
                      <a:pt x="-27" y="40659"/>
                      <a:pt x="9930" y="34301"/>
                    </a:cubicBezTo>
                    <a:lnTo>
                      <a:pt x="57554" y="3712"/>
                    </a:lnTo>
                    <a:cubicBezTo>
                      <a:pt x="67510" y="-2646"/>
                      <a:pt x="80706" y="233"/>
                      <a:pt x="87064" y="10190"/>
                    </a:cubicBezTo>
                    <a:lnTo>
                      <a:pt x="281038" y="311888"/>
                    </a:lnTo>
                    <a:cubicBezTo>
                      <a:pt x="287396" y="321844"/>
                      <a:pt x="284517" y="335040"/>
                      <a:pt x="274560" y="341398"/>
                    </a:cubicBezTo>
                    <a:close/>
                  </a:path>
                </a:pathLst>
              </a:custGeom>
              <a:solidFill>
                <a:srgbClr val="4C93F4"/>
              </a:solidFill>
              <a:ln w="11989" cap="flat">
                <a:noFill/>
                <a:prstDash val="solid"/>
                <a:miter/>
              </a:ln>
            </p:spPr>
            <p:txBody>
              <a:bodyPr rtlCol="0" anchor="ctr"/>
              <a:lstStyle/>
              <a:p>
                <a:endParaRPr lang="zh-CN" altLang="en-US"/>
              </a:p>
            </p:txBody>
          </p:sp>
          <p:sp>
            <p:nvSpPr>
              <p:cNvPr id="15" name="íś1ídê"/>
              <p:cNvSpPr/>
              <p:nvPr/>
            </p:nvSpPr>
            <p:spPr>
              <a:xfrm>
                <a:off x="8847370" y="3184838"/>
                <a:ext cx="119959" cy="119959"/>
              </a:xfrm>
              <a:custGeom>
                <a:avLst/>
                <a:gdLst>
                  <a:gd name="connsiteX0" fmla="*/ 120035 w 119959"/>
                  <a:gd name="connsiteY0" fmla="*/ 60316 h 119959"/>
                  <a:gd name="connsiteX1" fmla="*/ 60056 w 119959"/>
                  <a:gd name="connsiteY1" fmla="*/ 120295 h 119959"/>
                  <a:gd name="connsiteX2" fmla="*/ 76 w 119959"/>
                  <a:gd name="connsiteY2" fmla="*/ 60316 h 119959"/>
                  <a:gd name="connsiteX3" fmla="*/ 60056 w 119959"/>
                  <a:gd name="connsiteY3" fmla="*/ 336 h 119959"/>
                  <a:gd name="connsiteX4" fmla="*/ 120035 w 119959"/>
                  <a:gd name="connsiteY4" fmla="*/ 60316 h 11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59" h="119959">
                    <a:moveTo>
                      <a:pt x="120035" y="60316"/>
                    </a:moveTo>
                    <a:cubicBezTo>
                      <a:pt x="120035" y="93442"/>
                      <a:pt x="93182" y="120295"/>
                      <a:pt x="60056" y="120295"/>
                    </a:cubicBezTo>
                    <a:cubicBezTo>
                      <a:pt x="26930" y="120295"/>
                      <a:pt x="76" y="93442"/>
                      <a:pt x="76" y="60316"/>
                    </a:cubicBezTo>
                    <a:cubicBezTo>
                      <a:pt x="76" y="27190"/>
                      <a:pt x="26930" y="336"/>
                      <a:pt x="60056" y="336"/>
                    </a:cubicBezTo>
                    <a:cubicBezTo>
                      <a:pt x="93182" y="336"/>
                      <a:pt x="120035" y="27190"/>
                      <a:pt x="120035" y="60316"/>
                    </a:cubicBezTo>
                    <a:close/>
                  </a:path>
                </a:pathLst>
              </a:custGeom>
              <a:solidFill>
                <a:srgbClr val="EF8C48"/>
              </a:solidFill>
              <a:ln w="11989" cap="flat">
                <a:noFill/>
                <a:prstDash val="solid"/>
                <a:miter/>
              </a:ln>
            </p:spPr>
            <p:txBody>
              <a:bodyPr rtlCol="0" anchor="ctr"/>
              <a:lstStyle/>
              <a:p>
                <a:endParaRPr lang="zh-CN" altLang="en-US"/>
              </a:p>
            </p:txBody>
          </p:sp>
          <p:sp>
            <p:nvSpPr>
              <p:cNvPr id="16" name="ïṧ1ïḑè"/>
              <p:cNvSpPr/>
              <p:nvPr/>
            </p:nvSpPr>
            <p:spPr>
              <a:xfrm>
                <a:off x="8721099" y="3037572"/>
                <a:ext cx="351195" cy="326125"/>
              </a:xfrm>
              <a:custGeom>
                <a:avLst/>
                <a:gdLst>
                  <a:gd name="connsiteX0" fmla="*/ 67447 w 351195"/>
                  <a:gd name="connsiteY0" fmla="*/ 21165 h 326125"/>
                  <a:gd name="connsiteX1" fmla="*/ 351271 w 351195"/>
                  <a:gd name="connsiteY1" fmla="*/ 135126 h 326125"/>
                  <a:gd name="connsiteX2" fmla="*/ 50893 w 351195"/>
                  <a:gd name="connsiteY2" fmla="*/ 326462 h 326125"/>
                  <a:gd name="connsiteX3" fmla="*/ 67447 w 351195"/>
                  <a:gd name="connsiteY3" fmla="*/ 21165 h 326125"/>
                </a:gdLst>
                <a:ahLst/>
                <a:cxnLst>
                  <a:cxn ang="0">
                    <a:pos x="connsiteX0" y="connsiteY0"/>
                  </a:cxn>
                  <a:cxn ang="0">
                    <a:pos x="connsiteX1" y="connsiteY1"/>
                  </a:cxn>
                  <a:cxn ang="0">
                    <a:pos x="connsiteX2" y="connsiteY2"/>
                  </a:cxn>
                  <a:cxn ang="0">
                    <a:pos x="connsiteX3" y="connsiteY3"/>
                  </a:cxn>
                </a:cxnLst>
                <a:rect l="l" t="t" r="r" b="b"/>
                <a:pathLst>
                  <a:path w="351195" h="326125">
                    <a:moveTo>
                      <a:pt x="67447" y="21165"/>
                    </a:moveTo>
                    <a:cubicBezTo>
                      <a:pt x="150339" y="-31617"/>
                      <a:pt x="277376" y="19365"/>
                      <a:pt x="351271" y="135126"/>
                    </a:cubicBezTo>
                    <a:lnTo>
                      <a:pt x="50893" y="326462"/>
                    </a:lnTo>
                    <a:cubicBezTo>
                      <a:pt x="-22882" y="210701"/>
                      <a:pt x="-15445" y="73947"/>
                      <a:pt x="67447" y="21165"/>
                    </a:cubicBezTo>
                    <a:close/>
                  </a:path>
                </a:pathLst>
              </a:custGeom>
              <a:solidFill>
                <a:srgbClr val="4C93F4"/>
              </a:solidFill>
              <a:ln w="11989" cap="flat">
                <a:noFill/>
                <a:prstDash val="solid"/>
                <a:miter/>
              </a:ln>
            </p:spPr>
            <p:txBody>
              <a:bodyPr rtlCol="0" anchor="ctr"/>
              <a:lstStyle/>
              <a:p>
                <a:endParaRPr lang="zh-CN" altLang="en-US"/>
              </a:p>
            </p:txBody>
          </p:sp>
          <p:sp>
            <p:nvSpPr>
              <p:cNvPr id="17" name="íṡḻïḋè"/>
              <p:cNvSpPr/>
              <p:nvPr/>
            </p:nvSpPr>
            <p:spPr>
              <a:xfrm>
                <a:off x="8801546" y="3037504"/>
                <a:ext cx="270748" cy="186200"/>
              </a:xfrm>
              <a:custGeom>
                <a:avLst/>
                <a:gdLst>
                  <a:gd name="connsiteX0" fmla="*/ 270824 w 270748"/>
                  <a:gd name="connsiteY0" fmla="*/ 135194 h 186200"/>
                  <a:gd name="connsiteX1" fmla="*/ 190092 w 270748"/>
                  <a:gd name="connsiteY1" fmla="*/ 186537 h 186200"/>
                  <a:gd name="connsiteX2" fmla="*/ 76 w 270748"/>
                  <a:gd name="connsiteY2" fmla="*/ 13795 h 186200"/>
                  <a:gd name="connsiteX3" fmla="*/ 270824 w 270748"/>
                  <a:gd name="connsiteY3" fmla="*/ 135194 h 186200"/>
                </a:gdLst>
                <a:ahLst/>
                <a:cxnLst>
                  <a:cxn ang="0">
                    <a:pos x="connsiteX0" y="connsiteY0"/>
                  </a:cxn>
                  <a:cxn ang="0">
                    <a:pos x="connsiteX1" y="connsiteY1"/>
                  </a:cxn>
                  <a:cxn ang="0">
                    <a:pos x="connsiteX2" y="connsiteY2"/>
                  </a:cxn>
                  <a:cxn ang="0">
                    <a:pos x="connsiteX3" y="connsiteY3"/>
                  </a:cxn>
                </a:cxnLst>
                <a:rect l="l" t="t" r="r" b="b"/>
                <a:pathLst>
                  <a:path w="270748" h="186200">
                    <a:moveTo>
                      <a:pt x="270824" y="135194"/>
                    </a:moveTo>
                    <a:lnTo>
                      <a:pt x="190092" y="186537"/>
                    </a:lnTo>
                    <a:cubicBezTo>
                      <a:pt x="136110" y="101845"/>
                      <a:pt x="65814" y="40666"/>
                      <a:pt x="76" y="13795"/>
                    </a:cubicBezTo>
                    <a:cubicBezTo>
                      <a:pt x="82848" y="-26151"/>
                      <a:pt x="200768" y="25311"/>
                      <a:pt x="270824" y="135194"/>
                    </a:cubicBezTo>
                    <a:close/>
                  </a:path>
                </a:pathLst>
              </a:custGeom>
              <a:solidFill>
                <a:srgbClr val="223762"/>
              </a:solidFill>
              <a:ln w="11989" cap="flat">
                <a:noFill/>
                <a:prstDash val="solid"/>
                <a:miter/>
              </a:ln>
            </p:spPr>
            <p:txBody>
              <a:bodyPr rtlCol="0" anchor="ctr"/>
              <a:lstStyle/>
              <a:p>
                <a:endParaRPr lang="zh-CN" altLang="en-US"/>
              </a:p>
            </p:txBody>
          </p:sp>
          <p:sp>
            <p:nvSpPr>
              <p:cNvPr id="18" name="îṡliḓê"/>
              <p:cNvSpPr/>
              <p:nvPr/>
            </p:nvSpPr>
            <p:spPr>
              <a:xfrm>
                <a:off x="8135732" y="3502654"/>
                <a:ext cx="239037" cy="1135891"/>
              </a:xfrm>
              <a:custGeom>
                <a:avLst/>
                <a:gdLst>
                  <a:gd name="connsiteX0" fmla="*/ 8152 w 239037"/>
                  <a:gd name="connsiteY0" fmla="*/ 2332 h 1135891"/>
                  <a:gd name="connsiteX1" fmla="*/ 17629 w 239037"/>
                  <a:gd name="connsiteY1" fmla="*/ 533 h 1135891"/>
                  <a:gd name="connsiteX2" fmla="*/ 29145 w 239037"/>
                  <a:gd name="connsiteY2" fmla="*/ 8210 h 1135891"/>
                  <a:gd name="connsiteX3" fmla="*/ 238954 w 239037"/>
                  <a:gd name="connsiteY3" fmla="*/ 1122633 h 1135891"/>
                  <a:gd name="connsiteX4" fmla="*/ 231037 w 239037"/>
                  <a:gd name="connsiteY4" fmla="*/ 1134269 h 1135891"/>
                  <a:gd name="connsiteX5" fmla="*/ 221560 w 239037"/>
                  <a:gd name="connsiteY5" fmla="*/ 1136069 h 1135891"/>
                  <a:gd name="connsiteX6" fmla="*/ 210044 w 239037"/>
                  <a:gd name="connsiteY6" fmla="*/ 1128152 h 1135891"/>
                  <a:gd name="connsiteX7" fmla="*/ 235 w 239037"/>
                  <a:gd name="connsiteY7" fmla="*/ 13728 h 1135891"/>
                  <a:gd name="connsiteX8" fmla="*/ 8152 w 239037"/>
                  <a:gd name="connsiteY8" fmla="*/ 2212 h 1135891"/>
                  <a:gd name="connsiteX9" fmla="*/ 8152 w 239037"/>
                  <a:gd name="connsiteY9" fmla="*/ 2332 h 113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37" h="1135891">
                    <a:moveTo>
                      <a:pt x="8152" y="2332"/>
                    </a:moveTo>
                    <a:lnTo>
                      <a:pt x="17629" y="533"/>
                    </a:lnTo>
                    <a:cubicBezTo>
                      <a:pt x="22907" y="-547"/>
                      <a:pt x="28066" y="2932"/>
                      <a:pt x="29145" y="8210"/>
                    </a:cubicBezTo>
                    <a:lnTo>
                      <a:pt x="238954" y="1122633"/>
                    </a:lnTo>
                    <a:cubicBezTo>
                      <a:pt x="239914" y="1128032"/>
                      <a:pt x="236435" y="1133190"/>
                      <a:pt x="231037" y="1134269"/>
                    </a:cubicBezTo>
                    <a:lnTo>
                      <a:pt x="221560" y="1136069"/>
                    </a:lnTo>
                    <a:cubicBezTo>
                      <a:pt x="216162" y="1137028"/>
                      <a:pt x="211004" y="1133550"/>
                      <a:pt x="210044" y="1128152"/>
                    </a:cubicBezTo>
                    <a:lnTo>
                      <a:pt x="235" y="13728"/>
                    </a:lnTo>
                    <a:cubicBezTo>
                      <a:pt x="-725" y="8330"/>
                      <a:pt x="2754" y="3172"/>
                      <a:pt x="8152" y="2212"/>
                    </a:cubicBezTo>
                    <a:lnTo>
                      <a:pt x="8152" y="2332"/>
                    </a:lnTo>
                    <a:close/>
                  </a:path>
                </a:pathLst>
              </a:custGeom>
              <a:solidFill>
                <a:srgbClr val="354A5D"/>
              </a:solidFill>
              <a:ln w="11989" cap="flat">
                <a:noFill/>
                <a:prstDash val="solid"/>
                <a:miter/>
              </a:ln>
            </p:spPr>
            <p:txBody>
              <a:bodyPr rtlCol="0" anchor="ctr"/>
              <a:lstStyle/>
              <a:p>
                <a:endParaRPr lang="zh-CN" altLang="en-US"/>
              </a:p>
            </p:txBody>
          </p:sp>
          <p:sp>
            <p:nvSpPr>
              <p:cNvPr id="19" name="îSḷîḍè"/>
              <p:cNvSpPr/>
              <p:nvPr/>
            </p:nvSpPr>
            <p:spPr>
              <a:xfrm>
                <a:off x="8129653" y="3443471"/>
                <a:ext cx="143711" cy="143711"/>
              </a:xfrm>
              <a:custGeom>
                <a:avLst/>
                <a:gdLst>
                  <a:gd name="connsiteX0" fmla="*/ 143787 w 143711"/>
                  <a:gd name="connsiteY0" fmla="*/ 72192 h 143711"/>
                  <a:gd name="connsiteX1" fmla="*/ 71932 w 143711"/>
                  <a:gd name="connsiteY1" fmla="*/ 144048 h 143711"/>
                  <a:gd name="connsiteX2" fmla="*/ 76 w 143711"/>
                  <a:gd name="connsiteY2" fmla="*/ 72192 h 143711"/>
                  <a:gd name="connsiteX3" fmla="*/ 71932 w 143711"/>
                  <a:gd name="connsiteY3" fmla="*/ 336 h 143711"/>
                  <a:gd name="connsiteX4" fmla="*/ 143787 w 143711"/>
                  <a:gd name="connsiteY4" fmla="*/ 72192 h 143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11" h="143711">
                    <a:moveTo>
                      <a:pt x="143787" y="72192"/>
                    </a:moveTo>
                    <a:cubicBezTo>
                      <a:pt x="143787" y="111876"/>
                      <a:pt x="111617" y="144048"/>
                      <a:pt x="71932" y="144048"/>
                    </a:cubicBezTo>
                    <a:cubicBezTo>
                      <a:pt x="32247" y="144048"/>
                      <a:pt x="76" y="111877"/>
                      <a:pt x="76" y="72192"/>
                    </a:cubicBezTo>
                    <a:cubicBezTo>
                      <a:pt x="76" y="32507"/>
                      <a:pt x="32247" y="336"/>
                      <a:pt x="71932" y="336"/>
                    </a:cubicBezTo>
                    <a:cubicBezTo>
                      <a:pt x="111617" y="336"/>
                      <a:pt x="143787" y="32507"/>
                      <a:pt x="143787" y="72192"/>
                    </a:cubicBezTo>
                    <a:close/>
                  </a:path>
                </a:pathLst>
              </a:custGeom>
              <a:solidFill>
                <a:srgbClr val="223762"/>
              </a:solidFill>
              <a:ln w="11989" cap="flat">
                <a:noFill/>
                <a:prstDash val="solid"/>
                <a:miter/>
              </a:ln>
            </p:spPr>
            <p:txBody>
              <a:bodyPr rtlCol="0" anchor="ctr"/>
              <a:lstStyle/>
              <a:p>
                <a:endParaRPr lang="zh-CN" altLang="en-US"/>
              </a:p>
            </p:txBody>
          </p:sp>
          <p:sp>
            <p:nvSpPr>
              <p:cNvPr id="20" name="í$ḻïde"/>
              <p:cNvSpPr/>
              <p:nvPr/>
            </p:nvSpPr>
            <p:spPr>
              <a:xfrm>
                <a:off x="8116337" y="3443471"/>
                <a:ext cx="143711" cy="143711"/>
              </a:xfrm>
              <a:custGeom>
                <a:avLst/>
                <a:gdLst>
                  <a:gd name="connsiteX0" fmla="*/ 143787 w 143711"/>
                  <a:gd name="connsiteY0" fmla="*/ 72192 h 143711"/>
                  <a:gd name="connsiteX1" fmla="*/ 71932 w 143711"/>
                  <a:gd name="connsiteY1" fmla="*/ 144048 h 143711"/>
                  <a:gd name="connsiteX2" fmla="*/ 76 w 143711"/>
                  <a:gd name="connsiteY2" fmla="*/ 72192 h 143711"/>
                  <a:gd name="connsiteX3" fmla="*/ 71932 w 143711"/>
                  <a:gd name="connsiteY3" fmla="*/ 336 h 143711"/>
                  <a:gd name="connsiteX4" fmla="*/ 143787 w 143711"/>
                  <a:gd name="connsiteY4" fmla="*/ 72192 h 143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11" h="143711">
                    <a:moveTo>
                      <a:pt x="143787" y="72192"/>
                    </a:moveTo>
                    <a:cubicBezTo>
                      <a:pt x="143787" y="111876"/>
                      <a:pt x="111617" y="144048"/>
                      <a:pt x="71932" y="144048"/>
                    </a:cubicBezTo>
                    <a:cubicBezTo>
                      <a:pt x="32247" y="144048"/>
                      <a:pt x="76" y="111877"/>
                      <a:pt x="76" y="72192"/>
                    </a:cubicBezTo>
                    <a:cubicBezTo>
                      <a:pt x="76" y="32507"/>
                      <a:pt x="32247" y="336"/>
                      <a:pt x="71932" y="336"/>
                    </a:cubicBezTo>
                    <a:cubicBezTo>
                      <a:pt x="111617" y="336"/>
                      <a:pt x="143787" y="32507"/>
                      <a:pt x="143787" y="72192"/>
                    </a:cubicBezTo>
                    <a:close/>
                  </a:path>
                </a:pathLst>
              </a:custGeom>
              <a:solidFill>
                <a:srgbClr val="1789DC"/>
              </a:solidFill>
              <a:ln w="11989" cap="flat">
                <a:noFill/>
                <a:prstDash val="solid"/>
                <a:miter/>
              </a:ln>
            </p:spPr>
            <p:txBody>
              <a:bodyPr rtlCol="0" anchor="ctr"/>
              <a:lstStyle/>
              <a:p>
                <a:endParaRPr lang="zh-CN" altLang="en-US"/>
              </a:p>
            </p:txBody>
          </p:sp>
          <p:sp>
            <p:nvSpPr>
              <p:cNvPr id="21" name="isḷîḋé"/>
              <p:cNvSpPr/>
              <p:nvPr/>
            </p:nvSpPr>
            <p:spPr>
              <a:xfrm>
                <a:off x="8152205" y="3479339"/>
                <a:ext cx="71975" cy="71975"/>
              </a:xfrm>
              <a:custGeom>
                <a:avLst/>
                <a:gdLst>
                  <a:gd name="connsiteX0" fmla="*/ 72052 w 71975"/>
                  <a:gd name="connsiteY0" fmla="*/ 36324 h 71975"/>
                  <a:gd name="connsiteX1" fmla="*/ 36064 w 71975"/>
                  <a:gd name="connsiteY1" fmla="*/ 72312 h 71975"/>
                  <a:gd name="connsiteX2" fmla="*/ 76 w 71975"/>
                  <a:gd name="connsiteY2" fmla="*/ 36324 h 71975"/>
                  <a:gd name="connsiteX3" fmla="*/ 36064 w 71975"/>
                  <a:gd name="connsiteY3" fmla="*/ 336 h 71975"/>
                  <a:gd name="connsiteX4" fmla="*/ 72052 w 71975"/>
                  <a:gd name="connsiteY4" fmla="*/ 36324 h 7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5" h="71975">
                    <a:moveTo>
                      <a:pt x="72052" y="36324"/>
                    </a:moveTo>
                    <a:cubicBezTo>
                      <a:pt x="72052" y="56199"/>
                      <a:pt x="55939" y="72312"/>
                      <a:pt x="36064" y="72312"/>
                    </a:cubicBezTo>
                    <a:cubicBezTo>
                      <a:pt x="16188" y="72312"/>
                      <a:pt x="76" y="56199"/>
                      <a:pt x="76" y="36324"/>
                    </a:cubicBezTo>
                    <a:cubicBezTo>
                      <a:pt x="76" y="16448"/>
                      <a:pt x="16188" y="336"/>
                      <a:pt x="36064" y="336"/>
                    </a:cubicBezTo>
                    <a:cubicBezTo>
                      <a:pt x="55939" y="336"/>
                      <a:pt x="72052" y="16448"/>
                      <a:pt x="72052" y="36324"/>
                    </a:cubicBezTo>
                    <a:close/>
                  </a:path>
                </a:pathLst>
              </a:custGeom>
              <a:solidFill>
                <a:srgbClr val="0A418F"/>
              </a:solidFill>
              <a:ln w="11989" cap="flat">
                <a:noFill/>
                <a:prstDash val="solid"/>
                <a:miter/>
              </a:ln>
            </p:spPr>
            <p:txBody>
              <a:bodyPr rtlCol="0" anchor="ctr"/>
              <a:lstStyle/>
              <a:p>
                <a:endParaRPr lang="zh-CN" altLang="en-US"/>
              </a:p>
            </p:txBody>
          </p:sp>
        </p:grpSp>
        <p:grpSp>
          <p:nvGrpSpPr>
            <p:cNvPr id="22" name="图形 1"/>
            <p:cNvGrpSpPr/>
            <p:nvPr/>
          </p:nvGrpSpPr>
          <p:grpSpPr>
            <a:xfrm>
              <a:off x="6294744" y="4343059"/>
              <a:ext cx="5188074" cy="1577454"/>
              <a:chOff x="7468557" y="4570970"/>
              <a:chExt cx="4438499" cy="1349543"/>
            </a:xfrm>
          </p:grpSpPr>
          <p:sp>
            <p:nvSpPr>
              <p:cNvPr id="23" name="íśľiḋe"/>
              <p:cNvSpPr/>
              <p:nvPr/>
            </p:nvSpPr>
            <p:spPr>
              <a:xfrm>
                <a:off x="8044602" y="4636827"/>
                <a:ext cx="297379" cy="1274329"/>
              </a:xfrm>
              <a:custGeom>
                <a:avLst/>
                <a:gdLst>
                  <a:gd name="connsiteX0" fmla="*/ 68879 w 297379"/>
                  <a:gd name="connsiteY0" fmla="*/ 1274805 h 1274329"/>
                  <a:gd name="connsiteX1" fmla="*/ 22 w 297379"/>
                  <a:gd name="connsiteY1" fmla="*/ 1274805 h 1274329"/>
                  <a:gd name="connsiteX2" fmla="*/ 228425 w 297379"/>
                  <a:gd name="connsiteY2" fmla="*/ 476 h 1274329"/>
                  <a:gd name="connsiteX3" fmla="*/ 297401 w 297379"/>
                  <a:gd name="connsiteY3" fmla="*/ 476 h 1274329"/>
                </a:gdLst>
                <a:ahLst/>
                <a:cxnLst>
                  <a:cxn ang="0">
                    <a:pos x="connsiteX0" y="connsiteY0"/>
                  </a:cxn>
                  <a:cxn ang="0">
                    <a:pos x="connsiteX1" y="connsiteY1"/>
                  </a:cxn>
                  <a:cxn ang="0">
                    <a:pos x="connsiteX2" y="connsiteY2"/>
                  </a:cxn>
                  <a:cxn ang="0">
                    <a:pos x="connsiteX3" y="connsiteY3"/>
                  </a:cxn>
                </a:cxnLst>
                <a:rect l="l" t="t" r="r" b="b"/>
                <a:pathLst>
                  <a:path w="297379" h="1274329">
                    <a:moveTo>
                      <a:pt x="68879" y="1274805"/>
                    </a:moveTo>
                    <a:lnTo>
                      <a:pt x="22" y="1274805"/>
                    </a:lnTo>
                    <a:lnTo>
                      <a:pt x="228425" y="476"/>
                    </a:lnTo>
                    <a:lnTo>
                      <a:pt x="297401" y="476"/>
                    </a:lnTo>
                    <a:close/>
                  </a:path>
                </a:pathLst>
              </a:custGeom>
              <a:solidFill>
                <a:srgbClr val="212F3A"/>
              </a:solidFill>
              <a:ln w="11989" cap="flat">
                <a:noFill/>
                <a:prstDash val="solid"/>
                <a:miter/>
              </a:ln>
            </p:spPr>
            <p:txBody>
              <a:bodyPr rtlCol="0" anchor="ctr"/>
              <a:lstStyle/>
              <a:p>
                <a:endParaRPr lang="zh-CN" altLang="en-US"/>
              </a:p>
            </p:txBody>
          </p:sp>
          <p:sp>
            <p:nvSpPr>
              <p:cNvPr id="24" name="iṥḷïḍe"/>
              <p:cNvSpPr/>
              <p:nvPr/>
            </p:nvSpPr>
            <p:spPr>
              <a:xfrm>
                <a:off x="8005015" y="4636827"/>
                <a:ext cx="297499" cy="1274329"/>
              </a:xfrm>
              <a:custGeom>
                <a:avLst/>
                <a:gdLst>
                  <a:gd name="connsiteX0" fmla="*/ 68879 w 297499"/>
                  <a:gd name="connsiteY0" fmla="*/ 1274805 h 1274329"/>
                  <a:gd name="connsiteX1" fmla="*/ 22 w 297499"/>
                  <a:gd name="connsiteY1" fmla="*/ 1274805 h 1274329"/>
                  <a:gd name="connsiteX2" fmla="*/ 228545 w 297499"/>
                  <a:gd name="connsiteY2" fmla="*/ 476 h 1274329"/>
                  <a:gd name="connsiteX3" fmla="*/ 297521 w 297499"/>
                  <a:gd name="connsiteY3" fmla="*/ 476 h 1274329"/>
                </a:gdLst>
                <a:ahLst/>
                <a:cxnLst>
                  <a:cxn ang="0">
                    <a:pos x="connsiteX0" y="connsiteY0"/>
                  </a:cxn>
                  <a:cxn ang="0">
                    <a:pos x="connsiteX1" y="connsiteY1"/>
                  </a:cxn>
                  <a:cxn ang="0">
                    <a:pos x="connsiteX2" y="connsiteY2"/>
                  </a:cxn>
                  <a:cxn ang="0">
                    <a:pos x="connsiteX3" y="connsiteY3"/>
                  </a:cxn>
                </a:cxnLst>
                <a:rect l="l" t="t" r="r" b="b"/>
                <a:pathLst>
                  <a:path w="297499" h="1274329">
                    <a:moveTo>
                      <a:pt x="68879" y="1274805"/>
                    </a:moveTo>
                    <a:lnTo>
                      <a:pt x="22" y="1274805"/>
                    </a:lnTo>
                    <a:lnTo>
                      <a:pt x="228545" y="476"/>
                    </a:lnTo>
                    <a:lnTo>
                      <a:pt x="297521" y="476"/>
                    </a:lnTo>
                    <a:close/>
                  </a:path>
                </a:pathLst>
              </a:custGeom>
              <a:solidFill>
                <a:srgbClr val="A4AFB8"/>
              </a:solidFill>
              <a:ln w="11989" cap="flat">
                <a:noFill/>
                <a:prstDash val="solid"/>
                <a:miter/>
              </a:ln>
            </p:spPr>
            <p:txBody>
              <a:bodyPr rtlCol="0" anchor="ctr"/>
              <a:lstStyle/>
              <a:p>
                <a:endParaRPr lang="zh-CN" altLang="en-US"/>
              </a:p>
            </p:txBody>
          </p:sp>
          <p:sp>
            <p:nvSpPr>
              <p:cNvPr id="25" name="í$ļiďe"/>
              <p:cNvSpPr/>
              <p:nvPr/>
            </p:nvSpPr>
            <p:spPr>
              <a:xfrm>
                <a:off x="8709177" y="4636827"/>
                <a:ext cx="297499" cy="1274329"/>
              </a:xfrm>
              <a:custGeom>
                <a:avLst/>
                <a:gdLst>
                  <a:gd name="connsiteX0" fmla="*/ 228545 w 297499"/>
                  <a:gd name="connsiteY0" fmla="*/ 1274805 h 1274329"/>
                  <a:gd name="connsiteX1" fmla="*/ 297521 w 297499"/>
                  <a:gd name="connsiteY1" fmla="*/ 1274805 h 1274329"/>
                  <a:gd name="connsiteX2" fmla="*/ 68879 w 297499"/>
                  <a:gd name="connsiteY2" fmla="*/ 476 h 1274329"/>
                  <a:gd name="connsiteX3" fmla="*/ 22 w 297499"/>
                  <a:gd name="connsiteY3" fmla="*/ 476 h 1274329"/>
                </a:gdLst>
                <a:ahLst/>
                <a:cxnLst>
                  <a:cxn ang="0">
                    <a:pos x="connsiteX0" y="connsiteY0"/>
                  </a:cxn>
                  <a:cxn ang="0">
                    <a:pos x="connsiteX1" y="connsiteY1"/>
                  </a:cxn>
                  <a:cxn ang="0">
                    <a:pos x="connsiteX2" y="connsiteY2"/>
                  </a:cxn>
                  <a:cxn ang="0">
                    <a:pos x="connsiteX3" y="connsiteY3"/>
                  </a:cxn>
                </a:cxnLst>
                <a:rect l="l" t="t" r="r" b="b"/>
                <a:pathLst>
                  <a:path w="297499" h="1274329">
                    <a:moveTo>
                      <a:pt x="228545" y="1274805"/>
                    </a:moveTo>
                    <a:lnTo>
                      <a:pt x="297521" y="1274805"/>
                    </a:lnTo>
                    <a:lnTo>
                      <a:pt x="68879" y="476"/>
                    </a:lnTo>
                    <a:lnTo>
                      <a:pt x="22" y="476"/>
                    </a:lnTo>
                    <a:close/>
                  </a:path>
                </a:pathLst>
              </a:custGeom>
              <a:solidFill>
                <a:srgbClr val="A4AFB8"/>
              </a:solidFill>
              <a:ln w="11989" cap="flat">
                <a:noFill/>
                <a:prstDash val="solid"/>
                <a:miter/>
              </a:ln>
            </p:spPr>
            <p:txBody>
              <a:bodyPr rtlCol="0" anchor="ctr"/>
              <a:lstStyle/>
              <a:p>
                <a:endParaRPr lang="zh-CN" altLang="en-US"/>
              </a:p>
            </p:txBody>
          </p:sp>
          <p:sp>
            <p:nvSpPr>
              <p:cNvPr id="26" name="i$lîḑè"/>
              <p:cNvSpPr/>
              <p:nvPr/>
            </p:nvSpPr>
            <p:spPr>
              <a:xfrm>
                <a:off x="8676788" y="4636827"/>
                <a:ext cx="297379" cy="1274329"/>
              </a:xfrm>
              <a:custGeom>
                <a:avLst/>
                <a:gdLst>
                  <a:gd name="connsiteX0" fmla="*/ 228545 w 297379"/>
                  <a:gd name="connsiteY0" fmla="*/ 1274805 h 1274329"/>
                  <a:gd name="connsiteX1" fmla="*/ 297401 w 297379"/>
                  <a:gd name="connsiteY1" fmla="*/ 1274805 h 1274329"/>
                  <a:gd name="connsiteX2" fmla="*/ 68879 w 297379"/>
                  <a:gd name="connsiteY2" fmla="*/ 476 h 1274329"/>
                  <a:gd name="connsiteX3" fmla="*/ 22 w 297379"/>
                  <a:gd name="connsiteY3" fmla="*/ 476 h 1274329"/>
                </a:gdLst>
                <a:ahLst/>
                <a:cxnLst>
                  <a:cxn ang="0">
                    <a:pos x="connsiteX0" y="connsiteY0"/>
                  </a:cxn>
                  <a:cxn ang="0">
                    <a:pos x="connsiteX1" y="connsiteY1"/>
                  </a:cxn>
                  <a:cxn ang="0">
                    <a:pos x="connsiteX2" y="connsiteY2"/>
                  </a:cxn>
                  <a:cxn ang="0">
                    <a:pos x="connsiteX3" y="connsiteY3"/>
                  </a:cxn>
                </a:cxnLst>
                <a:rect l="l" t="t" r="r" b="b"/>
                <a:pathLst>
                  <a:path w="297379" h="1274329">
                    <a:moveTo>
                      <a:pt x="228545" y="1274805"/>
                    </a:moveTo>
                    <a:lnTo>
                      <a:pt x="297401" y="1274805"/>
                    </a:lnTo>
                    <a:lnTo>
                      <a:pt x="68879" y="476"/>
                    </a:lnTo>
                    <a:lnTo>
                      <a:pt x="22" y="476"/>
                    </a:lnTo>
                    <a:close/>
                  </a:path>
                </a:pathLst>
              </a:custGeom>
              <a:solidFill>
                <a:srgbClr val="212F3A"/>
              </a:solidFill>
              <a:ln w="11989" cap="flat">
                <a:noFill/>
                <a:prstDash val="solid"/>
                <a:miter/>
              </a:ln>
            </p:spPr>
            <p:txBody>
              <a:bodyPr rtlCol="0" anchor="ctr"/>
              <a:lstStyle/>
              <a:p>
                <a:endParaRPr lang="zh-CN" altLang="en-US"/>
              </a:p>
            </p:txBody>
          </p:sp>
          <p:sp>
            <p:nvSpPr>
              <p:cNvPr id="27" name="îṡlîḓe"/>
              <p:cNvSpPr/>
              <p:nvPr/>
            </p:nvSpPr>
            <p:spPr>
              <a:xfrm>
                <a:off x="10391128" y="4636827"/>
                <a:ext cx="297379" cy="1274329"/>
              </a:xfrm>
              <a:custGeom>
                <a:avLst/>
                <a:gdLst>
                  <a:gd name="connsiteX0" fmla="*/ 68879 w 297379"/>
                  <a:gd name="connsiteY0" fmla="*/ 1274805 h 1274329"/>
                  <a:gd name="connsiteX1" fmla="*/ 22 w 297379"/>
                  <a:gd name="connsiteY1" fmla="*/ 1274805 h 1274329"/>
                  <a:gd name="connsiteX2" fmla="*/ 228545 w 297379"/>
                  <a:gd name="connsiteY2" fmla="*/ 476 h 1274329"/>
                  <a:gd name="connsiteX3" fmla="*/ 297401 w 297379"/>
                  <a:gd name="connsiteY3" fmla="*/ 476 h 1274329"/>
                </a:gdLst>
                <a:ahLst/>
                <a:cxnLst>
                  <a:cxn ang="0">
                    <a:pos x="connsiteX0" y="connsiteY0"/>
                  </a:cxn>
                  <a:cxn ang="0">
                    <a:pos x="connsiteX1" y="connsiteY1"/>
                  </a:cxn>
                  <a:cxn ang="0">
                    <a:pos x="connsiteX2" y="connsiteY2"/>
                  </a:cxn>
                  <a:cxn ang="0">
                    <a:pos x="connsiteX3" y="connsiteY3"/>
                  </a:cxn>
                </a:cxnLst>
                <a:rect l="l" t="t" r="r" b="b"/>
                <a:pathLst>
                  <a:path w="297379" h="1274329">
                    <a:moveTo>
                      <a:pt x="68879" y="1274805"/>
                    </a:moveTo>
                    <a:lnTo>
                      <a:pt x="22" y="1274805"/>
                    </a:lnTo>
                    <a:lnTo>
                      <a:pt x="228545" y="476"/>
                    </a:lnTo>
                    <a:lnTo>
                      <a:pt x="297401" y="476"/>
                    </a:lnTo>
                    <a:close/>
                  </a:path>
                </a:pathLst>
              </a:custGeom>
              <a:solidFill>
                <a:srgbClr val="212F3A"/>
              </a:solidFill>
              <a:ln w="11989" cap="flat">
                <a:noFill/>
                <a:prstDash val="solid"/>
                <a:miter/>
              </a:ln>
            </p:spPr>
            <p:txBody>
              <a:bodyPr rtlCol="0" anchor="ctr"/>
              <a:lstStyle/>
              <a:p>
                <a:endParaRPr lang="zh-CN" altLang="en-US"/>
              </a:p>
            </p:txBody>
          </p:sp>
          <p:sp>
            <p:nvSpPr>
              <p:cNvPr id="28" name="îş1íḓè"/>
              <p:cNvSpPr/>
              <p:nvPr/>
            </p:nvSpPr>
            <p:spPr>
              <a:xfrm>
                <a:off x="10351662" y="4636827"/>
                <a:ext cx="297259" cy="1274329"/>
              </a:xfrm>
              <a:custGeom>
                <a:avLst/>
                <a:gdLst>
                  <a:gd name="connsiteX0" fmla="*/ 68879 w 297259"/>
                  <a:gd name="connsiteY0" fmla="*/ 1274805 h 1274329"/>
                  <a:gd name="connsiteX1" fmla="*/ 22 w 297259"/>
                  <a:gd name="connsiteY1" fmla="*/ 1274805 h 1274329"/>
                  <a:gd name="connsiteX2" fmla="*/ 228425 w 297259"/>
                  <a:gd name="connsiteY2" fmla="*/ 476 h 1274329"/>
                  <a:gd name="connsiteX3" fmla="*/ 297281 w 297259"/>
                  <a:gd name="connsiteY3" fmla="*/ 476 h 1274329"/>
                </a:gdLst>
                <a:ahLst/>
                <a:cxnLst>
                  <a:cxn ang="0">
                    <a:pos x="connsiteX0" y="connsiteY0"/>
                  </a:cxn>
                  <a:cxn ang="0">
                    <a:pos x="connsiteX1" y="connsiteY1"/>
                  </a:cxn>
                  <a:cxn ang="0">
                    <a:pos x="connsiteX2" y="connsiteY2"/>
                  </a:cxn>
                  <a:cxn ang="0">
                    <a:pos x="connsiteX3" y="connsiteY3"/>
                  </a:cxn>
                </a:cxnLst>
                <a:rect l="l" t="t" r="r" b="b"/>
                <a:pathLst>
                  <a:path w="297259" h="1274329">
                    <a:moveTo>
                      <a:pt x="68879" y="1274805"/>
                    </a:moveTo>
                    <a:lnTo>
                      <a:pt x="22" y="1274805"/>
                    </a:lnTo>
                    <a:lnTo>
                      <a:pt x="228425" y="476"/>
                    </a:lnTo>
                    <a:lnTo>
                      <a:pt x="297281" y="476"/>
                    </a:lnTo>
                    <a:close/>
                  </a:path>
                </a:pathLst>
              </a:custGeom>
              <a:solidFill>
                <a:srgbClr val="A4AFB8"/>
              </a:solidFill>
              <a:ln w="11989" cap="flat">
                <a:noFill/>
                <a:prstDash val="solid"/>
                <a:miter/>
              </a:ln>
            </p:spPr>
            <p:txBody>
              <a:bodyPr rtlCol="0" anchor="ctr"/>
              <a:lstStyle/>
              <a:p>
                <a:endParaRPr lang="zh-CN" altLang="en-US"/>
              </a:p>
            </p:txBody>
          </p:sp>
          <p:sp>
            <p:nvSpPr>
              <p:cNvPr id="29" name="îṡḷîḍê"/>
              <p:cNvSpPr/>
              <p:nvPr/>
            </p:nvSpPr>
            <p:spPr>
              <a:xfrm>
                <a:off x="10351662" y="4570970"/>
                <a:ext cx="1028532" cy="65857"/>
              </a:xfrm>
              <a:custGeom>
                <a:avLst/>
                <a:gdLst>
                  <a:gd name="connsiteX0" fmla="*/ 22 w 1028532"/>
                  <a:gd name="connsiteY0" fmla="*/ 476 h 65857"/>
                  <a:gd name="connsiteX1" fmla="*/ 1028554 w 1028532"/>
                  <a:gd name="connsiteY1" fmla="*/ 476 h 65857"/>
                  <a:gd name="connsiteX2" fmla="*/ 1028554 w 1028532"/>
                  <a:gd name="connsiteY2" fmla="*/ 66334 h 65857"/>
                  <a:gd name="connsiteX3" fmla="*/ 22 w 1028532"/>
                  <a:gd name="connsiteY3" fmla="*/ 66334 h 65857"/>
                </a:gdLst>
                <a:ahLst/>
                <a:cxnLst>
                  <a:cxn ang="0">
                    <a:pos x="connsiteX0" y="connsiteY0"/>
                  </a:cxn>
                  <a:cxn ang="0">
                    <a:pos x="connsiteX1" y="connsiteY1"/>
                  </a:cxn>
                  <a:cxn ang="0">
                    <a:pos x="connsiteX2" y="connsiteY2"/>
                  </a:cxn>
                  <a:cxn ang="0">
                    <a:pos x="connsiteX3" y="connsiteY3"/>
                  </a:cxn>
                </a:cxnLst>
                <a:rect l="l" t="t" r="r" b="b"/>
                <a:pathLst>
                  <a:path w="1028531" h="65857">
                    <a:moveTo>
                      <a:pt x="22" y="476"/>
                    </a:moveTo>
                    <a:lnTo>
                      <a:pt x="1028554" y="476"/>
                    </a:lnTo>
                    <a:lnTo>
                      <a:pt x="1028554" y="66334"/>
                    </a:lnTo>
                    <a:lnTo>
                      <a:pt x="22" y="66334"/>
                    </a:lnTo>
                    <a:close/>
                  </a:path>
                </a:pathLst>
              </a:custGeom>
              <a:solidFill>
                <a:srgbClr val="354A5D"/>
              </a:solidFill>
              <a:ln w="11989" cap="flat">
                <a:noFill/>
                <a:prstDash val="solid"/>
                <a:miter/>
              </a:ln>
            </p:spPr>
            <p:txBody>
              <a:bodyPr rtlCol="0" anchor="ctr"/>
              <a:lstStyle/>
              <a:p>
                <a:endParaRPr lang="zh-CN" altLang="en-US"/>
              </a:p>
            </p:txBody>
          </p:sp>
          <p:sp>
            <p:nvSpPr>
              <p:cNvPr id="30" name="îṩḷïḍê"/>
              <p:cNvSpPr/>
              <p:nvPr/>
            </p:nvSpPr>
            <p:spPr>
              <a:xfrm>
                <a:off x="10351662" y="4603839"/>
                <a:ext cx="1028532" cy="32868"/>
              </a:xfrm>
              <a:custGeom>
                <a:avLst/>
                <a:gdLst>
                  <a:gd name="connsiteX0" fmla="*/ 22 w 1028532"/>
                  <a:gd name="connsiteY0" fmla="*/ 476 h 32868"/>
                  <a:gd name="connsiteX1" fmla="*/ 1028554 w 1028532"/>
                  <a:gd name="connsiteY1" fmla="*/ 476 h 32868"/>
                  <a:gd name="connsiteX2" fmla="*/ 1028554 w 1028532"/>
                  <a:gd name="connsiteY2" fmla="*/ 33345 h 32868"/>
                  <a:gd name="connsiteX3" fmla="*/ 22 w 1028532"/>
                  <a:gd name="connsiteY3" fmla="*/ 33345 h 32868"/>
                </a:gdLst>
                <a:ahLst/>
                <a:cxnLst>
                  <a:cxn ang="0">
                    <a:pos x="connsiteX0" y="connsiteY0"/>
                  </a:cxn>
                  <a:cxn ang="0">
                    <a:pos x="connsiteX1" y="connsiteY1"/>
                  </a:cxn>
                  <a:cxn ang="0">
                    <a:pos x="connsiteX2" y="connsiteY2"/>
                  </a:cxn>
                  <a:cxn ang="0">
                    <a:pos x="connsiteX3" y="connsiteY3"/>
                  </a:cxn>
                </a:cxnLst>
                <a:rect l="l" t="t" r="r" b="b"/>
                <a:pathLst>
                  <a:path w="1028531" h="32868">
                    <a:moveTo>
                      <a:pt x="22" y="476"/>
                    </a:moveTo>
                    <a:lnTo>
                      <a:pt x="1028554" y="476"/>
                    </a:lnTo>
                    <a:lnTo>
                      <a:pt x="1028554" y="33345"/>
                    </a:lnTo>
                    <a:lnTo>
                      <a:pt x="22" y="33345"/>
                    </a:lnTo>
                    <a:close/>
                  </a:path>
                </a:pathLst>
              </a:custGeom>
              <a:solidFill>
                <a:srgbClr val="212F3A"/>
              </a:solidFill>
              <a:ln w="11989" cap="flat">
                <a:noFill/>
                <a:prstDash val="solid"/>
                <a:miter/>
              </a:ln>
            </p:spPr>
            <p:txBody>
              <a:bodyPr rtlCol="0" anchor="ctr"/>
              <a:lstStyle/>
              <a:p>
                <a:endParaRPr lang="zh-CN" altLang="en-US"/>
              </a:p>
            </p:txBody>
          </p:sp>
          <p:sp>
            <p:nvSpPr>
              <p:cNvPr id="31" name="îSlîḍe"/>
              <p:cNvSpPr/>
              <p:nvPr/>
            </p:nvSpPr>
            <p:spPr>
              <a:xfrm>
                <a:off x="11082694" y="4636827"/>
                <a:ext cx="297379" cy="1274329"/>
              </a:xfrm>
              <a:custGeom>
                <a:avLst/>
                <a:gdLst>
                  <a:gd name="connsiteX0" fmla="*/ 228545 w 297379"/>
                  <a:gd name="connsiteY0" fmla="*/ 1274805 h 1274329"/>
                  <a:gd name="connsiteX1" fmla="*/ 297402 w 297379"/>
                  <a:gd name="connsiteY1" fmla="*/ 1274805 h 1274329"/>
                  <a:gd name="connsiteX2" fmla="*/ 68999 w 297379"/>
                  <a:gd name="connsiteY2" fmla="*/ 476 h 1274329"/>
                  <a:gd name="connsiteX3" fmla="*/ 22 w 297379"/>
                  <a:gd name="connsiteY3" fmla="*/ 476 h 1274329"/>
                </a:gdLst>
                <a:ahLst/>
                <a:cxnLst>
                  <a:cxn ang="0">
                    <a:pos x="connsiteX0" y="connsiteY0"/>
                  </a:cxn>
                  <a:cxn ang="0">
                    <a:pos x="connsiteX1" y="connsiteY1"/>
                  </a:cxn>
                  <a:cxn ang="0">
                    <a:pos x="connsiteX2" y="connsiteY2"/>
                  </a:cxn>
                  <a:cxn ang="0">
                    <a:pos x="connsiteX3" y="connsiteY3"/>
                  </a:cxn>
                </a:cxnLst>
                <a:rect l="l" t="t" r="r" b="b"/>
                <a:pathLst>
                  <a:path w="297379" h="1274329">
                    <a:moveTo>
                      <a:pt x="228545" y="1274805"/>
                    </a:moveTo>
                    <a:lnTo>
                      <a:pt x="297402" y="1274805"/>
                    </a:lnTo>
                    <a:lnTo>
                      <a:pt x="68999" y="476"/>
                    </a:lnTo>
                    <a:lnTo>
                      <a:pt x="22" y="476"/>
                    </a:lnTo>
                    <a:close/>
                  </a:path>
                </a:pathLst>
              </a:custGeom>
              <a:solidFill>
                <a:srgbClr val="A4AFB8"/>
              </a:solidFill>
              <a:ln w="11989" cap="flat">
                <a:noFill/>
                <a:prstDash val="solid"/>
                <a:miter/>
              </a:ln>
            </p:spPr>
            <p:txBody>
              <a:bodyPr rtlCol="0" anchor="ctr"/>
              <a:lstStyle/>
              <a:p>
                <a:endParaRPr lang="zh-CN" altLang="en-US"/>
              </a:p>
            </p:txBody>
          </p:sp>
          <p:sp>
            <p:nvSpPr>
              <p:cNvPr id="256" name="íṣḷiḓê"/>
              <p:cNvSpPr/>
              <p:nvPr/>
            </p:nvSpPr>
            <p:spPr>
              <a:xfrm>
                <a:off x="11050305" y="4636827"/>
                <a:ext cx="297379" cy="1274329"/>
              </a:xfrm>
              <a:custGeom>
                <a:avLst/>
                <a:gdLst>
                  <a:gd name="connsiteX0" fmla="*/ 228545 w 297379"/>
                  <a:gd name="connsiteY0" fmla="*/ 1274805 h 1274329"/>
                  <a:gd name="connsiteX1" fmla="*/ 297402 w 297379"/>
                  <a:gd name="connsiteY1" fmla="*/ 1274805 h 1274329"/>
                  <a:gd name="connsiteX2" fmla="*/ 68879 w 297379"/>
                  <a:gd name="connsiteY2" fmla="*/ 476 h 1274329"/>
                  <a:gd name="connsiteX3" fmla="*/ 22 w 297379"/>
                  <a:gd name="connsiteY3" fmla="*/ 476 h 1274329"/>
                </a:gdLst>
                <a:ahLst/>
                <a:cxnLst>
                  <a:cxn ang="0">
                    <a:pos x="connsiteX0" y="connsiteY0"/>
                  </a:cxn>
                  <a:cxn ang="0">
                    <a:pos x="connsiteX1" y="connsiteY1"/>
                  </a:cxn>
                  <a:cxn ang="0">
                    <a:pos x="connsiteX2" y="connsiteY2"/>
                  </a:cxn>
                  <a:cxn ang="0">
                    <a:pos x="connsiteX3" y="connsiteY3"/>
                  </a:cxn>
                </a:cxnLst>
                <a:rect l="l" t="t" r="r" b="b"/>
                <a:pathLst>
                  <a:path w="297379" h="1274329">
                    <a:moveTo>
                      <a:pt x="228545" y="1274805"/>
                    </a:moveTo>
                    <a:lnTo>
                      <a:pt x="297402" y="1274805"/>
                    </a:lnTo>
                    <a:lnTo>
                      <a:pt x="68879" y="476"/>
                    </a:lnTo>
                    <a:lnTo>
                      <a:pt x="22" y="476"/>
                    </a:lnTo>
                    <a:close/>
                  </a:path>
                </a:pathLst>
              </a:custGeom>
              <a:solidFill>
                <a:srgbClr val="212F3A"/>
              </a:solidFill>
              <a:ln w="11989" cap="flat">
                <a:noFill/>
                <a:prstDash val="solid"/>
                <a:miter/>
              </a:ln>
            </p:spPr>
            <p:txBody>
              <a:bodyPr rtlCol="0" anchor="ctr"/>
              <a:lstStyle/>
              <a:p>
                <a:endParaRPr lang="zh-CN" altLang="en-US"/>
              </a:p>
            </p:txBody>
          </p:sp>
          <p:sp>
            <p:nvSpPr>
              <p:cNvPr id="257" name="ïṥḷîḋé"/>
              <p:cNvSpPr/>
              <p:nvPr/>
            </p:nvSpPr>
            <p:spPr>
              <a:xfrm>
                <a:off x="8005015" y="4571090"/>
                <a:ext cx="2346286" cy="65857"/>
              </a:xfrm>
              <a:custGeom>
                <a:avLst/>
                <a:gdLst>
                  <a:gd name="connsiteX0" fmla="*/ 22 w 2346286"/>
                  <a:gd name="connsiteY0" fmla="*/ 476 h 65857"/>
                  <a:gd name="connsiteX1" fmla="*/ 2346309 w 2346286"/>
                  <a:gd name="connsiteY1" fmla="*/ 476 h 65857"/>
                  <a:gd name="connsiteX2" fmla="*/ 2346309 w 2346286"/>
                  <a:gd name="connsiteY2" fmla="*/ 66334 h 65857"/>
                  <a:gd name="connsiteX3" fmla="*/ 22 w 2346286"/>
                  <a:gd name="connsiteY3" fmla="*/ 66334 h 65857"/>
                </a:gdLst>
                <a:ahLst/>
                <a:cxnLst>
                  <a:cxn ang="0">
                    <a:pos x="connsiteX0" y="connsiteY0"/>
                  </a:cxn>
                  <a:cxn ang="0">
                    <a:pos x="connsiteX1" y="connsiteY1"/>
                  </a:cxn>
                  <a:cxn ang="0">
                    <a:pos x="connsiteX2" y="connsiteY2"/>
                  </a:cxn>
                  <a:cxn ang="0">
                    <a:pos x="connsiteX3" y="connsiteY3"/>
                  </a:cxn>
                </a:cxnLst>
                <a:rect l="l" t="t" r="r" b="b"/>
                <a:pathLst>
                  <a:path w="2346286" h="65857">
                    <a:moveTo>
                      <a:pt x="22" y="476"/>
                    </a:moveTo>
                    <a:lnTo>
                      <a:pt x="2346309" y="476"/>
                    </a:lnTo>
                    <a:lnTo>
                      <a:pt x="2346309" y="66334"/>
                    </a:lnTo>
                    <a:lnTo>
                      <a:pt x="22" y="66334"/>
                    </a:lnTo>
                    <a:close/>
                  </a:path>
                </a:pathLst>
              </a:custGeom>
              <a:solidFill>
                <a:srgbClr val="FFFFFF"/>
              </a:solidFill>
              <a:ln w="11989" cap="flat">
                <a:noFill/>
                <a:prstDash val="solid"/>
                <a:miter/>
              </a:ln>
            </p:spPr>
            <p:txBody>
              <a:bodyPr rtlCol="0" anchor="ctr"/>
              <a:lstStyle/>
              <a:p>
                <a:endParaRPr lang="zh-CN" altLang="en-US"/>
              </a:p>
            </p:txBody>
          </p:sp>
          <p:sp>
            <p:nvSpPr>
              <p:cNvPr id="258" name="ïşľiḑè"/>
              <p:cNvSpPr/>
              <p:nvPr/>
            </p:nvSpPr>
            <p:spPr>
              <a:xfrm>
                <a:off x="8005015" y="4603959"/>
                <a:ext cx="2346286" cy="32868"/>
              </a:xfrm>
              <a:custGeom>
                <a:avLst/>
                <a:gdLst>
                  <a:gd name="connsiteX0" fmla="*/ 22 w 2346286"/>
                  <a:gd name="connsiteY0" fmla="*/ 476 h 32868"/>
                  <a:gd name="connsiteX1" fmla="*/ 2346309 w 2346286"/>
                  <a:gd name="connsiteY1" fmla="*/ 476 h 32868"/>
                  <a:gd name="connsiteX2" fmla="*/ 2346309 w 2346286"/>
                  <a:gd name="connsiteY2" fmla="*/ 33345 h 32868"/>
                  <a:gd name="connsiteX3" fmla="*/ 22 w 2346286"/>
                  <a:gd name="connsiteY3" fmla="*/ 33345 h 32868"/>
                </a:gdLst>
                <a:ahLst/>
                <a:cxnLst>
                  <a:cxn ang="0">
                    <a:pos x="connsiteX0" y="connsiteY0"/>
                  </a:cxn>
                  <a:cxn ang="0">
                    <a:pos x="connsiteX1" y="connsiteY1"/>
                  </a:cxn>
                  <a:cxn ang="0">
                    <a:pos x="connsiteX2" y="connsiteY2"/>
                  </a:cxn>
                  <a:cxn ang="0">
                    <a:pos x="connsiteX3" y="connsiteY3"/>
                  </a:cxn>
                </a:cxnLst>
                <a:rect l="l" t="t" r="r" b="b"/>
                <a:pathLst>
                  <a:path w="2346286" h="32868">
                    <a:moveTo>
                      <a:pt x="22" y="476"/>
                    </a:moveTo>
                    <a:lnTo>
                      <a:pt x="2346309" y="476"/>
                    </a:lnTo>
                    <a:lnTo>
                      <a:pt x="2346309" y="33345"/>
                    </a:lnTo>
                    <a:lnTo>
                      <a:pt x="22" y="33345"/>
                    </a:lnTo>
                    <a:close/>
                  </a:path>
                </a:pathLst>
              </a:custGeom>
              <a:solidFill>
                <a:srgbClr val="A4AFB8"/>
              </a:solidFill>
              <a:ln w="11989" cap="flat">
                <a:noFill/>
                <a:prstDash val="solid"/>
                <a:miter/>
              </a:ln>
            </p:spPr>
            <p:txBody>
              <a:bodyPr rtlCol="0" anchor="ctr"/>
              <a:lstStyle/>
              <a:p>
                <a:endParaRPr lang="zh-CN" altLang="en-US"/>
              </a:p>
            </p:txBody>
          </p:sp>
          <p:sp>
            <p:nvSpPr>
              <p:cNvPr id="259" name="iṩḷíde"/>
              <p:cNvSpPr/>
              <p:nvPr/>
            </p:nvSpPr>
            <p:spPr>
              <a:xfrm>
                <a:off x="7468557" y="5908518"/>
                <a:ext cx="4438499" cy="11995"/>
              </a:xfrm>
              <a:custGeom>
                <a:avLst/>
                <a:gdLst>
                  <a:gd name="connsiteX0" fmla="*/ 22 w 4438499"/>
                  <a:gd name="connsiteY0" fmla="*/ 476 h 11995"/>
                  <a:gd name="connsiteX1" fmla="*/ 4438522 w 4438499"/>
                  <a:gd name="connsiteY1" fmla="*/ 476 h 11995"/>
                  <a:gd name="connsiteX2" fmla="*/ 4438522 w 4438499"/>
                  <a:gd name="connsiteY2" fmla="*/ 12472 h 11995"/>
                  <a:gd name="connsiteX3" fmla="*/ 22 w 4438499"/>
                  <a:gd name="connsiteY3" fmla="*/ 12472 h 11995"/>
                </a:gdLst>
                <a:ahLst/>
                <a:cxnLst>
                  <a:cxn ang="0">
                    <a:pos x="connsiteX0" y="connsiteY0"/>
                  </a:cxn>
                  <a:cxn ang="0">
                    <a:pos x="connsiteX1" y="connsiteY1"/>
                  </a:cxn>
                  <a:cxn ang="0">
                    <a:pos x="connsiteX2" y="connsiteY2"/>
                  </a:cxn>
                  <a:cxn ang="0">
                    <a:pos x="connsiteX3" y="connsiteY3"/>
                  </a:cxn>
                </a:cxnLst>
                <a:rect l="l" t="t" r="r" b="b"/>
                <a:pathLst>
                  <a:path w="4438499" h="11995">
                    <a:moveTo>
                      <a:pt x="22" y="476"/>
                    </a:moveTo>
                    <a:lnTo>
                      <a:pt x="4438522" y="476"/>
                    </a:lnTo>
                    <a:lnTo>
                      <a:pt x="4438522" y="12472"/>
                    </a:lnTo>
                    <a:lnTo>
                      <a:pt x="22" y="12472"/>
                    </a:lnTo>
                    <a:close/>
                  </a:path>
                </a:pathLst>
              </a:custGeom>
              <a:solidFill>
                <a:srgbClr val="119490"/>
              </a:solidFill>
              <a:ln w="11989" cap="flat">
                <a:noFill/>
                <a:prstDash val="solid"/>
                <a:miter/>
              </a:ln>
            </p:spPr>
            <p:txBody>
              <a:bodyPr rtlCol="0" anchor="ctr"/>
              <a:lstStyle/>
              <a:p>
                <a:endParaRPr lang="zh-CN" altLang="en-US"/>
              </a:p>
            </p:txBody>
          </p:sp>
        </p:grpSp>
        <p:sp>
          <p:nvSpPr>
            <p:cNvPr id="260" name="îṧḻídé"/>
            <p:cNvSpPr/>
            <p:nvPr/>
          </p:nvSpPr>
          <p:spPr>
            <a:xfrm>
              <a:off x="7758474" y="812800"/>
              <a:ext cx="3659141" cy="4937407"/>
            </a:xfrm>
            <a:custGeom>
              <a:avLst/>
              <a:gdLst>
                <a:gd name="connsiteX0" fmla="*/ 3130490 w 3130467"/>
                <a:gd name="connsiteY0" fmla="*/ 783784 h 4224049"/>
                <a:gd name="connsiteX1" fmla="*/ 847062 w 3130467"/>
                <a:gd name="connsiteY1" fmla="*/ 1661047 h 4224049"/>
                <a:gd name="connsiteX2" fmla="*/ 1393477 w 3130467"/>
                <a:gd name="connsiteY2" fmla="*/ 4006375 h 4224049"/>
                <a:gd name="connsiteX3" fmla="*/ 36256 w 3130467"/>
                <a:gd name="connsiteY3" fmla="*/ 3442685 h 4224049"/>
              </a:gdLst>
              <a:ahLst/>
              <a:cxnLst>
                <a:cxn ang="0">
                  <a:pos x="connsiteX0" y="connsiteY0"/>
                </a:cxn>
                <a:cxn ang="0">
                  <a:pos x="connsiteX1" y="connsiteY1"/>
                </a:cxn>
                <a:cxn ang="0">
                  <a:pos x="connsiteX2" y="connsiteY2"/>
                </a:cxn>
                <a:cxn ang="0">
                  <a:pos x="connsiteX3" y="connsiteY3"/>
                </a:cxn>
              </a:cxnLst>
              <a:rect l="l" t="t" r="r" b="b"/>
              <a:pathLst>
                <a:path w="3130467" h="4224049">
                  <a:moveTo>
                    <a:pt x="3130490" y="783784"/>
                  </a:moveTo>
                  <a:cubicBezTo>
                    <a:pt x="2361910" y="-674323"/>
                    <a:pt x="411729" y="66786"/>
                    <a:pt x="847062" y="1661047"/>
                  </a:cubicBezTo>
                  <a:cubicBezTo>
                    <a:pt x="1282395" y="3255309"/>
                    <a:pt x="1878713" y="3442685"/>
                    <a:pt x="1393477" y="4006375"/>
                  </a:cubicBezTo>
                  <a:cubicBezTo>
                    <a:pt x="908241" y="4570064"/>
                    <a:pt x="-215299" y="3916285"/>
                    <a:pt x="36256" y="3442685"/>
                  </a:cubicBezTo>
                </a:path>
              </a:pathLst>
            </a:custGeom>
            <a:noFill/>
            <a:ln w="16510" cap="rnd">
              <a:solidFill>
                <a:srgbClr val="119490"/>
              </a:solidFill>
              <a:prstDash val="dash"/>
              <a:miter/>
            </a:ln>
          </p:spPr>
          <p:txBody>
            <a:bodyPr rtlCol="0" anchor="ctr"/>
            <a:lstStyle/>
            <a:p>
              <a:endParaRPr lang="zh-CN" altLang="en-US"/>
            </a:p>
          </p:txBody>
        </p:sp>
        <p:grpSp>
          <p:nvGrpSpPr>
            <p:cNvPr id="261" name="图形 1"/>
            <p:cNvGrpSpPr/>
            <p:nvPr/>
          </p:nvGrpSpPr>
          <p:grpSpPr>
            <a:xfrm>
              <a:off x="8355999" y="3123289"/>
              <a:ext cx="1596997" cy="1218085"/>
              <a:chOff x="9232001" y="3527433"/>
              <a:chExt cx="1366262" cy="1042096"/>
            </a:xfrm>
          </p:grpSpPr>
          <p:sp>
            <p:nvSpPr>
              <p:cNvPr id="262" name="ïşļide"/>
              <p:cNvSpPr/>
              <p:nvPr/>
            </p:nvSpPr>
            <p:spPr>
              <a:xfrm>
                <a:off x="9705920" y="3901116"/>
                <a:ext cx="428015" cy="665415"/>
              </a:xfrm>
              <a:custGeom>
                <a:avLst/>
                <a:gdLst>
                  <a:gd name="connsiteX0" fmla="*/ 134404 w 428015"/>
                  <a:gd name="connsiteY0" fmla="*/ 665804 h 665415"/>
                  <a:gd name="connsiteX1" fmla="*/ 428184 w 428015"/>
                  <a:gd name="connsiteY1" fmla="*/ 665804 h 665415"/>
                  <a:gd name="connsiteX2" fmla="*/ 205899 w 428015"/>
                  <a:gd name="connsiteY2" fmla="*/ 389 h 665415"/>
                  <a:gd name="connsiteX3" fmla="*/ 169 w 428015"/>
                  <a:gd name="connsiteY3" fmla="*/ 389 h 665415"/>
                </a:gdLst>
                <a:ahLst/>
                <a:cxnLst>
                  <a:cxn ang="0">
                    <a:pos x="connsiteX0" y="connsiteY0"/>
                  </a:cxn>
                  <a:cxn ang="0">
                    <a:pos x="connsiteX1" y="connsiteY1"/>
                  </a:cxn>
                  <a:cxn ang="0">
                    <a:pos x="connsiteX2" y="connsiteY2"/>
                  </a:cxn>
                  <a:cxn ang="0">
                    <a:pos x="connsiteX3" y="connsiteY3"/>
                  </a:cxn>
                </a:cxnLst>
                <a:rect l="l" t="t" r="r" b="b"/>
                <a:pathLst>
                  <a:path w="428015" h="665415">
                    <a:moveTo>
                      <a:pt x="134404" y="665804"/>
                    </a:moveTo>
                    <a:lnTo>
                      <a:pt x="428184" y="665804"/>
                    </a:lnTo>
                    <a:lnTo>
                      <a:pt x="205899" y="389"/>
                    </a:lnTo>
                    <a:lnTo>
                      <a:pt x="169" y="389"/>
                    </a:lnTo>
                    <a:close/>
                  </a:path>
                </a:pathLst>
              </a:custGeom>
              <a:solidFill>
                <a:srgbClr val="212F3A"/>
              </a:solidFill>
              <a:ln w="11989" cap="flat">
                <a:noFill/>
                <a:prstDash val="solid"/>
                <a:miter/>
              </a:ln>
            </p:spPr>
            <p:txBody>
              <a:bodyPr rtlCol="0" anchor="ctr"/>
              <a:lstStyle/>
              <a:p>
                <a:endParaRPr lang="zh-CN" altLang="en-US"/>
              </a:p>
            </p:txBody>
          </p:sp>
          <p:sp>
            <p:nvSpPr>
              <p:cNvPr id="263" name="îṩḷïḓê"/>
              <p:cNvSpPr/>
              <p:nvPr/>
            </p:nvSpPr>
            <p:spPr>
              <a:xfrm>
                <a:off x="9686127" y="3901116"/>
                <a:ext cx="428135" cy="665415"/>
              </a:xfrm>
              <a:custGeom>
                <a:avLst/>
                <a:gdLst>
                  <a:gd name="connsiteX0" fmla="*/ 134404 w 428135"/>
                  <a:gd name="connsiteY0" fmla="*/ 665804 h 665415"/>
                  <a:gd name="connsiteX1" fmla="*/ 428304 w 428135"/>
                  <a:gd name="connsiteY1" fmla="*/ 665804 h 665415"/>
                  <a:gd name="connsiteX2" fmla="*/ 205899 w 428135"/>
                  <a:gd name="connsiteY2" fmla="*/ 389 h 665415"/>
                  <a:gd name="connsiteX3" fmla="*/ 169 w 428135"/>
                  <a:gd name="connsiteY3" fmla="*/ 389 h 665415"/>
                </a:gdLst>
                <a:ahLst/>
                <a:cxnLst>
                  <a:cxn ang="0">
                    <a:pos x="connsiteX0" y="connsiteY0"/>
                  </a:cxn>
                  <a:cxn ang="0">
                    <a:pos x="connsiteX1" y="connsiteY1"/>
                  </a:cxn>
                  <a:cxn ang="0">
                    <a:pos x="connsiteX2" y="connsiteY2"/>
                  </a:cxn>
                  <a:cxn ang="0">
                    <a:pos x="connsiteX3" y="connsiteY3"/>
                  </a:cxn>
                </a:cxnLst>
                <a:rect l="l" t="t" r="r" b="b"/>
                <a:pathLst>
                  <a:path w="428135" h="665415">
                    <a:moveTo>
                      <a:pt x="134404" y="665804"/>
                    </a:moveTo>
                    <a:lnTo>
                      <a:pt x="428304" y="665804"/>
                    </a:lnTo>
                    <a:lnTo>
                      <a:pt x="205899" y="389"/>
                    </a:lnTo>
                    <a:lnTo>
                      <a:pt x="169" y="389"/>
                    </a:lnTo>
                    <a:close/>
                  </a:path>
                </a:pathLst>
              </a:custGeom>
              <a:solidFill>
                <a:srgbClr val="A2A4A7"/>
              </a:solidFill>
              <a:ln w="11989" cap="flat">
                <a:noFill/>
                <a:prstDash val="solid"/>
                <a:miter/>
              </a:ln>
            </p:spPr>
            <p:txBody>
              <a:bodyPr rtlCol="0" anchor="ctr"/>
              <a:lstStyle/>
              <a:p>
                <a:endParaRPr lang="zh-CN" altLang="en-US"/>
              </a:p>
            </p:txBody>
          </p:sp>
          <p:sp>
            <p:nvSpPr>
              <p:cNvPr id="264" name="işlíḓè"/>
              <p:cNvSpPr/>
              <p:nvPr/>
            </p:nvSpPr>
            <p:spPr>
              <a:xfrm>
                <a:off x="9614391" y="4540260"/>
                <a:ext cx="507308" cy="26391"/>
              </a:xfrm>
              <a:custGeom>
                <a:avLst/>
                <a:gdLst>
                  <a:gd name="connsiteX0" fmla="*/ 169 w 507308"/>
                  <a:gd name="connsiteY0" fmla="*/ 389 h 26391"/>
                  <a:gd name="connsiteX1" fmla="*/ 507478 w 507308"/>
                  <a:gd name="connsiteY1" fmla="*/ 389 h 26391"/>
                  <a:gd name="connsiteX2" fmla="*/ 507478 w 507308"/>
                  <a:gd name="connsiteY2" fmla="*/ 26780 h 26391"/>
                  <a:gd name="connsiteX3" fmla="*/ 169 w 507308"/>
                  <a:gd name="connsiteY3" fmla="*/ 26780 h 26391"/>
                </a:gdLst>
                <a:ahLst/>
                <a:cxnLst>
                  <a:cxn ang="0">
                    <a:pos x="connsiteX0" y="connsiteY0"/>
                  </a:cxn>
                  <a:cxn ang="0">
                    <a:pos x="connsiteX1" y="connsiteY1"/>
                  </a:cxn>
                  <a:cxn ang="0">
                    <a:pos x="connsiteX2" y="connsiteY2"/>
                  </a:cxn>
                  <a:cxn ang="0">
                    <a:pos x="connsiteX3" y="connsiteY3"/>
                  </a:cxn>
                </a:cxnLst>
                <a:rect l="l" t="t" r="r" b="b"/>
                <a:pathLst>
                  <a:path w="507308" h="26391">
                    <a:moveTo>
                      <a:pt x="169" y="389"/>
                    </a:moveTo>
                    <a:lnTo>
                      <a:pt x="507478" y="389"/>
                    </a:lnTo>
                    <a:lnTo>
                      <a:pt x="507478" y="26780"/>
                    </a:lnTo>
                    <a:lnTo>
                      <a:pt x="169" y="26780"/>
                    </a:lnTo>
                    <a:close/>
                  </a:path>
                </a:pathLst>
              </a:custGeom>
              <a:solidFill>
                <a:srgbClr val="212F3A"/>
              </a:solidFill>
              <a:ln w="11989" cap="flat">
                <a:noFill/>
                <a:prstDash val="solid"/>
                <a:miter/>
              </a:ln>
            </p:spPr>
            <p:txBody>
              <a:bodyPr rtlCol="0" anchor="ctr"/>
              <a:lstStyle/>
              <a:p>
                <a:endParaRPr lang="zh-CN" altLang="en-US"/>
              </a:p>
            </p:txBody>
          </p:sp>
          <p:sp>
            <p:nvSpPr>
              <p:cNvPr id="265" name="íṥľïḍê"/>
              <p:cNvSpPr/>
              <p:nvPr/>
            </p:nvSpPr>
            <p:spPr>
              <a:xfrm>
                <a:off x="9614391" y="4540260"/>
                <a:ext cx="299418" cy="26391"/>
              </a:xfrm>
              <a:custGeom>
                <a:avLst/>
                <a:gdLst>
                  <a:gd name="connsiteX0" fmla="*/ 169 w 299418"/>
                  <a:gd name="connsiteY0" fmla="*/ 389 h 26391"/>
                  <a:gd name="connsiteX1" fmla="*/ 299588 w 299418"/>
                  <a:gd name="connsiteY1" fmla="*/ 389 h 26391"/>
                  <a:gd name="connsiteX2" fmla="*/ 299588 w 299418"/>
                  <a:gd name="connsiteY2" fmla="*/ 26780 h 26391"/>
                  <a:gd name="connsiteX3" fmla="*/ 169 w 299418"/>
                  <a:gd name="connsiteY3" fmla="*/ 26780 h 26391"/>
                </a:gdLst>
                <a:ahLst/>
                <a:cxnLst>
                  <a:cxn ang="0">
                    <a:pos x="connsiteX0" y="connsiteY0"/>
                  </a:cxn>
                  <a:cxn ang="0">
                    <a:pos x="connsiteX1" y="connsiteY1"/>
                  </a:cxn>
                  <a:cxn ang="0">
                    <a:pos x="connsiteX2" y="connsiteY2"/>
                  </a:cxn>
                  <a:cxn ang="0">
                    <a:pos x="connsiteX3" y="connsiteY3"/>
                  </a:cxn>
                </a:cxnLst>
                <a:rect l="l" t="t" r="r" b="b"/>
                <a:pathLst>
                  <a:path w="299418" h="26391">
                    <a:moveTo>
                      <a:pt x="169" y="389"/>
                    </a:moveTo>
                    <a:lnTo>
                      <a:pt x="299588" y="389"/>
                    </a:lnTo>
                    <a:lnTo>
                      <a:pt x="299588" y="26780"/>
                    </a:lnTo>
                    <a:lnTo>
                      <a:pt x="169" y="26780"/>
                    </a:lnTo>
                    <a:close/>
                  </a:path>
                </a:pathLst>
              </a:custGeom>
              <a:solidFill>
                <a:srgbClr val="4C93F4"/>
              </a:solidFill>
              <a:ln w="11989" cap="flat">
                <a:noFill/>
                <a:prstDash val="solid"/>
                <a:miter/>
              </a:ln>
            </p:spPr>
            <p:txBody>
              <a:bodyPr rtlCol="0" anchor="ctr"/>
              <a:lstStyle/>
              <a:p>
                <a:endParaRPr lang="zh-CN" altLang="en-US"/>
              </a:p>
            </p:txBody>
          </p:sp>
          <p:sp>
            <p:nvSpPr>
              <p:cNvPr id="266" name="íSľîḑê"/>
              <p:cNvSpPr/>
              <p:nvPr/>
            </p:nvSpPr>
            <p:spPr>
              <a:xfrm>
                <a:off x="9256200" y="3527442"/>
                <a:ext cx="1342064" cy="843204"/>
              </a:xfrm>
              <a:custGeom>
                <a:avLst/>
                <a:gdLst>
                  <a:gd name="connsiteX0" fmla="*/ 1222068 w 1342064"/>
                  <a:gd name="connsiteY0" fmla="*/ 843584 h 843204"/>
                  <a:gd name="connsiteX1" fmla="*/ 38429 w 1342064"/>
                  <a:gd name="connsiteY1" fmla="*/ 843584 h 843204"/>
                  <a:gd name="connsiteX2" fmla="*/ 9998 w 1342064"/>
                  <a:gd name="connsiteY2" fmla="*/ 831348 h 843204"/>
                  <a:gd name="connsiteX3" fmla="*/ 401 w 1342064"/>
                  <a:gd name="connsiteY3" fmla="*/ 801958 h 843204"/>
                  <a:gd name="connsiteX4" fmla="*/ 66859 w 1342064"/>
                  <a:gd name="connsiteY4" fmla="*/ 42015 h 843204"/>
                  <a:gd name="connsiteX5" fmla="*/ 112204 w 1342064"/>
                  <a:gd name="connsiteY5" fmla="*/ 389 h 843204"/>
                  <a:gd name="connsiteX6" fmla="*/ 1295724 w 1342064"/>
                  <a:gd name="connsiteY6" fmla="*/ 389 h 843204"/>
                  <a:gd name="connsiteX7" fmla="*/ 1341668 w 1342064"/>
                  <a:gd name="connsiteY7" fmla="*/ 48613 h 843204"/>
                  <a:gd name="connsiteX8" fmla="*/ 1274971 w 1342064"/>
                  <a:gd name="connsiteY8" fmla="*/ 803398 h 843204"/>
                  <a:gd name="connsiteX9" fmla="*/ 1222068 w 1342064"/>
                  <a:gd name="connsiteY9" fmla="*/ 843584 h 84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2064" h="843204">
                    <a:moveTo>
                      <a:pt x="1222068" y="843584"/>
                    </a:moveTo>
                    <a:lnTo>
                      <a:pt x="38429" y="843584"/>
                    </a:lnTo>
                    <a:cubicBezTo>
                      <a:pt x="27632" y="843824"/>
                      <a:pt x="17316" y="839266"/>
                      <a:pt x="9998" y="831348"/>
                    </a:cubicBezTo>
                    <a:cubicBezTo>
                      <a:pt x="2681" y="823431"/>
                      <a:pt x="-798" y="812635"/>
                      <a:pt x="401" y="801958"/>
                    </a:cubicBezTo>
                    <a:lnTo>
                      <a:pt x="66859" y="42015"/>
                    </a:lnTo>
                    <a:cubicBezTo>
                      <a:pt x="69258" y="18623"/>
                      <a:pt x="88692" y="749"/>
                      <a:pt x="112204" y="389"/>
                    </a:cubicBezTo>
                    <a:lnTo>
                      <a:pt x="1295724" y="389"/>
                    </a:lnTo>
                    <a:cubicBezTo>
                      <a:pt x="1347066" y="389"/>
                      <a:pt x="1342748" y="37936"/>
                      <a:pt x="1341668" y="48613"/>
                    </a:cubicBezTo>
                    <a:lnTo>
                      <a:pt x="1274971" y="803398"/>
                    </a:lnTo>
                    <a:cubicBezTo>
                      <a:pt x="1272451" y="826550"/>
                      <a:pt x="1245461" y="843104"/>
                      <a:pt x="1222068" y="843584"/>
                    </a:cubicBezTo>
                    <a:close/>
                  </a:path>
                </a:pathLst>
              </a:custGeom>
              <a:solidFill>
                <a:srgbClr val="212F3A"/>
              </a:solidFill>
              <a:ln w="11989" cap="flat">
                <a:noFill/>
                <a:prstDash val="solid"/>
                <a:miter/>
              </a:ln>
            </p:spPr>
            <p:txBody>
              <a:bodyPr rtlCol="0" anchor="ctr"/>
              <a:lstStyle/>
              <a:p>
                <a:endParaRPr lang="zh-CN" altLang="en-US"/>
              </a:p>
            </p:txBody>
          </p:sp>
          <p:sp>
            <p:nvSpPr>
              <p:cNvPr id="267" name="ïṥļiḓe"/>
              <p:cNvSpPr/>
              <p:nvPr/>
            </p:nvSpPr>
            <p:spPr>
              <a:xfrm>
                <a:off x="9232208" y="3527433"/>
                <a:ext cx="1333814" cy="843213"/>
              </a:xfrm>
              <a:custGeom>
                <a:avLst/>
                <a:gdLst>
                  <a:gd name="connsiteX0" fmla="*/ 1221949 w 1333814"/>
                  <a:gd name="connsiteY0" fmla="*/ 843593 h 843213"/>
                  <a:gd name="connsiteX1" fmla="*/ 38429 w 1333814"/>
                  <a:gd name="connsiteY1" fmla="*/ 843593 h 843213"/>
                  <a:gd name="connsiteX2" fmla="*/ 9998 w 1333814"/>
                  <a:gd name="connsiteY2" fmla="*/ 831357 h 843213"/>
                  <a:gd name="connsiteX3" fmla="*/ 401 w 1333814"/>
                  <a:gd name="connsiteY3" fmla="*/ 801967 h 843213"/>
                  <a:gd name="connsiteX4" fmla="*/ 66859 w 1333814"/>
                  <a:gd name="connsiteY4" fmla="*/ 42024 h 843213"/>
                  <a:gd name="connsiteX5" fmla="*/ 112204 w 1333814"/>
                  <a:gd name="connsiteY5" fmla="*/ 398 h 843213"/>
                  <a:gd name="connsiteX6" fmla="*/ 1295724 w 1333814"/>
                  <a:gd name="connsiteY6" fmla="*/ 398 h 843213"/>
                  <a:gd name="connsiteX7" fmla="*/ 1324154 w 1333814"/>
                  <a:gd name="connsiteY7" fmla="*/ 12634 h 843213"/>
                  <a:gd name="connsiteX8" fmla="*/ 1333751 w 1333814"/>
                  <a:gd name="connsiteY8" fmla="*/ 42024 h 843213"/>
                  <a:gd name="connsiteX9" fmla="*/ 1267653 w 1333814"/>
                  <a:gd name="connsiteY9" fmla="*/ 802087 h 843213"/>
                  <a:gd name="connsiteX10" fmla="*/ 1221949 w 1333814"/>
                  <a:gd name="connsiteY10" fmla="*/ 843593 h 84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814" h="843212">
                    <a:moveTo>
                      <a:pt x="1221949" y="843593"/>
                    </a:moveTo>
                    <a:lnTo>
                      <a:pt x="38429" y="843593"/>
                    </a:lnTo>
                    <a:cubicBezTo>
                      <a:pt x="27632" y="843833"/>
                      <a:pt x="17316" y="839275"/>
                      <a:pt x="9998" y="831357"/>
                    </a:cubicBezTo>
                    <a:cubicBezTo>
                      <a:pt x="2681" y="823440"/>
                      <a:pt x="-798" y="812644"/>
                      <a:pt x="401" y="801967"/>
                    </a:cubicBezTo>
                    <a:lnTo>
                      <a:pt x="66859" y="42024"/>
                    </a:lnTo>
                    <a:cubicBezTo>
                      <a:pt x="69258" y="18632"/>
                      <a:pt x="88692" y="758"/>
                      <a:pt x="112204" y="398"/>
                    </a:cubicBezTo>
                    <a:lnTo>
                      <a:pt x="1295724" y="398"/>
                    </a:lnTo>
                    <a:cubicBezTo>
                      <a:pt x="1306520" y="158"/>
                      <a:pt x="1316836" y="4717"/>
                      <a:pt x="1324154" y="12634"/>
                    </a:cubicBezTo>
                    <a:cubicBezTo>
                      <a:pt x="1331471" y="20551"/>
                      <a:pt x="1334950" y="31348"/>
                      <a:pt x="1333751" y="42024"/>
                    </a:cubicBezTo>
                    <a:lnTo>
                      <a:pt x="1267653" y="802087"/>
                    </a:lnTo>
                    <a:cubicBezTo>
                      <a:pt x="1265134" y="825479"/>
                      <a:pt x="1245461" y="843233"/>
                      <a:pt x="1221949" y="843593"/>
                    </a:cubicBezTo>
                    <a:close/>
                  </a:path>
                </a:pathLst>
              </a:custGeom>
              <a:solidFill>
                <a:srgbClr val="BABCBE"/>
              </a:solidFill>
              <a:ln w="11989" cap="flat">
                <a:noFill/>
                <a:prstDash val="solid"/>
                <a:miter/>
              </a:ln>
            </p:spPr>
            <p:txBody>
              <a:bodyPr rtlCol="0" anchor="ctr"/>
              <a:lstStyle/>
              <a:p>
                <a:endParaRPr lang="zh-CN" altLang="en-US"/>
              </a:p>
            </p:txBody>
          </p:sp>
          <p:sp>
            <p:nvSpPr>
              <p:cNvPr id="268" name="ïšḻiḍe"/>
              <p:cNvSpPr/>
              <p:nvPr/>
            </p:nvSpPr>
            <p:spPr>
              <a:xfrm>
                <a:off x="9247083" y="3539309"/>
                <a:ext cx="1303824" cy="819820"/>
              </a:xfrm>
              <a:custGeom>
                <a:avLst/>
                <a:gdLst>
                  <a:gd name="connsiteX0" fmla="*/ 1194118 w 1303824"/>
                  <a:gd name="connsiteY0" fmla="*/ 820201 h 819820"/>
                  <a:gd name="connsiteX1" fmla="*/ 38429 w 1303824"/>
                  <a:gd name="connsiteY1" fmla="*/ 820201 h 819820"/>
                  <a:gd name="connsiteX2" fmla="*/ 9998 w 1303824"/>
                  <a:gd name="connsiteY2" fmla="*/ 807965 h 819820"/>
                  <a:gd name="connsiteX3" fmla="*/ 401 w 1303824"/>
                  <a:gd name="connsiteY3" fmla="*/ 778575 h 819820"/>
                  <a:gd name="connsiteX4" fmla="*/ 65180 w 1303824"/>
                  <a:gd name="connsiteY4" fmla="*/ 42024 h 819820"/>
                  <a:gd name="connsiteX5" fmla="*/ 110524 w 1303824"/>
                  <a:gd name="connsiteY5" fmla="*/ 398 h 819820"/>
                  <a:gd name="connsiteX6" fmla="*/ 1265734 w 1303824"/>
                  <a:gd name="connsiteY6" fmla="*/ 398 h 819820"/>
                  <a:gd name="connsiteX7" fmla="*/ 1294164 w 1303824"/>
                  <a:gd name="connsiteY7" fmla="*/ 12634 h 819820"/>
                  <a:gd name="connsiteX8" fmla="*/ 1303761 w 1303824"/>
                  <a:gd name="connsiteY8" fmla="*/ 42024 h 819820"/>
                  <a:gd name="connsiteX9" fmla="*/ 1238983 w 1303824"/>
                  <a:gd name="connsiteY9" fmla="*/ 778575 h 819820"/>
                  <a:gd name="connsiteX10" fmla="*/ 1194118 w 1303824"/>
                  <a:gd name="connsiteY10" fmla="*/ 820201 h 819820"/>
                  <a:gd name="connsiteX11" fmla="*/ 1194118 w 1303824"/>
                  <a:gd name="connsiteY11" fmla="*/ 820201 h 81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3824" h="819820">
                    <a:moveTo>
                      <a:pt x="1194118" y="820201"/>
                    </a:moveTo>
                    <a:lnTo>
                      <a:pt x="38429" y="820201"/>
                    </a:lnTo>
                    <a:cubicBezTo>
                      <a:pt x="27632" y="820441"/>
                      <a:pt x="17316" y="815882"/>
                      <a:pt x="9998" y="807965"/>
                    </a:cubicBezTo>
                    <a:cubicBezTo>
                      <a:pt x="2681" y="800048"/>
                      <a:pt x="-798" y="789251"/>
                      <a:pt x="401" y="778575"/>
                    </a:cubicBezTo>
                    <a:lnTo>
                      <a:pt x="65180" y="42024"/>
                    </a:lnTo>
                    <a:cubicBezTo>
                      <a:pt x="67579" y="18632"/>
                      <a:pt x="87012" y="758"/>
                      <a:pt x="110524" y="398"/>
                    </a:cubicBezTo>
                    <a:lnTo>
                      <a:pt x="1265734" y="398"/>
                    </a:lnTo>
                    <a:cubicBezTo>
                      <a:pt x="1276530" y="158"/>
                      <a:pt x="1286847" y="4717"/>
                      <a:pt x="1294164" y="12634"/>
                    </a:cubicBezTo>
                    <a:cubicBezTo>
                      <a:pt x="1301482" y="20551"/>
                      <a:pt x="1304960" y="31348"/>
                      <a:pt x="1303761" y="42024"/>
                    </a:cubicBezTo>
                    <a:lnTo>
                      <a:pt x="1238983" y="778575"/>
                    </a:lnTo>
                    <a:cubicBezTo>
                      <a:pt x="1236703" y="801727"/>
                      <a:pt x="1217510" y="819481"/>
                      <a:pt x="1194118" y="820201"/>
                    </a:cubicBezTo>
                    <a:lnTo>
                      <a:pt x="1194118" y="820201"/>
                    </a:lnTo>
                    <a:close/>
                  </a:path>
                </a:pathLst>
              </a:custGeom>
              <a:solidFill>
                <a:srgbClr val="354A5D"/>
              </a:solidFill>
              <a:ln w="11989" cap="flat">
                <a:noFill/>
                <a:prstDash val="solid"/>
                <a:miter/>
              </a:ln>
            </p:spPr>
            <p:txBody>
              <a:bodyPr rtlCol="0" anchor="ctr"/>
              <a:lstStyle/>
              <a:p>
                <a:endParaRPr lang="zh-CN" altLang="en-US"/>
              </a:p>
            </p:txBody>
          </p:sp>
          <p:sp>
            <p:nvSpPr>
              <p:cNvPr id="269" name="ï$ḷïḋe"/>
              <p:cNvSpPr/>
              <p:nvPr/>
            </p:nvSpPr>
            <p:spPr>
              <a:xfrm>
                <a:off x="9232001" y="4214930"/>
                <a:ext cx="1277286" cy="155949"/>
              </a:xfrm>
              <a:custGeom>
                <a:avLst/>
                <a:gdLst>
                  <a:gd name="connsiteX0" fmla="*/ 10564 w 1277286"/>
                  <a:gd name="connsiteY0" fmla="*/ 389 h 155949"/>
                  <a:gd name="connsiteX1" fmla="*/ 368 w 1277286"/>
                  <a:gd name="connsiteY1" fmla="*/ 117110 h 155949"/>
                  <a:gd name="connsiteX2" fmla="*/ 9485 w 1277286"/>
                  <a:gd name="connsiteY2" fmla="*/ 144820 h 155949"/>
                  <a:gd name="connsiteX3" fmla="*/ 36356 w 1277286"/>
                  <a:gd name="connsiteY3" fmla="*/ 156336 h 155949"/>
                  <a:gd name="connsiteX4" fmla="*/ 1223354 w 1277286"/>
                  <a:gd name="connsiteY4" fmla="*/ 156336 h 155949"/>
                  <a:gd name="connsiteX5" fmla="*/ 1267379 w 1277286"/>
                  <a:gd name="connsiteY5" fmla="*/ 115910 h 155949"/>
                  <a:gd name="connsiteX6" fmla="*/ 1277456 w 1277286"/>
                  <a:gd name="connsiteY6" fmla="*/ 749 h 155949"/>
                  <a:gd name="connsiteX7" fmla="*/ 10564 w 1277286"/>
                  <a:gd name="connsiteY7" fmla="*/ 389 h 15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286" h="155949">
                    <a:moveTo>
                      <a:pt x="10564" y="389"/>
                    </a:moveTo>
                    <a:lnTo>
                      <a:pt x="368" y="117110"/>
                    </a:lnTo>
                    <a:cubicBezTo>
                      <a:pt x="-712" y="127186"/>
                      <a:pt x="2647" y="137263"/>
                      <a:pt x="9485" y="144820"/>
                    </a:cubicBezTo>
                    <a:cubicBezTo>
                      <a:pt x="16322" y="152378"/>
                      <a:pt x="26159" y="156456"/>
                      <a:pt x="36356" y="156336"/>
                    </a:cubicBezTo>
                    <a:lnTo>
                      <a:pt x="1223354" y="156336"/>
                    </a:lnTo>
                    <a:cubicBezTo>
                      <a:pt x="1246147" y="155856"/>
                      <a:pt x="1264980" y="138582"/>
                      <a:pt x="1267379" y="115910"/>
                    </a:cubicBezTo>
                    <a:lnTo>
                      <a:pt x="1277456" y="749"/>
                    </a:lnTo>
                    <a:lnTo>
                      <a:pt x="10564" y="389"/>
                    </a:lnTo>
                    <a:close/>
                  </a:path>
                </a:pathLst>
              </a:custGeom>
              <a:solidFill>
                <a:srgbClr val="FAFAFA"/>
              </a:solidFill>
              <a:ln w="11989" cap="flat">
                <a:noFill/>
                <a:prstDash val="solid"/>
                <a:miter/>
              </a:ln>
            </p:spPr>
            <p:txBody>
              <a:bodyPr rtlCol="0" anchor="ctr"/>
              <a:lstStyle/>
              <a:p>
                <a:endParaRPr lang="zh-CN" altLang="en-US"/>
              </a:p>
            </p:txBody>
          </p:sp>
          <p:grpSp>
            <p:nvGrpSpPr>
              <p:cNvPr id="270" name="图形 1"/>
              <p:cNvGrpSpPr/>
              <p:nvPr/>
            </p:nvGrpSpPr>
            <p:grpSpPr>
              <a:xfrm>
                <a:off x="9309934" y="3575552"/>
                <a:ext cx="203571" cy="610233"/>
                <a:chOff x="9309934" y="3575552"/>
                <a:chExt cx="203571" cy="610233"/>
              </a:xfrm>
            </p:grpSpPr>
            <p:sp>
              <p:nvSpPr>
                <p:cNvPr id="272" name="ïśḻíďé"/>
                <p:cNvSpPr/>
                <p:nvPr/>
              </p:nvSpPr>
              <p:spPr>
                <a:xfrm>
                  <a:off x="9309934" y="3575552"/>
                  <a:ext cx="203571" cy="610233"/>
                </a:xfrm>
                <a:custGeom>
                  <a:avLst/>
                  <a:gdLst>
                    <a:gd name="connsiteX0" fmla="*/ 150485 w 203571"/>
                    <a:gd name="connsiteY0" fmla="*/ 610627 h 610233"/>
                    <a:gd name="connsiteX1" fmla="*/ 176 w 203571"/>
                    <a:gd name="connsiteY1" fmla="*/ 610627 h 610233"/>
                    <a:gd name="connsiteX2" fmla="*/ 53557 w 203571"/>
                    <a:gd name="connsiteY2" fmla="*/ 393 h 610233"/>
                    <a:gd name="connsiteX3" fmla="*/ 203747 w 203571"/>
                    <a:gd name="connsiteY3" fmla="*/ 393 h 610233"/>
                  </a:gdLst>
                  <a:ahLst/>
                  <a:cxnLst>
                    <a:cxn ang="0">
                      <a:pos x="connsiteX0" y="connsiteY0"/>
                    </a:cxn>
                    <a:cxn ang="0">
                      <a:pos x="connsiteX1" y="connsiteY1"/>
                    </a:cxn>
                    <a:cxn ang="0">
                      <a:pos x="connsiteX2" y="connsiteY2"/>
                    </a:cxn>
                    <a:cxn ang="0">
                      <a:pos x="connsiteX3" y="connsiteY3"/>
                    </a:cxn>
                  </a:cxnLst>
                  <a:rect l="l" t="t" r="r" b="b"/>
                  <a:pathLst>
                    <a:path w="203571" h="610233">
                      <a:moveTo>
                        <a:pt x="150485" y="610627"/>
                      </a:moveTo>
                      <a:lnTo>
                        <a:pt x="176" y="610627"/>
                      </a:lnTo>
                      <a:lnTo>
                        <a:pt x="53557" y="393"/>
                      </a:lnTo>
                      <a:lnTo>
                        <a:pt x="203747" y="393"/>
                      </a:lnTo>
                      <a:close/>
                    </a:path>
                  </a:pathLst>
                </a:custGeom>
                <a:solidFill>
                  <a:srgbClr val="576F84"/>
                </a:solidFill>
                <a:ln w="11989" cap="flat">
                  <a:noFill/>
                  <a:prstDash val="solid"/>
                  <a:miter/>
                </a:ln>
              </p:spPr>
              <p:txBody>
                <a:bodyPr rtlCol="0" anchor="ctr"/>
                <a:lstStyle/>
                <a:p>
                  <a:endParaRPr lang="zh-CN" altLang="en-US"/>
                </a:p>
              </p:txBody>
            </p:sp>
            <p:sp>
              <p:nvSpPr>
                <p:cNvPr id="273" name="íşľîďê"/>
                <p:cNvSpPr/>
                <p:nvPr/>
              </p:nvSpPr>
              <p:spPr>
                <a:xfrm>
                  <a:off x="9368954" y="3592706"/>
                  <a:ext cx="61179" cy="56141"/>
                </a:xfrm>
                <a:custGeom>
                  <a:avLst/>
                  <a:gdLst>
                    <a:gd name="connsiteX0" fmla="*/ 56436 w 61179"/>
                    <a:gd name="connsiteY0" fmla="*/ 56534 h 56141"/>
                    <a:gd name="connsiteX1" fmla="*/ 176 w 61179"/>
                    <a:gd name="connsiteY1" fmla="*/ 56534 h 56141"/>
                    <a:gd name="connsiteX2" fmla="*/ 5094 w 61179"/>
                    <a:gd name="connsiteY2" fmla="*/ 393 h 56141"/>
                    <a:gd name="connsiteX3" fmla="*/ 61355 w 61179"/>
                    <a:gd name="connsiteY3" fmla="*/ 393 h 56141"/>
                  </a:gdLst>
                  <a:ahLst/>
                  <a:cxnLst>
                    <a:cxn ang="0">
                      <a:pos x="connsiteX0" y="connsiteY0"/>
                    </a:cxn>
                    <a:cxn ang="0">
                      <a:pos x="connsiteX1" y="connsiteY1"/>
                    </a:cxn>
                    <a:cxn ang="0">
                      <a:pos x="connsiteX2" y="connsiteY2"/>
                    </a:cxn>
                    <a:cxn ang="0">
                      <a:pos x="connsiteX3" y="connsiteY3"/>
                    </a:cxn>
                  </a:cxnLst>
                  <a:rect l="l" t="t" r="r" b="b"/>
                  <a:pathLst>
                    <a:path w="61179" h="56141">
                      <a:moveTo>
                        <a:pt x="56436" y="56534"/>
                      </a:moveTo>
                      <a:lnTo>
                        <a:pt x="176" y="56534"/>
                      </a:lnTo>
                      <a:lnTo>
                        <a:pt x="5094" y="393"/>
                      </a:lnTo>
                      <a:lnTo>
                        <a:pt x="61355" y="393"/>
                      </a:lnTo>
                      <a:close/>
                    </a:path>
                  </a:pathLst>
                </a:custGeom>
                <a:solidFill>
                  <a:srgbClr val="FFD068"/>
                </a:solidFill>
                <a:ln w="11989" cap="flat">
                  <a:noFill/>
                  <a:prstDash val="solid"/>
                  <a:miter/>
                </a:ln>
              </p:spPr>
              <p:txBody>
                <a:bodyPr rtlCol="0" anchor="ctr"/>
                <a:lstStyle/>
                <a:p>
                  <a:endParaRPr lang="zh-CN" altLang="en-US"/>
                </a:p>
              </p:txBody>
            </p:sp>
            <p:sp>
              <p:nvSpPr>
                <p:cNvPr id="274" name="îşḻïde"/>
                <p:cNvSpPr/>
                <p:nvPr/>
              </p:nvSpPr>
              <p:spPr>
                <a:xfrm>
                  <a:off x="9435891" y="3592706"/>
                  <a:ext cx="61179" cy="56141"/>
                </a:xfrm>
                <a:custGeom>
                  <a:avLst/>
                  <a:gdLst>
                    <a:gd name="connsiteX0" fmla="*/ 56436 w 61179"/>
                    <a:gd name="connsiteY0" fmla="*/ 56534 h 56141"/>
                    <a:gd name="connsiteX1" fmla="*/ 176 w 61179"/>
                    <a:gd name="connsiteY1" fmla="*/ 56534 h 56141"/>
                    <a:gd name="connsiteX2" fmla="*/ 5094 w 61179"/>
                    <a:gd name="connsiteY2" fmla="*/ 393 h 56141"/>
                    <a:gd name="connsiteX3" fmla="*/ 61355 w 61179"/>
                    <a:gd name="connsiteY3" fmla="*/ 393 h 56141"/>
                  </a:gdLst>
                  <a:ahLst/>
                  <a:cxnLst>
                    <a:cxn ang="0">
                      <a:pos x="connsiteX0" y="connsiteY0"/>
                    </a:cxn>
                    <a:cxn ang="0">
                      <a:pos x="connsiteX1" y="connsiteY1"/>
                    </a:cxn>
                    <a:cxn ang="0">
                      <a:pos x="connsiteX2" y="connsiteY2"/>
                    </a:cxn>
                    <a:cxn ang="0">
                      <a:pos x="connsiteX3" y="connsiteY3"/>
                    </a:cxn>
                  </a:cxnLst>
                  <a:rect l="l" t="t" r="r" b="b"/>
                  <a:pathLst>
                    <a:path w="61179" h="56141">
                      <a:moveTo>
                        <a:pt x="56436" y="56534"/>
                      </a:moveTo>
                      <a:lnTo>
                        <a:pt x="176" y="56534"/>
                      </a:lnTo>
                      <a:lnTo>
                        <a:pt x="5094" y="393"/>
                      </a:lnTo>
                      <a:lnTo>
                        <a:pt x="61355" y="393"/>
                      </a:lnTo>
                      <a:close/>
                    </a:path>
                  </a:pathLst>
                </a:custGeom>
                <a:solidFill>
                  <a:srgbClr val="FF9F5B"/>
                </a:solidFill>
                <a:ln w="11989" cap="flat">
                  <a:noFill/>
                  <a:prstDash val="solid"/>
                  <a:miter/>
                </a:ln>
              </p:spPr>
              <p:txBody>
                <a:bodyPr rtlCol="0" anchor="ctr"/>
                <a:lstStyle/>
                <a:p>
                  <a:endParaRPr lang="zh-CN" altLang="en-US"/>
                </a:p>
              </p:txBody>
            </p:sp>
            <p:sp>
              <p:nvSpPr>
                <p:cNvPr id="276" name="ís1iḋê"/>
                <p:cNvSpPr/>
                <p:nvPr/>
              </p:nvSpPr>
              <p:spPr>
                <a:xfrm>
                  <a:off x="9362716" y="3660483"/>
                  <a:ext cx="61179" cy="56261"/>
                </a:xfrm>
                <a:custGeom>
                  <a:avLst/>
                  <a:gdLst>
                    <a:gd name="connsiteX0" fmla="*/ 56436 w 61179"/>
                    <a:gd name="connsiteY0" fmla="*/ 56654 h 56261"/>
                    <a:gd name="connsiteX1" fmla="*/ 176 w 61179"/>
                    <a:gd name="connsiteY1" fmla="*/ 56654 h 56261"/>
                    <a:gd name="connsiteX2" fmla="*/ 5094 w 61179"/>
                    <a:gd name="connsiteY2" fmla="*/ 393 h 56261"/>
                    <a:gd name="connsiteX3" fmla="*/ 61355 w 61179"/>
                    <a:gd name="connsiteY3" fmla="*/ 393 h 56261"/>
                  </a:gdLst>
                  <a:ahLst/>
                  <a:cxnLst>
                    <a:cxn ang="0">
                      <a:pos x="connsiteX0" y="connsiteY0"/>
                    </a:cxn>
                    <a:cxn ang="0">
                      <a:pos x="connsiteX1" y="connsiteY1"/>
                    </a:cxn>
                    <a:cxn ang="0">
                      <a:pos x="connsiteX2" y="connsiteY2"/>
                    </a:cxn>
                    <a:cxn ang="0">
                      <a:pos x="connsiteX3" y="connsiteY3"/>
                    </a:cxn>
                  </a:cxnLst>
                  <a:rect l="l" t="t" r="r" b="b"/>
                  <a:pathLst>
                    <a:path w="61179" h="56261">
                      <a:moveTo>
                        <a:pt x="56436" y="56654"/>
                      </a:moveTo>
                      <a:lnTo>
                        <a:pt x="176" y="56654"/>
                      </a:lnTo>
                      <a:lnTo>
                        <a:pt x="5094" y="393"/>
                      </a:lnTo>
                      <a:lnTo>
                        <a:pt x="61355" y="393"/>
                      </a:lnTo>
                      <a:close/>
                    </a:path>
                  </a:pathLst>
                </a:custGeom>
                <a:solidFill>
                  <a:srgbClr val="FFD068"/>
                </a:solidFill>
                <a:ln w="11989" cap="flat">
                  <a:noFill/>
                  <a:prstDash val="solid"/>
                  <a:miter/>
                </a:ln>
              </p:spPr>
              <p:txBody>
                <a:bodyPr rtlCol="0" anchor="ctr"/>
                <a:lstStyle/>
                <a:p>
                  <a:endParaRPr lang="zh-CN" altLang="en-US"/>
                </a:p>
              </p:txBody>
            </p:sp>
            <p:sp>
              <p:nvSpPr>
                <p:cNvPr id="277" name="íś1ídè"/>
                <p:cNvSpPr/>
                <p:nvPr/>
              </p:nvSpPr>
              <p:spPr>
                <a:xfrm>
                  <a:off x="9429653" y="3660483"/>
                  <a:ext cx="61179" cy="56261"/>
                </a:xfrm>
                <a:custGeom>
                  <a:avLst/>
                  <a:gdLst>
                    <a:gd name="connsiteX0" fmla="*/ 56436 w 61179"/>
                    <a:gd name="connsiteY0" fmla="*/ 56654 h 56261"/>
                    <a:gd name="connsiteX1" fmla="*/ 176 w 61179"/>
                    <a:gd name="connsiteY1" fmla="*/ 56654 h 56261"/>
                    <a:gd name="connsiteX2" fmla="*/ 5094 w 61179"/>
                    <a:gd name="connsiteY2" fmla="*/ 393 h 56261"/>
                    <a:gd name="connsiteX3" fmla="*/ 61355 w 61179"/>
                    <a:gd name="connsiteY3" fmla="*/ 393 h 56261"/>
                  </a:gdLst>
                  <a:ahLst/>
                  <a:cxnLst>
                    <a:cxn ang="0">
                      <a:pos x="connsiteX0" y="connsiteY0"/>
                    </a:cxn>
                    <a:cxn ang="0">
                      <a:pos x="connsiteX1" y="connsiteY1"/>
                    </a:cxn>
                    <a:cxn ang="0">
                      <a:pos x="connsiteX2" y="connsiteY2"/>
                    </a:cxn>
                    <a:cxn ang="0">
                      <a:pos x="connsiteX3" y="connsiteY3"/>
                    </a:cxn>
                  </a:cxnLst>
                  <a:rect l="l" t="t" r="r" b="b"/>
                  <a:pathLst>
                    <a:path w="61179" h="56261">
                      <a:moveTo>
                        <a:pt x="56436" y="56654"/>
                      </a:moveTo>
                      <a:lnTo>
                        <a:pt x="176" y="56654"/>
                      </a:lnTo>
                      <a:lnTo>
                        <a:pt x="5094" y="393"/>
                      </a:lnTo>
                      <a:lnTo>
                        <a:pt x="61355" y="393"/>
                      </a:lnTo>
                      <a:close/>
                    </a:path>
                  </a:pathLst>
                </a:custGeom>
                <a:solidFill>
                  <a:srgbClr val="FF9F5B"/>
                </a:solidFill>
                <a:ln w="11989" cap="flat">
                  <a:noFill/>
                  <a:prstDash val="solid"/>
                  <a:miter/>
                </a:ln>
              </p:spPr>
              <p:txBody>
                <a:bodyPr rtlCol="0" anchor="ctr"/>
                <a:lstStyle/>
                <a:p>
                  <a:endParaRPr lang="zh-CN" altLang="en-US"/>
                </a:p>
              </p:txBody>
            </p:sp>
            <p:sp>
              <p:nvSpPr>
                <p:cNvPr id="278" name="iṡḻíďè"/>
                <p:cNvSpPr/>
                <p:nvPr/>
              </p:nvSpPr>
              <p:spPr>
                <a:xfrm>
                  <a:off x="9356478" y="3728380"/>
                  <a:ext cx="61179" cy="56140"/>
                </a:xfrm>
                <a:custGeom>
                  <a:avLst/>
                  <a:gdLst>
                    <a:gd name="connsiteX0" fmla="*/ 56436 w 61179"/>
                    <a:gd name="connsiteY0" fmla="*/ 56534 h 56140"/>
                    <a:gd name="connsiteX1" fmla="*/ 176 w 61179"/>
                    <a:gd name="connsiteY1" fmla="*/ 56534 h 56140"/>
                    <a:gd name="connsiteX2" fmla="*/ 5094 w 61179"/>
                    <a:gd name="connsiteY2" fmla="*/ 393 h 56140"/>
                    <a:gd name="connsiteX3" fmla="*/ 61355 w 61179"/>
                    <a:gd name="connsiteY3" fmla="*/ 393 h 56140"/>
                  </a:gdLst>
                  <a:ahLst/>
                  <a:cxnLst>
                    <a:cxn ang="0">
                      <a:pos x="connsiteX0" y="connsiteY0"/>
                    </a:cxn>
                    <a:cxn ang="0">
                      <a:pos x="connsiteX1" y="connsiteY1"/>
                    </a:cxn>
                    <a:cxn ang="0">
                      <a:pos x="connsiteX2" y="connsiteY2"/>
                    </a:cxn>
                    <a:cxn ang="0">
                      <a:pos x="connsiteX3" y="connsiteY3"/>
                    </a:cxn>
                  </a:cxnLst>
                  <a:rect l="l" t="t" r="r" b="b"/>
                  <a:pathLst>
                    <a:path w="61179" h="56140">
                      <a:moveTo>
                        <a:pt x="56436" y="56534"/>
                      </a:moveTo>
                      <a:lnTo>
                        <a:pt x="176" y="56534"/>
                      </a:lnTo>
                      <a:lnTo>
                        <a:pt x="5094" y="393"/>
                      </a:lnTo>
                      <a:lnTo>
                        <a:pt x="61355" y="393"/>
                      </a:lnTo>
                      <a:close/>
                    </a:path>
                  </a:pathLst>
                </a:custGeom>
                <a:solidFill>
                  <a:srgbClr val="FF9F5B"/>
                </a:solidFill>
                <a:ln w="11989" cap="flat">
                  <a:noFill/>
                  <a:prstDash val="solid"/>
                  <a:miter/>
                </a:ln>
              </p:spPr>
              <p:txBody>
                <a:bodyPr rtlCol="0" anchor="ctr"/>
                <a:lstStyle/>
                <a:p>
                  <a:endParaRPr lang="zh-CN" altLang="en-US"/>
                </a:p>
              </p:txBody>
            </p:sp>
            <p:sp>
              <p:nvSpPr>
                <p:cNvPr id="279" name="ïṩļiḓê"/>
                <p:cNvSpPr/>
                <p:nvPr/>
              </p:nvSpPr>
              <p:spPr>
                <a:xfrm>
                  <a:off x="9423416" y="3728380"/>
                  <a:ext cx="61179" cy="56140"/>
                </a:xfrm>
                <a:custGeom>
                  <a:avLst/>
                  <a:gdLst>
                    <a:gd name="connsiteX0" fmla="*/ 56436 w 61179"/>
                    <a:gd name="connsiteY0" fmla="*/ 56534 h 56140"/>
                    <a:gd name="connsiteX1" fmla="*/ 176 w 61179"/>
                    <a:gd name="connsiteY1" fmla="*/ 56534 h 56140"/>
                    <a:gd name="connsiteX2" fmla="*/ 5094 w 61179"/>
                    <a:gd name="connsiteY2" fmla="*/ 393 h 56140"/>
                    <a:gd name="connsiteX3" fmla="*/ 61355 w 61179"/>
                    <a:gd name="connsiteY3" fmla="*/ 393 h 56140"/>
                  </a:gdLst>
                  <a:ahLst/>
                  <a:cxnLst>
                    <a:cxn ang="0">
                      <a:pos x="connsiteX0" y="connsiteY0"/>
                    </a:cxn>
                    <a:cxn ang="0">
                      <a:pos x="connsiteX1" y="connsiteY1"/>
                    </a:cxn>
                    <a:cxn ang="0">
                      <a:pos x="connsiteX2" y="connsiteY2"/>
                    </a:cxn>
                    <a:cxn ang="0">
                      <a:pos x="connsiteX3" y="connsiteY3"/>
                    </a:cxn>
                  </a:cxnLst>
                  <a:rect l="l" t="t" r="r" b="b"/>
                  <a:pathLst>
                    <a:path w="61179" h="56140">
                      <a:moveTo>
                        <a:pt x="56436" y="56534"/>
                      </a:moveTo>
                      <a:lnTo>
                        <a:pt x="176" y="56534"/>
                      </a:lnTo>
                      <a:lnTo>
                        <a:pt x="5094" y="393"/>
                      </a:lnTo>
                      <a:lnTo>
                        <a:pt x="61355" y="393"/>
                      </a:lnTo>
                      <a:close/>
                    </a:path>
                  </a:pathLst>
                </a:custGeom>
                <a:solidFill>
                  <a:srgbClr val="FFD068"/>
                </a:solidFill>
                <a:ln w="11989" cap="flat">
                  <a:noFill/>
                  <a:prstDash val="solid"/>
                  <a:miter/>
                </a:ln>
              </p:spPr>
              <p:txBody>
                <a:bodyPr rtlCol="0" anchor="ctr"/>
                <a:lstStyle/>
                <a:p>
                  <a:endParaRPr lang="zh-CN" altLang="en-US"/>
                </a:p>
              </p:txBody>
            </p:sp>
          </p:grpSp>
          <p:sp>
            <p:nvSpPr>
              <p:cNvPr id="280" name="ïṡḻïḍè"/>
              <p:cNvSpPr/>
              <p:nvPr/>
            </p:nvSpPr>
            <p:spPr>
              <a:xfrm>
                <a:off x="9490833" y="3575546"/>
                <a:ext cx="998422" cy="610233"/>
              </a:xfrm>
              <a:custGeom>
                <a:avLst/>
                <a:gdLst>
                  <a:gd name="connsiteX0" fmla="*/ 169 w 998422"/>
                  <a:gd name="connsiteY0" fmla="*/ 610623 h 610233"/>
                  <a:gd name="connsiteX1" fmla="*/ 53551 w 998422"/>
                  <a:gd name="connsiteY1" fmla="*/ 389 h 610233"/>
                  <a:gd name="connsiteX2" fmla="*/ 998591 w 998422"/>
                  <a:gd name="connsiteY2" fmla="*/ 389 h 610233"/>
                  <a:gd name="connsiteX3" fmla="*/ 945090 w 998422"/>
                  <a:gd name="connsiteY3" fmla="*/ 610623 h 610233"/>
                </a:gdLst>
                <a:ahLst/>
                <a:cxnLst>
                  <a:cxn ang="0">
                    <a:pos x="connsiteX0" y="connsiteY0"/>
                  </a:cxn>
                  <a:cxn ang="0">
                    <a:pos x="connsiteX1" y="connsiteY1"/>
                  </a:cxn>
                  <a:cxn ang="0">
                    <a:pos x="connsiteX2" y="connsiteY2"/>
                  </a:cxn>
                  <a:cxn ang="0">
                    <a:pos x="connsiteX3" y="connsiteY3"/>
                  </a:cxn>
                </a:cxnLst>
                <a:rect l="l" t="t" r="r" b="b"/>
                <a:pathLst>
                  <a:path w="998422" h="610233">
                    <a:moveTo>
                      <a:pt x="169" y="610623"/>
                    </a:moveTo>
                    <a:lnTo>
                      <a:pt x="53551" y="389"/>
                    </a:lnTo>
                    <a:lnTo>
                      <a:pt x="998591" y="389"/>
                    </a:lnTo>
                    <a:lnTo>
                      <a:pt x="945090" y="610623"/>
                    </a:lnTo>
                    <a:close/>
                  </a:path>
                </a:pathLst>
              </a:custGeom>
              <a:solidFill>
                <a:srgbClr val="576F84"/>
              </a:solidFill>
              <a:ln w="11989" cap="flat">
                <a:noFill/>
                <a:prstDash val="solid"/>
                <a:miter/>
              </a:ln>
            </p:spPr>
            <p:txBody>
              <a:bodyPr rtlCol="0" anchor="ctr"/>
              <a:lstStyle/>
              <a:p>
                <a:endParaRPr lang="zh-CN" altLang="en-US"/>
              </a:p>
            </p:txBody>
          </p:sp>
          <p:sp>
            <p:nvSpPr>
              <p:cNvPr id="281" name="işlíḑe"/>
              <p:cNvSpPr/>
              <p:nvPr/>
            </p:nvSpPr>
            <p:spPr>
              <a:xfrm>
                <a:off x="10340745" y="3709541"/>
                <a:ext cx="52422" cy="48343"/>
              </a:xfrm>
              <a:custGeom>
                <a:avLst/>
                <a:gdLst>
                  <a:gd name="connsiteX0" fmla="*/ 48393 w 52422"/>
                  <a:gd name="connsiteY0" fmla="*/ 48733 h 48343"/>
                  <a:gd name="connsiteX1" fmla="*/ 169 w 52422"/>
                  <a:gd name="connsiteY1" fmla="*/ 48733 h 48343"/>
                  <a:gd name="connsiteX2" fmla="*/ 4368 w 52422"/>
                  <a:gd name="connsiteY2" fmla="*/ 389 h 48343"/>
                  <a:gd name="connsiteX3" fmla="*/ 52591 w 52422"/>
                  <a:gd name="connsiteY3" fmla="*/ 389 h 48343"/>
                </a:gdLst>
                <a:ahLst/>
                <a:cxnLst>
                  <a:cxn ang="0">
                    <a:pos x="connsiteX0" y="connsiteY0"/>
                  </a:cxn>
                  <a:cxn ang="0">
                    <a:pos x="connsiteX1" y="connsiteY1"/>
                  </a:cxn>
                  <a:cxn ang="0">
                    <a:pos x="connsiteX2" y="connsiteY2"/>
                  </a:cxn>
                  <a:cxn ang="0">
                    <a:pos x="connsiteX3" y="connsiteY3"/>
                  </a:cxn>
                </a:cxnLst>
                <a:rect l="l" t="t" r="r" b="b"/>
                <a:pathLst>
                  <a:path w="52422" h="48343">
                    <a:moveTo>
                      <a:pt x="48393" y="48733"/>
                    </a:moveTo>
                    <a:lnTo>
                      <a:pt x="169" y="48733"/>
                    </a:lnTo>
                    <a:lnTo>
                      <a:pt x="4368" y="389"/>
                    </a:lnTo>
                    <a:lnTo>
                      <a:pt x="52591" y="389"/>
                    </a:lnTo>
                    <a:close/>
                  </a:path>
                </a:pathLst>
              </a:custGeom>
              <a:solidFill>
                <a:srgbClr val="FFD068"/>
              </a:solidFill>
              <a:ln w="11989" cap="flat">
                <a:noFill/>
                <a:prstDash val="solid"/>
                <a:miter/>
              </a:ln>
            </p:spPr>
            <p:txBody>
              <a:bodyPr rtlCol="0" anchor="ctr"/>
              <a:lstStyle/>
              <a:p>
                <a:endParaRPr lang="zh-CN" altLang="en-US"/>
              </a:p>
            </p:txBody>
          </p:sp>
          <p:sp>
            <p:nvSpPr>
              <p:cNvPr id="282" name="ïŝḻiďé"/>
              <p:cNvSpPr/>
              <p:nvPr/>
            </p:nvSpPr>
            <p:spPr>
              <a:xfrm>
                <a:off x="10398206" y="3709541"/>
                <a:ext cx="52422" cy="48343"/>
              </a:xfrm>
              <a:custGeom>
                <a:avLst/>
                <a:gdLst>
                  <a:gd name="connsiteX0" fmla="*/ 48393 w 52422"/>
                  <a:gd name="connsiteY0" fmla="*/ 48733 h 48343"/>
                  <a:gd name="connsiteX1" fmla="*/ 169 w 52422"/>
                  <a:gd name="connsiteY1" fmla="*/ 48733 h 48343"/>
                  <a:gd name="connsiteX2" fmla="*/ 4368 w 52422"/>
                  <a:gd name="connsiteY2" fmla="*/ 389 h 48343"/>
                  <a:gd name="connsiteX3" fmla="*/ 52591 w 52422"/>
                  <a:gd name="connsiteY3" fmla="*/ 389 h 48343"/>
                </a:gdLst>
                <a:ahLst/>
                <a:cxnLst>
                  <a:cxn ang="0">
                    <a:pos x="connsiteX0" y="connsiteY0"/>
                  </a:cxn>
                  <a:cxn ang="0">
                    <a:pos x="connsiteX1" y="connsiteY1"/>
                  </a:cxn>
                  <a:cxn ang="0">
                    <a:pos x="connsiteX2" y="connsiteY2"/>
                  </a:cxn>
                  <a:cxn ang="0">
                    <a:pos x="connsiteX3" y="connsiteY3"/>
                  </a:cxn>
                </a:cxnLst>
                <a:rect l="l" t="t" r="r" b="b"/>
                <a:pathLst>
                  <a:path w="52422" h="48343">
                    <a:moveTo>
                      <a:pt x="48393" y="48733"/>
                    </a:moveTo>
                    <a:lnTo>
                      <a:pt x="169" y="48733"/>
                    </a:lnTo>
                    <a:lnTo>
                      <a:pt x="4368" y="389"/>
                    </a:lnTo>
                    <a:lnTo>
                      <a:pt x="52591" y="389"/>
                    </a:lnTo>
                    <a:close/>
                  </a:path>
                </a:pathLst>
              </a:custGeom>
              <a:solidFill>
                <a:srgbClr val="FF9F5B"/>
              </a:solidFill>
              <a:ln w="11989" cap="flat">
                <a:noFill/>
                <a:prstDash val="solid"/>
                <a:miter/>
              </a:ln>
            </p:spPr>
            <p:txBody>
              <a:bodyPr rtlCol="0" anchor="ctr"/>
              <a:lstStyle/>
              <a:p>
                <a:endParaRPr lang="zh-CN" altLang="en-US"/>
              </a:p>
            </p:txBody>
          </p:sp>
          <p:sp>
            <p:nvSpPr>
              <p:cNvPr id="283" name="íşḻiḍé"/>
              <p:cNvSpPr/>
              <p:nvPr/>
            </p:nvSpPr>
            <p:spPr>
              <a:xfrm>
                <a:off x="10335347" y="3767841"/>
                <a:ext cx="52422" cy="48223"/>
              </a:xfrm>
              <a:custGeom>
                <a:avLst/>
                <a:gdLst>
                  <a:gd name="connsiteX0" fmla="*/ 48393 w 52422"/>
                  <a:gd name="connsiteY0" fmla="*/ 48613 h 48223"/>
                  <a:gd name="connsiteX1" fmla="*/ 169 w 52422"/>
                  <a:gd name="connsiteY1" fmla="*/ 48613 h 48223"/>
                  <a:gd name="connsiteX2" fmla="*/ 4368 w 52422"/>
                  <a:gd name="connsiteY2" fmla="*/ 389 h 48223"/>
                  <a:gd name="connsiteX3" fmla="*/ 52591 w 52422"/>
                  <a:gd name="connsiteY3" fmla="*/ 389 h 48223"/>
                </a:gdLst>
                <a:ahLst/>
                <a:cxnLst>
                  <a:cxn ang="0">
                    <a:pos x="connsiteX0" y="connsiteY0"/>
                  </a:cxn>
                  <a:cxn ang="0">
                    <a:pos x="connsiteX1" y="connsiteY1"/>
                  </a:cxn>
                  <a:cxn ang="0">
                    <a:pos x="connsiteX2" y="connsiteY2"/>
                  </a:cxn>
                  <a:cxn ang="0">
                    <a:pos x="connsiteX3" y="connsiteY3"/>
                  </a:cxn>
                </a:cxnLst>
                <a:rect l="l" t="t" r="r" b="b"/>
                <a:pathLst>
                  <a:path w="52422" h="48223">
                    <a:moveTo>
                      <a:pt x="48393" y="48613"/>
                    </a:moveTo>
                    <a:lnTo>
                      <a:pt x="169" y="48613"/>
                    </a:lnTo>
                    <a:lnTo>
                      <a:pt x="4368" y="389"/>
                    </a:lnTo>
                    <a:lnTo>
                      <a:pt x="52591" y="389"/>
                    </a:lnTo>
                    <a:close/>
                  </a:path>
                </a:pathLst>
              </a:custGeom>
              <a:solidFill>
                <a:srgbClr val="FFD068"/>
              </a:solidFill>
              <a:ln w="11989" cap="flat">
                <a:noFill/>
                <a:prstDash val="solid"/>
                <a:miter/>
              </a:ln>
            </p:spPr>
            <p:txBody>
              <a:bodyPr rtlCol="0" anchor="ctr"/>
              <a:lstStyle/>
              <a:p>
                <a:endParaRPr lang="zh-CN" altLang="en-US"/>
              </a:p>
            </p:txBody>
          </p:sp>
          <p:sp>
            <p:nvSpPr>
              <p:cNvPr id="284" name="iṡ1îḓé"/>
              <p:cNvSpPr/>
              <p:nvPr/>
            </p:nvSpPr>
            <p:spPr>
              <a:xfrm>
                <a:off x="10392808" y="3767841"/>
                <a:ext cx="52542" cy="48223"/>
              </a:xfrm>
              <a:custGeom>
                <a:avLst/>
                <a:gdLst>
                  <a:gd name="connsiteX0" fmla="*/ 48393 w 52542"/>
                  <a:gd name="connsiteY0" fmla="*/ 48613 h 48223"/>
                  <a:gd name="connsiteX1" fmla="*/ 169 w 52542"/>
                  <a:gd name="connsiteY1" fmla="*/ 48613 h 48223"/>
                  <a:gd name="connsiteX2" fmla="*/ 4368 w 52542"/>
                  <a:gd name="connsiteY2" fmla="*/ 389 h 48223"/>
                  <a:gd name="connsiteX3" fmla="*/ 52711 w 52542"/>
                  <a:gd name="connsiteY3" fmla="*/ 389 h 48223"/>
                </a:gdLst>
                <a:ahLst/>
                <a:cxnLst>
                  <a:cxn ang="0">
                    <a:pos x="connsiteX0" y="connsiteY0"/>
                  </a:cxn>
                  <a:cxn ang="0">
                    <a:pos x="connsiteX1" y="connsiteY1"/>
                  </a:cxn>
                  <a:cxn ang="0">
                    <a:pos x="connsiteX2" y="connsiteY2"/>
                  </a:cxn>
                  <a:cxn ang="0">
                    <a:pos x="connsiteX3" y="connsiteY3"/>
                  </a:cxn>
                </a:cxnLst>
                <a:rect l="l" t="t" r="r" b="b"/>
                <a:pathLst>
                  <a:path w="52541" h="48223">
                    <a:moveTo>
                      <a:pt x="48393" y="48613"/>
                    </a:moveTo>
                    <a:lnTo>
                      <a:pt x="169" y="48613"/>
                    </a:lnTo>
                    <a:lnTo>
                      <a:pt x="4368" y="389"/>
                    </a:lnTo>
                    <a:lnTo>
                      <a:pt x="52711" y="389"/>
                    </a:lnTo>
                    <a:close/>
                  </a:path>
                </a:pathLst>
              </a:custGeom>
              <a:solidFill>
                <a:srgbClr val="FF9F5B"/>
              </a:solidFill>
              <a:ln w="11989" cap="flat">
                <a:noFill/>
                <a:prstDash val="solid"/>
                <a:miter/>
              </a:ln>
            </p:spPr>
            <p:txBody>
              <a:bodyPr rtlCol="0" anchor="ctr"/>
              <a:lstStyle/>
              <a:p>
                <a:endParaRPr lang="zh-CN" altLang="en-US"/>
              </a:p>
            </p:txBody>
          </p:sp>
          <p:sp>
            <p:nvSpPr>
              <p:cNvPr id="285" name="îśľíḋê"/>
              <p:cNvSpPr/>
              <p:nvPr/>
            </p:nvSpPr>
            <p:spPr>
              <a:xfrm>
                <a:off x="10329949" y="3826021"/>
                <a:ext cx="52542" cy="48343"/>
              </a:xfrm>
              <a:custGeom>
                <a:avLst/>
                <a:gdLst>
                  <a:gd name="connsiteX0" fmla="*/ 48393 w 52542"/>
                  <a:gd name="connsiteY0" fmla="*/ 48733 h 48343"/>
                  <a:gd name="connsiteX1" fmla="*/ 169 w 52542"/>
                  <a:gd name="connsiteY1" fmla="*/ 48733 h 48343"/>
                  <a:gd name="connsiteX2" fmla="*/ 4368 w 52542"/>
                  <a:gd name="connsiteY2" fmla="*/ 389 h 48343"/>
                  <a:gd name="connsiteX3" fmla="*/ 52711 w 52542"/>
                  <a:gd name="connsiteY3" fmla="*/ 389 h 48343"/>
                </a:gdLst>
                <a:ahLst/>
                <a:cxnLst>
                  <a:cxn ang="0">
                    <a:pos x="connsiteX0" y="connsiteY0"/>
                  </a:cxn>
                  <a:cxn ang="0">
                    <a:pos x="connsiteX1" y="connsiteY1"/>
                  </a:cxn>
                  <a:cxn ang="0">
                    <a:pos x="connsiteX2" y="connsiteY2"/>
                  </a:cxn>
                  <a:cxn ang="0">
                    <a:pos x="connsiteX3" y="connsiteY3"/>
                  </a:cxn>
                </a:cxnLst>
                <a:rect l="l" t="t" r="r" b="b"/>
                <a:pathLst>
                  <a:path w="52541" h="48343">
                    <a:moveTo>
                      <a:pt x="48393" y="48733"/>
                    </a:moveTo>
                    <a:lnTo>
                      <a:pt x="169" y="48733"/>
                    </a:lnTo>
                    <a:lnTo>
                      <a:pt x="4368" y="389"/>
                    </a:lnTo>
                    <a:lnTo>
                      <a:pt x="52711" y="389"/>
                    </a:lnTo>
                    <a:close/>
                  </a:path>
                </a:pathLst>
              </a:custGeom>
              <a:solidFill>
                <a:srgbClr val="FF9F5B"/>
              </a:solidFill>
              <a:ln w="11989" cap="flat">
                <a:noFill/>
                <a:prstDash val="solid"/>
                <a:miter/>
              </a:ln>
            </p:spPr>
            <p:txBody>
              <a:bodyPr rtlCol="0" anchor="ctr"/>
              <a:lstStyle/>
              <a:p>
                <a:endParaRPr lang="zh-CN" altLang="en-US"/>
              </a:p>
            </p:txBody>
          </p:sp>
          <p:sp>
            <p:nvSpPr>
              <p:cNvPr id="286" name="ïṥḷîde"/>
              <p:cNvSpPr/>
              <p:nvPr/>
            </p:nvSpPr>
            <p:spPr>
              <a:xfrm>
                <a:off x="10387410" y="3826021"/>
                <a:ext cx="52542" cy="48343"/>
              </a:xfrm>
              <a:custGeom>
                <a:avLst/>
                <a:gdLst>
                  <a:gd name="connsiteX0" fmla="*/ 48513 w 52542"/>
                  <a:gd name="connsiteY0" fmla="*/ 48733 h 48343"/>
                  <a:gd name="connsiteX1" fmla="*/ 169 w 52542"/>
                  <a:gd name="connsiteY1" fmla="*/ 48733 h 48343"/>
                  <a:gd name="connsiteX2" fmla="*/ 4488 w 52542"/>
                  <a:gd name="connsiteY2" fmla="*/ 389 h 48343"/>
                  <a:gd name="connsiteX3" fmla="*/ 52711 w 52542"/>
                  <a:gd name="connsiteY3" fmla="*/ 389 h 48343"/>
                </a:gdLst>
                <a:ahLst/>
                <a:cxnLst>
                  <a:cxn ang="0">
                    <a:pos x="connsiteX0" y="connsiteY0"/>
                  </a:cxn>
                  <a:cxn ang="0">
                    <a:pos x="connsiteX1" y="connsiteY1"/>
                  </a:cxn>
                  <a:cxn ang="0">
                    <a:pos x="connsiteX2" y="connsiteY2"/>
                  </a:cxn>
                  <a:cxn ang="0">
                    <a:pos x="connsiteX3" y="connsiteY3"/>
                  </a:cxn>
                </a:cxnLst>
                <a:rect l="l" t="t" r="r" b="b"/>
                <a:pathLst>
                  <a:path w="52541" h="48343">
                    <a:moveTo>
                      <a:pt x="48513" y="48733"/>
                    </a:moveTo>
                    <a:lnTo>
                      <a:pt x="169" y="48733"/>
                    </a:lnTo>
                    <a:lnTo>
                      <a:pt x="4488" y="389"/>
                    </a:lnTo>
                    <a:lnTo>
                      <a:pt x="52711" y="389"/>
                    </a:lnTo>
                    <a:close/>
                  </a:path>
                </a:pathLst>
              </a:custGeom>
              <a:solidFill>
                <a:srgbClr val="FFD068"/>
              </a:solidFill>
              <a:ln w="11989" cap="flat">
                <a:noFill/>
                <a:prstDash val="solid"/>
                <a:miter/>
              </a:ln>
            </p:spPr>
            <p:txBody>
              <a:bodyPr rtlCol="0" anchor="ctr"/>
              <a:lstStyle/>
              <a:p>
                <a:endParaRPr lang="zh-CN" altLang="en-US"/>
              </a:p>
            </p:txBody>
          </p:sp>
          <p:sp>
            <p:nvSpPr>
              <p:cNvPr id="287" name="iŝḷïḍe"/>
              <p:cNvSpPr/>
              <p:nvPr/>
            </p:nvSpPr>
            <p:spPr>
              <a:xfrm>
                <a:off x="9656617" y="3709541"/>
                <a:ext cx="661336" cy="419977"/>
              </a:xfrm>
              <a:custGeom>
                <a:avLst/>
                <a:gdLst>
                  <a:gd name="connsiteX0" fmla="*/ 624678 w 661336"/>
                  <a:gd name="connsiteY0" fmla="*/ 420367 h 419977"/>
                  <a:gd name="connsiteX1" fmla="*/ 169 w 661336"/>
                  <a:gd name="connsiteY1" fmla="*/ 420367 h 419977"/>
                  <a:gd name="connsiteX2" fmla="*/ 36877 w 661336"/>
                  <a:gd name="connsiteY2" fmla="*/ 389 h 419977"/>
                  <a:gd name="connsiteX3" fmla="*/ 661505 w 661336"/>
                  <a:gd name="connsiteY3" fmla="*/ 389 h 419977"/>
                </a:gdLst>
                <a:ahLst/>
                <a:cxnLst>
                  <a:cxn ang="0">
                    <a:pos x="connsiteX0" y="connsiteY0"/>
                  </a:cxn>
                  <a:cxn ang="0">
                    <a:pos x="connsiteX1" y="connsiteY1"/>
                  </a:cxn>
                  <a:cxn ang="0">
                    <a:pos x="connsiteX2" y="connsiteY2"/>
                  </a:cxn>
                  <a:cxn ang="0">
                    <a:pos x="connsiteX3" y="connsiteY3"/>
                  </a:cxn>
                </a:cxnLst>
                <a:rect l="l" t="t" r="r" b="b"/>
                <a:pathLst>
                  <a:path w="661336" h="419977">
                    <a:moveTo>
                      <a:pt x="624678" y="420367"/>
                    </a:moveTo>
                    <a:lnTo>
                      <a:pt x="169" y="420367"/>
                    </a:lnTo>
                    <a:lnTo>
                      <a:pt x="36877" y="389"/>
                    </a:lnTo>
                    <a:lnTo>
                      <a:pt x="661505" y="389"/>
                    </a:lnTo>
                    <a:close/>
                  </a:path>
                </a:pathLst>
              </a:custGeom>
              <a:solidFill>
                <a:srgbClr val="4C93F4"/>
              </a:solidFill>
              <a:ln w="11989" cap="flat">
                <a:noFill/>
                <a:prstDash val="solid"/>
                <a:miter/>
              </a:ln>
            </p:spPr>
            <p:txBody>
              <a:bodyPr rtlCol="0" anchor="ctr"/>
              <a:lstStyle/>
              <a:p>
                <a:endParaRPr lang="zh-CN" altLang="en-US"/>
              </a:p>
            </p:txBody>
          </p:sp>
          <p:sp>
            <p:nvSpPr>
              <p:cNvPr id="288" name="íšľïḑê"/>
              <p:cNvSpPr/>
              <p:nvPr/>
            </p:nvSpPr>
            <p:spPr>
              <a:xfrm>
                <a:off x="9567847" y="3603976"/>
                <a:ext cx="878582" cy="73175"/>
              </a:xfrm>
              <a:custGeom>
                <a:avLst/>
                <a:gdLst>
                  <a:gd name="connsiteX0" fmla="*/ 872394 w 878582"/>
                  <a:gd name="connsiteY0" fmla="*/ 73564 h 73175"/>
                  <a:gd name="connsiteX1" fmla="*/ 169 w 878582"/>
                  <a:gd name="connsiteY1" fmla="*/ 73564 h 73175"/>
                  <a:gd name="connsiteX2" fmla="*/ 6527 w 878582"/>
                  <a:gd name="connsiteY2" fmla="*/ 389 h 73175"/>
                  <a:gd name="connsiteX3" fmla="*/ 878752 w 878582"/>
                  <a:gd name="connsiteY3" fmla="*/ 389 h 73175"/>
                </a:gdLst>
                <a:ahLst/>
                <a:cxnLst>
                  <a:cxn ang="0">
                    <a:pos x="connsiteX0" y="connsiteY0"/>
                  </a:cxn>
                  <a:cxn ang="0">
                    <a:pos x="connsiteX1" y="connsiteY1"/>
                  </a:cxn>
                  <a:cxn ang="0">
                    <a:pos x="connsiteX2" y="connsiteY2"/>
                  </a:cxn>
                  <a:cxn ang="0">
                    <a:pos x="connsiteX3" y="connsiteY3"/>
                  </a:cxn>
                </a:cxnLst>
                <a:rect l="l" t="t" r="r" b="b"/>
                <a:pathLst>
                  <a:path w="878582" h="73175">
                    <a:moveTo>
                      <a:pt x="872394" y="73564"/>
                    </a:moveTo>
                    <a:lnTo>
                      <a:pt x="169" y="73564"/>
                    </a:lnTo>
                    <a:lnTo>
                      <a:pt x="6527" y="389"/>
                    </a:lnTo>
                    <a:lnTo>
                      <a:pt x="878752" y="389"/>
                    </a:lnTo>
                    <a:close/>
                  </a:path>
                </a:pathLst>
              </a:custGeom>
              <a:solidFill>
                <a:srgbClr val="829FB8"/>
              </a:solidFill>
              <a:ln w="11989" cap="flat">
                <a:noFill/>
                <a:prstDash val="solid"/>
                <a:miter/>
              </a:ln>
            </p:spPr>
            <p:txBody>
              <a:bodyPr rtlCol="0" anchor="ctr"/>
              <a:lstStyle/>
              <a:p>
                <a:endParaRPr lang="zh-CN" altLang="en-US"/>
              </a:p>
            </p:txBody>
          </p:sp>
          <p:grpSp>
            <p:nvGrpSpPr>
              <p:cNvPr id="289" name="图形 1"/>
              <p:cNvGrpSpPr/>
              <p:nvPr/>
            </p:nvGrpSpPr>
            <p:grpSpPr>
              <a:xfrm>
                <a:off x="9279944" y="4510990"/>
                <a:ext cx="786094" cy="58540"/>
                <a:chOff x="9279944" y="4510990"/>
                <a:chExt cx="786094" cy="58540"/>
              </a:xfrm>
            </p:grpSpPr>
            <p:sp>
              <p:nvSpPr>
                <p:cNvPr id="290" name="ïṣḻíďe"/>
                <p:cNvSpPr/>
                <p:nvPr/>
              </p:nvSpPr>
              <p:spPr>
                <a:xfrm>
                  <a:off x="9279944" y="4543139"/>
                  <a:ext cx="603995" cy="26391"/>
                </a:xfrm>
                <a:custGeom>
                  <a:avLst/>
                  <a:gdLst>
                    <a:gd name="connsiteX0" fmla="*/ 173 w 603995"/>
                    <a:gd name="connsiteY0" fmla="*/ 471 h 26391"/>
                    <a:gd name="connsiteX1" fmla="*/ 604169 w 603995"/>
                    <a:gd name="connsiteY1" fmla="*/ 471 h 26391"/>
                    <a:gd name="connsiteX2" fmla="*/ 604169 w 603995"/>
                    <a:gd name="connsiteY2" fmla="*/ 26862 h 26391"/>
                    <a:gd name="connsiteX3" fmla="*/ 173 w 603995"/>
                    <a:gd name="connsiteY3" fmla="*/ 26862 h 26391"/>
                  </a:gdLst>
                  <a:ahLst/>
                  <a:cxnLst>
                    <a:cxn ang="0">
                      <a:pos x="connsiteX0" y="connsiteY0"/>
                    </a:cxn>
                    <a:cxn ang="0">
                      <a:pos x="connsiteX1" y="connsiteY1"/>
                    </a:cxn>
                    <a:cxn ang="0">
                      <a:pos x="connsiteX2" y="connsiteY2"/>
                    </a:cxn>
                    <a:cxn ang="0">
                      <a:pos x="connsiteX3" y="connsiteY3"/>
                    </a:cxn>
                  </a:cxnLst>
                  <a:rect l="l" t="t" r="r" b="b"/>
                  <a:pathLst>
                    <a:path w="603995" h="26391">
                      <a:moveTo>
                        <a:pt x="173" y="471"/>
                      </a:moveTo>
                      <a:lnTo>
                        <a:pt x="604169" y="471"/>
                      </a:lnTo>
                      <a:lnTo>
                        <a:pt x="604169" y="26862"/>
                      </a:lnTo>
                      <a:lnTo>
                        <a:pt x="173" y="26862"/>
                      </a:lnTo>
                      <a:close/>
                    </a:path>
                  </a:pathLst>
                </a:custGeom>
                <a:solidFill>
                  <a:srgbClr val="A4AFB8"/>
                </a:solidFill>
                <a:ln w="11989" cap="flat">
                  <a:noFill/>
                  <a:prstDash val="solid"/>
                  <a:miter/>
                </a:ln>
              </p:spPr>
              <p:txBody>
                <a:bodyPr rtlCol="0" anchor="ctr"/>
                <a:lstStyle/>
                <a:p>
                  <a:endParaRPr lang="zh-CN" altLang="en-US"/>
                </a:p>
              </p:txBody>
            </p:sp>
            <p:sp>
              <p:nvSpPr>
                <p:cNvPr id="291" name="íṥlîďe"/>
                <p:cNvSpPr/>
                <p:nvPr/>
              </p:nvSpPr>
              <p:spPr>
                <a:xfrm>
                  <a:off x="9883940" y="4510990"/>
                  <a:ext cx="182098" cy="58180"/>
                </a:xfrm>
                <a:custGeom>
                  <a:avLst/>
                  <a:gdLst>
                    <a:gd name="connsiteX0" fmla="*/ 173 w 182098"/>
                    <a:gd name="connsiteY0" fmla="*/ 58651 h 58180"/>
                    <a:gd name="connsiteX1" fmla="*/ 173 w 182098"/>
                    <a:gd name="connsiteY1" fmla="*/ 32500 h 58180"/>
                    <a:gd name="connsiteX2" fmla="*/ 182271 w 182098"/>
                    <a:gd name="connsiteY2" fmla="*/ 471 h 58180"/>
                    <a:gd name="connsiteX3" fmla="*/ 182271 w 182098"/>
                    <a:gd name="connsiteY3" fmla="*/ 45696 h 58180"/>
                  </a:gdLst>
                  <a:ahLst/>
                  <a:cxnLst>
                    <a:cxn ang="0">
                      <a:pos x="connsiteX0" y="connsiteY0"/>
                    </a:cxn>
                    <a:cxn ang="0">
                      <a:pos x="connsiteX1" y="connsiteY1"/>
                    </a:cxn>
                    <a:cxn ang="0">
                      <a:pos x="connsiteX2" y="connsiteY2"/>
                    </a:cxn>
                    <a:cxn ang="0">
                      <a:pos x="connsiteX3" y="connsiteY3"/>
                    </a:cxn>
                  </a:cxnLst>
                  <a:rect l="l" t="t" r="r" b="b"/>
                  <a:pathLst>
                    <a:path w="182098" h="58180">
                      <a:moveTo>
                        <a:pt x="173" y="58651"/>
                      </a:moveTo>
                      <a:lnTo>
                        <a:pt x="173" y="32500"/>
                      </a:lnTo>
                      <a:lnTo>
                        <a:pt x="182271" y="471"/>
                      </a:lnTo>
                      <a:lnTo>
                        <a:pt x="182271" y="45696"/>
                      </a:lnTo>
                      <a:close/>
                    </a:path>
                  </a:pathLst>
                </a:custGeom>
                <a:solidFill>
                  <a:srgbClr val="212F3A"/>
                </a:solidFill>
                <a:ln w="11989" cap="flat">
                  <a:noFill/>
                  <a:prstDash val="solid"/>
                  <a:miter/>
                </a:ln>
              </p:spPr>
              <p:txBody>
                <a:bodyPr rtlCol="0" anchor="ctr"/>
                <a:lstStyle/>
                <a:p>
                  <a:endParaRPr lang="zh-CN" altLang="en-US"/>
                </a:p>
              </p:txBody>
            </p:sp>
            <p:sp>
              <p:nvSpPr>
                <p:cNvPr id="292" name="îŝľidè"/>
                <p:cNvSpPr/>
                <p:nvPr/>
              </p:nvSpPr>
              <p:spPr>
                <a:xfrm>
                  <a:off x="9279944" y="4510990"/>
                  <a:ext cx="786094" cy="32029"/>
                </a:xfrm>
                <a:custGeom>
                  <a:avLst/>
                  <a:gdLst>
                    <a:gd name="connsiteX0" fmla="*/ 182391 w 786094"/>
                    <a:gd name="connsiteY0" fmla="*/ 471 h 32029"/>
                    <a:gd name="connsiteX1" fmla="*/ 786267 w 786094"/>
                    <a:gd name="connsiteY1" fmla="*/ 471 h 32029"/>
                    <a:gd name="connsiteX2" fmla="*/ 604169 w 786094"/>
                    <a:gd name="connsiteY2" fmla="*/ 32500 h 32029"/>
                    <a:gd name="connsiteX3" fmla="*/ 173 w 786094"/>
                    <a:gd name="connsiteY3" fmla="*/ 32500 h 32029"/>
                  </a:gdLst>
                  <a:ahLst/>
                  <a:cxnLst>
                    <a:cxn ang="0">
                      <a:pos x="connsiteX0" y="connsiteY0"/>
                    </a:cxn>
                    <a:cxn ang="0">
                      <a:pos x="connsiteX1" y="connsiteY1"/>
                    </a:cxn>
                    <a:cxn ang="0">
                      <a:pos x="connsiteX2" y="connsiteY2"/>
                    </a:cxn>
                    <a:cxn ang="0">
                      <a:pos x="connsiteX3" y="connsiteY3"/>
                    </a:cxn>
                  </a:cxnLst>
                  <a:rect l="l" t="t" r="r" b="b"/>
                  <a:pathLst>
                    <a:path w="786094" h="32029">
                      <a:moveTo>
                        <a:pt x="182391" y="471"/>
                      </a:moveTo>
                      <a:lnTo>
                        <a:pt x="786267" y="471"/>
                      </a:lnTo>
                      <a:lnTo>
                        <a:pt x="604169" y="32500"/>
                      </a:lnTo>
                      <a:lnTo>
                        <a:pt x="173" y="32500"/>
                      </a:lnTo>
                      <a:close/>
                    </a:path>
                  </a:pathLst>
                </a:custGeom>
                <a:solidFill>
                  <a:srgbClr val="FFFFFF"/>
                </a:solidFill>
                <a:ln w="11989" cap="flat">
                  <a:noFill/>
                  <a:prstDash val="solid"/>
                  <a:miter/>
                </a:ln>
              </p:spPr>
              <p:txBody>
                <a:bodyPr rtlCol="0" anchor="ctr"/>
                <a:lstStyle/>
                <a:p>
                  <a:endParaRPr lang="zh-CN" altLang="en-US"/>
                </a:p>
              </p:txBody>
            </p:sp>
          </p:grpSp>
          <p:sp>
            <p:nvSpPr>
              <p:cNvPr id="293" name="ïšḷïdé"/>
              <p:cNvSpPr/>
              <p:nvPr/>
            </p:nvSpPr>
            <p:spPr>
              <a:xfrm>
                <a:off x="10114229" y="4489037"/>
                <a:ext cx="245742" cy="77498"/>
              </a:xfrm>
              <a:custGeom>
                <a:avLst/>
                <a:gdLst>
                  <a:gd name="connsiteX0" fmla="*/ 236042 w 245742"/>
                  <a:gd name="connsiteY0" fmla="*/ 77883 h 77498"/>
                  <a:gd name="connsiteX1" fmla="*/ 244799 w 245742"/>
                  <a:gd name="connsiteY1" fmla="*/ 72725 h 77498"/>
                  <a:gd name="connsiteX2" fmla="*/ 244199 w 245742"/>
                  <a:gd name="connsiteY2" fmla="*/ 62648 h 77498"/>
                  <a:gd name="connsiteX3" fmla="*/ 123040 w 245742"/>
                  <a:gd name="connsiteY3" fmla="*/ 389 h 77498"/>
                  <a:gd name="connsiteX4" fmla="*/ 1881 w 245742"/>
                  <a:gd name="connsiteY4" fmla="*/ 62648 h 77498"/>
                  <a:gd name="connsiteX5" fmla="*/ 1281 w 245742"/>
                  <a:gd name="connsiteY5" fmla="*/ 72725 h 77498"/>
                  <a:gd name="connsiteX6" fmla="*/ 10038 w 245742"/>
                  <a:gd name="connsiteY6" fmla="*/ 77883 h 77498"/>
                  <a:gd name="connsiteX7" fmla="*/ 236042 w 245742"/>
                  <a:gd name="connsiteY7" fmla="*/ 77883 h 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742" h="77498">
                    <a:moveTo>
                      <a:pt x="236042" y="77883"/>
                    </a:moveTo>
                    <a:cubicBezTo>
                      <a:pt x="239641" y="77883"/>
                      <a:pt x="243000" y="75844"/>
                      <a:pt x="244799" y="72725"/>
                    </a:cubicBezTo>
                    <a:cubicBezTo>
                      <a:pt x="246479" y="69486"/>
                      <a:pt x="246239" y="65647"/>
                      <a:pt x="244199" y="62648"/>
                    </a:cubicBezTo>
                    <a:cubicBezTo>
                      <a:pt x="216249" y="23541"/>
                      <a:pt x="171144" y="389"/>
                      <a:pt x="123040" y="389"/>
                    </a:cubicBezTo>
                    <a:cubicBezTo>
                      <a:pt x="74936" y="389"/>
                      <a:pt x="29832" y="23541"/>
                      <a:pt x="1881" y="62648"/>
                    </a:cubicBezTo>
                    <a:cubicBezTo>
                      <a:pt x="-158" y="65647"/>
                      <a:pt x="-398" y="69606"/>
                      <a:pt x="1281" y="72725"/>
                    </a:cubicBezTo>
                    <a:cubicBezTo>
                      <a:pt x="2961" y="75963"/>
                      <a:pt x="6320" y="78003"/>
                      <a:pt x="10038" y="77883"/>
                    </a:cubicBezTo>
                    <a:lnTo>
                      <a:pt x="236042" y="77883"/>
                    </a:lnTo>
                    <a:close/>
                  </a:path>
                </a:pathLst>
              </a:custGeom>
              <a:solidFill>
                <a:srgbClr val="C6C8CA"/>
              </a:solidFill>
              <a:ln w="11989" cap="flat">
                <a:noFill/>
                <a:prstDash val="solid"/>
                <a:miter/>
              </a:ln>
            </p:spPr>
            <p:txBody>
              <a:bodyPr rtlCol="0" anchor="ctr"/>
              <a:lstStyle/>
              <a:p>
                <a:endParaRPr lang="zh-CN" altLang="en-US"/>
              </a:p>
            </p:txBody>
          </p:sp>
          <p:sp>
            <p:nvSpPr>
              <p:cNvPr id="294" name="ïṡ1ïḍê"/>
              <p:cNvSpPr/>
              <p:nvPr/>
            </p:nvSpPr>
            <p:spPr>
              <a:xfrm>
                <a:off x="10114109" y="4488677"/>
                <a:ext cx="141344" cy="77501"/>
              </a:xfrm>
              <a:custGeom>
                <a:avLst/>
                <a:gdLst>
                  <a:gd name="connsiteX0" fmla="*/ 105526 w 141344"/>
                  <a:gd name="connsiteY0" fmla="*/ 55090 h 77501"/>
                  <a:gd name="connsiteX1" fmla="*/ 141514 w 141344"/>
                  <a:gd name="connsiteY1" fmla="*/ 1589 h 77501"/>
                  <a:gd name="connsiteX2" fmla="*/ 123040 w 141344"/>
                  <a:gd name="connsiteY2" fmla="*/ 389 h 77501"/>
                  <a:gd name="connsiteX3" fmla="*/ 1881 w 141344"/>
                  <a:gd name="connsiteY3" fmla="*/ 62648 h 77501"/>
                  <a:gd name="connsiteX4" fmla="*/ 1281 w 141344"/>
                  <a:gd name="connsiteY4" fmla="*/ 72725 h 77501"/>
                  <a:gd name="connsiteX5" fmla="*/ 10038 w 141344"/>
                  <a:gd name="connsiteY5" fmla="*/ 77883 h 77501"/>
                  <a:gd name="connsiteX6" fmla="*/ 113683 w 141344"/>
                  <a:gd name="connsiteY6" fmla="*/ 77883 h 77501"/>
                  <a:gd name="connsiteX7" fmla="*/ 105526 w 141344"/>
                  <a:gd name="connsiteY7" fmla="*/ 55090 h 7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344" h="77501">
                    <a:moveTo>
                      <a:pt x="105526" y="55090"/>
                    </a:moveTo>
                    <a:cubicBezTo>
                      <a:pt x="114643" y="35417"/>
                      <a:pt x="126759" y="17423"/>
                      <a:pt x="141514" y="1589"/>
                    </a:cubicBezTo>
                    <a:cubicBezTo>
                      <a:pt x="135396" y="869"/>
                      <a:pt x="129158" y="389"/>
                      <a:pt x="123040" y="389"/>
                    </a:cubicBezTo>
                    <a:cubicBezTo>
                      <a:pt x="74936" y="389"/>
                      <a:pt x="29832" y="23541"/>
                      <a:pt x="1881" y="62648"/>
                    </a:cubicBezTo>
                    <a:cubicBezTo>
                      <a:pt x="-158" y="65647"/>
                      <a:pt x="-398" y="69606"/>
                      <a:pt x="1281" y="72725"/>
                    </a:cubicBezTo>
                    <a:cubicBezTo>
                      <a:pt x="2961" y="75843"/>
                      <a:pt x="6320" y="78003"/>
                      <a:pt x="10038" y="77883"/>
                    </a:cubicBezTo>
                    <a:lnTo>
                      <a:pt x="113683" y="77883"/>
                    </a:lnTo>
                    <a:cubicBezTo>
                      <a:pt x="105766" y="78243"/>
                      <a:pt x="100848" y="64927"/>
                      <a:pt x="105526" y="55090"/>
                    </a:cubicBezTo>
                    <a:close/>
                  </a:path>
                </a:pathLst>
              </a:custGeom>
              <a:solidFill>
                <a:srgbClr val="CDCECF"/>
              </a:solidFill>
              <a:ln w="11989" cap="flat">
                <a:noFill/>
                <a:prstDash val="solid"/>
                <a:miter/>
              </a:ln>
            </p:spPr>
            <p:txBody>
              <a:bodyPr rtlCol="0" anchor="ctr"/>
              <a:lstStyle/>
              <a:p>
                <a:endParaRPr lang="zh-CN" altLang="en-US"/>
              </a:p>
            </p:txBody>
          </p:sp>
          <p:sp>
            <p:nvSpPr>
              <p:cNvPr id="295" name="iŝḷîḍé"/>
              <p:cNvSpPr/>
              <p:nvPr/>
            </p:nvSpPr>
            <p:spPr>
              <a:xfrm>
                <a:off x="9716237" y="3741930"/>
                <a:ext cx="564888" cy="31909"/>
              </a:xfrm>
              <a:custGeom>
                <a:avLst/>
                <a:gdLst>
                  <a:gd name="connsiteX0" fmla="*/ 169 w 564888"/>
                  <a:gd name="connsiteY0" fmla="*/ 32298 h 31909"/>
                  <a:gd name="connsiteX1" fmla="*/ 4008 w 564888"/>
                  <a:gd name="connsiteY1" fmla="*/ 389 h 31909"/>
                  <a:gd name="connsiteX2" fmla="*/ 565058 w 564888"/>
                  <a:gd name="connsiteY2" fmla="*/ 389 h 31909"/>
                  <a:gd name="connsiteX3" fmla="*/ 561219 w 564888"/>
                  <a:gd name="connsiteY3" fmla="*/ 32298 h 31909"/>
                </a:gdLst>
                <a:ahLst/>
                <a:cxnLst>
                  <a:cxn ang="0">
                    <a:pos x="connsiteX0" y="connsiteY0"/>
                  </a:cxn>
                  <a:cxn ang="0">
                    <a:pos x="connsiteX1" y="connsiteY1"/>
                  </a:cxn>
                  <a:cxn ang="0">
                    <a:pos x="connsiteX2" y="connsiteY2"/>
                  </a:cxn>
                  <a:cxn ang="0">
                    <a:pos x="connsiteX3" y="connsiteY3"/>
                  </a:cxn>
                </a:cxnLst>
                <a:rect l="l" t="t" r="r" b="b"/>
                <a:pathLst>
                  <a:path w="564888" h="31909">
                    <a:moveTo>
                      <a:pt x="169" y="32298"/>
                    </a:moveTo>
                    <a:lnTo>
                      <a:pt x="4008" y="389"/>
                    </a:lnTo>
                    <a:lnTo>
                      <a:pt x="565058" y="389"/>
                    </a:lnTo>
                    <a:lnTo>
                      <a:pt x="561219" y="32298"/>
                    </a:lnTo>
                    <a:close/>
                  </a:path>
                </a:pathLst>
              </a:custGeom>
              <a:solidFill>
                <a:srgbClr val="FFFFFF"/>
              </a:solidFill>
              <a:ln w="11989" cap="flat">
                <a:noFill/>
                <a:prstDash val="solid"/>
                <a:miter/>
              </a:ln>
            </p:spPr>
            <p:txBody>
              <a:bodyPr rtlCol="0" anchor="ctr"/>
              <a:lstStyle/>
              <a:p>
                <a:endParaRPr lang="zh-CN" altLang="en-US"/>
              </a:p>
            </p:txBody>
          </p:sp>
          <p:sp>
            <p:nvSpPr>
              <p:cNvPr id="296" name="iṩļïdé"/>
              <p:cNvSpPr/>
              <p:nvPr/>
            </p:nvSpPr>
            <p:spPr>
              <a:xfrm>
                <a:off x="9708799" y="3815105"/>
                <a:ext cx="563929" cy="29030"/>
              </a:xfrm>
              <a:custGeom>
                <a:avLst/>
                <a:gdLst>
                  <a:gd name="connsiteX0" fmla="*/ 169 w 563929"/>
                  <a:gd name="connsiteY0" fmla="*/ 29419 h 29030"/>
                  <a:gd name="connsiteX1" fmla="*/ 3048 w 563929"/>
                  <a:gd name="connsiteY1" fmla="*/ 389 h 29030"/>
                  <a:gd name="connsiteX2" fmla="*/ 564098 w 563929"/>
                  <a:gd name="connsiteY2" fmla="*/ 389 h 29030"/>
                  <a:gd name="connsiteX3" fmla="*/ 561219 w 563929"/>
                  <a:gd name="connsiteY3" fmla="*/ 29419 h 29030"/>
                </a:gdLst>
                <a:ahLst/>
                <a:cxnLst>
                  <a:cxn ang="0">
                    <a:pos x="connsiteX0" y="connsiteY0"/>
                  </a:cxn>
                  <a:cxn ang="0">
                    <a:pos x="connsiteX1" y="connsiteY1"/>
                  </a:cxn>
                  <a:cxn ang="0">
                    <a:pos x="connsiteX2" y="connsiteY2"/>
                  </a:cxn>
                  <a:cxn ang="0">
                    <a:pos x="connsiteX3" y="connsiteY3"/>
                  </a:cxn>
                </a:cxnLst>
                <a:rect l="l" t="t" r="r" b="b"/>
                <a:pathLst>
                  <a:path w="563929" h="29030">
                    <a:moveTo>
                      <a:pt x="169" y="29419"/>
                    </a:moveTo>
                    <a:lnTo>
                      <a:pt x="3048" y="389"/>
                    </a:lnTo>
                    <a:lnTo>
                      <a:pt x="564098" y="389"/>
                    </a:lnTo>
                    <a:lnTo>
                      <a:pt x="561219" y="29419"/>
                    </a:lnTo>
                    <a:close/>
                  </a:path>
                </a:pathLst>
              </a:custGeom>
              <a:solidFill>
                <a:srgbClr val="FFFFFF"/>
              </a:solidFill>
              <a:ln w="11989" cap="flat">
                <a:noFill/>
                <a:prstDash val="solid"/>
                <a:miter/>
              </a:ln>
            </p:spPr>
            <p:txBody>
              <a:bodyPr rtlCol="0" anchor="ctr"/>
              <a:lstStyle/>
              <a:p>
                <a:endParaRPr lang="zh-CN" altLang="en-US"/>
              </a:p>
            </p:txBody>
          </p:sp>
          <p:sp>
            <p:nvSpPr>
              <p:cNvPr id="297" name="ïṥḻîdé"/>
              <p:cNvSpPr/>
              <p:nvPr/>
            </p:nvSpPr>
            <p:spPr>
              <a:xfrm>
                <a:off x="9697163" y="3894518"/>
                <a:ext cx="190615" cy="119239"/>
              </a:xfrm>
              <a:custGeom>
                <a:avLst/>
                <a:gdLst>
                  <a:gd name="connsiteX0" fmla="*/ 169 w 190615"/>
                  <a:gd name="connsiteY0" fmla="*/ 119629 h 119239"/>
                  <a:gd name="connsiteX1" fmla="*/ 11805 w 190615"/>
                  <a:gd name="connsiteY1" fmla="*/ 389 h 119239"/>
                  <a:gd name="connsiteX2" fmla="*/ 190785 w 190615"/>
                  <a:gd name="connsiteY2" fmla="*/ 389 h 119239"/>
                  <a:gd name="connsiteX3" fmla="*/ 179148 w 190615"/>
                  <a:gd name="connsiteY3" fmla="*/ 119629 h 119239"/>
                </a:gdLst>
                <a:ahLst/>
                <a:cxnLst>
                  <a:cxn ang="0">
                    <a:pos x="connsiteX0" y="connsiteY0"/>
                  </a:cxn>
                  <a:cxn ang="0">
                    <a:pos x="connsiteX1" y="connsiteY1"/>
                  </a:cxn>
                  <a:cxn ang="0">
                    <a:pos x="connsiteX2" y="connsiteY2"/>
                  </a:cxn>
                  <a:cxn ang="0">
                    <a:pos x="connsiteX3" y="connsiteY3"/>
                  </a:cxn>
                </a:cxnLst>
                <a:rect l="l" t="t" r="r" b="b"/>
                <a:pathLst>
                  <a:path w="190615" h="119239">
                    <a:moveTo>
                      <a:pt x="169" y="119629"/>
                    </a:moveTo>
                    <a:lnTo>
                      <a:pt x="11805" y="389"/>
                    </a:lnTo>
                    <a:lnTo>
                      <a:pt x="190785" y="389"/>
                    </a:lnTo>
                    <a:lnTo>
                      <a:pt x="179148" y="119629"/>
                    </a:lnTo>
                    <a:close/>
                  </a:path>
                </a:pathLst>
              </a:custGeom>
              <a:solidFill>
                <a:srgbClr val="FFFFFF"/>
              </a:solidFill>
              <a:ln w="11989" cap="flat">
                <a:noFill/>
                <a:prstDash val="solid"/>
                <a:miter/>
              </a:ln>
            </p:spPr>
            <p:txBody>
              <a:bodyPr rtlCol="0" anchor="ctr"/>
              <a:lstStyle/>
              <a:p>
                <a:endParaRPr lang="zh-CN" altLang="en-US"/>
              </a:p>
            </p:txBody>
          </p:sp>
          <p:sp>
            <p:nvSpPr>
              <p:cNvPr id="298" name="îśḷïdé"/>
              <p:cNvSpPr/>
              <p:nvPr/>
            </p:nvSpPr>
            <p:spPr>
              <a:xfrm>
                <a:off x="10171123" y="4254876"/>
                <a:ext cx="164824" cy="115880"/>
              </a:xfrm>
              <a:custGeom>
                <a:avLst/>
                <a:gdLst>
                  <a:gd name="connsiteX0" fmla="*/ 169 w 164824"/>
                  <a:gd name="connsiteY0" fmla="*/ 389 h 115880"/>
                  <a:gd name="connsiteX1" fmla="*/ 164993 w 164824"/>
                  <a:gd name="connsiteY1" fmla="*/ 389 h 115880"/>
                  <a:gd name="connsiteX2" fmla="*/ 164993 w 164824"/>
                  <a:gd name="connsiteY2" fmla="*/ 116270 h 115880"/>
                  <a:gd name="connsiteX3" fmla="*/ 169 w 164824"/>
                  <a:gd name="connsiteY3" fmla="*/ 116270 h 115880"/>
                </a:gdLst>
                <a:ahLst/>
                <a:cxnLst>
                  <a:cxn ang="0">
                    <a:pos x="connsiteX0" y="connsiteY0"/>
                  </a:cxn>
                  <a:cxn ang="0">
                    <a:pos x="connsiteX1" y="connsiteY1"/>
                  </a:cxn>
                  <a:cxn ang="0">
                    <a:pos x="connsiteX2" y="connsiteY2"/>
                  </a:cxn>
                  <a:cxn ang="0">
                    <a:pos x="connsiteX3" y="connsiteY3"/>
                  </a:cxn>
                </a:cxnLst>
                <a:rect l="l" t="t" r="r" b="b"/>
                <a:pathLst>
                  <a:path w="164824" h="115880">
                    <a:moveTo>
                      <a:pt x="169" y="389"/>
                    </a:moveTo>
                    <a:lnTo>
                      <a:pt x="164993" y="389"/>
                    </a:lnTo>
                    <a:lnTo>
                      <a:pt x="164993" y="116270"/>
                    </a:lnTo>
                    <a:lnTo>
                      <a:pt x="169" y="116270"/>
                    </a:lnTo>
                    <a:close/>
                  </a:path>
                </a:pathLst>
              </a:custGeom>
              <a:solidFill>
                <a:srgbClr val="223762">
                  <a:alpha val="45000"/>
                </a:srgbClr>
              </a:solidFill>
              <a:ln w="11989" cap="flat">
                <a:noFill/>
                <a:prstDash val="solid"/>
                <a:miter/>
              </a:ln>
            </p:spPr>
            <p:txBody>
              <a:bodyPr rtlCol="0" anchor="ctr"/>
              <a:lstStyle/>
              <a:p>
                <a:endParaRPr lang="zh-CN" altLang="en-US"/>
              </a:p>
            </p:txBody>
          </p:sp>
          <p:sp>
            <p:nvSpPr>
              <p:cNvPr id="299" name="iSļiḓè"/>
              <p:cNvSpPr/>
              <p:nvPr/>
            </p:nvSpPr>
            <p:spPr>
              <a:xfrm>
                <a:off x="10121819" y="4240961"/>
                <a:ext cx="214012" cy="153908"/>
              </a:xfrm>
              <a:custGeom>
                <a:avLst/>
                <a:gdLst>
                  <a:gd name="connsiteX0" fmla="*/ 169 w 214012"/>
                  <a:gd name="connsiteY0" fmla="*/ 154297 h 153908"/>
                  <a:gd name="connsiteX1" fmla="*/ 25241 w 214012"/>
                  <a:gd name="connsiteY1" fmla="*/ 147099 h 153908"/>
                  <a:gd name="connsiteX2" fmla="*/ 49352 w 214012"/>
                  <a:gd name="connsiteY2" fmla="*/ 87599 h 153908"/>
                  <a:gd name="connsiteX3" fmla="*/ 49352 w 214012"/>
                  <a:gd name="connsiteY3" fmla="*/ 389 h 153908"/>
                  <a:gd name="connsiteX4" fmla="*/ 214177 w 214012"/>
                  <a:gd name="connsiteY4" fmla="*/ 389 h 153908"/>
                  <a:gd name="connsiteX5" fmla="*/ 214177 w 214012"/>
                  <a:gd name="connsiteY5" fmla="*/ 87599 h 153908"/>
                  <a:gd name="connsiteX6" fmla="*/ 190065 w 214012"/>
                  <a:gd name="connsiteY6" fmla="*/ 147099 h 153908"/>
                  <a:gd name="connsiteX7" fmla="*/ 164993 w 214012"/>
                  <a:gd name="connsiteY7" fmla="*/ 154297 h 153908"/>
                  <a:gd name="connsiteX8" fmla="*/ 169 w 214012"/>
                  <a:gd name="connsiteY8" fmla="*/ 154297 h 1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012" h="153908">
                    <a:moveTo>
                      <a:pt x="169" y="154297"/>
                    </a:moveTo>
                    <a:lnTo>
                      <a:pt x="25241" y="147099"/>
                    </a:lnTo>
                    <a:cubicBezTo>
                      <a:pt x="50312" y="139902"/>
                      <a:pt x="49352" y="87599"/>
                      <a:pt x="49352" y="87599"/>
                    </a:cubicBezTo>
                    <a:lnTo>
                      <a:pt x="49352" y="389"/>
                    </a:lnTo>
                    <a:lnTo>
                      <a:pt x="214177" y="389"/>
                    </a:lnTo>
                    <a:lnTo>
                      <a:pt x="214177" y="87599"/>
                    </a:lnTo>
                    <a:cubicBezTo>
                      <a:pt x="214177" y="87599"/>
                      <a:pt x="215136" y="139782"/>
                      <a:pt x="190065" y="147099"/>
                    </a:cubicBezTo>
                    <a:lnTo>
                      <a:pt x="164993" y="154297"/>
                    </a:lnTo>
                    <a:lnTo>
                      <a:pt x="169" y="154297"/>
                    </a:lnTo>
                    <a:close/>
                  </a:path>
                </a:pathLst>
              </a:custGeom>
              <a:solidFill>
                <a:srgbClr val="FFE38E"/>
              </a:solidFill>
              <a:ln w="11989" cap="flat">
                <a:noFill/>
                <a:prstDash val="solid"/>
                <a:miter/>
              </a:ln>
            </p:spPr>
            <p:txBody>
              <a:bodyPr rtlCol="0" anchor="ctr"/>
              <a:lstStyle/>
              <a:p>
                <a:endParaRPr lang="zh-CN" altLang="en-US"/>
              </a:p>
            </p:txBody>
          </p:sp>
        </p:grpSp>
        <p:sp>
          <p:nvSpPr>
            <p:cNvPr id="300" name="ïṣlíḍe"/>
            <p:cNvSpPr/>
            <p:nvPr/>
          </p:nvSpPr>
          <p:spPr>
            <a:xfrm>
              <a:off x="7914009" y="2768669"/>
              <a:ext cx="1904547" cy="1615451"/>
            </a:xfrm>
            <a:custGeom>
              <a:avLst/>
              <a:gdLst>
                <a:gd name="connsiteX0" fmla="*/ 0 w 1629376"/>
                <a:gd name="connsiteY0" fmla="*/ 87810 h 1382050"/>
                <a:gd name="connsiteX1" fmla="*/ 152828 w 1629376"/>
                <a:gd name="connsiteY1" fmla="*/ 1380014 h 1382050"/>
                <a:gd name="connsiteX2" fmla="*/ 1543733 w 1629376"/>
                <a:gd name="connsiteY2" fmla="*/ 1382050 h 1382050"/>
                <a:gd name="connsiteX3" fmla="*/ 1629376 w 1629376"/>
                <a:gd name="connsiteY3" fmla="*/ 354915 h 1382050"/>
                <a:gd name="connsiteX4" fmla="*/ 137833 w 1629376"/>
                <a:gd name="connsiteY4" fmla="*/ 0 h 1382050"/>
                <a:gd name="connsiteX5" fmla="*/ 0 w 1629376"/>
                <a:gd name="connsiteY5" fmla="*/ 87810 h 138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9375" h="1382050">
                  <a:moveTo>
                    <a:pt x="0" y="87810"/>
                  </a:moveTo>
                  <a:lnTo>
                    <a:pt x="152828" y="1380014"/>
                  </a:lnTo>
                  <a:lnTo>
                    <a:pt x="1543733" y="1382050"/>
                  </a:lnTo>
                  <a:cubicBezTo>
                    <a:pt x="1574318" y="1040350"/>
                    <a:pt x="1608976" y="700689"/>
                    <a:pt x="1629376" y="354915"/>
                  </a:cubicBezTo>
                  <a:lnTo>
                    <a:pt x="137833" y="0"/>
                  </a:lnTo>
                  <a:lnTo>
                    <a:pt x="0" y="87810"/>
                  </a:lnTo>
                  <a:close/>
                </a:path>
              </a:pathLst>
            </a:custGeom>
            <a:gradFill>
              <a:gsLst>
                <a:gs pos="0">
                  <a:srgbClr val="FFECA3"/>
                </a:gs>
                <a:gs pos="100000">
                  <a:srgbClr val="FFECA3">
                    <a:alpha val="0"/>
                  </a:srgbClr>
                </a:gs>
              </a:gsLst>
              <a:lin ang="5400000" scaled="0"/>
            </a:gradFill>
            <a:ln w="11989" cap="flat">
              <a:noFill/>
              <a:prstDash val="solid"/>
              <a:miter/>
            </a:ln>
          </p:spPr>
          <p:txBody>
            <a:bodyPr rtlCol="0" anchor="ctr"/>
            <a:lstStyle/>
            <a:p>
              <a:endParaRPr lang="zh-CN" altLang="en-US"/>
            </a:p>
          </p:txBody>
        </p:sp>
        <p:grpSp>
          <p:nvGrpSpPr>
            <p:cNvPr id="301" name="图形 1"/>
            <p:cNvGrpSpPr/>
            <p:nvPr/>
          </p:nvGrpSpPr>
          <p:grpSpPr>
            <a:xfrm>
              <a:off x="7514783" y="3487727"/>
              <a:ext cx="362324" cy="855330"/>
              <a:chOff x="8512324" y="3839217"/>
              <a:chExt cx="309975" cy="731752"/>
            </a:xfrm>
          </p:grpSpPr>
          <p:sp>
            <p:nvSpPr>
              <p:cNvPr id="302" name="íslïdé"/>
              <p:cNvSpPr/>
              <p:nvPr/>
            </p:nvSpPr>
            <p:spPr>
              <a:xfrm>
                <a:off x="8569064" y="3839217"/>
                <a:ext cx="109437" cy="242318"/>
              </a:xfrm>
              <a:custGeom>
                <a:avLst/>
                <a:gdLst>
                  <a:gd name="connsiteX0" fmla="*/ 109 w 109437"/>
                  <a:gd name="connsiteY0" fmla="*/ 415 h 242318"/>
                  <a:gd name="connsiteX1" fmla="*/ 56610 w 109437"/>
                  <a:gd name="connsiteY1" fmla="*/ 29205 h 242318"/>
                  <a:gd name="connsiteX2" fmla="*/ 29019 w 109437"/>
                  <a:gd name="connsiteY2" fmla="*/ 43840 h 242318"/>
                  <a:gd name="connsiteX3" fmla="*/ 66926 w 109437"/>
                  <a:gd name="connsiteY3" fmla="*/ 38562 h 242318"/>
                  <a:gd name="connsiteX4" fmla="*/ 88039 w 109437"/>
                  <a:gd name="connsiteY4" fmla="*/ 65193 h 242318"/>
                  <a:gd name="connsiteX5" fmla="*/ 37416 w 109437"/>
                  <a:gd name="connsiteY5" fmla="*/ 79588 h 242318"/>
                  <a:gd name="connsiteX6" fmla="*/ 93078 w 109437"/>
                  <a:gd name="connsiteY6" fmla="*/ 74310 h 242318"/>
                  <a:gd name="connsiteX7" fmla="*/ 95957 w 109437"/>
                  <a:gd name="connsiteY7" fmla="*/ 80428 h 242318"/>
                  <a:gd name="connsiteX8" fmla="*/ 39336 w 109437"/>
                  <a:gd name="connsiteY8" fmla="*/ 107779 h 242318"/>
                  <a:gd name="connsiteX9" fmla="*/ 100155 w 109437"/>
                  <a:gd name="connsiteY9" fmla="*/ 90504 h 242318"/>
                  <a:gd name="connsiteX10" fmla="*/ 103994 w 109437"/>
                  <a:gd name="connsiteY10" fmla="*/ 101901 h 242318"/>
                  <a:gd name="connsiteX11" fmla="*/ 109392 w 109437"/>
                  <a:gd name="connsiteY11" fmla="*/ 148805 h 242318"/>
                  <a:gd name="connsiteX12" fmla="*/ 55650 w 109437"/>
                  <a:gd name="connsiteY12" fmla="*/ 155163 h 242318"/>
                  <a:gd name="connsiteX13" fmla="*/ 108672 w 109437"/>
                  <a:gd name="connsiteY13" fmla="*/ 157082 h 242318"/>
                  <a:gd name="connsiteX14" fmla="*/ 108192 w 109437"/>
                  <a:gd name="connsiteY14" fmla="*/ 161041 h 242318"/>
                  <a:gd name="connsiteX15" fmla="*/ 62008 w 109437"/>
                  <a:gd name="connsiteY15" fmla="*/ 168238 h 242318"/>
                  <a:gd name="connsiteX16" fmla="*/ 107113 w 109437"/>
                  <a:gd name="connsiteY16" fmla="*/ 167399 h 242318"/>
                  <a:gd name="connsiteX17" fmla="*/ 98236 w 109437"/>
                  <a:gd name="connsiteY17" fmla="*/ 197628 h 242318"/>
                  <a:gd name="connsiteX18" fmla="*/ 63208 w 109437"/>
                  <a:gd name="connsiteY18" fmla="*/ 198348 h 242318"/>
                  <a:gd name="connsiteX19" fmla="*/ 92478 w 109437"/>
                  <a:gd name="connsiteY19" fmla="*/ 209864 h 242318"/>
                  <a:gd name="connsiteX20" fmla="*/ 68726 w 109437"/>
                  <a:gd name="connsiteY20" fmla="*/ 242733 h 242318"/>
                  <a:gd name="connsiteX21" fmla="*/ 109 w 109437"/>
                  <a:gd name="connsiteY21" fmla="*/ 415 h 24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437" h="242317">
                    <a:moveTo>
                      <a:pt x="109" y="415"/>
                    </a:moveTo>
                    <a:cubicBezTo>
                      <a:pt x="20862" y="5693"/>
                      <a:pt x="40055" y="15530"/>
                      <a:pt x="56610" y="29205"/>
                    </a:cubicBezTo>
                    <a:lnTo>
                      <a:pt x="29019" y="43840"/>
                    </a:lnTo>
                    <a:lnTo>
                      <a:pt x="66926" y="38562"/>
                    </a:lnTo>
                    <a:cubicBezTo>
                      <a:pt x="74964" y="46599"/>
                      <a:pt x="82041" y="55476"/>
                      <a:pt x="88039" y="65193"/>
                    </a:cubicBezTo>
                    <a:lnTo>
                      <a:pt x="37416" y="79588"/>
                    </a:lnTo>
                    <a:lnTo>
                      <a:pt x="93078" y="74310"/>
                    </a:lnTo>
                    <a:cubicBezTo>
                      <a:pt x="94037" y="76229"/>
                      <a:pt x="94997" y="78389"/>
                      <a:pt x="95957" y="80428"/>
                    </a:cubicBezTo>
                    <a:lnTo>
                      <a:pt x="39336" y="107779"/>
                    </a:lnTo>
                    <a:lnTo>
                      <a:pt x="100155" y="90504"/>
                    </a:lnTo>
                    <a:cubicBezTo>
                      <a:pt x="101595" y="94223"/>
                      <a:pt x="102794" y="98062"/>
                      <a:pt x="103994" y="101901"/>
                    </a:cubicBezTo>
                    <a:cubicBezTo>
                      <a:pt x="108312" y="117136"/>
                      <a:pt x="110112" y="132970"/>
                      <a:pt x="109392" y="148805"/>
                    </a:cubicBezTo>
                    <a:lnTo>
                      <a:pt x="55650" y="155163"/>
                    </a:lnTo>
                    <a:lnTo>
                      <a:pt x="108672" y="157082"/>
                    </a:lnTo>
                    <a:cubicBezTo>
                      <a:pt x="108672" y="158402"/>
                      <a:pt x="108432" y="159721"/>
                      <a:pt x="108192" y="161041"/>
                    </a:cubicBezTo>
                    <a:lnTo>
                      <a:pt x="62008" y="168238"/>
                    </a:lnTo>
                    <a:lnTo>
                      <a:pt x="107113" y="167399"/>
                    </a:lnTo>
                    <a:cubicBezTo>
                      <a:pt x="105313" y="177715"/>
                      <a:pt x="102314" y="187912"/>
                      <a:pt x="98236" y="197628"/>
                    </a:cubicBezTo>
                    <a:lnTo>
                      <a:pt x="63208" y="198348"/>
                    </a:lnTo>
                    <a:lnTo>
                      <a:pt x="92478" y="209864"/>
                    </a:lnTo>
                    <a:cubicBezTo>
                      <a:pt x="86120" y="221860"/>
                      <a:pt x="78203" y="233016"/>
                      <a:pt x="68726" y="242733"/>
                    </a:cubicBezTo>
                    <a:cubicBezTo>
                      <a:pt x="41495" y="122414"/>
                      <a:pt x="109" y="415"/>
                      <a:pt x="109" y="415"/>
                    </a:cubicBezTo>
                    <a:close/>
                  </a:path>
                </a:pathLst>
              </a:custGeom>
              <a:solidFill>
                <a:srgbClr val="223762"/>
              </a:solidFill>
              <a:ln w="11989" cap="flat">
                <a:noFill/>
                <a:prstDash val="solid"/>
                <a:miter/>
              </a:ln>
            </p:spPr>
            <p:txBody>
              <a:bodyPr rtlCol="0" anchor="ctr"/>
              <a:lstStyle/>
              <a:p>
                <a:endParaRPr lang="zh-CN" altLang="en-US"/>
              </a:p>
            </p:txBody>
          </p:sp>
          <p:sp>
            <p:nvSpPr>
              <p:cNvPr id="303" name="ïsḷidé"/>
              <p:cNvSpPr/>
              <p:nvPr/>
            </p:nvSpPr>
            <p:spPr>
              <a:xfrm>
                <a:off x="8528158" y="3839337"/>
                <a:ext cx="109403" cy="242078"/>
              </a:xfrm>
              <a:custGeom>
                <a:avLst/>
                <a:gdLst>
                  <a:gd name="connsiteX0" fmla="*/ 86240 w 109403"/>
                  <a:gd name="connsiteY0" fmla="*/ 198228 h 242078"/>
                  <a:gd name="connsiteX1" fmla="*/ 56970 w 109403"/>
                  <a:gd name="connsiteY1" fmla="*/ 216702 h 242078"/>
                  <a:gd name="connsiteX2" fmla="*/ 38016 w 109403"/>
                  <a:gd name="connsiteY2" fmla="*/ 199308 h 242078"/>
                  <a:gd name="connsiteX3" fmla="*/ 73764 w 109403"/>
                  <a:gd name="connsiteY3" fmla="*/ 167159 h 242078"/>
                  <a:gd name="connsiteX4" fmla="*/ 26020 w 109403"/>
                  <a:gd name="connsiteY4" fmla="*/ 184073 h 242078"/>
                  <a:gd name="connsiteX5" fmla="*/ 5747 w 109403"/>
                  <a:gd name="connsiteY5" fmla="*/ 140888 h 242078"/>
                  <a:gd name="connsiteX6" fmla="*/ 4787 w 109403"/>
                  <a:gd name="connsiteY6" fmla="*/ 137169 h 242078"/>
                  <a:gd name="connsiteX7" fmla="*/ 53971 w 109403"/>
                  <a:gd name="connsiteY7" fmla="*/ 117256 h 242078"/>
                  <a:gd name="connsiteX8" fmla="*/ 1429 w 109403"/>
                  <a:gd name="connsiteY8" fmla="*/ 120135 h 242078"/>
                  <a:gd name="connsiteX9" fmla="*/ 349 w 109403"/>
                  <a:gd name="connsiteY9" fmla="*/ 108379 h 242078"/>
                  <a:gd name="connsiteX10" fmla="*/ 50492 w 109403"/>
                  <a:gd name="connsiteY10" fmla="*/ 85226 h 242078"/>
                  <a:gd name="connsiteX11" fmla="*/ 109 w 109403"/>
                  <a:gd name="connsiteY11" fmla="*/ 102021 h 242078"/>
                  <a:gd name="connsiteX12" fmla="*/ 3468 w 109403"/>
                  <a:gd name="connsiteY12" fmla="*/ 70231 h 242078"/>
                  <a:gd name="connsiteX13" fmla="*/ 50372 w 109403"/>
                  <a:gd name="connsiteY13" fmla="*/ 51038 h 242078"/>
                  <a:gd name="connsiteX14" fmla="*/ 6107 w 109403"/>
                  <a:gd name="connsiteY14" fmla="*/ 60635 h 242078"/>
                  <a:gd name="connsiteX15" fmla="*/ 13065 w 109403"/>
                  <a:gd name="connsiteY15" fmla="*/ 41801 h 242078"/>
                  <a:gd name="connsiteX16" fmla="*/ 44614 w 109403"/>
                  <a:gd name="connsiteY16" fmla="*/ 30885 h 242078"/>
                  <a:gd name="connsiteX17" fmla="*/ 15104 w 109403"/>
                  <a:gd name="connsiteY17" fmla="*/ 37243 h 242078"/>
                  <a:gd name="connsiteX18" fmla="*/ 40895 w 109403"/>
                  <a:gd name="connsiteY18" fmla="*/ 415 h 242078"/>
                  <a:gd name="connsiteX19" fmla="*/ 109512 w 109403"/>
                  <a:gd name="connsiteY19" fmla="*/ 242493 h 242078"/>
                  <a:gd name="connsiteX20" fmla="*/ 84081 w 109403"/>
                  <a:gd name="connsiteY20" fmla="*/ 233376 h 242078"/>
                  <a:gd name="connsiteX21" fmla="*/ 86240 w 109403"/>
                  <a:gd name="connsiteY21" fmla="*/ 198228 h 24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402" h="242078">
                    <a:moveTo>
                      <a:pt x="86240" y="198228"/>
                    </a:moveTo>
                    <a:lnTo>
                      <a:pt x="56970" y="216702"/>
                    </a:lnTo>
                    <a:cubicBezTo>
                      <a:pt x="50132" y="211424"/>
                      <a:pt x="43774" y="205666"/>
                      <a:pt x="38016" y="199308"/>
                    </a:cubicBezTo>
                    <a:lnTo>
                      <a:pt x="73764" y="167159"/>
                    </a:lnTo>
                    <a:lnTo>
                      <a:pt x="26020" y="184073"/>
                    </a:lnTo>
                    <a:cubicBezTo>
                      <a:pt x="16903" y="170877"/>
                      <a:pt x="10066" y="156242"/>
                      <a:pt x="5747" y="140888"/>
                    </a:cubicBezTo>
                    <a:cubicBezTo>
                      <a:pt x="5387" y="139688"/>
                      <a:pt x="5147" y="138368"/>
                      <a:pt x="4787" y="137169"/>
                    </a:cubicBezTo>
                    <a:lnTo>
                      <a:pt x="53971" y="117256"/>
                    </a:lnTo>
                    <a:lnTo>
                      <a:pt x="1429" y="120135"/>
                    </a:lnTo>
                    <a:cubicBezTo>
                      <a:pt x="949" y="116296"/>
                      <a:pt x="589" y="112337"/>
                      <a:pt x="349" y="108379"/>
                    </a:cubicBezTo>
                    <a:lnTo>
                      <a:pt x="50492" y="85226"/>
                    </a:lnTo>
                    <a:lnTo>
                      <a:pt x="109" y="102021"/>
                    </a:lnTo>
                    <a:cubicBezTo>
                      <a:pt x="109" y="91344"/>
                      <a:pt x="1189" y="80668"/>
                      <a:pt x="3468" y="70231"/>
                    </a:cubicBezTo>
                    <a:lnTo>
                      <a:pt x="50372" y="51038"/>
                    </a:lnTo>
                    <a:lnTo>
                      <a:pt x="6107" y="60635"/>
                    </a:lnTo>
                    <a:cubicBezTo>
                      <a:pt x="8026" y="54157"/>
                      <a:pt x="10306" y="47919"/>
                      <a:pt x="13065" y="41801"/>
                    </a:cubicBezTo>
                    <a:lnTo>
                      <a:pt x="44614" y="30885"/>
                    </a:lnTo>
                    <a:lnTo>
                      <a:pt x="15104" y="37243"/>
                    </a:lnTo>
                    <a:cubicBezTo>
                      <a:pt x="21702" y="23687"/>
                      <a:pt x="30459" y="11211"/>
                      <a:pt x="40895" y="415"/>
                    </a:cubicBezTo>
                    <a:cubicBezTo>
                      <a:pt x="40895" y="415"/>
                      <a:pt x="82161" y="122414"/>
                      <a:pt x="109512" y="242493"/>
                    </a:cubicBezTo>
                    <a:cubicBezTo>
                      <a:pt x="100755" y="240214"/>
                      <a:pt x="92238" y="237215"/>
                      <a:pt x="84081" y="233376"/>
                    </a:cubicBezTo>
                    <a:lnTo>
                      <a:pt x="86240" y="198228"/>
                    </a:lnTo>
                    <a:close/>
                  </a:path>
                </a:pathLst>
              </a:custGeom>
              <a:solidFill>
                <a:srgbClr val="1357B3"/>
              </a:solidFill>
              <a:ln w="11989" cap="flat">
                <a:noFill/>
                <a:prstDash val="solid"/>
                <a:miter/>
              </a:ln>
            </p:spPr>
            <p:txBody>
              <a:bodyPr rtlCol="0" anchor="ctr"/>
              <a:lstStyle/>
              <a:p>
                <a:endParaRPr lang="zh-CN" altLang="en-US"/>
              </a:p>
            </p:txBody>
          </p:sp>
          <p:sp>
            <p:nvSpPr>
              <p:cNvPr id="304" name="ï$líḋe"/>
              <p:cNvSpPr/>
              <p:nvPr/>
            </p:nvSpPr>
            <p:spPr>
              <a:xfrm>
                <a:off x="8575663" y="3910953"/>
                <a:ext cx="129675" cy="426575"/>
              </a:xfrm>
              <a:custGeom>
                <a:avLst/>
                <a:gdLst>
                  <a:gd name="connsiteX0" fmla="*/ 129784 w 129675"/>
                  <a:gd name="connsiteY0" fmla="*/ 415 h 426575"/>
                  <a:gd name="connsiteX1" fmla="*/ 48212 w 129675"/>
                  <a:gd name="connsiteY1" fmla="*/ 71191 h 426575"/>
                  <a:gd name="connsiteX2" fmla="*/ 100035 w 129675"/>
                  <a:gd name="connsiteY2" fmla="*/ 83907 h 426575"/>
                  <a:gd name="connsiteX3" fmla="*/ 35136 w 129675"/>
                  <a:gd name="connsiteY3" fmla="*/ 90865 h 426575"/>
                  <a:gd name="connsiteX4" fmla="*/ 11504 w 129675"/>
                  <a:gd name="connsiteY4" fmla="*/ 143047 h 426575"/>
                  <a:gd name="connsiteX5" fmla="*/ 101114 w 129675"/>
                  <a:gd name="connsiteY5" fmla="*/ 145686 h 426575"/>
                  <a:gd name="connsiteX6" fmla="*/ 6826 w 129675"/>
                  <a:gd name="connsiteY6" fmla="*/ 160081 h 426575"/>
                  <a:gd name="connsiteX7" fmla="*/ 4547 w 129675"/>
                  <a:gd name="connsiteY7" fmla="*/ 171357 h 426575"/>
                  <a:gd name="connsiteX8" fmla="*/ 109631 w 129675"/>
                  <a:gd name="connsiteY8" fmla="*/ 192830 h 426575"/>
                  <a:gd name="connsiteX9" fmla="*/ 1788 w 129675"/>
                  <a:gd name="connsiteY9" fmla="*/ 189711 h 426575"/>
                  <a:gd name="connsiteX10" fmla="*/ 228 w 129675"/>
                  <a:gd name="connsiteY10" fmla="*/ 210104 h 426575"/>
                  <a:gd name="connsiteX11" fmla="*/ 10905 w 129675"/>
                  <a:gd name="connsiteY11" fmla="*/ 289397 h 426575"/>
                  <a:gd name="connsiteX12" fmla="*/ 102434 w 129675"/>
                  <a:gd name="connsiteY12" fmla="*/ 277641 h 426575"/>
                  <a:gd name="connsiteX13" fmla="*/ 15463 w 129675"/>
                  <a:gd name="connsiteY13" fmla="*/ 302713 h 426575"/>
                  <a:gd name="connsiteX14" fmla="*/ 17862 w 129675"/>
                  <a:gd name="connsiteY14" fmla="*/ 308951 h 426575"/>
                  <a:gd name="connsiteX15" fmla="*/ 97155 w 129675"/>
                  <a:gd name="connsiteY15" fmla="*/ 301753 h 426575"/>
                  <a:gd name="connsiteX16" fmla="*/ 22181 w 129675"/>
                  <a:gd name="connsiteY16" fmla="*/ 319027 h 426575"/>
                  <a:gd name="connsiteX17" fmla="*/ 49532 w 129675"/>
                  <a:gd name="connsiteY17" fmla="*/ 364972 h 426575"/>
                  <a:gd name="connsiteX18" fmla="*/ 107832 w 129675"/>
                  <a:gd name="connsiteY18" fmla="*/ 351656 h 426575"/>
                  <a:gd name="connsiteX19" fmla="*/ 64167 w 129675"/>
                  <a:gd name="connsiteY19" fmla="*/ 382726 h 426575"/>
                  <a:gd name="connsiteX20" fmla="*/ 116949 w 129675"/>
                  <a:gd name="connsiteY20" fmla="*/ 426991 h 426575"/>
                  <a:gd name="connsiteX21" fmla="*/ 129784 w 129675"/>
                  <a:gd name="connsiteY21" fmla="*/ 415 h 42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75" h="426575">
                    <a:moveTo>
                      <a:pt x="129784" y="415"/>
                    </a:moveTo>
                    <a:cubicBezTo>
                      <a:pt x="97755" y="17689"/>
                      <a:pt x="69925" y="41801"/>
                      <a:pt x="48212" y="71191"/>
                    </a:cubicBezTo>
                    <a:lnTo>
                      <a:pt x="100035" y="83907"/>
                    </a:lnTo>
                    <a:lnTo>
                      <a:pt x="35136" y="90865"/>
                    </a:lnTo>
                    <a:cubicBezTo>
                      <a:pt x="25300" y="107299"/>
                      <a:pt x="17382" y="124813"/>
                      <a:pt x="11504" y="143047"/>
                    </a:cubicBezTo>
                    <a:lnTo>
                      <a:pt x="101114" y="145686"/>
                    </a:lnTo>
                    <a:lnTo>
                      <a:pt x="6826" y="160081"/>
                    </a:lnTo>
                    <a:cubicBezTo>
                      <a:pt x="5986" y="163800"/>
                      <a:pt x="5267" y="167519"/>
                      <a:pt x="4547" y="171357"/>
                    </a:cubicBezTo>
                    <a:lnTo>
                      <a:pt x="109631" y="192830"/>
                    </a:lnTo>
                    <a:lnTo>
                      <a:pt x="1788" y="189711"/>
                    </a:lnTo>
                    <a:cubicBezTo>
                      <a:pt x="1068" y="196429"/>
                      <a:pt x="468" y="203147"/>
                      <a:pt x="228" y="210104"/>
                    </a:cubicBezTo>
                    <a:cubicBezTo>
                      <a:pt x="-611" y="236975"/>
                      <a:pt x="2987" y="263726"/>
                      <a:pt x="10905" y="289397"/>
                    </a:cubicBezTo>
                    <a:lnTo>
                      <a:pt x="102434" y="277641"/>
                    </a:lnTo>
                    <a:lnTo>
                      <a:pt x="15463" y="302713"/>
                    </a:lnTo>
                    <a:cubicBezTo>
                      <a:pt x="16183" y="304872"/>
                      <a:pt x="17023" y="306911"/>
                      <a:pt x="17862" y="308951"/>
                    </a:cubicBezTo>
                    <a:lnTo>
                      <a:pt x="97155" y="301753"/>
                    </a:lnTo>
                    <a:lnTo>
                      <a:pt x="22181" y="319027"/>
                    </a:lnTo>
                    <a:cubicBezTo>
                      <a:pt x="29618" y="335342"/>
                      <a:pt x="38735" y="350697"/>
                      <a:pt x="49532" y="364972"/>
                    </a:cubicBezTo>
                    <a:lnTo>
                      <a:pt x="107832" y="351656"/>
                    </a:lnTo>
                    <a:lnTo>
                      <a:pt x="64167" y="382726"/>
                    </a:lnTo>
                    <a:cubicBezTo>
                      <a:pt x="79641" y="399880"/>
                      <a:pt x="97395" y="414755"/>
                      <a:pt x="116949" y="426991"/>
                    </a:cubicBezTo>
                    <a:cubicBezTo>
                      <a:pt x="112270" y="217902"/>
                      <a:pt x="129784" y="415"/>
                      <a:pt x="129784" y="415"/>
                    </a:cubicBezTo>
                    <a:close/>
                  </a:path>
                </a:pathLst>
              </a:custGeom>
              <a:solidFill>
                <a:srgbClr val="223762"/>
              </a:solidFill>
              <a:ln w="11989" cap="flat">
                <a:noFill/>
                <a:prstDash val="solid"/>
                <a:miter/>
              </a:ln>
            </p:spPr>
            <p:txBody>
              <a:bodyPr rtlCol="0" anchor="ctr"/>
              <a:lstStyle/>
              <a:p>
                <a:endParaRPr lang="zh-CN" altLang="en-US"/>
              </a:p>
            </p:txBody>
          </p:sp>
          <p:sp>
            <p:nvSpPr>
              <p:cNvPr id="305" name="i$ļiḑè"/>
              <p:cNvSpPr/>
              <p:nvPr/>
            </p:nvSpPr>
            <p:spPr>
              <a:xfrm>
                <a:off x="8692111" y="3911073"/>
                <a:ext cx="130187" cy="426335"/>
              </a:xfrm>
              <a:custGeom>
                <a:avLst/>
                <a:gdLst>
                  <a:gd name="connsiteX0" fmla="*/ 21133 w 130187"/>
                  <a:gd name="connsiteY0" fmla="*/ 344099 h 426335"/>
                  <a:gd name="connsiteX1" fmla="*/ 77034 w 130187"/>
                  <a:gd name="connsiteY1" fmla="*/ 362453 h 426335"/>
                  <a:gd name="connsiteX2" fmla="*/ 101026 w 130187"/>
                  <a:gd name="connsiteY2" fmla="*/ 325985 h 426335"/>
                  <a:gd name="connsiteX3" fmla="*/ 28571 w 130187"/>
                  <a:gd name="connsiteY3" fmla="*/ 288078 h 426335"/>
                  <a:gd name="connsiteX4" fmla="*/ 114702 w 130187"/>
                  <a:gd name="connsiteY4" fmla="*/ 296235 h 426335"/>
                  <a:gd name="connsiteX5" fmla="*/ 130296 w 130187"/>
                  <a:gd name="connsiteY5" fmla="*/ 217062 h 426335"/>
                  <a:gd name="connsiteX6" fmla="*/ 130296 w 130187"/>
                  <a:gd name="connsiteY6" fmla="*/ 210584 h 426335"/>
                  <a:gd name="connsiteX7" fmla="*/ 40687 w 130187"/>
                  <a:gd name="connsiteY7" fmla="*/ 198108 h 426335"/>
                  <a:gd name="connsiteX8" fmla="*/ 128737 w 130187"/>
                  <a:gd name="connsiteY8" fmla="*/ 181074 h 426335"/>
                  <a:gd name="connsiteX9" fmla="*/ 125618 w 130187"/>
                  <a:gd name="connsiteY9" fmla="*/ 161401 h 426335"/>
                  <a:gd name="connsiteX10" fmla="*/ 33129 w 130187"/>
                  <a:gd name="connsiteY10" fmla="*/ 144006 h 426335"/>
                  <a:gd name="connsiteX11" fmla="*/ 123339 w 130187"/>
                  <a:gd name="connsiteY11" fmla="*/ 150724 h 426335"/>
                  <a:gd name="connsiteX12" fmla="*/ 104505 w 130187"/>
                  <a:gd name="connsiteY12" fmla="*/ 99861 h 426335"/>
                  <a:gd name="connsiteX13" fmla="*/ 19094 w 130187"/>
                  <a:gd name="connsiteY13" fmla="*/ 88105 h 426335"/>
                  <a:gd name="connsiteX14" fmla="*/ 96228 w 130187"/>
                  <a:gd name="connsiteY14" fmla="*/ 84986 h 426335"/>
                  <a:gd name="connsiteX15" fmla="*/ 77034 w 130187"/>
                  <a:gd name="connsiteY15" fmla="*/ 56796 h 426335"/>
                  <a:gd name="connsiteX16" fmla="*/ 20294 w 130187"/>
                  <a:gd name="connsiteY16" fmla="*/ 51997 h 426335"/>
                  <a:gd name="connsiteX17" fmla="*/ 71636 w 130187"/>
                  <a:gd name="connsiteY17" fmla="*/ 50318 h 426335"/>
                  <a:gd name="connsiteX18" fmla="*/ 13576 w 130187"/>
                  <a:gd name="connsiteY18" fmla="*/ 415 h 426335"/>
                  <a:gd name="connsiteX19" fmla="*/ 980 w 130187"/>
                  <a:gd name="connsiteY19" fmla="*/ 426751 h 426335"/>
                  <a:gd name="connsiteX20" fmla="*/ 39367 w 130187"/>
                  <a:gd name="connsiteY20" fmla="*/ 401199 h 426335"/>
                  <a:gd name="connsiteX21" fmla="*/ 21133 w 130187"/>
                  <a:gd name="connsiteY21" fmla="*/ 344099 h 42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187" h="426335">
                    <a:moveTo>
                      <a:pt x="21133" y="344099"/>
                    </a:moveTo>
                    <a:lnTo>
                      <a:pt x="77034" y="362453"/>
                    </a:lnTo>
                    <a:cubicBezTo>
                      <a:pt x="86151" y="351056"/>
                      <a:pt x="94069" y="338821"/>
                      <a:pt x="101026" y="325985"/>
                    </a:cubicBezTo>
                    <a:lnTo>
                      <a:pt x="28571" y="288078"/>
                    </a:lnTo>
                    <a:lnTo>
                      <a:pt x="114702" y="296235"/>
                    </a:lnTo>
                    <a:cubicBezTo>
                      <a:pt x="124178" y="270923"/>
                      <a:pt x="129457" y="244173"/>
                      <a:pt x="130296" y="217062"/>
                    </a:cubicBezTo>
                    <a:cubicBezTo>
                      <a:pt x="130296" y="214902"/>
                      <a:pt x="130296" y="212743"/>
                      <a:pt x="130296" y="210584"/>
                    </a:cubicBezTo>
                    <a:lnTo>
                      <a:pt x="40687" y="198108"/>
                    </a:lnTo>
                    <a:lnTo>
                      <a:pt x="128737" y="181074"/>
                    </a:lnTo>
                    <a:cubicBezTo>
                      <a:pt x="128017" y="174476"/>
                      <a:pt x="126818" y="167878"/>
                      <a:pt x="125618" y="161401"/>
                    </a:cubicBezTo>
                    <a:lnTo>
                      <a:pt x="33129" y="144006"/>
                    </a:lnTo>
                    <a:lnTo>
                      <a:pt x="123339" y="150724"/>
                    </a:lnTo>
                    <a:cubicBezTo>
                      <a:pt x="119020" y="133090"/>
                      <a:pt x="112662" y="116056"/>
                      <a:pt x="104505" y="99861"/>
                    </a:cubicBezTo>
                    <a:lnTo>
                      <a:pt x="19094" y="88105"/>
                    </a:lnTo>
                    <a:lnTo>
                      <a:pt x="96228" y="84986"/>
                    </a:lnTo>
                    <a:cubicBezTo>
                      <a:pt x="90470" y="75150"/>
                      <a:pt x="84112" y="65793"/>
                      <a:pt x="77034" y="56796"/>
                    </a:cubicBezTo>
                    <a:lnTo>
                      <a:pt x="20294" y="51997"/>
                    </a:lnTo>
                    <a:lnTo>
                      <a:pt x="71636" y="50318"/>
                    </a:lnTo>
                    <a:cubicBezTo>
                      <a:pt x="54962" y="30765"/>
                      <a:pt x="35408" y="13970"/>
                      <a:pt x="13576" y="415"/>
                    </a:cubicBezTo>
                    <a:cubicBezTo>
                      <a:pt x="13576" y="415"/>
                      <a:pt x="-3938" y="217901"/>
                      <a:pt x="980" y="426751"/>
                    </a:cubicBezTo>
                    <a:cubicBezTo>
                      <a:pt x="14535" y="419433"/>
                      <a:pt x="27371" y="410916"/>
                      <a:pt x="39367" y="401199"/>
                    </a:cubicBezTo>
                    <a:lnTo>
                      <a:pt x="21133" y="344099"/>
                    </a:lnTo>
                    <a:close/>
                  </a:path>
                </a:pathLst>
              </a:custGeom>
              <a:solidFill>
                <a:srgbClr val="223762"/>
              </a:solidFill>
              <a:ln w="11989" cap="flat">
                <a:noFill/>
                <a:prstDash val="solid"/>
                <a:miter/>
              </a:ln>
            </p:spPr>
            <p:txBody>
              <a:bodyPr rtlCol="0" anchor="ctr"/>
              <a:lstStyle/>
              <a:p>
                <a:endParaRPr lang="zh-CN" altLang="en-US"/>
              </a:p>
            </p:txBody>
          </p:sp>
          <p:sp>
            <p:nvSpPr>
              <p:cNvPr id="306" name="iṧḷiḓé"/>
              <p:cNvSpPr/>
              <p:nvPr/>
            </p:nvSpPr>
            <p:spPr>
              <a:xfrm>
                <a:off x="8638041" y="3925108"/>
                <a:ext cx="132915" cy="300738"/>
              </a:xfrm>
              <a:custGeom>
                <a:avLst/>
                <a:gdLst>
                  <a:gd name="connsiteX0" fmla="*/ 133024 w 132915"/>
                  <a:gd name="connsiteY0" fmla="*/ 415 h 300738"/>
                  <a:gd name="connsiteX1" fmla="*/ 71125 w 132915"/>
                  <a:gd name="connsiteY1" fmla="*/ 36763 h 300738"/>
                  <a:gd name="connsiteX2" fmla="*/ 97516 w 132915"/>
                  <a:gd name="connsiteY2" fmla="*/ 54637 h 300738"/>
                  <a:gd name="connsiteX3" fmla="*/ 59129 w 132915"/>
                  <a:gd name="connsiteY3" fmla="*/ 48519 h 300738"/>
                  <a:gd name="connsiteX4" fmla="*/ 34058 w 132915"/>
                  <a:gd name="connsiteY4" fmla="*/ 81627 h 300738"/>
                  <a:gd name="connsiteX5" fmla="*/ 84081 w 132915"/>
                  <a:gd name="connsiteY5" fmla="*/ 98782 h 300738"/>
                  <a:gd name="connsiteX6" fmla="*/ 27580 w 132915"/>
                  <a:gd name="connsiteY6" fmla="*/ 92904 h 300738"/>
                  <a:gd name="connsiteX7" fmla="*/ 23741 w 132915"/>
                  <a:gd name="connsiteY7" fmla="*/ 100461 h 300738"/>
                  <a:gd name="connsiteX8" fmla="*/ 78203 w 132915"/>
                  <a:gd name="connsiteY8" fmla="*/ 133690 h 300738"/>
                  <a:gd name="connsiteX9" fmla="*/ 17983 w 132915"/>
                  <a:gd name="connsiteY9" fmla="*/ 113057 h 300738"/>
                  <a:gd name="connsiteX10" fmla="*/ 12465 w 132915"/>
                  <a:gd name="connsiteY10" fmla="*/ 127452 h 300738"/>
                  <a:gd name="connsiteX11" fmla="*/ 589 w 132915"/>
                  <a:gd name="connsiteY11" fmla="*/ 185512 h 300738"/>
                  <a:gd name="connsiteX12" fmla="*/ 54930 w 132915"/>
                  <a:gd name="connsiteY12" fmla="*/ 192830 h 300738"/>
                  <a:gd name="connsiteX13" fmla="*/ 109 w 132915"/>
                  <a:gd name="connsiteY13" fmla="*/ 195709 h 300738"/>
                  <a:gd name="connsiteX14" fmla="*/ 109 w 132915"/>
                  <a:gd name="connsiteY14" fmla="*/ 200507 h 300738"/>
                  <a:gd name="connsiteX15" fmla="*/ 46533 w 132915"/>
                  <a:gd name="connsiteY15" fmla="*/ 208904 h 300738"/>
                  <a:gd name="connsiteX16" fmla="*/ 229 w 132915"/>
                  <a:gd name="connsiteY16" fmla="*/ 208425 h 300738"/>
                  <a:gd name="connsiteX17" fmla="*/ 5267 w 132915"/>
                  <a:gd name="connsiteY17" fmla="*/ 245732 h 300738"/>
                  <a:gd name="connsiteX18" fmla="*/ 41255 w 132915"/>
                  <a:gd name="connsiteY18" fmla="*/ 246212 h 300738"/>
                  <a:gd name="connsiteX19" fmla="*/ 9586 w 132915"/>
                  <a:gd name="connsiteY19" fmla="*/ 260607 h 300738"/>
                  <a:gd name="connsiteX20" fmla="*/ 29499 w 132915"/>
                  <a:gd name="connsiteY20" fmla="*/ 301153 h 300738"/>
                  <a:gd name="connsiteX21" fmla="*/ 133024 w 132915"/>
                  <a:gd name="connsiteY21" fmla="*/ 415 h 30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915" h="300738">
                    <a:moveTo>
                      <a:pt x="133024" y="415"/>
                    </a:moveTo>
                    <a:cubicBezTo>
                      <a:pt x="109992" y="7852"/>
                      <a:pt x="88879" y="20208"/>
                      <a:pt x="71125" y="36763"/>
                    </a:cubicBezTo>
                    <a:lnTo>
                      <a:pt x="97516" y="54637"/>
                    </a:lnTo>
                    <a:lnTo>
                      <a:pt x="59129" y="48519"/>
                    </a:lnTo>
                    <a:cubicBezTo>
                      <a:pt x="49652" y="58715"/>
                      <a:pt x="41255" y="69752"/>
                      <a:pt x="34058" y="81627"/>
                    </a:cubicBezTo>
                    <a:lnTo>
                      <a:pt x="84081" y="98782"/>
                    </a:lnTo>
                    <a:lnTo>
                      <a:pt x="27580" y="92904"/>
                    </a:lnTo>
                    <a:cubicBezTo>
                      <a:pt x="26260" y="95303"/>
                      <a:pt x="25061" y="97702"/>
                      <a:pt x="23741" y="100461"/>
                    </a:cubicBezTo>
                    <a:lnTo>
                      <a:pt x="78203" y="133690"/>
                    </a:lnTo>
                    <a:lnTo>
                      <a:pt x="17983" y="113057"/>
                    </a:lnTo>
                    <a:cubicBezTo>
                      <a:pt x="16064" y="117855"/>
                      <a:pt x="14144" y="122654"/>
                      <a:pt x="12465" y="127452"/>
                    </a:cubicBezTo>
                    <a:cubicBezTo>
                      <a:pt x="5987" y="146166"/>
                      <a:pt x="2028" y="165719"/>
                      <a:pt x="589" y="185512"/>
                    </a:cubicBezTo>
                    <a:lnTo>
                      <a:pt x="54930" y="192830"/>
                    </a:lnTo>
                    <a:lnTo>
                      <a:pt x="109" y="195709"/>
                    </a:lnTo>
                    <a:cubicBezTo>
                      <a:pt x="109" y="197388"/>
                      <a:pt x="109" y="198948"/>
                      <a:pt x="109" y="200507"/>
                    </a:cubicBezTo>
                    <a:lnTo>
                      <a:pt x="46533" y="208904"/>
                    </a:lnTo>
                    <a:lnTo>
                      <a:pt x="229" y="208425"/>
                    </a:lnTo>
                    <a:cubicBezTo>
                      <a:pt x="709" y="221020"/>
                      <a:pt x="2388" y="233496"/>
                      <a:pt x="5267" y="245732"/>
                    </a:cubicBezTo>
                    <a:lnTo>
                      <a:pt x="41255" y="246212"/>
                    </a:lnTo>
                    <a:lnTo>
                      <a:pt x="9586" y="260607"/>
                    </a:lnTo>
                    <a:cubicBezTo>
                      <a:pt x="14264" y="275002"/>
                      <a:pt x="20982" y="288678"/>
                      <a:pt x="29499" y="301153"/>
                    </a:cubicBezTo>
                    <a:cubicBezTo>
                      <a:pt x="74124" y="151804"/>
                      <a:pt x="133024" y="415"/>
                      <a:pt x="133024" y="415"/>
                    </a:cubicBezTo>
                    <a:close/>
                  </a:path>
                </a:pathLst>
              </a:custGeom>
              <a:solidFill>
                <a:srgbClr val="4C93F4"/>
              </a:solidFill>
              <a:ln w="11989" cap="flat">
                <a:noFill/>
                <a:prstDash val="solid"/>
                <a:miter/>
              </a:ln>
            </p:spPr>
            <p:txBody>
              <a:bodyPr rtlCol="0" anchor="ctr"/>
              <a:lstStyle/>
              <a:p>
                <a:endParaRPr lang="zh-CN" altLang="en-US"/>
              </a:p>
            </p:txBody>
          </p:sp>
          <p:sp>
            <p:nvSpPr>
              <p:cNvPr id="307" name="íṣlîdê"/>
              <p:cNvSpPr/>
              <p:nvPr/>
            </p:nvSpPr>
            <p:spPr>
              <a:xfrm>
                <a:off x="8667191" y="3924988"/>
                <a:ext cx="132850" cy="300618"/>
              </a:xfrm>
              <a:custGeom>
                <a:avLst/>
                <a:gdLst>
                  <a:gd name="connsiteX0" fmla="*/ 30699 w 132850"/>
                  <a:gd name="connsiteY0" fmla="*/ 246092 h 300618"/>
                  <a:gd name="connsiteX1" fmla="*/ 58049 w 132850"/>
                  <a:gd name="connsiteY1" fmla="*/ 268644 h 300618"/>
                  <a:gd name="connsiteX2" fmla="*/ 79882 w 132850"/>
                  <a:gd name="connsiteY2" fmla="*/ 246812 h 300618"/>
                  <a:gd name="connsiteX3" fmla="*/ 47493 w 132850"/>
                  <a:gd name="connsiteY3" fmla="*/ 207465 h 300618"/>
                  <a:gd name="connsiteX4" fmla="*/ 94277 w 132850"/>
                  <a:gd name="connsiteY4" fmla="*/ 227858 h 300618"/>
                  <a:gd name="connsiteX5" fmla="*/ 120908 w 132850"/>
                  <a:gd name="connsiteY5" fmla="*/ 174356 h 300618"/>
                  <a:gd name="connsiteX6" fmla="*/ 122348 w 132850"/>
                  <a:gd name="connsiteY6" fmla="*/ 169558 h 300618"/>
                  <a:gd name="connsiteX7" fmla="*/ 74364 w 132850"/>
                  <a:gd name="connsiteY7" fmla="*/ 145566 h 300618"/>
                  <a:gd name="connsiteX8" fmla="*/ 127866 w 132850"/>
                  <a:gd name="connsiteY8" fmla="*/ 148565 h 300618"/>
                  <a:gd name="connsiteX9" fmla="*/ 130505 w 132850"/>
                  <a:gd name="connsiteY9" fmla="*/ 134170 h 300618"/>
                  <a:gd name="connsiteX10" fmla="*/ 82161 w 132850"/>
                  <a:gd name="connsiteY10" fmla="*/ 105979 h 300618"/>
                  <a:gd name="connsiteX11" fmla="*/ 131585 w 132850"/>
                  <a:gd name="connsiteY11" fmla="*/ 126133 h 300618"/>
                  <a:gd name="connsiteX12" fmla="*/ 132424 w 132850"/>
                  <a:gd name="connsiteY12" fmla="*/ 86786 h 300618"/>
                  <a:gd name="connsiteX13" fmla="*/ 86840 w 132850"/>
                  <a:gd name="connsiteY13" fmla="*/ 63874 h 300618"/>
                  <a:gd name="connsiteX14" fmla="*/ 131225 w 132850"/>
                  <a:gd name="connsiteY14" fmla="*/ 74670 h 300618"/>
                  <a:gd name="connsiteX15" fmla="*/ 126426 w 132850"/>
                  <a:gd name="connsiteY15" fmla="*/ 51398 h 300618"/>
                  <a:gd name="connsiteX16" fmla="*/ 95477 w 132850"/>
                  <a:gd name="connsiteY16" fmla="*/ 38202 h 300618"/>
                  <a:gd name="connsiteX17" fmla="*/ 124867 w 132850"/>
                  <a:gd name="connsiteY17" fmla="*/ 45760 h 300618"/>
                  <a:gd name="connsiteX18" fmla="*/ 103394 w 132850"/>
                  <a:gd name="connsiteY18" fmla="*/ 415 h 300618"/>
                  <a:gd name="connsiteX19" fmla="*/ 109 w 132850"/>
                  <a:gd name="connsiteY19" fmla="*/ 301034 h 300618"/>
                  <a:gd name="connsiteX20" fmla="*/ 27460 w 132850"/>
                  <a:gd name="connsiteY20" fmla="*/ 289397 h 300618"/>
                  <a:gd name="connsiteX21" fmla="*/ 30699 w 132850"/>
                  <a:gd name="connsiteY21" fmla="*/ 246092 h 30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850" h="300618">
                    <a:moveTo>
                      <a:pt x="30699" y="246092"/>
                    </a:moveTo>
                    <a:lnTo>
                      <a:pt x="58049" y="268644"/>
                    </a:lnTo>
                    <a:cubicBezTo>
                      <a:pt x="65847" y="261927"/>
                      <a:pt x="73164" y="254729"/>
                      <a:pt x="79882" y="246812"/>
                    </a:cubicBezTo>
                    <a:lnTo>
                      <a:pt x="47493" y="207465"/>
                    </a:lnTo>
                    <a:lnTo>
                      <a:pt x="94277" y="227858"/>
                    </a:lnTo>
                    <a:cubicBezTo>
                      <a:pt x="105433" y="211304"/>
                      <a:pt x="114430" y="193310"/>
                      <a:pt x="120908" y="174356"/>
                    </a:cubicBezTo>
                    <a:cubicBezTo>
                      <a:pt x="121388" y="172797"/>
                      <a:pt x="121868" y="171237"/>
                      <a:pt x="122348" y="169558"/>
                    </a:cubicBezTo>
                    <a:lnTo>
                      <a:pt x="74364" y="145566"/>
                    </a:lnTo>
                    <a:lnTo>
                      <a:pt x="127866" y="148565"/>
                    </a:lnTo>
                    <a:cubicBezTo>
                      <a:pt x="128945" y="143767"/>
                      <a:pt x="129785" y="138968"/>
                      <a:pt x="130505" y="134170"/>
                    </a:cubicBezTo>
                    <a:lnTo>
                      <a:pt x="82161" y="105979"/>
                    </a:lnTo>
                    <a:lnTo>
                      <a:pt x="131585" y="126133"/>
                    </a:lnTo>
                    <a:cubicBezTo>
                      <a:pt x="133024" y="113057"/>
                      <a:pt x="133384" y="99861"/>
                      <a:pt x="132424" y="86786"/>
                    </a:cubicBezTo>
                    <a:lnTo>
                      <a:pt x="86840" y="63874"/>
                    </a:lnTo>
                    <a:lnTo>
                      <a:pt x="131225" y="74670"/>
                    </a:lnTo>
                    <a:cubicBezTo>
                      <a:pt x="130145" y="66753"/>
                      <a:pt x="128466" y="58955"/>
                      <a:pt x="126426" y="51398"/>
                    </a:cubicBezTo>
                    <a:lnTo>
                      <a:pt x="95477" y="38202"/>
                    </a:lnTo>
                    <a:lnTo>
                      <a:pt x="124867" y="45760"/>
                    </a:lnTo>
                    <a:cubicBezTo>
                      <a:pt x="120188" y="29565"/>
                      <a:pt x="112871" y="14330"/>
                      <a:pt x="103394" y="415"/>
                    </a:cubicBezTo>
                    <a:cubicBezTo>
                      <a:pt x="103394" y="415"/>
                      <a:pt x="44494" y="151924"/>
                      <a:pt x="109" y="301034"/>
                    </a:cubicBezTo>
                    <a:cubicBezTo>
                      <a:pt x="9586" y="298035"/>
                      <a:pt x="18703" y="294196"/>
                      <a:pt x="27460" y="289397"/>
                    </a:cubicBezTo>
                    <a:lnTo>
                      <a:pt x="30699" y="246092"/>
                    </a:lnTo>
                    <a:close/>
                  </a:path>
                </a:pathLst>
              </a:custGeom>
              <a:solidFill>
                <a:srgbClr val="3769A5"/>
              </a:solidFill>
              <a:ln w="11989" cap="flat">
                <a:noFill/>
                <a:prstDash val="solid"/>
                <a:miter/>
              </a:ln>
            </p:spPr>
            <p:txBody>
              <a:bodyPr rtlCol="0" anchor="ctr"/>
              <a:lstStyle/>
              <a:p>
                <a:endParaRPr lang="zh-CN" altLang="en-US"/>
              </a:p>
            </p:txBody>
          </p:sp>
          <p:sp>
            <p:nvSpPr>
              <p:cNvPr id="308" name="íṧlidê"/>
              <p:cNvSpPr/>
              <p:nvPr/>
            </p:nvSpPr>
            <p:spPr>
              <a:xfrm>
                <a:off x="8512324" y="4029593"/>
                <a:ext cx="127876" cy="324010"/>
              </a:xfrm>
              <a:custGeom>
                <a:avLst/>
                <a:gdLst>
                  <a:gd name="connsiteX0" fmla="*/ 66327 w 127876"/>
                  <a:gd name="connsiteY0" fmla="*/ 415 h 324010"/>
                  <a:gd name="connsiteX1" fmla="*/ 16663 w 127876"/>
                  <a:gd name="connsiteY1" fmla="*/ 67112 h 324010"/>
                  <a:gd name="connsiteX2" fmla="*/ 57929 w 127876"/>
                  <a:gd name="connsiteY2" fmla="*/ 68072 h 324010"/>
                  <a:gd name="connsiteX3" fmla="*/ 9946 w 127876"/>
                  <a:gd name="connsiteY3" fmla="*/ 84147 h 324010"/>
                  <a:gd name="connsiteX4" fmla="*/ 829 w 127876"/>
                  <a:gd name="connsiteY4" fmla="*/ 127332 h 324010"/>
                  <a:gd name="connsiteX5" fmla="*/ 68966 w 127876"/>
                  <a:gd name="connsiteY5" fmla="*/ 114497 h 324010"/>
                  <a:gd name="connsiteX6" fmla="*/ 109 w 127876"/>
                  <a:gd name="connsiteY6" fmla="*/ 141008 h 324010"/>
                  <a:gd name="connsiteX7" fmla="*/ 109 w 127876"/>
                  <a:gd name="connsiteY7" fmla="*/ 149885 h 324010"/>
                  <a:gd name="connsiteX8" fmla="*/ 83001 w 127876"/>
                  <a:gd name="connsiteY8" fmla="*/ 148685 h 324010"/>
                  <a:gd name="connsiteX9" fmla="*/ 1069 w 127876"/>
                  <a:gd name="connsiteY9" fmla="*/ 164160 h 324010"/>
                  <a:gd name="connsiteX10" fmla="*/ 3228 w 127876"/>
                  <a:gd name="connsiteY10" fmla="*/ 179755 h 324010"/>
                  <a:gd name="connsiteX11" fmla="*/ 24941 w 127876"/>
                  <a:gd name="connsiteY11" fmla="*/ 238175 h 324010"/>
                  <a:gd name="connsiteX12" fmla="*/ 92118 w 127876"/>
                  <a:gd name="connsiteY12" fmla="*/ 214183 h 324010"/>
                  <a:gd name="connsiteX13" fmla="*/ 30579 w 127876"/>
                  <a:gd name="connsiteY13" fmla="*/ 247772 h 324010"/>
                  <a:gd name="connsiteX14" fmla="*/ 33458 w 127876"/>
                  <a:gd name="connsiteY14" fmla="*/ 252090 h 324010"/>
                  <a:gd name="connsiteX15" fmla="*/ 92118 w 127876"/>
                  <a:gd name="connsiteY15" fmla="*/ 233136 h 324010"/>
                  <a:gd name="connsiteX16" fmla="*/ 38376 w 127876"/>
                  <a:gd name="connsiteY16" fmla="*/ 258688 h 324010"/>
                  <a:gd name="connsiteX17" fmla="*/ 66567 w 127876"/>
                  <a:gd name="connsiteY17" fmla="*/ 288918 h 324010"/>
                  <a:gd name="connsiteX18" fmla="*/ 108432 w 127876"/>
                  <a:gd name="connsiteY18" fmla="*/ 269244 h 324010"/>
                  <a:gd name="connsiteX19" fmla="*/ 80602 w 127876"/>
                  <a:gd name="connsiteY19" fmla="*/ 299834 h 324010"/>
                  <a:gd name="connsiteX20" fmla="*/ 127986 w 127876"/>
                  <a:gd name="connsiteY20" fmla="*/ 324426 h 324010"/>
                  <a:gd name="connsiteX21" fmla="*/ 66327 w 127876"/>
                  <a:gd name="connsiteY21" fmla="*/ 415 h 32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876" h="324010">
                    <a:moveTo>
                      <a:pt x="66327" y="415"/>
                    </a:moveTo>
                    <a:cubicBezTo>
                      <a:pt x="45094" y="18769"/>
                      <a:pt x="28060" y="41561"/>
                      <a:pt x="16663" y="67112"/>
                    </a:cubicBezTo>
                    <a:lnTo>
                      <a:pt x="57929" y="68072"/>
                    </a:lnTo>
                    <a:lnTo>
                      <a:pt x="9946" y="84147"/>
                    </a:lnTo>
                    <a:cubicBezTo>
                      <a:pt x="5267" y="98182"/>
                      <a:pt x="2148" y="112577"/>
                      <a:pt x="829" y="127332"/>
                    </a:cubicBezTo>
                    <a:lnTo>
                      <a:pt x="68966" y="114497"/>
                    </a:lnTo>
                    <a:lnTo>
                      <a:pt x="109" y="141008"/>
                    </a:lnTo>
                    <a:cubicBezTo>
                      <a:pt x="109" y="143887"/>
                      <a:pt x="109" y="146886"/>
                      <a:pt x="109" y="149885"/>
                    </a:cubicBezTo>
                    <a:lnTo>
                      <a:pt x="83001" y="148685"/>
                    </a:lnTo>
                    <a:lnTo>
                      <a:pt x="1069" y="164160"/>
                    </a:lnTo>
                    <a:cubicBezTo>
                      <a:pt x="1549" y="169318"/>
                      <a:pt x="2268" y="174596"/>
                      <a:pt x="3228" y="179755"/>
                    </a:cubicBezTo>
                    <a:cubicBezTo>
                      <a:pt x="7187" y="200268"/>
                      <a:pt x="14504" y="220061"/>
                      <a:pt x="24941" y="238175"/>
                    </a:cubicBezTo>
                    <a:lnTo>
                      <a:pt x="92118" y="214183"/>
                    </a:lnTo>
                    <a:lnTo>
                      <a:pt x="30579" y="247772"/>
                    </a:lnTo>
                    <a:cubicBezTo>
                      <a:pt x="31538" y="249211"/>
                      <a:pt x="32498" y="250650"/>
                      <a:pt x="33458" y="252090"/>
                    </a:cubicBezTo>
                    <a:lnTo>
                      <a:pt x="92118" y="233136"/>
                    </a:lnTo>
                    <a:lnTo>
                      <a:pt x="38376" y="258688"/>
                    </a:lnTo>
                    <a:cubicBezTo>
                      <a:pt x="46653" y="269724"/>
                      <a:pt x="56130" y="279921"/>
                      <a:pt x="66567" y="288918"/>
                    </a:cubicBezTo>
                    <a:lnTo>
                      <a:pt x="108432" y="269244"/>
                    </a:lnTo>
                    <a:lnTo>
                      <a:pt x="80602" y="299834"/>
                    </a:lnTo>
                    <a:cubicBezTo>
                      <a:pt x="95117" y="310270"/>
                      <a:pt x="111071" y="318548"/>
                      <a:pt x="127986" y="324426"/>
                    </a:cubicBezTo>
                    <a:cubicBezTo>
                      <a:pt x="89239" y="167519"/>
                      <a:pt x="66327" y="415"/>
                      <a:pt x="66327" y="415"/>
                    </a:cubicBezTo>
                    <a:close/>
                  </a:path>
                </a:pathLst>
              </a:custGeom>
              <a:solidFill>
                <a:srgbClr val="4C93F4"/>
              </a:solidFill>
              <a:ln w="11989" cap="flat">
                <a:noFill/>
                <a:prstDash val="solid"/>
                <a:miter/>
              </a:ln>
            </p:spPr>
            <p:txBody>
              <a:bodyPr rtlCol="0" anchor="ctr"/>
              <a:lstStyle/>
              <a:p>
                <a:endParaRPr lang="zh-CN" altLang="en-US"/>
              </a:p>
            </p:txBody>
          </p:sp>
          <p:sp>
            <p:nvSpPr>
              <p:cNvPr id="309" name="ïš1ïḍè"/>
              <p:cNvSpPr/>
              <p:nvPr/>
            </p:nvSpPr>
            <p:spPr>
              <a:xfrm>
                <a:off x="8578421" y="4030073"/>
                <a:ext cx="127536" cy="324010"/>
              </a:xfrm>
              <a:custGeom>
                <a:avLst/>
                <a:gdLst>
                  <a:gd name="connsiteX0" fmla="*/ 63208 w 127536"/>
                  <a:gd name="connsiteY0" fmla="*/ 258328 h 324010"/>
                  <a:gd name="connsiteX1" fmla="*/ 108432 w 127536"/>
                  <a:gd name="connsiteY1" fmla="*/ 263126 h 324010"/>
                  <a:gd name="connsiteX2" fmla="*/ 120548 w 127536"/>
                  <a:gd name="connsiteY2" fmla="*/ 231577 h 324010"/>
                  <a:gd name="connsiteX3" fmla="*/ 59489 w 127536"/>
                  <a:gd name="connsiteY3" fmla="*/ 214782 h 324010"/>
                  <a:gd name="connsiteX4" fmla="*/ 125707 w 127536"/>
                  <a:gd name="connsiteY4" fmla="*/ 206625 h 324010"/>
                  <a:gd name="connsiteX5" fmla="*/ 124267 w 127536"/>
                  <a:gd name="connsiteY5" fmla="*/ 144246 h 324010"/>
                  <a:gd name="connsiteX6" fmla="*/ 123187 w 127536"/>
                  <a:gd name="connsiteY6" fmla="*/ 139448 h 324010"/>
                  <a:gd name="connsiteX7" fmla="*/ 53491 w 127536"/>
                  <a:gd name="connsiteY7" fmla="*/ 144966 h 324010"/>
                  <a:gd name="connsiteX8" fmla="*/ 117069 w 127536"/>
                  <a:gd name="connsiteY8" fmla="*/ 117495 h 324010"/>
                  <a:gd name="connsiteX9" fmla="*/ 111431 w 127536"/>
                  <a:gd name="connsiteY9" fmla="*/ 103100 h 324010"/>
                  <a:gd name="connsiteX10" fmla="*/ 38856 w 127536"/>
                  <a:gd name="connsiteY10" fmla="*/ 105259 h 324010"/>
                  <a:gd name="connsiteX11" fmla="*/ 108192 w 127536"/>
                  <a:gd name="connsiteY11" fmla="*/ 95663 h 324010"/>
                  <a:gd name="connsiteX12" fmla="*/ 85520 w 127536"/>
                  <a:gd name="connsiteY12" fmla="*/ 60395 h 324010"/>
                  <a:gd name="connsiteX13" fmla="*/ 19063 w 127536"/>
                  <a:gd name="connsiteY13" fmla="*/ 65673 h 324010"/>
                  <a:gd name="connsiteX14" fmla="*/ 76643 w 127536"/>
                  <a:gd name="connsiteY14" fmla="*/ 50318 h 324010"/>
                  <a:gd name="connsiteX15" fmla="*/ 57450 w 127536"/>
                  <a:gd name="connsiteY15" fmla="*/ 32324 h 324010"/>
                  <a:gd name="connsiteX16" fmla="*/ 13784 w 127536"/>
                  <a:gd name="connsiteY16" fmla="*/ 38082 h 324010"/>
                  <a:gd name="connsiteX17" fmla="*/ 52171 w 127536"/>
                  <a:gd name="connsiteY17" fmla="*/ 28485 h 324010"/>
                  <a:gd name="connsiteX18" fmla="*/ 109 w 127536"/>
                  <a:gd name="connsiteY18" fmla="*/ 415 h 324010"/>
                  <a:gd name="connsiteX19" fmla="*/ 61408 w 127536"/>
                  <a:gd name="connsiteY19" fmla="*/ 324425 h 324010"/>
                  <a:gd name="connsiteX20" fmla="*/ 86000 w 127536"/>
                  <a:gd name="connsiteY20" fmla="*/ 298754 h 324010"/>
                  <a:gd name="connsiteX21" fmla="*/ 63208 w 127536"/>
                  <a:gd name="connsiteY21" fmla="*/ 258328 h 32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536" h="324010">
                    <a:moveTo>
                      <a:pt x="63208" y="258328"/>
                    </a:moveTo>
                    <a:lnTo>
                      <a:pt x="108432" y="263126"/>
                    </a:lnTo>
                    <a:cubicBezTo>
                      <a:pt x="113351" y="253050"/>
                      <a:pt x="117429" y="242493"/>
                      <a:pt x="120548" y="231577"/>
                    </a:cubicBezTo>
                    <a:lnTo>
                      <a:pt x="59489" y="214782"/>
                    </a:lnTo>
                    <a:lnTo>
                      <a:pt x="125707" y="206625"/>
                    </a:lnTo>
                    <a:cubicBezTo>
                      <a:pt x="128706" y="185872"/>
                      <a:pt x="128226" y="164879"/>
                      <a:pt x="124267" y="144246"/>
                    </a:cubicBezTo>
                    <a:cubicBezTo>
                      <a:pt x="123907" y="142567"/>
                      <a:pt x="123547" y="141008"/>
                      <a:pt x="123187" y="139448"/>
                    </a:cubicBezTo>
                    <a:lnTo>
                      <a:pt x="53491" y="144966"/>
                    </a:lnTo>
                    <a:lnTo>
                      <a:pt x="117069" y="117495"/>
                    </a:lnTo>
                    <a:cubicBezTo>
                      <a:pt x="115390" y="112697"/>
                      <a:pt x="113471" y="107899"/>
                      <a:pt x="111431" y="103100"/>
                    </a:cubicBezTo>
                    <a:lnTo>
                      <a:pt x="38856" y="105259"/>
                    </a:lnTo>
                    <a:lnTo>
                      <a:pt x="108192" y="95663"/>
                    </a:lnTo>
                    <a:cubicBezTo>
                      <a:pt x="101955" y="83067"/>
                      <a:pt x="94397" y="71311"/>
                      <a:pt x="85520" y="60395"/>
                    </a:cubicBezTo>
                    <a:lnTo>
                      <a:pt x="19063" y="65673"/>
                    </a:lnTo>
                    <a:lnTo>
                      <a:pt x="76643" y="50318"/>
                    </a:lnTo>
                    <a:cubicBezTo>
                      <a:pt x="70645" y="43840"/>
                      <a:pt x="64287" y="37842"/>
                      <a:pt x="57450" y="32324"/>
                    </a:cubicBezTo>
                    <a:lnTo>
                      <a:pt x="13784" y="38082"/>
                    </a:lnTo>
                    <a:lnTo>
                      <a:pt x="52171" y="28485"/>
                    </a:lnTo>
                    <a:cubicBezTo>
                      <a:pt x="36337" y="16490"/>
                      <a:pt x="18823" y="7013"/>
                      <a:pt x="109" y="415"/>
                    </a:cubicBezTo>
                    <a:cubicBezTo>
                      <a:pt x="109" y="415"/>
                      <a:pt x="23021" y="167518"/>
                      <a:pt x="61408" y="324425"/>
                    </a:cubicBezTo>
                    <a:cubicBezTo>
                      <a:pt x="70405" y="316628"/>
                      <a:pt x="78562" y="308111"/>
                      <a:pt x="86000" y="298754"/>
                    </a:cubicBezTo>
                    <a:lnTo>
                      <a:pt x="63208" y="258328"/>
                    </a:lnTo>
                    <a:close/>
                  </a:path>
                </a:pathLst>
              </a:custGeom>
              <a:solidFill>
                <a:srgbClr val="1357B3"/>
              </a:solidFill>
              <a:ln w="11989" cap="flat">
                <a:noFill/>
                <a:prstDash val="solid"/>
                <a:miter/>
              </a:ln>
            </p:spPr>
            <p:txBody>
              <a:bodyPr rtlCol="0" anchor="ctr"/>
              <a:lstStyle/>
              <a:p>
                <a:endParaRPr lang="zh-CN" altLang="en-US"/>
              </a:p>
            </p:txBody>
          </p:sp>
          <p:sp>
            <p:nvSpPr>
              <p:cNvPr id="310" name="iṥľide"/>
              <p:cNvSpPr/>
              <p:nvPr/>
            </p:nvSpPr>
            <p:spPr>
              <a:xfrm>
                <a:off x="8528398" y="4317735"/>
                <a:ext cx="250115" cy="253234"/>
              </a:xfrm>
              <a:custGeom>
                <a:avLst/>
                <a:gdLst>
                  <a:gd name="connsiteX0" fmla="*/ 28779 w 250115"/>
                  <a:gd name="connsiteY0" fmla="*/ 253649 h 253234"/>
                  <a:gd name="connsiteX1" fmla="*/ 109 w 250115"/>
                  <a:gd name="connsiteY1" fmla="*/ 415 h 253234"/>
                  <a:gd name="connsiteX2" fmla="*/ 250224 w 250115"/>
                  <a:gd name="connsiteY2" fmla="*/ 415 h 253234"/>
                  <a:gd name="connsiteX3" fmla="*/ 221674 w 250115"/>
                  <a:gd name="connsiteY3" fmla="*/ 253649 h 253234"/>
                </a:gdLst>
                <a:ahLst/>
                <a:cxnLst>
                  <a:cxn ang="0">
                    <a:pos x="connsiteX0" y="connsiteY0"/>
                  </a:cxn>
                  <a:cxn ang="0">
                    <a:pos x="connsiteX1" y="connsiteY1"/>
                  </a:cxn>
                  <a:cxn ang="0">
                    <a:pos x="connsiteX2" y="connsiteY2"/>
                  </a:cxn>
                  <a:cxn ang="0">
                    <a:pos x="connsiteX3" y="connsiteY3"/>
                  </a:cxn>
                </a:cxnLst>
                <a:rect l="l" t="t" r="r" b="b"/>
                <a:pathLst>
                  <a:path w="250115" h="253234">
                    <a:moveTo>
                      <a:pt x="28779" y="253649"/>
                    </a:moveTo>
                    <a:lnTo>
                      <a:pt x="109" y="415"/>
                    </a:lnTo>
                    <a:lnTo>
                      <a:pt x="250224" y="415"/>
                    </a:lnTo>
                    <a:lnTo>
                      <a:pt x="221674" y="253649"/>
                    </a:lnTo>
                    <a:close/>
                  </a:path>
                </a:pathLst>
              </a:custGeom>
              <a:solidFill>
                <a:srgbClr val="FFECA3"/>
              </a:solidFill>
              <a:ln w="11989" cap="flat">
                <a:noFill/>
                <a:prstDash val="solid"/>
                <a:miter/>
              </a:ln>
            </p:spPr>
            <p:txBody>
              <a:bodyPr rtlCol="0" anchor="ctr"/>
              <a:lstStyle/>
              <a:p>
                <a:endParaRPr lang="zh-CN" altLang="en-US"/>
              </a:p>
            </p:txBody>
          </p:sp>
          <p:sp>
            <p:nvSpPr>
              <p:cNvPr id="311" name="îṩļïḓe"/>
              <p:cNvSpPr/>
              <p:nvPr/>
            </p:nvSpPr>
            <p:spPr>
              <a:xfrm>
                <a:off x="8676068" y="4317735"/>
                <a:ext cx="102445" cy="253234"/>
              </a:xfrm>
              <a:custGeom>
                <a:avLst/>
                <a:gdLst>
                  <a:gd name="connsiteX0" fmla="*/ 74004 w 102445"/>
                  <a:gd name="connsiteY0" fmla="*/ 253649 h 253234"/>
                  <a:gd name="connsiteX1" fmla="*/ 109 w 102445"/>
                  <a:gd name="connsiteY1" fmla="*/ 253649 h 253234"/>
                  <a:gd name="connsiteX2" fmla="*/ 21582 w 102445"/>
                  <a:gd name="connsiteY2" fmla="*/ 415 h 253234"/>
                  <a:gd name="connsiteX3" fmla="*/ 102554 w 102445"/>
                  <a:gd name="connsiteY3" fmla="*/ 415 h 253234"/>
                </a:gdLst>
                <a:ahLst/>
                <a:cxnLst>
                  <a:cxn ang="0">
                    <a:pos x="connsiteX0" y="connsiteY0"/>
                  </a:cxn>
                  <a:cxn ang="0">
                    <a:pos x="connsiteX1" y="connsiteY1"/>
                  </a:cxn>
                  <a:cxn ang="0">
                    <a:pos x="connsiteX2" y="connsiteY2"/>
                  </a:cxn>
                  <a:cxn ang="0">
                    <a:pos x="connsiteX3" y="connsiteY3"/>
                  </a:cxn>
                </a:cxnLst>
                <a:rect l="l" t="t" r="r" b="b"/>
                <a:pathLst>
                  <a:path w="102445" h="253234">
                    <a:moveTo>
                      <a:pt x="74004" y="253649"/>
                    </a:moveTo>
                    <a:lnTo>
                      <a:pt x="109" y="253649"/>
                    </a:lnTo>
                    <a:lnTo>
                      <a:pt x="21582" y="415"/>
                    </a:lnTo>
                    <a:lnTo>
                      <a:pt x="102554" y="415"/>
                    </a:lnTo>
                    <a:close/>
                  </a:path>
                </a:pathLst>
              </a:custGeom>
              <a:solidFill>
                <a:srgbClr val="CD8111"/>
              </a:solidFill>
              <a:ln w="11989" cap="flat">
                <a:noFill/>
                <a:prstDash val="solid"/>
                <a:miter/>
              </a:ln>
            </p:spPr>
            <p:txBody>
              <a:bodyPr rtlCol="0" anchor="ctr"/>
              <a:lstStyle/>
              <a:p>
                <a:endParaRPr lang="zh-CN" altLang="en-US"/>
              </a:p>
            </p:txBody>
          </p:sp>
          <p:sp>
            <p:nvSpPr>
              <p:cNvPr id="312" name="ïṣliḓè"/>
              <p:cNvSpPr/>
              <p:nvPr/>
            </p:nvSpPr>
            <p:spPr>
              <a:xfrm>
                <a:off x="8518681" y="4310658"/>
                <a:ext cx="269668" cy="61659"/>
              </a:xfrm>
              <a:custGeom>
                <a:avLst/>
                <a:gdLst>
                  <a:gd name="connsiteX0" fmla="*/ 109 w 269668"/>
                  <a:gd name="connsiteY0" fmla="*/ 415 h 61659"/>
                  <a:gd name="connsiteX1" fmla="*/ 269778 w 269668"/>
                  <a:gd name="connsiteY1" fmla="*/ 415 h 61659"/>
                  <a:gd name="connsiteX2" fmla="*/ 269778 w 269668"/>
                  <a:gd name="connsiteY2" fmla="*/ 50078 h 61659"/>
                  <a:gd name="connsiteX3" fmla="*/ 257782 w 269668"/>
                  <a:gd name="connsiteY3" fmla="*/ 62074 h 61659"/>
                  <a:gd name="connsiteX4" fmla="*/ 12105 w 269668"/>
                  <a:gd name="connsiteY4" fmla="*/ 62074 h 61659"/>
                  <a:gd name="connsiteX5" fmla="*/ 109 w 269668"/>
                  <a:gd name="connsiteY5" fmla="*/ 50078 h 61659"/>
                  <a:gd name="connsiteX6" fmla="*/ 109 w 269668"/>
                  <a:gd name="connsiteY6" fmla="*/ 415 h 61659"/>
                  <a:gd name="connsiteX7" fmla="*/ 109 w 269668"/>
                  <a:gd name="connsiteY7" fmla="*/ 415 h 6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668" h="61658">
                    <a:moveTo>
                      <a:pt x="109" y="415"/>
                    </a:moveTo>
                    <a:lnTo>
                      <a:pt x="269778" y="415"/>
                    </a:lnTo>
                    <a:lnTo>
                      <a:pt x="269778" y="50078"/>
                    </a:lnTo>
                    <a:cubicBezTo>
                      <a:pt x="269778" y="56676"/>
                      <a:pt x="264380" y="62074"/>
                      <a:pt x="257782" y="62074"/>
                    </a:cubicBezTo>
                    <a:lnTo>
                      <a:pt x="12105" y="62074"/>
                    </a:lnTo>
                    <a:cubicBezTo>
                      <a:pt x="5507" y="62074"/>
                      <a:pt x="109" y="56676"/>
                      <a:pt x="109" y="50078"/>
                    </a:cubicBezTo>
                    <a:lnTo>
                      <a:pt x="109" y="415"/>
                    </a:lnTo>
                    <a:lnTo>
                      <a:pt x="109" y="415"/>
                    </a:lnTo>
                    <a:close/>
                  </a:path>
                </a:pathLst>
              </a:custGeom>
              <a:solidFill>
                <a:srgbClr val="FFD46A"/>
              </a:solidFill>
              <a:ln w="11989" cap="flat">
                <a:noFill/>
                <a:prstDash val="solid"/>
                <a:miter/>
              </a:ln>
            </p:spPr>
            <p:txBody>
              <a:bodyPr rtlCol="0" anchor="ctr"/>
              <a:lstStyle/>
              <a:p>
                <a:endParaRPr lang="zh-CN" altLang="en-US"/>
              </a:p>
            </p:txBody>
          </p:sp>
        </p:grpSp>
        <p:grpSp>
          <p:nvGrpSpPr>
            <p:cNvPr id="313" name="图形 1"/>
            <p:cNvGrpSpPr/>
            <p:nvPr/>
          </p:nvGrpSpPr>
          <p:grpSpPr>
            <a:xfrm>
              <a:off x="9323456" y="2323917"/>
              <a:ext cx="797982" cy="665756"/>
              <a:chOff x="10059680" y="2843554"/>
              <a:chExt cx="682689" cy="569567"/>
            </a:xfrm>
          </p:grpSpPr>
          <p:sp>
            <p:nvSpPr>
              <p:cNvPr id="314" name="ís1ídè"/>
              <p:cNvSpPr/>
              <p:nvPr/>
            </p:nvSpPr>
            <p:spPr>
              <a:xfrm>
                <a:off x="10193675" y="3011497"/>
                <a:ext cx="548694" cy="401624"/>
              </a:xfrm>
              <a:custGeom>
                <a:avLst/>
                <a:gdLst>
                  <a:gd name="connsiteX0" fmla="*/ 53620 w 548694"/>
                  <a:gd name="connsiteY0" fmla="*/ 332 h 401624"/>
                  <a:gd name="connsiteX1" fmla="*/ 527700 w 548694"/>
                  <a:gd name="connsiteY1" fmla="*/ 332 h 401624"/>
                  <a:gd name="connsiteX2" fmla="*/ 548933 w 548694"/>
                  <a:gd name="connsiteY2" fmla="*/ 21565 h 401624"/>
                  <a:gd name="connsiteX3" fmla="*/ 548933 w 548694"/>
                  <a:gd name="connsiteY3" fmla="*/ 23004 h 401624"/>
                  <a:gd name="connsiteX4" fmla="*/ 524341 w 548694"/>
                  <a:gd name="connsiteY4" fmla="*/ 382163 h 401624"/>
                  <a:gd name="connsiteX5" fmla="*/ 503108 w 548694"/>
                  <a:gd name="connsiteY5" fmla="*/ 401956 h 401624"/>
                  <a:gd name="connsiteX6" fmla="*/ 21471 w 548694"/>
                  <a:gd name="connsiteY6" fmla="*/ 401956 h 401624"/>
                  <a:gd name="connsiteX7" fmla="*/ 238 w 548694"/>
                  <a:gd name="connsiteY7" fmla="*/ 380724 h 401624"/>
                  <a:gd name="connsiteX8" fmla="*/ 358 w 548694"/>
                  <a:gd name="connsiteY8" fmla="*/ 378804 h 401624"/>
                  <a:gd name="connsiteX9" fmla="*/ 32507 w 548694"/>
                  <a:gd name="connsiteY9" fmla="*/ 19645 h 401624"/>
                  <a:gd name="connsiteX10" fmla="*/ 53620 w 548694"/>
                  <a:gd name="connsiteY10" fmla="*/ 332 h 4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694" h="401624">
                    <a:moveTo>
                      <a:pt x="53620" y="332"/>
                    </a:moveTo>
                    <a:lnTo>
                      <a:pt x="527700" y="332"/>
                    </a:lnTo>
                    <a:cubicBezTo>
                      <a:pt x="539456" y="332"/>
                      <a:pt x="548933" y="9809"/>
                      <a:pt x="548933" y="21565"/>
                    </a:cubicBezTo>
                    <a:cubicBezTo>
                      <a:pt x="548933" y="22045"/>
                      <a:pt x="548933" y="22525"/>
                      <a:pt x="548933" y="23004"/>
                    </a:cubicBezTo>
                    <a:lnTo>
                      <a:pt x="524341" y="382163"/>
                    </a:lnTo>
                    <a:cubicBezTo>
                      <a:pt x="523621" y="393319"/>
                      <a:pt x="514264" y="401956"/>
                      <a:pt x="503108" y="401956"/>
                    </a:cubicBezTo>
                    <a:lnTo>
                      <a:pt x="21471" y="401956"/>
                    </a:lnTo>
                    <a:cubicBezTo>
                      <a:pt x="9715" y="401956"/>
                      <a:pt x="238" y="392480"/>
                      <a:pt x="238" y="380724"/>
                    </a:cubicBezTo>
                    <a:cubicBezTo>
                      <a:pt x="238" y="380124"/>
                      <a:pt x="238" y="379404"/>
                      <a:pt x="358" y="378804"/>
                    </a:cubicBezTo>
                    <a:lnTo>
                      <a:pt x="32507" y="19645"/>
                    </a:lnTo>
                    <a:cubicBezTo>
                      <a:pt x="33467" y="8729"/>
                      <a:pt x="42584" y="332"/>
                      <a:pt x="53620" y="332"/>
                    </a:cubicBezTo>
                    <a:close/>
                  </a:path>
                </a:pathLst>
              </a:custGeom>
              <a:solidFill>
                <a:srgbClr val="FFFFFF">
                  <a:alpha val="30000"/>
                </a:srgbClr>
              </a:solidFill>
              <a:ln w="11989" cap="flat">
                <a:noFill/>
                <a:prstDash val="solid"/>
                <a:miter/>
              </a:ln>
            </p:spPr>
            <p:txBody>
              <a:bodyPr rtlCol="0" anchor="ctr"/>
              <a:lstStyle/>
              <a:p>
                <a:endParaRPr lang="zh-CN" altLang="en-US"/>
              </a:p>
            </p:txBody>
          </p:sp>
          <p:sp>
            <p:nvSpPr>
              <p:cNvPr id="315" name="ïS1îdé"/>
              <p:cNvSpPr/>
              <p:nvPr/>
            </p:nvSpPr>
            <p:spPr>
              <a:xfrm>
                <a:off x="10257613" y="3131456"/>
                <a:ext cx="419858" cy="239918"/>
              </a:xfrm>
              <a:custGeom>
                <a:avLst/>
                <a:gdLst>
                  <a:gd name="connsiteX0" fmla="*/ 281903 w 419858"/>
                  <a:gd name="connsiteY0" fmla="*/ 332 h 239918"/>
                  <a:gd name="connsiteX1" fmla="*/ 256471 w 419858"/>
                  <a:gd name="connsiteY1" fmla="*/ 240251 h 239918"/>
                  <a:gd name="connsiteX2" fmla="*/ 222643 w 419858"/>
                  <a:gd name="connsiteY2" fmla="*/ 240251 h 239918"/>
                  <a:gd name="connsiteX3" fmla="*/ 248074 w 419858"/>
                  <a:gd name="connsiteY3" fmla="*/ 332 h 239918"/>
                  <a:gd name="connsiteX4" fmla="*/ 281903 w 419858"/>
                  <a:gd name="connsiteY4" fmla="*/ 332 h 239918"/>
                  <a:gd name="connsiteX5" fmla="*/ 44983 w 419858"/>
                  <a:gd name="connsiteY5" fmla="*/ 137446 h 239918"/>
                  <a:gd name="connsiteX6" fmla="*/ 34067 w 419858"/>
                  <a:gd name="connsiteY6" fmla="*/ 240251 h 239918"/>
                  <a:gd name="connsiteX7" fmla="*/ 238 w 419858"/>
                  <a:gd name="connsiteY7" fmla="*/ 240251 h 239918"/>
                  <a:gd name="connsiteX8" fmla="*/ 11154 w 419858"/>
                  <a:gd name="connsiteY8" fmla="*/ 137446 h 239918"/>
                  <a:gd name="connsiteX9" fmla="*/ 44983 w 419858"/>
                  <a:gd name="connsiteY9" fmla="*/ 137446 h 239918"/>
                  <a:gd name="connsiteX10" fmla="*/ 338284 w 419858"/>
                  <a:gd name="connsiteY10" fmla="*/ 167435 h 239918"/>
                  <a:gd name="connsiteX11" fmla="*/ 330606 w 419858"/>
                  <a:gd name="connsiteY11" fmla="*/ 240251 h 239918"/>
                  <a:gd name="connsiteX12" fmla="*/ 296778 w 419858"/>
                  <a:gd name="connsiteY12" fmla="*/ 240251 h 239918"/>
                  <a:gd name="connsiteX13" fmla="*/ 304455 w 419858"/>
                  <a:gd name="connsiteY13" fmla="*/ 167435 h 239918"/>
                  <a:gd name="connsiteX14" fmla="*/ 338284 w 419858"/>
                  <a:gd name="connsiteY14" fmla="*/ 167435 h 239918"/>
                  <a:gd name="connsiteX15" fmla="*/ 420096 w 419858"/>
                  <a:gd name="connsiteY15" fmla="*/ 94620 h 239918"/>
                  <a:gd name="connsiteX16" fmla="*/ 404621 w 419858"/>
                  <a:gd name="connsiteY16" fmla="*/ 240251 h 239918"/>
                  <a:gd name="connsiteX17" fmla="*/ 370793 w 419858"/>
                  <a:gd name="connsiteY17" fmla="*/ 240251 h 239918"/>
                  <a:gd name="connsiteX18" fmla="*/ 386267 w 419858"/>
                  <a:gd name="connsiteY18" fmla="*/ 94620 h 239918"/>
                  <a:gd name="connsiteX19" fmla="*/ 420096 w 419858"/>
                  <a:gd name="connsiteY19" fmla="*/ 94620 h 239918"/>
                  <a:gd name="connsiteX20" fmla="*/ 197811 w 419858"/>
                  <a:gd name="connsiteY20" fmla="*/ 94620 h 239918"/>
                  <a:gd name="connsiteX21" fmla="*/ 182336 w 419858"/>
                  <a:gd name="connsiteY21" fmla="*/ 240251 h 239918"/>
                  <a:gd name="connsiteX22" fmla="*/ 148508 w 419858"/>
                  <a:gd name="connsiteY22" fmla="*/ 240251 h 239918"/>
                  <a:gd name="connsiteX23" fmla="*/ 163983 w 419858"/>
                  <a:gd name="connsiteY23" fmla="*/ 94620 h 239918"/>
                  <a:gd name="connsiteX24" fmla="*/ 197811 w 419858"/>
                  <a:gd name="connsiteY24" fmla="*/ 94620 h 239918"/>
                  <a:gd name="connsiteX25" fmla="*/ 127275 w 419858"/>
                  <a:gd name="connsiteY25" fmla="*/ 60312 h 239918"/>
                  <a:gd name="connsiteX26" fmla="*/ 108201 w 419858"/>
                  <a:gd name="connsiteY26" fmla="*/ 240251 h 239918"/>
                  <a:gd name="connsiteX27" fmla="*/ 74373 w 419858"/>
                  <a:gd name="connsiteY27" fmla="*/ 240251 h 239918"/>
                  <a:gd name="connsiteX28" fmla="*/ 93446 w 419858"/>
                  <a:gd name="connsiteY28" fmla="*/ 60312 h 239918"/>
                  <a:gd name="connsiteX29" fmla="*/ 127275 w 419858"/>
                  <a:gd name="connsiteY29" fmla="*/ 60312 h 23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9858" h="239918">
                    <a:moveTo>
                      <a:pt x="281903" y="332"/>
                    </a:moveTo>
                    <a:lnTo>
                      <a:pt x="256471" y="240251"/>
                    </a:lnTo>
                    <a:lnTo>
                      <a:pt x="222643" y="240251"/>
                    </a:lnTo>
                    <a:lnTo>
                      <a:pt x="248074" y="332"/>
                    </a:lnTo>
                    <a:lnTo>
                      <a:pt x="281903" y="332"/>
                    </a:lnTo>
                    <a:close/>
                    <a:moveTo>
                      <a:pt x="44983" y="137446"/>
                    </a:moveTo>
                    <a:lnTo>
                      <a:pt x="34067" y="240251"/>
                    </a:lnTo>
                    <a:lnTo>
                      <a:pt x="238" y="240251"/>
                    </a:lnTo>
                    <a:lnTo>
                      <a:pt x="11154" y="137446"/>
                    </a:lnTo>
                    <a:lnTo>
                      <a:pt x="44983" y="137446"/>
                    </a:lnTo>
                    <a:close/>
                    <a:moveTo>
                      <a:pt x="338284" y="167435"/>
                    </a:moveTo>
                    <a:lnTo>
                      <a:pt x="330606" y="240251"/>
                    </a:lnTo>
                    <a:lnTo>
                      <a:pt x="296778" y="240251"/>
                    </a:lnTo>
                    <a:lnTo>
                      <a:pt x="304455" y="167435"/>
                    </a:lnTo>
                    <a:lnTo>
                      <a:pt x="338284" y="167435"/>
                    </a:lnTo>
                    <a:close/>
                    <a:moveTo>
                      <a:pt x="420096" y="94620"/>
                    </a:moveTo>
                    <a:lnTo>
                      <a:pt x="404621" y="240251"/>
                    </a:lnTo>
                    <a:lnTo>
                      <a:pt x="370793" y="240251"/>
                    </a:lnTo>
                    <a:lnTo>
                      <a:pt x="386267" y="94620"/>
                    </a:lnTo>
                    <a:lnTo>
                      <a:pt x="420096" y="94620"/>
                    </a:lnTo>
                    <a:close/>
                    <a:moveTo>
                      <a:pt x="197811" y="94620"/>
                    </a:moveTo>
                    <a:lnTo>
                      <a:pt x="182336" y="240251"/>
                    </a:lnTo>
                    <a:lnTo>
                      <a:pt x="148508" y="240251"/>
                    </a:lnTo>
                    <a:lnTo>
                      <a:pt x="163983" y="94620"/>
                    </a:lnTo>
                    <a:lnTo>
                      <a:pt x="197811" y="94620"/>
                    </a:lnTo>
                    <a:close/>
                    <a:moveTo>
                      <a:pt x="127275" y="60312"/>
                    </a:moveTo>
                    <a:lnTo>
                      <a:pt x="108201" y="240251"/>
                    </a:lnTo>
                    <a:lnTo>
                      <a:pt x="74373" y="240251"/>
                    </a:lnTo>
                    <a:lnTo>
                      <a:pt x="93446" y="60312"/>
                    </a:lnTo>
                    <a:lnTo>
                      <a:pt x="127275" y="60312"/>
                    </a:lnTo>
                    <a:close/>
                  </a:path>
                </a:pathLst>
              </a:custGeom>
              <a:solidFill>
                <a:srgbClr val="FFFFFF"/>
              </a:solidFill>
              <a:ln w="11989" cap="flat">
                <a:noFill/>
                <a:prstDash val="solid"/>
                <a:miter/>
              </a:ln>
            </p:spPr>
            <p:txBody>
              <a:bodyPr rtlCol="0" anchor="ctr"/>
              <a:lstStyle/>
              <a:p>
                <a:endParaRPr lang="zh-CN" altLang="en-US"/>
              </a:p>
            </p:txBody>
          </p:sp>
          <p:grpSp>
            <p:nvGrpSpPr>
              <p:cNvPr id="316" name="图形 1"/>
              <p:cNvGrpSpPr/>
              <p:nvPr/>
            </p:nvGrpSpPr>
            <p:grpSpPr>
              <a:xfrm>
                <a:off x="10059680" y="2843554"/>
                <a:ext cx="299898" cy="323890"/>
                <a:chOff x="10059680" y="2843554"/>
                <a:chExt cx="299898" cy="323890"/>
              </a:xfrm>
              <a:solidFill>
                <a:srgbClr val="FFDC7D"/>
              </a:solidFill>
            </p:grpSpPr>
            <p:sp>
              <p:nvSpPr>
                <p:cNvPr id="317" name="ísľiďè"/>
                <p:cNvSpPr/>
                <p:nvPr/>
              </p:nvSpPr>
              <p:spPr>
                <a:xfrm>
                  <a:off x="10059680" y="2843554"/>
                  <a:ext cx="299898" cy="323890"/>
                </a:xfrm>
                <a:custGeom>
                  <a:avLst/>
                  <a:gdLst>
                    <a:gd name="connsiteX0" fmla="*/ 300137 w 299898"/>
                    <a:gd name="connsiteY0" fmla="*/ 162277 h 323890"/>
                    <a:gd name="connsiteX1" fmla="*/ 150187 w 299898"/>
                    <a:gd name="connsiteY1" fmla="*/ 324223 h 323890"/>
                    <a:gd name="connsiteX2" fmla="*/ 238 w 299898"/>
                    <a:gd name="connsiteY2" fmla="*/ 162277 h 323890"/>
                    <a:gd name="connsiteX3" fmla="*/ 150187 w 299898"/>
                    <a:gd name="connsiteY3" fmla="*/ 332 h 323890"/>
                    <a:gd name="connsiteX4" fmla="*/ 300137 w 299898"/>
                    <a:gd name="connsiteY4" fmla="*/ 162277 h 32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98" h="323890">
                      <a:moveTo>
                        <a:pt x="300137" y="162277"/>
                      </a:moveTo>
                      <a:cubicBezTo>
                        <a:pt x="300137" y="251717"/>
                        <a:pt x="233002" y="324223"/>
                        <a:pt x="150187" y="324223"/>
                      </a:cubicBezTo>
                      <a:cubicBezTo>
                        <a:pt x="67373" y="324223"/>
                        <a:pt x="238" y="251717"/>
                        <a:pt x="238" y="162277"/>
                      </a:cubicBezTo>
                      <a:cubicBezTo>
                        <a:pt x="238" y="72837"/>
                        <a:pt x="67373" y="332"/>
                        <a:pt x="150187" y="332"/>
                      </a:cubicBezTo>
                      <a:cubicBezTo>
                        <a:pt x="233002" y="332"/>
                        <a:pt x="300137" y="72837"/>
                        <a:pt x="300137" y="162277"/>
                      </a:cubicBezTo>
                      <a:close/>
                    </a:path>
                  </a:pathLst>
                </a:custGeom>
                <a:solidFill>
                  <a:srgbClr val="F8C16E"/>
                </a:solidFill>
                <a:ln w="11989" cap="flat">
                  <a:noFill/>
                  <a:prstDash val="solid"/>
                  <a:miter/>
                </a:ln>
              </p:spPr>
              <p:txBody>
                <a:bodyPr rtlCol="0" anchor="ctr"/>
                <a:lstStyle/>
                <a:p>
                  <a:endParaRPr lang="zh-CN" altLang="en-US"/>
                </a:p>
              </p:txBody>
            </p:sp>
            <p:sp>
              <p:nvSpPr>
                <p:cNvPr id="318" name="i$ľidé"/>
                <p:cNvSpPr/>
                <p:nvPr/>
              </p:nvSpPr>
              <p:spPr>
                <a:xfrm>
                  <a:off x="10059680" y="2843554"/>
                  <a:ext cx="299898" cy="323890"/>
                </a:xfrm>
                <a:custGeom>
                  <a:avLst/>
                  <a:gdLst>
                    <a:gd name="connsiteX0" fmla="*/ 300137 w 299898"/>
                    <a:gd name="connsiteY0" fmla="*/ 162277 h 323890"/>
                    <a:gd name="connsiteX1" fmla="*/ 150187 w 299898"/>
                    <a:gd name="connsiteY1" fmla="*/ 324223 h 323890"/>
                    <a:gd name="connsiteX2" fmla="*/ 238 w 299898"/>
                    <a:gd name="connsiteY2" fmla="*/ 162277 h 323890"/>
                    <a:gd name="connsiteX3" fmla="*/ 150187 w 299898"/>
                    <a:gd name="connsiteY3" fmla="*/ 332 h 323890"/>
                    <a:gd name="connsiteX4" fmla="*/ 300137 w 299898"/>
                    <a:gd name="connsiteY4" fmla="*/ 162277 h 32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98" h="323890">
                      <a:moveTo>
                        <a:pt x="300137" y="162277"/>
                      </a:moveTo>
                      <a:cubicBezTo>
                        <a:pt x="300137" y="251717"/>
                        <a:pt x="233002" y="324223"/>
                        <a:pt x="150187" y="324223"/>
                      </a:cubicBezTo>
                      <a:cubicBezTo>
                        <a:pt x="67373" y="324223"/>
                        <a:pt x="238" y="251717"/>
                        <a:pt x="238" y="162277"/>
                      </a:cubicBezTo>
                      <a:cubicBezTo>
                        <a:pt x="238" y="72837"/>
                        <a:pt x="67373" y="332"/>
                        <a:pt x="150187" y="332"/>
                      </a:cubicBezTo>
                      <a:cubicBezTo>
                        <a:pt x="233002" y="332"/>
                        <a:pt x="300137" y="72837"/>
                        <a:pt x="300137" y="162277"/>
                      </a:cubicBezTo>
                      <a:close/>
                    </a:path>
                  </a:pathLst>
                </a:custGeom>
                <a:ln w="11989" cap="flat">
                  <a:noFill/>
                  <a:prstDash val="solid"/>
                  <a:miter/>
                </a:ln>
              </p:spPr>
              <p:txBody>
                <a:bodyPr rtlCol="0" anchor="ctr"/>
                <a:lstStyle/>
                <a:p>
                  <a:endParaRPr lang="zh-CN" altLang="en-US"/>
                </a:p>
              </p:txBody>
            </p:sp>
          </p:grpSp>
          <p:sp>
            <p:nvSpPr>
              <p:cNvPr id="319" name="íṥ1idè"/>
              <p:cNvSpPr/>
              <p:nvPr/>
            </p:nvSpPr>
            <p:spPr>
              <a:xfrm>
                <a:off x="10149650" y="2915529"/>
                <a:ext cx="120199" cy="178739"/>
              </a:xfrm>
              <a:custGeom>
                <a:avLst/>
                <a:gdLst>
                  <a:gd name="connsiteX0" fmla="*/ 47622 w 120199"/>
                  <a:gd name="connsiteY0" fmla="*/ 179072 h 178739"/>
                  <a:gd name="connsiteX1" fmla="*/ 120437 w 120199"/>
                  <a:gd name="connsiteY1" fmla="*/ 114054 h 178739"/>
                  <a:gd name="connsiteX2" fmla="*/ 74013 w 120199"/>
                  <a:gd name="connsiteY2" fmla="*/ 114054 h 178739"/>
                  <a:gd name="connsiteX3" fmla="*/ 79051 w 120199"/>
                  <a:gd name="connsiteY3" fmla="*/ 332 h 178739"/>
                  <a:gd name="connsiteX4" fmla="*/ 44743 w 120199"/>
                  <a:gd name="connsiteY4" fmla="*/ 332 h 178739"/>
                  <a:gd name="connsiteX5" fmla="*/ 39825 w 120199"/>
                  <a:gd name="connsiteY5" fmla="*/ 114054 h 178739"/>
                  <a:gd name="connsiteX6" fmla="*/ 238 w 120199"/>
                  <a:gd name="connsiteY6" fmla="*/ 114054 h 17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199" h="178739">
                    <a:moveTo>
                      <a:pt x="47622" y="179072"/>
                    </a:moveTo>
                    <a:lnTo>
                      <a:pt x="120437" y="114054"/>
                    </a:lnTo>
                    <a:lnTo>
                      <a:pt x="74013" y="114054"/>
                    </a:lnTo>
                    <a:lnTo>
                      <a:pt x="79051" y="332"/>
                    </a:lnTo>
                    <a:lnTo>
                      <a:pt x="44743" y="332"/>
                    </a:lnTo>
                    <a:lnTo>
                      <a:pt x="39825" y="114054"/>
                    </a:lnTo>
                    <a:lnTo>
                      <a:pt x="238" y="114054"/>
                    </a:lnTo>
                    <a:close/>
                  </a:path>
                </a:pathLst>
              </a:custGeom>
              <a:solidFill>
                <a:srgbClr val="FFFFFF"/>
              </a:solidFill>
              <a:ln w="11989" cap="flat">
                <a:noFill/>
                <a:prstDash val="solid"/>
                <a:miter/>
              </a:ln>
            </p:spPr>
            <p:txBody>
              <a:bodyPr rtlCol="0" anchor="ctr"/>
              <a:lstStyle/>
              <a:p>
                <a:endParaRPr lang="zh-CN" altLang="en-US"/>
              </a:p>
            </p:txBody>
          </p:sp>
        </p:grpSp>
        <p:grpSp>
          <p:nvGrpSpPr>
            <p:cNvPr id="320" name="图形 1"/>
            <p:cNvGrpSpPr/>
            <p:nvPr/>
          </p:nvGrpSpPr>
          <p:grpSpPr>
            <a:xfrm>
              <a:off x="7907253" y="3025007"/>
              <a:ext cx="342272" cy="459774"/>
              <a:chOff x="8848090" y="3443351"/>
              <a:chExt cx="292820" cy="393346"/>
            </a:xfrm>
          </p:grpSpPr>
          <p:sp>
            <p:nvSpPr>
              <p:cNvPr id="321" name="îṧ1îḑe"/>
              <p:cNvSpPr/>
              <p:nvPr/>
            </p:nvSpPr>
            <p:spPr>
              <a:xfrm>
                <a:off x="8896074" y="3443351"/>
                <a:ext cx="244837" cy="363717"/>
              </a:xfrm>
              <a:custGeom>
                <a:avLst/>
                <a:gdLst>
                  <a:gd name="connsiteX0" fmla="*/ 142049 w 244837"/>
                  <a:gd name="connsiteY0" fmla="*/ 382 h 363717"/>
                  <a:gd name="connsiteX1" fmla="*/ 137 w 244837"/>
                  <a:gd name="connsiteY1" fmla="*/ 382 h 363717"/>
                  <a:gd name="connsiteX2" fmla="*/ 137 w 244837"/>
                  <a:gd name="connsiteY2" fmla="*/ 364099 h 363717"/>
                  <a:gd name="connsiteX3" fmla="*/ 244974 w 244837"/>
                  <a:gd name="connsiteY3" fmla="*/ 364099 h 363717"/>
                  <a:gd name="connsiteX4" fmla="*/ 244974 w 244837"/>
                  <a:gd name="connsiteY4" fmla="*/ 106066 h 36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36" h="363717">
                    <a:moveTo>
                      <a:pt x="142049" y="382"/>
                    </a:moveTo>
                    <a:lnTo>
                      <a:pt x="137" y="382"/>
                    </a:lnTo>
                    <a:lnTo>
                      <a:pt x="137" y="364099"/>
                    </a:lnTo>
                    <a:lnTo>
                      <a:pt x="244974" y="364099"/>
                    </a:lnTo>
                    <a:lnTo>
                      <a:pt x="244974" y="106066"/>
                    </a:lnTo>
                    <a:close/>
                  </a:path>
                </a:pathLst>
              </a:custGeom>
              <a:solidFill>
                <a:srgbClr val="3A7D65"/>
              </a:solidFill>
              <a:ln w="11989" cap="flat">
                <a:noFill/>
                <a:prstDash val="solid"/>
                <a:miter/>
              </a:ln>
            </p:spPr>
            <p:txBody>
              <a:bodyPr rtlCol="0" anchor="ctr"/>
              <a:lstStyle/>
              <a:p>
                <a:endParaRPr lang="zh-CN" altLang="en-US"/>
              </a:p>
            </p:txBody>
          </p:sp>
          <p:sp>
            <p:nvSpPr>
              <p:cNvPr id="322" name="íšļiḋe"/>
              <p:cNvSpPr/>
              <p:nvPr/>
            </p:nvSpPr>
            <p:spPr>
              <a:xfrm>
                <a:off x="8848090" y="3472861"/>
                <a:ext cx="244957" cy="363836"/>
              </a:xfrm>
              <a:custGeom>
                <a:avLst/>
                <a:gdLst>
                  <a:gd name="connsiteX0" fmla="*/ 245094 w 244957"/>
                  <a:gd name="connsiteY0" fmla="*/ 364219 h 363836"/>
                  <a:gd name="connsiteX1" fmla="*/ 137 w 244957"/>
                  <a:gd name="connsiteY1" fmla="*/ 364219 h 363836"/>
                  <a:gd name="connsiteX2" fmla="*/ 137 w 244957"/>
                  <a:gd name="connsiteY2" fmla="*/ 382 h 363836"/>
                  <a:gd name="connsiteX3" fmla="*/ 142169 w 244957"/>
                  <a:gd name="connsiteY3" fmla="*/ 382 h 363836"/>
                  <a:gd name="connsiteX4" fmla="*/ 245094 w 244957"/>
                  <a:gd name="connsiteY4" fmla="*/ 106186 h 363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57" h="363836">
                    <a:moveTo>
                      <a:pt x="245094" y="364219"/>
                    </a:moveTo>
                    <a:lnTo>
                      <a:pt x="137" y="364219"/>
                    </a:lnTo>
                    <a:lnTo>
                      <a:pt x="137" y="382"/>
                    </a:lnTo>
                    <a:lnTo>
                      <a:pt x="142169" y="382"/>
                    </a:lnTo>
                    <a:lnTo>
                      <a:pt x="245094" y="106186"/>
                    </a:lnTo>
                    <a:close/>
                  </a:path>
                </a:pathLst>
              </a:custGeom>
              <a:solidFill>
                <a:srgbClr val="4C93F4"/>
              </a:solidFill>
              <a:ln w="11989" cap="flat">
                <a:noFill/>
                <a:prstDash val="solid"/>
                <a:miter/>
              </a:ln>
            </p:spPr>
            <p:txBody>
              <a:bodyPr rtlCol="0" anchor="ctr"/>
              <a:lstStyle/>
              <a:p>
                <a:endParaRPr lang="zh-CN" altLang="en-US"/>
              </a:p>
            </p:txBody>
          </p:sp>
          <p:sp>
            <p:nvSpPr>
              <p:cNvPr id="323" name="işľïḍé"/>
              <p:cNvSpPr/>
              <p:nvPr/>
            </p:nvSpPr>
            <p:spPr>
              <a:xfrm>
                <a:off x="8990122" y="3472861"/>
                <a:ext cx="102925" cy="105804"/>
              </a:xfrm>
              <a:custGeom>
                <a:avLst/>
                <a:gdLst>
                  <a:gd name="connsiteX0" fmla="*/ 137 w 102925"/>
                  <a:gd name="connsiteY0" fmla="*/ 382 h 105804"/>
                  <a:gd name="connsiteX1" fmla="*/ 137 w 102925"/>
                  <a:gd name="connsiteY1" fmla="*/ 106186 h 105804"/>
                  <a:gd name="connsiteX2" fmla="*/ 103062 w 102925"/>
                  <a:gd name="connsiteY2" fmla="*/ 106186 h 105804"/>
                </a:gdLst>
                <a:ahLst/>
                <a:cxnLst>
                  <a:cxn ang="0">
                    <a:pos x="connsiteX0" y="connsiteY0"/>
                  </a:cxn>
                  <a:cxn ang="0">
                    <a:pos x="connsiteX1" y="connsiteY1"/>
                  </a:cxn>
                  <a:cxn ang="0">
                    <a:pos x="connsiteX2" y="connsiteY2"/>
                  </a:cxn>
                </a:cxnLst>
                <a:rect l="l" t="t" r="r" b="b"/>
                <a:pathLst>
                  <a:path w="102924" h="105804">
                    <a:moveTo>
                      <a:pt x="137" y="382"/>
                    </a:moveTo>
                    <a:lnTo>
                      <a:pt x="137" y="106186"/>
                    </a:lnTo>
                    <a:lnTo>
                      <a:pt x="103062" y="106186"/>
                    </a:lnTo>
                    <a:close/>
                  </a:path>
                </a:pathLst>
              </a:custGeom>
              <a:solidFill>
                <a:srgbClr val="FFFFFF"/>
              </a:solidFill>
              <a:ln w="11989" cap="flat">
                <a:noFill/>
                <a:prstDash val="solid"/>
                <a:miter/>
              </a:ln>
            </p:spPr>
            <p:txBody>
              <a:bodyPr rtlCol="0" anchor="ctr"/>
              <a:lstStyle/>
              <a:p>
                <a:endParaRPr lang="zh-CN" altLang="en-US"/>
              </a:p>
            </p:txBody>
          </p:sp>
          <p:sp>
            <p:nvSpPr>
              <p:cNvPr id="324" name="îŝḷidé"/>
              <p:cNvSpPr/>
              <p:nvPr/>
            </p:nvSpPr>
            <p:spPr>
              <a:xfrm>
                <a:off x="8880959" y="3532841"/>
                <a:ext cx="89009" cy="30109"/>
              </a:xfrm>
              <a:custGeom>
                <a:avLst/>
                <a:gdLst>
                  <a:gd name="connsiteX0" fmla="*/ 137 w 89009"/>
                  <a:gd name="connsiteY0" fmla="*/ 382 h 30109"/>
                  <a:gd name="connsiteX1" fmla="*/ 89147 w 89009"/>
                  <a:gd name="connsiteY1" fmla="*/ 382 h 30109"/>
                  <a:gd name="connsiteX2" fmla="*/ 89147 w 89009"/>
                  <a:gd name="connsiteY2" fmla="*/ 30492 h 30109"/>
                  <a:gd name="connsiteX3" fmla="*/ 137 w 89009"/>
                  <a:gd name="connsiteY3" fmla="*/ 30492 h 30109"/>
                </a:gdLst>
                <a:ahLst/>
                <a:cxnLst>
                  <a:cxn ang="0">
                    <a:pos x="connsiteX0" y="connsiteY0"/>
                  </a:cxn>
                  <a:cxn ang="0">
                    <a:pos x="connsiteX1" y="connsiteY1"/>
                  </a:cxn>
                  <a:cxn ang="0">
                    <a:pos x="connsiteX2" y="connsiteY2"/>
                  </a:cxn>
                  <a:cxn ang="0">
                    <a:pos x="connsiteX3" y="connsiteY3"/>
                  </a:cxn>
                </a:cxnLst>
                <a:rect l="l" t="t" r="r" b="b"/>
                <a:pathLst>
                  <a:path w="89009" h="30109">
                    <a:moveTo>
                      <a:pt x="137" y="382"/>
                    </a:moveTo>
                    <a:lnTo>
                      <a:pt x="89147" y="382"/>
                    </a:lnTo>
                    <a:lnTo>
                      <a:pt x="89147" y="30492"/>
                    </a:lnTo>
                    <a:lnTo>
                      <a:pt x="137" y="30492"/>
                    </a:lnTo>
                    <a:close/>
                  </a:path>
                </a:pathLst>
              </a:custGeom>
              <a:solidFill>
                <a:srgbClr val="EAF1FC"/>
              </a:solidFill>
              <a:ln w="11989" cap="flat">
                <a:noFill/>
                <a:prstDash val="solid"/>
                <a:miter/>
              </a:ln>
            </p:spPr>
            <p:txBody>
              <a:bodyPr rtlCol="0" anchor="ctr"/>
              <a:lstStyle/>
              <a:p>
                <a:endParaRPr lang="zh-CN" altLang="en-US"/>
              </a:p>
            </p:txBody>
          </p:sp>
          <p:sp>
            <p:nvSpPr>
              <p:cNvPr id="325" name="ï$ḻîdé"/>
              <p:cNvSpPr/>
              <p:nvPr/>
            </p:nvSpPr>
            <p:spPr>
              <a:xfrm>
                <a:off x="8880959" y="3594740"/>
                <a:ext cx="178859" cy="30109"/>
              </a:xfrm>
              <a:custGeom>
                <a:avLst/>
                <a:gdLst>
                  <a:gd name="connsiteX0" fmla="*/ 137 w 178859"/>
                  <a:gd name="connsiteY0" fmla="*/ 382 h 30109"/>
                  <a:gd name="connsiteX1" fmla="*/ 178997 w 178859"/>
                  <a:gd name="connsiteY1" fmla="*/ 382 h 30109"/>
                  <a:gd name="connsiteX2" fmla="*/ 178997 w 178859"/>
                  <a:gd name="connsiteY2" fmla="*/ 30492 h 30109"/>
                  <a:gd name="connsiteX3" fmla="*/ 137 w 178859"/>
                  <a:gd name="connsiteY3" fmla="*/ 30492 h 30109"/>
                </a:gdLst>
                <a:ahLst/>
                <a:cxnLst>
                  <a:cxn ang="0">
                    <a:pos x="connsiteX0" y="connsiteY0"/>
                  </a:cxn>
                  <a:cxn ang="0">
                    <a:pos x="connsiteX1" y="connsiteY1"/>
                  </a:cxn>
                  <a:cxn ang="0">
                    <a:pos x="connsiteX2" y="connsiteY2"/>
                  </a:cxn>
                  <a:cxn ang="0">
                    <a:pos x="connsiteX3" y="connsiteY3"/>
                  </a:cxn>
                </a:cxnLst>
                <a:rect l="l" t="t" r="r" b="b"/>
                <a:pathLst>
                  <a:path w="178859" h="30109">
                    <a:moveTo>
                      <a:pt x="137" y="382"/>
                    </a:moveTo>
                    <a:lnTo>
                      <a:pt x="178997" y="382"/>
                    </a:lnTo>
                    <a:lnTo>
                      <a:pt x="178997" y="30492"/>
                    </a:lnTo>
                    <a:lnTo>
                      <a:pt x="137" y="30492"/>
                    </a:lnTo>
                    <a:close/>
                  </a:path>
                </a:pathLst>
              </a:custGeom>
              <a:solidFill>
                <a:srgbClr val="EAF1FC"/>
              </a:solidFill>
              <a:ln w="11989" cap="flat">
                <a:noFill/>
                <a:prstDash val="solid"/>
                <a:miter/>
              </a:ln>
            </p:spPr>
            <p:txBody>
              <a:bodyPr rtlCol="0" anchor="ctr"/>
              <a:lstStyle/>
              <a:p>
                <a:endParaRPr lang="zh-CN" altLang="en-US"/>
              </a:p>
            </p:txBody>
          </p:sp>
          <p:sp>
            <p:nvSpPr>
              <p:cNvPr id="326" name="íṧḻîďè"/>
              <p:cNvSpPr/>
              <p:nvPr/>
            </p:nvSpPr>
            <p:spPr>
              <a:xfrm>
                <a:off x="8880959" y="3655079"/>
                <a:ext cx="178859" cy="30109"/>
              </a:xfrm>
              <a:custGeom>
                <a:avLst/>
                <a:gdLst>
                  <a:gd name="connsiteX0" fmla="*/ 137 w 178859"/>
                  <a:gd name="connsiteY0" fmla="*/ 382 h 30109"/>
                  <a:gd name="connsiteX1" fmla="*/ 178997 w 178859"/>
                  <a:gd name="connsiteY1" fmla="*/ 382 h 30109"/>
                  <a:gd name="connsiteX2" fmla="*/ 178997 w 178859"/>
                  <a:gd name="connsiteY2" fmla="*/ 30492 h 30109"/>
                  <a:gd name="connsiteX3" fmla="*/ 137 w 178859"/>
                  <a:gd name="connsiteY3" fmla="*/ 30492 h 30109"/>
                </a:gdLst>
                <a:ahLst/>
                <a:cxnLst>
                  <a:cxn ang="0">
                    <a:pos x="connsiteX0" y="connsiteY0"/>
                  </a:cxn>
                  <a:cxn ang="0">
                    <a:pos x="connsiteX1" y="connsiteY1"/>
                  </a:cxn>
                  <a:cxn ang="0">
                    <a:pos x="connsiteX2" y="connsiteY2"/>
                  </a:cxn>
                  <a:cxn ang="0">
                    <a:pos x="connsiteX3" y="connsiteY3"/>
                  </a:cxn>
                </a:cxnLst>
                <a:rect l="l" t="t" r="r" b="b"/>
                <a:pathLst>
                  <a:path w="178859" h="30109">
                    <a:moveTo>
                      <a:pt x="137" y="382"/>
                    </a:moveTo>
                    <a:lnTo>
                      <a:pt x="178997" y="382"/>
                    </a:lnTo>
                    <a:lnTo>
                      <a:pt x="178997" y="30492"/>
                    </a:lnTo>
                    <a:lnTo>
                      <a:pt x="137" y="30492"/>
                    </a:lnTo>
                    <a:close/>
                  </a:path>
                </a:pathLst>
              </a:custGeom>
              <a:solidFill>
                <a:srgbClr val="EAF1FC"/>
              </a:solidFill>
              <a:ln w="11989" cap="flat">
                <a:noFill/>
                <a:prstDash val="solid"/>
                <a:miter/>
              </a:ln>
            </p:spPr>
            <p:txBody>
              <a:bodyPr rtlCol="0" anchor="ctr"/>
              <a:lstStyle/>
              <a:p>
                <a:endParaRPr lang="zh-CN" altLang="en-US"/>
              </a:p>
            </p:txBody>
          </p:sp>
          <p:sp>
            <p:nvSpPr>
              <p:cNvPr id="327" name="îṧľiďe"/>
              <p:cNvSpPr/>
              <p:nvPr/>
            </p:nvSpPr>
            <p:spPr>
              <a:xfrm>
                <a:off x="8880959" y="3715419"/>
                <a:ext cx="178859" cy="30109"/>
              </a:xfrm>
              <a:custGeom>
                <a:avLst/>
                <a:gdLst>
                  <a:gd name="connsiteX0" fmla="*/ 137 w 178859"/>
                  <a:gd name="connsiteY0" fmla="*/ 382 h 30109"/>
                  <a:gd name="connsiteX1" fmla="*/ 178997 w 178859"/>
                  <a:gd name="connsiteY1" fmla="*/ 382 h 30109"/>
                  <a:gd name="connsiteX2" fmla="*/ 178997 w 178859"/>
                  <a:gd name="connsiteY2" fmla="*/ 30492 h 30109"/>
                  <a:gd name="connsiteX3" fmla="*/ 137 w 178859"/>
                  <a:gd name="connsiteY3" fmla="*/ 30492 h 30109"/>
                </a:gdLst>
                <a:ahLst/>
                <a:cxnLst>
                  <a:cxn ang="0">
                    <a:pos x="connsiteX0" y="connsiteY0"/>
                  </a:cxn>
                  <a:cxn ang="0">
                    <a:pos x="connsiteX1" y="connsiteY1"/>
                  </a:cxn>
                  <a:cxn ang="0">
                    <a:pos x="connsiteX2" y="connsiteY2"/>
                  </a:cxn>
                  <a:cxn ang="0">
                    <a:pos x="connsiteX3" y="connsiteY3"/>
                  </a:cxn>
                </a:cxnLst>
                <a:rect l="l" t="t" r="r" b="b"/>
                <a:pathLst>
                  <a:path w="178859" h="30109">
                    <a:moveTo>
                      <a:pt x="137" y="382"/>
                    </a:moveTo>
                    <a:lnTo>
                      <a:pt x="178997" y="382"/>
                    </a:lnTo>
                    <a:lnTo>
                      <a:pt x="178997" y="30492"/>
                    </a:lnTo>
                    <a:lnTo>
                      <a:pt x="137" y="30492"/>
                    </a:lnTo>
                    <a:close/>
                  </a:path>
                </a:pathLst>
              </a:custGeom>
              <a:solidFill>
                <a:srgbClr val="EAF1FC"/>
              </a:solidFill>
              <a:ln w="11989" cap="flat">
                <a:noFill/>
                <a:prstDash val="solid"/>
                <a:miter/>
              </a:ln>
            </p:spPr>
            <p:txBody>
              <a:bodyPr rtlCol="0" anchor="ctr"/>
              <a:lstStyle/>
              <a:p>
                <a:endParaRPr lang="zh-CN" altLang="en-US"/>
              </a:p>
            </p:txBody>
          </p:sp>
          <p:sp>
            <p:nvSpPr>
              <p:cNvPr id="328" name="ïşḻíďe"/>
              <p:cNvSpPr/>
              <p:nvPr/>
            </p:nvSpPr>
            <p:spPr>
              <a:xfrm>
                <a:off x="8880959" y="3775758"/>
                <a:ext cx="178859" cy="30109"/>
              </a:xfrm>
              <a:custGeom>
                <a:avLst/>
                <a:gdLst>
                  <a:gd name="connsiteX0" fmla="*/ 137 w 178859"/>
                  <a:gd name="connsiteY0" fmla="*/ 382 h 30109"/>
                  <a:gd name="connsiteX1" fmla="*/ 178997 w 178859"/>
                  <a:gd name="connsiteY1" fmla="*/ 382 h 30109"/>
                  <a:gd name="connsiteX2" fmla="*/ 178997 w 178859"/>
                  <a:gd name="connsiteY2" fmla="*/ 30492 h 30109"/>
                  <a:gd name="connsiteX3" fmla="*/ 137 w 178859"/>
                  <a:gd name="connsiteY3" fmla="*/ 30492 h 30109"/>
                </a:gdLst>
                <a:ahLst/>
                <a:cxnLst>
                  <a:cxn ang="0">
                    <a:pos x="connsiteX0" y="connsiteY0"/>
                  </a:cxn>
                  <a:cxn ang="0">
                    <a:pos x="connsiteX1" y="connsiteY1"/>
                  </a:cxn>
                  <a:cxn ang="0">
                    <a:pos x="connsiteX2" y="connsiteY2"/>
                  </a:cxn>
                  <a:cxn ang="0">
                    <a:pos x="connsiteX3" y="connsiteY3"/>
                  </a:cxn>
                </a:cxnLst>
                <a:rect l="l" t="t" r="r" b="b"/>
                <a:pathLst>
                  <a:path w="178859" h="30109">
                    <a:moveTo>
                      <a:pt x="137" y="382"/>
                    </a:moveTo>
                    <a:lnTo>
                      <a:pt x="178997" y="382"/>
                    </a:lnTo>
                    <a:lnTo>
                      <a:pt x="178997" y="30492"/>
                    </a:lnTo>
                    <a:lnTo>
                      <a:pt x="137" y="30492"/>
                    </a:lnTo>
                    <a:close/>
                  </a:path>
                </a:pathLst>
              </a:custGeom>
              <a:solidFill>
                <a:srgbClr val="EAF1FC"/>
              </a:solidFill>
              <a:ln w="11989" cap="flat">
                <a:noFill/>
                <a:prstDash val="solid"/>
                <a:miter/>
              </a:ln>
            </p:spPr>
            <p:txBody>
              <a:bodyPr rtlCol="0" anchor="ctr"/>
              <a:lstStyle/>
              <a:p>
                <a:endParaRPr lang="zh-CN" altLang="en-US"/>
              </a:p>
            </p:txBody>
          </p:sp>
        </p:grpSp>
        <p:grpSp>
          <p:nvGrpSpPr>
            <p:cNvPr id="329" name="图形 1"/>
            <p:cNvGrpSpPr/>
            <p:nvPr/>
          </p:nvGrpSpPr>
          <p:grpSpPr>
            <a:xfrm>
              <a:off x="10178975" y="2155654"/>
              <a:ext cx="1081035" cy="3751503"/>
              <a:chOff x="10791593" y="2699602"/>
              <a:chExt cx="924847" cy="3209485"/>
            </a:xfrm>
          </p:grpSpPr>
          <p:sp>
            <p:nvSpPr>
              <p:cNvPr id="330" name="íś1íḋè"/>
              <p:cNvSpPr/>
              <p:nvPr/>
            </p:nvSpPr>
            <p:spPr>
              <a:xfrm rot="10800000" flipV="1">
                <a:off x="10867481" y="3765322"/>
                <a:ext cx="600529" cy="1415641"/>
              </a:xfrm>
              <a:custGeom>
                <a:avLst/>
                <a:gdLst>
                  <a:gd name="connsiteX0" fmla="*/ 40414 w 600529"/>
                  <a:gd name="connsiteY0" fmla="*/ 639344 h 1415641"/>
                  <a:gd name="connsiteX1" fmla="*/ 114309 w 600529"/>
                  <a:gd name="connsiteY1" fmla="*/ 1415962 h 1415641"/>
                  <a:gd name="connsiteX2" fmla="*/ 560558 w 600529"/>
                  <a:gd name="connsiteY2" fmla="*/ 776938 h 1415641"/>
                  <a:gd name="connsiteX3" fmla="*/ 486663 w 600529"/>
                  <a:gd name="connsiteY3" fmla="*/ 320 h 1415641"/>
                  <a:gd name="connsiteX4" fmla="*/ 40414 w 600529"/>
                  <a:gd name="connsiteY4" fmla="*/ 639344 h 1415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529" h="1415641">
                    <a:moveTo>
                      <a:pt x="40414" y="639344"/>
                    </a:moveTo>
                    <a:cubicBezTo>
                      <a:pt x="-35161" y="926887"/>
                      <a:pt x="-613" y="1209511"/>
                      <a:pt x="114309" y="1415962"/>
                    </a:cubicBezTo>
                    <a:cubicBezTo>
                      <a:pt x="315841" y="1293243"/>
                      <a:pt x="484863" y="1064720"/>
                      <a:pt x="560558" y="776938"/>
                    </a:cubicBezTo>
                    <a:cubicBezTo>
                      <a:pt x="636132" y="489155"/>
                      <a:pt x="601584" y="206770"/>
                      <a:pt x="486663" y="320"/>
                    </a:cubicBezTo>
                    <a:cubicBezTo>
                      <a:pt x="285131" y="123039"/>
                      <a:pt x="116108" y="351921"/>
                      <a:pt x="40414" y="639344"/>
                    </a:cubicBezTo>
                    <a:close/>
                  </a:path>
                </a:pathLst>
              </a:custGeom>
              <a:solidFill>
                <a:srgbClr val="E5670E"/>
              </a:solidFill>
              <a:ln w="11989" cap="flat">
                <a:noFill/>
                <a:prstDash val="solid"/>
                <a:miter/>
              </a:ln>
            </p:spPr>
            <p:txBody>
              <a:bodyPr rtlCol="0" anchor="ctr"/>
              <a:lstStyle/>
              <a:p>
                <a:endParaRPr lang="zh-CN" altLang="en-US"/>
              </a:p>
            </p:txBody>
          </p:sp>
          <p:sp>
            <p:nvSpPr>
              <p:cNvPr id="331" name="ïŝļíḓè"/>
              <p:cNvSpPr/>
              <p:nvPr/>
            </p:nvSpPr>
            <p:spPr>
              <a:xfrm rot="10800000" flipV="1">
                <a:off x="11126960" y="4392830"/>
                <a:ext cx="159750" cy="935923"/>
              </a:xfrm>
              <a:custGeom>
                <a:avLst/>
                <a:gdLst>
                  <a:gd name="connsiteX0" fmla="*/ 159978 w 159750"/>
                  <a:gd name="connsiteY0" fmla="*/ 320 h 935923"/>
                  <a:gd name="connsiteX1" fmla="*/ 42657 w 159750"/>
                  <a:gd name="connsiteY1" fmla="*/ 408662 h 935923"/>
                  <a:gd name="connsiteX2" fmla="*/ 1751 w 159750"/>
                  <a:gd name="connsiteY2" fmla="*/ 936244 h 935923"/>
                </a:gdLst>
                <a:ahLst/>
                <a:cxnLst>
                  <a:cxn ang="0">
                    <a:pos x="connsiteX0" y="connsiteY0"/>
                  </a:cxn>
                  <a:cxn ang="0">
                    <a:pos x="connsiteX1" y="connsiteY1"/>
                  </a:cxn>
                  <a:cxn ang="0">
                    <a:pos x="connsiteX2" y="connsiteY2"/>
                  </a:cxn>
                </a:cxnLst>
                <a:rect l="l" t="t" r="r" b="b"/>
                <a:pathLst>
                  <a:path w="159750" h="935923">
                    <a:moveTo>
                      <a:pt x="159978" y="320"/>
                    </a:moveTo>
                    <a:cubicBezTo>
                      <a:pt x="100478" y="159146"/>
                      <a:pt x="99398" y="158666"/>
                      <a:pt x="42657" y="408662"/>
                    </a:cubicBezTo>
                    <a:cubicBezTo>
                      <a:pt x="-11924" y="649541"/>
                      <a:pt x="1751" y="936244"/>
                      <a:pt x="1751" y="936244"/>
                    </a:cubicBezTo>
                  </a:path>
                </a:pathLst>
              </a:custGeom>
              <a:noFill/>
              <a:ln w="11329" cap="flat">
                <a:solidFill>
                  <a:srgbClr val="FFFFFF"/>
                </a:solidFill>
                <a:prstDash val="solid"/>
                <a:miter/>
              </a:ln>
            </p:spPr>
            <p:txBody>
              <a:bodyPr rtlCol="0" anchor="ctr"/>
              <a:lstStyle/>
              <a:p>
                <a:endParaRPr lang="zh-CN" altLang="en-US"/>
              </a:p>
            </p:txBody>
          </p:sp>
          <p:sp>
            <p:nvSpPr>
              <p:cNvPr id="332" name="íṧḷïḓé"/>
              <p:cNvSpPr/>
              <p:nvPr/>
            </p:nvSpPr>
            <p:spPr>
              <a:xfrm rot="10800000" flipV="1">
                <a:off x="11304380" y="4310058"/>
                <a:ext cx="141192" cy="984027"/>
              </a:xfrm>
              <a:custGeom>
                <a:avLst/>
                <a:gdLst>
                  <a:gd name="connsiteX0" fmla="*/ 255 w 141192"/>
                  <a:gd name="connsiteY0" fmla="*/ 320 h 984027"/>
                  <a:gd name="connsiteX1" fmla="*/ 73551 w 141192"/>
                  <a:gd name="connsiteY1" fmla="*/ 489875 h 984027"/>
                  <a:gd name="connsiteX2" fmla="*/ 141448 w 141192"/>
                  <a:gd name="connsiteY2" fmla="*/ 984347 h 984027"/>
                </a:gdLst>
                <a:ahLst/>
                <a:cxnLst>
                  <a:cxn ang="0">
                    <a:pos x="connsiteX0" y="connsiteY0"/>
                  </a:cxn>
                  <a:cxn ang="0">
                    <a:pos x="connsiteX1" y="connsiteY1"/>
                  </a:cxn>
                  <a:cxn ang="0">
                    <a:pos x="connsiteX2" y="connsiteY2"/>
                  </a:cxn>
                </a:cxnLst>
                <a:rect l="l" t="t" r="r" b="b"/>
                <a:pathLst>
                  <a:path w="141192" h="984027">
                    <a:moveTo>
                      <a:pt x="255" y="320"/>
                    </a:moveTo>
                    <a:cubicBezTo>
                      <a:pt x="31925" y="267350"/>
                      <a:pt x="31325" y="267950"/>
                      <a:pt x="73551" y="489875"/>
                    </a:cubicBezTo>
                    <a:cubicBezTo>
                      <a:pt x="114097" y="702923"/>
                      <a:pt x="141448" y="984347"/>
                      <a:pt x="141448" y="984347"/>
                    </a:cubicBezTo>
                  </a:path>
                </a:pathLst>
              </a:custGeom>
              <a:noFill/>
              <a:ln w="11329" cap="flat">
                <a:solidFill>
                  <a:srgbClr val="FFFFFF"/>
                </a:solidFill>
                <a:prstDash val="solid"/>
                <a:miter/>
              </a:ln>
            </p:spPr>
            <p:txBody>
              <a:bodyPr rtlCol="0" anchor="ctr"/>
              <a:lstStyle/>
              <a:p>
                <a:endParaRPr lang="zh-CN" altLang="en-US"/>
              </a:p>
            </p:txBody>
          </p:sp>
          <p:sp>
            <p:nvSpPr>
              <p:cNvPr id="333" name="iṥ1iḍé"/>
              <p:cNvSpPr/>
              <p:nvPr/>
            </p:nvSpPr>
            <p:spPr>
              <a:xfrm rot="10800000" flipV="1">
                <a:off x="11304380" y="4774181"/>
                <a:ext cx="206929" cy="533219"/>
              </a:xfrm>
              <a:custGeom>
                <a:avLst/>
                <a:gdLst>
                  <a:gd name="connsiteX0" fmla="*/ 261 w 206929"/>
                  <a:gd name="connsiteY0" fmla="*/ 320 h 533219"/>
                  <a:gd name="connsiteX1" fmla="*/ 114102 w 206929"/>
                  <a:gd name="connsiteY1" fmla="*/ 297100 h 533219"/>
                  <a:gd name="connsiteX2" fmla="*/ 207191 w 206929"/>
                  <a:gd name="connsiteY2" fmla="*/ 533540 h 533219"/>
                </a:gdLst>
                <a:ahLst/>
                <a:cxnLst>
                  <a:cxn ang="0">
                    <a:pos x="connsiteX0" y="connsiteY0"/>
                  </a:cxn>
                  <a:cxn ang="0">
                    <a:pos x="connsiteX1" y="connsiteY1"/>
                  </a:cxn>
                  <a:cxn ang="0">
                    <a:pos x="connsiteX2" y="connsiteY2"/>
                  </a:cxn>
                </a:cxnLst>
                <a:rect l="l" t="t" r="r" b="b"/>
                <a:pathLst>
                  <a:path w="206929" h="533219">
                    <a:moveTo>
                      <a:pt x="261" y="320"/>
                    </a:moveTo>
                    <a:cubicBezTo>
                      <a:pt x="261" y="320"/>
                      <a:pt x="65999" y="180379"/>
                      <a:pt x="114102" y="297100"/>
                    </a:cubicBezTo>
                    <a:cubicBezTo>
                      <a:pt x="162086" y="413820"/>
                      <a:pt x="207191" y="533540"/>
                      <a:pt x="207191" y="533540"/>
                    </a:cubicBezTo>
                  </a:path>
                </a:pathLst>
              </a:custGeom>
              <a:noFill/>
              <a:ln w="11329" cap="rnd">
                <a:solidFill>
                  <a:srgbClr val="FFFFFF"/>
                </a:solidFill>
                <a:prstDash val="solid"/>
                <a:round/>
              </a:ln>
            </p:spPr>
            <p:txBody>
              <a:bodyPr rtlCol="0" anchor="ctr"/>
              <a:lstStyle/>
              <a:p>
                <a:endParaRPr lang="zh-CN" altLang="en-US"/>
              </a:p>
            </p:txBody>
          </p:sp>
          <p:sp>
            <p:nvSpPr>
              <p:cNvPr id="334" name="iṥḷîḋe"/>
              <p:cNvSpPr/>
              <p:nvPr/>
            </p:nvSpPr>
            <p:spPr>
              <a:xfrm rot="10800000" flipV="1">
                <a:off x="10912683" y="2699602"/>
                <a:ext cx="336544" cy="1240620"/>
              </a:xfrm>
              <a:custGeom>
                <a:avLst/>
                <a:gdLst>
                  <a:gd name="connsiteX0" fmla="*/ 14391 w 336544"/>
                  <a:gd name="connsiteY0" fmla="*/ 599517 h 1240620"/>
                  <a:gd name="connsiteX1" fmla="*/ 83967 w 336544"/>
                  <a:gd name="connsiteY1" fmla="*/ 1240941 h 1240620"/>
                  <a:gd name="connsiteX2" fmla="*/ 322566 w 336544"/>
                  <a:gd name="connsiteY2" fmla="*/ 641743 h 1240620"/>
                  <a:gd name="connsiteX3" fmla="*/ 252990 w 336544"/>
                  <a:gd name="connsiteY3" fmla="*/ 320 h 1240620"/>
                  <a:gd name="connsiteX4" fmla="*/ 14391 w 336544"/>
                  <a:gd name="connsiteY4" fmla="*/ 599517 h 124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44" h="1240620">
                    <a:moveTo>
                      <a:pt x="14391" y="599517"/>
                    </a:moveTo>
                    <a:cubicBezTo>
                      <a:pt x="-19918" y="851432"/>
                      <a:pt x="9832" y="1083794"/>
                      <a:pt x="83967" y="1240941"/>
                    </a:cubicBezTo>
                    <a:cubicBezTo>
                      <a:pt x="197329" y="1109585"/>
                      <a:pt x="288258" y="893778"/>
                      <a:pt x="322566" y="641743"/>
                    </a:cubicBezTo>
                    <a:cubicBezTo>
                      <a:pt x="356875" y="389828"/>
                      <a:pt x="327125" y="157467"/>
                      <a:pt x="252990" y="320"/>
                    </a:cubicBezTo>
                    <a:cubicBezTo>
                      <a:pt x="139508" y="131676"/>
                      <a:pt x="48699" y="347603"/>
                      <a:pt x="14391" y="599517"/>
                    </a:cubicBezTo>
                    <a:close/>
                  </a:path>
                </a:pathLst>
              </a:custGeom>
              <a:solidFill>
                <a:srgbClr val="CF8710"/>
              </a:solidFill>
              <a:ln w="11989" cap="flat">
                <a:noFill/>
                <a:prstDash val="solid"/>
                <a:miter/>
              </a:ln>
            </p:spPr>
            <p:txBody>
              <a:bodyPr rtlCol="0" anchor="ctr"/>
              <a:lstStyle/>
              <a:p>
                <a:endParaRPr lang="zh-CN" altLang="en-US"/>
              </a:p>
            </p:txBody>
          </p:sp>
          <p:sp>
            <p:nvSpPr>
              <p:cNvPr id="335" name="îṥlïḋê"/>
              <p:cNvSpPr/>
              <p:nvPr/>
            </p:nvSpPr>
            <p:spPr>
              <a:xfrm rot="10800000" flipV="1">
                <a:off x="11433696" y="2813324"/>
                <a:ext cx="261871" cy="1677752"/>
              </a:xfrm>
              <a:custGeom>
                <a:avLst/>
                <a:gdLst>
                  <a:gd name="connsiteX0" fmla="*/ 227730 w 261871"/>
                  <a:gd name="connsiteY0" fmla="*/ 889820 h 1677752"/>
                  <a:gd name="connsiteX1" fmla="*/ 262158 w 261871"/>
                  <a:gd name="connsiteY1" fmla="*/ 320 h 1677752"/>
                  <a:gd name="connsiteX2" fmla="*/ 287 w 261871"/>
                  <a:gd name="connsiteY2" fmla="*/ 842675 h 1677752"/>
                  <a:gd name="connsiteX3" fmla="*/ 256760 w 261871"/>
                  <a:gd name="connsiteY3" fmla="*/ 1678073 h 1677752"/>
                  <a:gd name="connsiteX4" fmla="*/ 227730 w 261871"/>
                  <a:gd name="connsiteY4" fmla="*/ 889820 h 167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71" h="1677752">
                    <a:moveTo>
                      <a:pt x="227730" y="889820"/>
                    </a:moveTo>
                    <a:cubicBezTo>
                      <a:pt x="238047" y="659137"/>
                      <a:pt x="253401" y="242878"/>
                      <a:pt x="262158" y="320"/>
                    </a:cubicBezTo>
                    <a:cubicBezTo>
                      <a:pt x="102612" y="198373"/>
                      <a:pt x="287" y="501991"/>
                      <a:pt x="287" y="842675"/>
                    </a:cubicBezTo>
                    <a:cubicBezTo>
                      <a:pt x="287" y="1179522"/>
                      <a:pt x="100333" y="1479780"/>
                      <a:pt x="256760" y="1678073"/>
                    </a:cubicBezTo>
                    <a:cubicBezTo>
                      <a:pt x="239606" y="1445232"/>
                      <a:pt x="218373" y="1099748"/>
                      <a:pt x="227730" y="889820"/>
                    </a:cubicBezTo>
                    <a:close/>
                  </a:path>
                </a:pathLst>
              </a:custGeom>
              <a:solidFill>
                <a:srgbClr val="E09924"/>
              </a:solidFill>
              <a:ln w="11989" cap="flat">
                <a:noFill/>
                <a:prstDash val="solid"/>
                <a:miter/>
              </a:ln>
            </p:spPr>
            <p:txBody>
              <a:bodyPr rtlCol="0" anchor="ctr"/>
              <a:lstStyle/>
              <a:p>
                <a:endParaRPr lang="zh-CN" altLang="en-US"/>
              </a:p>
            </p:txBody>
          </p:sp>
          <p:sp>
            <p:nvSpPr>
              <p:cNvPr id="336" name="íşľíḓe"/>
              <p:cNvSpPr/>
              <p:nvPr/>
            </p:nvSpPr>
            <p:spPr>
              <a:xfrm rot="10800000" flipV="1">
                <a:off x="11158149" y="2804567"/>
                <a:ext cx="312205" cy="1701864"/>
              </a:xfrm>
              <a:custGeom>
                <a:avLst/>
                <a:gdLst>
                  <a:gd name="connsiteX0" fmla="*/ 312451 w 312205"/>
                  <a:gd name="connsiteY0" fmla="*/ 851432 h 1701864"/>
                  <a:gd name="connsiteX1" fmla="*/ 43742 w 312205"/>
                  <a:gd name="connsiteY1" fmla="*/ 320 h 1701864"/>
                  <a:gd name="connsiteX2" fmla="*/ 37024 w 312205"/>
                  <a:gd name="connsiteY2" fmla="*/ 8717 h 1701864"/>
                  <a:gd name="connsiteX3" fmla="*/ 2595 w 312205"/>
                  <a:gd name="connsiteY3" fmla="*/ 898217 h 1701864"/>
                  <a:gd name="connsiteX4" fmla="*/ 31506 w 312205"/>
                  <a:gd name="connsiteY4" fmla="*/ 1686470 h 1701864"/>
                  <a:gd name="connsiteX5" fmla="*/ 43742 w 312205"/>
                  <a:gd name="connsiteY5" fmla="*/ 1702185 h 1701864"/>
                  <a:gd name="connsiteX6" fmla="*/ 312451 w 312205"/>
                  <a:gd name="connsiteY6" fmla="*/ 851432 h 17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205" h="1701864">
                    <a:moveTo>
                      <a:pt x="312451" y="851432"/>
                    </a:moveTo>
                    <a:cubicBezTo>
                      <a:pt x="312451" y="505709"/>
                      <a:pt x="207246" y="198133"/>
                      <a:pt x="43742" y="320"/>
                    </a:cubicBezTo>
                    <a:cubicBezTo>
                      <a:pt x="41462" y="3079"/>
                      <a:pt x="39183" y="6198"/>
                      <a:pt x="37024" y="8717"/>
                    </a:cubicBezTo>
                    <a:cubicBezTo>
                      <a:pt x="28267" y="251275"/>
                      <a:pt x="12912" y="667655"/>
                      <a:pt x="2595" y="898217"/>
                    </a:cubicBezTo>
                    <a:cubicBezTo>
                      <a:pt x="-6881" y="1108146"/>
                      <a:pt x="14232" y="1453749"/>
                      <a:pt x="31506" y="1686470"/>
                    </a:cubicBezTo>
                    <a:cubicBezTo>
                      <a:pt x="35584" y="1691628"/>
                      <a:pt x="39783" y="1697147"/>
                      <a:pt x="43742" y="1702185"/>
                    </a:cubicBezTo>
                    <a:cubicBezTo>
                      <a:pt x="207246" y="1504492"/>
                      <a:pt x="312451" y="1197036"/>
                      <a:pt x="312451" y="851432"/>
                    </a:cubicBezTo>
                    <a:close/>
                  </a:path>
                </a:pathLst>
              </a:custGeom>
              <a:solidFill>
                <a:srgbClr val="FFECA3"/>
              </a:solidFill>
              <a:ln w="11989" cap="flat">
                <a:noFill/>
                <a:prstDash val="solid"/>
                <a:miter/>
              </a:ln>
            </p:spPr>
            <p:txBody>
              <a:bodyPr rtlCol="0" anchor="ctr"/>
              <a:lstStyle/>
              <a:p>
                <a:endParaRPr lang="zh-CN" altLang="en-US"/>
              </a:p>
            </p:txBody>
          </p:sp>
          <p:sp>
            <p:nvSpPr>
              <p:cNvPr id="337" name="î$1iďe"/>
              <p:cNvSpPr/>
              <p:nvPr/>
            </p:nvSpPr>
            <p:spPr>
              <a:xfrm rot="10800000" flipV="1">
                <a:off x="10791593" y="3429795"/>
                <a:ext cx="407135" cy="1020495"/>
              </a:xfrm>
              <a:custGeom>
                <a:avLst/>
                <a:gdLst>
                  <a:gd name="connsiteX0" fmla="*/ 42810 w 407135"/>
                  <a:gd name="connsiteY0" fmla="*/ 462164 h 1020495"/>
                  <a:gd name="connsiteX1" fmla="*/ 51087 w 407135"/>
                  <a:gd name="connsiteY1" fmla="*/ 1020815 h 1020495"/>
                  <a:gd name="connsiteX2" fmla="*/ 364661 w 407135"/>
                  <a:gd name="connsiteY2" fmla="*/ 558971 h 1020495"/>
                  <a:gd name="connsiteX3" fmla="*/ 356384 w 407135"/>
                  <a:gd name="connsiteY3" fmla="*/ 320 h 1020495"/>
                  <a:gd name="connsiteX4" fmla="*/ 42810 w 407135"/>
                  <a:gd name="connsiteY4" fmla="*/ 462164 h 1020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135" h="1020494">
                    <a:moveTo>
                      <a:pt x="42810" y="462164"/>
                    </a:moveTo>
                    <a:cubicBezTo>
                      <a:pt x="-19089" y="669334"/>
                      <a:pt x="-11172" y="872785"/>
                      <a:pt x="51087" y="1020815"/>
                    </a:cubicBezTo>
                    <a:cubicBezTo>
                      <a:pt x="184482" y="931685"/>
                      <a:pt x="302642" y="766141"/>
                      <a:pt x="364661" y="558971"/>
                    </a:cubicBezTo>
                    <a:cubicBezTo>
                      <a:pt x="426680" y="351801"/>
                      <a:pt x="418643" y="148350"/>
                      <a:pt x="356384" y="320"/>
                    </a:cubicBezTo>
                    <a:cubicBezTo>
                      <a:pt x="222629" y="89570"/>
                      <a:pt x="104469" y="254874"/>
                      <a:pt x="42810" y="462164"/>
                    </a:cubicBezTo>
                    <a:close/>
                  </a:path>
                </a:pathLst>
              </a:custGeom>
              <a:solidFill>
                <a:srgbClr val="FFF0BC"/>
              </a:solidFill>
              <a:ln w="11989" cap="flat">
                <a:noFill/>
                <a:prstDash val="solid"/>
                <a:miter/>
              </a:ln>
            </p:spPr>
            <p:txBody>
              <a:bodyPr rtlCol="0" anchor="ctr"/>
              <a:lstStyle/>
              <a:p>
                <a:endParaRPr lang="zh-CN" altLang="en-US"/>
              </a:p>
            </p:txBody>
          </p:sp>
          <p:grpSp>
            <p:nvGrpSpPr>
              <p:cNvPr id="338" name="图形 1"/>
              <p:cNvGrpSpPr/>
              <p:nvPr/>
            </p:nvGrpSpPr>
            <p:grpSpPr>
              <a:xfrm>
                <a:off x="10919276" y="5140147"/>
                <a:ext cx="767140" cy="768940"/>
                <a:chOff x="10919276" y="5140147"/>
                <a:chExt cx="767140" cy="768940"/>
              </a:xfrm>
            </p:grpSpPr>
            <p:grpSp>
              <p:nvGrpSpPr>
                <p:cNvPr id="339" name="图形 1"/>
                <p:cNvGrpSpPr/>
                <p:nvPr/>
              </p:nvGrpSpPr>
              <p:grpSpPr>
                <a:xfrm>
                  <a:off x="10919276" y="5140147"/>
                  <a:ext cx="767140" cy="768940"/>
                  <a:chOff x="10919276" y="5140147"/>
                  <a:chExt cx="767140" cy="768940"/>
                </a:xfrm>
                <a:solidFill>
                  <a:srgbClr val="003D93"/>
                </a:solidFill>
              </p:grpSpPr>
              <p:sp>
                <p:nvSpPr>
                  <p:cNvPr id="340" name="íṧlíḋè"/>
                  <p:cNvSpPr/>
                  <p:nvPr/>
                </p:nvSpPr>
                <p:spPr>
                  <a:xfrm rot="10800000" flipV="1">
                    <a:off x="10919276" y="5140147"/>
                    <a:ext cx="767140" cy="768940"/>
                  </a:xfrm>
                  <a:custGeom>
                    <a:avLst/>
                    <a:gdLst>
                      <a:gd name="connsiteX0" fmla="*/ 88076 w 767140"/>
                      <a:gd name="connsiteY0" fmla="*/ 769464 h 768940"/>
                      <a:gd name="connsiteX1" fmla="*/ 266 w 767140"/>
                      <a:gd name="connsiteY1" fmla="*/ 523 h 768940"/>
                      <a:gd name="connsiteX2" fmla="*/ 767406 w 767140"/>
                      <a:gd name="connsiteY2" fmla="*/ 523 h 768940"/>
                      <a:gd name="connsiteX3" fmla="*/ 679596 w 767140"/>
                      <a:gd name="connsiteY3" fmla="*/ 769464 h 768940"/>
                    </a:gdLst>
                    <a:ahLst/>
                    <a:cxnLst>
                      <a:cxn ang="0">
                        <a:pos x="connsiteX0" y="connsiteY0"/>
                      </a:cxn>
                      <a:cxn ang="0">
                        <a:pos x="connsiteX1" y="connsiteY1"/>
                      </a:cxn>
                      <a:cxn ang="0">
                        <a:pos x="connsiteX2" y="connsiteY2"/>
                      </a:cxn>
                      <a:cxn ang="0">
                        <a:pos x="connsiteX3" y="connsiteY3"/>
                      </a:cxn>
                    </a:cxnLst>
                    <a:rect l="l" t="t" r="r" b="b"/>
                    <a:pathLst>
                      <a:path w="767140" h="768940">
                        <a:moveTo>
                          <a:pt x="88076" y="769464"/>
                        </a:moveTo>
                        <a:lnTo>
                          <a:pt x="266" y="523"/>
                        </a:lnTo>
                        <a:lnTo>
                          <a:pt x="767406" y="523"/>
                        </a:lnTo>
                        <a:lnTo>
                          <a:pt x="679596" y="769464"/>
                        </a:lnTo>
                        <a:close/>
                      </a:path>
                    </a:pathLst>
                  </a:custGeom>
                  <a:solidFill>
                    <a:srgbClr val="086BC2"/>
                  </a:solidFill>
                  <a:ln w="11989" cap="flat">
                    <a:noFill/>
                    <a:prstDash val="solid"/>
                    <a:miter/>
                  </a:ln>
                </p:spPr>
                <p:txBody>
                  <a:bodyPr rtlCol="0" anchor="ctr"/>
                  <a:lstStyle/>
                  <a:p>
                    <a:endParaRPr lang="zh-CN" altLang="en-US"/>
                  </a:p>
                </p:txBody>
              </p:sp>
              <p:sp>
                <p:nvSpPr>
                  <p:cNvPr id="341" name="i$ḻídê"/>
                  <p:cNvSpPr/>
                  <p:nvPr/>
                </p:nvSpPr>
                <p:spPr>
                  <a:xfrm rot="10800000" flipV="1">
                    <a:off x="10919276" y="5140147"/>
                    <a:ext cx="767140" cy="768940"/>
                  </a:xfrm>
                  <a:custGeom>
                    <a:avLst/>
                    <a:gdLst>
                      <a:gd name="connsiteX0" fmla="*/ 88076 w 767140"/>
                      <a:gd name="connsiteY0" fmla="*/ 769464 h 768940"/>
                      <a:gd name="connsiteX1" fmla="*/ 266 w 767140"/>
                      <a:gd name="connsiteY1" fmla="*/ 523 h 768940"/>
                      <a:gd name="connsiteX2" fmla="*/ 767406 w 767140"/>
                      <a:gd name="connsiteY2" fmla="*/ 523 h 768940"/>
                      <a:gd name="connsiteX3" fmla="*/ 679596 w 767140"/>
                      <a:gd name="connsiteY3" fmla="*/ 769464 h 768940"/>
                    </a:gdLst>
                    <a:ahLst/>
                    <a:cxnLst>
                      <a:cxn ang="0">
                        <a:pos x="connsiteX0" y="connsiteY0"/>
                      </a:cxn>
                      <a:cxn ang="0">
                        <a:pos x="connsiteX1" y="connsiteY1"/>
                      </a:cxn>
                      <a:cxn ang="0">
                        <a:pos x="connsiteX2" y="connsiteY2"/>
                      </a:cxn>
                      <a:cxn ang="0">
                        <a:pos x="connsiteX3" y="connsiteY3"/>
                      </a:cxn>
                    </a:cxnLst>
                    <a:rect l="l" t="t" r="r" b="b"/>
                    <a:pathLst>
                      <a:path w="767140" h="768940">
                        <a:moveTo>
                          <a:pt x="88076" y="769464"/>
                        </a:moveTo>
                        <a:lnTo>
                          <a:pt x="266" y="523"/>
                        </a:lnTo>
                        <a:lnTo>
                          <a:pt x="767406" y="523"/>
                        </a:lnTo>
                        <a:lnTo>
                          <a:pt x="679596" y="769464"/>
                        </a:lnTo>
                        <a:close/>
                      </a:path>
                    </a:pathLst>
                  </a:custGeom>
                  <a:ln w="11989" cap="flat">
                    <a:noFill/>
                    <a:prstDash val="solid"/>
                    <a:miter/>
                  </a:ln>
                </p:spPr>
                <p:txBody>
                  <a:bodyPr rtlCol="0" anchor="ctr"/>
                  <a:lstStyle/>
                  <a:p>
                    <a:endParaRPr lang="zh-CN" altLang="en-US"/>
                  </a:p>
                </p:txBody>
              </p:sp>
            </p:grpSp>
            <p:grpSp>
              <p:nvGrpSpPr>
                <p:cNvPr id="342" name="图形 1"/>
                <p:cNvGrpSpPr/>
                <p:nvPr/>
              </p:nvGrpSpPr>
              <p:grpSpPr>
                <a:xfrm>
                  <a:off x="11372243" y="5140147"/>
                  <a:ext cx="314173" cy="768940"/>
                  <a:chOff x="11372243" y="5140147"/>
                  <a:chExt cx="314173" cy="768940"/>
                </a:xfrm>
                <a:solidFill>
                  <a:srgbClr val="003A8D"/>
                </a:solidFill>
              </p:grpSpPr>
              <p:sp>
                <p:nvSpPr>
                  <p:cNvPr id="343" name="î$ľíḓe"/>
                  <p:cNvSpPr/>
                  <p:nvPr/>
                </p:nvSpPr>
                <p:spPr>
                  <a:xfrm rot="10800000" flipV="1">
                    <a:off x="11372243" y="5140147"/>
                    <a:ext cx="314173" cy="768940"/>
                  </a:xfrm>
                  <a:custGeom>
                    <a:avLst/>
                    <a:gdLst>
                      <a:gd name="connsiteX0" fmla="*/ 88114 w 314173"/>
                      <a:gd name="connsiteY0" fmla="*/ 769464 h 768940"/>
                      <a:gd name="connsiteX1" fmla="*/ 314477 w 314173"/>
                      <a:gd name="connsiteY1" fmla="*/ 769464 h 768940"/>
                      <a:gd name="connsiteX2" fmla="*/ 248859 w 314173"/>
                      <a:gd name="connsiteY2" fmla="*/ 523 h 768940"/>
                      <a:gd name="connsiteX3" fmla="*/ 303 w 314173"/>
                      <a:gd name="connsiteY3" fmla="*/ 523 h 768940"/>
                    </a:gdLst>
                    <a:ahLst/>
                    <a:cxnLst>
                      <a:cxn ang="0">
                        <a:pos x="connsiteX0" y="connsiteY0"/>
                      </a:cxn>
                      <a:cxn ang="0">
                        <a:pos x="connsiteX1" y="connsiteY1"/>
                      </a:cxn>
                      <a:cxn ang="0">
                        <a:pos x="connsiteX2" y="connsiteY2"/>
                      </a:cxn>
                      <a:cxn ang="0">
                        <a:pos x="connsiteX3" y="connsiteY3"/>
                      </a:cxn>
                    </a:cxnLst>
                    <a:rect l="l" t="t" r="r" b="b"/>
                    <a:pathLst>
                      <a:path w="314173" h="768940">
                        <a:moveTo>
                          <a:pt x="88114" y="769464"/>
                        </a:moveTo>
                        <a:lnTo>
                          <a:pt x="314477" y="769464"/>
                        </a:lnTo>
                        <a:lnTo>
                          <a:pt x="248859" y="523"/>
                        </a:lnTo>
                        <a:lnTo>
                          <a:pt x="303" y="523"/>
                        </a:lnTo>
                        <a:close/>
                      </a:path>
                    </a:pathLst>
                  </a:custGeom>
                  <a:solidFill>
                    <a:srgbClr val="003A8D"/>
                  </a:solidFill>
                  <a:ln w="11989" cap="flat">
                    <a:noFill/>
                    <a:prstDash val="solid"/>
                    <a:miter/>
                  </a:ln>
                </p:spPr>
                <p:txBody>
                  <a:bodyPr rtlCol="0" anchor="ctr"/>
                  <a:lstStyle/>
                  <a:p>
                    <a:endParaRPr lang="zh-CN" altLang="en-US"/>
                  </a:p>
                </p:txBody>
              </p:sp>
              <p:sp>
                <p:nvSpPr>
                  <p:cNvPr id="344" name="iṩļïḑê"/>
                  <p:cNvSpPr/>
                  <p:nvPr/>
                </p:nvSpPr>
                <p:spPr>
                  <a:xfrm rot="10800000" flipV="1">
                    <a:off x="11372243" y="5140147"/>
                    <a:ext cx="314173" cy="768940"/>
                  </a:xfrm>
                  <a:custGeom>
                    <a:avLst/>
                    <a:gdLst>
                      <a:gd name="connsiteX0" fmla="*/ 88114 w 314173"/>
                      <a:gd name="connsiteY0" fmla="*/ 769464 h 768940"/>
                      <a:gd name="connsiteX1" fmla="*/ 314477 w 314173"/>
                      <a:gd name="connsiteY1" fmla="*/ 769464 h 768940"/>
                      <a:gd name="connsiteX2" fmla="*/ 248859 w 314173"/>
                      <a:gd name="connsiteY2" fmla="*/ 523 h 768940"/>
                      <a:gd name="connsiteX3" fmla="*/ 303 w 314173"/>
                      <a:gd name="connsiteY3" fmla="*/ 523 h 768940"/>
                    </a:gdLst>
                    <a:ahLst/>
                    <a:cxnLst>
                      <a:cxn ang="0">
                        <a:pos x="connsiteX0" y="connsiteY0"/>
                      </a:cxn>
                      <a:cxn ang="0">
                        <a:pos x="connsiteX1" y="connsiteY1"/>
                      </a:cxn>
                      <a:cxn ang="0">
                        <a:pos x="connsiteX2" y="connsiteY2"/>
                      </a:cxn>
                      <a:cxn ang="0">
                        <a:pos x="connsiteX3" y="connsiteY3"/>
                      </a:cxn>
                    </a:cxnLst>
                    <a:rect l="l" t="t" r="r" b="b"/>
                    <a:pathLst>
                      <a:path w="314173" h="768940">
                        <a:moveTo>
                          <a:pt x="88114" y="769464"/>
                        </a:moveTo>
                        <a:lnTo>
                          <a:pt x="314477" y="769464"/>
                        </a:lnTo>
                        <a:lnTo>
                          <a:pt x="248859" y="523"/>
                        </a:lnTo>
                        <a:lnTo>
                          <a:pt x="303" y="523"/>
                        </a:lnTo>
                        <a:close/>
                      </a:path>
                    </a:pathLst>
                  </a:custGeom>
                  <a:ln w="11989" cap="flat">
                    <a:noFill/>
                    <a:prstDash val="solid"/>
                    <a:miter/>
                  </a:ln>
                </p:spPr>
                <p:txBody>
                  <a:bodyPr rtlCol="0" anchor="ctr"/>
                  <a:lstStyle/>
                  <a:p>
                    <a:endParaRPr lang="zh-CN" altLang="en-US"/>
                  </a:p>
                </p:txBody>
              </p:sp>
            </p:grpSp>
          </p:grpSp>
          <p:sp>
            <p:nvSpPr>
              <p:cNvPr id="345" name="iŝḷïḋe"/>
              <p:cNvSpPr/>
              <p:nvPr/>
            </p:nvSpPr>
            <p:spPr>
              <a:xfrm rot="10800000" flipV="1">
                <a:off x="10889320" y="5118105"/>
                <a:ext cx="827120" cy="189535"/>
              </a:xfrm>
              <a:custGeom>
                <a:avLst/>
                <a:gdLst>
                  <a:gd name="connsiteX0" fmla="*/ 243 w 827120"/>
                  <a:gd name="connsiteY0" fmla="*/ 320 h 189535"/>
                  <a:gd name="connsiteX1" fmla="*/ 827364 w 827120"/>
                  <a:gd name="connsiteY1" fmla="*/ 320 h 189535"/>
                  <a:gd name="connsiteX2" fmla="*/ 827364 w 827120"/>
                  <a:gd name="connsiteY2" fmla="*/ 153868 h 189535"/>
                  <a:gd name="connsiteX3" fmla="*/ 791376 w 827120"/>
                  <a:gd name="connsiteY3" fmla="*/ 189856 h 189535"/>
                  <a:gd name="connsiteX4" fmla="*/ 36231 w 827120"/>
                  <a:gd name="connsiteY4" fmla="*/ 189856 h 189535"/>
                  <a:gd name="connsiteX5" fmla="*/ 243 w 827120"/>
                  <a:gd name="connsiteY5" fmla="*/ 153868 h 189535"/>
                  <a:gd name="connsiteX6" fmla="*/ 243 w 827120"/>
                  <a:gd name="connsiteY6" fmla="*/ 320 h 189535"/>
                  <a:gd name="connsiteX7" fmla="*/ 243 w 827120"/>
                  <a:gd name="connsiteY7" fmla="*/ 320 h 18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7120" h="189535">
                    <a:moveTo>
                      <a:pt x="243" y="320"/>
                    </a:moveTo>
                    <a:lnTo>
                      <a:pt x="827364" y="320"/>
                    </a:lnTo>
                    <a:lnTo>
                      <a:pt x="827364" y="153868"/>
                    </a:lnTo>
                    <a:cubicBezTo>
                      <a:pt x="827364" y="173781"/>
                      <a:pt x="811289" y="189856"/>
                      <a:pt x="791376" y="189856"/>
                    </a:cubicBezTo>
                    <a:lnTo>
                      <a:pt x="36231" y="189856"/>
                    </a:lnTo>
                    <a:cubicBezTo>
                      <a:pt x="16318" y="189856"/>
                      <a:pt x="243" y="173781"/>
                      <a:pt x="243" y="153868"/>
                    </a:cubicBezTo>
                    <a:lnTo>
                      <a:pt x="243" y="320"/>
                    </a:lnTo>
                    <a:lnTo>
                      <a:pt x="243" y="320"/>
                    </a:lnTo>
                    <a:close/>
                  </a:path>
                </a:pathLst>
              </a:custGeom>
              <a:solidFill>
                <a:srgbClr val="FFDE83"/>
              </a:solidFill>
              <a:ln w="11989" cap="flat">
                <a:noFill/>
                <a:prstDash val="solid"/>
                <a:miter/>
              </a:ln>
            </p:spPr>
            <p:txBody>
              <a:bodyPr rtlCol="0" anchor="ctr"/>
              <a:lstStyle/>
              <a:p>
                <a:endParaRPr lang="zh-CN" altLang="en-US"/>
              </a:p>
            </p:txBody>
          </p:sp>
        </p:grpSp>
        <p:grpSp>
          <p:nvGrpSpPr>
            <p:cNvPr id="348" name="图形 346"/>
            <p:cNvGrpSpPr/>
            <p:nvPr/>
          </p:nvGrpSpPr>
          <p:grpSpPr>
            <a:xfrm>
              <a:off x="11229062" y="1655550"/>
              <a:ext cx="535076" cy="512458"/>
              <a:chOff x="11689963" y="2271753"/>
              <a:chExt cx="457768" cy="438418"/>
            </a:xfrm>
          </p:grpSpPr>
          <p:sp>
            <p:nvSpPr>
              <p:cNvPr id="349" name="î$ļîḋè"/>
              <p:cNvSpPr/>
              <p:nvPr/>
            </p:nvSpPr>
            <p:spPr>
              <a:xfrm rot="1500000">
                <a:off x="11740254" y="2332371"/>
                <a:ext cx="357187" cy="317182"/>
              </a:xfrm>
              <a:custGeom>
                <a:avLst/>
                <a:gdLst>
                  <a:gd name="connsiteX0" fmla="*/ 335 w 357187"/>
                  <a:gd name="connsiteY0" fmla="*/ 194303 h 317182"/>
                  <a:gd name="connsiteX1" fmla="*/ 59866 w 357187"/>
                  <a:gd name="connsiteY1" fmla="*/ 116484 h 317182"/>
                  <a:gd name="connsiteX2" fmla="*/ 252843 w 357187"/>
                  <a:gd name="connsiteY2" fmla="*/ 237261 h 317182"/>
                  <a:gd name="connsiteX3" fmla="*/ 105015 w 357187"/>
                  <a:gd name="connsiteY3" fmla="*/ 67430 h 317182"/>
                  <a:gd name="connsiteX4" fmla="*/ 176834 w 357187"/>
                  <a:gd name="connsiteY4" fmla="*/ -102 h 317182"/>
                  <a:gd name="connsiteX5" fmla="*/ 357522 w 357187"/>
                  <a:gd name="connsiteY5" fmla="*/ 317080 h 3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7" h="317182">
                    <a:moveTo>
                      <a:pt x="335" y="194303"/>
                    </a:moveTo>
                    <a:lnTo>
                      <a:pt x="59866" y="116484"/>
                    </a:lnTo>
                    <a:lnTo>
                      <a:pt x="252843" y="237261"/>
                    </a:lnTo>
                    <a:lnTo>
                      <a:pt x="105015" y="67430"/>
                    </a:lnTo>
                    <a:lnTo>
                      <a:pt x="176834" y="-102"/>
                    </a:lnTo>
                    <a:lnTo>
                      <a:pt x="357522" y="317080"/>
                    </a:lnTo>
                    <a:close/>
                  </a:path>
                </a:pathLst>
              </a:custGeom>
              <a:solidFill>
                <a:srgbClr val="FFECA3"/>
              </a:solidFill>
              <a:ln w="9525" cap="flat">
                <a:noFill/>
                <a:prstDash val="solid"/>
                <a:miter/>
              </a:ln>
            </p:spPr>
            <p:txBody>
              <a:bodyPr rtlCol="0" anchor="ctr"/>
              <a:lstStyle/>
              <a:p>
                <a:endParaRPr lang="zh-CN" altLang="en-US"/>
              </a:p>
            </p:txBody>
          </p:sp>
          <p:sp>
            <p:nvSpPr>
              <p:cNvPr id="350" name="ïṡlïḓe"/>
              <p:cNvSpPr/>
              <p:nvPr/>
            </p:nvSpPr>
            <p:spPr>
              <a:xfrm rot="1500000">
                <a:off x="11793325" y="2435236"/>
                <a:ext cx="201168" cy="130968"/>
              </a:xfrm>
              <a:custGeom>
                <a:avLst/>
                <a:gdLst>
                  <a:gd name="connsiteX0" fmla="*/ 334 w 201168"/>
                  <a:gd name="connsiteY0" fmla="*/ 3992 h 130968"/>
                  <a:gd name="connsiteX1" fmla="*/ 43387 w 201168"/>
                  <a:gd name="connsiteY1" fmla="*/ -103 h 130968"/>
                  <a:gd name="connsiteX2" fmla="*/ 201503 w 201168"/>
                  <a:gd name="connsiteY2" fmla="*/ 130865 h 130968"/>
                </a:gdLst>
                <a:ahLst/>
                <a:cxnLst>
                  <a:cxn ang="0">
                    <a:pos x="connsiteX0" y="connsiteY0"/>
                  </a:cxn>
                  <a:cxn ang="0">
                    <a:pos x="connsiteX1" y="connsiteY1"/>
                  </a:cxn>
                  <a:cxn ang="0">
                    <a:pos x="connsiteX2" y="connsiteY2"/>
                  </a:cxn>
                </a:cxnLst>
                <a:rect l="l" t="t" r="r" b="b"/>
                <a:pathLst>
                  <a:path w="201168" h="130968">
                    <a:moveTo>
                      <a:pt x="334" y="3992"/>
                    </a:moveTo>
                    <a:lnTo>
                      <a:pt x="43387" y="-103"/>
                    </a:lnTo>
                    <a:lnTo>
                      <a:pt x="201503" y="130865"/>
                    </a:lnTo>
                    <a:close/>
                  </a:path>
                </a:pathLst>
              </a:custGeom>
              <a:solidFill>
                <a:srgbClr val="F8C16E"/>
              </a:solidFill>
              <a:ln w="9525" cap="flat">
                <a:noFill/>
                <a:prstDash val="solid"/>
                <a:miter/>
              </a:ln>
            </p:spPr>
            <p:txBody>
              <a:bodyPr rtlCol="0" anchor="ctr"/>
              <a:lstStyle/>
              <a:p>
                <a:endParaRPr lang="zh-CN" altLang="en-US"/>
              </a:p>
            </p:txBody>
          </p:sp>
          <p:sp>
            <p:nvSpPr>
              <p:cNvPr id="351" name="ïsḷîďé"/>
              <p:cNvSpPr/>
              <p:nvPr/>
            </p:nvSpPr>
            <p:spPr>
              <a:xfrm rot="1500000">
                <a:off x="11843081" y="2400168"/>
                <a:ext cx="154971" cy="171735"/>
              </a:xfrm>
              <a:custGeom>
                <a:avLst/>
                <a:gdLst>
                  <a:gd name="connsiteX0" fmla="*/ 335 w 154971"/>
                  <a:gd name="connsiteY0" fmla="*/ 44856 h 171735"/>
                  <a:gd name="connsiteX1" fmla="*/ 4431 w 154971"/>
                  <a:gd name="connsiteY1" fmla="*/ -102 h 171735"/>
                  <a:gd name="connsiteX2" fmla="*/ 155307 w 154971"/>
                  <a:gd name="connsiteY2" fmla="*/ 171633 h 171735"/>
                </a:gdLst>
                <a:ahLst/>
                <a:cxnLst>
                  <a:cxn ang="0">
                    <a:pos x="connsiteX0" y="connsiteY0"/>
                  </a:cxn>
                  <a:cxn ang="0">
                    <a:pos x="connsiteX1" y="connsiteY1"/>
                  </a:cxn>
                  <a:cxn ang="0">
                    <a:pos x="connsiteX2" y="connsiteY2"/>
                  </a:cxn>
                </a:cxnLst>
                <a:rect l="l" t="t" r="r" b="b"/>
                <a:pathLst>
                  <a:path w="154971" h="171735">
                    <a:moveTo>
                      <a:pt x="335" y="44856"/>
                    </a:moveTo>
                    <a:lnTo>
                      <a:pt x="4431" y="-102"/>
                    </a:lnTo>
                    <a:lnTo>
                      <a:pt x="155307" y="171633"/>
                    </a:lnTo>
                    <a:close/>
                  </a:path>
                </a:pathLst>
              </a:custGeom>
              <a:solidFill>
                <a:srgbClr val="F8C16E"/>
              </a:solidFill>
              <a:ln w="9525" cap="flat">
                <a:noFill/>
                <a:prstDash val="solid"/>
                <a:miter/>
              </a:ln>
            </p:spPr>
            <p:txBody>
              <a:bodyPr rtlCol="0" anchor="ctr"/>
              <a:lstStyle/>
              <a:p>
                <a:endParaRPr lang="zh-CN" altLang="en-US"/>
              </a:p>
            </p:txBody>
          </p:sp>
        </p:grpSp>
        <p:sp>
          <p:nvSpPr>
            <p:cNvPr id="354" name="ïśľïďé"/>
            <p:cNvSpPr/>
            <p:nvPr/>
          </p:nvSpPr>
          <p:spPr>
            <a:xfrm>
              <a:off x="10536086" y="827609"/>
              <a:ext cx="118782" cy="118782"/>
            </a:xfrm>
            <a:custGeom>
              <a:avLst/>
              <a:gdLst>
                <a:gd name="connsiteX0" fmla="*/ 101620 w 101620"/>
                <a:gd name="connsiteY0" fmla="*/ 50810 h 101620"/>
                <a:gd name="connsiteX1" fmla="*/ 50810 w 101620"/>
                <a:gd name="connsiteY1" fmla="*/ 101620 h 101620"/>
                <a:gd name="connsiteX2" fmla="*/ 0 w 101620"/>
                <a:gd name="connsiteY2" fmla="*/ 50810 h 101620"/>
                <a:gd name="connsiteX3" fmla="*/ 50810 w 101620"/>
                <a:gd name="connsiteY3" fmla="*/ 0 h 101620"/>
                <a:gd name="connsiteX4" fmla="*/ 101620 w 101620"/>
                <a:gd name="connsiteY4" fmla="*/ 50810 h 101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0" h="101620">
                  <a:moveTo>
                    <a:pt x="101620" y="50810"/>
                  </a:moveTo>
                  <a:cubicBezTo>
                    <a:pt x="101620" y="78872"/>
                    <a:pt x="78872" y="101620"/>
                    <a:pt x="50810" y="101620"/>
                  </a:cubicBezTo>
                  <a:cubicBezTo>
                    <a:pt x="22749" y="101620"/>
                    <a:pt x="0" y="78872"/>
                    <a:pt x="0" y="50810"/>
                  </a:cubicBezTo>
                  <a:cubicBezTo>
                    <a:pt x="0" y="22749"/>
                    <a:pt x="22749" y="0"/>
                    <a:pt x="50810" y="0"/>
                  </a:cubicBezTo>
                  <a:cubicBezTo>
                    <a:pt x="78872" y="0"/>
                    <a:pt x="101620" y="22749"/>
                    <a:pt x="101620" y="50810"/>
                  </a:cubicBezTo>
                  <a:close/>
                </a:path>
              </a:pathLst>
            </a:custGeom>
            <a:solidFill>
              <a:srgbClr val="FFCA48"/>
            </a:solidFill>
            <a:ln w="12678" cap="flat">
              <a:noFill/>
              <a:prstDash val="solid"/>
              <a:miter/>
            </a:ln>
          </p:spPr>
          <p:txBody>
            <a:bodyPr rtlCol="0" anchor="ctr"/>
            <a:lstStyle/>
            <a:p>
              <a:endParaRPr lang="zh-CN" altLang="en-US"/>
            </a:p>
          </p:txBody>
        </p:sp>
        <p:sp>
          <p:nvSpPr>
            <p:cNvPr id="355" name="îṡlíḋé"/>
            <p:cNvSpPr/>
            <p:nvPr/>
          </p:nvSpPr>
          <p:spPr>
            <a:xfrm>
              <a:off x="8511295" y="5677908"/>
              <a:ext cx="118782" cy="118782"/>
            </a:xfrm>
            <a:custGeom>
              <a:avLst/>
              <a:gdLst>
                <a:gd name="connsiteX0" fmla="*/ 101620 w 101620"/>
                <a:gd name="connsiteY0" fmla="*/ 50810 h 101620"/>
                <a:gd name="connsiteX1" fmla="*/ 50810 w 101620"/>
                <a:gd name="connsiteY1" fmla="*/ 101620 h 101620"/>
                <a:gd name="connsiteX2" fmla="*/ 0 w 101620"/>
                <a:gd name="connsiteY2" fmla="*/ 50810 h 101620"/>
                <a:gd name="connsiteX3" fmla="*/ 50810 w 101620"/>
                <a:gd name="connsiteY3" fmla="*/ 0 h 101620"/>
                <a:gd name="connsiteX4" fmla="*/ 101620 w 101620"/>
                <a:gd name="connsiteY4" fmla="*/ 50810 h 101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0" h="101620">
                  <a:moveTo>
                    <a:pt x="101620" y="50810"/>
                  </a:moveTo>
                  <a:cubicBezTo>
                    <a:pt x="101620" y="78872"/>
                    <a:pt x="78872" y="101620"/>
                    <a:pt x="50810" y="101620"/>
                  </a:cubicBezTo>
                  <a:cubicBezTo>
                    <a:pt x="22749" y="101620"/>
                    <a:pt x="0" y="78872"/>
                    <a:pt x="0" y="50810"/>
                  </a:cubicBezTo>
                  <a:cubicBezTo>
                    <a:pt x="0" y="22749"/>
                    <a:pt x="22749" y="0"/>
                    <a:pt x="50810" y="0"/>
                  </a:cubicBezTo>
                  <a:cubicBezTo>
                    <a:pt x="78872" y="0"/>
                    <a:pt x="101620" y="22749"/>
                    <a:pt x="101620" y="50810"/>
                  </a:cubicBezTo>
                  <a:close/>
                </a:path>
              </a:pathLst>
            </a:custGeom>
            <a:solidFill>
              <a:srgbClr val="FFCA48"/>
            </a:solidFill>
            <a:ln w="12678" cap="flat">
              <a:noFill/>
              <a:prstDash val="solid"/>
              <a:miter/>
            </a:ln>
          </p:spPr>
          <p:txBody>
            <a:bodyPr rtlCol="0" anchor="ctr"/>
            <a:lstStyle/>
            <a:p>
              <a:endParaRPr lang="zh-CN" altLang="en-US"/>
            </a:p>
          </p:txBody>
        </p:sp>
        <p:grpSp>
          <p:nvGrpSpPr>
            <p:cNvPr id="357" name="图形 355"/>
            <p:cNvGrpSpPr/>
            <p:nvPr/>
          </p:nvGrpSpPr>
          <p:grpSpPr>
            <a:xfrm>
              <a:off x="10790088" y="3205996"/>
              <a:ext cx="786250" cy="1458136"/>
              <a:chOff x="5834062" y="2943225"/>
              <a:chExt cx="523875" cy="971550"/>
            </a:xfrm>
          </p:grpSpPr>
          <p:sp>
            <p:nvSpPr>
              <p:cNvPr id="358" name="ï$ḻîḓê"/>
              <p:cNvSpPr/>
              <p:nvPr/>
            </p:nvSpPr>
            <p:spPr>
              <a:xfrm>
                <a:off x="5905975" y="2943225"/>
                <a:ext cx="48386" cy="86487"/>
              </a:xfrm>
              <a:custGeom>
                <a:avLst/>
                <a:gdLst>
                  <a:gd name="connsiteX0" fmla="*/ 48387 w 48386"/>
                  <a:gd name="connsiteY0" fmla="*/ 43244 h 86487"/>
                  <a:gd name="connsiteX1" fmla="*/ 24194 w 48386"/>
                  <a:gd name="connsiteY1" fmla="*/ 86487 h 86487"/>
                  <a:gd name="connsiteX2" fmla="*/ 0 w 48386"/>
                  <a:gd name="connsiteY2" fmla="*/ 43244 h 86487"/>
                  <a:gd name="connsiteX3" fmla="*/ 24194 w 48386"/>
                  <a:gd name="connsiteY3" fmla="*/ 0 h 86487"/>
                  <a:gd name="connsiteX4" fmla="*/ 48387 w 48386"/>
                  <a:gd name="connsiteY4" fmla="*/ 43244 h 86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 h="86487">
                    <a:moveTo>
                      <a:pt x="48387" y="43244"/>
                    </a:moveTo>
                    <a:cubicBezTo>
                      <a:pt x="48387" y="67126"/>
                      <a:pt x="37555" y="86487"/>
                      <a:pt x="24194" y="86487"/>
                    </a:cubicBezTo>
                    <a:cubicBezTo>
                      <a:pt x="10832" y="86487"/>
                      <a:pt x="0" y="67126"/>
                      <a:pt x="0" y="43244"/>
                    </a:cubicBezTo>
                    <a:cubicBezTo>
                      <a:pt x="0" y="19361"/>
                      <a:pt x="10832" y="0"/>
                      <a:pt x="24194" y="0"/>
                    </a:cubicBezTo>
                    <a:cubicBezTo>
                      <a:pt x="37555" y="0"/>
                      <a:pt x="48387" y="19361"/>
                      <a:pt x="48387" y="43244"/>
                    </a:cubicBezTo>
                    <a:close/>
                  </a:path>
                </a:pathLst>
              </a:custGeom>
              <a:solidFill>
                <a:srgbClr val="EEC963"/>
              </a:solidFill>
              <a:ln w="9525" cap="flat">
                <a:noFill/>
                <a:prstDash val="solid"/>
                <a:miter/>
              </a:ln>
            </p:spPr>
            <p:txBody>
              <a:bodyPr rtlCol="0" anchor="ctr"/>
              <a:lstStyle/>
              <a:p>
                <a:endParaRPr lang="zh-CN" altLang="en-US"/>
              </a:p>
            </p:txBody>
          </p:sp>
          <p:sp>
            <p:nvSpPr>
              <p:cNvPr id="359" name="išḻïḑè"/>
              <p:cNvSpPr/>
              <p:nvPr/>
            </p:nvSpPr>
            <p:spPr>
              <a:xfrm rot="-2700000">
                <a:off x="5848816" y="3204820"/>
                <a:ext cx="66483" cy="118489"/>
              </a:xfrm>
              <a:custGeom>
                <a:avLst/>
                <a:gdLst>
                  <a:gd name="connsiteX0" fmla="*/ 66484 w 66483"/>
                  <a:gd name="connsiteY0" fmla="*/ 59245 h 118489"/>
                  <a:gd name="connsiteX1" fmla="*/ 33242 w 66483"/>
                  <a:gd name="connsiteY1" fmla="*/ 118490 h 118489"/>
                  <a:gd name="connsiteX2" fmla="*/ 0 w 66483"/>
                  <a:gd name="connsiteY2" fmla="*/ 59245 h 118489"/>
                  <a:gd name="connsiteX3" fmla="*/ 33242 w 66483"/>
                  <a:gd name="connsiteY3" fmla="*/ 0 h 118489"/>
                  <a:gd name="connsiteX4" fmla="*/ 66484 w 66483"/>
                  <a:gd name="connsiteY4" fmla="*/ 59245 h 11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3" h="118489">
                    <a:moveTo>
                      <a:pt x="66484" y="59245"/>
                    </a:moveTo>
                    <a:cubicBezTo>
                      <a:pt x="66484" y="91965"/>
                      <a:pt x="51601" y="118490"/>
                      <a:pt x="33242" y="118490"/>
                    </a:cubicBezTo>
                    <a:cubicBezTo>
                      <a:pt x="14883" y="118490"/>
                      <a:pt x="0" y="91965"/>
                      <a:pt x="0" y="59245"/>
                    </a:cubicBezTo>
                    <a:cubicBezTo>
                      <a:pt x="0" y="26525"/>
                      <a:pt x="14883" y="0"/>
                      <a:pt x="33242" y="0"/>
                    </a:cubicBezTo>
                    <a:cubicBezTo>
                      <a:pt x="51601" y="0"/>
                      <a:pt x="66484" y="26525"/>
                      <a:pt x="66484" y="59245"/>
                    </a:cubicBezTo>
                    <a:close/>
                  </a:path>
                </a:pathLst>
              </a:custGeom>
              <a:solidFill>
                <a:srgbClr val="EBC35B"/>
              </a:solidFill>
              <a:ln w="9525" cap="flat">
                <a:noFill/>
                <a:prstDash val="solid"/>
                <a:miter/>
              </a:ln>
            </p:spPr>
            <p:txBody>
              <a:bodyPr rtlCol="0" anchor="ctr"/>
              <a:lstStyle/>
              <a:p>
                <a:endParaRPr lang="zh-CN" altLang="en-US"/>
              </a:p>
            </p:txBody>
          </p:sp>
          <p:sp>
            <p:nvSpPr>
              <p:cNvPr id="360" name="ïṡḷîdè"/>
              <p:cNvSpPr/>
              <p:nvPr/>
            </p:nvSpPr>
            <p:spPr>
              <a:xfrm rot="-1498106">
                <a:off x="5862693" y="3323071"/>
                <a:ext cx="66291" cy="118676"/>
              </a:xfrm>
              <a:custGeom>
                <a:avLst/>
                <a:gdLst>
                  <a:gd name="connsiteX0" fmla="*/ 66291 w 66291"/>
                  <a:gd name="connsiteY0" fmla="*/ 59338 h 118676"/>
                  <a:gd name="connsiteX1" fmla="*/ 33146 w 66291"/>
                  <a:gd name="connsiteY1" fmla="*/ 118676 h 118676"/>
                  <a:gd name="connsiteX2" fmla="*/ 0 w 66291"/>
                  <a:gd name="connsiteY2" fmla="*/ 59338 h 118676"/>
                  <a:gd name="connsiteX3" fmla="*/ 33146 w 66291"/>
                  <a:gd name="connsiteY3" fmla="*/ 0 h 118676"/>
                  <a:gd name="connsiteX4" fmla="*/ 66291 w 66291"/>
                  <a:gd name="connsiteY4" fmla="*/ 59338 h 118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91" h="118676">
                    <a:moveTo>
                      <a:pt x="66291" y="59338"/>
                    </a:moveTo>
                    <a:cubicBezTo>
                      <a:pt x="66291" y="92110"/>
                      <a:pt x="51451" y="118676"/>
                      <a:pt x="33146" y="118676"/>
                    </a:cubicBezTo>
                    <a:cubicBezTo>
                      <a:pt x="14840" y="118676"/>
                      <a:pt x="0" y="92110"/>
                      <a:pt x="0" y="59338"/>
                    </a:cubicBezTo>
                    <a:cubicBezTo>
                      <a:pt x="0" y="26567"/>
                      <a:pt x="14840" y="0"/>
                      <a:pt x="33146" y="0"/>
                    </a:cubicBezTo>
                    <a:cubicBezTo>
                      <a:pt x="51451" y="0"/>
                      <a:pt x="66291" y="26567"/>
                      <a:pt x="66291" y="59338"/>
                    </a:cubicBezTo>
                    <a:close/>
                  </a:path>
                </a:pathLst>
              </a:custGeom>
              <a:solidFill>
                <a:srgbClr val="EBC35B"/>
              </a:solidFill>
              <a:ln w="9525" cap="flat">
                <a:noFill/>
                <a:prstDash val="solid"/>
                <a:miter/>
              </a:ln>
            </p:spPr>
            <p:txBody>
              <a:bodyPr rtlCol="0" anchor="ctr"/>
              <a:lstStyle/>
              <a:p>
                <a:endParaRPr lang="zh-CN" altLang="en-US"/>
              </a:p>
            </p:txBody>
          </p:sp>
          <p:sp>
            <p:nvSpPr>
              <p:cNvPr id="361" name="iṡḷide"/>
              <p:cNvSpPr/>
              <p:nvPr/>
            </p:nvSpPr>
            <p:spPr>
              <a:xfrm>
                <a:off x="5961030" y="2984754"/>
                <a:ext cx="397855" cy="933831"/>
              </a:xfrm>
              <a:custGeom>
                <a:avLst/>
                <a:gdLst>
                  <a:gd name="connsiteX0" fmla="*/ 331946 w 397855"/>
                  <a:gd name="connsiteY0" fmla="*/ 525494 h 933831"/>
                  <a:gd name="connsiteX1" fmla="*/ 0 w 397855"/>
                  <a:gd name="connsiteY1" fmla="*/ 933831 h 933831"/>
                  <a:gd name="connsiteX2" fmla="*/ 369094 w 397855"/>
                  <a:gd name="connsiteY2" fmla="*/ 0 h 933831"/>
                  <a:gd name="connsiteX3" fmla="*/ 331946 w 397855"/>
                  <a:gd name="connsiteY3" fmla="*/ 525494 h 933831"/>
                </a:gdLst>
                <a:ahLst/>
                <a:cxnLst>
                  <a:cxn ang="0">
                    <a:pos x="connsiteX0" y="connsiteY0"/>
                  </a:cxn>
                  <a:cxn ang="0">
                    <a:pos x="connsiteX1" y="connsiteY1"/>
                  </a:cxn>
                  <a:cxn ang="0">
                    <a:pos x="connsiteX2" y="connsiteY2"/>
                  </a:cxn>
                  <a:cxn ang="0">
                    <a:pos x="connsiteX3" y="connsiteY3"/>
                  </a:cxn>
                </a:cxnLst>
                <a:rect l="l" t="t" r="r" b="b"/>
                <a:pathLst>
                  <a:path w="397855" h="933831">
                    <a:moveTo>
                      <a:pt x="331946" y="525494"/>
                    </a:moveTo>
                    <a:cubicBezTo>
                      <a:pt x="256985" y="715137"/>
                      <a:pt x="132588" y="860965"/>
                      <a:pt x="0" y="933831"/>
                    </a:cubicBezTo>
                    <a:cubicBezTo>
                      <a:pt x="183737" y="725710"/>
                      <a:pt x="369094" y="0"/>
                      <a:pt x="369094" y="0"/>
                    </a:cubicBezTo>
                    <a:cubicBezTo>
                      <a:pt x="415957" y="144209"/>
                      <a:pt x="406908" y="335852"/>
                      <a:pt x="331946" y="525494"/>
                    </a:cubicBezTo>
                    <a:close/>
                  </a:path>
                </a:pathLst>
              </a:custGeom>
              <a:solidFill>
                <a:srgbClr val="D7A02C"/>
              </a:solidFill>
              <a:ln w="9525" cap="flat">
                <a:noFill/>
                <a:prstDash val="solid"/>
                <a:miter/>
              </a:ln>
            </p:spPr>
            <p:txBody>
              <a:bodyPr rtlCol="0" anchor="ctr"/>
              <a:lstStyle/>
              <a:p>
                <a:endParaRPr lang="zh-CN" altLang="en-US"/>
              </a:p>
            </p:txBody>
          </p:sp>
          <p:sp>
            <p:nvSpPr>
              <p:cNvPr id="362" name="îŝľiḋê"/>
              <p:cNvSpPr/>
              <p:nvPr/>
            </p:nvSpPr>
            <p:spPr>
              <a:xfrm>
                <a:off x="5932281" y="2984754"/>
                <a:ext cx="397842" cy="933831"/>
              </a:xfrm>
              <a:custGeom>
                <a:avLst/>
                <a:gdLst>
                  <a:gd name="connsiteX0" fmla="*/ 65896 w 397842"/>
                  <a:gd name="connsiteY0" fmla="*/ 408337 h 933831"/>
                  <a:gd name="connsiteX1" fmla="*/ 397842 w 397842"/>
                  <a:gd name="connsiteY1" fmla="*/ 0 h 933831"/>
                  <a:gd name="connsiteX2" fmla="*/ 28748 w 397842"/>
                  <a:gd name="connsiteY2" fmla="*/ 933831 h 933831"/>
                  <a:gd name="connsiteX3" fmla="*/ 65896 w 397842"/>
                  <a:gd name="connsiteY3" fmla="*/ 408337 h 933831"/>
                </a:gdLst>
                <a:ahLst/>
                <a:cxnLst>
                  <a:cxn ang="0">
                    <a:pos x="connsiteX0" y="connsiteY0"/>
                  </a:cxn>
                  <a:cxn ang="0">
                    <a:pos x="connsiteX1" y="connsiteY1"/>
                  </a:cxn>
                  <a:cxn ang="0">
                    <a:pos x="connsiteX2" y="connsiteY2"/>
                  </a:cxn>
                  <a:cxn ang="0">
                    <a:pos x="connsiteX3" y="connsiteY3"/>
                  </a:cxn>
                </a:cxnLst>
                <a:rect l="l" t="t" r="r" b="b"/>
                <a:pathLst>
                  <a:path w="397842" h="933831">
                    <a:moveTo>
                      <a:pt x="65896" y="408337"/>
                    </a:moveTo>
                    <a:cubicBezTo>
                      <a:pt x="140858" y="218694"/>
                      <a:pt x="265254" y="72866"/>
                      <a:pt x="397842" y="0"/>
                    </a:cubicBezTo>
                    <a:cubicBezTo>
                      <a:pt x="397842" y="0"/>
                      <a:pt x="212486" y="725805"/>
                      <a:pt x="28748" y="933831"/>
                    </a:cubicBezTo>
                    <a:cubicBezTo>
                      <a:pt x="-18019" y="789623"/>
                      <a:pt x="-9161" y="597980"/>
                      <a:pt x="65896" y="408337"/>
                    </a:cubicBezTo>
                    <a:close/>
                  </a:path>
                </a:pathLst>
              </a:custGeom>
              <a:solidFill>
                <a:srgbClr val="F8C16E"/>
              </a:solidFill>
              <a:ln w="9525" cap="flat">
                <a:noFill/>
                <a:prstDash val="solid"/>
                <a:miter/>
              </a:ln>
            </p:spPr>
            <p:txBody>
              <a:bodyPr rtlCol="0" anchor="ctr"/>
              <a:lstStyle/>
              <a:p>
                <a:endParaRPr lang="zh-CN" altLang="en-US"/>
              </a:p>
            </p:txBody>
          </p:sp>
          <p:sp>
            <p:nvSpPr>
              <p:cNvPr id="363" name="iṩ1ïdé"/>
              <p:cNvSpPr/>
              <p:nvPr/>
            </p:nvSpPr>
            <p:spPr>
              <a:xfrm rot="-1336301">
                <a:off x="5984579" y="3668618"/>
                <a:ext cx="51244" cy="91630"/>
              </a:xfrm>
              <a:custGeom>
                <a:avLst/>
                <a:gdLst>
                  <a:gd name="connsiteX0" fmla="*/ 51245 w 51244"/>
                  <a:gd name="connsiteY0" fmla="*/ 45815 h 91630"/>
                  <a:gd name="connsiteX1" fmla="*/ 25622 w 51244"/>
                  <a:gd name="connsiteY1" fmla="*/ 91631 h 91630"/>
                  <a:gd name="connsiteX2" fmla="*/ 0 w 51244"/>
                  <a:gd name="connsiteY2" fmla="*/ 45815 h 91630"/>
                  <a:gd name="connsiteX3" fmla="*/ 25622 w 51244"/>
                  <a:gd name="connsiteY3" fmla="*/ 0 h 91630"/>
                  <a:gd name="connsiteX4" fmla="*/ 51245 w 51244"/>
                  <a:gd name="connsiteY4" fmla="*/ 45815 h 91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44" h="91630">
                    <a:moveTo>
                      <a:pt x="51245" y="45815"/>
                    </a:moveTo>
                    <a:cubicBezTo>
                      <a:pt x="51245" y="71119"/>
                      <a:pt x="39773" y="91631"/>
                      <a:pt x="25622" y="91631"/>
                    </a:cubicBezTo>
                    <a:cubicBezTo>
                      <a:pt x="11472" y="91631"/>
                      <a:pt x="0" y="71119"/>
                      <a:pt x="0" y="45815"/>
                    </a:cubicBezTo>
                    <a:cubicBezTo>
                      <a:pt x="0" y="20512"/>
                      <a:pt x="11472" y="0"/>
                      <a:pt x="25622" y="0"/>
                    </a:cubicBezTo>
                    <a:cubicBezTo>
                      <a:pt x="39773" y="0"/>
                      <a:pt x="51245" y="20512"/>
                      <a:pt x="51245" y="45815"/>
                    </a:cubicBezTo>
                    <a:close/>
                  </a:path>
                </a:pathLst>
              </a:custGeom>
              <a:solidFill>
                <a:srgbClr val="EEAC49"/>
              </a:solidFill>
              <a:ln w="9525" cap="flat">
                <a:noFill/>
                <a:prstDash val="solid"/>
                <a:miter/>
              </a:ln>
            </p:spPr>
            <p:txBody>
              <a:bodyPr rtlCol="0" anchor="ctr"/>
              <a:lstStyle/>
              <a:p>
                <a:endParaRPr lang="zh-CN" altLang="en-US"/>
              </a:p>
            </p:txBody>
          </p:sp>
        </p:grpSp>
      </p:grpSp>
    </p:spTree>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showMasterSp="0" userDrawn="1">
  <p:cSld name="节标题">
    <p:spTree>
      <p:nvGrpSpPr>
        <p:cNvPr id="1" name=""/>
        <p:cNvGrpSpPr/>
        <p:nvPr/>
      </p:nvGrpSpPr>
      <p:grpSpPr>
        <a:xfrm>
          <a:off x="0" y="0"/>
          <a:ext cx="0" cy="0"/>
          <a:chOff x="0" y="0"/>
          <a:chExt cx="0" cy="0"/>
        </a:xfrm>
      </p:grpSpPr>
      <p:sp>
        <p:nvSpPr>
          <p:cNvPr id="20" name="标题 19"/>
          <p:cNvSpPr>
            <a:spLocks noGrp="1"/>
          </p:cNvSpPr>
          <p:nvPr userDrawn="1">
            <p:ph type="title"/>
          </p:nvPr>
        </p:nvSpPr>
        <p:spPr>
          <a:xfrm>
            <a:off x="5396344" y="2554143"/>
            <a:ext cx="5419185" cy="895350"/>
          </a:xfrm>
        </p:spPr>
        <p:txBody>
          <a:bodyPr anchor="b">
            <a:normAutofit/>
          </a:bodyPr>
          <a:lstStyle>
            <a:lvl1pPr algn="l">
              <a:defRPr sz="2400" b="1">
                <a:solidFill>
                  <a:schemeClr val="tx1">
                    <a:lumMod val="85000"/>
                    <a:lumOff val="15000"/>
                  </a:schemeClr>
                </a:solidFill>
              </a:defRPr>
            </a:lvl1pPr>
          </a:lstStyle>
          <a:p>
            <a:r>
              <a:rPr lang="en-US" altLang="zh-CN"/>
              <a:t>Click to edit Master title style</a:t>
            </a:r>
            <a:endParaRPr lang="zh-CN" altLang="en-US"/>
          </a:p>
        </p:txBody>
      </p:sp>
      <p:sp>
        <p:nvSpPr>
          <p:cNvPr id="21" name="文本占位符 20"/>
          <p:cNvSpPr>
            <a:spLocks noGrp="1"/>
          </p:cNvSpPr>
          <p:nvPr userDrawn="1">
            <p:ph type="body" idx="1"/>
          </p:nvPr>
        </p:nvSpPr>
        <p:spPr>
          <a:xfrm>
            <a:off x="5397460" y="3449493"/>
            <a:ext cx="5419185" cy="1015623"/>
          </a:xfrm>
        </p:spPr>
        <p:txBody>
          <a:bodyPr anchor="t">
            <a:normAutofit/>
          </a:bodyPr>
          <a:lstStyle>
            <a:lvl1pPr marL="0" indent="0" algn="l">
              <a:lnSpc>
                <a:spcPct val="150000"/>
              </a:lnSpc>
              <a:spcBef>
                <a:spcPct val="0"/>
              </a:spcBef>
              <a:buNone/>
              <a:defRPr sz="11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Edit Master text styles</a:t>
            </a:r>
            <a:endParaRPr lang="en-US" altLang="zh-CN"/>
          </a:p>
        </p:txBody>
      </p:sp>
      <p:sp>
        <p:nvSpPr>
          <p:cNvPr id="4" name="iṡlíḓê"/>
          <p:cNvSpPr/>
          <p:nvPr userDrawn="1"/>
        </p:nvSpPr>
        <p:spPr>
          <a:xfrm flipH="1">
            <a:off x="-19050" y="5662058"/>
            <a:ext cx="12211050" cy="1195942"/>
          </a:xfrm>
          <a:custGeom>
            <a:avLst/>
            <a:gdLst>
              <a:gd name="connsiteX0" fmla="*/ 0 w 1304510"/>
              <a:gd name="connsiteY0" fmla="*/ 0 h 6858000"/>
              <a:gd name="connsiteX1" fmla="*/ 1304511 w 1304510"/>
              <a:gd name="connsiteY1" fmla="*/ 0 h 6858000"/>
              <a:gd name="connsiteX2" fmla="*/ 1304511 w 1304510"/>
              <a:gd name="connsiteY2" fmla="*/ 6858000 h 6858000"/>
              <a:gd name="connsiteX3" fmla="*/ 0 w 13045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04510" h="6858000">
                <a:moveTo>
                  <a:pt x="0" y="0"/>
                </a:moveTo>
                <a:lnTo>
                  <a:pt x="1304511" y="0"/>
                </a:lnTo>
                <a:lnTo>
                  <a:pt x="1304511" y="6858000"/>
                </a:lnTo>
                <a:lnTo>
                  <a:pt x="0" y="6858000"/>
                </a:lnTo>
                <a:close/>
              </a:path>
            </a:pathLst>
          </a:custGeom>
          <a:gradFill>
            <a:gsLst>
              <a:gs pos="0">
                <a:schemeClr val="accent2"/>
              </a:gs>
              <a:gs pos="100000">
                <a:srgbClr val="0C7672"/>
              </a:gs>
            </a:gsLst>
            <a:lin ang="0" scaled="0"/>
          </a:gradFill>
          <a:ln w="9318" cap="flat">
            <a:noFill/>
            <a:prstDash val="solid"/>
            <a:miter/>
          </a:ln>
        </p:spPr>
        <p:txBody>
          <a:bodyPr rtlCol="0" anchor="ctr"/>
          <a:lstStyle/>
          <a:p>
            <a:endParaRPr lang="zh-CN" altLang="en-US"/>
          </a:p>
        </p:txBody>
      </p:sp>
      <p:grpSp>
        <p:nvGrpSpPr>
          <p:cNvPr id="5" name="组合 4"/>
          <p:cNvGrpSpPr/>
          <p:nvPr userDrawn="1"/>
        </p:nvGrpSpPr>
        <p:grpSpPr>
          <a:xfrm flipH="1">
            <a:off x="713094" y="2438400"/>
            <a:ext cx="3728684" cy="3482113"/>
            <a:chOff x="6294744" y="812800"/>
            <a:chExt cx="5469394" cy="5107713"/>
          </a:xfrm>
        </p:grpSpPr>
        <p:grpSp>
          <p:nvGrpSpPr>
            <p:cNvPr id="6" name="图形 1"/>
            <p:cNvGrpSpPr/>
            <p:nvPr/>
          </p:nvGrpSpPr>
          <p:grpSpPr>
            <a:xfrm>
              <a:off x="7051921" y="2394987"/>
              <a:ext cx="1117398" cy="2027059"/>
              <a:chOff x="8116337" y="2904356"/>
              <a:chExt cx="955956" cy="1734189"/>
            </a:xfrm>
          </p:grpSpPr>
          <p:sp>
            <p:nvSpPr>
              <p:cNvPr id="120" name="îslîḓê"/>
              <p:cNvSpPr/>
              <p:nvPr/>
            </p:nvSpPr>
            <p:spPr>
              <a:xfrm>
                <a:off x="8188673" y="2979108"/>
                <a:ext cx="575685" cy="575805"/>
              </a:xfrm>
              <a:custGeom>
                <a:avLst/>
                <a:gdLst>
                  <a:gd name="connsiteX0" fmla="*/ 566045 w 575685"/>
                  <a:gd name="connsiteY0" fmla="*/ 3215 h 575805"/>
                  <a:gd name="connsiteX1" fmla="*/ 572882 w 575685"/>
                  <a:gd name="connsiteY1" fmla="*/ 10053 h 575805"/>
                  <a:gd name="connsiteX2" fmla="*/ 572882 w 575685"/>
                  <a:gd name="connsiteY2" fmla="*/ 23968 h 575805"/>
                  <a:gd name="connsiteX3" fmla="*/ 23708 w 575685"/>
                  <a:gd name="connsiteY3" fmla="*/ 573262 h 575805"/>
                  <a:gd name="connsiteX4" fmla="*/ 9793 w 575685"/>
                  <a:gd name="connsiteY4" fmla="*/ 573262 h 575805"/>
                  <a:gd name="connsiteX5" fmla="*/ 2955 w 575685"/>
                  <a:gd name="connsiteY5" fmla="*/ 566425 h 575805"/>
                  <a:gd name="connsiteX6" fmla="*/ 2955 w 575685"/>
                  <a:gd name="connsiteY6" fmla="*/ 552509 h 575805"/>
                  <a:gd name="connsiteX7" fmla="*/ 552249 w 575685"/>
                  <a:gd name="connsiteY7" fmla="*/ 3215 h 575805"/>
                  <a:gd name="connsiteX8" fmla="*/ 566045 w 575685"/>
                  <a:gd name="connsiteY8" fmla="*/ 3215 h 5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685" h="575805">
                    <a:moveTo>
                      <a:pt x="566045" y="3215"/>
                    </a:moveTo>
                    <a:lnTo>
                      <a:pt x="572882" y="10053"/>
                    </a:lnTo>
                    <a:cubicBezTo>
                      <a:pt x="576721" y="13891"/>
                      <a:pt x="576721" y="20129"/>
                      <a:pt x="572882" y="23968"/>
                    </a:cubicBezTo>
                    <a:lnTo>
                      <a:pt x="23708" y="573262"/>
                    </a:lnTo>
                    <a:cubicBezTo>
                      <a:pt x="19869" y="577101"/>
                      <a:pt x="13631" y="577101"/>
                      <a:pt x="9793" y="573262"/>
                    </a:cubicBezTo>
                    <a:lnTo>
                      <a:pt x="2955" y="566425"/>
                    </a:lnTo>
                    <a:cubicBezTo>
                      <a:pt x="-884" y="562586"/>
                      <a:pt x="-884" y="556348"/>
                      <a:pt x="2955" y="552509"/>
                    </a:cubicBezTo>
                    <a:lnTo>
                      <a:pt x="552249" y="3215"/>
                    </a:lnTo>
                    <a:cubicBezTo>
                      <a:pt x="555968" y="-624"/>
                      <a:pt x="562206" y="-624"/>
                      <a:pt x="566045" y="3215"/>
                    </a:cubicBezTo>
                    <a:close/>
                  </a:path>
                </a:pathLst>
              </a:custGeom>
              <a:solidFill>
                <a:srgbClr val="354A5D"/>
              </a:solidFill>
              <a:ln w="11989" cap="flat">
                <a:noFill/>
                <a:prstDash val="solid"/>
                <a:miter/>
              </a:ln>
            </p:spPr>
            <p:txBody>
              <a:bodyPr rtlCol="0" anchor="ctr"/>
              <a:lstStyle/>
              <a:p>
                <a:endParaRPr lang="zh-CN" altLang="en-US"/>
              </a:p>
            </p:txBody>
          </p:sp>
          <p:sp>
            <p:nvSpPr>
              <p:cNvPr id="121" name="işľîďé"/>
              <p:cNvSpPr/>
              <p:nvPr/>
            </p:nvSpPr>
            <p:spPr>
              <a:xfrm>
                <a:off x="8823138" y="3160606"/>
                <a:ext cx="168423" cy="168423"/>
              </a:xfrm>
              <a:custGeom>
                <a:avLst/>
                <a:gdLst>
                  <a:gd name="connsiteX0" fmla="*/ 168499 w 168423"/>
                  <a:gd name="connsiteY0" fmla="*/ 84548 h 168423"/>
                  <a:gd name="connsiteX1" fmla="*/ 84288 w 168423"/>
                  <a:gd name="connsiteY1" fmla="*/ 168759 h 168423"/>
                  <a:gd name="connsiteX2" fmla="*/ 76 w 168423"/>
                  <a:gd name="connsiteY2" fmla="*/ 84548 h 168423"/>
                  <a:gd name="connsiteX3" fmla="*/ 84288 w 168423"/>
                  <a:gd name="connsiteY3" fmla="*/ 336 h 168423"/>
                  <a:gd name="connsiteX4" fmla="*/ 168499 w 168423"/>
                  <a:gd name="connsiteY4" fmla="*/ 84548 h 168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23" h="168423">
                    <a:moveTo>
                      <a:pt x="168499" y="84548"/>
                    </a:moveTo>
                    <a:cubicBezTo>
                      <a:pt x="168499" y="131056"/>
                      <a:pt x="130796" y="168759"/>
                      <a:pt x="84288" y="168759"/>
                    </a:cubicBezTo>
                    <a:cubicBezTo>
                      <a:pt x="37779" y="168759"/>
                      <a:pt x="76" y="131056"/>
                      <a:pt x="76" y="84548"/>
                    </a:cubicBezTo>
                    <a:cubicBezTo>
                      <a:pt x="76" y="38039"/>
                      <a:pt x="37779" y="336"/>
                      <a:pt x="84288" y="336"/>
                    </a:cubicBezTo>
                    <a:cubicBezTo>
                      <a:pt x="130796" y="336"/>
                      <a:pt x="168499" y="38039"/>
                      <a:pt x="168499" y="84548"/>
                    </a:cubicBezTo>
                    <a:close/>
                  </a:path>
                </a:pathLst>
              </a:custGeom>
              <a:solidFill>
                <a:srgbClr val="EF8C48">
                  <a:alpha val="48000"/>
                </a:srgbClr>
              </a:solidFill>
              <a:ln w="11989" cap="flat">
                <a:noFill/>
                <a:prstDash val="solid"/>
                <a:miter/>
              </a:ln>
            </p:spPr>
            <p:txBody>
              <a:bodyPr rtlCol="0" anchor="ctr"/>
              <a:lstStyle/>
              <a:p>
                <a:endParaRPr lang="zh-CN" altLang="en-US"/>
              </a:p>
            </p:txBody>
          </p:sp>
          <p:sp>
            <p:nvSpPr>
              <p:cNvPr id="122" name="íS1idé"/>
              <p:cNvSpPr/>
              <p:nvPr/>
            </p:nvSpPr>
            <p:spPr>
              <a:xfrm>
                <a:off x="8146687" y="2937122"/>
                <a:ext cx="575805" cy="575805"/>
              </a:xfrm>
              <a:custGeom>
                <a:avLst/>
                <a:gdLst>
                  <a:gd name="connsiteX0" fmla="*/ 566165 w 575805"/>
                  <a:gd name="connsiteY0" fmla="*/ 3215 h 575805"/>
                  <a:gd name="connsiteX1" fmla="*/ 573002 w 575805"/>
                  <a:gd name="connsiteY1" fmla="*/ 10053 h 575805"/>
                  <a:gd name="connsiteX2" fmla="*/ 573002 w 575805"/>
                  <a:gd name="connsiteY2" fmla="*/ 23968 h 575805"/>
                  <a:gd name="connsiteX3" fmla="*/ 23708 w 575805"/>
                  <a:gd name="connsiteY3" fmla="*/ 573262 h 575805"/>
                  <a:gd name="connsiteX4" fmla="*/ 9793 w 575805"/>
                  <a:gd name="connsiteY4" fmla="*/ 573262 h 575805"/>
                  <a:gd name="connsiteX5" fmla="*/ 2955 w 575805"/>
                  <a:gd name="connsiteY5" fmla="*/ 566425 h 575805"/>
                  <a:gd name="connsiteX6" fmla="*/ 2955 w 575805"/>
                  <a:gd name="connsiteY6" fmla="*/ 552509 h 575805"/>
                  <a:gd name="connsiteX7" fmla="*/ 552249 w 575805"/>
                  <a:gd name="connsiteY7" fmla="*/ 3215 h 575805"/>
                  <a:gd name="connsiteX8" fmla="*/ 566165 w 575805"/>
                  <a:gd name="connsiteY8" fmla="*/ 3215 h 5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805" h="575805">
                    <a:moveTo>
                      <a:pt x="566165" y="3215"/>
                    </a:moveTo>
                    <a:lnTo>
                      <a:pt x="573002" y="10053"/>
                    </a:lnTo>
                    <a:cubicBezTo>
                      <a:pt x="576841" y="13891"/>
                      <a:pt x="576841" y="20129"/>
                      <a:pt x="573002" y="23968"/>
                    </a:cubicBezTo>
                    <a:lnTo>
                      <a:pt x="23708" y="573262"/>
                    </a:lnTo>
                    <a:cubicBezTo>
                      <a:pt x="19869" y="577101"/>
                      <a:pt x="13631" y="577101"/>
                      <a:pt x="9793" y="573262"/>
                    </a:cubicBezTo>
                    <a:lnTo>
                      <a:pt x="2955" y="566425"/>
                    </a:lnTo>
                    <a:cubicBezTo>
                      <a:pt x="-884" y="562586"/>
                      <a:pt x="-884" y="556348"/>
                      <a:pt x="2955" y="552509"/>
                    </a:cubicBezTo>
                    <a:lnTo>
                      <a:pt x="552249" y="3215"/>
                    </a:lnTo>
                    <a:cubicBezTo>
                      <a:pt x="555968" y="-624"/>
                      <a:pt x="562206" y="-624"/>
                      <a:pt x="566165" y="3215"/>
                    </a:cubicBezTo>
                    <a:close/>
                  </a:path>
                </a:pathLst>
              </a:custGeom>
              <a:solidFill>
                <a:srgbClr val="354A5D"/>
              </a:solidFill>
              <a:ln w="11989" cap="flat">
                <a:noFill/>
                <a:prstDash val="solid"/>
                <a:miter/>
              </a:ln>
            </p:spPr>
            <p:txBody>
              <a:bodyPr rtlCol="0" anchor="ctr"/>
              <a:lstStyle/>
              <a:p>
                <a:endParaRPr lang="zh-CN" altLang="en-US"/>
              </a:p>
            </p:txBody>
          </p:sp>
          <p:sp>
            <p:nvSpPr>
              <p:cNvPr id="123" name="îš1ídé"/>
              <p:cNvSpPr/>
              <p:nvPr/>
            </p:nvSpPr>
            <p:spPr>
              <a:xfrm>
                <a:off x="8194066" y="3491895"/>
                <a:ext cx="239003" cy="1135614"/>
              </a:xfrm>
              <a:custGeom>
                <a:avLst/>
                <a:gdLst>
                  <a:gd name="connsiteX0" fmla="*/ 8238 w 239003"/>
                  <a:gd name="connsiteY0" fmla="*/ 2294 h 1135614"/>
                  <a:gd name="connsiteX1" fmla="*/ 17835 w 239003"/>
                  <a:gd name="connsiteY1" fmla="*/ 495 h 1135614"/>
                  <a:gd name="connsiteX2" fmla="*/ 29351 w 239003"/>
                  <a:gd name="connsiteY2" fmla="*/ 8412 h 1135614"/>
                  <a:gd name="connsiteX3" fmla="*/ 238920 w 239003"/>
                  <a:gd name="connsiteY3" fmla="*/ 1122476 h 1135614"/>
                  <a:gd name="connsiteX4" fmla="*/ 231003 w 239003"/>
                  <a:gd name="connsiteY4" fmla="*/ 1133992 h 1135614"/>
                  <a:gd name="connsiteX5" fmla="*/ 221406 w 239003"/>
                  <a:gd name="connsiteY5" fmla="*/ 1135791 h 1135614"/>
                  <a:gd name="connsiteX6" fmla="*/ 209890 w 239003"/>
                  <a:gd name="connsiteY6" fmla="*/ 1127874 h 1135614"/>
                  <a:gd name="connsiteX7" fmla="*/ 201 w 239003"/>
                  <a:gd name="connsiteY7" fmla="*/ 13691 h 1135614"/>
                  <a:gd name="connsiteX8" fmla="*/ 8238 w 239003"/>
                  <a:gd name="connsiteY8" fmla="*/ 2294 h 113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003" h="1135614">
                    <a:moveTo>
                      <a:pt x="8238" y="2294"/>
                    </a:moveTo>
                    <a:lnTo>
                      <a:pt x="17835" y="495"/>
                    </a:lnTo>
                    <a:cubicBezTo>
                      <a:pt x="23233" y="-465"/>
                      <a:pt x="28391" y="3014"/>
                      <a:pt x="29351" y="8412"/>
                    </a:cubicBezTo>
                    <a:lnTo>
                      <a:pt x="238920" y="1122476"/>
                    </a:lnTo>
                    <a:cubicBezTo>
                      <a:pt x="239880" y="1127874"/>
                      <a:pt x="236401" y="1133032"/>
                      <a:pt x="231003" y="1133992"/>
                    </a:cubicBezTo>
                    <a:lnTo>
                      <a:pt x="221406" y="1135791"/>
                    </a:lnTo>
                    <a:cubicBezTo>
                      <a:pt x="216008" y="1136751"/>
                      <a:pt x="210850" y="1133272"/>
                      <a:pt x="209890" y="1127874"/>
                    </a:cubicBezTo>
                    <a:lnTo>
                      <a:pt x="201" y="13691"/>
                    </a:lnTo>
                    <a:cubicBezTo>
                      <a:pt x="-639" y="8412"/>
                      <a:pt x="2840" y="3254"/>
                      <a:pt x="8238" y="2294"/>
                    </a:cubicBezTo>
                    <a:close/>
                  </a:path>
                </a:pathLst>
              </a:custGeom>
              <a:solidFill>
                <a:srgbClr val="354A5D"/>
              </a:solidFill>
              <a:ln w="11989" cap="flat">
                <a:noFill/>
                <a:prstDash val="solid"/>
                <a:miter/>
              </a:ln>
            </p:spPr>
            <p:txBody>
              <a:bodyPr rtlCol="0" anchor="ctr"/>
              <a:lstStyle/>
              <a:p>
                <a:endParaRPr lang="zh-CN" altLang="en-US"/>
              </a:p>
            </p:txBody>
          </p:sp>
          <p:sp>
            <p:nvSpPr>
              <p:cNvPr id="124" name="ïśḷîdé"/>
              <p:cNvSpPr/>
              <p:nvPr/>
            </p:nvSpPr>
            <p:spPr>
              <a:xfrm>
                <a:off x="8665135" y="2904356"/>
                <a:ext cx="284338" cy="375027"/>
              </a:xfrm>
              <a:custGeom>
                <a:avLst/>
                <a:gdLst>
                  <a:gd name="connsiteX0" fmla="*/ 274560 w 284338"/>
                  <a:gd name="connsiteY0" fmla="*/ 341398 h 375027"/>
                  <a:gd name="connsiteX1" fmla="*/ 226936 w 284338"/>
                  <a:gd name="connsiteY1" fmla="*/ 371987 h 375027"/>
                  <a:gd name="connsiteX2" fmla="*/ 197426 w 284338"/>
                  <a:gd name="connsiteY2" fmla="*/ 365510 h 375027"/>
                  <a:gd name="connsiteX3" fmla="*/ 3452 w 284338"/>
                  <a:gd name="connsiteY3" fmla="*/ 63812 h 375027"/>
                  <a:gd name="connsiteX4" fmla="*/ 9930 w 284338"/>
                  <a:gd name="connsiteY4" fmla="*/ 34301 h 375027"/>
                  <a:gd name="connsiteX5" fmla="*/ 57554 w 284338"/>
                  <a:gd name="connsiteY5" fmla="*/ 3712 h 375027"/>
                  <a:gd name="connsiteX6" fmla="*/ 87064 w 284338"/>
                  <a:gd name="connsiteY6" fmla="*/ 10190 h 375027"/>
                  <a:gd name="connsiteX7" fmla="*/ 281038 w 284338"/>
                  <a:gd name="connsiteY7" fmla="*/ 311888 h 375027"/>
                  <a:gd name="connsiteX8" fmla="*/ 274560 w 284338"/>
                  <a:gd name="connsiteY8" fmla="*/ 341398 h 37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38" h="375027">
                    <a:moveTo>
                      <a:pt x="274560" y="341398"/>
                    </a:moveTo>
                    <a:lnTo>
                      <a:pt x="226936" y="371987"/>
                    </a:lnTo>
                    <a:cubicBezTo>
                      <a:pt x="216980" y="378345"/>
                      <a:pt x="203784" y="375466"/>
                      <a:pt x="197426" y="365510"/>
                    </a:cubicBezTo>
                    <a:lnTo>
                      <a:pt x="3452" y="63812"/>
                    </a:lnTo>
                    <a:cubicBezTo>
                      <a:pt x="-2906" y="53855"/>
                      <a:pt x="-27" y="40659"/>
                      <a:pt x="9930" y="34301"/>
                    </a:cubicBezTo>
                    <a:lnTo>
                      <a:pt x="57554" y="3712"/>
                    </a:lnTo>
                    <a:cubicBezTo>
                      <a:pt x="67510" y="-2646"/>
                      <a:pt x="80706" y="233"/>
                      <a:pt x="87064" y="10190"/>
                    </a:cubicBezTo>
                    <a:lnTo>
                      <a:pt x="281038" y="311888"/>
                    </a:lnTo>
                    <a:cubicBezTo>
                      <a:pt x="287396" y="321844"/>
                      <a:pt x="284517" y="335040"/>
                      <a:pt x="274560" y="341398"/>
                    </a:cubicBezTo>
                    <a:close/>
                  </a:path>
                </a:pathLst>
              </a:custGeom>
              <a:solidFill>
                <a:srgbClr val="4C93F4"/>
              </a:solidFill>
              <a:ln w="11989" cap="flat">
                <a:noFill/>
                <a:prstDash val="solid"/>
                <a:miter/>
              </a:ln>
            </p:spPr>
            <p:txBody>
              <a:bodyPr rtlCol="0" anchor="ctr"/>
              <a:lstStyle/>
              <a:p>
                <a:endParaRPr lang="zh-CN" altLang="en-US"/>
              </a:p>
            </p:txBody>
          </p:sp>
          <p:sp>
            <p:nvSpPr>
              <p:cNvPr id="125" name="íṥ1ídè"/>
              <p:cNvSpPr/>
              <p:nvPr/>
            </p:nvSpPr>
            <p:spPr>
              <a:xfrm>
                <a:off x="8847370" y="3184838"/>
                <a:ext cx="119959" cy="119959"/>
              </a:xfrm>
              <a:custGeom>
                <a:avLst/>
                <a:gdLst>
                  <a:gd name="connsiteX0" fmla="*/ 120035 w 119959"/>
                  <a:gd name="connsiteY0" fmla="*/ 60316 h 119959"/>
                  <a:gd name="connsiteX1" fmla="*/ 60056 w 119959"/>
                  <a:gd name="connsiteY1" fmla="*/ 120295 h 119959"/>
                  <a:gd name="connsiteX2" fmla="*/ 76 w 119959"/>
                  <a:gd name="connsiteY2" fmla="*/ 60316 h 119959"/>
                  <a:gd name="connsiteX3" fmla="*/ 60056 w 119959"/>
                  <a:gd name="connsiteY3" fmla="*/ 336 h 119959"/>
                  <a:gd name="connsiteX4" fmla="*/ 120035 w 119959"/>
                  <a:gd name="connsiteY4" fmla="*/ 60316 h 11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59" h="119959">
                    <a:moveTo>
                      <a:pt x="120035" y="60316"/>
                    </a:moveTo>
                    <a:cubicBezTo>
                      <a:pt x="120035" y="93442"/>
                      <a:pt x="93182" y="120295"/>
                      <a:pt x="60056" y="120295"/>
                    </a:cubicBezTo>
                    <a:cubicBezTo>
                      <a:pt x="26930" y="120295"/>
                      <a:pt x="76" y="93442"/>
                      <a:pt x="76" y="60316"/>
                    </a:cubicBezTo>
                    <a:cubicBezTo>
                      <a:pt x="76" y="27190"/>
                      <a:pt x="26930" y="336"/>
                      <a:pt x="60056" y="336"/>
                    </a:cubicBezTo>
                    <a:cubicBezTo>
                      <a:pt x="93182" y="336"/>
                      <a:pt x="120035" y="27190"/>
                      <a:pt x="120035" y="60316"/>
                    </a:cubicBezTo>
                    <a:close/>
                  </a:path>
                </a:pathLst>
              </a:custGeom>
              <a:solidFill>
                <a:srgbClr val="EF8C48"/>
              </a:solidFill>
              <a:ln w="11989" cap="flat">
                <a:noFill/>
                <a:prstDash val="solid"/>
                <a:miter/>
              </a:ln>
            </p:spPr>
            <p:txBody>
              <a:bodyPr rtlCol="0" anchor="ctr"/>
              <a:lstStyle/>
              <a:p>
                <a:endParaRPr lang="zh-CN" altLang="en-US"/>
              </a:p>
            </p:txBody>
          </p:sp>
          <p:sp>
            <p:nvSpPr>
              <p:cNvPr id="126" name="îšļiḑê"/>
              <p:cNvSpPr/>
              <p:nvPr/>
            </p:nvSpPr>
            <p:spPr>
              <a:xfrm>
                <a:off x="8721099" y="3037572"/>
                <a:ext cx="351195" cy="326125"/>
              </a:xfrm>
              <a:custGeom>
                <a:avLst/>
                <a:gdLst>
                  <a:gd name="connsiteX0" fmla="*/ 67447 w 351195"/>
                  <a:gd name="connsiteY0" fmla="*/ 21165 h 326125"/>
                  <a:gd name="connsiteX1" fmla="*/ 351271 w 351195"/>
                  <a:gd name="connsiteY1" fmla="*/ 135126 h 326125"/>
                  <a:gd name="connsiteX2" fmla="*/ 50893 w 351195"/>
                  <a:gd name="connsiteY2" fmla="*/ 326462 h 326125"/>
                  <a:gd name="connsiteX3" fmla="*/ 67447 w 351195"/>
                  <a:gd name="connsiteY3" fmla="*/ 21165 h 326125"/>
                </a:gdLst>
                <a:ahLst/>
                <a:cxnLst>
                  <a:cxn ang="0">
                    <a:pos x="connsiteX0" y="connsiteY0"/>
                  </a:cxn>
                  <a:cxn ang="0">
                    <a:pos x="connsiteX1" y="connsiteY1"/>
                  </a:cxn>
                  <a:cxn ang="0">
                    <a:pos x="connsiteX2" y="connsiteY2"/>
                  </a:cxn>
                  <a:cxn ang="0">
                    <a:pos x="connsiteX3" y="connsiteY3"/>
                  </a:cxn>
                </a:cxnLst>
                <a:rect l="l" t="t" r="r" b="b"/>
                <a:pathLst>
                  <a:path w="351195" h="326125">
                    <a:moveTo>
                      <a:pt x="67447" y="21165"/>
                    </a:moveTo>
                    <a:cubicBezTo>
                      <a:pt x="150339" y="-31617"/>
                      <a:pt x="277376" y="19365"/>
                      <a:pt x="351271" y="135126"/>
                    </a:cubicBezTo>
                    <a:lnTo>
                      <a:pt x="50893" y="326462"/>
                    </a:lnTo>
                    <a:cubicBezTo>
                      <a:pt x="-22882" y="210701"/>
                      <a:pt x="-15445" y="73947"/>
                      <a:pt x="67447" y="21165"/>
                    </a:cubicBezTo>
                    <a:close/>
                  </a:path>
                </a:pathLst>
              </a:custGeom>
              <a:solidFill>
                <a:srgbClr val="4C93F4"/>
              </a:solidFill>
              <a:ln w="11989" cap="flat">
                <a:noFill/>
                <a:prstDash val="solid"/>
                <a:miter/>
              </a:ln>
            </p:spPr>
            <p:txBody>
              <a:bodyPr rtlCol="0" anchor="ctr"/>
              <a:lstStyle/>
              <a:p>
                <a:endParaRPr lang="zh-CN" altLang="en-US"/>
              </a:p>
            </p:txBody>
          </p:sp>
          <p:sp>
            <p:nvSpPr>
              <p:cNvPr id="127" name="iṧ1iḍe"/>
              <p:cNvSpPr/>
              <p:nvPr/>
            </p:nvSpPr>
            <p:spPr>
              <a:xfrm>
                <a:off x="8801546" y="3037504"/>
                <a:ext cx="270748" cy="186200"/>
              </a:xfrm>
              <a:custGeom>
                <a:avLst/>
                <a:gdLst>
                  <a:gd name="connsiteX0" fmla="*/ 270824 w 270748"/>
                  <a:gd name="connsiteY0" fmla="*/ 135194 h 186200"/>
                  <a:gd name="connsiteX1" fmla="*/ 190092 w 270748"/>
                  <a:gd name="connsiteY1" fmla="*/ 186537 h 186200"/>
                  <a:gd name="connsiteX2" fmla="*/ 76 w 270748"/>
                  <a:gd name="connsiteY2" fmla="*/ 13795 h 186200"/>
                  <a:gd name="connsiteX3" fmla="*/ 270824 w 270748"/>
                  <a:gd name="connsiteY3" fmla="*/ 135194 h 186200"/>
                </a:gdLst>
                <a:ahLst/>
                <a:cxnLst>
                  <a:cxn ang="0">
                    <a:pos x="connsiteX0" y="connsiteY0"/>
                  </a:cxn>
                  <a:cxn ang="0">
                    <a:pos x="connsiteX1" y="connsiteY1"/>
                  </a:cxn>
                  <a:cxn ang="0">
                    <a:pos x="connsiteX2" y="connsiteY2"/>
                  </a:cxn>
                  <a:cxn ang="0">
                    <a:pos x="connsiteX3" y="connsiteY3"/>
                  </a:cxn>
                </a:cxnLst>
                <a:rect l="l" t="t" r="r" b="b"/>
                <a:pathLst>
                  <a:path w="270748" h="186200">
                    <a:moveTo>
                      <a:pt x="270824" y="135194"/>
                    </a:moveTo>
                    <a:lnTo>
                      <a:pt x="190092" y="186537"/>
                    </a:lnTo>
                    <a:cubicBezTo>
                      <a:pt x="136110" y="101845"/>
                      <a:pt x="65814" y="40666"/>
                      <a:pt x="76" y="13795"/>
                    </a:cubicBezTo>
                    <a:cubicBezTo>
                      <a:pt x="82848" y="-26151"/>
                      <a:pt x="200768" y="25311"/>
                      <a:pt x="270824" y="135194"/>
                    </a:cubicBezTo>
                    <a:close/>
                  </a:path>
                </a:pathLst>
              </a:custGeom>
              <a:solidFill>
                <a:srgbClr val="223762"/>
              </a:solidFill>
              <a:ln w="11989" cap="flat">
                <a:noFill/>
                <a:prstDash val="solid"/>
                <a:miter/>
              </a:ln>
            </p:spPr>
            <p:txBody>
              <a:bodyPr rtlCol="0" anchor="ctr"/>
              <a:lstStyle/>
              <a:p>
                <a:endParaRPr lang="zh-CN" altLang="en-US"/>
              </a:p>
            </p:txBody>
          </p:sp>
          <p:sp>
            <p:nvSpPr>
              <p:cNvPr id="128" name="islîďê"/>
              <p:cNvSpPr/>
              <p:nvPr/>
            </p:nvSpPr>
            <p:spPr>
              <a:xfrm>
                <a:off x="8135732" y="3502654"/>
                <a:ext cx="239037" cy="1135891"/>
              </a:xfrm>
              <a:custGeom>
                <a:avLst/>
                <a:gdLst>
                  <a:gd name="connsiteX0" fmla="*/ 8152 w 239037"/>
                  <a:gd name="connsiteY0" fmla="*/ 2332 h 1135891"/>
                  <a:gd name="connsiteX1" fmla="*/ 17629 w 239037"/>
                  <a:gd name="connsiteY1" fmla="*/ 533 h 1135891"/>
                  <a:gd name="connsiteX2" fmla="*/ 29145 w 239037"/>
                  <a:gd name="connsiteY2" fmla="*/ 8210 h 1135891"/>
                  <a:gd name="connsiteX3" fmla="*/ 238954 w 239037"/>
                  <a:gd name="connsiteY3" fmla="*/ 1122633 h 1135891"/>
                  <a:gd name="connsiteX4" fmla="*/ 231037 w 239037"/>
                  <a:gd name="connsiteY4" fmla="*/ 1134269 h 1135891"/>
                  <a:gd name="connsiteX5" fmla="*/ 221560 w 239037"/>
                  <a:gd name="connsiteY5" fmla="*/ 1136069 h 1135891"/>
                  <a:gd name="connsiteX6" fmla="*/ 210044 w 239037"/>
                  <a:gd name="connsiteY6" fmla="*/ 1128152 h 1135891"/>
                  <a:gd name="connsiteX7" fmla="*/ 235 w 239037"/>
                  <a:gd name="connsiteY7" fmla="*/ 13728 h 1135891"/>
                  <a:gd name="connsiteX8" fmla="*/ 8152 w 239037"/>
                  <a:gd name="connsiteY8" fmla="*/ 2212 h 1135891"/>
                  <a:gd name="connsiteX9" fmla="*/ 8152 w 239037"/>
                  <a:gd name="connsiteY9" fmla="*/ 2332 h 113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37" h="1135891">
                    <a:moveTo>
                      <a:pt x="8152" y="2332"/>
                    </a:moveTo>
                    <a:lnTo>
                      <a:pt x="17629" y="533"/>
                    </a:lnTo>
                    <a:cubicBezTo>
                      <a:pt x="22907" y="-547"/>
                      <a:pt x="28066" y="2932"/>
                      <a:pt x="29145" y="8210"/>
                    </a:cubicBezTo>
                    <a:lnTo>
                      <a:pt x="238954" y="1122633"/>
                    </a:lnTo>
                    <a:cubicBezTo>
                      <a:pt x="239914" y="1128032"/>
                      <a:pt x="236435" y="1133190"/>
                      <a:pt x="231037" y="1134269"/>
                    </a:cubicBezTo>
                    <a:lnTo>
                      <a:pt x="221560" y="1136069"/>
                    </a:lnTo>
                    <a:cubicBezTo>
                      <a:pt x="216162" y="1137028"/>
                      <a:pt x="211004" y="1133550"/>
                      <a:pt x="210044" y="1128152"/>
                    </a:cubicBezTo>
                    <a:lnTo>
                      <a:pt x="235" y="13728"/>
                    </a:lnTo>
                    <a:cubicBezTo>
                      <a:pt x="-725" y="8330"/>
                      <a:pt x="2754" y="3172"/>
                      <a:pt x="8152" y="2212"/>
                    </a:cubicBezTo>
                    <a:lnTo>
                      <a:pt x="8152" y="2332"/>
                    </a:lnTo>
                    <a:close/>
                  </a:path>
                </a:pathLst>
              </a:custGeom>
              <a:solidFill>
                <a:srgbClr val="354A5D"/>
              </a:solidFill>
              <a:ln w="11989" cap="flat">
                <a:noFill/>
                <a:prstDash val="solid"/>
                <a:miter/>
              </a:ln>
            </p:spPr>
            <p:txBody>
              <a:bodyPr rtlCol="0" anchor="ctr"/>
              <a:lstStyle/>
              <a:p>
                <a:endParaRPr lang="zh-CN" altLang="en-US"/>
              </a:p>
            </p:txBody>
          </p:sp>
          <p:sp>
            <p:nvSpPr>
              <p:cNvPr id="129" name="îś1îḑè"/>
              <p:cNvSpPr/>
              <p:nvPr/>
            </p:nvSpPr>
            <p:spPr>
              <a:xfrm>
                <a:off x="8129653" y="3443471"/>
                <a:ext cx="143711" cy="143711"/>
              </a:xfrm>
              <a:custGeom>
                <a:avLst/>
                <a:gdLst>
                  <a:gd name="connsiteX0" fmla="*/ 143787 w 143711"/>
                  <a:gd name="connsiteY0" fmla="*/ 72192 h 143711"/>
                  <a:gd name="connsiteX1" fmla="*/ 71932 w 143711"/>
                  <a:gd name="connsiteY1" fmla="*/ 144048 h 143711"/>
                  <a:gd name="connsiteX2" fmla="*/ 76 w 143711"/>
                  <a:gd name="connsiteY2" fmla="*/ 72192 h 143711"/>
                  <a:gd name="connsiteX3" fmla="*/ 71932 w 143711"/>
                  <a:gd name="connsiteY3" fmla="*/ 336 h 143711"/>
                  <a:gd name="connsiteX4" fmla="*/ 143787 w 143711"/>
                  <a:gd name="connsiteY4" fmla="*/ 72192 h 143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11" h="143711">
                    <a:moveTo>
                      <a:pt x="143787" y="72192"/>
                    </a:moveTo>
                    <a:cubicBezTo>
                      <a:pt x="143787" y="111876"/>
                      <a:pt x="111617" y="144048"/>
                      <a:pt x="71932" y="144048"/>
                    </a:cubicBezTo>
                    <a:cubicBezTo>
                      <a:pt x="32247" y="144048"/>
                      <a:pt x="76" y="111877"/>
                      <a:pt x="76" y="72192"/>
                    </a:cubicBezTo>
                    <a:cubicBezTo>
                      <a:pt x="76" y="32507"/>
                      <a:pt x="32247" y="336"/>
                      <a:pt x="71932" y="336"/>
                    </a:cubicBezTo>
                    <a:cubicBezTo>
                      <a:pt x="111617" y="336"/>
                      <a:pt x="143787" y="32507"/>
                      <a:pt x="143787" y="72192"/>
                    </a:cubicBezTo>
                    <a:close/>
                  </a:path>
                </a:pathLst>
              </a:custGeom>
              <a:solidFill>
                <a:srgbClr val="223762"/>
              </a:solidFill>
              <a:ln w="11989" cap="flat">
                <a:noFill/>
                <a:prstDash val="solid"/>
                <a:miter/>
              </a:ln>
            </p:spPr>
            <p:txBody>
              <a:bodyPr rtlCol="0" anchor="ctr"/>
              <a:lstStyle/>
              <a:p>
                <a:endParaRPr lang="zh-CN" altLang="en-US"/>
              </a:p>
            </p:txBody>
          </p:sp>
          <p:sp>
            <p:nvSpPr>
              <p:cNvPr id="130" name="ïṩḷïdè"/>
              <p:cNvSpPr/>
              <p:nvPr/>
            </p:nvSpPr>
            <p:spPr>
              <a:xfrm>
                <a:off x="8116337" y="3443471"/>
                <a:ext cx="143711" cy="143711"/>
              </a:xfrm>
              <a:custGeom>
                <a:avLst/>
                <a:gdLst>
                  <a:gd name="connsiteX0" fmla="*/ 143787 w 143711"/>
                  <a:gd name="connsiteY0" fmla="*/ 72192 h 143711"/>
                  <a:gd name="connsiteX1" fmla="*/ 71932 w 143711"/>
                  <a:gd name="connsiteY1" fmla="*/ 144048 h 143711"/>
                  <a:gd name="connsiteX2" fmla="*/ 76 w 143711"/>
                  <a:gd name="connsiteY2" fmla="*/ 72192 h 143711"/>
                  <a:gd name="connsiteX3" fmla="*/ 71932 w 143711"/>
                  <a:gd name="connsiteY3" fmla="*/ 336 h 143711"/>
                  <a:gd name="connsiteX4" fmla="*/ 143787 w 143711"/>
                  <a:gd name="connsiteY4" fmla="*/ 72192 h 143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11" h="143711">
                    <a:moveTo>
                      <a:pt x="143787" y="72192"/>
                    </a:moveTo>
                    <a:cubicBezTo>
                      <a:pt x="143787" y="111876"/>
                      <a:pt x="111617" y="144048"/>
                      <a:pt x="71932" y="144048"/>
                    </a:cubicBezTo>
                    <a:cubicBezTo>
                      <a:pt x="32247" y="144048"/>
                      <a:pt x="76" y="111877"/>
                      <a:pt x="76" y="72192"/>
                    </a:cubicBezTo>
                    <a:cubicBezTo>
                      <a:pt x="76" y="32507"/>
                      <a:pt x="32247" y="336"/>
                      <a:pt x="71932" y="336"/>
                    </a:cubicBezTo>
                    <a:cubicBezTo>
                      <a:pt x="111617" y="336"/>
                      <a:pt x="143787" y="32507"/>
                      <a:pt x="143787" y="72192"/>
                    </a:cubicBezTo>
                    <a:close/>
                  </a:path>
                </a:pathLst>
              </a:custGeom>
              <a:solidFill>
                <a:srgbClr val="1789DC"/>
              </a:solidFill>
              <a:ln w="11989" cap="flat">
                <a:noFill/>
                <a:prstDash val="solid"/>
                <a:miter/>
              </a:ln>
            </p:spPr>
            <p:txBody>
              <a:bodyPr rtlCol="0" anchor="ctr"/>
              <a:lstStyle/>
              <a:p>
                <a:endParaRPr lang="zh-CN" altLang="en-US"/>
              </a:p>
            </p:txBody>
          </p:sp>
          <p:sp>
            <p:nvSpPr>
              <p:cNvPr id="131" name="îṧ1îḍè"/>
              <p:cNvSpPr/>
              <p:nvPr/>
            </p:nvSpPr>
            <p:spPr>
              <a:xfrm>
                <a:off x="8152205" y="3479339"/>
                <a:ext cx="71975" cy="71975"/>
              </a:xfrm>
              <a:custGeom>
                <a:avLst/>
                <a:gdLst>
                  <a:gd name="connsiteX0" fmla="*/ 72052 w 71975"/>
                  <a:gd name="connsiteY0" fmla="*/ 36324 h 71975"/>
                  <a:gd name="connsiteX1" fmla="*/ 36064 w 71975"/>
                  <a:gd name="connsiteY1" fmla="*/ 72312 h 71975"/>
                  <a:gd name="connsiteX2" fmla="*/ 76 w 71975"/>
                  <a:gd name="connsiteY2" fmla="*/ 36324 h 71975"/>
                  <a:gd name="connsiteX3" fmla="*/ 36064 w 71975"/>
                  <a:gd name="connsiteY3" fmla="*/ 336 h 71975"/>
                  <a:gd name="connsiteX4" fmla="*/ 72052 w 71975"/>
                  <a:gd name="connsiteY4" fmla="*/ 36324 h 7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5" h="71975">
                    <a:moveTo>
                      <a:pt x="72052" y="36324"/>
                    </a:moveTo>
                    <a:cubicBezTo>
                      <a:pt x="72052" y="56199"/>
                      <a:pt x="55939" y="72312"/>
                      <a:pt x="36064" y="72312"/>
                    </a:cubicBezTo>
                    <a:cubicBezTo>
                      <a:pt x="16188" y="72312"/>
                      <a:pt x="76" y="56199"/>
                      <a:pt x="76" y="36324"/>
                    </a:cubicBezTo>
                    <a:cubicBezTo>
                      <a:pt x="76" y="16448"/>
                      <a:pt x="16188" y="336"/>
                      <a:pt x="36064" y="336"/>
                    </a:cubicBezTo>
                    <a:cubicBezTo>
                      <a:pt x="55939" y="336"/>
                      <a:pt x="72052" y="16448"/>
                      <a:pt x="72052" y="36324"/>
                    </a:cubicBezTo>
                    <a:close/>
                  </a:path>
                </a:pathLst>
              </a:custGeom>
              <a:solidFill>
                <a:srgbClr val="0A418F"/>
              </a:solidFill>
              <a:ln w="11989" cap="flat">
                <a:noFill/>
                <a:prstDash val="solid"/>
                <a:miter/>
              </a:ln>
            </p:spPr>
            <p:txBody>
              <a:bodyPr rtlCol="0" anchor="ctr"/>
              <a:lstStyle/>
              <a:p>
                <a:endParaRPr lang="zh-CN" altLang="en-US"/>
              </a:p>
            </p:txBody>
          </p:sp>
        </p:grpSp>
        <p:grpSp>
          <p:nvGrpSpPr>
            <p:cNvPr id="7" name="图形 1"/>
            <p:cNvGrpSpPr/>
            <p:nvPr/>
          </p:nvGrpSpPr>
          <p:grpSpPr>
            <a:xfrm>
              <a:off x="6294744" y="4343059"/>
              <a:ext cx="5188074" cy="1577454"/>
              <a:chOff x="7468557" y="4570970"/>
              <a:chExt cx="4438499" cy="1349543"/>
            </a:xfrm>
          </p:grpSpPr>
          <p:sp>
            <p:nvSpPr>
              <p:cNvPr id="107" name="ïṡlíde"/>
              <p:cNvSpPr/>
              <p:nvPr/>
            </p:nvSpPr>
            <p:spPr>
              <a:xfrm>
                <a:off x="8044602" y="4636827"/>
                <a:ext cx="297379" cy="1274329"/>
              </a:xfrm>
              <a:custGeom>
                <a:avLst/>
                <a:gdLst>
                  <a:gd name="connsiteX0" fmla="*/ 68879 w 297379"/>
                  <a:gd name="connsiteY0" fmla="*/ 1274805 h 1274329"/>
                  <a:gd name="connsiteX1" fmla="*/ 22 w 297379"/>
                  <a:gd name="connsiteY1" fmla="*/ 1274805 h 1274329"/>
                  <a:gd name="connsiteX2" fmla="*/ 228425 w 297379"/>
                  <a:gd name="connsiteY2" fmla="*/ 476 h 1274329"/>
                  <a:gd name="connsiteX3" fmla="*/ 297401 w 297379"/>
                  <a:gd name="connsiteY3" fmla="*/ 476 h 1274329"/>
                </a:gdLst>
                <a:ahLst/>
                <a:cxnLst>
                  <a:cxn ang="0">
                    <a:pos x="connsiteX0" y="connsiteY0"/>
                  </a:cxn>
                  <a:cxn ang="0">
                    <a:pos x="connsiteX1" y="connsiteY1"/>
                  </a:cxn>
                  <a:cxn ang="0">
                    <a:pos x="connsiteX2" y="connsiteY2"/>
                  </a:cxn>
                  <a:cxn ang="0">
                    <a:pos x="connsiteX3" y="connsiteY3"/>
                  </a:cxn>
                </a:cxnLst>
                <a:rect l="l" t="t" r="r" b="b"/>
                <a:pathLst>
                  <a:path w="297379" h="1274329">
                    <a:moveTo>
                      <a:pt x="68879" y="1274805"/>
                    </a:moveTo>
                    <a:lnTo>
                      <a:pt x="22" y="1274805"/>
                    </a:lnTo>
                    <a:lnTo>
                      <a:pt x="228425" y="476"/>
                    </a:lnTo>
                    <a:lnTo>
                      <a:pt x="297401" y="476"/>
                    </a:lnTo>
                    <a:close/>
                  </a:path>
                </a:pathLst>
              </a:custGeom>
              <a:solidFill>
                <a:srgbClr val="212F3A"/>
              </a:solidFill>
              <a:ln w="11989" cap="flat">
                <a:noFill/>
                <a:prstDash val="solid"/>
                <a:miter/>
              </a:ln>
            </p:spPr>
            <p:txBody>
              <a:bodyPr rtlCol="0" anchor="ctr"/>
              <a:lstStyle/>
              <a:p>
                <a:endParaRPr lang="zh-CN" altLang="en-US"/>
              </a:p>
            </p:txBody>
          </p:sp>
          <p:sp>
            <p:nvSpPr>
              <p:cNvPr id="108" name="íṧḻîḍe"/>
              <p:cNvSpPr/>
              <p:nvPr/>
            </p:nvSpPr>
            <p:spPr>
              <a:xfrm>
                <a:off x="8005015" y="4636827"/>
                <a:ext cx="297499" cy="1274329"/>
              </a:xfrm>
              <a:custGeom>
                <a:avLst/>
                <a:gdLst>
                  <a:gd name="connsiteX0" fmla="*/ 68879 w 297499"/>
                  <a:gd name="connsiteY0" fmla="*/ 1274805 h 1274329"/>
                  <a:gd name="connsiteX1" fmla="*/ 22 w 297499"/>
                  <a:gd name="connsiteY1" fmla="*/ 1274805 h 1274329"/>
                  <a:gd name="connsiteX2" fmla="*/ 228545 w 297499"/>
                  <a:gd name="connsiteY2" fmla="*/ 476 h 1274329"/>
                  <a:gd name="connsiteX3" fmla="*/ 297521 w 297499"/>
                  <a:gd name="connsiteY3" fmla="*/ 476 h 1274329"/>
                </a:gdLst>
                <a:ahLst/>
                <a:cxnLst>
                  <a:cxn ang="0">
                    <a:pos x="connsiteX0" y="connsiteY0"/>
                  </a:cxn>
                  <a:cxn ang="0">
                    <a:pos x="connsiteX1" y="connsiteY1"/>
                  </a:cxn>
                  <a:cxn ang="0">
                    <a:pos x="connsiteX2" y="connsiteY2"/>
                  </a:cxn>
                  <a:cxn ang="0">
                    <a:pos x="connsiteX3" y="connsiteY3"/>
                  </a:cxn>
                </a:cxnLst>
                <a:rect l="l" t="t" r="r" b="b"/>
                <a:pathLst>
                  <a:path w="297499" h="1274329">
                    <a:moveTo>
                      <a:pt x="68879" y="1274805"/>
                    </a:moveTo>
                    <a:lnTo>
                      <a:pt x="22" y="1274805"/>
                    </a:lnTo>
                    <a:lnTo>
                      <a:pt x="228545" y="476"/>
                    </a:lnTo>
                    <a:lnTo>
                      <a:pt x="297521" y="476"/>
                    </a:lnTo>
                    <a:close/>
                  </a:path>
                </a:pathLst>
              </a:custGeom>
              <a:solidFill>
                <a:srgbClr val="A4AFB8"/>
              </a:solidFill>
              <a:ln w="11989" cap="flat">
                <a:noFill/>
                <a:prstDash val="solid"/>
                <a:miter/>
              </a:ln>
            </p:spPr>
            <p:txBody>
              <a:bodyPr rtlCol="0" anchor="ctr"/>
              <a:lstStyle/>
              <a:p>
                <a:endParaRPr lang="zh-CN" altLang="en-US"/>
              </a:p>
            </p:txBody>
          </p:sp>
          <p:sp>
            <p:nvSpPr>
              <p:cNvPr id="109" name="íṧļiďé"/>
              <p:cNvSpPr/>
              <p:nvPr/>
            </p:nvSpPr>
            <p:spPr>
              <a:xfrm>
                <a:off x="8709177" y="4636827"/>
                <a:ext cx="297499" cy="1274329"/>
              </a:xfrm>
              <a:custGeom>
                <a:avLst/>
                <a:gdLst>
                  <a:gd name="connsiteX0" fmla="*/ 228545 w 297499"/>
                  <a:gd name="connsiteY0" fmla="*/ 1274805 h 1274329"/>
                  <a:gd name="connsiteX1" fmla="*/ 297521 w 297499"/>
                  <a:gd name="connsiteY1" fmla="*/ 1274805 h 1274329"/>
                  <a:gd name="connsiteX2" fmla="*/ 68879 w 297499"/>
                  <a:gd name="connsiteY2" fmla="*/ 476 h 1274329"/>
                  <a:gd name="connsiteX3" fmla="*/ 22 w 297499"/>
                  <a:gd name="connsiteY3" fmla="*/ 476 h 1274329"/>
                </a:gdLst>
                <a:ahLst/>
                <a:cxnLst>
                  <a:cxn ang="0">
                    <a:pos x="connsiteX0" y="connsiteY0"/>
                  </a:cxn>
                  <a:cxn ang="0">
                    <a:pos x="connsiteX1" y="connsiteY1"/>
                  </a:cxn>
                  <a:cxn ang="0">
                    <a:pos x="connsiteX2" y="connsiteY2"/>
                  </a:cxn>
                  <a:cxn ang="0">
                    <a:pos x="connsiteX3" y="connsiteY3"/>
                  </a:cxn>
                </a:cxnLst>
                <a:rect l="l" t="t" r="r" b="b"/>
                <a:pathLst>
                  <a:path w="297499" h="1274329">
                    <a:moveTo>
                      <a:pt x="228545" y="1274805"/>
                    </a:moveTo>
                    <a:lnTo>
                      <a:pt x="297521" y="1274805"/>
                    </a:lnTo>
                    <a:lnTo>
                      <a:pt x="68879" y="476"/>
                    </a:lnTo>
                    <a:lnTo>
                      <a:pt x="22" y="476"/>
                    </a:lnTo>
                    <a:close/>
                  </a:path>
                </a:pathLst>
              </a:custGeom>
              <a:solidFill>
                <a:srgbClr val="A4AFB8"/>
              </a:solidFill>
              <a:ln w="11989" cap="flat">
                <a:noFill/>
                <a:prstDash val="solid"/>
                <a:miter/>
              </a:ln>
            </p:spPr>
            <p:txBody>
              <a:bodyPr rtlCol="0" anchor="ctr"/>
              <a:lstStyle/>
              <a:p>
                <a:endParaRPr lang="zh-CN" altLang="en-US"/>
              </a:p>
            </p:txBody>
          </p:sp>
          <p:sp>
            <p:nvSpPr>
              <p:cNvPr id="110" name="íšľiḋe"/>
              <p:cNvSpPr/>
              <p:nvPr/>
            </p:nvSpPr>
            <p:spPr>
              <a:xfrm>
                <a:off x="8676788" y="4636827"/>
                <a:ext cx="297379" cy="1274329"/>
              </a:xfrm>
              <a:custGeom>
                <a:avLst/>
                <a:gdLst>
                  <a:gd name="connsiteX0" fmla="*/ 228545 w 297379"/>
                  <a:gd name="connsiteY0" fmla="*/ 1274805 h 1274329"/>
                  <a:gd name="connsiteX1" fmla="*/ 297401 w 297379"/>
                  <a:gd name="connsiteY1" fmla="*/ 1274805 h 1274329"/>
                  <a:gd name="connsiteX2" fmla="*/ 68879 w 297379"/>
                  <a:gd name="connsiteY2" fmla="*/ 476 h 1274329"/>
                  <a:gd name="connsiteX3" fmla="*/ 22 w 297379"/>
                  <a:gd name="connsiteY3" fmla="*/ 476 h 1274329"/>
                </a:gdLst>
                <a:ahLst/>
                <a:cxnLst>
                  <a:cxn ang="0">
                    <a:pos x="connsiteX0" y="connsiteY0"/>
                  </a:cxn>
                  <a:cxn ang="0">
                    <a:pos x="connsiteX1" y="connsiteY1"/>
                  </a:cxn>
                  <a:cxn ang="0">
                    <a:pos x="connsiteX2" y="connsiteY2"/>
                  </a:cxn>
                  <a:cxn ang="0">
                    <a:pos x="connsiteX3" y="connsiteY3"/>
                  </a:cxn>
                </a:cxnLst>
                <a:rect l="l" t="t" r="r" b="b"/>
                <a:pathLst>
                  <a:path w="297379" h="1274329">
                    <a:moveTo>
                      <a:pt x="228545" y="1274805"/>
                    </a:moveTo>
                    <a:lnTo>
                      <a:pt x="297401" y="1274805"/>
                    </a:lnTo>
                    <a:lnTo>
                      <a:pt x="68879" y="476"/>
                    </a:lnTo>
                    <a:lnTo>
                      <a:pt x="22" y="476"/>
                    </a:lnTo>
                    <a:close/>
                  </a:path>
                </a:pathLst>
              </a:custGeom>
              <a:solidFill>
                <a:srgbClr val="212F3A"/>
              </a:solidFill>
              <a:ln w="11989" cap="flat">
                <a:noFill/>
                <a:prstDash val="solid"/>
                <a:miter/>
              </a:ln>
            </p:spPr>
            <p:txBody>
              <a:bodyPr rtlCol="0" anchor="ctr"/>
              <a:lstStyle/>
              <a:p>
                <a:endParaRPr lang="zh-CN" altLang="en-US"/>
              </a:p>
            </p:txBody>
          </p:sp>
          <p:sp>
            <p:nvSpPr>
              <p:cNvPr id="111" name="ïṩḷîḍé"/>
              <p:cNvSpPr/>
              <p:nvPr/>
            </p:nvSpPr>
            <p:spPr>
              <a:xfrm>
                <a:off x="10391128" y="4636827"/>
                <a:ext cx="297379" cy="1274329"/>
              </a:xfrm>
              <a:custGeom>
                <a:avLst/>
                <a:gdLst>
                  <a:gd name="connsiteX0" fmla="*/ 68879 w 297379"/>
                  <a:gd name="connsiteY0" fmla="*/ 1274805 h 1274329"/>
                  <a:gd name="connsiteX1" fmla="*/ 22 w 297379"/>
                  <a:gd name="connsiteY1" fmla="*/ 1274805 h 1274329"/>
                  <a:gd name="connsiteX2" fmla="*/ 228545 w 297379"/>
                  <a:gd name="connsiteY2" fmla="*/ 476 h 1274329"/>
                  <a:gd name="connsiteX3" fmla="*/ 297401 w 297379"/>
                  <a:gd name="connsiteY3" fmla="*/ 476 h 1274329"/>
                </a:gdLst>
                <a:ahLst/>
                <a:cxnLst>
                  <a:cxn ang="0">
                    <a:pos x="connsiteX0" y="connsiteY0"/>
                  </a:cxn>
                  <a:cxn ang="0">
                    <a:pos x="connsiteX1" y="connsiteY1"/>
                  </a:cxn>
                  <a:cxn ang="0">
                    <a:pos x="connsiteX2" y="connsiteY2"/>
                  </a:cxn>
                  <a:cxn ang="0">
                    <a:pos x="connsiteX3" y="connsiteY3"/>
                  </a:cxn>
                </a:cxnLst>
                <a:rect l="l" t="t" r="r" b="b"/>
                <a:pathLst>
                  <a:path w="297379" h="1274329">
                    <a:moveTo>
                      <a:pt x="68879" y="1274805"/>
                    </a:moveTo>
                    <a:lnTo>
                      <a:pt x="22" y="1274805"/>
                    </a:lnTo>
                    <a:lnTo>
                      <a:pt x="228545" y="476"/>
                    </a:lnTo>
                    <a:lnTo>
                      <a:pt x="297401" y="476"/>
                    </a:lnTo>
                    <a:close/>
                  </a:path>
                </a:pathLst>
              </a:custGeom>
              <a:solidFill>
                <a:srgbClr val="212F3A"/>
              </a:solidFill>
              <a:ln w="11989" cap="flat">
                <a:noFill/>
                <a:prstDash val="solid"/>
                <a:miter/>
              </a:ln>
            </p:spPr>
            <p:txBody>
              <a:bodyPr rtlCol="0" anchor="ctr"/>
              <a:lstStyle/>
              <a:p>
                <a:endParaRPr lang="zh-CN" altLang="en-US"/>
              </a:p>
            </p:txBody>
          </p:sp>
          <p:sp>
            <p:nvSpPr>
              <p:cNvPr id="112" name="iṣḷiḓè"/>
              <p:cNvSpPr/>
              <p:nvPr/>
            </p:nvSpPr>
            <p:spPr>
              <a:xfrm>
                <a:off x="10351662" y="4636827"/>
                <a:ext cx="297259" cy="1274329"/>
              </a:xfrm>
              <a:custGeom>
                <a:avLst/>
                <a:gdLst>
                  <a:gd name="connsiteX0" fmla="*/ 68879 w 297259"/>
                  <a:gd name="connsiteY0" fmla="*/ 1274805 h 1274329"/>
                  <a:gd name="connsiteX1" fmla="*/ 22 w 297259"/>
                  <a:gd name="connsiteY1" fmla="*/ 1274805 h 1274329"/>
                  <a:gd name="connsiteX2" fmla="*/ 228425 w 297259"/>
                  <a:gd name="connsiteY2" fmla="*/ 476 h 1274329"/>
                  <a:gd name="connsiteX3" fmla="*/ 297281 w 297259"/>
                  <a:gd name="connsiteY3" fmla="*/ 476 h 1274329"/>
                </a:gdLst>
                <a:ahLst/>
                <a:cxnLst>
                  <a:cxn ang="0">
                    <a:pos x="connsiteX0" y="connsiteY0"/>
                  </a:cxn>
                  <a:cxn ang="0">
                    <a:pos x="connsiteX1" y="connsiteY1"/>
                  </a:cxn>
                  <a:cxn ang="0">
                    <a:pos x="connsiteX2" y="connsiteY2"/>
                  </a:cxn>
                  <a:cxn ang="0">
                    <a:pos x="connsiteX3" y="connsiteY3"/>
                  </a:cxn>
                </a:cxnLst>
                <a:rect l="l" t="t" r="r" b="b"/>
                <a:pathLst>
                  <a:path w="297259" h="1274329">
                    <a:moveTo>
                      <a:pt x="68879" y="1274805"/>
                    </a:moveTo>
                    <a:lnTo>
                      <a:pt x="22" y="1274805"/>
                    </a:lnTo>
                    <a:lnTo>
                      <a:pt x="228425" y="476"/>
                    </a:lnTo>
                    <a:lnTo>
                      <a:pt x="297281" y="476"/>
                    </a:lnTo>
                    <a:close/>
                  </a:path>
                </a:pathLst>
              </a:custGeom>
              <a:solidFill>
                <a:srgbClr val="A4AFB8"/>
              </a:solidFill>
              <a:ln w="11989" cap="flat">
                <a:noFill/>
                <a:prstDash val="solid"/>
                <a:miter/>
              </a:ln>
            </p:spPr>
            <p:txBody>
              <a:bodyPr rtlCol="0" anchor="ctr"/>
              <a:lstStyle/>
              <a:p>
                <a:endParaRPr lang="zh-CN" altLang="en-US"/>
              </a:p>
            </p:txBody>
          </p:sp>
          <p:sp>
            <p:nvSpPr>
              <p:cNvPr id="113" name="îś1ïḋé"/>
              <p:cNvSpPr/>
              <p:nvPr/>
            </p:nvSpPr>
            <p:spPr>
              <a:xfrm>
                <a:off x="10351662" y="4570970"/>
                <a:ext cx="1028532" cy="65857"/>
              </a:xfrm>
              <a:custGeom>
                <a:avLst/>
                <a:gdLst>
                  <a:gd name="connsiteX0" fmla="*/ 22 w 1028532"/>
                  <a:gd name="connsiteY0" fmla="*/ 476 h 65857"/>
                  <a:gd name="connsiteX1" fmla="*/ 1028554 w 1028532"/>
                  <a:gd name="connsiteY1" fmla="*/ 476 h 65857"/>
                  <a:gd name="connsiteX2" fmla="*/ 1028554 w 1028532"/>
                  <a:gd name="connsiteY2" fmla="*/ 66334 h 65857"/>
                  <a:gd name="connsiteX3" fmla="*/ 22 w 1028532"/>
                  <a:gd name="connsiteY3" fmla="*/ 66334 h 65857"/>
                </a:gdLst>
                <a:ahLst/>
                <a:cxnLst>
                  <a:cxn ang="0">
                    <a:pos x="connsiteX0" y="connsiteY0"/>
                  </a:cxn>
                  <a:cxn ang="0">
                    <a:pos x="connsiteX1" y="connsiteY1"/>
                  </a:cxn>
                  <a:cxn ang="0">
                    <a:pos x="connsiteX2" y="connsiteY2"/>
                  </a:cxn>
                  <a:cxn ang="0">
                    <a:pos x="connsiteX3" y="connsiteY3"/>
                  </a:cxn>
                </a:cxnLst>
                <a:rect l="l" t="t" r="r" b="b"/>
                <a:pathLst>
                  <a:path w="1028531" h="65857">
                    <a:moveTo>
                      <a:pt x="22" y="476"/>
                    </a:moveTo>
                    <a:lnTo>
                      <a:pt x="1028554" y="476"/>
                    </a:lnTo>
                    <a:lnTo>
                      <a:pt x="1028554" y="66334"/>
                    </a:lnTo>
                    <a:lnTo>
                      <a:pt x="22" y="66334"/>
                    </a:lnTo>
                    <a:close/>
                  </a:path>
                </a:pathLst>
              </a:custGeom>
              <a:solidFill>
                <a:srgbClr val="354A5D"/>
              </a:solidFill>
              <a:ln w="11989" cap="flat">
                <a:noFill/>
                <a:prstDash val="solid"/>
                <a:miter/>
              </a:ln>
            </p:spPr>
            <p:txBody>
              <a:bodyPr rtlCol="0" anchor="ctr"/>
              <a:lstStyle/>
              <a:p>
                <a:endParaRPr lang="zh-CN" altLang="en-US"/>
              </a:p>
            </p:txBody>
          </p:sp>
          <p:sp>
            <p:nvSpPr>
              <p:cNvPr id="114" name="í$1ïḍè"/>
              <p:cNvSpPr/>
              <p:nvPr/>
            </p:nvSpPr>
            <p:spPr>
              <a:xfrm>
                <a:off x="10351662" y="4603839"/>
                <a:ext cx="1028532" cy="32868"/>
              </a:xfrm>
              <a:custGeom>
                <a:avLst/>
                <a:gdLst>
                  <a:gd name="connsiteX0" fmla="*/ 22 w 1028532"/>
                  <a:gd name="connsiteY0" fmla="*/ 476 h 32868"/>
                  <a:gd name="connsiteX1" fmla="*/ 1028554 w 1028532"/>
                  <a:gd name="connsiteY1" fmla="*/ 476 h 32868"/>
                  <a:gd name="connsiteX2" fmla="*/ 1028554 w 1028532"/>
                  <a:gd name="connsiteY2" fmla="*/ 33345 h 32868"/>
                  <a:gd name="connsiteX3" fmla="*/ 22 w 1028532"/>
                  <a:gd name="connsiteY3" fmla="*/ 33345 h 32868"/>
                </a:gdLst>
                <a:ahLst/>
                <a:cxnLst>
                  <a:cxn ang="0">
                    <a:pos x="connsiteX0" y="connsiteY0"/>
                  </a:cxn>
                  <a:cxn ang="0">
                    <a:pos x="connsiteX1" y="connsiteY1"/>
                  </a:cxn>
                  <a:cxn ang="0">
                    <a:pos x="connsiteX2" y="connsiteY2"/>
                  </a:cxn>
                  <a:cxn ang="0">
                    <a:pos x="connsiteX3" y="connsiteY3"/>
                  </a:cxn>
                </a:cxnLst>
                <a:rect l="l" t="t" r="r" b="b"/>
                <a:pathLst>
                  <a:path w="1028531" h="32868">
                    <a:moveTo>
                      <a:pt x="22" y="476"/>
                    </a:moveTo>
                    <a:lnTo>
                      <a:pt x="1028554" y="476"/>
                    </a:lnTo>
                    <a:lnTo>
                      <a:pt x="1028554" y="33345"/>
                    </a:lnTo>
                    <a:lnTo>
                      <a:pt x="22" y="33345"/>
                    </a:lnTo>
                    <a:close/>
                  </a:path>
                </a:pathLst>
              </a:custGeom>
              <a:solidFill>
                <a:srgbClr val="212F3A"/>
              </a:solidFill>
              <a:ln w="11989" cap="flat">
                <a:noFill/>
                <a:prstDash val="solid"/>
                <a:miter/>
              </a:ln>
            </p:spPr>
            <p:txBody>
              <a:bodyPr rtlCol="0" anchor="ctr"/>
              <a:lstStyle/>
              <a:p>
                <a:endParaRPr lang="zh-CN" altLang="en-US"/>
              </a:p>
            </p:txBody>
          </p:sp>
          <p:sp>
            <p:nvSpPr>
              <p:cNvPr id="115" name="ïṥḻídè"/>
              <p:cNvSpPr/>
              <p:nvPr/>
            </p:nvSpPr>
            <p:spPr>
              <a:xfrm>
                <a:off x="11082694" y="4636827"/>
                <a:ext cx="297379" cy="1274329"/>
              </a:xfrm>
              <a:custGeom>
                <a:avLst/>
                <a:gdLst>
                  <a:gd name="connsiteX0" fmla="*/ 228545 w 297379"/>
                  <a:gd name="connsiteY0" fmla="*/ 1274805 h 1274329"/>
                  <a:gd name="connsiteX1" fmla="*/ 297402 w 297379"/>
                  <a:gd name="connsiteY1" fmla="*/ 1274805 h 1274329"/>
                  <a:gd name="connsiteX2" fmla="*/ 68999 w 297379"/>
                  <a:gd name="connsiteY2" fmla="*/ 476 h 1274329"/>
                  <a:gd name="connsiteX3" fmla="*/ 22 w 297379"/>
                  <a:gd name="connsiteY3" fmla="*/ 476 h 1274329"/>
                </a:gdLst>
                <a:ahLst/>
                <a:cxnLst>
                  <a:cxn ang="0">
                    <a:pos x="connsiteX0" y="connsiteY0"/>
                  </a:cxn>
                  <a:cxn ang="0">
                    <a:pos x="connsiteX1" y="connsiteY1"/>
                  </a:cxn>
                  <a:cxn ang="0">
                    <a:pos x="connsiteX2" y="connsiteY2"/>
                  </a:cxn>
                  <a:cxn ang="0">
                    <a:pos x="connsiteX3" y="connsiteY3"/>
                  </a:cxn>
                </a:cxnLst>
                <a:rect l="l" t="t" r="r" b="b"/>
                <a:pathLst>
                  <a:path w="297379" h="1274329">
                    <a:moveTo>
                      <a:pt x="228545" y="1274805"/>
                    </a:moveTo>
                    <a:lnTo>
                      <a:pt x="297402" y="1274805"/>
                    </a:lnTo>
                    <a:lnTo>
                      <a:pt x="68999" y="476"/>
                    </a:lnTo>
                    <a:lnTo>
                      <a:pt x="22" y="476"/>
                    </a:lnTo>
                    <a:close/>
                  </a:path>
                </a:pathLst>
              </a:custGeom>
              <a:solidFill>
                <a:srgbClr val="A4AFB8"/>
              </a:solidFill>
              <a:ln w="11989" cap="flat">
                <a:noFill/>
                <a:prstDash val="solid"/>
                <a:miter/>
              </a:ln>
            </p:spPr>
            <p:txBody>
              <a:bodyPr rtlCol="0" anchor="ctr"/>
              <a:lstStyle/>
              <a:p>
                <a:endParaRPr lang="zh-CN" altLang="en-US"/>
              </a:p>
            </p:txBody>
          </p:sp>
          <p:sp>
            <p:nvSpPr>
              <p:cNvPr id="116" name="ïŝ1iḍé"/>
              <p:cNvSpPr/>
              <p:nvPr/>
            </p:nvSpPr>
            <p:spPr>
              <a:xfrm>
                <a:off x="11050305" y="4636827"/>
                <a:ext cx="297379" cy="1274329"/>
              </a:xfrm>
              <a:custGeom>
                <a:avLst/>
                <a:gdLst>
                  <a:gd name="connsiteX0" fmla="*/ 228545 w 297379"/>
                  <a:gd name="connsiteY0" fmla="*/ 1274805 h 1274329"/>
                  <a:gd name="connsiteX1" fmla="*/ 297402 w 297379"/>
                  <a:gd name="connsiteY1" fmla="*/ 1274805 h 1274329"/>
                  <a:gd name="connsiteX2" fmla="*/ 68879 w 297379"/>
                  <a:gd name="connsiteY2" fmla="*/ 476 h 1274329"/>
                  <a:gd name="connsiteX3" fmla="*/ 22 w 297379"/>
                  <a:gd name="connsiteY3" fmla="*/ 476 h 1274329"/>
                </a:gdLst>
                <a:ahLst/>
                <a:cxnLst>
                  <a:cxn ang="0">
                    <a:pos x="connsiteX0" y="connsiteY0"/>
                  </a:cxn>
                  <a:cxn ang="0">
                    <a:pos x="connsiteX1" y="connsiteY1"/>
                  </a:cxn>
                  <a:cxn ang="0">
                    <a:pos x="connsiteX2" y="connsiteY2"/>
                  </a:cxn>
                  <a:cxn ang="0">
                    <a:pos x="connsiteX3" y="connsiteY3"/>
                  </a:cxn>
                </a:cxnLst>
                <a:rect l="l" t="t" r="r" b="b"/>
                <a:pathLst>
                  <a:path w="297379" h="1274329">
                    <a:moveTo>
                      <a:pt x="228545" y="1274805"/>
                    </a:moveTo>
                    <a:lnTo>
                      <a:pt x="297402" y="1274805"/>
                    </a:lnTo>
                    <a:lnTo>
                      <a:pt x="68879" y="476"/>
                    </a:lnTo>
                    <a:lnTo>
                      <a:pt x="22" y="476"/>
                    </a:lnTo>
                    <a:close/>
                  </a:path>
                </a:pathLst>
              </a:custGeom>
              <a:solidFill>
                <a:srgbClr val="212F3A"/>
              </a:solidFill>
              <a:ln w="11989" cap="flat">
                <a:noFill/>
                <a:prstDash val="solid"/>
                <a:miter/>
              </a:ln>
            </p:spPr>
            <p:txBody>
              <a:bodyPr rtlCol="0" anchor="ctr"/>
              <a:lstStyle/>
              <a:p>
                <a:endParaRPr lang="zh-CN" altLang="en-US"/>
              </a:p>
            </p:txBody>
          </p:sp>
          <p:sp>
            <p:nvSpPr>
              <p:cNvPr id="117" name="îṧlíḓê"/>
              <p:cNvSpPr/>
              <p:nvPr/>
            </p:nvSpPr>
            <p:spPr>
              <a:xfrm>
                <a:off x="8005015" y="4571090"/>
                <a:ext cx="2346286" cy="65857"/>
              </a:xfrm>
              <a:custGeom>
                <a:avLst/>
                <a:gdLst>
                  <a:gd name="connsiteX0" fmla="*/ 22 w 2346286"/>
                  <a:gd name="connsiteY0" fmla="*/ 476 h 65857"/>
                  <a:gd name="connsiteX1" fmla="*/ 2346309 w 2346286"/>
                  <a:gd name="connsiteY1" fmla="*/ 476 h 65857"/>
                  <a:gd name="connsiteX2" fmla="*/ 2346309 w 2346286"/>
                  <a:gd name="connsiteY2" fmla="*/ 66334 h 65857"/>
                  <a:gd name="connsiteX3" fmla="*/ 22 w 2346286"/>
                  <a:gd name="connsiteY3" fmla="*/ 66334 h 65857"/>
                </a:gdLst>
                <a:ahLst/>
                <a:cxnLst>
                  <a:cxn ang="0">
                    <a:pos x="connsiteX0" y="connsiteY0"/>
                  </a:cxn>
                  <a:cxn ang="0">
                    <a:pos x="connsiteX1" y="connsiteY1"/>
                  </a:cxn>
                  <a:cxn ang="0">
                    <a:pos x="connsiteX2" y="connsiteY2"/>
                  </a:cxn>
                  <a:cxn ang="0">
                    <a:pos x="connsiteX3" y="connsiteY3"/>
                  </a:cxn>
                </a:cxnLst>
                <a:rect l="l" t="t" r="r" b="b"/>
                <a:pathLst>
                  <a:path w="2346286" h="65857">
                    <a:moveTo>
                      <a:pt x="22" y="476"/>
                    </a:moveTo>
                    <a:lnTo>
                      <a:pt x="2346309" y="476"/>
                    </a:lnTo>
                    <a:lnTo>
                      <a:pt x="2346309" y="66334"/>
                    </a:lnTo>
                    <a:lnTo>
                      <a:pt x="22" y="66334"/>
                    </a:lnTo>
                    <a:close/>
                  </a:path>
                </a:pathLst>
              </a:custGeom>
              <a:solidFill>
                <a:srgbClr val="FFFFFF"/>
              </a:solidFill>
              <a:ln w="11989" cap="flat">
                <a:noFill/>
                <a:prstDash val="solid"/>
                <a:miter/>
              </a:ln>
            </p:spPr>
            <p:txBody>
              <a:bodyPr rtlCol="0" anchor="ctr"/>
              <a:lstStyle/>
              <a:p>
                <a:endParaRPr lang="zh-CN" altLang="en-US"/>
              </a:p>
            </p:txBody>
          </p:sp>
          <p:sp>
            <p:nvSpPr>
              <p:cNvPr id="118" name="íṡ1iḑé"/>
              <p:cNvSpPr/>
              <p:nvPr/>
            </p:nvSpPr>
            <p:spPr>
              <a:xfrm>
                <a:off x="8005015" y="4603959"/>
                <a:ext cx="2346286" cy="32868"/>
              </a:xfrm>
              <a:custGeom>
                <a:avLst/>
                <a:gdLst>
                  <a:gd name="connsiteX0" fmla="*/ 22 w 2346286"/>
                  <a:gd name="connsiteY0" fmla="*/ 476 h 32868"/>
                  <a:gd name="connsiteX1" fmla="*/ 2346309 w 2346286"/>
                  <a:gd name="connsiteY1" fmla="*/ 476 h 32868"/>
                  <a:gd name="connsiteX2" fmla="*/ 2346309 w 2346286"/>
                  <a:gd name="connsiteY2" fmla="*/ 33345 h 32868"/>
                  <a:gd name="connsiteX3" fmla="*/ 22 w 2346286"/>
                  <a:gd name="connsiteY3" fmla="*/ 33345 h 32868"/>
                </a:gdLst>
                <a:ahLst/>
                <a:cxnLst>
                  <a:cxn ang="0">
                    <a:pos x="connsiteX0" y="connsiteY0"/>
                  </a:cxn>
                  <a:cxn ang="0">
                    <a:pos x="connsiteX1" y="connsiteY1"/>
                  </a:cxn>
                  <a:cxn ang="0">
                    <a:pos x="connsiteX2" y="connsiteY2"/>
                  </a:cxn>
                  <a:cxn ang="0">
                    <a:pos x="connsiteX3" y="connsiteY3"/>
                  </a:cxn>
                </a:cxnLst>
                <a:rect l="l" t="t" r="r" b="b"/>
                <a:pathLst>
                  <a:path w="2346286" h="32868">
                    <a:moveTo>
                      <a:pt x="22" y="476"/>
                    </a:moveTo>
                    <a:lnTo>
                      <a:pt x="2346309" y="476"/>
                    </a:lnTo>
                    <a:lnTo>
                      <a:pt x="2346309" y="33345"/>
                    </a:lnTo>
                    <a:lnTo>
                      <a:pt x="22" y="33345"/>
                    </a:lnTo>
                    <a:close/>
                  </a:path>
                </a:pathLst>
              </a:custGeom>
              <a:solidFill>
                <a:srgbClr val="A4AFB8"/>
              </a:solidFill>
              <a:ln w="11989" cap="flat">
                <a:noFill/>
                <a:prstDash val="solid"/>
                <a:miter/>
              </a:ln>
            </p:spPr>
            <p:txBody>
              <a:bodyPr rtlCol="0" anchor="ctr"/>
              <a:lstStyle/>
              <a:p>
                <a:endParaRPr lang="zh-CN" altLang="en-US"/>
              </a:p>
            </p:txBody>
          </p:sp>
          <p:sp>
            <p:nvSpPr>
              <p:cNvPr id="119" name="îṥļîḓe"/>
              <p:cNvSpPr/>
              <p:nvPr/>
            </p:nvSpPr>
            <p:spPr>
              <a:xfrm>
                <a:off x="7468557" y="5908518"/>
                <a:ext cx="4438499" cy="11995"/>
              </a:xfrm>
              <a:custGeom>
                <a:avLst/>
                <a:gdLst>
                  <a:gd name="connsiteX0" fmla="*/ 22 w 4438499"/>
                  <a:gd name="connsiteY0" fmla="*/ 476 h 11995"/>
                  <a:gd name="connsiteX1" fmla="*/ 4438522 w 4438499"/>
                  <a:gd name="connsiteY1" fmla="*/ 476 h 11995"/>
                  <a:gd name="connsiteX2" fmla="*/ 4438522 w 4438499"/>
                  <a:gd name="connsiteY2" fmla="*/ 12472 h 11995"/>
                  <a:gd name="connsiteX3" fmla="*/ 22 w 4438499"/>
                  <a:gd name="connsiteY3" fmla="*/ 12472 h 11995"/>
                </a:gdLst>
                <a:ahLst/>
                <a:cxnLst>
                  <a:cxn ang="0">
                    <a:pos x="connsiteX0" y="connsiteY0"/>
                  </a:cxn>
                  <a:cxn ang="0">
                    <a:pos x="connsiteX1" y="connsiteY1"/>
                  </a:cxn>
                  <a:cxn ang="0">
                    <a:pos x="connsiteX2" y="connsiteY2"/>
                  </a:cxn>
                  <a:cxn ang="0">
                    <a:pos x="connsiteX3" y="connsiteY3"/>
                  </a:cxn>
                </a:cxnLst>
                <a:rect l="l" t="t" r="r" b="b"/>
                <a:pathLst>
                  <a:path w="4438499" h="11995">
                    <a:moveTo>
                      <a:pt x="22" y="476"/>
                    </a:moveTo>
                    <a:lnTo>
                      <a:pt x="4438522" y="476"/>
                    </a:lnTo>
                    <a:lnTo>
                      <a:pt x="4438522" y="12472"/>
                    </a:lnTo>
                    <a:lnTo>
                      <a:pt x="22" y="12472"/>
                    </a:lnTo>
                    <a:close/>
                  </a:path>
                </a:pathLst>
              </a:custGeom>
              <a:solidFill>
                <a:srgbClr val="119490"/>
              </a:solidFill>
              <a:ln w="11989" cap="flat">
                <a:noFill/>
                <a:prstDash val="solid"/>
                <a:miter/>
              </a:ln>
            </p:spPr>
            <p:txBody>
              <a:bodyPr rtlCol="0" anchor="ctr"/>
              <a:lstStyle/>
              <a:p>
                <a:endParaRPr lang="zh-CN" altLang="en-US"/>
              </a:p>
            </p:txBody>
          </p:sp>
        </p:grpSp>
        <p:sp>
          <p:nvSpPr>
            <p:cNvPr id="8" name="i$ḻíďê"/>
            <p:cNvSpPr/>
            <p:nvPr/>
          </p:nvSpPr>
          <p:spPr>
            <a:xfrm>
              <a:off x="7758474" y="812800"/>
              <a:ext cx="3659141" cy="4937407"/>
            </a:xfrm>
            <a:custGeom>
              <a:avLst/>
              <a:gdLst>
                <a:gd name="connsiteX0" fmla="*/ 3130490 w 3130467"/>
                <a:gd name="connsiteY0" fmla="*/ 783784 h 4224049"/>
                <a:gd name="connsiteX1" fmla="*/ 847062 w 3130467"/>
                <a:gd name="connsiteY1" fmla="*/ 1661047 h 4224049"/>
                <a:gd name="connsiteX2" fmla="*/ 1393477 w 3130467"/>
                <a:gd name="connsiteY2" fmla="*/ 4006375 h 4224049"/>
                <a:gd name="connsiteX3" fmla="*/ 36256 w 3130467"/>
                <a:gd name="connsiteY3" fmla="*/ 3442685 h 4224049"/>
              </a:gdLst>
              <a:ahLst/>
              <a:cxnLst>
                <a:cxn ang="0">
                  <a:pos x="connsiteX0" y="connsiteY0"/>
                </a:cxn>
                <a:cxn ang="0">
                  <a:pos x="connsiteX1" y="connsiteY1"/>
                </a:cxn>
                <a:cxn ang="0">
                  <a:pos x="connsiteX2" y="connsiteY2"/>
                </a:cxn>
                <a:cxn ang="0">
                  <a:pos x="connsiteX3" y="connsiteY3"/>
                </a:cxn>
              </a:cxnLst>
              <a:rect l="l" t="t" r="r" b="b"/>
              <a:pathLst>
                <a:path w="3130467" h="4224049">
                  <a:moveTo>
                    <a:pt x="3130490" y="783784"/>
                  </a:moveTo>
                  <a:cubicBezTo>
                    <a:pt x="2361910" y="-674323"/>
                    <a:pt x="411729" y="66786"/>
                    <a:pt x="847062" y="1661047"/>
                  </a:cubicBezTo>
                  <a:cubicBezTo>
                    <a:pt x="1282395" y="3255309"/>
                    <a:pt x="1878713" y="3442685"/>
                    <a:pt x="1393477" y="4006375"/>
                  </a:cubicBezTo>
                  <a:cubicBezTo>
                    <a:pt x="908241" y="4570064"/>
                    <a:pt x="-215299" y="3916285"/>
                    <a:pt x="36256" y="3442685"/>
                  </a:cubicBezTo>
                </a:path>
              </a:pathLst>
            </a:custGeom>
            <a:noFill/>
            <a:ln w="16510" cap="rnd">
              <a:solidFill>
                <a:srgbClr val="119490"/>
              </a:solidFill>
              <a:prstDash val="dash"/>
              <a:miter/>
            </a:ln>
          </p:spPr>
          <p:txBody>
            <a:bodyPr rtlCol="0" anchor="ctr"/>
            <a:lstStyle/>
            <a:p>
              <a:endParaRPr lang="zh-CN" altLang="en-US"/>
            </a:p>
          </p:txBody>
        </p:sp>
        <p:grpSp>
          <p:nvGrpSpPr>
            <p:cNvPr id="9" name="图形 1"/>
            <p:cNvGrpSpPr/>
            <p:nvPr/>
          </p:nvGrpSpPr>
          <p:grpSpPr>
            <a:xfrm>
              <a:off x="8355999" y="3123289"/>
              <a:ext cx="1596997" cy="1218085"/>
              <a:chOff x="9232001" y="3527433"/>
              <a:chExt cx="1366262" cy="1042096"/>
            </a:xfrm>
          </p:grpSpPr>
          <p:sp>
            <p:nvSpPr>
              <p:cNvPr id="71" name="îṣļidê"/>
              <p:cNvSpPr/>
              <p:nvPr/>
            </p:nvSpPr>
            <p:spPr>
              <a:xfrm>
                <a:off x="9705920" y="3901116"/>
                <a:ext cx="428015" cy="665415"/>
              </a:xfrm>
              <a:custGeom>
                <a:avLst/>
                <a:gdLst>
                  <a:gd name="connsiteX0" fmla="*/ 134404 w 428015"/>
                  <a:gd name="connsiteY0" fmla="*/ 665804 h 665415"/>
                  <a:gd name="connsiteX1" fmla="*/ 428184 w 428015"/>
                  <a:gd name="connsiteY1" fmla="*/ 665804 h 665415"/>
                  <a:gd name="connsiteX2" fmla="*/ 205899 w 428015"/>
                  <a:gd name="connsiteY2" fmla="*/ 389 h 665415"/>
                  <a:gd name="connsiteX3" fmla="*/ 169 w 428015"/>
                  <a:gd name="connsiteY3" fmla="*/ 389 h 665415"/>
                </a:gdLst>
                <a:ahLst/>
                <a:cxnLst>
                  <a:cxn ang="0">
                    <a:pos x="connsiteX0" y="connsiteY0"/>
                  </a:cxn>
                  <a:cxn ang="0">
                    <a:pos x="connsiteX1" y="connsiteY1"/>
                  </a:cxn>
                  <a:cxn ang="0">
                    <a:pos x="connsiteX2" y="connsiteY2"/>
                  </a:cxn>
                  <a:cxn ang="0">
                    <a:pos x="connsiteX3" y="connsiteY3"/>
                  </a:cxn>
                </a:cxnLst>
                <a:rect l="l" t="t" r="r" b="b"/>
                <a:pathLst>
                  <a:path w="428015" h="665415">
                    <a:moveTo>
                      <a:pt x="134404" y="665804"/>
                    </a:moveTo>
                    <a:lnTo>
                      <a:pt x="428184" y="665804"/>
                    </a:lnTo>
                    <a:lnTo>
                      <a:pt x="205899" y="389"/>
                    </a:lnTo>
                    <a:lnTo>
                      <a:pt x="169" y="389"/>
                    </a:lnTo>
                    <a:close/>
                  </a:path>
                </a:pathLst>
              </a:custGeom>
              <a:solidFill>
                <a:srgbClr val="212F3A"/>
              </a:solidFill>
              <a:ln w="11989" cap="flat">
                <a:noFill/>
                <a:prstDash val="solid"/>
                <a:miter/>
              </a:ln>
            </p:spPr>
            <p:txBody>
              <a:bodyPr rtlCol="0" anchor="ctr"/>
              <a:lstStyle/>
              <a:p>
                <a:endParaRPr lang="zh-CN" altLang="en-US"/>
              </a:p>
            </p:txBody>
          </p:sp>
          <p:sp>
            <p:nvSpPr>
              <p:cNvPr id="72" name="íṩḻíḋè"/>
              <p:cNvSpPr/>
              <p:nvPr/>
            </p:nvSpPr>
            <p:spPr>
              <a:xfrm>
                <a:off x="9686127" y="3901116"/>
                <a:ext cx="428135" cy="665415"/>
              </a:xfrm>
              <a:custGeom>
                <a:avLst/>
                <a:gdLst>
                  <a:gd name="connsiteX0" fmla="*/ 134404 w 428135"/>
                  <a:gd name="connsiteY0" fmla="*/ 665804 h 665415"/>
                  <a:gd name="connsiteX1" fmla="*/ 428304 w 428135"/>
                  <a:gd name="connsiteY1" fmla="*/ 665804 h 665415"/>
                  <a:gd name="connsiteX2" fmla="*/ 205899 w 428135"/>
                  <a:gd name="connsiteY2" fmla="*/ 389 h 665415"/>
                  <a:gd name="connsiteX3" fmla="*/ 169 w 428135"/>
                  <a:gd name="connsiteY3" fmla="*/ 389 h 665415"/>
                </a:gdLst>
                <a:ahLst/>
                <a:cxnLst>
                  <a:cxn ang="0">
                    <a:pos x="connsiteX0" y="connsiteY0"/>
                  </a:cxn>
                  <a:cxn ang="0">
                    <a:pos x="connsiteX1" y="connsiteY1"/>
                  </a:cxn>
                  <a:cxn ang="0">
                    <a:pos x="connsiteX2" y="connsiteY2"/>
                  </a:cxn>
                  <a:cxn ang="0">
                    <a:pos x="connsiteX3" y="connsiteY3"/>
                  </a:cxn>
                </a:cxnLst>
                <a:rect l="l" t="t" r="r" b="b"/>
                <a:pathLst>
                  <a:path w="428135" h="665415">
                    <a:moveTo>
                      <a:pt x="134404" y="665804"/>
                    </a:moveTo>
                    <a:lnTo>
                      <a:pt x="428304" y="665804"/>
                    </a:lnTo>
                    <a:lnTo>
                      <a:pt x="205899" y="389"/>
                    </a:lnTo>
                    <a:lnTo>
                      <a:pt x="169" y="389"/>
                    </a:lnTo>
                    <a:close/>
                  </a:path>
                </a:pathLst>
              </a:custGeom>
              <a:solidFill>
                <a:srgbClr val="A2A4A7"/>
              </a:solidFill>
              <a:ln w="11989" cap="flat">
                <a:noFill/>
                <a:prstDash val="solid"/>
                <a:miter/>
              </a:ln>
            </p:spPr>
            <p:txBody>
              <a:bodyPr rtlCol="0" anchor="ctr"/>
              <a:lstStyle/>
              <a:p>
                <a:endParaRPr lang="zh-CN" altLang="en-US"/>
              </a:p>
            </p:txBody>
          </p:sp>
          <p:sp>
            <p:nvSpPr>
              <p:cNvPr id="73" name="íSļíḑe"/>
              <p:cNvSpPr/>
              <p:nvPr/>
            </p:nvSpPr>
            <p:spPr>
              <a:xfrm>
                <a:off x="9614391" y="4540260"/>
                <a:ext cx="507308" cy="26391"/>
              </a:xfrm>
              <a:custGeom>
                <a:avLst/>
                <a:gdLst>
                  <a:gd name="connsiteX0" fmla="*/ 169 w 507308"/>
                  <a:gd name="connsiteY0" fmla="*/ 389 h 26391"/>
                  <a:gd name="connsiteX1" fmla="*/ 507478 w 507308"/>
                  <a:gd name="connsiteY1" fmla="*/ 389 h 26391"/>
                  <a:gd name="connsiteX2" fmla="*/ 507478 w 507308"/>
                  <a:gd name="connsiteY2" fmla="*/ 26780 h 26391"/>
                  <a:gd name="connsiteX3" fmla="*/ 169 w 507308"/>
                  <a:gd name="connsiteY3" fmla="*/ 26780 h 26391"/>
                </a:gdLst>
                <a:ahLst/>
                <a:cxnLst>
                  <a:cxn ang="0">
                    <a:pos x="connsiteX0" y="connsiteY0"/>
                  </a:cxn>
                  <a:cxn ang="0">
                    <a:pos x="connsiteX1" y="connsiteY1"/>
                  </a:cxn>
                  <a:cxn ang="0">
                    <a:pos x="connsiteX2" y="connsiteY2"/>
                  </a:cxn>
                  <a:cxn ang="0">
                    <a:pos x="connsiteX3" y="connsiteY3"/>
                  </a:cxn>
                </a:cxnLst>
                <a:rect l="l" t="t" r="r" b="b"/>
                <a:pathLst>
                  <a:path w="507308" h="26391">
                    <a:moveTo>
                      <a:pt x="169" y="389"/>
                    </a:moveTo>
                    <a:lnTo>
                      <a:pt x="507478" y="389"/>
                    </a:lnTo>
                    <a:lnTo>
                      <a:pt x="507478" y="26780"/>
                    </a:lnTo>
                    <a:lnTo>
                      <a:pt x="169" y="26780"/>
                    </a:lnTo>
                    <a:close/>
                  </a:path>
                </a:pathLst>
              </a:custGeom>
              <a:solidFill>
                <a:srgbClr val="212F3A"/>
              </a:solidFill>
              <a:ln w="11989" cap="flat">
                <a:noFill/>
                <a:prstDash val="solid"/>
                <a:miter/>
              </a:ln>
            </p:spPr>
            <p:txBody>
              <a:bodyPr rtlCol="0" anchor="ctr"/>
              <a:lstStyle/>
              <a:p>
                <a:endParaRPr lang="zh-CN" altLang="en-US"/>
              </a:p>
            </p:txBody>
          </p:sp>
          <p:sp>
            <p:nvSpPr>
              <p:cNvPr id="74" name="iṥ1íḓé"/>
              <p:cNvSpPr/>
              <p:nvPr/>
            </p:nvSpPr>
            <p:spPr>
              <a:xfrm>
                <a:off x="9614391" y="4540260"/>
                <a:ext cx="299418" cy="26391"/>
              </a:xfrm>
              <a:custGeom>
                <a:avLst/>
                <a:gdLst>
                  <a:gd name="connsiteX0" fmla="*/ 169 w 299418"/>
                  <a:gd name="connsiteY0" fmla="*/ 389 h 26391"/>
                  <a:gd name="connsiteX1" fmla="*/ 299588 w 299418"/>
                  <a:gd name="connsiteY1" fmla="*/ 389 h 26391"/>
                  <a:gd name="connsiteX2" fmla="*/ 299588 w 299418"/>
                  <a:gd name="connsiteY2" fmla="*/ 26780 h 26391"/>
                  <a:gd name="connsiteX3" fmla="*/ 169 w 299418"/>
                  <a:gd name="connsiteY3" fmla="*/ 26780 h 26391"/>
                </a:gdLst>
                <a:ahLst/>
                <a:cxnLst>
                  <a:cxn ang="0">
                    <a:pos x="connsiteX0" y="connsiteY0"/>
                  </a:cxn>
                  <a:cxn ang="0">
                    <a:pos x="connsiteX1" y="connsiteY1"/>
                  </a:cxn>
                  <a:cxn ang="0">
                    <a:pos x="connsiteX2" y="connsiteY2"/>
                  </a:cxn>
                  <a:cxn ang="0">
                    <a:pos x="connsiteX3" y="connsiteY3"/>
                  </a:cxn>
                </a:cxnLst>
                <a:rect l="l" t="t" r="r" b="b"/>
                <a:pathLst>
                  <a:path w="299418" h="26391">
                    <a:moveTo>
                      <a:pt x="169" y="389"/>
                    </a:moveTo>
                    <a:lnTo>
                      <a:pt x="299588" y="389"/>
                    </a:lnTo>
                    <a:lnTo>
                      <a:pt x="299588" y="26780"/>
                    </a:lnTo>
                    <a:lnTo>
                      <a:pt x="169" y="26780"/>
                    </a:lnTo>
                    <a:close/>
                  </a:path>
                </a:pathLst>
              </a:custGeom>
              <a:solidFill>
                <a:srgbClr val="4C93F4"/>
              </a:solidFill>
              <a:ln w="11989" cap="flat">
                <a:noFill/>
                <a:prstDash val="solid"/>
                <a:miter/>
              </a:ln>
            </p:spPr>
            <p:txBody>
              <a:bodyPr rtlCol="0" anchor="ctr"/>
              <a:lstStyle/>
              <a:p>
                <a:endParaRPr lang="zh-CN" altLang="en-US"/>
              </a:p>
            </p:txBody>
          </p:sp>
          <p:sp>
            <p:nvSpPr>
              <p:cNvPr id="75" name="ïśḻide"/>
              <p:cNvSpPr/>
              <p:nvPr/>
            </p:nvSpPr>
            <p:spPr>
              <a:xfrm>
                <a:off x="9256200" y="3527442"/>
                <a:ext cx="1342064" cy="843204"/>
              </a:xfrm>
              <a:custGeom>
                <a:avLst/>
                <a:gdLst>
                  <a:gd name="connsiteX0" fmla="*/ 1222068 w 1342064"/>
                  <a:gd name="connsiteY0" fmla="*/ 843584 h 843204"/>
                  <a:gd name="connsiteX1" fmla="*/ 38429 w 1342064"/>
                  <a:gd name="connsiteY1" fmla="*/ 843584 h 843204"/>
                  <a:gd name="connsiteX2" fmla="*/ 9998 w 1342064"/>
                  <a:gd name="connsiteY2" fmla="*/ 831348 h 843204"/>
                  <a:gd name="connsiteX3" fmla="*/ 401 w 1342064"/>
                  <a:gd name="connsiteY3" fmla="*/ 801958 h 843204"/>
                  <a:gd name="connsiteX4" fmla="*/ 66859 w 1342064"/>
                  <a:gd name="connsiteY4" fmla="*/ 42015 h 843204"/>
                  <a:gd name="connsiteX5" fmla="*/ 112204 w 1342064"/>
                  <a:gd name="connsiteY5" fmla="*/ 389 h 843204"/>
                  <a:gd name="connsiteX6" fmla="*/ 1295724 w 1342064"/>
                  <a:gd name="connsiteY6" fmla="*/ 389 h 843204"/>
                  <a:gd name="connsiteX7" fmla="*/ 1341668 w 1342064"/>
                  <a:gd name="connsiteY7" fmla="*/ 48613 h 843204"/>
                  <a:gd name="connsiteX8" fmla="*/ 1274971 w 1342064"/>
                  <a:gd name="connsiteY8" fmla="*/ 803398 h 843204"/>
                  <a:gd name="connsiteX9" fmla="*/ 1222068 w 1342064"/>
                  <a:gd name="connsiteY9" fmla="*/ 843584 h 84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2064" h="843204">
                    <a:moveTo>
                      <a:pt x="1222068" y="843584"/>
                    </a:moveTo>
                    <a:lnTo>
                      <a:pt x="38429" y="843584"/>
                    </a:lnTo>
                    <a:cubicBezTo>
                      <a:pt x="27632" y="843824"/>
                      <a:pt x="17316" y="839266"/>
                      <a:pt x="9998" y="831348"/>
                    </a:cubicBezTo>
                    <a:cubicBezTo>
                      <a:pt x="2681" y="823431"/>
                      <a:pt x="-798" y="812635"/>
                      <a:pt x="401" y="801958"/>
                    </a:cubicBezTo>
                    <a:lnTo>
                      <a:pt x="66859" y="42015"/>
                    </a:lnTo>
                    <a:cubicBezTo>
                      <a:pt x="69258" y="18623"/>
                      <a:pt x="88692" y="749"/>
                      <a:pt x="112204" y="389"/>
                    </a:cubicBezTo>
                    <a:lnTo>
                      <a:pt x="1295724" y="389"/>
                    </a:lnTo>
                    <a:cubicBezTo>
                      <a:pt x="1347066" y="389"/>
                      <a:pt x="1342748" y="37936"/>
                      <a:pt x="1341668" y="48613"/>
                    </a:cubicBezTo>
                    <a:lnTo>
                      <a:pt x="1274971" y="803398"/>
                    </a:lnTo>
                    <a:cubicBezTo>
                      <a:pt x="1272451" y="826550"/>
                      <a:pt x="1245461" y="843104"/>
                      <a:pt x="1222068" y="843584"/>
                    </a:cubicBezTo>
                    <a:close/>
                  </a:path>
                </a:pathLst>
              </a:custGeom>
              <a:solidFill>
                <a:srgbClr val="212F3A"/>
              </a:solidFill>
              <a:ln w="11989" cap="flat">
                <a:noFill/>
                <a:prstDash val="solid"/>
                <a:miter/>
              </a:ln>
            </p:spPr>
            <p:txBody>
              <a:bodyPr rtlCol="0" anchor="ctr"/>
              <a:lstStyle/>
              <a:p>
                <a:endParaRPr lang="zh-CN" altLang="en-US"/>
              </a:p>
            </p:txBody>
          </p:sp>
          <p:sp>
            <p:nvSpPr>
              <p:cNvPr id="76" name="îsḻíḓe"/>
              <p:cNvSpPr/>
              <p:nvPr/>
            </p:nvSpPr>
            <p:spPr>
              <a:xfrm>
                <a:off x="9232208" y="3527433"/>
                <a:ext cx="1333814" cy="843213"/>
              </a:xfrm>
              <a:custGeom>
                <a:avLst/>
                <a:gdLst>
                  <a:gd name="connsiteX0" fmla="*/ 1221949 w 1333814"/>
                  <a:gd name="connsiteY0" fmla="*/ 843593 h 843213"/>
                  <a:gd name="connsiteX1" fmla="*/ 38429 w 1333814"/>
                  <a:gd name="connsiteY1" fmla="*/ 843593 h 843213"/>
                  <a:gd name="connsiteX2" fmla="*/ 9998 w 1333814"/>
                  <a:gd name="connsiteY2" fmla="*/ 831357 h 843213"/>
                  <a:gd name="connsiteX3" fmla="*/ 401 w 1333814"/>
                  <a:gd name="connsiteY3" fmla="*/ 801967 h 843213"/>
                  <a:gd name="connsiteX4" fmla="*/ 66859 w 1333814"/>
                  <a:gd name="connsiteY4" fmla="*/ 42024 h 843213"/>
                  <a:gd name="connsiteX5" fmla="*/ 112204 w 1333814"/>
                  <a:gd name="connsiteY5" fmla="*/ 398 h 843213"/>
                  <a:gd name="connsiteX6" fmla="*/ 1295724 w 1333814"/>
                  <a:gd name="connsiteY6" fmla="*/ 398 h 843213"/>
                  <a:gd name="connsiteX7" fmla="*/ 1324154 w 1333814"/>
                  <a:gd name="connsiteY7" fmla="*/ 12634 h 843213"/>
                  <a:gd name="connsiteX8" fmla="*/ 1333751 w 1333814"/>
                  <a:gd name="connsiteY8" fmla="*/ 42024 h 843213"/>
                  <a:gd name="connsiteX9" fmla="*/ 1267653 w 1333814"/>
                  <a:gd name="connsiteY9" fmla="*/ 802087 h 843213"/>
                  <a:gd name="connsiteX10" fmla="*/ 1221949 w 1333814"/>
                  <a:gd name="connsiteY10" fmla="*/ 843593 h 84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814" h="843212">
                    <a:moveTo>
                      <a:pt x="1221949" y="843593"/>
                    </a:moveTo>
                    <a:lnTo>
                      <a:pt x="38429" y="843593"/>
                    </a:lnTo>
                    <a:cubicBezTo>
                      <a:pt x="27632" y="843833"/>
                      <a:pt x="17316" y="839275"/>
                      <a:pt x="9998" y="831357"/>
                    </a:cubicBezTo>
                    <a:cubicBezTo>
                      <a:pt x="2681" y="823440"/>
                      <a:pt x="-798" y="812644"/>
                      <a:pt x="401" y="801967"/>
                    </a:cubicBezTo>
                    <a:lnTo>
                      <a:pt x="66859" y="42024"/>
                    </a:lnTo>
                    <a:cubicBezTo>
                      <a:pt x="69258" y="18632"/>
                      <a:pt x="88692" y="758"/>
                      <a:pt x="112204" y="398"/>
                    </a:cubicBezTo>
                    <a:lnTo>
                      <a:pt x="1295724" y="398"/>
                    </a:lnTo>
                    <a:cubicBezTo>
                      <a:pt x="1306520" y="158"/>
                      <a:pt x="1316836" y="4717"/>
                      <a:pt x="1324154" y="12634"/>
                    </a:cubicBezTo>
                    <a:cubicBezTo>
                      <a:pt x="1331471" y="20551"/>
                      <a:pt x="1334950" y="31348"/>
                      <a:pt x="1333751" y="42024"/>
                    </a:cubicBezTo>
                    <a:lnTo>
                      <a:pt x="1267653" y="802087"/>
                    </a:lnTo>
                    <a:cubicBezTo>
                      <a:pt x="1265134" y="825479"/>
                      <a:pt x="1245461" y="843233"/>
                      <a:pt x="1221949" y="843593"/>
                    </a:cubicBezTo>
                    <a:close/>
                  </a:path>
                </a:pathLst>
              </a:custGeom>
              <a:solidFill>
                <a:srgbClr val="BABCBE"/>
              </a:solidFill>
              <a:ln w="11989" cap="flat">
                <a:noFill/>
                <a:prstDash val="solid"/>
                <a:miter/>
              </a:ln>
            </p:spPr>
            <p:txBody>
              <a:bodyPr rtlCol="0" anchor="ctr"/>
              <a:lstStyle/>
              <a:p>
                <a:endParaRPr lang="zh-CN" altLang="en-US"/>
              </a:p>
            </p:txBody>
          </p:sp>
          <p:sp>
            <p:nvSpPr>
              <p:cNvPr id="77" name="íSliďe"/>
              <p:cNvSpPr/>
              <p:nvPr/>
            </p:nvSpPr>
            <p:spPr>
              <a:xfrm>
                <a:off x="9247083" y="3539309"/>
                <a:ext cx="1303824" cy="819820"/>
              </a:xfrm>
              <a:custGeom>
                <a:avLst/>
                <a:gdLst>
                  <a:gd name="connsiteX0" fmla="*/ 1194118 w 1303824"/>
                  <a:gd name="connsiteY0" fmla="*/ 820201 h 819820"/>
                  <a:gd name="connsiteX1" fmla="*/ 38429 w 1303824"/>
                  <a:gd name="connsiteY1" fmla="*/ 820201 h 819820"/>
                  <a:gd name="connsiteX2" fmla="*/ 9998 w 1303824"/>
                  <a:gd name="connsiteY2" fmla="*/ 807965 h 819820"/>
                  <a:gd name="connsiteX3" fmla="*/ 401 w 1303824"/>
                  <a:gd name="connsiteY3" fmla="*/ 778575 h 819820"/>
                  <a:gd name="connsiteX4" fmla="*/ 65180 w 1303824"/>
                  <a:gd name="connsiteY4" fmla="*/ 42024 h 819820"/>
                  <a:gd name="connsiteX5" fmla="*/ 110524 w 1303824"/>
                  <a:gd name="connsiteY5" fmla="*/ 398 h 819820"/>
                  <a:gd name="connsiteX6" fmla="*/ 1265734 w 1303824"/>
                  <a:gd name="connsiteY6" fmla="*/ 398 h 819820"/>
                  <a:gd name="connsiteX7" fmla="*/ 1294164 w 1303824"/>
                  <a:gd name="connsiteY7" fmla="*/ 12634 h 819820"/>
                  <a:gd name="connsiteX8" fmla="*/ 1303761 w 1303824"/>
                  <a:gd name="connsiteY8" fmla="*/ 42024 h 819820"/>
                  <a:gd name="connsiteX9" fmla="*/ 1238983 w 1303824"/>
                  <a:gd name="connsiteY9" fmla="*/ 778575 h 819820"/>
                  <a:gd name="connsiteX10" fmla="*/ 1194118 w 1303824"/>
                  <a:gd name="connsiteY10" fmla="*/ 820201 h 819820"/>
                  <a:gd name="connsiteX11" fmla="*/ 1194118 w 1303824"/>
                  <a:gd name="connsiteY11" fmla="*/ 820201 h 81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3824" h="819820">
                    <a:moveTo>
                      <a:pt x="1194118" y="820201"/>
                    </a:moveTo>
                    <a:lnTo>
                      <a:pt x="38429" y="820201"/>
                    </a:lnTo>
                    <a:cubicBezTo>
                      <a:pt x="27632" y="820441"/>
                      <a:pt x="17316" y="815882"/>
                      <a:pt x="9998" y="807965"/>
                    </a:cubicBezTo>
                    <a:cubicBezTo>
                      <a:pt x="2681" y="800048"/>
                      <a:pt x="-798" y="789251"/>
                      <a:pt x="401" y="778575"/>
                    </a:cubicBezTo>
                    <a:lnTo>
                      <a:pt x="65180" y="42024"/>
                    </a:lnTo>
                    <a:cubicBezTo>
                      <a:pt x="67579" y="18632"/>
                      <a:pt x="87012" y="758"/>
                      <a:pt x="110524" y="398"/>
                    </a:cubicBezTo>
                    <a:lnTo>
                      <a:pt x="1265734" y="398"/>
                    </a:lnTo>
                    <a:cubicBezTo>
                      <a:pt x="1276530" y="158"/>
                      <a:pt x="1286847" y="4717"/>
                      <a:pt x="1294164" y="12634"/>
                    </a:cubicBezTo>
                    <a:cubicBezTo>
                      <a:pt x="1301482" y="20551"/>
                      <a:pt x="1304960" y="31348"/>
                      <a:pt x="1303761" y="42024"/>
                    </a:cubicBezTo>
                    <a:lnTo>
                      <a:pt x="1238983" y="778575"/>
                    </a:lnTo>
                    <a:cubicBezTo>
                      <a:pt x="1236703" y="801727"/>
                      <a:pt x="1217510" y="819481"/>
                      <a:pt x="1194118" y="820201"/>
                    </a:cubicBezTo>
                    <a:lnTo>
                      <a:pt x="1194118" y="820201"/>
                    </a:lnTo>
                    <a:close/>
                  </a:path>
                </a:pathLst>
              </a:custGeom>
              <a:solidFill>
                <a:srgbClr val="354A5D"/>
              </a:solidFill>
              <a:ln w="11989" cap="flat">
                <a:noFill/>
                <a:prstDash val="solid"/>
                <a:miter/>
              </a:ln>
            </p:spPr>
            <p:txBody>
              <a:bodyPr rtlCol="0" anchor="ctr"/>
              <a:lstStyle/>
              <a:p>
                <a:endParaRPr lang="zh-CN" altLang="en-US"/>
              </a:p>
            </p:txBody>
          </p:sp>
          <p:sp>
            <p:nvSpPr>
              <p:cNvPr id="78" name="îsliḋé"/>
              <p:cNvSpPr/>
              <p:nvPr/>
            </p:nvSpPr>
            <p:spPr>
              <a:xfrm>
                <a:off x="9232001" y="4214930"/>
                <a:ext cx="1277286" cy="155949"/>
              </a:xfrm>
              <a:custGeom>
                <a:avLst/>
                <a:gdLst>
                  <a:gd name="connsiteX0" fmla="*/ 10564 w 1277286"/>
                  <a:gd name="connsiteY0" fmla="*/ 389 h 155949"/>
                  <a:gd name="connsiteX1" fmla="*/ 368 w 1277286"/>
                  <a:gd name="connsiteY1" fmla="*/ 117110 h 155949"/>
                  <a:gd name="connsiteX2" fmla="*/ 9485 w 1277286"/>
                  <a:gd name="connsiteY2" fmla="*/ 144820 h 155949"/>
                  <a:gd name="connsiteX3" fmla="*/ 36356 w 1277286"/>
                  <a:gd name="connsiteY3" fmla="*/ 156336 h 155949"/>
                  <a:gd name="connsiteX4" fmla="*/ 1223354 w 1277286"/>
                  <a:gd name="connsiteY4" fmla="*/ 156336 h 155949"/>
                  <a:gd name="connsiteX5" fmla="*/ 1267379 w 1277286"/>
                  <a:gd name="connsiteY5" fmla="*/ 115910 h 155949"/>
                  <a:gd name="connsiteX6" fmla="*/ 1277456 w 1277286"/>
                  <a:gd name="connsiteY6" fmla="*/ 749 h 155949"/>
                  <a:gd name="connsiteX7" fmla="*/ 10564 w 1277286"/>
                  <a:gd name="connsiteY7" fmla="*/ 389 h 15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286" h="155949">
                    <a:moveTo>
                      <a:pt x="10564" y="389"/>
                    </a:moveTo>
                    <a:lnTo>
                      <a:pt x="368" y="117110"/>
                    </a:lnTo>
                    <a:cubicBezTo>
                      <a:pt x="-712" y="127186"/>
                      <a:pt x="2647" y="137263"/>
                      <a:pt x="9485" y="144820"/>
                    </a:cubicBezTo>
                    <a:cubicBezTo>
                      <a:pt x="16322" y="152378"/>
                      <a:pt x="26159" y="156456"/>
                      <a:pt x="36356" y="156336"/>
                    </a:cubicBezTo>
                    <a:lnTo>
                      <a:pt x="1223354" y="156336"/>
                    </a:lnTo>
                    <a:cubicBezTo>
                      <a:pt x="1246147" y="155856"/>
                      <a:pt x="1264980" y="138582"/>
                      <a:pt x="1267379" y="115910"/>
                    </a:cubicBezTo>
                    <a:lnTo>
                      <a:pt x="1277456" y="749"/>
                    </a:lnTo>
                    <a:lnTo>
                      <a:pt x="10564" y="389"/>
                    </a:lnTo>
                    <a:close/>
                  </a:path>
                </a:pathLst>
              </a:custGeom>
              <a:solidFill>
                <a:srgbClr val="FAFAFA"/>
              </a:solidFill>
              <a:ln w="11989" cap="flat">
                <a:noFill/>
                <a:prstDash val="solid"/>
                <a:miter/>
              </a:ln>
            </p:spPr>
            <p:txBody>
              <a:bodyPr rtlCol="0" anchor="ctr"/>
              <a:lstStyle/>
              <a:p>
                <a:endParaRPr lang="zh-CN" altLang="en-US"/>
              </a:p>
            </p:txBody>
          </p:sp>
          <p:grpSp>
            <p:nvGrpSpPr>
              <p:cNvPr id="79" name="图形 1"/>
              <p:cNvGrpSpPr/>
              <p:nvPr/>
            </p:nvGrpSpPr>
            <p:grpSpPr>
              <a:xfrm>
                <a:off x="9309934" y="3575552"/>
                <a:ext cx="203571" cy="610233"/>
                <a:chOff x="9309934" y="3575552"/>
                <a:chExt cx="203571" cy="610233"/>
              </a:xfrm>
            </p:grpSpPr>
            <p:sp>
              <p:nvSpPr>
                <p:cNvPr id="100" name="îṧḷïḋè"/>
                <p:cNvSpPr/>
                <p:nvPr/>
              </p:nvSpPr>
              <p:spPr>
                <a:xfrm>
                  <a:off x="9309934" y="3575552"/>
                  <a:ext cx="203571" cy="610233"/>
                </a:xfrm>
                <a:custGeom>
                  <a:avLst/>
                  <a:gdLst>
                    <a:gd name="connsiteX0" fmla="*/ 150485 w 203571"/>
                    <a:gd name="connsiteY0" fmla="*/ 610627 h 610233"/>
                    <a:gd name="connsiteX1" fmla="*/ 176 w 203571"/>
                    <a:gd name="connsiteY1" fmla="*/ 610627 h 610233"/>
                    <a:gd name="connsiteX2" fmla="*/ 53557 w 203571"/>
                    <a:gd name="connsiteY2" fmla="*/ 393 h 610233"/>
                    <a:gd name="connsiteX3" fmla="*/ 203747 w 203571"/>
                    <a:gd name="connsiteY3" fmla="*/ 393 h 610233"/>
                  </a:gdLst>
                  <a:ahLst/>
                  <a:cxnLst>
                    <a:cxn ang="0">
                      <a:pos x="connsiteX0" y="connsiteY0"/>
                    </a:cxn>
                    <a:cxn ang="0">
                      <a:pos x="connsiteX1" y="connsiteY1"/>
                    </a:cxn>
                    <a:cxn ang="0">
                      <a:pos x="connsiteX2" y="connsiteY2"/>
                    </a:cxn>
                    <a:cxn ang="0">
                      <a:pos x="connsiteX3" y="connsiteY3"/>
                    </a:cxn>
                  </a:cxnLst>
                  <a:rect l="l" t="t" r="r" b="b"/>
                  <a:pathLst>
                    <a:path w="203571" h="610233">
                      <a:moveTo>
                        <a:pt x="150485" y="610627"/>
                      </a:moveTo>
                      <a:lnTo>
                        <a:pt x="176" y="610627"/>
                      </a:lnTo>
                      <a:lnTo>
                        <a:pt x="53557" y="393"/>
                      </a:lnTo>
                      <a:lnTo>
                        <a:pt x="203747" y="393"/>
                      </a:lnTo>
                      <a:close/>
                    </a:path>
                  </a:pathLst>
                </a:custGeom>
                <a:solidFill>
                  <a:srgbClr val="576F84"/>
                </a:solidFill>
                <a:ln w="11989" cap="flat">
                  <a:noFill/>
                  <a:prstDash val="solid"/>
                  <a:miter/>
                </a:ln>
              </p:spPr>
              <p:txBody>
                <a:bodyPr rtlCol="0" anchor="ctr"/>
                <a:lstStyle/>
                <a:p>
                  <a:endParaRPr lang="zh-CN" altLang="en-US"/>
                </a:p>
              </p:txBody>
            </p:sp>
            <p:sp>
              <p:nvSpPr>
                <p:cNvPr id="101" name="ïśḻïḍê"/>
                <p:cNvSpPr/>
                <p:nvPr/>
              </p:nvSpPr>
              <p:spPr>
                <a:xfrm>
                  <a:off x="9368954" y="3592706"/>
                  <a:ext cx="61179" cy="56141"/>
                </a:xfrm>
                <a:custGeom>
                  <a:avLst/>
                  <a:gdLst>
                    <a:gd name="connsiteX0" fmla="*/ 56436 w 61179"/>
                    <a:gd name="connsiteY0" fmla="*/ 56534 h 56141"/>
                    <a:gd name="connsiteX1" fmla="*/ 176 w 61179"/>
                    <a:gd name="connsiteY1" fmla="*/ 56534 h 56141"/>
                    <a:gd name="connsiteX2" fmla="*/ 5094 w 61179"/>
                    <a:gd name="connsiteY2" fmla="*/ 393 h 56141"/>
                    <a:gd name="connsiteX3" fmla="*/ 61355 w 61179"/>
                    <a:gd name="connsiteY3" fmla="*/ 393 h 56141"/>
                  </a:gdLst>
                  <a:ahLst/>
                  <a:cxnLst>
                    <a:cxn ang="0">
                      <a:pos x="connsiteX0" y="connsiteY0"/>
                    </a:cxn>
                    <a:cxn ang="0">
                      <a:pos x="connsiteX1" y="connsiteY1"/>
                    </a:cxn>
                    <a:cxn ang="0">
                      <a:pos x="connsiteX2" y="connsiteY2"/>
                    </a:cxn>
                    <a:cxn ang="0">
                      <a:pos x="connsiteX3" y="connsiteY3"/>
                    </a:cxn>
                  </a:cxnLst>
                  <a:rect l="l" t="t" r="r" b="b"/>
                  <a:pathLst>
                    <a:path w="61179" h="56141">
                      <a:moveTo>
                        <a:pt x="56436" y="56534"/>
                      </a:moveTo>
                      <a:lnTo>
                        <a:pt x="176" y="56534"/>
                      </a:lnTo>
                      <a:lnTo>
                        <a:pt x="5094" y="393"/>
                      </a:lnTo>
                      <a:lnTo>
                        <a:pt x="61355" y="393"/>
                      </a:lnTo>
                      <a:close/>
                    </a:path>
                  </a:pathLst>
                </a:custGeom>
                <a:solidFill>
                  <a:srgbClr val="FFD068"/>
                </a:solidFill>
                <a:ln w="11989" cap="flat">
                  <a:noFill/>
                  <a:prstDash val="solid"/>
                  <a:miter/>
                </a:ln>
              </p:spPr>
              <p:txBody>
                <a:bodyPr rtlCol="0" anchor="ctr"/>
                <a:lstStyle/>
                <a:p>
                  <a:endParaRPr lang="zh-CN" altLang="en-US"/>
                </a:p>
              </p:txBody>
            </p:sp>
            <p:sp>
              <p:nvSpPr>
                <p:cNvPr id="102" name="i$ľîḓe"/>
                <p:cNvSpPr/>
                <p:nvPr/>
              </p:nvSpPr>
              <p:spPr>
                <a:xfrm>
                  <a:off x="9435891" y="3592706"/>
                  <a:ext cx="61179" cy="56141"/>
                </a:xfrm>
                <a:custGeom>
                  <a:avLst/>
                  <a:gdLst>
                    <a:gd name="connsiteX0" fmla="*/ 56436 w 61179"/>
                    <a:gd name="connsiteY0" fmla="*/ 56534 h 56141"/>
                    <a:gd name="connsiteX1" fmla="*/ 176 w 61179"/>
                    <a:gd name="connsiteY1" fmla="*/ 56534 h 56141"/>
                    <a:gd name="connsiteX2" fmla="*/ 5094 w 61179"/>
                    <a:gd name="connsiteY2" fmla="*/ 393 h 56141"/>
                    <a:gd name="connsiteX3" fmla="*/ 61355 w 61179"/>
                    <a:gd name="connsiteY3" fmla="*/ 393 h 56141"/>
                  </a:gdLst>
                  <a:ahLst/>
                  <a:cxnLst>
                    <a:cxn ang="0">
                      <a:pos x="connsiteX0" y="connsiteY0"/>
                    </a:cxn>
                    <a:cxn ang="0">
                      <a:pos x="connsiteX1" y="connsiteY1"/>
                    </a:cxn>
                    <a:cxn ang="0">
                      <a:pos x="connsiteX2" y="connsiteY2"/>
                    </a:cxn>
                    <a:cxn ang="0">
                      <a:pos x="connsiteX3" y="connsiteY3"/>
                    </a:cxn>
                  </a:cxnLst>
                  <a:rect l="l" t="t" r="r" b="b"/>
                  <a:pathLst>
                    <a:path w="61179" h="56141">
                      <a:moveTo>
                        <a:pt x="56436" y="56534"/>
                      </a:moveTo>
                      <a:lnTo>
                        <a:pt x="176" y="56534"/>
                      </a:lnTo>
                      <a:lnTo>
                        <a:pt x="5094" y="393"/>
                      </a:lnTo>
                      <a:lnTo>
                        <a:pt x="61355" y="393"/>
                      </a:lnTo>
                      <a:close/>
                    </a:path>
                  </a:pathLst>
                </a:custGeom>
                <a:solidFill>
                  <a:srgbClr val="FF9F5B"/>
                </a:solidFill>
                <a:ln w="11989" cap="flat">
                  <a:noFill/>
                  <a:prstDash val="solid"/>
                  <a:miter/>
                </a:ln>
              </p:spPr>
              <p:txBody>
                <a:bodyPr rtlCol="0" anchor="ctr"/>
                <a:lstStyle/>
                <a:p>
                  <a:endParaRPr lang="zh-CN" altLang="en-US"/>
                </a:p>
              </p:txBody>
            </p:sp>
            <p:sp>
              <p:nvSpPr>
                <p:cNvPr id="103" name="îSlídè"/>
                <p:cNvSpPr/>
                <p:nvPr/>
              </p:nvSpPr>
              <p:spPr>
                <a:xfrm>
                  <a:off x="9362716" y="3660483"/>
                  <a:ext cx="61179" cy="56261"/>
                </a:xfrm>
                <a:custGeom>
                  <a:avLst/>
                  <a:gdLst>
                    <a:gd name="connsiteX0" fmla="*/ 56436 w 61179"/>
                    <a:gd name="connsiteY0" fmla="*/ 56654 h 56261"/>
                    <a:gd name="connsiteX1" fmla="*/ 176 w 61179"/>
                    <a:gd name="connsiteY1" fmla="*/ 56654 h 56261"/>
                    <a:gd name="connsiteX2" fmla="*/ 5094 w 61179"/>
                    <a:gd name="connsiteY2" fmla="*/ 393 h 56261"/>
                    <a:gd name="connsiteX3" fmla="*/ 61355 w 61179"/>
                    <a:gd name="connsiteY3" fmla="*/ 393 h 56261"/>
                  </a:gdLst>
                  <a:ahLst/>
                  <a:cxnLst>
                    <a:cxn ang="0">
                      <a:pos x="connsiteX0" y="connsiteY0"/>
                    </a:cxn>
                    <a:cxn ang="0">
                      <a:pos x="connsiteX1" y="connsiteY1"/>
                    </a:cxn>
                    <a:cxn ang="0">
                      <a:pos x="connsiteX2" y="connsiteY2"/>
                    </a:cxn>
                    <a:cxn ang="0">
                      <a:pos x="connsiteX3" y="connsiteY3"/>
                    </a:cxn>
                  </a:cxnLst>
                  <a:rect l="l" t="t" r="r" b="b"/>
                  <a:pathLst>
                    <a:path w="61179" h="56261">
                      <a:moveTo>
                        <a:pt x="56436" y="56654"/>
                      </a:moveTo>
                      <a:lnTo>
                        <a:pt x="176" y="56654"/>
                      </a:lnTo>
                      <a:lnTo>
                        <a:pt x="5094" y="393"/>
                      </a:lnTo>
                      <a:lnTo>
                        <a:pt x="61355" y="393"/>
                      </a:lnTo>
                      <a:close/>
                    </a:path>
                  </a:pathLst>
                </a:custGeom>
                <a:solidFill>
                  <a:srgbClr val="FFD068"/>
                </a:solidFill>
                <a:ln w="11989" cap="flat">
                  <a:noFill/>
                  <a:prstDash val="solid"/>
                  <a:miter/>
                </a:ln>
              </p:spPr>
              <p:txBody>
                <a:bodyPr rtlCol="0" anchor="ctr"/>
                <a:lstStyle/>
                <a:p>
                  <a:endParaRPr lang="zh-CN" altLang="en-US"/>
                </a:p>
              </p:txBody>
            </p:sp>
            <p:sp>
              <p:nvSpPr>
                <p:cNvPr id="104" name="ïşļïḑé"/>
                <p:cNvSpPr/>
                <p:nvPr/>
              </p:nvSpPr>
              <p:spPr>
                <a:xfrm>
                  <a:off x="9429653" y="3660483"/>
                  <a:ext cx="61179" cy="56261"/>
                </a:xfrm>
                <a:custGeom>
                  <a:avLst/>
                  <a:gdLst>
                    <a:gd name="connsiteX0" fmla="*/ 56436 w 61179"/>
                    <a:gd name="connsiteY0" fmla="*/ 56654 h 56261"/>
                    <a:gd name="connsiteX1" fmla="*/ 176 w 61179"/>
                    <a:gd name="connsiteY1" fmla="*/ 56654 h 56261"/>
                    <a:gd name="connsiteX2" fmla="*/ 5094 w 61179"/>
                    <a:gd name="connsiteY2" fmla="*/ 393 h 56261"/>
                    <a:gd name="connsiteX3" fmla="*/ 61355 w 61179"/>
                    <a:gd name="connsiteY3" fmla="*/ 393 h 56261"/>
                  </a:gdLst>
                  <a:ahLst/>
                  <a:cxnLst>
                    <a:cxn ang="0">
                      <a:pos x="connsiteX0" y="connsiteY0"/>
                    </a:cxn>
                    <a:cxn ang="0">
                      <a:pos x="connsiteX1" y="connsiteY1"/>
                    </a:cxn>
                    <a:cxn ang="0">
                      <a:pos x="connsiteX2" y="connsiteY2"/>
                    </a:cxn>
                    <a:cxn ang="0">
                      <a:pos x="connsiteX3" y="connsiteY3"/>
                    </a:cxn>
                  </a:cxnLst>
                  <a:rect l="l" t="t" r="r" b="b"/>
                  <a:pathLst>
                    <a:path w="61179" h="56261">
                      <a:moveTo>
                        <a:pt x="56436" y="56654"/>
                      </a:moveTo>
                      <a:lnTo>
                        <a:pt x="176" y="56654"/>
                      </a:lnTo>
                      <a:lnTo>
                        <a:pt x="5094" y="393"/>
                      </a:lnTo>
                      <a:lnTo>
                        <a:pt x="61355" y="393"/>
                      </a:lnTo>
                      <a:close/>
                    </a:path>
                  </a:pathLst>
                </a:custGeom>
                <a:solidFill>
                  <a:srgbClr val="FF9F5B"/>
                </a:solidFill>
                <a:ln w="11989" cap="flat">
                  <a:noFill/>
                  <a:prstDash val="solid"/>
                  <a:miter/>
                </a:ln>
              </p:spPr>
              <p:txBody>
                <a:bodyPr rtlCol="0" anchor="ctr"/>
                <a:lstStyle/>
                <a:p>
                  <a:endParaRPr lang="zh-CN" altLang="en-US"/>
                </a:p>
              </p:txBody>
            </p:sp>
            <p:sp>
              <p:nvSpPr>
                <p:cNvPr id="105" name="íŝ1iḑè"/>
                <p:cNvSpPr/>
                <p:nvPr/>
              </p:nvSpPr>
              <p:spPr>
                <a:xfrm>
                  <a:off x="9356478" y="3728380"/>
                  <a:ext cx="61179" cy="56140"/>
                </a:xfrm>
                <a:custGeom>
                  <a:avLst/>
                  <a:gdLst>
                    <a:gd name="connsiteX0" fmla="*/ 56436 w 61179"/>
                    <a:gd name="connsiteY0" fmla="*/ 56534 h 56140"/>
                    <a:gd name="connsiteX1" fmla="*/ 176 w 61179"/>
                    <a:gd name="connsiteY1" fmla="*/ 56534 h 56140"/>
                    <a:gd name="connsiteX2" fmla="*/ 5094 w 61179"/>
                    <a:gd name="connsiteY2" fmla="*/ 393 h 56140"/>
                    <a:gd name="connsiteX3" fmla="*/ 61355 w 61179"/>
                    <a:gd name="connsiteY3" fmla="*/ 393 h 56140"/>
                  </a:gdLst>
                  <a:ahLst/>
                  <a:cxnLst>
                    <a:cxn ang="0">
                      <a:pos x="connsiteX0" y="connsiteY0"/>
                    </a:cxn>
                    <a:cxn ang="0">
                      <a:pos x="connsiteX1" y="connsiteY1"/>
                    </a:cxn>
                    <a:cxn ang="0">
                      <a:pos x="connsiteX2" y="connsiteY2"/>
                    </a:cxn>
                    <a:cxn ang="0">
                      <a:pos x="connsiteX3" y="connsiteY3"/>
                    </a:cxn>
                  </a:cxnLst>
                  <a:rect l="l" t="t" r="r" b="b"/>
                  <a:pathLst>
                    <a:path w="61179" h="56140">
                      <a:moveTo>
                        <a:pt x="56436" y="56534"/>
                      </a:moveTo>
                      <a:lnTo>
                        <a:pt x="176" y="56534"/>
                      </a:lnTo>
                      <a:lnTo>
                        <a:pt x="5094" y="393"/>
                      </a:lnTo>
                      <a:lnTo>
                        <a:pt x="61355" y="393"/>
                      </a:lnTo>
                      <a:close/>
                    </a:path>
                  </a:pathLst>
                </a:custGeom>
                <a:solidFill>
                  <a:srgbClr val="FF9F5B"/>
                </a:solidFill>
                <a:ln w="11989" cap="flat">
                  <a:noFill/>
                  <a:prstDash val="solid"/>
                  <a:miter/>
                </a:ln>
              </p:spPr>
              <p:txBody>
                <a:bodyPr rtlCol="0" anchor="ctr"/>
                <a:lstStyle/>
                <a:p>
                  <a:endParaRPr lang="zh-CN" altLang="en-US"/>
                </a:p>
              </p:txBody>
            </p:sp>
            <p:sp>
              <p:nvSpPr>
                <p:cNvPr id="106" name="íṧḻîḍé"/>
                <p:cNvSpPr/>
                <p:nvPr/>
              </p:nvSpPr>
              <p:spPr>
                <a:xfrm>
                  <a:off x="9423416" y="3728380"/>
                  <a:ext cx="61179" cy="56140"/>
                </a:xfrm>
                <a:custGeom>
                  <a:avLst/>
                  <a:gdLst>
                    <a:gd name="connsiteX0" fmla="*/ 56436 w 61179"/>
                    <a:gd name="connsiteY0" fmla="*/ 56534 h 56140"/>
                    <a:gd name="connsiteX1" fmla="*/ 176 w 61179"/>
                    <a:gd name="connsiteY1" fmla="*/ 56534 h 56140"/>
                    <a:gd name="connsiteX2" fmla="*/ 5094 w 61179"/>
                    <a:gd name="connsiteY2" fmla="*/ 393 h 56140"/>
                    <a:gd name="connsiteX3" fmla="*/ 61355 w 61179"/>
                    <a:gd name="connsiteY3" fmla="*/ 393 h 56140"/>
                  </a:gdLst>
                  <a:ahLst/>
                  <a:cxnLst>
                    <a:cxn ang="0">
                      <a:pos x="connsiteX0" y="connsiteY0"/>
                    </a:cxn>
                    <a:cxn ang="0">
                      <a:pos x="connsiteX1" y="connsiteY1"/>
                    </a:cxn>
                    <a:cxn ang="0">
                      <a:pos x="connsiteX2" y="connsiteY2"/>
                    </a:cxn>
                    <a:cxn ang="0">
                      <a:pos x="connsiteX3" y="connsiteY3"/>
                    </a:cxn>
                  </a:cxnLst>
                  <a:rect l="l" t="t" r="r" b="b"/>
                  <a:pathLst>
                    <a:path w="61179" h="56140">
                      <a:moveTo>
                        <a:pt x="56436" y="56534"/>
                      </a:moveTo>
                      <a:lnTo>
                        <a:pt x="176" y="56534"/>
                      </a:lnTo>
                      <a:lnTo>
                        <a:pt x="5094" y="393"/>
                      </a:lnTo>
                      <a:lnTo>
                        <a:pt x="61355" y="393"/>
                      </a:lnTo>
                      <a:close/>
                    </a:path>
                  </a:pathLst>
                </a:custGeom>
                <a:solidFill>
                  <a:srgbClr val="FFD068"/>
                </a:solidFill>
                <a:ln w="11989" cap="flat">
                  <a:noFill/>
                  <a:prstDash val="solid"/>
                  <a:miter/>
                </a:ln>
              </p:spPr>
              <p:txBody>
                <a:bodyPr rtlCol="0" anchor="ctr"/>
                <a:lstStyle/>
                <a:p>
                  <a:endParaRPr lang="zh-CN" altLang="en-US"/>
                </a:p>
              </p:txBody>
            </p:sp>
          </p:grpSp>
          <p:sp>
            <p:nvSpPr>
              <p:cNvPr id="80" name="iśļídê"/>
              <p:cNvSpPr/>
              <p:nvPr/>
            </p:nvSpPr>
            <p:spPr>
              <a:xfrm>
                <a:off x="9490833" y="3575546"/>
                <a:ext cx="998422" cy="610233"/>
              </a:xfrm>
              <a:custGeom>
                <a:avLst/>
                <a:gdLst>
                  <a:gd name="connsiteX0" fmla="*/ 169 w 998422"/>
                  <a:gd name="connsiteY0" fmla="*/ 610623 h 610233"/>
                  <a:gd name="connsiteX1" fmla="*/ 53551 w 998422"/>
                  <a:gd name="connsiteY1" fmla="*/ 389 h 610233"/>
                  <a:gd name="connsiteX2" fmla="*/ 998591 w 998422"/>
                  <a:gd name="connsiteY2" fmla="*/ 389 h 610233"/>
                  <a:gd name="connsiteX3" fmla="*/ 945090 w 998422"/>
                  <a:gd name="connsiteY3" fmla="*/ 610623 h 610233"/>
                </a:gdLst>
                <a:ahLst/>
                <a:cxnLst>
                  <a:cxn ang="0">
                    <a:pos x="connsiteX0" y="connsiteY0"/>
                  </a:cxn>
                  <a:cxn ang="0">
                    <a:pos x="connsiteX1" y="connsiteY1"/>
                  </a:cxn>
                  <a:cxn ang="0">
                    <a:pos x="connsiteX2" y="connsiteY2"/>
                  </a:cxn>
                  <a:cxn ang="0">
                    <a:pos x="connsiteX3" y="connsiteY3"/>
                  </a:cxn>
                </a:cxnLst>
                <a:rect l="l" t="t" r="r" b="b"/>
                <a:pathLst>
                  <a:path w="998422" h="610233">
                    <a:moveTo>
                      <a:pt x="169" y="610623"/>
                    </a:moveTo>
                    <a:lnTo>
                      <a:pt x="53551" y="389"/>
                    </a:lnTo>
                    <a:lnTo>
                      <a:pt x="998591" y="389"/>
                    </a:lnTo>
                    <a:lnTo>
                      <a:pt x="945090" y="610623"/>
                    </a:lnTo>
                    <a:close/>
                  </a:path>
                </a:pathLst>
              </a:custGeom>
              <a:solidFill>
                <a:srgbClr val="576F84"/>
              </a:solidFill>
              <a:ln w="11989" cap="flat">
                <a:noFill/>
                <a:prstDash val="solid"/>
                <a:miter/>
              </a:ln>
            </p:spPr>
            <p:txBody>
              <a:bodyPr rtlCol="0" anchor="ctr"/>
              <a:lstStyle/>
              <a:p>
                <a:endParaRPr lang="zh-CN" altLang="en-US"/>
              </a:p>
            </p:txBody>
          </p:sp>
          <p:sp>
            <p:nvSpPr>
              <p:cNvPr id="81" name="îSľiḑe"/>
              <p:cNvSpPr/>
              <p:nvPr/>
            </p:nvSpPr>
            <p:spPr>
              <a:xfrm>
                <a:off x="10340745" y="3709541"/>
                <a:ext cx="52422" cy="48343"/>
              </a:xfrm>
              <a:custGeom>
                <a:avLst/>
                <a:gdLst>
                  <a:gd name="connsiteX0" fmla="*/ 48393 w 52422"/>
                  <a:gd name="connsiteY0" fmla="*/ 48733 h 48343"/>
                  <a:gd name="connsiteX1" fmla="*/ 169 w 52422"/>
                  <a:gd name="connsiteY1" fmla="*/ 48733 h 48343"/>
                  <a:gd name="connsiteX2" fmla="*/ 4368 w 52422"/>
                  <a:gd name="connsiteY2" fmla="*/ 389 h 48343"/>
                  <a:gd name="connsiteX3" fmla="*/ 52591 w 52422"/>
                  <a:gd name="connsiteY3" fmla="*/ 389 h 48343"/>
                </a:gdLst>
                <a:ahLst/>
                <a:cxnLst>
                  <a:cxn ang="0">
                    <a:pos x="connsiteX0" y="connsiteY0"/>
                  </a:cxn>
                  <a:cxn ang="0">
                    <a:pos x="connsiteX1" y="connsiteY1"/>
                  </a:cxn>
                  <a:cxn ang="0">
                    <a:pos x="connsiteX2" y="connsiteY2"/>
                  </a:cxn>
                  <a:cxn ang="0">
                    <a:pos x="connsiteX3" y="connsiteY3"/>
                  </a:cxn>
                </a:cxnLst>
                <a:rect l="l" t="t" r="r" b="b"/>
                <a:pathLst>
                  <a:path w="52422" h="48343">
                    <a:moveTo>
                      <a:pt x="48393" y="48733"/>
                    </a:moveTo>
                    <a:lnTo>
                      <a:pt x="169" y="48733"/>
                    </a:lnTo>
                    <a:lnTo>
                      <a:pt x="4368" y="389"/>
                    </a:lnTo>
                    <a:lnTo>
                      <a:pt x="52591" y="389"/>
                    </a:lnTo>
                    <a:close/>
                  </a:path>
                </a:pathLst>
              </a:custGeom>
              <a:solidFill>
                <a:srgbClr val="FFD068"/>
              </a:solidFill>
              <a:ln w="11989" cap="flat">
                <a:noFill/>
                <a:prstDash val="solid"/>
                <a:miter/>
              </a:ln>
            </p:spPr>
            <p:txBody>
              <a:bodyPr rtlCol="0" anchor="ctr"/>
              <a:lstStyle/>
              <a:p>
                <a:endParaRPr lang="zh-CN" altLang="en-US"/>
              </a:p>
            </p:txBody>
          </p:sp>
          <p:sp>
            <p:nvSpPr>
              <p:cNvPr id="82" name="íSḷide"/>
              <p:cNvSpPr/>
              <p:nvPr/>
            </p:nvSpPr>
            <p:spPr>
              <a:xfrm>
                <a:off x="10398206" y="3709541"/>
                <a:ext cx="52422" cy="48343"/>
              </a:xfrm>
              <a:custGeom>
                <a:avLst/>
                <a:gdLst>
                  <a:gd name="connsiteX0" fmla="*/ 48393 w 52422"/>
                  <a:gd name="connsiteY0" fmla="*/ 48733 h 48343"/>
                  <a:gd name="connsiteX1" fmla="*/ 169 w 52422"/>
                  <a:gd name="connsiteY1" fmla="*/ 48733 h 48343"/>
                  <a:gd name="connsiteX2" fmla="*/ 4368 w 52422"/>
                  <a:gd name="connsiteY2" fmla="*/ 389 h 48343"/>
                  <a:gd name="connsiteX3" fmla="*/ 52591 w 52422"/>
                  <a:gd name="connsiteY3" fmla="*/ 389 h 48343"/>
                </a:gdLst>
                <a:ahLst/>
                <a:cxnLst>
                  <a:cxn ang="0">
                    <a:pos x="connsiteX0" y="connsiteY0"/>
                  </a:cxn>
                  <a:cxn ang="0">
                    <a:pos x="connsiteX1" y="connsiteY1"/>
                  </a:cxn>
                  <a:cxn ang="0">
                    <a:pos x="connsiteX2" y="connsiteY2"/>
                  </a:cxn>
                  <a:cxn ang="0">
                    <a:pos x="connsiteX3" y="connsiteY3"/>
                  </a:cxn>
                </a:cxnLst>
                <a:rect l="l" t="t" r="r" b="b"/>
                <a:pathLst>
                  <a:path w="52422" h="48343">
                    <a:moveTo>
                      <a:pt x="48393" y="48733"/>
                    </a:moveTo>
                    <a:lnTo>
                      <a:pt x="169" y="48733"/>
                    </a:lnTo>
                    <a:lnTo>
                      <a:pt x="4368" y="389"/>
                    </a:lnTo>
                    <a:lnTo>
                      <a:pt x="52591" y="389"/>
                    </a:lnTo>
                    <a:close/>
                  </a:path>
                </a:pathLst>
              </a:custGeom>
              <a:solidFill>
                <a:srgbClr val="FF9F5B"/>
              </a:solidFill>
              <a:ln w="11989" cap="flat">
                <a:noFill/>
                <a:prstDash val="solid"/>
                <a:miter/>
              </a:ln>
            </p:spPr>
            <p:txBody>
              <a:bodyPr rtlCol="0" anchor="ctr"/>
              <a:lstStyle/>
              <a:p>
                <a:endParaRPr lang="zh-CN" altLang="en-US"/>
              </a:p>
            </p:txBody>
          </p:sp>
          <p:sp>
            <p:nvSpPr>
              <p:cNvPr id="83" name="ïšļiḑé"/>
              <p:cNvSpPr/>
              <p:nvPr/>
            </p:nvSpPr>
            <p:spPr>
              <a:xfrm>
                <a:off x="10335347" y="3767841"/>
                <a:ext cx="52422" cy="48223"/>
              </a:xfrm>
              <a:custGeom>
                <a:avLst/>
                <a:gdLst>
                  <a:gd name="connsiteX0" fmla="*/ 48393 w 52422"/>
                  <a:gd name="connsiteY0" fmla="*/ 48613 h 48223"/>
                  <a:gd name="connsiteX1" fmla="*/ 169 w 52422"/>
                  <a:gd name="connsiteY1" fmla="*/ 48613 h 48223"/>
                  <a:gd name="connsiteX2" fmla="*/ 4368 w 52422"/>
                  <a:gd name="connsiteY2" fmla="*/ 389 h 48223"/>
                  <a:gd name="connsiteX3" fmla="*/ 52591 w 52422"/>
                  <a:gd name="connsiteY3" fmla="*/ 389 h 48223"/>
                </a:gdLst>
                <a:ahLst/>
                <a:cxnLst>
                  <a:cxn ang="0">
                    <a:pos x="connsiteX0" y="connsiteY0"/>
                  </a:cxn>
                  <a:cxn ang="0">
                    <a:pos x="connsiteX1" y="connsiteY1"/>
                  </a:cxn>
                  <a:cxn ang="0">
                    <a:pos x="connsiteX2" y="connsiteY2"/>
                  </a:cxn>
                  <a:cxn ang="0">
                    <a:pos x="connsiteX3" y="connsiteY3"/>
                  </a:cxn>
                </a:cxnLst>
                <a:rect l="l" t="t" r="r" b="b"/>
                <a:pathLst>
                  <a:path w="52422" h="48223">
                    <a:moveTo>
                      <a:pt x="48393" y="48613"/>
                    </a:moveTo>
                    <a:lnTo>
                      <a:pt x="169" y="48613"/>
                    </a:lnTo>
                    <a:lnTo>
                      <a:pt x="4368" y="389"/>
                    </a:lnTo>
                    <a:lnTo>
                      <a:pt x="52591" y="389"/>
                    </a:lnTo>
                    <a:close/>
                  </a:path>
                </a:pathLst>
              </a:custGeom>
              <a:solidFill>
                <a:srgbClr val="FFD068"/>
              </a:solidFill>
              <a:ln w="11989" cap="flat">
                <a:noFill/>
                <a:prstDash val="solid"/>
                <a:miter/>
              </a:ln>
            </p:spPr>
            <p:txBody>
              <a:bodyPr rtlCol="0" anchor="ctr"/>
              <a:lstStyle/>
              <a:p>
                <a:endParaRPr lang="zh-CN" altLang="en-US"/>
              </a:p>
            </p:txBody>
          </p:sp>
          <p:sp>
            <p:nvSpPr>
              <p:cNvPr id="84" name="îšļïḋê"/>
              <p:cNvSpPr/>
              <p:nvPr/>
            </p:nvSpPr>
            <p:spPr>
              <a:xfrm>
                <a:off x="10392808" y="3767841"/>
                <a:ext cx="52542" cy="48223"/>
              </a:xfrm>
              <a:custGeom>
                <a:avLst/>
                <a:gdLst>
                  <a:gd name="connsiteX0" fmla="*/ 48393 w 52542"/>
                  <a:gd name="connsiteY0" fmla="*/ 48613 h 48223"/>
                  <a:gd name="connsiteX1" fmla="*/ 169 w 52542"/>
                  <a:gd name="connsiteY1" fmla="*/ 48613 h 48223"/>
                  <a:gd name="connsiteX2" fmla="*/ 4368 w 52542"/>
                  <a:gd name="connsiteY2" fmla="*/ 389 h 48223"/>
                  <a:gd name="connsiteX3" fmla="*/ 52711 w 52542"/>
                  <a:gd name="connsiteY3" fmla="*/ 389 h 48223"/>
                </a:gdLst>
                <a:ahLst/>
                <a:cxnLst>
                  <a:cxn ang="0">
                    <a:pos x="connsiteX0" y="connsiteY0"/>
                  </a:cxn>
                  <a:cxn ang="0">
                    <a:pos x="connsiteX1" y="connsiteY1"/>
                  </a:cxn>
                  <a:cxn ang="0">
                    <a:pos x="connsiteX2" y="connsiteY2"/>
                  </a:cxn>
                  <a:cxn ang="0">
                    <a:pos x="connsiteX3" y="connsiteY3"/>
                  </a:cxn>
                </a:cxnLst>
                <a:rect l="l" t="t" r="r" b="b"/>
                <a:pathLst>
                  <a:path w="52541" h="48223">
                    <a:moveTo>
                      <a:pt x="48393" y="48613"/>
                    </a:moveTo>
                    <a:lnTo>
                      <a:pt x="169" y="48613"/>
                    </a:lnTo>
                    <a:lnTo>
                      <a:pt x="4368" y="389"/>
                    </a:lnTo>
                    <a:lnTo>
                      <a:pt x="52711" y="389"/>
                    </a:lnTo>
                    <a:close/>
                  </a:path>
                </a:pathLst>
              </a:custGeom>
              <a:solidFill>
                <a:srgbClr val="FF9F5B"/>
              </a:solidFill>
              <a:ln w="11989" cap="flat">
                <a:noFill/>
                <a:prstDash val="solid"/>
                <a:miter/>
              </a:ln>
            </p:spPr>
            <p:txBody>
              <a:bodyPr rtlCol="0" anchor="ctr"/>
              <a:lstStyle/>
              <a:p>
                <a:endParaRPr lang="zh-CN" altLang="en-US"/>
              </a:p>
            </p:txBody>
          </p:sp>
          <p:sp>
            <p:nvSpPr>
              <p:cNvPr id="85" name="íşļïḋé"/>
              <p:cNvSpPr/>
              <p:nvPr/>
            </p:nvSpPr>
            <p:spPr>
              <a:xfrm>
                <a:off x="10329949" y="3826021"/>
                <a:ext cx="52542" cy="48343"/>
              </a:xfrm>
              <a:custGeom>
                <a:avLst/>
                <a:gdLst>
                  <a:gd name="connsiteX0" fmla="*/ 48393 w 52542"/>
                  <a:gd name="connsiteY0" fmla="*/ 48733 h 48343"/>
                  <a:gd name="connsiteX1" fmla="*/ 169 w 52542"/>
                  <a:gd name="connsiteY1" fmla="*/ 48733 h 48343"/>
                  <a:gd name="connsiteX2" fmla="*/ 4368 w 52542"/>
                  <a:gd name="connsiteY2" fmla="*/ 389 h 48343"/>
                  <a:gd name="connsiteX3" fmla="*/ 52711 w 52542"/>
                  <a:gd name="connsiteY3" fmla="*/ 389 h 48343"/>
                </a:gdLst>
                <a:ahLst/>
                <a:cxnLst>
                  <a:cxn ang="0">
                    <a:pos x="connsiteX0" y="connsiteY0"/>
                  </a:cxn>
                  <a:cxn ang="0">
                    <a:pos x="connsiteX1" y="connsiteY1"/>
                  </a:cxn>
                  <a:cxn ang="0">
                    <a:pos x="connsiteX2" y="connsiteY2"/>
                  </a:cxn>
                  <a:cxn ang="0">
                    <a:pos x="connsiteX3" y="connsiteY3"/>
                  </a:cxn>
                </a:cxnLst>
                <a:rect l="l" t="t" r="r" b="b"/>
                <a:pathLst>
                  <a:path w="52541" h="48343">
                    <a:moveTo>
                      <a:pt x="48393" y="48733"/>
                    </a:moveTo>
                    <a:lnTo>
                      <a:pt x="169" y="48733"/>
                    </a:lnTo>
                    <a:lnTo>
                      <a:pt x="4368" y="389"/>
                    </a:lnTo>
                    <a:lnTo>
                      <a:pt x="52711" y="389"/>
                    </a:lnTo>
                    <a:close/>
                  </a:path>
                </a:pathLst>
              </a:custGeom>
              <a:solidFill>
                <a:srgbClr val="FF9F5B"/>
              </a:solidFill>
              <a:ln w="11989" cap="flat">
                <a:noFill/>
                <a:prstDash val="solid"/>
                <a:miter/>
              </a:ln>
            </p:spPr>
            <p:txBody>
              <a:bodyPr rtlCol="0" anchor="ctr"/>
              <a:lstStyle/>
              <a:p>
                <a:endParaRPr lang="zh-CN" altLang="en-US"/>
              </a:p>
            </p:txBody>
          </p:sp>
          <p:sp>
            <p:nvSpPr>
              <p:cNvPr id="86" name="ïṡḻïḋé"/>
              <p:cNvSpPr/>
              <p:nvPr/>
            </p:nvSpPr>
            <p:spPr>
              <a:xfrm>
                <a:off x="10387410" y="3826021"/>
                <a:ext cx="52542" cy="48343"/>
              </a:xfrm>
              <a:custGeom>
                <a:avLst/>
                <a:gdLst>
                  <a:gd name="connsiteX0" fmla="*/ 48513 w 52542"/>
                  <a:gd name="connsiteY0" fmla="*/ 48733 h 48343"/>
                  <a:gd name="connsiteX1" fmla="*/ 169 w 52542"/>
                  <a:gd name="connsiteY1" fmla="*/ 48733 h 48343"/>
                  <a:gd name="connsiteX2" fmla="*/ 4488 w 52542"/>
                  <a:gd name="connsiteY2" fmla="*/ 389 h 48343"/>
                  <a:gd name="connsiteX3" fmla="*/ 52711 w 52542"/>
                  <a:gd name="connsiteY3" fmla="*/ 389 h 48343"/>
                </a:gdLst>
                <a:ahLst/>
                <a:cxnLst>
                  <a:cxn ang="0">
                    <a:pos x="connsiteX0" y="connsiteY0"/>
                  </a:cxn>
                  <a:cxn ang="0">
                    <a:pos x="connsiteX1" y="connsiteY1"/>
                  </a:cxn>
                  <a:cxn ang="0">
                    <a:pos x="connsiteX2" y="connsiteY2"/>
                  </a:cxn>
                  <a:cxn ang="0">
                    <a:pos x="connsiteX3" y="connsiteY3"/>
                  </a:cxn>
                </a:cxnLst>
                <a:rect l="l" t="t" r="r" b="b"/>
                <a:pathLst>
                  <a:path w="52541" h="48343">
                    <a:moveTo>
                      <a:pt x="48513" y="48733"/>
                    </a:moveTo>
                    <a:lnTo>
                      <a:pt x="169" y="48733"/>
                    </a:lnTo>
                    <a:lnTo>
                      <a:pt x="4488" y="389"/>
                    </a:lnTo>
                    <a:lnTo>
                      <a:pt x="52711" y="389"/>
                    </a:lnTo>
                    <a:close/>
                  </a:path>
                </a:pathLst>
              </a:custGeom>
              <a:solidFill>
                <a:srgbClr val="FFD068"/>
              </a:solidFill>
              <a:ln w="11989" cap="flat">
                <a:noFill/>
                <a:prstDash val="solid"/>
                <a:miter/>
              </a:ln>
            </p:spPr>
            <p:txBody>
              <a:bodyPr rtlCol="0" anchor="ctr"/>
              <a:lstStyle/>
              <a:p>
                <a:endParaRPr lang="zh-CN" altLang="en-US"/>
              </a:p>
            </p:txBody>
          </p:sp>
          <p:sp>
            <p:nvSpPr>
              <p:cNvPr id="87" name="íṡ1iḓé"/>
              <p:cNvSpPr/>
              <p:nvPr/>
            </p:nvSpPr>
            <p:spPr>
              <a:xfrm>
                <a:off x="9656617" y="3709541"/>
                <a:ext cx="661336" cy="419977"/>
              </a:xfrm>
              <a:custGeom>
                <a:avLst/>
                <a:gdLst>
                  <a:gd name="connsiteX0" fmla="*/ 624678 w 661336"/>
                  <a:gd name="connsiteY0" fmla="*/ 420367 h 419977"/>
                  <a:gd name="connsiteX1" fmla="*/ 169 w 661336"/>
                  <a:gd name="connsiteY1" fmla="*/ 420367 h 419977"/>
                  <a:gd name="connsiteX2" fmla="*/ 36877 w 661336"/>
                  <a:gd name="connsiteY2" fmla="*/ 389 h 419977"/>
                  <a:gd name="connsiteX3" fmla="*/ 661505 w 661336"/>
                  <a:gd name="connsiteY3" fmla="*/ 389 h 419977"/>
                </a:gdLst>
                <a:ahLst/>
                <a:cxnLst>
                  <a:cxn ang="0">
                    <a:pos x="connsiteX0" y="connsiteY0"/>
                  </a:cxn>
                  <a:cxn ang="0">
                    <a:pos x="connsiteX1" y="connsiteY1"/>
                  </a:cxn>
                  <a:cxn ang="0">
                    <a:pos x="connsiteX2" y="connsiteY2"/>
                  </a:cxn>
                  <a:cxn ang="0">
                    <a:pos x="connsiteX3" y="connsiteY3"/>
                  </a:cxn>
                </a:cxnLst>
                <a:rect l="l" t="t" r="r" b="b"/>
                <a:pathLst>
                  <a:path w="661336" h="419977">
                    <a:moveTo>
                      <a:pt x="624678" y="420367"/>
                    </a:moveTo>
                    <a:lnTo>
                      <a:pt x="169" y="420367"/>
                    </a:lnTo>
                    <a:lnTo>
                      <a:pt x="36877" y="389"/>
                    </a:lnTo>
                    <a:lnTo>
                      <a:pt x="661505" y="389"/>
                    </a:lnTo>
                    <a:close/>
                  </a:path>
                </a:pathLst>
              </a:custGeom>
              <a:solidFill>
                <a:srgbClr val="4C93F4"/>
              </a:solidFill>
              <a:ln w="11989" cap="flat">
                <a:noFill/>
                <a:prstDash val="solid"/>
                <a:miter/>
              </a:ln>
            </p:spPr>
            <p:txBody>
              <a:bodyPr rtlCol="0" anchor="ctr"/>
              <a:lstStyle/>
              <a:p>
                <a:endParaRPr lang="zh-CN" altLang="en-US"/>
              </a:p>
            </p:txBody>
          </p:sp>
          <p:sp>
            <p:nvSpPr>
              <p:cNvPr id="88" name="îśļîḓé"/>
              <p:cNvSpPr/>
              <p:nvPr/>
            </p:nvSpPr>
            <p:spPr>
              <a:xfrm>
                <a:off x="9567847" y="3603976"/>
                <a:ext cx="878582" cy="73175"/>
              </a:xfrm>
              <a:custGeom>
                <a:avLst/>
                <a:gdLst>
                  <a:gd name="connsiteX0" fmla="*/ 872394 w 878582"/>
                  <a:gd name="connsiteY0" fmla="*/ 73564 h 73175"/>
                  <a:gd name="connsiteX1" fmla="*/ 169 w 878582"/>
                  <a:gd name="connsiteY1" fmla="*/ 73564 h 73175"/>
                  <a:gd name="connsiteX2" fmla="*/ 6527 w 878582"/>
                  <a:gd name="connsiteY2" fmla="*/ 389 h 73175"/>
                  <a:gd name="connsiteX3" fmla="*/ 878752 w 878582"/>
                  <a:gd name="connsiteY3" fmla="*/ 389 h 73175"/>
                </a:gdLst>
                <a:ahLst/>
                <a:cxnLst>
                  <a:cxn ang="0">
                    <a:pos x="connsiteX0" y="connsiteY0"/>
                  </a:cxn>
                  <a:cxn ang="0">
                    <a:pos x="connsiteX1" y="connsiteY1"/>
                  </a:cxn>
                  <a:cxn ang="0">
                    <a:pos x="connsiteX2" y="connsiteY2"/>
                  </a:cxn>
                  <a:cxn ang="0">
                    <a:pos x="connsiteX3" y="connsiteY3"/>
                  </a:cxn>
                </a:cxnLst>
                <a:rect l="l" t="t" r="r" b="b"/>
                <a:pathLst>
                  <a:path w="878582" h="73175">
                    <a:moveTo>
                      <a:pt x="872394" y="73564"/>
                    </a:moveTo>
                    <a:lnTo>
                      <a:pt x="169" y="73564"/>
                    </a:lnTo>
                    <a:lnTo>
                      <a:pt x="6527" y="389"/>
                    </a:lnTo>
                    <a:lnTo>
                      <a:pt x="878752" y="389"/>
                    </a:lnTo>
                    <a:close/>
                  </a:path>
                </a:pathLst>
              </a:custGeom>
              <a:solidFill>
                <a:srgbClr val="829FB8"/>
              </a:solidFill>
              <a:ln w="11989" cap="flat">
                <a:noFill/>
                <a:prstDash val="solid"/>
                <a:miter/>
              </a:ln>
            </p:spPr>
            <p:txBody>
              <a:bodyPr rtlCol="0" anchor="ctr"/>
              <a:lstStyle/>
              <a:p>
                <a:endParaRPr lang="zh-CN" altLang="en-US"/>
              </a:p>
            </p:txBody>
          </p:sp>
          <p:grpSp>
            <p:nvGrpSpPr>
              <p:cNvPr id="89" name="图形 1"/>
              <p:cNvGrpSpPr/>
              <p:nvPr/>
            </p:nvGrpSpPr>
            <p:grpSpPr>
              <a:xfrm>
                <a:off x="9279944" y="4510990"/>
                <a:ext cx="786094" cy="58540"/>
                <a:chOff x="9279944" y="4510990"/>
                <a:chExt cx="786094" cy="58540"/>
              </a:xfrm>
            </p:grpSpPr>
            <p:sp>
              <p:nvSpPr>
                <p:cNvPr id="97" name="ïşḷïḓè"/>
                <p:cNvSpPr/>
                <p:nvPr/>
              </p:nvSpPr>
              <p:spPr>
                <a:xfrm>
                  <a:off x="9279944" y="4543139"/>
                  <a:ext cx="603995" cy="26391"/>
                </a:xfrm>
                <a:custGeom>
                  <a:avLst/>
                  <a:gdLst>
                    <a:gd name="connsiteX0" fmla="*/ 173 w 603995"/>
                    <a:gd name="connsiteY0" fmla="*/ 471 h 26391"/>
                    <a:gd name="connsiteX1" fmla="*/ 604169 w 603995"/>
                    <a:gd name="connsiteY1" fmla="*/ 471 h 26391"/>
                    <a:gd name="connsiteX2" fmla="*/ 604169 w 603995"/>
                    <a:gd name="connsiteY2" fmla="*/ 26862 h 26391"/>
                    <a:gd name="connsiteX3" fmla="*/ 173 w 603995"/>
                    <a:gd name="connsiteY3" fmla="*/ 26862 h 26391"/>
                  </a:gdLst>
                  <a:ahLst/>
                  <a:cxnLst>
                    <a:cxn ang="0">
                      <a:pos x="connsiteX0" y="connsiteY0"/>
                    </a:cxn>
                    <a:cxn ang="0">
                      <a:pos x="connsiteX1" y="connsiteY1"/>
                    </a:cxn>
                    <a:cxn ang="0">
                      <a:pos x="connsiteX2" y="connsiteY2"/>
                    </a:cxn>
                    <a:cxn ang="0">
                      <a:pos x="connsiteX3" y="connsiteY3"/>
                    </a:cxn>
                  </a:cxnLst>
                  <a:rect l="l" t="t" r="r" b="b"/>
                  <a:pathLst>
                    <a:path w="603995" h="26391">
                      <a:moveTo>
                        <a:pt x="173" y="471"/>
                      </a:moveTo>
                      <a:lnTo>
                        <a:pt x="604169" y="471"/>
                      </a:lnTo>
                      <a:lnTo>
                        <a:pt x="604169" y="26862"/>
                      </a:lnTo>
                      <a:lnTo>
                        <a:pt x="173" y="26862"/>
                      </a:lnTo>
                      <a:close/>
                    </a:path>
                  </a:pathLst>
                </a:custGeom>
                <a:solidFill>
                  <a:srgbClr val="A4AFB8"/>
                </a:solidFill>
                <a:ln w="11989" cap="flat">
                  <a:noFill/>
                  <a:prstDash val="solid"/>
                  <a:miter/>
                </a:ln>
              </p:spPr>
              <p:txBody>
                <a:bodyPr rtlCol="0" anchor="ctr"/>
                <a:lstStyle/>
                <a:p>
                  <a:endParaRPr lang="zh-CN" altLang="en-US"/>
                </a:p>
              </p:txBody>
            </p:sp>
            <p:sp>
              <p:nvSpPr>
                <p:cNvPr id="98" name="iŝḻíḓé"/>
                <p:cNvSpPr/>
                <p:nvPr/>
              </p:nvSpPr>
              <p:spPr>
                <a:xfrm>
                  <a:off x="9883940" y="4510990"/>
                  <a:ext cx="182098" cy="58180"/>
                </a:xfrm>
                <a:custGeom>
                  <a:avLst/>
                  <a:gdLst>
                    <a:gd name="connsiteX0" fmla="*/ 173 w 182098"/>
                    <a:gd name="connsiteY0" fmla="*/ 58651 h 58180"/>
                    <a:gd name="connsiteX1" fmla="*/ 173 w 182098"/>
                    <a:gd name="connsiteY1" fmla="*/ 32500 h 58180"/>
                    <a:gd name="connsiteX2" fmla="*/ 182271 w 182098"/>
                    <a:gd name="connsiteY2" fmla="*/ 471 h 58180"/>
                    <a:gd name="connsiteX3" fmla="*/ 182271 w 182098"/>
                    <a:gd name="connsiteY3" fmla="*/ 45696 h 58180"/>
                  </a:gdLst>
                  <a:ahLst/>
                  <a:cxnLst>
                    <a:cxn ang="0">
                      <a:pos x="connsiteX0" y="connsiteY0"/>
                    </a:cxn>
                    <a:cxn ang="0">
                      <a:pos x="connsiteX1" y="connsiteY1"/>
                    </a:cxn>
                    <a:cxn ang="0">
                      <a:pos x="connsiteX2" y="connsiteY2"/>
                    </a:cxn>
                    <a:cxn ang="0">
                      <a:pos x="connsiteX3" y="connsiteY3"/>
                    </a:cxn>
                  </a:cxnLst>
                  <a:rect l="l" t="t" r="r" b="b"/>
                  <a:pathLst>
                    <a:path w="182098" h="58180">
                      <a:moveTo>
                        <a:pt x="173" y="58651"/>
                      </a:moveTo>
                      <a:lnTo>
                        <a:pt x="173" y="32500"/>
                      </a:lnTo>
                      <a:lnTo>
                        <a:pt x="182271" y="471"/>
                      </a:lnTo>
                      <a:lnTo>
                        <a:pt x="182271" y="45696"/>
                      </a:lnTo>
                      <a:close/>
                    </a:path>
                  </a:pathLst>
                </a:custGeom>
                <a:solidFill>
                  <a:srgbClr val="212F3A"/>
                </a:solidFill>
                <a:ln w="11989" cap="flat">
                  <a:noFill/>
                  <a:prstDash val="solid"/>
                  <a:miter/>
                </a:ln>
              </p:spPr>
              <p:txBody>
                <a:bodyPr rtlCol="0" anchor="ctr"/>
                <a:lstStyle/>
                <a:p>
                  <a:endParaRPr lang="zh-CN" altLang="en-US"/>
                </a:p>
              </p:txBody>
            </p:sp>
            <p:sp>
              <p:nvSpPr>
                <p:cNvPr id="99" name="îṣḷïḍê"/>
                <p:cNvSpPr/>
                <p:nvPr/>
              </p:nvSpPr>
              <p:spPr>
                <a:xfrm>
                  <a:off x="9279944" y="4510990"/>
                  <a:ext cx="786094" cy="32029"/>
                </a:xfrm>
                <a:custGeom>
                  <a:avLst/>
                  <a:gdLst>
                    <a:gd name="connsiteX0" fmla="*/ 182391 w 786094"/>
                    <a:gd name="connsiteY0" fmla="*/ 471 h 32029"/>
                    <a:gd name="connsiteX1" fmla="*/ 786267 w 786094"/>
                    <a:gd name="connsiteY1" fmla="*/ 471 h 32029"/>
                    <a:gd name="connsiteX2" fmla="*/ 604169 w 786094"/>
                    <a:gd name="connsiteY2" fmla="*/ 32500 h 32029"/>
                    <a:gd name="connsiteX3" fmla="*/ 173 w 786094"/>
                    <a:gd name="connsiteY3" fmla="*/ 32500 h 32029"/>
                  </a:gdLst>
                  <a:ahLst/>
                  <a:cxnLst>
                    <a:cxn ang="0">
                      <a:pos x="connsiteX0" y="connsiteY0"/>
                    </a:cxn>
                    <a:cxn ang="0">
                      <a:pos x="connsiteX1" y="connsiteY1"/>
                    </a:cxn>
                    <a:cxn ang="0">
                      <a:pos x="connsiteX2" y="connsiteY2"/>
                    </a:cxn>
                    <a:cxn ang="0">
                      <a:pos x="connsiteX3" y="connsiteY3"/>
                    </a:cxn>
                  </a:cxnLst>
                  <a:rect l="l" t="t" r="r" b="b"/>
                  <a:pathLst>
                    <a:path w="786094" h="32029">
                      <a:moveTo>
                        <a:pt x="182391" y="471"/>
                      </a:moveTo>
                      <a:lnTo>
                        <a:pt x="786267" y="471"/>
                      </a:lnTo>
                      <a:lnTo>
                        <a:pt x="604169" y="32500"/>
                      </a:lnTo>
                      <a:lnTo>
                        <a:pt x="173" y="32500"/>
                      </a:lnTo>
                      <a:close/>
                    </a:path>
                  </a:pathLst>
                </a:custGeom>
                <a:solidFill>
                  <a:srgbClr val="FFFFFF"/>
                </a:solidFill>
                <a:ln w="11989" cap="flat">
                  <a:noFill/>
                  <a:prstDash val="solid"/>
                  <a:miter/>
                </a:ln>
              </p:spPr>
              <p:txBody>
                <a:bodyPr rtlCol="0" anchor="ctr"/>
                <a:lstStyle/>
                <a:p>
                  <a:endParaRPr lang="zh-CN" altLang="en-US"/>
                </a:p>
              </p:txBody>
            </p:sp>
          </p:grpSp>
          <p:sp>
            <p:nvSpPr>
              <p:cNvPr id="90" name="íšļiďe"/>
              <p:cNvSpPr/>
              <p:nvPr/>
            </p:nvSpPr>
            <p:spPr>
              <a:xfrm>
                <a:off x="10114229" y="4489037"/>
                <a:ext cx="245742" cy="77498"/>
              </a:xfrm>
              <a:custGeom>
                <a:avLst/>
                <a:gdLst>
                  <a:gd name="connsiteX0" fmla="*/ 236042 w 245742"/>
                  <a:gd name="connsiteY0" fmla="*/ 77883 h 77498"/>
                  <a:gd name="connsiteX1" fmla="*/ 244799 w 245742"/>
                  <a:gd name="connsiteY1" fmla="*/ 72725 h 77498"/>
                  <a:gd name="connsiteX2" fmla="*/ 244199 w 245742"/>
                  <a:gd name="connsiteY2" fmla="*/ 62648 h 77498"/>
                  <a:gd name="connsiteX3" fmla="*/ 123040 w 245742"/>
                  <a:gd name="connsiteY3" fmla="*/ 389 h 77498"/>
                  <a:gd name="connsiteX4" fmla="*/ 1881 w 245742"/>
                  <a:gd name="connsiteY4" fmla="*/ 62648 h 77498"/>
                  <a:gd name="connsiteX5" fmla="*/ 1281 w 245742"/>
                  <a:gd name="connsiteY5" fmla="*/ 72725 h 77498"/>
                  <a:gd name="connsiteX6" fmla="*/ 10038 w 245742"/>
                  <a:gd name="connsiteY6" fmla="*/ 77883 h 77498"/>
                  <a:gd name="connsiteX7" fmla="*/ 236042 w 245742"/>
                  <a:gd name="connsiteY7" fmla="*/ 77883 h 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742" h="77498">
                    <a:moveTo>
                      <a:pt x="236042" y="77883"/>
                    </a:moveTo>
                    <a:cubicBezTo>
                      <a:pt x="239641" y="77883"/>
                      <a:pt x="243000" y="75844"/>
                      <a:pt x="244799" y="72725"/>
                    </a:cubicBezTo>
                    <a:cubicBezTo>
                      <a:pt x="246479" y="69486"/>
                      <a:pt x="246239" y="65647"/>
                      <a:pt x="244199" y="62648"/>
                    </a:cubicBezTo>
                    <a:cubicBezTo>
                      <a:pt x="216249" y="23541"/>
                      <a:pt x="171144" y="389"/>
                      <a:pt x="123040" y="389"/>
                    </a:cubicBezTo>
                    <a:cubicBezTo>
                      <a:pt x="74936" y="389"/>
                      <a:pt x="29832" y="23541"/>
                      <a:pt x="1881" y="62648"/>
                    </a:cubicBezTo>
                    <a:cubicBezTo>
                      <a:pt x="-158" y="65647"/>
                      <a:pt x="-398" y="69606"/>
                      <a:pt x="1281" y="72725"/>
                    </a:cubicBezTo>
                    <a:cubicBezTo>
                      <a:pt x="2961" y="75963"/>
                      <a:pt x="6320" y="78003"/>
                      <a:pt x="10038" y="77883"/>
                    </a:cubicBezTo>
                    <a:lnTo>
                      <a:pt x="236042" y="77883"/>
                    </a:lnTo>
                    <a:close/>
                  </a:path>
                </a:pathLst>
              </a:custGeom>
              <a:solidFill>
                <a:srgbClr val="C6C8CA"/>
              </a:solidFill>
              <a:ln w="11989" cap="flat">
                <a:noFill/>
                <a:prstDash val="solid"/>
                <a:miter/>
              </a:ln>
            </p:spPr>
            <p:txBody>
              <a:bodyPr rtlCol="0" anchor="ctr"/>
              <a:lstStyle/>
              <a:p>
                <a:endParaRPr lang="zh-CN" altLang="en-US"/>
              </a:p>
            </p:txBody>
          </p:sp>
          <p:sp>
            <p:nvSpPr>
              <p:cNvPr id="91" name="îṣ1iḋê"/>
              <p:cNvSpPr/>
              <p:nvPr/>
            </p:nvSpPr>
            <p:spPr>
              <a:xfrm>
                <a:off x="10114109" y="4488677"/>
                <a:ext cx="141344" cy="77501"/>
              </a:xfrm>
              <a:custGeom>
                <a:avLst/>
                <a:gdLst>
                  <a:gd name="connsiteX0" fmla="*/ 105526 w 141344"/>
                  <a:gd name="connsiteY0" fmla="*/ 55090 h 77501"/>
                  <a:gd name="connsiteX1" fmla="*/ 141514 w 141344"/>
                  <a:gd name="connsiteY1" fmla="*/ 1589 h 77501"/>
                  <a:gd name="connsiteX2" fmla="*/ 123040 w 141344"/>
                  <a:gd name="connsiteY2" fmla="*/ 389 h 77501"/>
                  <a:gd name="connsiteX3" fmla="*/ 1881 w 141344"/>
                  <a:gd name="connsiteY3" fmla="*/ 62648 h 77501"/>
                  <a:gd name="connsiteX4" fmla="*/ 1281 w 141344"/>
                  <a:gd name="connsiteY4" fmla="*/ 72725 h 77501"/>
                  <a:gd name="connsiteX5" fmla="*/ 10038 w 141344"/>
                  <a:gd name="connsiteY5" fmla="*/ 77883 h 77501"/>
                  <a:gd name="connsiteX6" fmla="*/ 113683 w 141344"/>
                  <a:gd name="connsiteY6" fmla="*/ 77883 h 77501"/>
                  <a:gd name="connsiteX7" fmla="*/ 105526 w 141344"/>
                  <a:gd name="connsiteY7" fmla="*/ 55090 h 7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344" h="77501">
                    <a:moveTo>
                      <a:pt x="105526" y="55090"/>
                    </a:moveTo>
                    <a:cubicBezTo>
                      <a:pt x="114643" y="35417"/>
                      <a:pt x="126759" y="17423"/>
                      <a:pt x="141514" y="1589"/>
                    </a:cubicBezTo>
                    <a:cubicBezTo>
                      <a:pt x="135396" y="869"/>
                      <a:pt x="129158" y="389"/>
                      <a:pt x="123040" y="389"/>
                    </a:cubicBezTo>
                    <a:cubicBezTo>
                      <a:pt x="74936" y="389"/>
                      <a:pt x="29832" y="23541"/>
                      <a:pt x="1881" y="62648"/>
                    </a:cubicBezTo>
                    <a:cubicBezTo>
                      <a:pt x="-158" y="65647"/>
                      <a:pt x="-398" y="69606"/>
                      <a:pt x="1281" y="72725"/>
                    </a:cubicBezTo>
                    <a:cubicBezTo>
                      <a:pt x="2961" y="75843"/>
                      <a:pt x="6320" y="78003"/>
                      <a:pt x="10038" y="77883"/>
                    </a:cubicBezTo>
                    <a:lnTo>
                      <a:pt x="113683" y="77883"/>
                    </a:lnTo>
                    <a:cubicBezTo>
                      <a:pt x="105766" y="78243"/>
                      <a:pt x="100848" y="64927"/>
                      <a:pt x="105526" y="55090"/>
                    </a:cubicBezTo>
                    <a:close/>
                  </a:path>
                </a:pathLst>
              </a:custGeom>
              <a:solidFill>
                <a:srgbClr val="CDCECF"/>
              </a:solidFill>
              <a:ln w="11989" cap="flat">
                <a:noFill/>
                <a:prstDash val="solid"/>
                <a:miter/>
              </a:ln>
            </p:spPr>
            <p:txBody>
              <a:bodyPr rtlCol="0" anchor="ctr"/>
              <a:lstStyle/>
              <a:p>
                <a:endParaRPr lang="zh-CN" altLang="en-US"/>
              </a:p>
            </p:txBody>
          </p:sp>
          <p:sp>
            <p:nvSpPr>
              <p:cNvPr id="92" name="íṣ1ïďè"/>
              <p:cNvSpPr/>
              <p:nvPr/>
            </p:nvSpPr>
            <p:spPr>
              <a:xfrm>
                <a:off x="9716237" y="3741930"/>
                <a:ext cx="564888" cy="31909"/>
              </a:xfrm>
              <a:custGeom>
                <a:avLst/>
                <a:gdLst>
                  <a:gd name="connsiteX0" fmla="*/ 169 w 564888"/>
                  <a:gd name="connsiteY0" fmla="*/ 32298 h 31909"/>
                  <a:gd name="connsiteX1" fmla="*/ 4008 w 564888"/>
                  <a:gd name="connsiteY1" fmla="*/ 389 h 31909"/>
                  <a:gd name="connsiteX2" fmla="*/ 565058 w 564888"/>
                  <a:gd name="connsiteY2" fmla="*/ 389 h 31909"/>
                  <a:gd name="connsiteX3" fmla="*/ 561219 w 564888"/>
                  <a:gd name="connsiteY3" fmla="*/ 32298 h 31909"/>
                </a:gdLst>
                <a:ahLst/>
                <a:cxnLst>
                  <a:cxn ang="0">
                    <a:pos x="connsiteX0" y="connsiteY0"/>
                  </a:cxn>
                  <a:cxn ang="0">
                    <a:pos x="connsiteX1" y="connsiteY1"/>
                  </a:cxn>
                  <a:cxn ang="0">
                    <a:pos x="connsiteX2" y="connsiteY2"/>
                  </a:cxn>
                  <a:cxn ang="0">
                    <a:pos x="connsiteX3" y="connsiteY3"/>
                  </a:cxn>
                </a:cxnLst>
                <a:rect l="l" t="t" r="r" b="b"/>
                <a:pathLst>
                  <a:path w="564888" h="31909">
                    <a:moveTo>
                      <a:pt x="169" y="32298"/>
                    </a:moveTo>
                    <a:lnTo>
                      <a:pt x="4008" y="389"/>
                    </a:lnTo>
                    <a:lnTo>
                      <a:pt x="565058" y="389"/>
                    </a:lnTo>
                    <a:lnTo>
                      <a:pt x="561219" y="32298"/>
                    </a:lnTo>
                    <a:close/>
                  </a:path>
                </a:pathLst>
              </a:custGeom>
              <a:solidFill>
                <a:srgbClr val="FFFFFF"/>
              </a:solidFill>
              <a:ln w="11989" cap="flat">
                <a:noFill/>
                <a:prstDash val="solid"/>
                <a:miter/>
              </a:ln>
            </p:spPr>
            <p:txBody>
              <a:bodyPr rtlCol="0" anchor="ctr"/>
              <a:lstStyle/>
              <a:p>
                <a:endParaRPr lang="zh-CN" altLang="en-US"/>
              </a:p>
            </p:txBody>
          </p:sp>
          <p:sp>
            <p:nvSpPr>
              <p:cNvPr id="93" name="ïşļîḓé"/>
              <p:cNvSpPr/>
              <p:nvPr/>
            </p:nvSpPr>
            <p:spPr>
              <a:xfrm>
                <a:off x="9708799" y="3815105"/>
                <a:ext cx="563929" cy="29030"/>
              </a:xfrm>
              <a:custGeom>
                <a:avLst/>
                <a:gdLst>
                  <a:gd name="connsiteX0" fmla="*/ 169 w 563929"/>
                  <a:gd name="connsiteY0" fmla="*/ 29419 h 29030"/>
                  <a:gd name="connsiteX1" fmla="*/ 3048 w 563929"/>
                  <a:gd name="connsiteY1" fmla="*/ 389 h 29030"/>
                  <a:gd name="connsiteX2" fmla="*/ 564098 w 563929"/>
                  <a:gd name="connsiteY2" fmla="*/ 389 h 29030"/>
                  <a:gd name="connsiteX3" fmla="*/ 561219 w 563929"/>
                  <a:gd name="connsiteY3" fmla="*/ 29419 h 29030"/>
                </a:gdLst>
                <a:ahLst/>
                <a:cxnLst>
                  <a:cxn ang="0">
                    <a:pos x="connsiteX0" y="connsiteY0"/>
                  </a:cxn>
                  <a:cxn ang="0">
                    <a:pos x="connsiteX1" y="connsiteY1"/>
                  </a:cxn>
                  <a:cxn ang="0">
                    <a:pos x="connsiteX2" y="connsiteY2"/>
                  </a:cxn>
                  <a:cxn ang="0">
                    <a:pos x="connsiteX3" y="connsiteY3"/>
                  </a:cxn>
                </a:cxnLst>
                <a:rect l="l" t="t" r="r" b="b"/>
                <a:pathLst>
                  <a:path w="563929" h="29030">
                    <a:moveTo>
                      <a:pt x="169" y="29419"/>
                    </a:moveTo>
                    <a:lnTo>
                      <a:pt x="3048" y="389"/>
                    </a:lnTo>
                    <a:lnTo>
                      <a:pt x="564098" y="389"/>
                    </a:lnTo>
                    <a:lnTo>
                      <a:pt x="561219" y="29419"/>
                    </a:lnTo>
                    <a:close/>
                  </a:path>
                </a:pathLst>
              </a:custGeom>
              <a:solidFill>
                <a:srgbClr val="FFFFFF"/>
              </a:solidFill>
              <a:ln w="11989" cap="flat">
                <a:noFill/>
                <a:prstDash val="solid"/>
                <a:miter/>
              </a:ln>
            </p:spPr>
            <p:txBody>
              <a:bodyPr rtlCol="0" anchor="ctr"/>
              <a:lstStyle/>
              <a:p>
                <a:endParaRPr lang="zh-CN" altLang="en-US"/>
              </a:p>
            </p:txBody>
          </p:sp>
          <p:sp>
            <p:nvSpPr>
              <p:cNvPr id="94" name="îšļíḍe"/>
              <p:cNvSpPr/>
              <p:nvPr/>
            </p:nvSpPr>
            <p:spPr>
              <a:xfrm>
                <a:off x="9697163" y="3894518"/>
                <a:ext cx="190615" cy="119239"/>
              </a:xfrm>
              <a:custGeom>
                <a:avLst/>
                <a:gdLst>
                  <a:gd name="connsiteX0" fmla="*/ 169 w 190615"/>
                  <a:gd name="connsiteY0" fmla="*/ 119629 h 119239"/>
                  <a:gd name="connsiteX1" fmla="*/ 11805 w 190615"/>
                  <a:gd name="connsiteY1" fmla="*/ 389 h 119239"/>
                  <a:gd name="connsiteX2" fmla="*/ 190785 w 190615"/>
                  <a:gd name="connsiteY2" fmla="*/ 389 h 119239"/>
                  <a:gd name="connsiteX3" fmla="*/ 179148 w 190615"/>
                  <a:gd name="connsiteY3" fmla="*/ 119629 h 119239"/>
                </a:gdLst>
                <a:ahLst/>
                <a:cxnLst>
                  <a:cxn ang="0">
                    <a:pos x="connsiteX0" y="connsiteY0"/>
                  </a:cxn>
                  <a:cxn ang="0">
                    <a:pos x="connsiteX1" y="connsiteY1"/>
                  </a:cxn>
                  <a:cxn ang="0">
                    <a:pos x="connsiteX2" y="connsiteY2"/>
                  </a:cxn>
                  <a:cxn ang="0">
                    <a:pos x="connsiteX3" y="connsiteY3"/>
                  </a:cxn>
                </a:cxnLst>
                <a:rect l="l" t="t" r="r" b="b"/>
                <a:pathLst>
                  <a:path w="190615" h="119239">
                    <a:moveTo>
                      <a:pt x="169" y="119629"/>
                    </a:moveTo>
                    <a:lnTo>
                      <a:pt x="11805" y="389"/>
                    </a:lnTo>
                    <a:lnTo>
                      <a:pt x="190785" y="389"/>
                    </a:lnTo>
                    <a:lnTo>
                      <a:pt x="179148" y="119629"/>
                    </a:lnTo>
                    <a:close/>
                  </a:path>
                </a:pathLst>
              </a:custGeom>
              <a:solidFill>
                <a:srgbClr val="FFFFFF"/>
              </a:solidFill>
              <a:ln w="11989" cap="flat">
                <a:noFill/>
                <a:prstDash val="solid"/>
                <a:miter/>
              </a:ln>
            </p:spPr>
            <p:txBody>
              <a:bodyPr rtlCol="0" anchor="ctr"/>
              <a:lstStyle/>
              <a:p>
                <a:endParaRPr lang="zh-CN" altLang="en-US"/>
              </a:p>
            </p:txBody>
          </p:sp>
          <p:sp>
            <p:nvSpPr>
              <p:cNvPr id="95" name="ïŝḻïḋê"/>
              <p:cNvSpPr/>
              <p:nvPr/>
            </p:nvSpPr>
            <p:spPr>
              <a:xfrm>
                <a:off x="10171123" y="4254876"/>
                <a:ext cx="164824" cy="115880"/>
              </a:xfrm>
              <a:custGeom>
                <a:avLst/>
                <a:gdLst>
                  <a:gd name="connsiteX0" fmla="*/ 169 w 164824"/>
                  <a:gd name="connsiteY0" fmla="*/ 389 h 115880"/>
                  <a:gd name="connsiteX1" fmla="*/ 164993 w 164824"/>
                  <a:gd name="connsiteY1" fmla="*/ 389 h 115880"/>
                  <a:gd name="connsiteX2" fmla="*/ 164993 w 164824"/>
                  <a:gd name="connsiteY2" fmla="*/ 116270 h 115880"/>
                  <a:gd name="connsiteX3" fmla="*/ 169 w 164824"/>
                  <a:gd name="connsiteY3" fmla="*/ 116270 h 115880"/>
                </a:gdLst>
                <a:ahLst/>
                <a:cxnLst>
                  <a:cxn ang="0">
                    <a:pos x="connsiteX0" y="connsiteY0"/>
                  </a:cxn>
                  <a:cxn ang="0">
                    <a:pos x="connsiteX1" y="connsiteY1"/>
                  </a:cxn>
                  <a:cxn ang="0">
                    <a:pos x="connsiteX2" y="connsiteY2"/>
                  </a:cxn>
                  <a:cxn ang="0">
                    <a:pos x="connsiteX3" y="connsiteY3"/>
                  </a:cxn>
                </a:cxnLst>
                <a:rect l="l" t="t" r="r" b="b"/>
                <a:pathLst>
                  <a:path w="164824" h="115880">
                    <a:moveTo>
                      <a:pt x="169" y="389"/>
                    </a:moveTo>
                    <a:lnTo>
                      <a:pt x="164993" y="389"/>
                    </a:lnTo>
                    <a:lnTo>
                      <a:pt x="164993" y="116270"/>
                    </a:lnTo>
                    <a:lnTo>
                      <a:pt x="169" y="116270"/>
                    </a:lnTo>
                    <a:close/>
                  </a:path>
                </a:pathLst>
              </a:custGeom>
              <a:solidFill>
                <a:srgbClr val="223762">
                  <a:alpha val="45000"/>
                </a:srgbClr>
              </a:solidFill>
              <a:ln w="11989" cap="flat">
                <a:noFill/>
                <a:prstDash val="solid"/>
                <a:miter/>
              </a:ln>
            </p:spPr>
            <p:txBody>
              <a:bodyPr rtlCol="0" anchor="ctr"/>
              <a:lstStyle/>
              <a:p>
                <a:endParaRPr lang="zh-CN" altLang="en-US"/>
              </a:p>
            </p:txBody>
          </p:sp>
          <p:sp>
            <p:nvSpPr>
              <p:cNvPr id="96" name="ïṧ1îḋe"/>
              <p:cNvSpPr/>
              <p:nvPr/>
            </p:nvSpPr>
            <p:spPr>
              <a:xfrm>
                <a:off x="10121819" y="4240961"/>
                <a:ext cx="214012" cy="153908"/>
              </a:xfrm>
              <a:custGeom>
                <a:avLst/>
                <a:gdLst>
                  <a:gd name="connsiteX0" fmla="*/ 169 w 214012"/>
                  <a:gd name="connsiteY0" fmla="*/ 154297 h 153908"/>
                  <a:gd name="connsiteX1" fmla="*/ 25241 w 214012"/>
                  <a:gd name="connsiteY1" fmla="*/ 147099 h 153908"/>
                  <a:gd name="connsiteX2" fmla="*/ 49352 w 214012"/>
                  <a:gd name="connsiteY2" fmla="*/ 87599 h 153908"/>
                  <a:gd name="connsiteX3" fmla="*/ 49352 w 214012"/>
                  <a:gd name="connsiteY3" fmla="*/ 389 h 153908"/>
                  <a:gd name="connsiteX4" fmla="*/ 214177 w 214012"/>
                  <a:gd name="connsiteY4" fmla="*/ 389 h 153908"/>
                  <a:gd name="connsiteX5" fmla="*/ 214177 w 214012"/>
                  <a:gd name="connsiteY5" fmla="*/ 87599 h 153908"/>
                  <a:gd name="connsiteX6" fmla="*/ 190065 w 214012"/>
                  <a:gd name="connsiteY6" fmla="*/ 147099 h 153908"/>
                  <a:gd name="connsiteX7" fmla="*/ 164993 w 214012"/>
                  <a:gd name="connsiteY7" fmla="*/ 154297 h 153908"/>
                  <a:gd name="connsiteX8" fmla="*/ 169 w 214012"/>
                  <a:gd name="connsiteY8" fmla="*/ 154297 h 1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012" h="153908">
                    <a:moveTo>
                      <a:pt x="169" y="154297"/>
                    </a:moveTo>
                    <a:lnTo>
                      <a:pt x="25241" y="147099"/>
                    </a:lnTo>
                    <a:cubicBezTo>
                      <a:pt x="50312" y="139902"/>
                      <a:pt x="49352" y="87599"/>
                      <a:pt x="49352" y="87599"/>
                    </a:cubicBezTo>
                    <a:lnTo>
                      <a:pt x="49352" y="389"/>
                    </a:lnTo>
                    <a:lnTo>
                      <a:pt x="214177" y="389"/>
                    </a:lnTo>
                    <a:lnTo>
                      <a:pt x="214177" y="87599"/>
                    </a:lnTo>
                    <a:cubicBezTo>
                      <a:pt x="214177" y="87599"/>
                      <a:pt x="215136" y="139782"/>
                      <a:pt x="190065" y="147099"/>
                    </a:cubicBezTo>
                    <a:lnTo>
                      <a:pt x="164993" y="154297"/>
                    </a:lnTo>
                    <a:lnTo>
                      <a:pt x="169" y="154297"/>
                    </a:lnTo>
                    <a:close/>
                  </a:path>
                </a:pathLst>
              </a:custGeom>
              <a:solidFill>
                <a:srgbClr val="FFE38E"/>
              </a:solidFill>
              <a:ln w="11989" cap="flat">
                <a:noFill/>
                <a:prstDash val="solid"/>
                <a:miter/>
              </a:ln>
            </p:spPr>
            <p:txBody>
              <a:bodyPr rtlCol="0" anchor="ctr"/>
              <a:lstStyle/>
              <a:p>
                <a:endParaRPr lang="zh-CN" altLang="en-US"/>
              </a:p>
            </p:txBody>
          </p:sp>
        </p:grpSp>
        <p:sp>
          <p:nvSpPr>
            <p:cNvPr id="10" name="iSľïde"/>
            <p:cNvSpPr/>
            <p:nvPr/>
          </p:nvSpPr>
          <p:spPr>
            <a:xfrm>
              <a:off x="7914009" y="2768669"/>
              <a:ext cx="1904547" cy="1615451"/>
            </a:xfrm>
            <a:custGeom>
              <a:avLst/>
              <a:gdLst>
                <a:gd name="connsiteX0" fmla="*/ 0 w 1629376"/>
                <a:gd name="connsiteY0" fmla="*/ 87810 h 1382050"/>
                <a:gd name="connsiteX1" fmla="*/ 152828 w 1629376"/>
                <a:gd name="connsiteY1" fmla="*/ 1380014 h 1382050"/>
                <a:gd name="connsiteX2" fmla="*/ 1543733 w 1629376"/>
                <a:gd name="connsiteY2" fmla="*/ 1382050 h 1382050"/>
                <a:gd name="connsiteX3" fmla="*/ 1629376 w 1629376"/>
                <a:gd name="connsiteY3" fmla="*/ 354915 h 1382050"/>
                <a:gd name="connsiteX4" fmla="*/ 137833 w 1629376"/>
                <a:gd name="connsiteY4" fmla="*/ 0 h 1382050"/>
                <a:gd name="connsiteX5" fmla="*/ 0 w 1629376"/>
                <a:gd name="connsiteY5" fmla="*/ 87810 h 138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9375" h="1382050">
                  <a:moveTo>
                    <a:pt x="0" y="87810"/>
                  </a:moveTo>
                  <a:lnTo>
                    <a:pt x="152828" y="1380014"/>
                  </a:lnTo>
                  <a:lnTo>
                    <a:pt x="1543733" y="1382050"/>
                  </a:lnTo>
                  <a:cubicBezTo>
                    <a:pt x="1574318" y="1040350"/>
                    <a:pt x="1608976" y="700689"/>
                    <a:pt x="1629376" y="354915"/>
                  </a:cubicBezTo>
                  <a:lnTo>
                    <a:pt x="137833" y="0"/>
                  </a:lnTo>
                  <a:lnTo>
                    <a:pt x="0" y="87810"/>
                  </a:lnTo>
                  <a:close/>
                </a:path>
              </a:pathLst>
            </a:custGeom>
            <a:gradFill>
              <a:gsLst>
                <a:gs pos="0">
                  <a:srgbClr val="FFECA3"/>
                </a:gs>
                <a:gs pos="100000">
                  <a:srgbClr val="FFECA3">
                    <a:alpha val="0"/>
                  </a:srgbClr>
                </a:gs>
              </a:gsLst>
              <a:lin ang="5400000" scaled="0"/>
            </a:gradFill>
            <a:ln w="11989" cap="flat">
              <a:noFill/>
              <a:prstDash val="solid"/>
              <a:miter/>
            </a:ln>
          </p:spPr>
          <p:txBody>
            <a:bodyPr rtlCol="0" anchor="ctr"/>
            <a:lstStyle/>
            <a:p>
              <a:endParaRPr lang="zh-CN" altLang="en-US"/>
            </a:p>
          </p:txBody>
        </p:sp>
        <p:grpSp>
          <p:nvGrpSpPr>
            <p:cNvPr id="11" name="图形 1"/>
            <p:cNvGrpSpPr/>
            <p:nvPr/>
          </p:nvGrpSpPr>
          <p:grpSpPr>
            <a:xfrm>
              <a:off x="7514783" y="3487727"/>
              <a:ext cx="362324" cy="855330"/>
              <a:chOff x="8512324" y="3839217"/>
              <a:chExt cx="309975" cy="731752"/>
            </a:xfrm>
          </p:grpSpPr>
          <p:sp>
            <p:nvSpPr>
              <p:cNvPr id="60" name="îṣḷídè"/>
              <p:cNvSpPr/>
              <p:nvPr/>
            </p:nvSpPr>
            <p:spPr>
              <a:xfrm>
                <a:off x="8569064" y="3839217"/>
                <a:ext cx="109437" cy="242318"/>
              </a:xfrm>
              <a:custGeom>
                <a:avLst/>
                <a:gdLst>
                  <a:gd name="connsiteX0" fmla="*/ 109 w 109437"/>
                  <a:gd name="connsiteY0" fmla="*/ 415 h 242318"/>
                  <a:gd name="connsiteX1" fmla="*/ 56610 w 109437"/>
                  <a:gd name="connsiteY1" fmla="*/ 29205 h 242318"/>
                  <a:gd name="connsiteX2" fmla="*/ 29019 w 109437"/>
                  <a:gd name="connsiteY2" fmla="*/ 43840 h 242318"/>
                  <a:gd name="connsiteX3" fmla="*/ 66926 w 109437"/>
                  <a:gd name="connsiteY3" fmla="*/ 38562 h 242318"/>
                  <a:gd name="connsiteX4" fmla="*/ 88039 w 109437"/>
                  <a:gd name="connsiteY4" fmla="*/ 65193 h 242318"/>
                  <a:gd name="connsiteX5" fmla="*/ 37416 w 109437"/>
                  <a:gd name="connsiteY5" fmla="*/ 79588 h 242318"/>
                  <a:gd name="connsiteX6" fmla="*/ 93078 w 109437"/>
                  <a:gd name="connsiteY6" fmla="*/ 74310 h 242318"/>
                  <a:gd name="connsiteX7" fmla="*/ 95957 w 109437"/>
                  <a:gd name="connsiteY7" fmla="*/ 80428 h 242318"/>
                  <a:gd name="connsiteX8" fmla="*/ 39336 w 109437"/>
                  <a:gd name="connsiteY8" fmla="*/ 107779 h 242318"/>
                  <a:gd name="connsiteX9" fmla="*/ 100155 w 109437"/>
                  <a:gd name="connsiteY9" fmla="*/ 90504 h 242318"/>
                  <a:gd name="connsiteX10" fmla="*/ 103994 w 109437"/>
                  <a:gd name="connsiteY10" fmla="*/ 101901 h 242318"/>
                  <a:gd name="connsiteX11" fmla="*/ 109392 w 109437"/>
                  <a:gd name="connsiteY11" fmla="*/ 148805 h 242318"/>
                  <a:gd name="connsiteX12" fmla="*/ 55650 w 109437"/>
                  <a:gd name="connsiteY12" fmla="*/ 155163 h 242318"/>
                  <a:gd name="connsiteX13" fmla="*/ 108672 w 109437"/>
                  <a:gd name="connsiteY13" fmla="*/ 157082 h 242318"/>
                  <a:gd name="connsiteX14" fmla="*/ 108192 w 109437"/>
                  <a:gd name="connsiteY14" fmla="*/ 161041 h 242318"/>
                  <a:gd name="connsiteX15" fmla="*/ 62008 w 109437"/>
                  <a:gd name="connsiteY15" fmla="*/ 168238 h 242318"/>
                  <a:gd name="connsiteX16" fmla="*/ 107113 w 109437"/>
                  <a:gd name="connsiteY16" fmla="*/ 167399 h 242318"/>
                  <a:gd name="connsiteX17" fmla="*/ 98236 w 109437"/>
                  <a:gd name="connsiteY17" fmla="*/ 197628 h 242318"/>
                  <a:gd name="connsiteX18" fmla="*/ 63208 w 109437"/>
                  <a:gd name="connsiteY18" fmla="*/ 198348 h 242318"/>
                  <a:gd name="connsiteX19" fmla="*/ 92478 w 109437"/>
                  <a:gd name="connsiteY19" fmla="*/ 209864 h 242318"/>
                  <a:gd name="connsiteX20" fmla="*/ 68726 w 109437"/>
                  <a:gd name="connsiteY20" fmla="*/ 242733 h 242318"/>
                  <a:gd name="connsiteX21" fmla="*/ 109 w 109437"/>
                  <a:gd name="connsiteY21" fmla="*/ 415 h 24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437" h="242317">
                    <a:moveTo>
                      <a:pt x="109" y="415"/>
                    </a:moveTo>
                    <a:cubicBezTo>
                      <a:pt x="20862" y="5693"/>
                      <a:pt x="40055" y="15530"/>
                      <a:pt x="56610" y="29205"/>
                    </a:cubicBezTo>
                    <a:lnTo>
                      <a:pt x="29019" y="43840"/>
                    </a:lnTo>
                    <a:lnTo>
                      <a:pt x="66926" y="38562"/>
                    </a:lnTo>
                    <a:cubicBezTo>
                      <a:pt x="74964" y="46599"/>
                      <a:pt x="82041" y="55476"/>
                      <a:pt x="88039" y="65193"/>
                    </a:cubicBezTo>
                    <a:lnTo>
                      <a:pt x="37416" y="79588"/>
                    </a:lnTo>
                    <a:lnTo>
                      <a:pt x="93078" y="74310"/>
                    </a:lnTo>
                    <a:cubicBezTo>
                      <a:pt x="94037" y="76229"/>
                      <a:pt x="94997" y="78389"/>
                      <a:pt x="95957" y="80428"/>
                    </a:cubicBezTo>
                    <a:lnTo>
                      <a:pt x="39336" y="107779"/>
                    </a:lnTo>
                    <a:lnTo>
                      <a:pt x="100155" y="90504"/>
                    </a:lnTo>
                    <a:cubicBezTo>
                      <a:pt x="101595" y="94223"/>
                      <a:pt x="102794" y="98062"/>
                      <a:pt x="103994" y="101901"/>
                    </a:cubicBezTo>
                    <a:cubicBezTo>
                      <a:pt x="108312" y="117136"/>
                      <a:pt x="110112" y="132970"/>
                      <a:pt x="109392" y="148805"/>
                    </a:cubicBezTo>
                    <a:lnTo>
                      <a:pt x="55650" y="155163"/>
                    </a:lnTo>
                    <a:lnTo>
                      <a:pt x="108672" y="157082"/>
                    </a:lnTo>
                    <a:cubicBezTo>
                      <a:pt x="108672" y="158402"/>
                      <a:pt x="108432" y="159721"/>
                      <a:pt x="108192" y="161041"/>
                    </a:cubicBezTo>
                    <a:lnTo>
                      <a:pt x="62008" y="168238"/>
                    </a:lnTo>
                    <a:lnTo>
                      <a:pt x="107113" y="167399"/>
                    </a:lnTo>
                    <a:cubicBezTo>
                      <a:pt x="105313" y="177715"/>
                      <a:pt x="102314" y="187912"/>
                      <a:pt x="98236" y="197628"/>
                    </a:cubicBezTo>
                    <a:lnTo>
                      <a:pt x="63208" y="198348"/>
                    </a:lnTo>
                    <a:lnTo>
                      <a:pt x="92478" y="209864"/>
                    </a:lnTo>
                    <a:cubicBezTo>
                      <a:pt x="86120" y="221860"/>
                      <a:pt x="78203" y="233016"/>
                      <a:pt x="68726" y="242733"/>
                    </a:cubicBezTo>
                    <a:cubicBezTo>
                      <a:pt x="41495" y="122414"/>
                      <a:pt x="109" y="415"/>
                      <a:pt x="109" y="415"/>
                    </a:cubicBezTo>
                    <a:close/>
                  </a:path>
                </a:pathLst>
              </a:custGeom>
              <a:solidFill>
                <a:srgbClr val="223762"/>
              </a:solidFill>
              <a:ln w="11989" cap="flat">
                <a:noFill/>
                <a:prstDash val="solid"/>
                <a:miter/>
              </a:ln>
            </p:spPr>
            <p:txBody>
              <a:bodyPr rtlCol="0" anchor="ctr"/>
              <a:lstStyle/>
              <a:p>
                <a:endParaRPr lang="zh-CN" altLang="en-US"/>
              </a:p>
            </p:txBody>
          </p:sp>
          <p:sp>
            <p:nvSpPr>
              <p:cNvPr id="61" name="iṧliḋê"/>
              <p:cNvSpPr/>
              <p:nvPr/>
            </p:nvSpPr>
            <p:spPr>
              <a:xfrm>
                <a:off x="8528158" y="3839337"/>
                <a:ext cx="109403" cy="242078"/>
              </a:xfrm>
              <a:custGeom>
                <a:avLst/>
                <a:gdLst>
                  <a:gd name="connsiteX0" fmla="*/ 86240 w 109403"/>
                  <a:gd name="connsiteY0" fmla="*/ 198228 h 242078"/>
                  <a:gd name="connsiteX1" fmla="*/ 56970 w 109403"/>
                  <a:gd name="connsiteY1" fmla="*/ 216702 h 242078"/>
                  <a:gd name="connsiteX2" fmla="*/ 38016 w 109403"/>
                  <a:gd name="connsiteY2" fmla="*/ 199308 h 242078"/>
                  <a:gd name="connsiteX3" fmla="*/ 73764 w 109403"/>
                  <a:gd name="connsiteY3" fmla="*/ 167159 h 242078"/>
                  <a:gd name="connsiteX4" fmla="*/ 26020 w 109403"/>
                  <a:gd name="connsiteY4" fmla="*/ 184073 h 242078"/>
                  <a:gd name="connsiteX5" fmla="*/ 5747 w 109403"/>
                  <a:gd name="connsiteY5" fmla="*/ 140888 h 242078"/>
                  <a:gd name="connsiteX6" fmla="*/ 4787 w 109403"/>
                  <a:gd name="connsiteY6" fmla="*/ 137169 h 242078"/>
                  <a:gd name="connsiteX7" fmla="*/ 53971 w 109403"/>
                  <a:gd name="connsiteY7" fmla="*/ 117256 h 242078"/>
                  <a:gd name="connsiteX8" fmla="*/ 1429 w 109403"/>
                  <a:gd name="connsiteY8" fmla="*/ 120135 h 242078"/>
                  <a:gd name="connsiteX9" fmla="*/ 349 w 109403"/>
                  <a:gd name="connsiteY9" fmla="*/ 108379 h 242078"/>
                  <a:gd name="connsiteX10" fmla="*/ 50492 w 109403"/>
                  <a:gd name="connsiteY10" fmla="*/ 85226 h 242078"/>
                  <a:gd name="connsiteX11" fmla="*/ 109 w 109403"/>
                  <a:gd name="connsiteY11" fmla="*/ 102021 h 242078"/>
                  <a:gd name="connsiteX12" fmla="*/ 3468 w 109403"/>
                  <a:gd name="connsiteY12" fmla="*/ 70231 h 242078"/>
                  <a:gd name="connsiteX13" fmla="*/ 50372 w 109403"/>
                  <a:gd name="connsiteY13" fmla="*/ 51038 h 242078"/>
                  <a:gd name="connsiteX14" fmla="*/ 6107 w 109403"/>
                  <a:gd name="connsiteY14" fmla="*/ 60635 h 242078"/>
                  <a:gd name="connsiteX15" fmla="*/ 13065 w 109403"/>
                  <a:gd name="connsiteY15" fmla="*/ 41801 h 242078"/>
                  <a:gd name="connsiteX16" fmla="*/ 44614 w 109403"/>
                  <a:gd name="connsiteY16" fmla="*/ 30885 h 242078"/>
                  <a:gd name="connsiteX17" fmla="*/ 15104 w 109403"/>
                  <a:gd name="connsiteY17" fmla="*/ 37243 h 242078"/>
                  <a:gd name="connsiteX18" fmla="*/ 40895 w 109403"/>
                  <a:gd name="connsiteY18" fmla="*/ 415 h 242078"/>
                  <a:gd name="connsiteX19" fmla="*/ 109512 w 109403"/>
                  <a:gd name="connsiteY19" fmla="*/ 242493 h 242078"/>
                  <a:gd name="connsiteX20" fmla="*/ 84081 w 109403"/>
                  <a:gd name="connsiteY20" fmla="*/ 233376 h 242078"/>
                  <a:gd name="connsiteX21" fmla="*/ 86240 w 109403"/>
                  <a:gd name="connsiteY21" fmla="*/ 198228 h 24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402" h="242078">
                    <a:moveTo>
                      <a:pt x="86240" y="198228"/>
                    </a:moveTo>
                    <a:lnTo>
                      <a:pt x="56970" y="216702"/>
                    </a:lnTo>
                    <a:cubicBezTo>
                      <a:pt x="50132" y="211424"/>
                      <a:pt x="43774" y="205666"/>
                      <a:pt x="38016" y="199308"/>
                    </a:cubicBezTo>
                    <a:lnTo>
                      <a:pt x="73764" y="167159"/>
                    </a:lnTo>
                    <a:lnTo>
                      <a:pt x="26020" y="184073"/>
                    </a:lnTo>
                    <a:cubicBezTo>
                      <a:pt x="16903" y="170877"/>
                      <a:pt x="10066" y="156242"/>
                      <a:pt x="5747" y="140888"/>
                    </a:cubicBezTo>
                    <a:cubicBezTo>
                      <a:pt x="5387" y="139688"/>
                      <a:pt x="5147" y="138368"/>
                      <a:pt x="4787" y="137169"/>
                    </a:cubicBezTo>
                    <a:lnTo>
                      <a:pt x="53971" y="117256"/>
                    </a:lnTo>
                    <a:lnTo>
                      <a:pt x="1429" y="120135"/>
                    </a:lnTo>
                    <a:cubicBezTo>
                      <a:pt x="949" y="116296"/>
                      <a:pt x="589" y="112337"/>
                      <a:pt x="349" y="108379"/>
                    </a:cubicBezTo>
                    <a:lnTo>
                      <a:pt x="50492" y="85226"/>
                    </a:lnTo>
                    <a:lnTo>
                      <a:pt x="109" y="102021"/>
                    </a:lnTo>
                    <a:cubicBezTo>
                      <a:pt x="109" y="91344"/>
                      <a:pt x="1189" y="80668"/>
                      <a:pt x="3468" y="70231"/>
                    </a:cubicBezTo>
                    <a:lnTo>
                      <a:pt x="50372" y="51038"/>
                    </a:lnTo>
                    <a:lnTo>
                      <a:pt x="6107" y="60635"/>
                    </a:lnTo>
                    <a:cubicBezTo>
                      <a:pt x="8026" y="54157"/>
                      <a:pt x="10306" y="47919"/>
                      <a:pt x="13065" y="41801"/>
                    </a:cubicBezTo>
                    <a:lnTo>
                      <a:pt x="44614" y="30885"/>
                    </a:lnTo>
                    <a:lnTo>
                      <a:pt x="15104" y="37243"/>
                    </a:lnTo>
                    <a:cubicBezTo>
                      <a:pt x="21702" y="23687"/>
                      <a:pt x="30459" y="11211"/>
                      <a:pt x="40895" y="415"/>
                    </a:cubicBezTo>
                    <a:cubicBezTo>
                      <a:pt x="40895" y="415"/>
                      <a:pt x="82161" y="122414"/>
                      <a:pt x="109512" y="242493"/>
                    </a:cubicBezTo>
                    <a:cubicBezTo>
                      <a:pt x="100755" y="240214"/>
                      <a:pt x="92238" y="237215"/>
                      <a:pt x="84081" y="233376"/>
                    </a:cubicBezTo>
                    <a:lnTo>
                      <a:pt x="86240" y="198228"/>
                    </a:lnTo>
                    <a:close/>
                  </a:path>
                </a:pathLst>
              </a:custGeom>
              <a:solidFill>
                <a:srgbClr val="1357B3"/>
              </a:solidFill>
              <a:ln w="11989" cap="flat">
                <a:noFill/>
                <a:prstDash val="solid"/>
                <a:miter/>
              </a:ln>
            </p:spPr>
            <p:txBody>
              <a:bodyPr rtlCol="0" anchor="ctr"/>
              <a:lstStyle/>
              <a:p>
                <a:endParaRPr lang="zh-CN" altLang="en-US"/>
              </a:p>
            </p:txBody>
          </p:sp>
          <p:sp>
            <p:nvSpPr>
              <p:cNvPr id="62" name="îṡlïḋé"/>
              <p:cNvSpPr/>
              <p:nvPr/>
            </p:nvSpPr>
            <p:spPr>
              <a:xfrm>
                <a:off x="8575663" y="3910953"/>
                <a:ext cx="129675" cy="426575"/>
              </a:xfrm>
              <a:custGeom>
                <a:avLst/>
                <a:gdLst>
                  <a:gd name="connsiteX0" fmla="*/ 129784 w 129675"/>
                  <a:gd name="connsiteY0" fmla="*/ 415 h 426575"/>
                  <a:gd name="connsiteX1" fmla="*/ 48212 w 129675"/>
                  <a:gd name="connsiteY1" fmla="*/ 71191 h 426575"/>
                  <a:gd name="connsiteX2" fmla="*/ 100035 w 129675"/>
                  <a:gd name="connsiteY2" fmla="*/ 83907 h 426575"/>
                  <a:gd name="connsiteX3" fmla="*/ 35136 w 129675"/>
                  <a:gd name="connsiteY3" fmla="*/ 90865 h 426575"/>
                  <a:gd name="connsiteX4" fmla="*/ 11504 w 129675"/>
                  <a:gd name="connsiteY4" fmla="*/ 143047 h 426575"/>
                  <a:gd name="connsiteX5" fmla="*/ 101114 w 129675"/>
                  <a:gd name="connsiteY5" fmla="*/ 145686 h 426575"/>
                  <a:gd name="connsiteX6" fmla="*/ 6826 w 129675"/>
                  <a:gd name="connsiteY6" fmla="*/ 160081 h 426575"/>
                  <a:gd name="connsiteX7" fmla="*/ 4547 w 129675"/>
                  <a:gd name="connsiteY7" fmla="*/ 171357 h 426575"/>
                  <a:gd name="connsiteX8" fmla="*/ 109631 w 129675"/>
                  <a:gd name="connsiteY8" fmla="*/ 192830 h 426575"/>
                  <a:gd name="connsiteX9" fmla="*/ 1788 w 129675"/>
                  <a:gd name="connsiteY9" fmla="*/ 189711 h 426575"/>
                  <a:gd name="connsiteX10" fmla="*/ 228 w 129675"/>
                  <a:gd name="connsiteY10" fmla="*/ 210104 h 426575"/>
                  <a:gd name="connsiteX11" fmla="*/ 10905 w 129675"/>
                  <a:gd name="connsiteY11" fmla="*/ 289397 h 426575"/>
                  <a:gd name="connsiteX12" fmla="*/ 102434 w 129675"/>
                  <a:gd name="connsiteY12" fmla="*/ 277641 h 426575"/>
                  <a:gd name="connsiteX13" fmla="*/ 15463 w 129675"/>
                  <a:gd name="connsiteY13" fmla="*/ 302713 h 426575"/>
                  <a:gd name="connsiteX14" fmla="*/ 17862 w 129675"/>
                  <a:gd name="connsiteY14" fmla="*/ 308951 h 426575"/>
                  <a:gd name="connsiteX15" fmla="*/ 97155 w 129675"/>
                  <a:gd name="connsiteY15" fmla="*/ 301753 h 426575"/>
                  <a:gd name="connsiteX16" fmla="*/ 22181 w 129675"/>
                  <a:gd name="connsiteY16" fmla="*/ 319027 h 426575"/>
                  <a:gd name="connsiteX17" fmla="*/ 49532 w 129675"/>
                  <a:gd name="connsiteY17" fmla="*/ 364972 h 426575"/>
                  <a:gd name="connsiteX18" fmla="*/ 107832 w 129675"/>
                  <a:gd name="connsiteY18" fmla="*/ 351656 h 426575"/>
                  <a:gd name="connsiteX19" fmla="*/ 64167 w 129675"/>
                  <a:gd name="connsiteY19" fmla="*/ 382726 h 426575"/>
                  <a:gd name="connsiteX20" fmla="*/ 116949 w 129675"/>
                  <a:gd name="connsiteY20" fmla="*/ 426991 h 426575"/>
                  <a:gd name="connsiteX21" fmla="*/ 129784 w 129675"/>
                  <a:gd name="connsiteY21" fmla="*/ 415 h 42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75" h="426575">
                    <a:moveTo>
                      <a:pt x="129784" y="415"/>
                    </a:moveTo>
                    <a:cubicBezTo>
                      <a:pt x="97755" y="17689"/>
                      <a:pt x="69925" y="41801"/>
                      <a:pt x="48212" y="71191"/>
                    </a:cubicBezTo>
                    <a:lnTo>
                      <a:pt x="100035" y="83907"/>
                    </a:lnTo>
                    <a:lnTo>
                      <a:pt x="35136" y="90865"/>
                    </a:lnTo>
                    <a:cubicBezTo>
                      <a:pt x="25300" y="107299"/>
                      <a:pt x="17382" y="124813"/>
                      <a:pt x="11504" y="143047"/>
                    </a:cubicBezTo>
                    <a:lnTo>
                      <a:pt x="101114" y="145686"/>
                    </a:lnTo>
                    <a:lnTo>
                      <a:pt x="6826" y="160081"/>
                    </a:lnTo>
                    <a:cubicBezTo>
                      <a:pt x="5986" y="163800"/>
                      <a:pt x="5267" y="167519"/>
                      <a:pt x="4547" y="171357"/>
                    </a:cubicBezTo>
                    <a:lnTo>
                      <a:pt x="109631" y="192830"/>
                    </a:lnTo>
                    <a:lnTo>
                      <a:pt x="1788" y="189711"/>
                    </a:lnTo>
                    <a:cubicBezTo>
                      <a:pt x="1068" y="196429"/>
                      <a:pt x="468" y="203147"/>
                      <a:pt x="228" y="210104"/>
                    </a:cubicBezTo>
                    <a:cubicBezTo>
                      <a:pt x="-611" y="236975"/>
                      <a:pt x="2987" y="263726"/>
                      <a:pt x="10905" y="289397"/>
                    </a:cubicBezTo>
                    <a:lnTo>
                      <a:pt x="102434" y="277641"/>
                    </a:lnTo>
                    <a:lnTo>
                      <a:pt x="15463" y="302713"/>
                    </a:lnTo>
                    <a:cubicBezTo>
                      <a:pt x="16183" y="304872"/>
                      <a:pt x="17023" y="306911"/>
                      <a:pt x="17862" y="308951"/>
                    </a:cubicBezTo>
                    <a:lnTo>
                      <a:pt x="97155" y="301753"/>
                    </a:lnTo>
                    <a:lnTo>
                      <a:pt x="22181" y="319027"/>
                    </a:lnTo>
                    <a:cubicBezTo>
                      <a:pt x="29618" y="335342"/>
                      <a:pt x="38735" y="350697"/>
                      <a:pt x="49532" y="364972"/>
                    </a:cubicBezTo>
                    <a:lnTo>
                      <a:pt x="107832" y="351656"/>
                    </a:lnTo>
                    <a:lnTo>
                      <a:pt x="64167" y="382726"/>
                    </a:lnTo>
                    <a:cubicBezTo>
                      <a:pt x="79641" y="399880"/>
                      <a:pt x="97395" y="414755"/>
                      <a:pt x="116949" y="426991"/>
                    </a:cubicBezTo>
                    <a:cubicBezTo>
                      <a:pt x="112270" y="217902"/>
                      <a:pt x="129784" y="415"/>
                      <a:pt x="129784" y="415"/>
                    </a:cubicBezTo>
                    <a:close/>
                  </a:path>
                </a:pathLst>
              </a:custGeom>
              <a:solidFill>
                <a:srgbClr val="223762"/>
              </a:solidFill>
              <a:ln w="11989" cap="flat">
                <a:noFill/>
                <a:prstDash val="solid"/>
                <a:miter/>
              </a:ln>
            </p:spPr>
            <p:txBody>
              <a:bodyPr rtlCol="0" anchor="ctr"/>
              <a:lstStyle/>
              <a:p>
                <a:endParaRPr lang="zh-CN" altLang="en-US"/>
              </a:p>
            </p:txBody>
          </p:sp>
          <p:sp>
            <p:nvSpPr>
              <p:cNvPr id="63" name="ïṡľide"/>
              <p:cNvSpPr/>
              <p:nvPr/>
            </p:nvSpPr>
            <p:spPr>
              <a:xfrm>
                <a:off x="8692111" y="3911073"/>
                <a:ext cx="130187" cy="426335"/>
              </a:xfrm>
              <a:custGeom>
                <a:avLst/>
                <a:gdLst>
                  <a:gd name="connsiteX0" fmla="*/ 21133 w 130187"/>
                  <a:gd name="connsiteY0" fmla="*/ 344099 h 426335"/>
                  <a:gd name="connsiteX1" fmla="*/ 77034 w 130187"/>
                  <a:gd name="connsiteY1" fmla="*/ 362453 h 426335"/>
                  <a:gd name="connsiteX2" fmla="*/ 101026 w 130187"/>
                  <a:gd name="connsiteY2" fmla="*/ 325985 h 426335"/>
                  <a:gd name="connsiteX3" fmla="*/ 28571 w 130187"/>
                  <a:gd name="connsiteY3" fmla="*/ 288078 h 426335"/>
                  <a:gd name="connsiteX4" fmla="*/ 114702 w 130187"/>
                  <a:gd name="connsiteY4" fmla="*/ 296235 h 426335"/>
                  <a:gd name="connsiteX5" fmla="*/ 130296 w 130187"/>
                  <a:gd name="connsiteY5" fmla="*/ 217062 h 426335"/>
                  <a:gd name="connsiteX6" fmla="*/ 130296 w 130187"/>
                  <a:gd name="connsiteY6" fmla="*/ 210584 h 426335"/>
                  <a:gd name="connsiteX7" fmla="*/ 40687 w 130187"/>
                  <a:gd name="connsiteY7" fmla="*/ 198108 h 426335"/>
                  <a:gd name="connsiteX8" fmla="*/ 128737 w 130187"/>
                  <a:gd name="connsiteY8" fmla="*/ 181074 h 426335"/>
                  <a:gd name="connsiteX9" fmla="*/ 125618 w 130187"/>
                  <a:gd name="connsiteY9" fmla="*/ 161401 h 426335"/>
                  <a:gd name="connsiteX10" fmla="*/ 33129 w 130187"/>
                  <a:gd name="connsiteY10" fmla="*/ 144006 h 426335"/>
                  <a:gd name="connsiteX11" fmla="*/ 123339 w 130187"/>
                  <a:gd name="connsiteY11" fmla="*/ 150724 h 426335"/>
                  <a:gd name="connsiteX12" fmla="*/ 104505 w 130187"/>
                  <a:gd name="connsiteY12" fmla="*/ 99861 h 426335"/>
                  <a:gd name="connsiteX13" fmla="*/ 19094 w 130187"/>
                  <a:gd name="connsiteY13" fmla="*/ 88105 h 426335"/>
                  <a:gd name="connsiteX14" fmla="*/ 96228 w 130187"/>
                  <a:gd name="connsiteY14" fmla="*/ 84986 h 426335"/>
                  <a:gd name="connsiteX15" fmla="*/ 77034 w 130187"/>
                  <a:gd name="connsiteY15" fmla="*/ 56796 h 426335"/>
                  <a:gd name="connsiteX16" fmla="*/ 20294 w 130187"/>
                  <a:gd name="connsiteY16" fmla="*/ 51997 h 426335"/>
                  <a:gd name="connsiteX17" fmla="*/ 71636 w 130187"/>
                  <a:gd name="connsiteY17" fmla="*/ 50318 h 426335"/>
                  <a:gd name="connsiteX18" fmla="*/ 13576 w 130187"/>
                  <a:gd name="connsiteY18" fmla="*/ 415 h 426335"/>
                  <a:gd name="connsiteX19" fmla="*/ 980 w 130187"/>
                  <a:gd name="connsiteY19" fmla="*/ 426751 h 426335"/>
                  <a:gd name="connsiteX20" fmla="*/ 39367 w 130187"/>
                  <a:gd name="connsiteY20" fmla="*/ 401199 h 426335"/>
                  <a:gd name="connsiteX21" fmla="*/ 21133 w 130187"/>
                  <a:gd name="connsiteY21" fmla="*/ 344099 h 42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187" h="426335">
                    <a:moveTo>
                      <a:pt x="21133" y="344099"/>
                    </a:moveTo>
                    <a:lnTo>
                      <a:pt x="77034" y="362453"/>
                    </a:lnTo>
                    <a:cubicBezTo>
                      <a:pt x="86151" y="351056"/>
                      <a:pt x="94069" y="338821"/>
                      <a:pt x="101026" y="325985"/>
                    </a:cubicBezTo>
                    <a:lnTo>
                      <a:pt x="28571" y="288078"/>
                    </a:lnTo>
                    <a:lnTo>
                      <a:pt x="114702" y="296235"/>
                    </a:lnTo>
                    <a:cubicBezTo>
                      <a:pt x="124178" y="270923"/>
                      <a:pt x="129457" y="244173"/>
                      <a:pt x="130296" y="217062"/>
                    </a:cubicBezTo>
                    <a:cubicBezTo>
                      <a:pt x="130296" y="214902"/>
                      <a:pt x="130296" y="212743"/>
                      <a:pt x="130296" y="210584"/>
                    </a:cubicBezTo>
                    <a:lnTo>
                      <a:pt x="40687" y="198108"/>
                    </a:lnTo>
                    <a:lnTo>
                      <a:pt x="128737" y="181074"/>
                    </a:lnTo>
                    <a:cubicBezTo>
                      <a:pt x="128017" y="174476"/>
                      <a:pt x="126818" y="167878"/>
                      <a:pt x="125618" y="161401"/>
                    </a:cubicBezTo>
                    <a:lnTo>
                      <a:pt x="33129" y="144006"/>
                    </a:lnTo>
                    <a:lnTo>
                      <a:pt x="123339" y="150724"/>
                    </a:lnTo>
                    <a:cubicBezTo>
                      <a:pt x="119020" y="133090"/>
                      <a:pt x="112662" y="116056"/>
                      <a:pt x="104505" y="99861"/>
                    </a:cubicBezTo>
                    <a:lnTo>
                      <a:pt x="19094" y="88105"/>
                    </a:lnTo>
                    <a:lnTo>
                      <a:pt x="96228" y="84986"/>
                    </a:lnTo>
                    <a:cubicBezTo>
                      <a:pt x="90470" y="75150"/>
                      <a:pt x="84112" y="65793"/>
                      <a:pt x="77034" y="56796"/>
                    </a:cubicBezTo>
                    <a:lnTo>
                      <a:pt x="20294" y="51997"/>
                    </a:lnTo>
                    <a:lnTo>
                      <a:pt x="71636" y="50318"/>
                    </a:lnTo>
                    <a:cubicBezTo>
                      <a:pt x="54962" y="30765"/>
                      <a:pt x="35408" y="13970"/>
                      <a:pt x="13576" y="415"/>
                    </a:cubicBezTo>
                    <a:cubicBezTo>
                      <a:pt x="13576" y="415"/>
                      <a:pt x="-3938" y="217901"/>
                      <a:pt x="980" y="426751"/>
                    </a:cubicBezTo>
                    <a:cubicBezTo>
                      <a:pt x="14535" y="419433"/>
                      <a:pt x="27371" y="410916"/>
                      <a:pt x="39367" y="401199"/>
                    </a:cubicBezTo>
                    <a:lnTo>
                      <a:pt x="21133" y="344099"/>
                    </a:lnTo>
                    <a:close/>
                  </a:path>
                </a:pathLst>
              </a:custGeom>
              <a:solidFill>
                <a:srgbClr val="223762"/>
              </a:solidFill>
              <a:ln w="11989" cap="flat">
                <a:noFill/>
                <a:prstDash val="solid"/>
                <a:miter/>
              </a:ln>
            </p:spPr>
            <p:txBody>
              <a:bodyPr rtlCol="0" anchor="ctr"/>
              <a:lstStyle/>
              <a:p>
                <a:endParaRPr lang="zh-CN" altLang="en-US"/>
              </a:p>
            </p:txBody>
          </p:sp>
          <p:sp>
            <p:nvSpPr>
              <p:cNvPr id="64" name="iṡḷíḍé"/>
              <p:cNvSpPr/>
              <p:nvPr/>
            </p:nvSpPr>
            <p:spPr>
              <a:xfrm>
                <a:off x="8638041" y="3925108"/>
                <a:ext cx="132915" cy="300738"/>
              </a:xfrm>
              <a:custGeom>
                <a:avLst/>
                <a:gdLst>
                  <a:gd name="connsiteX0" fmla="*/ 133024 w 132915"/>
                  <a:gd name="connsiteY0" fmla="*/ 415 h 300738"/>
                  <a:gd name="connsiteX1" fmla="*/ 71125 w 132915"/>
                  <a:gd name="connsiteY1" fmla="*/ 36763 h 300738"/>
                  <a:gd name="connsiteX2" fmla="*/ 97516 w 132915"/>
                  <a:gd name="connsiteY2" fmla="*/ 54637 h 300738"/>
                  <a:gd name="connsiteX3" fmla="*/ 59129 w 132915"/>
                  <a:gd name="connsiteY3" fmla="*/ 48519 h 300738"/>
                  <a:gd name="connsiteX4" fmla="*/ 34058 w 132915"/>
                  <a:gd name="connsiteY4" fmla="*/ 81627 h 300738"/>
                  <a:gd name="connsiteX5" fmla="*/ 84081 w 132915"/>
                  <a:gd name="connsiteY5" fmla="*/ 98782 h 300738"/>
                  <a:gd name="connsiteX6" fmla="*/ 27580 w 132915"/>
                  <a:gd name="connsiteY6" fmla="*/ 92904 h 300738"/>
                  <a:gd name="connsiteX7" fmla="*/ 23741 w 132915"/>
                  <a:gd name="connsiteY7" fmla="*/ 100461 h 300738"/>
                  <a:gd name="connsiteX8" fmla="*/ 78203 w 132915"/>
                  <a:gd name="connsiteY8" fmla="*/ 133690 h 300738"/>
                  <a:gd name="connsiteX9" fmla="*/ 17983 w 132915"/>
                  <a:gd name="connsiteY9" fmla="*/ 113057 h 300738"/>
                  <a:gd name="connsiteX10" fmla="*/ 12465 w 132915"/>
                  <a:gd name="connsiteY10" fmla="*/ 127452 h 300738"/>
                  <a:gd name="connsiteX11" fmla="*/ 589 w 132915"/>
                  <a:gd name="connsiteY11" fmla="*/ 185512 h 300738"/>
                  <a:gd name="connsiteX12" fmla="*/ 54930 w 132915"/>
                  <a:gd name="connsiteY12" fmla="*/ 192830 h 300738"/>
                  <a:gd name="connsiteX13" fmla="*/ 109 w 132915"/>
                  <a:gd name="connsiteY13" fmla="*/ 195709 h 300738"/>
                  <a:gd name="connsiteX14" fmla="*/ 109 w 132915"/>
                  <a:gd name="connsiteY14" fmla="*/ 200507 h 300738"/>
                  <a:gd name="connsiteX15" fmla="*/ 46533 w 132915"/>
                  <a:gd name="connsiteY15" fmla="*/ 208904 h 300738"/>
                  <a:gd name="connsiteX16" fmla="*/ 229 w 132915"/>
                  <a:gd name="connsiteY16" fmla="*/ 208425 h 300738"/>
                  <a:gd name="connsiteX17" fmla="*/ 5267 w 132915"/>
                  <a:gd name="connsiteY17" fmla="*/ 245732 h 300738"/>
                  <a:gd name="connsiteX18" fmla="*/ 41255 w 132915"/>
                  <a:gd name="connsiteY18" fmla="*/ 246212 h 300738"/>
                  <a:gd name="connsiteX19" fmla="*/ 9586 w 132915"/>
                  <a:gd name="connsiteY19" fmla="*/ 260607 h 300738"/>
                  <a:gd name="connsiteX20" fmla="*/ 29499 w 132915"/>
                  <a:gd name="connsiteY20" fmla="*/ 301153 h 300738"/>
                  <a:gd name="connsiteX21" fmla="*/ 133024 w 132915"/>
                  <a:gd name="connsiteY21" fmla="*/ 415 h 30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915" h="300738">
                    <a:moveTo>
                      <a:pt x="133024" y="415"/>
                    </a:moveTo>
                    <a:cubicBezTo>
                      <a:pt x="109992" y="7852"/>
                      <a:pt x="88879" y="20208"/>
                      <a:pt x="71125" y="36763"/>
                    </a:cubicBezTo>
                    <a:lnTo>
                      <a:pt x="97516" y="54637"/>
                    </a:lnTo>
                    <a:lnTo>
                      <a:pt x="59129" y="48519"/>
                    </a:lnTo>
                    <a:cubicBezTo>
                      <a:pt x="49652" y="58715"/>
                      <a:pt x="41255" y="69752"/>
                      <a:pt x="34058" y="81627"/>
                    </a:cubicBezTo>
                    <a:lnTo>
                      <a:pt x="84081" y="98782"/>
                    </a:lnTo>
                    <a:lnTo>
                      <a:pt x="27580" y="92904"/>
                    </a:lnTo>
                    <a:cubicBezTo>
                      <a:pt x="26260" y="95303"/>
                      <a:pt x="25061" y="97702"/>
                      <a:pt x="23741" y="100461"/>
                    </a:cubicBezTo>
                    <a:lnTo>
                      <a:pt x="78203" y="133690"/>
                    </a:lnTo>
                    <a:lnTo>
                      <a:pt x="17983" y="113057"/>
                    </a:lnTo>
                    <a:cubicBezTo>
                      <a:pt x="16064" y="117855"/>
                      <a:pt x="14144" y="122654"/>
                      <a:pt x="12465" y="127452"/>
                    </a:cubicBezTo>
                    <a:cubicBezTo>
                      <a:pt x="5987" y="146166"/>
                      <a:pt x="2028" y="165719"/>
                      <a:pt x="589" y="185512"/>
                    </a:cubicBezTo>
                    <a:lnTo>
                      <a:pt x="54930" y="192830"/>
                    </a:lnTo>
                    <a:lnTo>
                      <a:pt x="109" y="195709"/>
                    </a:lnTo>
                    <a:cubicBezTo>
                      <a:pt x="109" y="197388"/>
                      <a:pt x="109" y="198948"/>
                      <a:pt x="109" y="200507"/>
                    </a:cubicBezTo>
                    <a:lnTo>
                      <a:pt x="46533" y="208904"/>
                    </a:lnTo>
                    <a:lnTo>
                      <a:pt x="229" y="208425"/>
                    </a:lnTo>
                    <a:cubicBezTo>
                      <a:pt x="709" y="221020"/>
                      <a:pt x="2388" y="233496"/>
                      <a:pt x="5267" y="245732"/>
                    </a:cubicBezTo>
                    <a:lnTo>
                      <a:pt x="41255" y="246212"/>
                    </a:lnTo>
                    <a:lnTo>
                      <a:pt x="9586" y="260607"/>
                    </a:lnTo>
                    <a:cubicBezTo>
                      <a:pt x="14264" y="275002"/>
                      <a:pt x="20982" y="288678"/>
                      <a:pt x="29499" y="301153"/>
                    </a:cubicBezTo>
                    <a:cubicBezTo>
                      <a:pt x="74124" y="151804"/>
                      <a:pt x="133024" y="415"/>
                      <a:pt x="133024" y="415"/>
                    </a:cubicBezTo>
                    <a:close/>
                  </a:path>
                </a:pathLst>
              </a:custGeom>
              <a:solidFill>
                <a:srgbClr val="4C93F4"/>
              </a:solidFill>
              <a:ln w="11989" cap="flat">
                <a:noFill/>
                <a:prstDash val="solid"/>
                <a:miter/>
              </a:ln>
            </p:spPr>
            <p:txBody>
              <a:bodyPr rtlCol="0" anchor="ctr"/>
              <a:lstStyle/>
              <a:p>
                <a:endParaRPr lang="zh-CN" altLang="en-US"/>
              </a:p>
            </p:txBody>
          </p:sp>
          <p:sp>
            <p:nvSpPr>
              <p:cNvPr id="65" name="iṧḷîḓê"/>
              <p:cNvSpPr/>
              <p:nvPr/>
            </p:nvSpPr>
            <p:spPr>
              <a:xfrm>
                <a:off x="8667191" y="3924988"/>
                <a:ext cx="132850" cy="300618"/>
              </a:xfrm>
              <a:custGeom>
                <a:avLst/>
                <a:gdLst>
                  <a:gd name="connsiteX0" fmla="*/ 30699 w 132850"/>
                  <a:gd name="connsiteY0" fmla="*/ 246092 h 300618"/>
                  <a:gd name="connsiteX1" fmla="*/ 58049 w 132850"/>
                  <a:gd name="connsiteY1" fmla="*/ 268644 h 300618"/>
                  <a:gd name="connsiteX2" fmla="*/ 79882 w 132850"/>
                  <a:gd name="connsiteY2" fmla="*/ 246812 h 300618"/>
                  <a:gd name="connsiteX3" fmla="*/ 47493 w 132850"/>
                  <a:gd name="connsiteY3" fmla="*/ 207465 h 300618"/>
                  <a:gd name="connsiteX4" fmla="*/ 94277 w 132850"/>
                  <a:gd name="connsiteY4" fmla="*/ 227858 h 300618"/>
                  <a:gd name="connsiteX5" fmla="*/ 120908 w 132850"/>
                  <a:gd name="connsiteY5" fmla="*/ 174356 h 300618"/>
                  <a:gd name="connsiteX6" fmla="*/ 122348 w 132850"/>
                  <a:gd name="connsiteY6" fmla="*/ 169558 h 300618"/>
                  <a:gd name="connsiteX7" fmla="*/ 74364 w 132850"/>
                  <a:gd name="connsiteY7" fmla="*/ 145566 h 300618"/>
                  <a:gd name="connsiteX8" fmla="*/ 127866 w 132850"/>
                  <a:gd name="connsiteY8" fmla="*/ 148565 h 300618"/>
                  <a:gd name="connsiteX9" fmla="*/ 130505 w 132850"/>
                  <a:gd name="connsiteY9" fmla="*/ 134170 h 300618"/>
                  <a:gd name="connsiteX10" fmla="*/ 82161 w 132850"/>
                  <a:gd name="connsiteY10" fmla="*/ 105979 h 300618"/>
                  <a:gd name="connsiteX11" fmla="*/ 131585 w 132850"/>
                  <a:gd name="connsiteY11" fmla="*/ 126133 h 300618"/>
                  <a:gd name="connsiteX12" fmla="*/ 132424 w 132850"/>
                  <a:gd name="connsiteY12" fmla="*/ 86786 h 300618"/>
                  <a:gd name="connsiteX13" fmla="*/ 86840 w 132850"/>
                  <a:gd name="connsiteY13" fmla="*/ 63874 h 300618"/>
                  <a:gd name="connsiteX14" fmla="*/ 131225 w 132850"/>
                  <a:gd name="connsiteY14" fmla="*/ 74670 h 300618"/>
                  <a:gd name="connsiteX15" fmla="*/ 126426 w 132850"/>
                  <a:gd name="connsiteY15" fmla="*/ 51398 h 300618"/>
                  <a:gd name="connsiteX16" fmla="*/ 95477 w 132850"/>
                  <a:gd name="connsiteY16" fmla="*/ 38202 h 300618"/>
                  <a:gd name="connsiteX17" fmla="*/ 124867 w 132850"/>
                  <a:gd name="connsiteY17" fmla="*/ 45760 h 300618"/>
                  <a:gd name="connsiteX18" fmla="*/ 103394 w 132850"/>
                  <a:gd name="connsiteY18" fmla="*/ 415 h 300618"/>
                  <a:gd name="connsiteX19" fmla="*/ 109 w 132850"/>
                  <a:gd name="connsiteY19" fmla="*/ 301034 h 300618"/>
                  <a:gd name="connsiteX20" fmla="*/ 27460 w 132850"/>
                  <a:gd name="connsiteY20" fmla="*/ 289397 h 300618"/>
                  <a:gd name="connsiteX21" fmla="*/ 30699 w 132850"/>
                  <a:gd name="connsiteY21" fmla="*/ 246092 h 30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850" h="300618">
                    <a:moveTo>
                      <a:pt x="30699" y="246092"/>
                    </a:moveTo>
                    <a:lnTo>
                      <a:pt x="58049" y="268644"/>
                    </a:lnTo>
                    <a:cubicBezTo>
                      <a:pt x="65847" y="261927"/>
                      <a:pt x="73164" y="254729"/>
                      <a:pt x="79882" y="246812"/>
                    </a:cubicBezTo>
                    <a:lnTo>
                      <a:pt x="47493" y="207465"/>
                    </a:lnTo>
                    <a:lnTo>
                      <a:pt x="94277" y="227858"/>
                    </a:lnTo>
                    <a:cubicBezTo>
                      <a:pt x="105433" y="211304"/>
                      <a:pt x="114430" y="193310"/>
                      <a:pt x="120908" y="174356"/>
                    </a:cubicBezTo>
                    <a:cubicBezTo>
                      <a:pt x="121388" y="172797"/>
                      <a:pt x="121868" y="171237"/>
                      <a:pt x="122348" y="169558"/>
                    </a:cubicBezTo>
                    <a:lnTo>
                      <a:pt x="74364" y="145566"/>
                    </a:lnTo>
                    <a:lnTo>
                      <a:pt x="127866" y="148565"/>
                    </a:lnTo>
                    <a:cubicBezTo>
                      <a:pt x="128945" y="143767"/>
                      <a:pt x="129785" y="138968"/>
                      <a:pt x="130505" y="134170"/>
                    </a:cubicBezTo>
                    <a:lnTo>
                      <a:pt x="82161" y="105979"/>
                    </a:lnTo>
                    <a:lnTo>
                      <a:pt x="131585" y="126133"/>
                    </a:lnTo>
                    <a:cubicBezTo>
                      <a:pt x="133024" y="113057"/>
                      <a:pt x="133384" y="99861"/>
                      <a:pt x="132424" y="86786"/>
                    </a:cubicBezTo>
                    <a:lnTo>
                      <a:pt x="86840" y="63874"/>
                    </a:lnTo>
                    <a:lnTo>
                      <a:pt x="131225" y="74670"/>
                    </a:lnTo>
                    <a:cubicBezTo>
                      <a:pt x="130145" y="66753"/>
                      <a:pt x="128466" y="58955"/>
                      <a:pt x="126426" y="51398"/>
                    </a:cubicBezTo>
                    <a:lnTo>
                      <a:pt x="95477" y="38202"/>
                    </a:lnTo>
                    <a:lnTo>
                      <a:pt x="124867" y="45760"/>
                    </a:lnTo>
                    <a:cubicBezTo>
                      <a:pt x="120188" y="29565"/>
                      <a:pt x="112871" y="14330"/>
                      <a:pt x="103394" y="415"/>
                    </a:cubicBezTo>
                    <a:cubicBezTo>
                      <a:pt x="103394" y="415"/>
                      <a:pt x="44494" y="151924"/>
                      <a:pt x="109" y="301034"/>
                    </a:cubicBezTo>
                    <a:cubicBezTo>
                      <a:pt x="9586" y="298035"/>
                      <a:pt x="18703" y="294196"/>
                      <a:pt x="27460" y="289397"/>
                    </a:cubicBezTo>
                    <a:lnTo>
                      <a:pt x="30699" y="246092"/>
                    </a:lnTo>
                    <a:close/>
                  </a:path>
                </a:pathLst>
              </a:custGeom>
              <a:solidFill>
                <a:srgbClr val="3769A5"/>
              </a:solidFill>
              <a:ln w="11989" cap="flat">
                <a:noFill/>
                <a:prstDash val="solid"/>
                <a:miter/>
              </a:ln>
            </p:spPr>
            <p:txBody>
              <a:bodyPr rtlCol="0" anchor="ctr"/>
              <a:lstStyle/>
              <a:p>
                <a:endParaRPr lang="zh-CN" altLang="en-US"/>
              </a:p>
            </p:txBody>
          </p:sp>
          <p:sp>
            <p:nvSpPr>
              <p:cNvPr id="66" name="íśḷîḑé"/>
              <p:cNvSpPr/>
              <p:nvPr/>
            </p:nvSpPr>
            <p:spPr>
              <a:xfrm>
                <a:off x="8512324" y="4029593"/>
                <a:ext cx="127876" cy="324010"/>
              </a:xfrm>
              <a:custGeom>
                <a:avLst/>
                <a:gdLst>
                  <a:gd name="connsiteX0" fmla="*/ 66327 w 127876"/>
                  <a:gd name="connsiteY0" fmla="*/ 415 h 324010"/>
                  <a:gd name="connsiteX1" fmla="*/ 16663 w 127876"/>
                  <a:gd name="connsiteY1" fmla="*/ 67112 h 324010"/>
                  <a:gd name="connsiteX2" fmla="*/ 57929 w 127876"/>
                  <a:gd name="connsiteY2" fmla="*/ 68072 h 324010"/>
                  <a:gd name="connsiteX3" fmla="*/ 9946 w 127876"/>
                  <a:gd name="connsiteY3" fmla="*/ 84147 h 324010"/>
                  <a:gd name="connsiteX4" fmla="*/ 829 w 127876"/>
                  <a:gd name="connsiteY4" fmla="*/ 127332 h 324010"/>
                  <a:gd name="connsiteX5" fmla="*/ 68966 w 127876"/>
                  <a:gd name="connsiteY5" fmla="*/ 114497 h 324010"/>
                  <a:gd name="connsiteX6" fmla="*/ 109 w 127876"/>
                  <a:gd name="connsiteY6" fmla="*/ 141008 h 324010"/>
                  <a:gd name="connsiteX7" fmla="*/ 109 w 127876"/>
                  <a:gd name="connsiteY7" fmla="*/ 149885 h 324010"/>
                  <a:gd name="connsiteX8" fmla="*/ 83001 w 127876"/>
                  <a:gd name="connsiteY8" fmla="*/ 148685 h 324010"/>
                  <a:gd name="connsiteX9" fmla="*/ 1069 w 127876"/>
                  <a:gd name="connsiteY9" fmla="*/ 164160 h 324010"/>
                  <a:gd name="connsiteX10" fmla="*/ 3228 w 127876"/>
                  <a:gd name="connsiteY10" fmla="*/ 179755 h 324010"/>
                  <a:gd name="connsiteX11" fmla="*/ 24941 w 127876"/>
                  <a:gd name="connsiteY11" fmla="*/ 238175 h 324010"/>
                  <a:gd name="connsiteX12" fmla="*/ 92118 w 127876"/>
                  <a:gd name="connsiteY12" fmla="*/ 214183 h 324010"/>
                  <a:gd name="connsiteX13" fmla="*/ 30579 w 127876"/>
                  <a:gd name="connsiteY13" fmla="*/ 247772 h 324010"/>
                  <a:gd name="connsiteX14" fmla="*/ 33458 w 127876"/>
                  <a:gd name="connsiteY14" fmla="*/ 252090 h 324010"/>
                  <a:gd name="connsiteX15" fmla="*/ 92118 w 127876"/>
                  <a:gd name="connsiteY15" fmla="*/ 233136 h 324010"/>
                  <a:gd name="connsiteX16" fmla="*/ 38376 w 127876"/>
                  <a:gd name="connsiteY16" fmla="*/ 258688 h 324010"/>
                  <a:gd name="connsiteX17" fmla="*/ 66567 w 127876"/>
                  <a:gd name="connsiteY17" fmla="*/ 288918 h 324010"/>
                  <a:gd name="connsiteX18" fmla="*/ 108432 w 127876"/>
                  <a:gd name="connsiteY18" fmla="*/ 269244 h 324010"/>
                  <a:gd name="connsiteX19" fmla="*/ 80602 w 127876"/>
                  <a:gd name="connsiteY19" fmla="*/ 299834 h 324010"/>
                  <a:gd name="connsiteX20" fmla="*/ 127986 w 127876"/>
                  <a:gd name="connsiteY20" fmla="*/ 324426 h 324010"/>
                  <a:gd name="connsiteX21" fmla="*/ 66327 w 127876"/>
                  <a:gd name="connsiteY21" fmla="*/ 415 h 32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876" h="324010">
                    <a:moveTo>
                      <a:pt x="66327" y="415"/>
                    </a:moveTo>
                    <a:cubicBezTo>
                      <a:pt x="45094" y="18769"/>
                      <a:pt x="28060" y="41561"/>
                      <a:pt x="16663" y="67112"/>
                    </a:cubicBezTo>
                    <a:lnTo>
                      <a:pt x="57929" y="68072"/>
                    </a:lnTo>
                    <a:lnTo>
                      <a:pt x="9946" y="84147"/>
                    </a:lnTo>
                    <a:cubicBezTo>
                      <a:pt x="5267" y="98182"/>
                      <a:pt x="2148" y="112577"/>
                      <a:pt x="829" y="127332"/>
                    </a:cubicBezTo>
                    <a:lnTo>
                      <a:pt x="68966" y="114497"/>
                    </a:lnTo>
                    <a:lnTo>
                      <a:pt x="109" y="141008"/>
                    </a:lnTo>
                    <a:cubicBezTo>
                      <a:pt x="109" y="143887"/>
                      <a:pt x="109" y="146886"/>
                      <a:pt x="109" y="149885"/>
                    </a:cubicBezTo>
                    <a:lnTo>
                      <a:pt x="83001" y="148685"/>
                    </a:lnTo>
                    <a:lnTo>
                      <a:pt x="1069" y="164160"/>
                    </a:lnTo>
                    <a:cubicBezTo>
                      <a:pt x="1549" y="169318"/>
                      <a:pt x="2268" y="174596"/>
                      <a:pt x="3228" y="179755"/>
                    </a:cubicBezTo>
                    <a:cubicBezTo>
                      <a:pt x="7187" y="200268"/>
                      <a:pt x="14504" y="220061"/>
                      <a:pt x="24941" y="238175"/>
                    </a:cubicBezTo>
                    <a:lnTo>
                      <a:pt x="92118" y="214183"/>
                    </a:lnTo>
                    <a:lnTo>
                      <a:pt x="30579" y="247772"/>
                    </a:lnTo>
                    <a:cubicBezTo>
                      <a:pt x="31538" y="249211"/>
                      <a:pt x="32498" y="250650"/>
                      <a:pt x="33458" y="252090"/>
                    </a:cubicBezTo>
                    <a:lnTo>
                      <a:pt x="92118" y="233136"/>
                    </a:lnTo>
                    <a:lnTo>
                      <a:pt x="38376" y="258688"/>
                    </a:lnTo>
                    <a:cubicBezTo>
                      <a:pt x="46653" y="269724"/>
                      <a:pt x="56130" y="279921"/>
                      <a:pt x="66567" y="288918"/>
                    </a:cubicBezTo>
                    <a:lnTo>
                      <a:pt x="108432" y="269244"/>
                    </a:lnTo>
                    <a:lnTo>
                      <a:pt x="80602" y="299834"/>
                    </a:lnTo>
                    <a:cubicBezTo>
                      <a:pt x="95117" y="310270"/>
                      <a:pt x="111071" y="318548"/>
                      <a:pt x="127986" y="324426"/>
                    </a:cubicBezTo>
                    <a:cubicBezTo>
                      <a:pt x="89239" y="167519"/>
                      <a:pt x="66327" y="415"/>
                      <a:pt x="66327" y="415"/>
                    </a:cubicBezTo>
                    <a:close/>
                  </a:path>
                </a:pathLst>
              </a:custGeom>
              <a:solidFill>
                <a:srgbClr val="4C93F4"/>
              </a:solidFill>
              <a:ln w="11989" cap="flat">
                <a:noFill/>
                <a:prstDash val="solid"/>
                <a:miter/>
              </a:ln>
            </p:spPr>
            <p:txBody>
              <a:bodyPr rtlCol="0" anchor="ctr"/>
              <a:lstStyle/>
              <a:p>
                <a:endParaRPr lang="zh-CN" altLang="en-US"/>
              </a:p>
            </p:txBody>
          </p:sp>
          <p:sp>
            <p:nvSpPr>
              <p:cNvPr id="67" name="îṧľidê"/>
              <p:cNvSpPr/>
              <p:nvPr/>
            </p:nvSpPr>
            <p:spPr>
              <a:xfrm>
                <a:off x="8578421" y="4030073"/>
                <a:ext cx="127536" cy="324010"/>
              </a:xfrm>
              <a:custGeom>
                <a:avLst/>
                <a:gdLst>
                  <a:gd name="connsiteX0" fmla="*/ 63208 w 127536"/>
                  <a:gd name="connsiteY0" fmla="*/ 258328 h 324010"/>
                  <a:gd name="connsiteX1" fmla="*/ 108432 w 127536"/>
                  <a:gd name="connsiteY1" fmla="*/ 263126 h 324010"/>
                  <a:gd name="connsiteX2" fmla="*/ 120548 w 127536"/>
                  <a:gd name="connsiteY2" fmla="*/ 231577 h 324010"/>
                  <a:gd name="connsiteX3" fmla="*/ 59489 w 127536"/>
                  <a:gd name="connsiteY3" fmla="*/ 214782 h 324010"/>
                  <a:gd name="connsiteX4" fmla="*/ 125707 w 127536"/>
                  <a:gd name="connsiteY4" fmla="*/ 206625 h 324010"/>
                  <a:gd name="connsiteX5" fmla="*/ 124267 w 127536"/>
                  <a:gd name="connsiteY5" fmla="*/ 144246 h 324010"/>
                  <a:gd name="connsiteX6" fmla="*/ 123187 w 127536"/>
                  <a:gd name="connsiteY6" fmla="*/ 139448 h 324010"/>
                  <a:gd name="connsiteX7" fmla="*/ 53491 w 127536"/>
                  <a:gd name="connsiteY7" fmla="*/ 144966 h 324010"/>
                  <a:gd name="connsiteX8" fmla="*/ 117069 w 127536"/>
                  <a:gd name="connsiteY8" fmla="*/ 117495 h 324010"/>
                  <a:gd name="connsiteX9" fmla="*/ 111431 w 127536"/>
                  <a:gd name="connsiteY9" fmla="*/ 103100 h 324010"/>
                  <a:gd name="connsiteX10" fmla="*/ 38856 w 127536"/>
                  <a:gd name="connsiteY10" fmla="*/ 105259 h 324010"/>
                  <a:gd name="connsiteX11" fmla="*/ 108192 w 127536"/>
                  <a:gd name="connsiteY11" fmla="*/ 95663 h 324010"/>
                  <a:gd name="connsiteX12" fmla="*/ 85520 w 127536"/>
                  <a:gd name="connsiteY12" fmla="*/ 60395 h 324010"/>
                  <a:gd name="connsiteX13" fmla="*/ 19063 w 127536"/>
                  <a:gd name="connsiteY13" fmla="*/ 65673 h 324010"/>
                  <a:gd name="connsiteX14" fmla="*/ 76643 w 127536"/>
                  <a:gd name="connsiteY14" fmla="*/ 50318 h 324010"/>
                  <a:gd name="connsiteX15" fmla="*/ 57450 w 127536"/>
                  <a:gd name="connsiteY15" fmla="*/ 32324 h 324010"/>
                  <a:gd name="connsiteX16" fmla="*/ 13784 w 127536"/>
                  <a:gd name="connsiteY16" fmla="*/ 38082 h 324010"/>
                  <a:gd name="connsiteX17" fmla="*/ 52171 w 127536"/>
                  <a:gd name="connsiteY17" fmla="*/ 28485 h 324010"/>
                  <a:gd name="connsiteX18" fmla="*/ 109 w 127536"/>
                  <a:gd name="connsiteY18" fmla="*/ 415 h 324010"/>
                  <a:gd name="connsiteX19" fmla="*/ 61408 w 127536"/>
                  <a:gd name="connsiteY19" fmla="*/ 324425 h 324010"/>
                  <a:gd name="connsiteX20" fmla="*/ 86000 w 127536"/>
                  <a:gd name="connsiteY20" fmla="*/ 298754 h 324010"/>
                  <a:gd name="connsiteX21" fmla="*/ 63208 w 127536"/>
                  <a:gd name="connsiteY21" fmla="*/ 258328 h 32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536" h="324010">
                    <a:moveTo>
                      <a:pt x="63208" y="258328"/>
                    </a:moveTo>
                    <a:lnTo>
                      <a:pt x="108432" y="263126"/>
                    </a:lnTo>
                    <a:cubicBezTo>
                      <a:pt x="113351" y="253050"/>
                      <a:pt x="117429" y="242493"/>
                      <a:pt x="120548" y="231577"/>
                    </a:cubicBezTo>
                    <a:lnTo>
                      <a:pt x="59489" y="214782"/>
                    </a:lnTo>
                    <a:lnTo>
                      <a:pt x="125707" y="206625"/>
                    </a:lnTo>
                    <a:cubicBezTo>
                      <a:pt x="128706" y="185872"/>
                      <a:pt x="128226" y="164879"/>
                      <a:pt x="124267" y="144246"/>
                    </a:cubicBezTo>
                    <a:cubicBezTo>
                      <a:pt x="123907" y="142567"/>
                      <a:pt x="123547" y="141008"/>
                      <a:pt x="123187" y="139448"/>
                    </a:cubicBezTo>
                    <a:lnTo>
                      <a:pt x="53491" y="144966"/>
                    </a:lnTo>
                    <a:lnTo>
                      <a:pt x="117069" y="117495"/>
                    </a:lnTo>
                    <a:cubicBezTo>
                      <a:pt x="115390" y="112697"/>
                      <a:pt x="113471" y="107899"/>
                      <a:pt x="111431" y="103100"/>
                    </a:cubicBezTo>
                    <a:lnTo>
                      <a:pt x="38856" y="105259"/>
                    </a:lnTo>
                    <a:lnTo>
                      <a:pt x="108192" y="95663"/>
                    </a:lnTo>
                    <a:cubicBezTo>
                      <a:pt x="101955" y="83067"/>
                      <a:pt x="94397" y="71311"/>
                      <a:pt x="85520" y="60395"/>
                    </a:cubicBezTo>
                    <a:lnTo>
                      <a:pt x="19063" y="65673"/>
                    </a:lnTo>
                    <a:lnTo>
                      <a:pt x="76643" y="50318"/>
                    </a:lnTo>
                    <a:cubicBezTo>
                      <a:pt x="70645" y="43840"/>
                      <a:pt x="64287" y="37842"/>
                      <a:pt x="57450" y="32324"/>
                    </a:cubicBezTo>
                    <a:lnTo>
                      <a:pt x="13784" y="38082"/>
                    </a:lnTo>
                    <a:lnTo>
                      <a:pt x="52171" y="28485"/>
                    </a:lnTo>
                    <a:cubicBezTo>
                      <a:pt x="36337" y="16490"/>
                      <a:pt x="18823" y="7013"/>
                      <a:pt x="109" y="415"/>
                    </a:cubicBezTo>
                    <a:cubicBezTo>
                      <a:pt x="109" y="415"/>
                      <a:pt x="23021" y="167518"/>
                      <a:pt x="61408" y="324425"/>
                    </a:cubicBezTo>
                    <a:cubicBezTo>
                      <a:pt x="70405" y="316628"/>
                      <a:pt x="78562" y="308111"/>
                      <a:pt x="86000" y="298754"/>
                    </a:cubicBezTo>
                    <a:lnTo>
                      <a:pt x="63208" y="258328"/>
                    </a:lnTo>
                    <a:close/>
                  </a:path>
                </a:pathLst>
              </a:custGeom>
              <a:solidFill>
                <a:srgbClr val="1357B3"/>
              </a:solidFill>
              <a:ln w="11989" cap="flat">
                <a:noFill/>
                <a:prstDash val="solid"/>
                <a:miter/>
              </a:ln>
            </p:spPr>
            <p:txBody>
              <a:bodyPr rtlCol="0" anchor="ctr"/>
              <a:lstStyle/>
              <a:p>
                <a:endParaRPr lang="zh-CN" altLang="en-US"/>
              </a:p>
            </p:txBody>
          </p:sp>
          <p:sp>
            <p:nvSpPr>
              <p:cNvPr id="68" name="ïśḷïďé"/>
              <p:cNvSpPr/>
              <p:nvPr/>
            </p:nvSpPr>
            <p:spPr>
              <a:xfrm>
                <a:off x="8528398" y="4317735"/>
                <a:ext cx="250115" cy="253234"/>
              </a:xfrm>
              <a:custGeom>
                <a:avLst/>
                <a:gdLst>
                  <a:gd name="connsiteX0" fmla="*/ 28779 w 250115"/>
                  <a:gd name="connsiteY0" fmla="*/ 253649 h 253234"/>
                  <a:gd name="connsiteX1" fmla="*/ 109 w 250115"/>
                  <a:gd name="connsiteY1" fmla="*/ 415 h 253234"/>
                  <a:gd name="connsiteX2" fmla="*/ 250224 w 250115"/>
                  <a:gd name="connsiteY2" fmla="*/ 415 h 253234"/>
                  <a:gd name="connsiteX3" fmla="*/ 221674 w 250115"/>
                  <a:gd name="connsiteY3" fmla="*/ 253649 h 253234"/>
                </a:gdLst>
                <a:ahLst/>
                <a:cxnLst>
                  <a:cxn ang="0">
                    <a:pos x="connsiteX0" y="connsiteY0"/>
                  </a:cxn>
                  <a:cxn ang="0">
                    <a:pos x="connsiteX1" y="connsiteY1"/>
                  </a:cxn>
                  <a:cxn ang="0">
                    <a:pos x="connsiteX2" y="connsiteY2"/>
                  </a:cxn>
                  <a:cxn ang="0">
                    <a:pos x="connsiteX3" y="connsiteY3"/>
                  </a:cxn>
                </a:cxnLst>
                <a:rect l="l" t="t" r="r" b="b"/>
                <a:pathLst>
                  <a:path w="250115" h="253234">
                    <a:moveTo>
                      <a:pt x="28779" y="253649"/>
                    </a:moveTo>
                    <a:lnTo>
                      <a:pt x="109" y="415"/>
                    </a:lnTo>
                    <a:lnTo>
                      <a:pt x="250224" y="415"/>
                    </a:lnTo>
                    <a:lnTo>
                      <a:pt x="221674" y="253649"/>
                    </a:lnTo>
                    <a:close/>
                  </a:path>
                </a:pathLst>
              </a:custGeom>
              <a:solidFill>
                <a:srgbClr val="FFECA3"/>
              </a:solidFill>
              <a:ln w="11989" cap="flat">
                <a:noFill/>
                <a:prstDash val="solid"/>
                <a:miter/>
              </a:ln>
            </p:spPr>
            <p:txBody>
              <a:bodyPr rtlCol="0" anchor="ctr"/>
              <a:lstStyle/>
              <a:p>
                <a:endParaRPr lang="zh-CN" altLang="en-US"/>
              </a:p>
            </p:txBody>
          </p:sp>
          <p:sp>
            <p:nvSpPr>
              <p:cNvPr id="69" name="ïṡļîḋé"/>
              <p:cNvSpPr/>
              <p:nvPr/>
            </p:nvSpPr>
            <p:spPr>
              <a:xfrm>
                <a:off x="8676068" y="4317735"/>
                <a:ext cx="102445" cy="253234"/>
              </a:xfrm>
              <a:custGeom>
                <a:avLst/>
                <a:gdLst>
                  <a:gd name="connsiteX0" fmla="*/ 74004 w 102445"/>
                  <a:gd name="connsiteY0" fmla="*/ 253649 h 253234"/>
                  <a:gd name="connsiteX1" fmla="*/ 109 w 102445"/>
                  <a:gd name="connsiteY1" fmla="*/ 253649 h 253234"/>
                  <a:gd name="connsiteX2" fmla="*/ 21582 w 102445"/>
                  <a:gd name="connsiteY2" fmla="*/ 415 h 253234"/>
                  <a:gd name="connsiteX3" fmla="*/ 102554 w 102445"/>
                  <a:gd name="connsiteY3" fmla="*/ 415 h 253234"/>
                </a:gdLst>
                <a:ahLst/>
                <a:cxnLst>
                  <a:cxn ang="0">
                    <a:pos x="connsiteX0" y="connsiteY0"/>
                  </a:cxn>
                  <a:cxn ang="0">
                    <a:pos x="connsiteX1" y="connsiteY1"/>
                  </a:cxn>
                  <a:cxn ang="0">
                    <a:pos x="connsiteX2" y="connsiteY2"/>
                  </a:cxn>
                  <a:cxn ang="0">
                    <a:pos x="connsiteX3" y="connsiteY3"/>
                  </a:cxn>
                </a:cxnLst>
                <a:rect l="l" t="t" r="r" b="b"/>
                <a:pathLst>
                  <a:path w="102445" h="253234">
                    <a:moveTo>
                      <a:pt x="74004" y="253649"/>
                    </a:moveTo>
                    <a:lnTo>
                      <a:pt x="109" y="253649"/>
                    </a:lnTo>
                    <a:lnTo>
                      <a:pt x="21582" y="415"/>
                    </a:lnTo>
                    <a:lnTo>
                      <a:pt x="102554" y="415"/>
                    </a:lnTo>
                    <a:close/>
                  </a:path>
                </a:pathLst>
              </a:custGeom>
              <a:solidFill>
                <a:srgbClr val="CD8111"/>
              </a:solidFill>
              <a:ln w="11989" cap="flat">
                <a:noFill/>
                <a:prstDash val="solid"/>
                <a:miter/>
              </a:ln>
            </p:spPr>
            <p:txBody>
              <a:bodyPr rtlCol="0" anchor="ctr"/>
              <a:lstStyle/>
              <a:p>
                <a:endParaRPr lang="zh-CN" altLang="en-US"/>
              </a:p>
            </p:txBody>
          </p:sp>
          <p:sp>
            <p:nvSpPr>
              <p:cNvPr id="70" name="îṧľîdé"/>
              <p:cNvSpPr/>
              <p:nvPr/>
            </p:nvSpPr>
            <p:spPr>
              <a:xfrm>
                <a:off x="8518681" y="4310658"/>
                <a:ext cx="269668" cy="61659"/>
              </a:xfrm>
              <a:custGeom>
                <a:avLst/>
                <a:gdLst>
                  <a:gd name="connsiteX0" fmla="*/ 109 w 269668"/>
                  <a:gd name="connsiteY0" fmla="*/ 415 h 61659"/>
                  <a:gd name="connsiteX1" fmla="*/ 269778 w 269668"/>
                  <a:gd name="connsiteY1" fmla="*/ 415 h 61659"/>
                  <a:gd name="connsiteX2" fmla="*/ 269778 w 269668"/>
                  <a:gd name="connsiteY2" fmla="*/ 50078 h 61659"/>
                  <a:gd name="connsiteX3" fmla="*/ 257782 w 269668"/>
                  <a:gd name="connsiteY3" fmla="*/ 62074 h 61659"/>
                  <a:gd name="connsiteX4" fmla="*/ 12105 w 269668"/>
                  <a:gd name="connsiteY4" fmla="*/ 62074 h 61659"/>
                  <a:gd name="connsiteX5" fmla="*/ 109 w 269668"/>
                  <a:gd name="connsiteY5" fmla="*/ 50078 h 61659"/>
                  <a:gd name="connsiteX6" fmla="*/ 109 w 269668"/>
                  <a:gd name="connsiteY6" fmla="*/ 415 h 61659"/>
                  <a:gd name="connsiteX7" fmla="*/ 109 w 269668"/>
                  <a:gd name="connsiteY7" fmla="*/ 415 h 6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668" h="61658">
                    <a:moveTo>
                      <a:pt x="109" y="415"/>
                    </a:moveTo>
                    <a:lnTo>
                      <a:pt x="269778" y="415"/>
                    </a:lnTo>
                    <a:lnTo>
                      <a:pt x="269778" y="50078"/>
                    </a:lnTo>
                    <a:cubicBezTo>
                      <a:pt x="269778" y="56676"/>
                      <a:pt x="264380" y="62074"/>
                      <a:pt x="257782" y="62074"/>
                    </a:cubicBezTo>
                    <a:lnTo>
                      <a:pt x="12105" y="62074"/>
                    </a:lnTo>
                    <a:cubicBezTo>
                      <a:pt x="5507" y="62074"/>
                      <a:pt x="109" y="56676"/>
                      <a:pt x="109" y="50078"/>
                    </a:cubicBezTo>
                    <a:lnTo>
                      <a:pt x="109" y="415"/>
                    </a:lnTo>
                    <a:lnTo>
                      <a:pt x="109" y="415"/>
                    </a:lnTo>
                    <a:close/>
                  </a:path>
                </a:pathLst>
              </a:custGeom>
              <a:solidFill>
                <a:srgbClr val="FFD46A"/>
              </a:solidFill>
              <a:ln w="11989" cap="flat">
                <a:noFill/>
                <a:prstDash val="solid"/>
                <a:miter/>
              </a:ln>
            </p:spPr>
            <p:txBody>
              <a:bodyPr rtlCol="0" anchor="ctr"/>
              <a:lstStyle/>
              <a:p>
                <a:endParaRPr lang="zh-CN" altLang="en-US"/>
              </a:p>
            </p:txBody>
          </p:sp>
        </p:grpSp>
        <p:grpSp>
          <p:nvGrpSpPr>
            <p:cNvPr id="12" name="图形 1"/>
            <p:cNvGrpSpPr/>
            <p:nvPr/>
          </p:nvGrpSpPr>
          <p:grpSpPr>
            <a:xfrm>
              <a:off x="9323456" y="2323917"/>
              <a:ext cx="797982" cy="665756"/>
              <a:chOff x="10059680" y="2843554"/>
              <a:chExt cx="682689" cy="569567"/>
            </a:xfrm>
          </p:grpSpPr>
          <p:sp>
            <p:nvSpPr>
              <p:cNvPr id="54" name="iSḷíḍê"/>
              <p:cNvSpPr/>
              <p:nvPr/>
            </p:nvSpPr>
            <p:spPr>
              <a:xfrm>
                <a:off x="10193675" y="3011497"/>
                <a:ext cx="548694" cy="401624"/>
              </a:xfrm>
              <a:custGeom>
                <a:avLst/>
                <a:gdLst>
                  <a:gd name="connsiteX0" fmla="*/ 53620 w 548694"/>
                  <a:gd name="connsiteY0" fmla="*/ 332 h 401624"/>
                  <a:gd name="connsiteX1" fmla="*/ 527700 w 548694"/>
                  <a:gd name="connsiteY1" fmla="*/ 332 h 401624"/>
                  <a:gd name="connsiteX2" fmla="*/ 548933 w 548694"/>
                  <a:gd name="connsiteY2" fmla="*/ 21565 h 401624"/>
                  <a:gd name="connsiteX3" fmla="*/ 548933 w 548694"/>
                  <a:gd name="connsiteY3" fmla="*/ 23004 h 401624"/>
                  <a:gd name="connsiteX4" fmla="*/ 524341 w 548694"/>
                  <a:gd name="connsiteY4" fmla="*/ 382163 h 401624"/>
                  <a:gd name="connsiteX5" fmla="*/ 503108 w 548694"/>
                  <a:gd name="connsiteY5" fmla="*/ 401956 h 401624"/>
                  <a:gd name="connsiteX6" fmla="*/ 21471 w 548694"/>
                  <a:gd name="connsiteY6" fmla="*/ 401956 h 401624"/>
                  <a:gd name="connsiteX7" fmla="*/ 238 w 548694"/>
                  <a:gd name="connsiteY7" fmla="*/ 380724 h 401624"/>
                  <a:gd name="connsiteX8" fmla="*/ 358 w 548694"/>
                  <a:gd name="connsiteY8" fmla="*/ 378804 h 401624"/>
                  <a:gd name="connsiteX9" fmla="*/ 32507 w 548694"/>
                  <a:gd name="connsiteY9" fmla="*/ 19645 h 401624"/>
                  <a:gd name="connsiteX10" fmla="*/ 53620 w 548694"/>
                  <a:gd name="connsiteY10" fmla="*/ 332 h 4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694" h="401624">
                    <a:moveTo>
                      <a:pt x="53620" y="332"/>
                    </a:moveTo>
                    <a:lnTo>
                      <a:pt x="527700" y="332"/>
                    </a:lnTo>
                    <a:cubicBezTo>
                      <a:pt x="539456" y="332"/>
                      <a:pt x="548933" y="9809"/>
                      <a:pt x="548933" y="21565"/>
                    </a:cubicBezTo>
                    <a:cubicBezTo>
                      <a:pt x="548933" y="22045"/>
                      <a:pt x="548933" y="22525"/>
                      <a:pt x="548933" y="23004"/>
                    </a:cubicBezTo>
                    <a:lnTo>
                      <a:pt x="524341" y="382163"/>
                    </a:lnTo>
                    <a:cubicBezTo>
                      <a:pt x="523621" y="393319"/>
                      <a:pt x="514264" y="401956"/>
                      <a:pt x="503108" y="401956"/>
                    </a:cubicBezTo>
                    <a:lnTo>
                      <a:pt x="21471" y="401956"/>
                    </a:lnTo>
                    <a:cubicBezTo>
                      <a:pt x="9715" y="401956"/>
                      <a:pt x="238" y="392480"/>
                      <a:pt x="238" y="380724"/>
                    </a:cubicBezTo>
                    <a:cubicBezTo>
                      <a:pt x="238" y="380124"/>
                      <a:pt x="238" y="379404"/>
                      <a:pt x="358" y="378804"/>
                    </a:cubicBezTo>
                    <a:lnTo>
                      <a:pt x="32507" y="19645"/>
                    </a:lnTo>
                    <a:cubicBezTo>
                      <a:pt x="33467" y="8729"/>
                      <a:pt x="42584" y="332"/>
                      <a:pt x="53620" y="332"/>
                    </a:cubicBezTo>
                    <a:close/>
                  </a:path>
                </a:pathLst>
              </a:custGeom>
              <a:solidFill>
                <a:srgbClr val="FFFFFF">
                  <a:alpha val="30000"/>
                </a:srgbClr>
              </a:solidFill>
              <a:ln w="11989" cap="flat">
                <a:noFill/>
                <a:prstDash val="solid"/>
                <a:miter/>
              </a:ln>
            </p:spPr>
            <p:txBody>
              <a:bodyPr rtlCol="0" anchor="ctr"/>
              <a:lstStyle/>
              <a:p>
                <a:endParaRPr lang="zh-CN" altLang="en-US"/>
              </a:p>
            </p:txBody>
          </p:sp>
          <p:sp>
            <p:nvSpPr>
              <p:cNvPr id="55" name="ïṩḷïḍe"/>
              <p:cNvSpPr/>
              <p:nvPr/>
            </p:nvSpPr>
            <p:spPr>
              <a:xfrm>
                <a:off x="10257613" y="3131456"/>
                <a:ext cx="419858" cy="239918"/>
              </a:xfrm>
              <a:custGeom>
                <a:avLst/>
                <a:gdLst>
                  <a:gd name="connsiteX0" fmla="*/ 281903 w 419858"/>
                  <a:gd name="connsiteY0" fmla="*/ 332 h 239918"/>
                  <a:gd name="connsiteX1" fmla="*/ 256471 w 419858"/>
                  <a:gd name="connsiteY1" fmla="*/ 240251 h 239918"/>
                  <a:gd name="connsiteX2" fmla="*/ 222643 w 419858"/>
                  <a:gd name="connsiteY2" fmla="*/ 240251 h 239918"/>
                  <a:gd name="connsiteX3" fmla="*/ 248074 w 419858"/>
                  <a:gd name="connsiteY3" fmla="*/ 332 h 239918"/>
                  <a:gd name="connsiteX4" fmla="*/ 281903 w 419858"/>
                  <a:gd name="connsiteY4" fmla="*/ 332 h 239918"/>
                  <a:gd name="connsiteX5" fmla="*/ 44983 w 419858"/>
                  <a:gd name="connsiteY5" fmla="*/ 137446 h 239918"/>
                  <a:gd name="connsiteX6" fmla="*/ 34067 w 419858"/>
                  <a:gd name="connsiteY6" fmla="*/ 240251 h 239918"/>
                  <a:gd name="connsiteX7" fmla="*/ 238 w 419858"/>
                  <a:gd name="connsiteY7" fmla="*/ 240251 h 239918"/>
                  <a:gd name="connsiteX8" fmla="*/ 11154 w 419858"/>
                  <a:gd name="connsiteY8" fmla="*/ 137446 h 239918"/>
                  <a:gd name="connsiteX9" fmla="*/ 44983 w 419858"/>
                  <a:gd name="connsiteY9" fmla="*/ 137446 h 239918"/>
                  <a:gd name="connsiteX10" fmla="*/ 338284 w 419858"/>
                  <a:gd name="connsiteY10" fmla="*/ 167435 h 239918"/>
                  <a:gd name="connsiteX11" fmla="*/ 330606 w 419858"/>
                  <a:gd name="connsiteY11" fmla="*/ 240251 h 239918"/>
                  <a:gd name="connsiteX12" fmla="*/ 296778 w 419858"/>
                  <a:gd name="connsiteY12" fmla="*/ 240251 h 239918"/>
                  <a:gd name="connsiteX13" fmla="*/ 304455 w 419858"/>
                  <a:gd name="connsiteY13" fmla="*/ 167435 h 239918"/>
                  <a:gd name="connsiteX14" fmla="*/ 338284 w 419858"/>
                  <a:gd name="connsiteY14" fmla="*/ 167435 h 239918"/>
                  <a:gd name="connsiteX15" fmla="*/ 420096 w 419858"/>
                  <a:gd name="connsiteY15" fmla="*/ 94620 h 239918"/>
                  <a:gd name="connsiteX16" fmla="*/ 404621 w 419858"/>
                  <a:gd name="connsiteY16" fmla="*/ 240251 h 239918"/>
                  <a:gd name="connsiteX17" fmla="*/ 370793 w 419858"/>
                  <a:gd name="connsiteY17" fmla="*/ 240251 h 239918"/>
                  <a:gd name="connsiteX18" fmla="*/ 386267 w 419858"/>
                  <a:gd name="connsiteY18" fmla="*/ 94620 h 239918"/>
                  <a:gd name="connsiteX19" fmla="*/ 420096 w 419858"/>
                  <a:gd name="connsiteY19" fmla="*/ 94620 h 239918"/>
                  <a:gd name="connsiteX20" fmla="*/ 197811 w 419858"/>
                  <a:gd name="connsiteY20" fmla="*/ 94620 h 239918"/>
                  <a:gd name="connsiteX21" fmla="*/ 182336 w 419858"/>
                  <a:gd name="connsiteY21" fmla="*/ 240251 h 239918"/>
                  <a:gd name="connsiteX22" fmla="*/ 148508 w 419858"/>
                  <a:gd name="connsiteY22" fmla="*/ 240251 h 239918"/>
                  <a:gd name="connsiteX23" fmla="*/ 163983 w 419858"/>
                  <a:gd name="connsiteY23" fmla="*/ 94620 h 239918"/>
                  <a:gd name="connsiteX24" fmla="*/ 197811 w 419858"/>
                  <a:gd name="connsiteY24" fmla="*/ 94620 h 239918"/>
                  <a:gd name="connsiteX25" fmla="*/ 127275 w 419858"/>
                  <a:gd name="connsiteY25" fmla="*/ 60312 h 239918"/>
                  <a:gd name="connsiteX26" fmla="*/ 108201 w 419858"/>
                  <a:gd name="connsiteY26" fmla="*/ 240251 h 239918"/>
                  <a:gd name="connsiteX27" fmla="*/ 74373 w 419858"/>
                  <a:gd name="connsiteY27" fmla="*/ 240251 h 239918"/>
                  <a:gd name="connsiteX28" fmla="*/ 93446 w 419858"/>
                  <a:gd name="connsiteY28" fmla="*/ 60312 h 239918"/>
                  <a:gd name="connsiteX29" fmla="*/ 127275 w 419858"/>
                  <a:gd name="connsiteY29" fmla="*/ 60312 h 23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9858" h="239918">
                    <a:moveTo>
                      <a:pt x="281903" y="332"/>
                    </a:moveTo>
                    <a:lnTo>
                      <a:pt x="256471" y="240251"/>
                    </a:lnTo>
                    <a:lnTo>
                      <a:pt x="222643" y="240251"/>
                    </a:lnTo>
                    <a:lnTo>
                      <a:pt x="248074" y="332"/>
                    </a:lnTo>
                    <a:lnTo>
                      <a:pt x="281903" y="332"/>
                    </a:lnTo>
                    <a:close/>
                    <a:moveTo>
                      <a:pt x="44983" y="137446"/>
                    </a:moveTo>
                    <a:lnTo>
                      <a:pt x="34067" y="240251"/>
                    </a:lnTo>
                    <a:lnTo>
                      <a:pt x="238" y="240251"/>
                    </a:lnTo>
                    <a:lnTo>
                      <a:pt x="11154" y="137446"/>
                    </a:lnTo>
                    <a:lnTo>
                      <a:pt x="44983" y="137446"/>
                    </a:lnTo>
                    <a:close/>
                    <a:moveTo>
                      <a:pt x="338284" y="167435"/>
                    </a:moveTo>
                    <a:lnTo>
                      <a:pt x="330606" y="240251"/>
                    </a:lnTo>
                    <a:lnTo>
                      <a:pt x="296778" y="240251"/>
                    </a:lnTo>
                    <a:lnTo>
                      <a:pt x="304455" y="167435"/>
                    </a:lnTo>
                    <a:lnTo>
                      <a:pt x="338284" y="167435"/>
                    </a:lnTo>
                    <a:close/>
                    <a:moveTo>
                      <a:pt x="420096" y="94620"/>
                    </a:moveTo>
                    <a:lnTo>
                      <a:pt x="404621" y="240251"/>
                    </a:lnTo>
                    <a:lnTo>
                      <a:pt x="370793" y="240251"/>
                    </a:lnTo>
                    <a:lnTo>
                      <a:pt x="386267" y="94620"/>
                    </a:lnTo>
                    <a:lnTo>
                      <a:pt x="420096" y="94620"/>
                    </a:lnTo>
                    <a:close/>
                    <a:moveTo>
                      <a:pt x="197811" y="94620"/>
                    </a:moveTo>
                    <a:lnTo>
                      <a:pt x="182336" y="240251"/>
                    </a:lnTo>
                    <a:lnTo>
                      <a:pt x="148508" y="240251"/>
                    </a:lnTo>
                    <a:lnTo>
                      <a:pt x="163983" y="94620"/>
                    </a:lnTo>
                    <a:lnTo>
                      <a:pt x="197811" y="94620"/>
                    </a:lnTo>
                    <a:close/>
                    <a:moveTo>
                      <a:pt x="127275" y="60312"/>
                    </a:moveTo>
                    <a:lnTo>
                      <a:pt x="108201" y="240251"/>
                    </a:lnTo>
                    <a:lnTo>
                      <a:pt x="74373" y="240251"/>
                    </a:lnTo>
                    <a:lnTo>
                      <a:pt x="93446" y="60312"/>
                    </a:lnTo>
                    <a:lnTo>
                      <a:pt x="127275" y="60312"/>
                    </a:lnTo>
                    <a:close/>
                  </a:path>
                </a:pathLst>
              </a:custGeom>
              <a:solidFill>
                <a:srgbClr val="FFFFFF"/>
              </a:solidFill>
              <a:ln w="11989" cap="flat">
                <a:noFill/>
                <a:prstDash val="solid"/>
                <a:miter/>
              </a:ln>
            </p:spPr>
            <p:txBody>
              <a:bodyPr rtlCol="0" anchor="ctr"/>
              <a:lstStyle/>
              <a:p>
                <a:endParaRPr lang="zh-CN" altLang="en-US"/>
              </a:p>
            </p:txBody>
          </p:sp>
          <p:grpSp>
            <p:nvGrpSpPr>
              <p:cNvPr id="56" name="图形 1"/>
              <p:cNvGrpSpPr/>
              <p:nvPr/>
            </p:nvGrpSpPr>
            <p:grpSpPr>
              <a:xfrm>
                <a:off x="10059680" y="2843554"/>
                <a:ext cx="299898" cy="323890"/>
                <a:chOff x="10059680" y="2843554"/>
                <a:chExt cx="299898" cy="323890"/>
              </a:xfrm>
              <a:solidFill>
                <a:srgbClr val="FFDC7D"/>
              </a:solidFill>
            </p:grpSpPr>
            <p:sp>
              <p:nvSpPr>
                <p:cNvPr id="58" name="îSlïḑe"/>
                <p:cNvSpPr/>
                <p:nvPr/>
              </p:nvSpPr>
              <p:spPr>
                <a:xfrm>
                  <a:off x="10059680" y="2843554"/>
                  <a:ext cx="299898" cy="323890"/>
                </a:xfrm>
                <a:custGeom>
                  <a:avLst/>
                  <a:gdLst>
                    <a:gd name="connsiteX0" fmla="*/ 300137 w 299898"/>
                    <a:gd name="connsiteY0" fmla="*/ 162277 h 323890"/>
                    <a:gd name="connsiteX1" fmla="*/ 150187 w 299898"/>
                    <a:gd name="connsiteY1" fmla="*/ 324223 h 323890"/>
                    <a:gd name="connsiteX2" fmla="*/ 238 w 299898"/>
                    <a:gd name="connsiteY2" fmla="*/ 162277 h 323890"/>
                    <a:gd name="connsiteX3" fmla="*/ 150187 w 299898"/>
                    <a:gd name="connsiteY3" fmla="*/ 332 h 323890"/>
                    <a:gd name="connsiteX4" fmla="*/ 300137 w 299898"/>
                    <a:gd name="connsiteY4" fmla="*/ 162277 h 32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98" h="323890">
                      <a:moveTo>
                        <a:pt x="300137" y="162277"/>
                      </a:moveTo>
                      <a:cubicBezTo>
                        <a:pt x="300137" y="251717"/>
                        <a:pt x="233002" y="324223"/>
                        <a:pt x="150187" y="324223"/>
                      </a:cubicBezTo>
                      <a:cubicBezTo>
                        <a:pt x="67373" y="324223"/>
                        <a:pt x="238" y="251717"/>
                        <a:pt x="238" y="162277"/>
                      </a:cubicBezTo>
                      <a:cubicBezTo>
                        <a:pt x="238" y="72837"/>
                        <a:pt x="67373" y="332"/>
                        <a:pt x="150187" y="332"/>
                      </a:cubicBezTo>
                      <a:cubicBezTo>
                        <a:pt x="233002" y="332"/>
                        <a:pt x="300137" y="72837"/>
                        <a:pt x="300137" y="162277"/>
                      </a:cubicBezTo>
                      <a:close/>
                    </a:path>
                  </a:pathLst>
                </a:custGeom>
                <a:solidFill>
                  <a:srgbClr val="F8C16E"/>
                </a:solidFill>
                <a:ln w="11989" cap="flat">
                  <a:noFill/>
                  <a:prstDash val="solid"/>
                  <a:miter/>
                </a:ln>
              </p:spPr>
              <p:txBody>
                <a:bodyPr rtlCol="0" anchor="ctr"/>
                <a:lstStyle/>
                <a:p>
                  <a:endParaRPr lang="zh-CN" altLang="en-US"/>
                </a:p>
              </p:txBody>
            </p:sp>
            <p:sp>
              <p:nvSpPr>
                <p:cNvPr id="59" name="ïṡḷiḓè"/>
                <p:cNvSpPr/>
                <p:nvPr/>
              </p:nvSpPr>
              <p:spPr>
                <a:xfrm>
                  <a:off x="10059680" y="2843554"/>
                  <a:ext cx="299898" cy="323890"/>
                </a:xfrm>
                <a:custGeom>
                  <a:avLst/>
                  <a:gdLst>
                    <a:gd name="connsiteX0" fmla="*/ 300137 w 299898"/>
                    <a:gd name="connsiteY0" fmla="*/ 162277 h 323890"/>
                    <a:gd name="connsiteX1" fmla="*/ 150187 w 299898"/>
                    <a:gd name="connsiteY1" fmla="*/ 324223 h 323890"/>
                    <a:gd name="connsiteX2" fmla="*/ 238 w 299898"/>
                    <a:gd name="connsiteY2" fmla="*/ 162277 h 323890"/>
                    <a:gd name="connsiteX3" fmla="*/ 150187 w 299898"/>
                    <a:gd name="connsiteY3" fmla="*/ 332 h 323890"/>
                    <a:gd name="connsiteX4" fmla="*/ 300137 w 299898"/>
                    <a:gd name="connsiteY4" fmla="*/ 162277 h 32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98" h="323890">
                      <a:moveTo>
                        <a:pt x="300137" y="162277"/>
                      </a:moveTo>
                      <a:cubicBezTo>
                        <a:pt x="300137" y="251717"/>
                        <a:pt x="233002" y="324223"/>
                        <a:pt x="150187" y="324223"/>
                      </a:cubicBezTo>
                      <a:cubicBezTo>
                        <a:pt x="67373" y="324223"/>
                        <a:pt x="238" y="251717"/>
                        <a:pt x="238" y="162277"/>
                      </a:cubicBezTo>
                      <a:cubicBezTo>
                        <a:pt x="238" y="72837"/>
                        <a:pt x="67373" y="332"/>
                        <a:pt x="150187" y="332"/>
                      </a:cubicBezTo>
                      <a:cubicBezTo>
                        <a:pt x="233002" y="332"/>
                        <a:pt x="300137" y="72837"/>
                        <a:pt x="300137" y="162277"/>
                      </a:cubicBezTo>
                      <a:close/>
                    </a:path>
                  </a:pathLst>
                </a:custGeom>
                <a:ln w="11989" cap="flat">
                  <a:noFill/>
                  <a:prstDash val="solid"/>
                  <a:miter/>
                </a:ln>
              </p:spPr>
              <p:txBody>
                <a:bodyPr rtlCol="0" anchor="ctr"/>
                <a:lstStyle/>
                <a:p>
                  <a:endParaRPr lang="zh-CN" altLang="en-US"/>
                </a:p>
              </p:txBody>
            </p:sp>
          </p:grpSp>
          <p:sp>
            <p:nvSpPr>
              <p:cNvPr id="57" name="íş1iḓê"/>
              <p:cNvSpPr/>
              <p:nvPr/>
            </p:nvSpPr>
            <p:spPr>
              <a:xfrm>
                <a:off x="10149650" y="2915529"/>
                <a:ext cx="120199" cy="178739"/>
              </a:xfrm>
              <a:custGeom>
                <a:avLst/>
                <a:gdLst>
                  <a:gd name="connsiteX0" fmla="*/ 47622 w 120199"/>
                  <a:gd name="connsiteY0" fmla="*/ 179072 h 178739"/>
                  <a:gd name="connsiteX1" fmla="*/ 120437 w 120199"/>
                  <a:gd name="connsiteY1" fmla="*/ 114054 h 178739"/>
                  <a:gd name="connsiteX2" fmla="*/ 74013 w 120199"/>
                  <a:gd name="connsiteY2" fmla="*/ 114054 h 178739"/>
                  <a:gd name="connsiteX3" fmla="*/ 79051 w 120199"/>
                  <a:gd name="connsiteY3" fmla="*/ 332 h 178739"/>
                  <a:gd name="connsiteX4" fmla="*/ 44743 w 120199"/>
                  <a:gd name="connsiteY4" fmla="*/ 332 h 178739"/>
                  <a:gd name="connsiteX5" fmla="*/ 39825 w 120199"/>
                  <a:gd name="connsiteY5" fmla="*/ 114054 h 178739"/>
                  <a:gd name="connsiteX6" fmla="*/ 238 w 120199"/>
                  <a:gd name="connsiteY6" fmla="*/ 114054 h 17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199" h="178739">
                    <a:moveTo>
                      <a:pt x="47622" y="179072"/>
                    </a:moveTo>
                    <a:lnTo>
                      <a:pt x="120437" y="114054"/>
                    </a:lnTo>
                    <a:lnTo>
                      <a:pt x="74013" y="114054"/>
                    </a:lnTo>
                    <a:lnTo>
                      <a:pt x="79051" y="332"/>
                    </a:lnTo>
                    <a:lnTo>
                      <a:pt x="44743" y="332"/>
                    </a:lnTo>
                    <a:lnTo>
                      <a:pt x="39825" y="114054"/>
                    </a:lnTo>
                    <a:lnTo>
                      <a:pt x="238" y="114054"/>
                    </a:lnTo>
                    <a:close/>
                  </a:path>
                </a:pathLst>
              </a:custGeom>
              <a:solidFill>
                <a:srgbClr val="FFFFFF"/>
              </a:solidFill>
              <a:ln w="11989" cap="flat">
                <a:noFill/>
                <a:prstDash val="solid"/>
                <a:miter/>
              </a:ln>
            </p:spPr>
            <p:txBody>
              <a:bodyPr rtlCol="0" anchor="ctr"/>
              <a:lstStyle/>
              <a:p>
                <a:endParaRPr lang="zh-CN" altLang="en-US"/>
              </a:p>
            </p:txBody>
          </p:sp>
        </p:grpSp>
        <p:grpSp>
          <p:nvGrpSpPr>
            <p:cNvPr id="13" name="图形 1"/>
            <p:cNvGrpSpPr/>
            <p:nvPr/>
          </p:nvGrpSpPr>
          <p:grpSpPr>
            <a:xfrm>
              <a:off x="7907253" y="3025007"/>
              <a:ext cx="342272" cy="459774"/>
              <a:chOff x="8848090" y="3443351"/>
              <a:chExt cx="292820" cy="393346"/>
            </a:xfrm>
          </p:grpSpPr>
          <p:sp>
            <p:nvSpPr>
              <p:cNvPr id="46" name="isḷïďe"/>
              <p:cNvSpPr/>
              <p:nvPr/>
            </p:nvSpPr>
            <p:spPr>
              <a:xfrm>
                <a:off x="8896074" y="3443351"/>
                <a:ext cx="244837" cy="363717"/>
              </a:xfrm>
              <a:custGeom>
                <a:avLst/>
                <a:gdLst>
                  <a:gd name="connsiteX0" fmla="*/ 142049 w 244837"/>
                  <a:gd name="connsiteY0" fmla="*/ 382 h 363717"/>
                  <a:gd name="connsiteX1" fmla="*/ 137 w 244837"/>
                  <a:gd name="connsiteY1" fmla="*/ 382 h 363717"/>
                  <a:gd name="connsiteX2" fmla="*/ 137 w 244837"/>
                  <a:gd name="connsiteY2" fmla="*/ 364099 h 363717"/>
                  <a:gd name="connsiteX3" fmla="*/ 244974 w 244837"/>
                  <a:gd name="connsiteY3" fmla="*/ 364099 h 363717"/>
                  <a:gd name="connsiteX4" fmla="*/ 244974 w 244837"/>
                  <a:gd name="connsiteY4" fmla="*/ 106066 h 36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36" h="363717">
                    <a:moveTo>
                      <a:pt x="142049" y="382"/>
                    </a:moveTo>
                    <a:lnTo>
                      <a:pt x="137" y="382"/>
                    </a:lnTo>
                    <a:lnTo>
                      <a:pt x="137" y="364099"/>
                    </a:lnTo>
                    <a:lnTo>
                      <a:pt x="244974" y="364099"/>
                    </a:lnTo>
                    <a:lnTo>
                      <a:pt x="244974" y="106066"/>
                    </a:lnTo>
                    <a:close/>
                  </a:path>
                </a:pathLst>
              </a:custGeom>
              <a:solidFill>
                <a:srgbClr val="3A7D65"/>
              </a:solidFill>
              <a:ln w="11989" cap="flat">
                <a:noFill/>
                <a:prstDash val="solid"/>
                <a:miter/>
              </a:ln>
            </p:spPr>
            <p:txBody>
              <a:bodyPr rtlCol="0" anchor="ctr"/>
              <a:lstStyle/>
              <a:p>
                <a:endParaRPr lang="zh-CN" altLang="en-US"/>
              </a:p>
            </p:txBody>
          </p:sp>
          <p:sp>
            <p:nvSpPr>
              <p:cNvPr id="47" name="iṥḻïḓé"/>
              <p:cNvSpPr/>
              <p:nvPr/>
            </p:nvSpPr>
            <p:spPr>
              <a:xfrm>
                <a:off x="8848090" y="3472861"/>
                <a:ext cx="244957" cy="363836"/>
              </a:xfrm>
              <a:custGeom>
                <a:avLst/>
                <a:gdLst>
                  <a:gd name="connsiteX0" fmla="*/ 245094 w 244957"/>
                  <a:gd name="connsiteY0" fmla="*/ 364219 h 363836"/>
                  <a:gd name="connsiteX1" fmla="*/ 137 w 244957"/>
                  <a:gd name="connsiteY1" fmla="*/ 364219 h 363836"/>
                  <a:gd name="connsiteX2" fmla="*/ 137 w 244957"/>
                  <a:gd name="connsiteY2" fmla="*/ 382 h 363836"/>
                  <a:gd name="connsiteX3" fmla="*/ 142169 w 244957"/>
                  <a:gd name="connsiteY3" fmla="*/ 382 h 363836"/>
                  <a:gd name="connsiteX4" fmla="*/ 245094 w 244957"/>
                  <a:gd name="connsiteY4" fmla="*/ 106186 h 363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57" h="363836">
                    <a:moveTo>
                      <a:pt x="245094" y="364219"/>
                    </a:moveTo>
                    <a:lnTo>
                      <a:pt x="137" y="364219"/>
                    </a:lnTo>
                    <a:lnTo>
                      <a:pt x="137" y="382"/>
                    </a:lnTo>
                    <a:lnTo>
                      <a:pt x="142169" y="382"/>
                    </a:lnTo>
                    <a:lnTo>
                      <a:pt x="245094" y="106186"/>
                    </a:lnTo>
                    <a:close/>
                  </a:path>
                </a:pathLst>
              </a:custGeom>
              <a:solidFill>
                <a:srgbClr val="4C93F4"/>
              </a:solidFill>
              <a:ln w="11989" cap="flat">
                <a:noFill/>
                <a:prstDash val="solid"/>
                <a:miter/>
              </a:ln>
            </p:spPr>
            <p:txBody>
              <a:bodyPr rtlCol="0" anchor="ctr"/>
              <a:lstStyle/>
              <a:p>
                <a:endParaRPr lang="zh-CN" altLang="en-US"/>
              </a:p>
            </p:txBody>
          </p:sp>
          <p:sp>
            <p:nvSpPr>
              <p:cNvPr id="48" name="ïşḻíďe"/>
              <p:cNvSpPr/>
              <p:nvPr/>
            </p:nvSpPr>
            <p:spPr>
              <a:xfrm>
                <a:off x="8990122" y="3472861"/>
                <a:ext cx="102925" cy="105804"/>
              </a:xfrm>
              <a:custGeom>
                <a:avLst/>
                <a:gdLst>
                  <a:gd name="connsiteX0" fmla="*/ 137 w 102925"/>
                  <a:gd name="connsiteY0" fmla="*/ 382 h 105804"/>
                  <a:gd name="connsiteX1" fmla="*/ 137 w 102925"/>
                  <a:gd name="connsiteY1" fmla="*/ 106186 h 105804"/>
                  <a:gd name="connsiteX2" fmla="*/ 103062 w 102925"/>
                  <a:gd name="connsiteY2" fmla="*/ 106186 h 105804"/>
                </a:gdLst>
                <a:ahLst/>
                <a:cxnLst>
                  <a:cxn ang="0">
                    <a:pos x="connsiteX0" y="connsiteY0"/>
                  </a:cxn>
                  <a:cxn ang="0">
                    <a:pos x="connsiteX1" y="connsiteY1"/>
                  </a:cxn>
                  <a:cxn ang="0">
                    <a:pos x="connsiteX2" y="connsiteY2"/>
                  </a:cxn>
                </a:cxnLst>
                <a:rect l="l" t="t" r="r" b="b"/>
                <a:pathLst>
                  <a:path w="102924" h="105804">
                    <a:moveTo>
                      <a:pt x="137" y="382"/>
                    </a:moveTo>
                    <a:lnTo>
                      <a:pt x="137" y="106186"/>
                    </a:lnTo>
                    <a:lnTo>
                      <a:pt x="103062" y="106186"/>
                    </a:lnTo>
                    <a:close/>
                  </a:path>
                </a:pathLst>
              </a:custGeom>
              <a:solidFill>
                <a:srgbClr val="FFFFFF"/>
              </a:solidFill>
              <a:ln w="11989" cap="flat">
                <a:noFill/>
                <a:prstDash val="solid"/>
                <a:miter/>
              </a:ln>
            </p:spPr>
            <p:txBody>
              <a:bodyPr rtlCol="0" anchor="ctr"/>
              <a:lstStyle/>
              <a:p>
                <a:endParaRPr lang="zh-CN" altLang="en-US"/>
              </a:p>
            </p:txBody>
          </p:sp>
          <p:sp>
            <p:nvSpPr>
              <p:cNvPr id="49" name="íšlíḓé"/>
              <p:cNvSpPr/>
              <p:nvPr/>
            </p:nvSpPr>
            <p:spPr>
              <a:xfrm>
                <a:off x="8880959" y="3532841"/>
                <a:ext cx="89009" cy="30109"/>
              </a:xfrm>
              <a:custGeom>
                <a:avLst/>
                <a:gdLst>
                  <a:gd name="connsiteX0" fmla="*/ 137 w 89009"/>
                  <a:gd name="connsiteY0" fmla="*/ 382 h 30109"/>
                  <a:gd name="connsiteX1" fmla="*/ 89147 w 89009"/>
                  <a:gd name="connsiteY1" fmla="*/ 382 h 30109"/>
                  <a:gd name="connsiteX2" fmla="*/ 89147 w 89009"/>
                  <a:gd name="connsiteY2" fmla="*/ 30492 h 30109"/>
                  <a:gd name="connsiteX3" fmla="*/ 137 w 89009"/>
                  <a:gd name="connsiteY3" fmla="*/ 30492 h 30109"/>
                </a:gdLst>
                <a:ahLst/>
                <a:cxnLst>
                  <a:cxn ang="0">
                    <a:pos x="connsiteX0" y="connsiteY0"/>
                  </a:cxn>
                  <a:cxn ang="0">
                    <a:pos x="connsiteX1" y="connsiteY1"/>
                  </a:cxn>
                  <a:cxn ang="0">
                    <a:pos x="connsiteX2" y="connsiteY2"/>
                  </a:cxn>
                  <a:cxn ang="0">
                    <a:pos x="connsiteX3" y="connsiteY3"/>
                  </a:cxn>
                </a:cxnLst>
                <a:rect l="l" t="t" r="r" b="b"/>
                <a:pathLst>
                  <a:path w="89009" h="30109">
                    <a:moveTo>
                      <a:pt x="137" y="382"/>
                    </a:moveTo>
                    <a:lnTo>
                      <a:pt x="89147" y="382"/>
                    </a:lnTo>
                    <a:lnTo>
                      <a:pt x="89147" y="30492"/>
                    </a:lnTo>
                    <a:lnTo>
                      <a:pt x="137" y="30492"/>
                    </a:lnTo>
                    <a:close/>
                  </a:path>
                </a:pathLst>
              </a:custGeom>
              <a:solidFill>
                <a:srgbClr val="EAF1FC"/>
              </a:solidFill>
              <a:ln w="11989" cap="flat">
                <a:noFill/>
                <a:prstDash val="solid"/>
                <a:miter/>
              </a:ln>
            </p:spPr>
            <p:txBody>
              <a:bodyPr rtlCol="0" anchor="ctr"/>
              <a:lstStyle/>
              <a:p>
                <a:endParaRPr lang="zh-CN" altLang="en-US"/>
              </a:p>
            </p:txBody>
          </p:sp>
          <p:sp>
            <p:nvSpPr>
              <p:cNvPr id="50" name="î$lídè"/>
              <p:cNvSpPr/>
              <p:nvPr/>
            </p:nvSpPr>
            <p:spPr>
              <a:xfrm>
                <a:off x="8880959" y="3594740"/>
                <a:ext cx="178859" cy="30109"/>
              </a:xfrm>
              <a:custGeom>
                <a:avLst/>
                <a:gdLst>
                  <a:gd name="connsiteX0" fmla="*/ 137 w 178859"/>
                  <a:gd name="connsiteY0" fmla="*/ 382 h 30109"/>
                  <a:gd name="connsiteX1" fmla="*/ 178997 w 178859"/>
                  <a:gd name="connsiteY1" fmla="*/ 382 h 30109"/>
                  <a:gd name="connsiteX2" fmla="*/ 178997 w 178859"/>
                  <a:gd name="connsiteY2" fmla="*/ 30492 h 30109"/>
                  <a:gd name="connsiteX3" fmla="*/ 137 w 178859"/>
                  <a:gd name="connsiteY3" fmla="*/ 30492 h 30109"/>
                </a:gdLst>
                <a:ahLst/>
                <a:cxnLst>
                  <a:cxn ang="0">
                    <a:pos x="connsiteX0" y="connsiteY0"/>
                  </a:cxn>
                  <a:cxn ang="0">
                    <a:pos x="connsiteX1" y="connsiteY1"/>
                  </a:cxn>
                  <a:cxn ang="0">
                    <a:pos x="connsiteX2" y="connsiteY2"/>
                  </a:cxn>
                  <a:cxn ang="0">
                    <a:pos x="connsiteX3" y="connsiteY3"/>
                  </a:cxn>
                </a:cxnLst>
                <a:rect l="l" t="t" r="r" b="b"/>
                <a:pathLst>
                  <a:path w="178859" h="30109">
                    <a:moveTo>
                      <a:pt x="137" y="382"/>
                    </a:moveTo>
                    <a:lnTo>
                      <a:pt x="178997" y="382"/>
                    </a:lnTo>
                    <a:lnTo>
                      <a:pt x="178997" y="30492"/>
                    </a:lnTo>
                    <a:lnTo>
                      <a:pt x="137" y="30492"/>
                    </a:lnTo>
                    <a:close/>
                  </a:path>
                </a:pathLst>
              </a:custGeom>
              <a:solidFill>
                <a:srgbClr val="EAF1FC"/>
              </a:solidFill>
              <a:ln w="11989" cap="flat">
                <a:noFill/>
                <a:prstDash val="solid"/>
                <a:miter/>
              </a:ln>
            </p:spPr>
            <p:txBody>
              <a:bodyPr rtlCol="0" anchor="ctr"/>
              <a:lstStyle/>
              <a:p>
                <a:endParaRPr lang="zh-CN" altLang="en-US"/>
              </a:p>
            </p:txBody>
          </p:sp>
          <p:sp>
            <p:nvSpPr>
              <p:cNvPr id="51" name="ïşḷïḑè"/>
              <p:cNvSpPr/>
              <p:nvPr/>
            </p:nvSpPr>
            <p:spPr>
              <a:xfrm>
                <a:off x="8880959" y="3655079"/>
                <a:ext cx="178859" cy="30109"/>
              </a:xfrm>
              <a:custGeom>
                <a:avLst/>
                <a:gdLst>
                  <a:gd name="connsiteX0" fmla="*/ 137 w 178859"/>
                  <a:gd name="connsiteY0" fmla="*/ 382 h 30109"/>
                  <a:gd name="connsiteX1" fmla="*/ 178997 w 178859"/>
                  <a:gd name="connsiteY1" fmla="*/ 382 h 30109"/>
                  <a:gd name="connsiteX2" fmla="*/ 178997 w 178859"/>
                  <a:gd name="connsiteY2" fmla="*/ 30492 h 30109"/>
                  <a:gd name="connsiteX3" fmla="*/ 137 w 178859"/>
                  <a:gd name="connsiteY3" fmla="*/ 30492 h 30109"/>
                </a:gdLst>
                <a:ahLst/>
                <a:cxnLst>
                  <a:cxn ang="0">
                    <a:pos x="connsiteX0" y="connsiteY0"/>
                  </a:cxn>
                  <a:cxn ang="0">
                    <a:pos x="connsiteX1" y="connsiteY1"/>
                  </a:cxn>
                  <a:cxn ang="0">
                    <a:pos x="connsiteX2" y="connsiteY2"/>
                  </a:cxn>
                  <a:cxn ang="0">
                    <a:pos x="connsiteX3" y="connsiteY3"/>
                  </a:cxn>
                </a:cxnLst>
                <a:rect l="l" t="t" r="r" b="b"/>
                <a:pathLst>
                  <a:path w="178859" h="30109">
                    <a:moveTo>
                      <a:pt x="137" y="382"/>
                    </a:moveTo>
                    <a:lnTo>
                      <a:pt x="178997" y="382"/>
                    </a:lnTo>
                    <a:lnTo>
                      <a:pt x="178997" y="30492"/>
                    </a:lnTo>
                    <a:lnTo>
                      <a:pt x="137" y="30492"/>
                    </a:lnTo>
                    <a:close/>
                  </a:path>
                </a:pathLst>
              </a:custGeom>
              <a:solidFill>
                <a:srgbClr val="EAF1FC"/>
              </a:solidFill>
              <a:ln w="11989" cap="flat">
                <a:noFill/>
                <a:prstDash val="solid"/>
                <a:miter/>
              </a:ln>
            </p:spPr>
            <p:txBody>
              <a:bodyPr rtlCol="0" anchor="ctr"/>
              <a:lstStyle/>
              <a:p>
                <a:endParaRPr lang="zh-CN" altLang="en-US"/>
              </a:p>
            </p:txBody>
          </p:sp>
          <p:sp>
            <p:nvSpPr>
              <p:cNvPr id="52" name="íŝliḓê"/>
              <p:cNvSpPr/>
              <p:nvPr/>
            </p:nvSpPr>
            <p:spPr>
              <a:xfrm>
                <a:off x="8880959" y="3715419"/>
                <a:ext cx="178859" cy="30109"/>
              </a:xfrm>
              <a:custGeom>
                <a:avLst/>
                <a:gdLst>
                  <a:gd name="connsiteX0" fmla="*/ 137 w 178859"/>
                  <a:gd name="connsiteY0" fmla="*/ 382 h 30109"/>
                  <a:gd name="connsiteX1" fmla="*/ 178997 w 178859"/>
                  <a:gd name="connsiteY1" fmla="*/ 382 h 30109"/>
                  <a:gd name="connsiteX2" fmla="*/ 178997 w 178859"/>
                  <a:gd name="connsiteY2" fmla="*/ 30492 h 30109"/>
                  <a:gd name="connsiteX3" fmla="*/ 137 w 178859"/>
                  <a:gd name="connsiteY3" fmla="*/ 30492 h 30109"/>
                </a:gdLst>
                <a:ahLst/>
                <a:cxnLst>
                  <a:cxn ang="0">
                    <a:pos x="connsiteX0" y="connsiteY0"/>
                  </a:cxn>
                  <a:cxn ang="0">
                    <a:pos x="connsiteX1" y="connsiteY1"/>
                  </a:cxn>
                  <a:cxn ang="0">
                    <a:pos x="connsiteX2" y="connsiteY2"/>
                  </a:cxn>
                  <a:cxn ang="0">
                    <a:pos x="connsiteX3" y="connsiteY3"/>
                  </a:cxn>
                </a:cxnLst>
                <a:rect l="l" t="t" r="r" b="b"/>
                <a:pathLst>
                  <a:path w="178859" h="30109">
                    <a:moveTo>
                      <a:pt x="137" y="382"/>
                    </a:moveTo>
                    <a:lnTo>
                      <a:pt x="178997" y="382"/>
                    </a:lnTo>
                    <a:lnTo>
                      <a:pt x="178997" y="30492"/>
                    </a:lnTo>
                    <a:lnTo>
                      <a:pt x="137" y="30492"/>
                    </a:lnTo>
                    <a:close/>
                  </a:path>
                </a:pathLst>
              </a:custGeom>
              <a:solidFill>
                <a:srgbClr val="EAF1FC"/>
              </a:solidFill>
              <a:ln w="11989" cap="flat">
                <a:noFill/>
                <a:prstDash val="solid"/>
                <a:miter/>
              </a:ln>
            </p:spPr>
            <p:txBody>
              <a:bodyPr rtlCol="0" anchor="ctr"/>
              <a:lstStyle/>
              <a:p>
                <a:endParaRPr lang="zh-CN" altLang="en-US"/>
              </a:p>
            </p:txBody>
          </p:sp>
          <p:sp>
            <p:nvSpPr>
              <p:cNvPr id="53" name="iSļídê"/>
              <p:cNvSpPr/>
              <p:nvPr/>
            </p:nvSpPr>
            <p:spPr>
              <a:xfrm>
                <a:off x="8880959" y="3775758"/>
                <a:ext cx="178859" cy="30109"/>
              </a:xfrm>
              <a:custGeom>
                <a:avLst/>
                <a:gdLst>
                  <a:gd name="connsiteX0" fmla="*/ 137 w 178859"/>
                  <a:gd name="connsiteY0" fmla="*/ 382 h 30109"/>
                  <a:gd name="connsiteX1" fmla="*/ 178997 w 178859"/>
                  <a:gd name="connsiteY1" fmla="*/ 382 h 30109"/>
                  <a:gd name="connsiteX2" fmla="*/ 178997 w 178859"/>
                  <a:gd name="connsiteY2" fmla="*/ 30492 h 30109"/>
                  <a:gd name="connsiteX3" fmla="*/ 137 w 178859"/>
                  <a:gd name="connsiteY3" fmla="*/ 30492 h 30109"/>
                </a:gdLst>
                <a:ahLst/>
                <a:cxnLst>
                  <a:cxn ang="0">
                    <a:pos x="connsiteX0" y="connsiteY0"/>
                  </a:cxn>
                  <a:cxn ang="0">
                    <a:pos x="connsiteX1" y="connsiteY1"/>
                  </a:cxn>
                  <a:cxn ang="0">
                    <a:pos x="connsiteX2" y="connsiteY2"/>
                  </a:cxn>
                  <a:cxn ang="0">
                    <a:pos x="connsiteX3" y="connsiteY3"/>
                  </a:cxn>
                </a:cxnLst>
                <a:rect l="l" t="t" r="r" b="b"/>
                <a:pathLst>
                  <a:path w="178859" h="30109">
                    <a:moveTo>
                      <a:pt x="137" y="382"/>
                    </a:moveTo>
                    <a:lnTo>
                      <a:pt x="178997" y="382"/>
                    </a:lnTo>
                    <a:lnTo>
                      <a:pt x="178997" y="30492"/>
                    </a:lnTo>
                    <a:lnTo>
                      <a:pt x="137" y="30492"/>
                    </a:lnTo>
                    <a:close/>
                  </a:path>
                </a:pathLst>
              </a:custGeom>
              <a:solidFill>
                <a:srgbClr val="EAF1FC"/>
              </a:solidFill>
              <a:ln w="11989" cap="flat">
                <a:noFill/>
                <a:prstDash val="solid"/>
                <a:miter/>
              </a:ln>
            </p:spPr>
            <p:txBody>
              <a:bodyPr rtlCol="0" anchor="ctr"/>
              <a:lstStyle/>
              <a:p>
                <a:endParaRPr lang="zh-CN" altLang="en-US"/>
              </a:p>
            </p:txBody>
          </p:sp>
        </p:grpSp>
        <p:grpSp>
          <p:nvGrpSpPr>
            <p:cNvPr id="14" name="图形 1"/>
            <p:cNvGrpSpPr/>
            <p:nvPr/>
          </p:nvGrpSpPr>
          <p:grpSpPr>
            <a:xfrm>
              <a:off x="10178975" y="2155654"/>
              <a:ext cx="1081035" cy="3751503"/>
              <a:chOff x="10791593" y="2699602"/>
              <a:chExt cx="924847" cy="3209485"/>
            </a:xfrm>
          </p:grpSpPr>
          <p:sp>
            <p:nvSpPr>
              <p:cNvPr id="30" name="íş1ïḑê"/>
              <p:cNvSpPr/>
              <p:nvPr/>
            </p:nvSpPr>
            <p:spPr>
              <a:xfrm rot="10800000" flipV="1">
                <a:off x="10867481" y="3765322"/>
                <a:ext cx="600529" cy="1415641"/>
              </a:xfrm>
              <a:custGeom>
                <a:avLst/>
                <a:gdLst>
                  <a:gd name="connsiteX0" fmla="*/ 40414 w 600529"/>
                  <a:gd name="connsiteY0" fmla="*/ 639344 h 1415641"/>
                  <a:gd name="connsiteX1" fmla="*/ 114309 w 600529"/>
                  <a:gd name="connsiteY1" fmla="*/ 1415962 h 1415641"/>
                  <a:gd name="connsiteX2" fmla="*/ 560558 w 600529"/>
                  <a:gd name="connsiteY2" fmla="*/ 776938 h 1415641"/>
                  <a:gd name="connsiteX3" fmla="*/ 486663 w 600529"/>
                  <a:gd name="connsiteY3" fmla="*/ 320 h 1415641"/>
                  <a:gd name="connsiteX4" fmla="*/ 40414 w 600529"/>
                  <a:gd name="connsiteY4" fmla="*/ 639344 h 1415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529" h="1415641">
                    <a:moveTo>
                      <a:pt x="40414" y="639344"/>
                    </a:moveTo>
                    <a:cubicBezTo>
                      <a:pt x="-35161" y="926887"/>
                      <a:pt x="-613" y="1209511"/>
                      <a:pt x="114309" y="1415962"/>
                    </a:cubicBezTo>
                    <a:cubicBezTo>
                      <a:pt x="315841" y="1293243"/>
                      <a:pt x="484863" y="1064720"/>
                      <a:pt x="560558" y="776938"/>
                    </a:cubicBezTo>
                    <a:cubicBezTo>
                      <a:pt x="636132" y="489155"/>
                      <a:pt x="601584" y="206770"/>
                      <a:pt x="486663" y="320"/>
                    </a:cubicBezTo>
                    <a:cubicBezTo>
                      <a:pt x="285131" y="123039"/>
                      <a:pt x="116108" y="351921"/>
                      <a:pt x="40414" y="639344"/>
                    </a:cubicBezTo>
                    <a:close/>
                  </a:path>
                </a:pathLst>
              </a:custGeom>
              <a:solidFill>
                <a:srgbClr val="E5670E"/>
              </a:solidFill>
              <a:ln w="11989" cap="flat">
                <a:noFill/>
                <a:prstDash val="solid"/>
                <a:miter/>
              </a:ln>
            </p:spPr>
            <p:txBody>
              <a:bodyPr rtlCol="0" anchor="ctr"/>
              <a:lstStyle/>
              <a:p>
                <a:endParaRPr lang="zh-CN" altLang="en-US"/>
              </a:p>
            </p:txBody>
          </p:sp>
          <p:sp>
            <p:nvSpPr>
              <p:cNvPr id="31" name="îšliḋé"/>
              <p:cNvSpPr/>
              <p:nvPr/>
            </p:nvSpPr>
            <p:spPr>
              <a:xfrm rot="10800000" flipV="1">
                <a:off x="11126960" y="4392830"/>
                <a:ext cx="159750" cy="935923"/>
              </a:xfrm>
              <a:custGeom>
                <a:avLst/>
                <a:gdLst>
                  <a:gd name="connsiteX0" fmla="*/ 159978 w 159750"/>
                  <a:gd name="connsiteY0" fmla="*/ 320 h 935923"/>
                  <a:gd name="connsiteX1" fmla="*/ 42657 w 159750"/>
                  <a:gd name="connsiteY1" fmla="*/ 408662 h 935923"/>
                  <a:gd name="connsiteX2" fmla="*/ 1751 w 159750"/>
                  <a:gd name="connsiteY2" fmla="*/ 936244 h 935923"/>
                </a:gdLst>
                <a:ahLst/>
                <a:cxnLst>
                  <a:cxn ang="0">
                    <a:pos x="connsiteX0" y="connsiteY0"/>
                  </a:cxn>
                  <a:cxn ang="0">
                    <a:pos x="connsiteX1" y="connsiteY1"/>
                  </a:cxn>
                  <a:cxn ang="0">
                    <a:pos x="connsiteX2" y="connsiteY2"/>
                  </a:cxn>
                </a:cxnLst>
                <a:rect l="l" t="t" r="r" b="b"/>
                <a:pathLst>
                  <a:path w="159750" h="935923">
                    <a:moveTo>
                      <a:pt x="159978" y="320"/>
                    </a:moveTo>
                    <a:cubicBezTo>
                      <a:pt x="100478" y="159146"/>
                      <a:pt x="99398" y="158666"/>
                      <a:pt x="42657" y="408662"/>
                    </a:cubicBezTo>
                    <a:cubicBezTo>
                      <a:pt x="-11924" y="649541"/>
                      <a:pt x="1751" y="936244"/>
                      <a:pt x="1751" y="936244"/>
                    </a:cubicBezTo>
                  </a:path>
                </a:pathLst>
              </a:custGeom>
              <a:noFill/>
              <a:ln w="11329" cap="flat">
                <a:solidFill>
                  <a:srgbClr val="FFFFFF"/>
                </a:solidFill>
                <a:prstDash val="solid"/>
                <a:miter/>
              </a:ln>
            </p:spPr>
            <p:txBody>
              <a:bodyPr rtlCol="0" anchor="ctr"/>
              <a:lstStyle/>
              <a:p>
                <a:endParaRPr lang="zh-CN" altLang="en-US"/>
              </a:p>
            </p:txBody>
          </p:sp>
          <p:sp>
            <p:nvSpPr>
              <p:cNvPr id="32" name="ïṣľíďê"/>
              <p:cNvSpPr/>
              <p:nvPr/>
            </p:nvSpPr>
            <p:spPr>
              <a:xfrm rot="10800000" flipV="1">
                <a:off x="11304380" y="4310058"/>
                <a:ext cx="141192" cy="984027"/>
              </a:xfrm>
              <a:custGeom>
                <a:avLst/>
                <a:gdLst>
                  <a:gd name="connsiteX0" fmla="*/ 255 w 141192"/>
                  <a:gd name="connsiteY0" fmla="*/ 320 h 984027"/>
                  <a:gd name="connsiteX1" fmla="*/ 73551 w 141192"/>
                  <a:gd name="connsiteY1" fmla="*/ 489875 h 984027"/>
                  <a:gd name="connsiteX2" fmla="*/ 141448 w 141192"/>
                  <a:gd name="connsiteY2" fmla="*/ 984347 h 984027"/>
                </a:gdLst>
                <a:ahLst/>
                <a:cxnLst>
                  <a:cxn ang="0">
                    <a:pos x="connsiteX0" y="connsiteY0"/>
                  </a:cxn>
                  <a:cxn ang="0">
                    <a:pos x="connsiteX1" y="connsiteY1"/>
                  </a:cxn>
                  <a:cxn ang="0">
                    <a:pos x="connsiteX2" y="connsiteY2"/>
                  </a:cxn>
                </a:cxnLst>
                <a:rect l="l" t="t" r="r" b="b"/>
                <a:pathLst>
                  <a:path w="141192" h="984027">
                    <a:moveTo>
                      <a:pt x="255" y="320"/>
                    </a:moveTo>
                    <a:cubicBezTo>
                      <a:pt x="31925" y="267350"/>
                      <a:pt x="31325" y="267950"/>
                      <a:pt x="73551" y="489875"/>
                    </a:cubicBezTo>
                    <a:cubicBezTo>
                      <a:pt x="114097" y="702923"/>
                      <a:pt x="141448" y="984347"/>
                      <a:pt x="141448" y="984347"/>
                    </a:cubicBezTo>
                  </a:path>
                </a:pathLst>
              </a:custGeom>
              <a:noFill/>
              <a:ln w="11329" cap="flat">
                <a:solidFill>
                  <a:srgbClr val="FFFFFF"/>
                </a:solidFill>
                <a:prstDash val="solid"/>
                <a:miter/>
              </a:ln>
            </p:spPr>
            <p:txBody>
              <a:bodyPr rtlCol="0" anchor="ctr"/>
              <a:lstStyle/>
              <a:p>
                <a:endParaRPr lang="zh-CN" altLang="en-US"/>
              </a:p>
            </p:txBody>
          </p:sp>
          <p:sp>
            <p:nvSpPr>
              <p:cNvPr id="33" name="ïSlîďe"/>
              <p:cNvSpPr/>
              <p:nvPr/>
            </p:nvSpPr>
            <p:spPr>
              <a:xfrm rot="10800000" flipV="1">
                <a:off x="11304380" y="4774181"/>
                <a:ext cx="206929" cy="533219"/>
              </a:xfrm>
              <a:custGeom>
                <a:avLst/>
                <a:gdLst>
                  <a:gd name="connsiteX0" fmla="*/ 261 w 206929"/>
                  <a:gd name="connsiteY0" fmla="*/ 320 h 533219"/>
                  <a:gd name="connsiteX1" fmla="*/ 114102 w 206929"/>
                  <a:gd name="connsiteY1" fmla="*/ 297100 h 533219"/>
                  <a:gd name="connsiteX2" fmla="*/ 207191 w 206929"/>
                  <a:gd name="connsiteY2" fmla="*/ 533540 h 533219"/>
                </a:gdLst>
                <a:ahLst/>
                <a:cxnLst>
                  <a:cxn ang="0">
                    <a:pos x="connsiteX0" y="connsiteY0"/>
                  </a:cxn>
                  <a:cxn ang="0">
                    <a:pos x="connsiteX1" y="connsiteY1"/>
                  </a:cxn>
                  <a:cxn ang="0">
                    <a:pos x="connsiteX2" y="connsiteY2"/>
                  </a:cxn>
                </a:cxnLst>
                <a:rect l="l" t="t" r="r" b="b"/>
                <a:pathLst>
                  <a:path w="206929" h="533219">
                    <a:moveTo>
                      <a:pt x="261" y="320"/>
                    </a:moveTo>
                    <a:cubicBezTo>
                      <a:pt x="261" y="320"/>
                      <a:pt x="65999" y="180379"/>
                      <a:pt x="114102" y="297100"/>
                    </a:cubicBezTo>
                    <a:cubicBezTo>
                      <a:pt x="162086" y="413820"/>
                      <a:pt x="207191" y="533540"/>
                      <a:pt x="207191" y="533540"/>
                    </a:cubicBezTo>
                  </a:path>
                </a:pathLst>
              </a:custGeom>
              <a:noFill/>
              <a:ln w="11329" cap="rnd">
                <a:solidFill>
                  <a:srgbClr val="FFFFFF"/>
                </a:solidFill>
                <a:prstDash val="solid"/>
                <a:round/>
              </a:ln>
            </p:spPr>
            <p:txBody>
              <a:bodyPr rtlCol="0" anchor="ctr"/>
              <a:lstStyle/>
              <a:p>
                <a:endParaRPr lang="zh-CN" altLang="en-US"/>
              </a:p>
            </p:txBody>
          </p:sp>
          <p:sp>
            <p:nvSpPr>
              <p:cNvPr id="34" name="i$1ídê"/>
              <p:cNvSpPr/>
              <p:nvPr/>
            </p:nvSpPr>
            <p:spPr>
              <a:xfrm rot="10800000" flipV="1">
                <a:off x="10912683" y="2699602"/>
                <a:ext cx="336544" cy="1240620"/>
              </a:xfrm>
              <a:custGeom>
                <a:avLst/>
                <a:gdLst>
                  <a:gd name="connsiteX0" fmla="*/ 14391 w 336544"/>
                  <a:gd name="connsiteY0" fmla="*/ 599517 h 1240620"/>
                  <a:gd name="connsiteX1" fmla="*/ 83967 w 336544"/>
                  <a:gd name="connsiteY1" fmla="*/ 1240941 h 1240620"/>
                  <a:gd name="connsiteX2" fmla="*/ 322566 w 336544"/>
                  <a:gd name="connsiteY2" fmla="*/ 641743 h 1240620"/>
                  <a:gd name="connsiteX3" fmla="*/ 252990 w 336544"/>
                  <a:gd name="connsiteY3" fmla="*/ 320 h 1240620"/>
                  <a:gd name="connsiteX4" fmla="*/ 14391 w 336544"/>
                  <a:gd name="connsiteY4" fmla="*/ 599517 h 124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44" h="1240620">
                    <a:moveTo>
                      <a:pt x="14391" y="599517"/>
                    </a:moveTo>
                    <a:cubicBezTo>
                      <a:pt x="-19918" y="851432"/>
                      <a:pt x="9832" y="1083794"/>
                      <a:pt x="83967" y="1240941"/>
                    </a:cubicBezTo>
                    <a:cubicBezTo>
                      <a:pt x="197329" y="1109585"/>
                      <a:pt x="288258" y="893778"/>
                      <a:pt x="322566" y="641743"/>
                    </a:cubicBezTo>
                    <a:cubicBezTo>
                      <a:pt x="356875" y="389828"/>
                      <a:pt x="327125" y="157467"/>
                      <a:pt x="252990" y="320"/>
                    </a:cubicBezTo>
                    <a:cubicBezTo>
                      <a:pt x="139508" y="131676"/>
                      <a:pt x="48699" y="347603"/>
                      <a:pt x="14391" y="599517"/>
                    </a:cubicBezTo>
                    <a:close/>
                  </a:path>
                </a:pathLst>
              </a:custGeom>
              <a:solidFill>
                <a:srgbClr val="CF8710"/>
              </a:solidFill>
              <a:ln w="11989" cap="flat">
                <a:noFill/>
                <a:prstDash val="solid"/>
                <a:miter/>
              </a:ln>
            </p:spPr>
            <p:txBody>
              <a:bodyPr rtlCol="0" anchor="ctr"/>
              <a:lstStyle/>
              <a:p>
                <a:endParaRPr lang="zh-CN" altLang="en-US"/>
              </a:p>
            </p:txBody>
          </p:sp>
          <p:sp>
            <p:nvSpPr>
              <p:cNvPr id="35" name="iṩ1íde"/>
              <p:cNvSpPr/>
              <p:nvPr/>
            </p:nvSpPr>
            <p:spPr>
              <a:xfrm rot="10800000" flipV="1">
                <a:off x="11433696" y="2813324"/>
                <a:ext cx="261871" cy="1677752"/>
              </a:xfrm>
              <a:custGeom>
                <a:avLst/>
                <a:gdLst>
                  <a:gd name="connsiteX0" fmla="*/ 227730 w 261871"/>
                  <a:gd name="connsiteY0" fmla="*/ 889820 h 1677752"/>
                  <a:gd name="connsiteX1" fmla="*/ 262158 w 261871"/>
                  <a:gd name="connsiteY1" fmla="*/ 320 h 1677752"/>
                  <a:gd name="connsiteX2" fmla="*/ 287 w 261871"/>
                  <a:gd name="connsiteY2" fmla="*/ 842675 h 1677752"/>
                  <a:gd name="connsiteX3" fmla="*/ 256760 w 261871"/>
                  <a:gd name="connsiteY3" fmla="*/ 1678073 h 1677752"/>
                  <a:gd name="connsiteX4" fmla="*/ 227730 w 261871"/>
                  <a:gd name="connsiteY4" fmla="*/ 889820 h 167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71" h="1677752">
                    <a:moveTo>
                      <a:pt x="227730" y="889820"/>
                    </a:moveTo>
                    <a:cubicBezTo>
                      <a:pt x="238047" y="659137"/>
                      <a:pt x="253401" y="242878"/>
                      <a:pt x="262158" y="320"/>
                    </a:cubicBezTo>
                    <a:cubicBezTo>
                      <a:pt x="102612" y="198373"/>
                      <a:pt x="287" y="501991"/>
                      <a:pt x="287" y="842675"/>
                    </a:cubicBezTo>
                    <a:cubicBezTo>
                      <a:pt x="287" y="1179522"/>
                      <a:pt x="100333" y="1479780"/>
                      <a:pt x="256760" y="1678073"/>
                    </a:cubicBezTo>
                    <a:cubicBezTo>
                      <a:pt x="239606" y="1445232"/>
                      <a:pt x="218373" y="1099748"/>
                      <a:pt x="227730" y="889820"/>
                    </a:cubicBezTo>
                    <a:close/>
                  </a:path>
                </a:pathLst>
              </a:custGeom>
              <a:solidFill>
                <a:srgbClr val="E09924"/>
              </a:solidFill>
              <a:ln w="11989" cap="flat">
                <a:noFill/>
                <a:prstDash val="solid"/>
                <a:miter/>
              </a:ln>
            </p:spPr>
            <p:txBody>
              <a:bodyPr rtlCol="0" anchor="ctr"/>
              <a:lstStyle/>
              <a:p>
                <a:endParaRPr lang="zh-CN" altLang="en-US"/>
              </a:p>
            </p:txBody>
          </p:sp>
          <p:sp>
            <p:nvSpPr>
              <p:cNvPr id="36" name="íşľïḋê"/>
              <p:cNvSpPr/>
              <p:nvPr/>
            </p:nvSpPr>
            <p:spPr>
              <a:xfrm rot="10800000" flipV="1">
                <a:off x="11158149" y="2804567"/>
                <a:ext cx="312205" cy="1701864"/>
              </a:xfrm>
              <a:custGeom>
                <a:avLst/>
                <a:gdLst>
                  <a:gd name="connsiteX0" fmla="*/ 312451 w 312205"/>
                  <a:gd name="connsiteY0" fmla="*/ 851432 h 1701864"/>
                  <a:gd name="connsiteX1" fmla="*/ 43742 w 312205"/>
                  <a:gd name="connsiteY1" fmla="*/ 320 h 1701864"/>
                  <a:gd name="connsiteX2" fmla="*/ 37024 w 312205"/>
                  <a:gd name="connsiteY2" fmla="*/ 8717 h 1701864"/>
                  <a:gd name="connsiteX3" fmla="*/ 2595 w 312205"/>
                  <a:gd name="connsiteY3" fmla="*/ 898217 h 1701864"/>
                  <a:gd name="connsiteX4" fmla="*/ 31506 w 312205"/>
                  <a:gd name="connsiteY4" fmla="*/ 1686470 h 1701864"/>
                  <a:gd name="connsiteX5" fmla="*/ 43742 w 312205"/>
                  <a:gd name="connsiteY5" fmla="*/ 1702185 h 1701864"/>
                  <a:gd name="connsiteX6" fmla="*/ 312451 w 312205"/>
                  <a:gd name="connsiteY6" fmla="*/ 851432 h 17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205" h="1701864">
                    <a:moveTo>
                      <a:pt x="312451" y="851432"/>
                    </a:moveTo>
                    <a:cubicBezTo>
                      <a:pt x="312451" y="505709"/>
                      <a:pt x="207246" y="198133"/>
                      <a:pt x="43742" y="320"/>
                    </a:cubicBezTo>
                    <a:cubicBezTo>
                      <a:pt x="41462" y="3079"/>
                      <a:pt x="39183" y="6198"/>
                      <a:pt x="37024" y="8717"/>
                    </a:cubicBezTo>
                    <a:cubicBezTo>
                      <a:pt x="28267" y="251275"/>
                      <a:pt x="12912" y="667655"/>
                      <a:pt x="2595" y="898217"/>
                    </a:cubicBezTo>
                    <a:cubicBezTo>
                      <a:pt x="-6881" y="1108146"/>
                      <a:pt x="14232" y="1453749"/>
                      <a:pt x="31506" y="1686470"/>
                    </a:cubicBezTo>
                    <a:cubicBezTo>
                      <a:pt x="35584" y="1691628"/>
                      <a:pt x="39783" y="1697147"/>
                      <a:pt x="43742" y="1702185"/>
                    </a:cubicBezTo>
                    <a:cubicBezTo>
                      <a:pt x="207246" y="1504492"/>
                      <a:pt x="312451" y="1197036"/>
                      <a:pt x="312451" y="851432"/>
                    </a:cubicBezTo>
                    <a:close/>
                  </a:path>
                </a:pathLst>
              </a:custGeom>
              <a:solidFill>
                <a:srgbClr val="FFECA3"/>
              </a:solidFill>
              <a:ln w="11989" cap="flat">
                <a:noFill/>
                <a:prstDash val="solid"/>
                <a:miter/>
              </a:ln>
            </p:spPr>
            <p:txBody>
              <a:bodyPr rtlCol="0" anchor="ctr"/>
              <a:lstStyle/>
              <a:p>
                <a:endParaRPr lang="zh-CN" altLang="en-US"/>
              </a:p>
            </p:txBody>
          </p:sp>
          <p:sp>
            <p:nvSpPr>
              <p:cNvPr id="37" name="iṡľíḍe"/>
              <p:cNvSpPr/>
              <p:nvPr/>
            </p:nvSpPr>
            <p:spPr>
              <a:xfrm rot="10800000" flipV="1">
                <a:off x="10791593" y="3429795"/>
                <a:ext cx="407135" cy="1020495"/>
              </a:xfrm>
              <a:custGeom>
                <a:avLst/>
                <a:gdLst>
                  <a:gd name="connsiteX0" fmla="*/ 42810 w 407135"/>
                  <a:gd name="connsiteY0" fmla="*/ 462164 h 1020495"/>
                  <a:gd name="connsiteX1" fmla="*/ 51087 w 407135"/>
                  <a:gd name="connsiteY1" fmla="*/ 1020815 h 1020495"/>
                  <a:gd name="connsiteX2" fmla="*/ 364661 w 407135"/>
                  <a:gd name="connsiteY2" fmla="*/ 558971 h 1020495"/>
                  <a:gd name="connsiteX3" fmla="*/ 356384 w 407135"/>
                  <a:gd name="connsiteY3" fmla="*/ 320 h 1020495"/>
                  <a:gd name="connsiteX4" fmla="*/ 42810 w 407135"/>
                  <a:gd name="connsiteY4" fmla="*/ 462164 h 1020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135" h="1020494">
                    <a:moveTo>
                      <a:pt x="42810" y="462164"/>
                    </a:moveTo>
                    <a:cubicBezTo>
                      <a:pt x="-19089" y="669334"/>
                      <a:pt x="-11172" y="872785"/>
                      <a:pt x="51087" y="1020815"/>
                    </a:cubicBezTo>
                    <a:cubicBezTo>
                      <a:pt x="184482" y="931685"/>
                      <a:pt x="302642" y="766141"/>
                      <a:pt x="364661" y="558971"/>
                    </a:cubicBezTo>
                    <a:cubicBezTo>
                      <a:pt x="426680" y="351801"/>
                      <a:pt x="418643" y="148350"/>
                      <a:pt x="356384" y="320"/>
                    </a:cubicBezTo>
                    <a:cubicBezTo>
                      <a:pt x="222629" y="89570"/>
                      <a:pt x="104469" y="254874"/>
                      <a:pt x="42810" y="462164"/>
                    </a:cubicBezTo>
                    <a:close/>
                  </a:path>
                </a:pathLst>
              </a:custGeom>
              <a:solidFill>
                <a:srgbClr val="FFF0BC"/>
              </a:solidFill>
              <a:ln w="11989" cap="flat">
                <a:noFill/>
                <a:prstDash val="solid"/>
                <a:miter/>
              </a:ln>
            </p:spPr>
            <p:txBody>
              <a:bodyPr rtlCol="0" anchor="ctr"/>
              <a:lstStyle/>
              <a:p>
                <a:endParaRPr lang="zh-CN" altLang="en-US"/>
              </a:p>
            </p:txBody>
          </p:sp>
          <p:grpSp>
            <p:nvGrpSpPr>
              <p:cNvPr id="38" name="图形 1"/>
              <p:cNvGrpSpPr/>
              <p:nvPr/>
            </p:nvGrpSpPr>
            <p:grpSpPr>
              <a:xfrm>
                <a:off x="10919276" y="5140147"/>
                <a:ext cx="767140" cy="768940"/>
                <a:chOff x="10919276" y="5140147"/>
                <a:chExt cx="767140" cy="768940"/>
              </a:xfrm>
            </p:grpSpPr>
            <p:grpSp>
              <p:nvGrpSpPr>
                <p:cNvPr id="40" name="图形 1"/>
                <p:cNvGrpSpPr/>
                <p:nvPr/>
              </p:nvGrpSpPr>
              <p:grpSpPr>
                <a:xfrm>
                  <a:off x="10919276" y="5140147"/>
                  <a:ext cx="767140" cy="768940"/>
                  <a:chOff x="10919276" y="5140147"/>
                  <a:chExt cx="767140" cy="768940"/>
                </a:xfrm>
                <a:solidFill>
                  <a:srgbClr val="003D93"/>
                </a:solidFill>
              </p:grpSpPr>
              <p:sp>
                <p:nvSpPr>
                  <p:cNvPr id="44" name="îŝ1îḍe"/>
                  <p:cNvSpPr/>
                  <p:nvPr/>
                </p:nvSpPr>
                <p:spPr>
                  <a:xfrm rot="10800000" flipV="1">
                    <a:off x="10919276" y="5140147"/>
                    <a:ext cx="767140" cy="768940"/>
                  </a:xfrm>
                  <a:custGeom>
                    <a:avLst/>
                    <a:gdLst>
                      <a:gd name="connsiteX0" fmla="*/ 88076 w 767140"/>
                      <a:gd name="connsiteY0" fmla="*/ 769464 h 768940"/>
                      <a:gd name="connsiteX1" fmla="*/ 266 w 767140"/>
                      <a:gd name="connsiteY1" fmla="*/ 523 h 768940"/>
                      <a:gd name="connsiteX2" fmla="*/ 767406 w 767140"/>
                      <a:gd name="connsiteY2" fmla="*/ 523 h 768940"/>
                      <a:gd name="connsiteX3" fmla="*/ 679596 w 767140"/>
                      <a:gd name="connsiteY3" fmla="*/ 769464 h 768940"/>
                    </a:gdLst>
                    <a:ahLst/>
                    <a:cxnLst>
                      <a:cxn ang="0">
                        <a:pos x="connsiteX0" y="connsiteY0"/>
                      </a:cxn>
                      <a:cxn ang="0">
                        <a:pos x="connsiteX1" y="connsiteY1"/>
                      </a:cxn>
                      <a:cxn ang="0">
                        <a:pos x="connsiteX2" y="connsiteY2"/>
                      </a:cxn>
                      <a:cxn ang="0">
                        <a:pos x="connsiteX3" y="connsiteY3"/>
                      </a:cxn>
                    </a:cxnLst>
                    <a:rect l="l" t="t" r="r" b="b"/>
                    <a:pathLst>
                      <a:path w="767140" h="768940">
                        <a:moveTo>
                          <a:pt x="88076" y="769464"/>
                        </a:moveTo>
                        <a:lnTo>
                          <a:pt x="266" y="523"/>
                        </a:lnTo>
                        <a:lnTo>
                          <a:pt x="767406" y="523"/>
                        </a:lnTo>
                        <a:lnTo>
                          <a:pt x="679596" y="769464"/>
                        </a:lnTo>
                        <a:close/>
                      </a:path>
                    </a:pathLst>
                  </a:custGeom>
                  <a:solidFill>
                    <a:srgbClr val="086BC2"/>
                  </a:solidFill>
                  <a:ln w="11989" cap="flat">
                    <a:noFill/>
                    <a:prstDash val="solid"/>
                    <a:miter/>
                  </a:ln>
                </p:spPr>
                <p:txBody>
                  <a:bodyPr rtlCol="0" anchor="ctr"/>
                  <a:lstStyle/>
                  <a:p>
                    <a:endParaRPr lang="zh-CN" altLang="en-US"/>
                  </a:p>
                </p:txBody>
              </p:sp>
              <p:sp>
                <p:nvSpPr>
                  <p:cNvPr id="45" name="îš1ïďè"/>
                  <p:cNvSpPr/>
                  <p:nvPr/>
                </p:nvSpPr>
                <p:spPr>
                  <a:xfrm rot="10800000" flipV="1">
                    <a:off x="10919276" y="5140147"/>
                    <a:ext cx="767140" cy="768940"/>
                  </a:xfrm>
                  <a:custGeom>
                    <a:avLst/>
                    <a:gdLst>
                      <a:gd name="connsiteX0" fmla="*/ 88076 w 767140"/>
                      <a:gd name="connsiteY0" fmla="*/ 769464 h 768940"/>
                      <a:gd name="connsiteX1" fmla="*/ 266 w 767140"/>
                      <a:gd name="connsiteY1" fmla="*/ 523 h 768940"/>
                      <a:gd name="connsiteX2" fmla="*/ 767406 w 767140"/>
                      <a:gd name="connsiteY2" fmla="*/ 523 h 768940"/>
                      <a:gd name="connsiteX3" fmla="*/ 679596 w 767140"/>
                      <a:gd name="connsiteY3" fmla="*/ 769464 h 768940"/>
                    </a:gdLst>
                    <a:ahLst/>
                    <a:cxnLst>
                      <a:cxn ang="0">
                        <a:pos x="connsiteX0" y="connsiteY0"/>
                      </a:cxn>
                      <a:cxn ang="0">
                        <a:pos x="connsiteX1" y="connsiteY1"/>
                      </a:cxn>
                      <a:cxn ang="0">
                        <a:pos x="connsiteX2" y="connsiteY2"/>
                      </a:cxn>
                      <a:cxn ang="0">
                        <a:pos x="connsiteX3" y="connsiteY3"/>
                      </a:cxn>
                    </a:cxnLst>
                    <a:rect l="l" t="t" r="r" b="b"/>
                    <a:pathLst>
                      <a:path w="767140" h="768940">
                        <a:moveTo>
                          <a:pt x="88076" y="769464"/>
                        </a:moveTo>
                        <a:lnTo>
                          <a:pt x="266" y="523"/>
                        </a:lnTo>
                        <a:lnTo>
                          <a:pt x="767406" y="523"/>
                        </a:lnTo>
                        <a:lnTo>
                          <a:pt x="679596" y="769464"/>
                        </a:lnTo>
                        <a:close/>
                      </a:path>
                    </a:pathLst>
                  </a:custGeom>
                  <a:ln w="11989" cap="flat">
                    <a:noFill/>
                    <a:prstDash val="solid"/>
                    <a:miter/>
                  </a:ln>
                </p:spPr>
                <p:txBody>
                  <a:bodyPr rtlCol="0" anchor="ctr"/>
                  <a:lstStyle/>
                  <a:p>
                    <a:endParaRPr lang="zh-CN" altLang="en-US"/>
                  </a:p>
                </p:txBody>
              </p:sp>
            </p:grpSp>
            <p:grpSp>
              <p:nvGrpSpPr>
                <p:cNvPr id="41" name="图形 1"/>
                <p:cNvGrpSpPr/>
                <p:nvPr/>
              </p:nvGrpSpPr>
              <p:grpSpPr>
                <a:xfrm>
                  <a:off x="11372243" y="5140147"/>
                  <a:ext cx="314173" cy="768940"/>
                  <a:chOff x="11372243" y="5140147"/>
                  <a:chExt cx="314173" cy="768940"/>
                </a:xfrm>
                <a:solidFill>
                  <a:srgbClr val="003A8D"/>
                </a:solidFill>
              </p:grpSpPr>
              <p:sp>
                <p:nvSpPr>
                  <p:cNvPr id="42" name="ïśḷîďê"/>
                  <p:cNvSpPr/>
                  <p:nvPr/>
                </p:nvSpPr>
                <p:spPr>
                  <a:xfrm rot="10800000" flipV="1">
                    <a:off x="11372243" y="5140147"/>
                    <a:ext cx="314173" cy="768940"/>
                  </a:xfrm>
                  <a:custGeom>
                    <a:avLst/>
                    <a:gdLst>
                      <a:gd name="connsiteX0" fmla="*/ 88114 w 314173"/>
                      <a:gd name="connsiteY0" fmla="*/ 769464 h 768940"/>
                      <a:gd name="connsiteX1" fmla="*/ 314477 w 314173"/>
                      <a:gd name="connsiteY1" fmla="*/ 769464 h 768940"/>
                      <a:gd name="connsiteX2" fmla="*/ 248859 w 314173"/>
                      <a:gd name="connsiteY2" fmla="*/ 523 h 768940"/>
                      <a:gd name="connsiteX3" fmla="*/ 303 w 314173"/>
                      <a:gd name="connsiteY3" fmla="*/ 523 h 768940"/>
                    </a:gdLst>
                    <a:ahLst/>
                    <a:cxnLst>
                      <a:cxn ang="0">
                        <a:pos x="connsiteX0" y="connsiteY0"/>
                      </a:cxn>
                      <a:cxn ang="0">
                        <a:pos x="connsiteX1" y="connsiteY1"/>
                      </a:cxn>
                      <a:cxn ang="0">
                        <a:pos x="connsiteX2" y="connsiteY2"/>
                      </a:cxn>
                      <a:cxn ang="0">
                        <a:pos x="connsiteX3" y="connsiteY3"/>
                      </a:cxn>
                    </a:cxnLst>
                    <a:rect l="l" t="t" r="r" b="b"/>
                    <a:pathLst>
                      <a:path w="314173" h="768940">
                        <a:moveTo>
                          <a:pt x="88114" y="769464"/>
                        </a:moveTo>
                        <a:lnTo>
                          <a:pt x="314477" y="769464"/>
                        </a:lnTo>
                        <a:lnTo>
                          <a:pt x="248859" y="523"/>
                        </a:lnTo>
                        <a:lnTo>
                          <a:pt x="303" y="523"/>
                        </a:lnTo>
                        <a:close/>
                      </a:path>
                    </a:pathLst>
                  </a:custGeom>
                  <a:solidFill>
                    <a:srgbClr val="003A8D"/>
                  </a:solidFill>
                  <a:ln w="11989" cap="flat">
                    <a:noFill/>
                    <a:prstDash val="solid"/>
                    <a:miter/>
                  </a:ln>
                </p:spPr>
                <p:txBody>
                  <a:bodyPr rtlCol="0" anchor="ctr"/>
                  <a:lstStyle/>
                  <a:p>
                    <a:endParaRPr lang="zh-CN" altLang="en-US"/>
                  </a:p>
                </p:txBody>
              </p:sp>
              <p:sp>
                <p:nvSpPr>
                  <p:cNvPr id="43" name="îṡļídê"/>
                  <p:cNvSpPr/>
                  <p:nvPr/>
                </p:nvSpPr>
                <p:spPr>
                  <a:xfrm rot="10800000" flipV="1">
                    <a:off x="11372243" y="5140147"/>
                    <a:ext cx="314173" cy="768940"/>
                  </a:xfrm>
                  <a:custGeom>
                    <a:avLst/>
                    <a:gdLst>
                      <a:gd name="connsiteX0" fmla="*/ 88114 w 314173"/>
                      <a:gd name="connsiteY0" fmla="*/ 769464 h 768940"/>
                      <a:gd name="connsiteX1" fmla="*/ 314477 w 314173"/>
                      <a:gd name="connsiteY1" fmla="*/ 769464 h 768940"/>
                      <a:gd name="connsiteX2" fmla="*/ 248859 w 314173"/>
                      <a:gd name="connsiteY2" fmla="*/ 523 h 768940"/>
                      <a:gd name="connsiteX3" fmla="*/ 303 w 314173"/>
                      <a:gd name="connsiteY3" fmla="*/ 523 h 768940"/>
                    </a:gdLst>
                    <a:ahLst/>
                    <a:cxnLst>
                      <a:cxn ang="0">
                        <a:pos x="connsiteX0" y="connsiteY0"/>
                      </a:cxn>
                      <a:cxn ang="0">
                        <a:pos x="connsiteX1" y="connsiteY1"/>
                      </a:cxn>
                      <a:cxn ang="0">
                        <a:pos x="connsiteX2" y="connsiteY2"/>
                      </a:cxn>
                      <a:cxn ang="0">
                        <a:pos x="connsiteX3" y="connsiteY3"/>
                      </a:cxn>
                    </a:cxnLst>
                    <a:rect l="l" t="t" r="r" b="b"/>
                    <a:pathLst>
                      <a:path w="314173" h="768940">
                        <a:moveTo>
                          <a:pt x="88114" y="769464"/>
                        </a:moveTo>
                        <a:lnTo>
                          <a:pt x="314477" y="769464"/>
                        </a:lnTo>
                        <a:lnTo>
                          <a:pt x="248859" y="523"/>
                        </a:lnTo>
                        <a:lnTo>
                          <a:pt x="303" y="523"/>
                        </a:lnTo>
                        <a:close/>
                      </a:path>
                    </a:pathLst>
                  </a:custGeom>
                  <a:ln w="11989" cap="flat">
                    <a:noFill/>
                    <a:prstDash val="solid"/>
                    <a:miter/>
                  </a:ln>
                </p:spPr>
                <p:txBody>
                  <a:bodyPr rtlCol="0" anchor="ctr"/>
                  <a:lstStyle/>
                  <a:p>
                    <a:endParaRPr lang="zh-CN" altLang="en-US"/>
                  </a:p>
                </p:txBody>
              </p:sp>
            </p:grpSp>
          </p:grpSp>
          <p:sp>
            <p:nvSpPr>
              <p:cNvPr id="39" name="îSḷíḍé"/>
              <p:cNvSpPr/>
              <p:nvPr/>
            </p:nvSpPr>
            <p:spPr>
              <a:xfrm rot="10800000" flipV="1">
                <a:off x="10889320" y="5118105"/>
                <a:ext cx="827120" cy="189535"/>
              </a:xfrm>
              <a:custGeom>
                <a:avLst/>
                <a:gdLst>
                  <a:gd name="connsiteX0" fmla="*/ 243 w 827120"/>
                  <a:gd name="connsiteY0" fmla="*/ 320 h 189535"/>
                  <a:gd name="connsiteX1" fmla="*/ 827364 w 827120"/>
                  <a:gd name="connsiteY1" fmla="*/ 320 h 189535"/>
                  <a:gd name="connsiteX2" fmla="*/ 827364 w 827120"/>
                  <a:gd name="connsiteY2" fmla="*/ 153868 h 189535"/>
                  <a:gd name="connsiteX3" fmla="*/ 791376 w 827120"/>
                  <a:gd name="connsiteY3" fmla="*/ 189856 h 189535"/>
                  <a:gd name="connsiteX4" fmla="*/ 36231 w 827120"/>
                  <a:gd name="connsiteY4" fmla="*/ 189856 h 189535"/>
                  <a:gd name="connsiteX5" fmla="*/ 243 w 827120"/>
                  <a:gd name="connsiteY5" fmla="*/ 153868 h 189535"/>
                  <a:gd name="connsiteX6" fmla="*/ 243 w 827120"/>
                  <a:gd name="connsiteY6" fmla="*/ 320 h 189535"/>
                  <a:gd name="connsiteX7" fmla="*/ 243 w 827120"/>
                  <a:gd name="connsiteY7" fmla="*/ 320 h 18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7120" h="189535">
                    <a:moveTo>
                      <a:pt x="243" y="320"/>
                    </a:moveTo>
                    <a:lnTo>
                      <a:pt x="827364" y="320"/>
                    </a:lnTo>
                    <a:lnTo>
                      <a:pt x="827364" y="153868"/>
                    </a:lnTo>
                    <a:cubicBezTo>
                      <a:pt x="827364" y="173781"/>
                      <a:pt x="811289" y="189856"/>
                      <a:pt x="791376" y="189856"/>
                    </a:cubicBezTo>
                    <a:lnTo>
                      <a:pt x="36231" y="189856"/>
                    </a:lnTo>
                    <a:cubicBezTo>
                      <a:pt x="16318" y="189856"/>
                      <a:pt x="243" y="173781"/>
                      <a:pt x="243" y="153868"/>
                    </a:cubicBezTo>
                    <a:lnTo>
                      <a:pt x="243" y="320"/>
                    </a:lnTo>
                    <a:lnTo>
                      <a:pt x="243" y="320"/>
                    </a:lnTo>
                    <a:close/>
                  </a:path>
                </a:pathLst>
              </a:custGeom>
              <a:solidFill>
                <a:srgbClr val="FFDE83"/>
              </a:solidFill>
              <a:ln w="11989" cap="flat">
                <a:noFill/>
                <a:prstDash val="solid"/>
                <a:miter/>
              </a:ln>
            </p:spPr>
            <p:txBody>
              <a:bodyPr rtlCol="0" anchor="ctr"/>
              <a:lstStyle/>
              <a:p>
                <a:endParaRPr lang="zh-CN" altLang="en-US"/>
              </a:p>
            </p:txBody>
          </p:sp>
        </p:grpSp>
        <p:grpSp>
          <p:nvGrpSpPr>
            <p:cNvPr id="15" name="图形 346"/>
            <p:cNvGrpSpPr/>
            <p:nvPr/>
          </p:nvGrpSpPr>
          <p:grpSpPr>
            <a:xfrm>
              <a:off x="11229062" y="1655550"/>
              <a:ext cx="535076" cy="512458"/>
              <a:chOff x="11689963" y="2271753"/>
              <a:chExt cx="457768" cy="438418"/>
            </a:xfrm>
          </p:grpSpPr>
          <p:sp>
            <p:nvSpPr>
              <p:cNvPr id="27" name="îṥḷïḓè"/>
              <p:cNvSpPr/>
              <p:nvPr/>
            </p:nvSpPr>
            <p:spPr>
              <a:xfrm rot="1500000">
                <a:off x="11740254" y="2332371"/>
                <a:ext cx="357187" cy="317182"/>
              </a:xfrm>
              <a:custGeom>
                <a:avLst/>
                <a:gdLst>
                  <a:gd name="connsiteX0" fmla="*/ 335 w 357187"/>
                  <a:gd name="connsiteY0" fmla="*/ 194303 h 317182"/>
                  <a:gd name="connsiteX1" fmla="*/ 59866 w 357187"/>
                  <a:gd name="connsiteY1" fmla="*/ 116484 h 317182"/>
                  <a:gd name="connsiteX2" fmla="*/ 252843 w 357187"/>
                  <a:gd name="connsiteY2" fmla="*/ 237261 h 317182"/>
                  <a:gd name="connsiteX3" fmla="*/ 105015 w 357187"/>
                  <a:gd name="connsiteY3" fmla="*/ 67430 h 317182"/>
                  <a:gd name="connsiteX4" fmla="*/ 176834 w 357187"/>
                  <a:gd name="connsiteY4" fmla="*/ -102 h 317182"/>
                  <a:gd name="connsiteX5" fmla="*/ 357522 w 357187"/>
                  <a:gd name="connsiteY5" fmla="*/ 317080 h 3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7" h="317182">
                    <a:moveTo>
                      <a:pt x="335" y="194303"/>
                    </a:moveTo>
                    <a:lnTo>
                      <a:pt x="59866" y="116484"/>
                    </a:lnTo>
                    <a:lnTo>
                      <a:pt x="252843" y="237261"/>
                    </a:lnTo>
                    <a:lnTo>
                      <a:pt x="105015" y="67430"/>
                    </a:lnTo>
                    <a:lnTo>
                      <a:pt x="176834" y="-102"/>
                    </a:lnTo>
                    <a:lnTo>
                      <a:pt x="357522" y="317080"/>
                    </a:lnTo>
                    <a:close/>
                  </a:path>
                </a:pathLst>
              </a:custGeom>
              <a:solidFill>
                <a:srgbClr val="FFECA3"/>
              </a:solidFill>
              <a:ln w="9525" cap="flat">
                <a:noFill/>
                <a:prstDash val="solid"/>
                <a:miter/>
              </a:ln>
            </p:spPr>
            <p:txBody>
              <a:bodyPr rtlCol="0" anchor="ctr"/>
              <a:lstStyle/>
              <a:p>
                <a:endParaRPr lang="zh-CN" altLang="en-US"/>
              </a:p>
            </p:txBody>
          </p:sp>
          <p:sp>
            <p:nvSpPr>
              <p:cNvPr id="28" name="îṩ1iďe"/>
              <p:cNvSpPr/>
              <p:nvPr/>
            </p:nvSpPr>
            <p:spPr>
              <a:xfrm rot="1500000">
                <a:off x="11793325" y="2435236"/>
                <a:ext cx="201168" cy="130968"/>
              </a:xfrm>
              <a:custGeom>
                <a:avLst/>
                <a:gdLst>
                  <a:gd name="connsiteX0" fmla="*/ 334 w 201168"/>
                  <a:gd name="connsiteY0" fmla="*/ 3992 h 130968"/>
                  <a:gd name="connsiteX1" fmla="*/ 43387 w 201168"/>
                  <a:gd name="connsiteY1" fmla="*/ -103 h 130968"/>
                  <a:gd name="connsiteX2" fmla="*/ 201503 w 201168"/>
                  <a:gd name="connsiteY2" fmla="*/ 130865 h 130968"/>
                </a:gdLst>
                <a:ahLst/>
                <a:cxnLst>
                  <a:cxn ang="0">
                    <a:pos x="connsiteX0" y="connsiteY0"/>
                  </a:cxn>
                  <a:cxn ang="0">
                    <a:pos x="connsiteX1" y="connsiteY1"/>
                  </a:cxn>
                  <a:cxn ang="0">
                    <a:pos x="connsiteX2" y="connsiteY2"/>
                  </a:cxn>
                </a:cxnLst>
                <a:rect l="l" t="t" r="r" b="b"/>
                <a:pathLst>
                  <a:path w="201168" h="130968">
                    <a:moveTo>
                      <a:pt x="334" y="3992"/>
                    </a:moveTo>
                    <a:lnTo>
                      <a:pt x="43387" y="-103"/>
                    </a:lnTo>
                    <a:lnTo>
                      <a:pt x="201503" y="130865"/>
                    </a:lnTo>
                    <a:close/>
                  </a:path>
                </a:pathLst>
              </a:custGeom>
              <a:solidFill>
                <a:srgbClr val="F8C16E"/>
              </a:solidFill>
              <a:ln w="9525" cap="flat">
                <a:noFill/>
                <a:prstDash val="solid"/>
                <a:miter/>
              </a:ln>
            </p:spPr>
            <p:txBody>
              <a:bodyPr rtlCol="0" anchor="ctr"/>
              <a:lstStyle/>
              <a:p>
                <a:endParaRPr lang="zh-CN" altLang="en-US"/>
              </a:p>
            </p:txBody>
          </p:sp>
          <p:sp>
            <p:nvSpPr>
              <p:cNvPr id="29" name="ïṩ1ïďê"/>
              <p:cNvSpPr/>
              <p:nvPr/>
            </p:nvSpPr>
            <p:spPr>
              <a:xfrm rot="1500000">
                <a:off x="11843081" y="2400168"/>
                <a:ext cx="154971" cy="171735"/>
              </a:xfrm>
              <a:custGeom>
                <a:avLst/>
                <a:gdLst>
                  <a:gd name="connsiteX0" fmla="*/ 335 w 154971"/>
                  <a:gd name="connsiteY0" fmla="*/ 44856 h 171735"/>
                  <a:gd name="connsiteX1" fmla="*/ 4431 w 154971"/>
                  <a:gd name="connsiteY1" fmla="*/ -102 h 171735"/>
                  <a:gd name="connsiteX2" fmla="*/ 155307 w 154971"/>
                  <a:gd name="connsiteY2" fmla="*/ 171633 h 171735"/>
                </a:gdLst>
                <a:ahLst/>
                <a:cxnLst>
                  <a:cxn ang="0">
                    <a:pos x="connsiteX0" y="connsiteY0"/>
                  </a:cxn>
                  <a:cxn ang="0">
                    <a:pos x="connsiteX1" y="connsiteY1"/>
                  </a:cxn>
                  <a:cxn ang="0">
                    <a:pos x="connsiteX2" y="connsiteY2"/>
                  </a:cxn>
                </a:cxnLst>
                <a:rect l="l" t="t" r="r" b="b"/>
                <a:pathLst>
                  <a:path w="154971" h="171735">
                    <a:moveTo>
                      <a:pt x="335" y="44856"/>
                    </a:moveTo>
                    <a:lnTo>
                      <a:pt x="4431" y="-102"/>
                    </a:lnTo>
                    <a:lnTo>
                      <a:pt x="155307" y="171633"/>
                    </a:lnTo>
                    <a:close/>
                  </a:path>
                </a:pathLst>
              </a:custGeom>
              <a:solidFill>
                <a:srgbClr val="F8C16E"/>
              </a:solidFill>
              <a:ln w="9525" cap="flat">
                <a:noFill/>
                <a:prstDash val="solid"/>
                <a:miter/>
              </a:ln>
            </p:spPr>
            <p:txBody>
              <a:bodyPr rtlCol="0" anchor="ctr"/>
              <a:lstStyle/>
              <a:p>
                <a:endParaRPr lang="zh-CN" altLang="en-US"/>
              </a:p>
            </p:txBody>
          </p:sp>
        </p:grpSp>
        <p:sp>
          <p:nvSpPr>
            <p:cNvPr id="16" name="iṩľîḓe"/>
            <p:cNvSpPr/>
            <p:nvPr/>
          </p:nvSpPr>
          <p:spPr>
            <a:xfrm>
              <a:off x="10536086" y="827609"/>
              <a:ext cx="118782" cy="118782"/>
            </a:xfrm>
            <a:custGeom>
              <a:avLst/>
              <a:gdLst>
                <a:gd name="connsiteX0" fmla="*/ 101620 w 101620"/>
                <a:gd name="connsiteY0" fmla="*/ 50810 h 101620"/>
                <a:gd name="connsiteX1" fmla="*/ 50810 w 101620"/>
                <a:gd name="connsiteY1" fmla="*/ 101620 h 101620"/>
                <a:gd name="connsiteX2" fmla="*/ 0 w 101620"/>
                <a:gd name="connsiteY2" fmla="*/ 50810 h 101620"/>
                <a:gd name="connsiteX3" fmla="*/ 50810 w 101620"/>
                <a:gd name="connsiteY3" fmla="*/ 0 h 101620"/>
                <a:gd name="connsiteX4" fmla="*/ 101620 w 101620"/>
                <a:gd name="connsiteY4" fmla="*/ 50810 h 101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0" h="101620">
                  <a:moveTo>
                    <a:pt x="101620" y="50810"/>
                  </a:moveTo>
                  <a:cubicBezTo>
                    <a:pt x="101620" y="78872"/>
                    <a:pt x="78872" y="101620"/>
                    <a:pt x="50810" y="101620"/>
                  </a:cubicBezTo>
                  <a:cubicBezTo>
                    <a:pt x="22749" y="101620"/>
                    <a:pt x="0" y="78872"/>
                    <a:pt x="0" y="50810"/>
                  </a:cubicBezTo>
                  <a:cubicBezTo>
                    <a:pt x="0" y="22749"/>
                    <a:pt x="22749" y="0"/>
                    <a:pt x="50810" y="0"/>
                  </a:cubicBezTo>
                  <a:cubicBezTo>
                    <a:pt x="78872" y="0"/>
                    <a:pt x="101620" y="22749"/>
                    <a:pt x="101620" y="50810"/>
                  </a:cubicBezTo>
                  <a:close/>
                </a:path>
              </a:pathLst>
            </a:custGeom>
            <a:solidFill>
              <a:srgbClr val="FFCA48"/>
            </a:solidFill>
            <a:ln w="12678" cap="flat">
              <a:noFill/>
              <a:prstDash val="solid"/>
              <a:miter/>
            </a:ln>
          </p:spPr>
          <p:txBody>
            <a:bodyPr rtlCol="0" anchor="ctr"/>
            <a:lstStyle/>
            <a:p>
              <a:endParaRPr lang="zh-CN" altLang="en-US"/>
            </a:p>
          </p:txBody>
        </p:sp>
        <p:sp>
          <p:nvSpPr>
            <p:cNvPr id="17" name="îsļidè"/>
            <p:cNvSpPr/>
            <p:nvPr/>
          </p:nvSpPr>
          <p:spPr>
            <a:xfrm>
              <a:off x="8511295" y="5677908"/>
              <a:ext cx="118782" cy="118782"/>
            </a:xfrm>
            <a:custGeom>
              <a:avLst/>
              <a:gdLst>
                <a:gd name="connsiteX0" fmla="*/ 101620 w 101620"/>
                <a:gd name="connsiteY0" fmla="*/ 50810 h 101620"/>
                <a:gd name="connsiteX1" fmla="*/ 50810 w 101620"/>
                <a:gd name="connsiteY1" fmla="*/ 101620 h 101620"/>
                <a:gd name="connsiteX2" fmla="*/ 0 w 101620"/>
                <a:gd name="connsiteY2" fmla="*/ 50810 h 101620"/>
                <a:gd name="connsiteX3" fmla="*/ 50810 w 101620"/>
                <a:gd name="connsiteY3" fmla="*/ 0 h 101620"/>
                <a:gd name="connsiteX4" fmla="*/ 101620 w 101620"/>
                <a:gd name="connsiteY4" fmla="*/ 50810 h 101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0" h="101620">
                  <a:moveTo>
                    <a:pt x="101620" y="50810"/>
                  </a:moveTo>
                  <a:cubicBezTo>
                    <a:pt x="101620" y="78872"/>
                    <a:pt x="78872" y="101620"/>
                    <a:pt x="50810" y="101620"/>
                  </a:cubicBezTo>
                  <a:cubicBezTo>
                    <a:pt x="22749" y="101620"/>
                    <a:pt x="0" y="78872"/>
                    <a:pt x="0" y="50810"/>
                  </a:cubicBezTo>
                  <a:cubicBezTo>
                    <a:pt x="0" y="22749"/>
                    <a:pt x="22749" y="0"/>
                    <a:pt x="50810" y="0"/>
                  </a:cubicBezTo>
                  <a:cubicBezTo>
                    <a:pt x="78872" y="0"/>
                    <a:pt x="101620" y="22749"/>
                    <a:pt x="101620" y="50810"/>
                  </a:cubicBezTo>
                  <a:close/>
                </a:path>
              </a:pathLst>
            </a:custGeom>
            <a:solidFill>
              <a:srgbClr val="FFCA48"/>
            </a:solidFill>
            <a:ln w="12678" cap="flat">
              <a:noFill/>
              <a:prstDash val="solid"/>
              <a:miter/>
            </a:ln>
          </p:spPr>
          <p:txBody>
            <a:bodyPr rtlCol="0" anchor="ctr"/>
            <a:lstStyle/>
            <a:p>
              <a:endParaRPr lang="zh-CN" altLang="en-US"/>
            </a:p>
          </p:txBody>
        </p:sp>
        <p:grpSp>
          <p:nvGrpSpPr>
            <p:cNvPr id="18" name="图形 355"/>
            <p:cNvGrpSpPr/>
            <p:nvPr/>
          </p:nvGrpSpPr>
          <p:grpSpPr>
            <a:xfrm>
              <a:off x="10790088" y="3205996"/>
              <a:ext cx="786250" cy="1458136"/>
              <a:chOff x="5834062" y="2943225"/>
              <a:chExt cx="523875" cy="971550"/>
            </a:xfrm>
          </p:grpSpPr>
          <p:sp>
            <p:nvSpPr>
              <p:cNvPr id="19" name="iSľîḋè"/>
              <p:cNvSpPr/>
              <p:nvPr/>
            </p:nvSpPr>
            <p:spPr>
              <a:xfrm>
                <a:off x="5905975" y="2943225"/>
                <a:ext cx="48386" cy="86487"/>
              </a:xfrm>
              <a:custGeom>
                <a:avLst/>
                <a:gdLst>
                  <a:gd name="connsiteX0" fmla="*/ 48387 w 48386"/>
                  <a:gd name="connsiteY0" fmla="*/ 43244 h 86487"/>
                  <a:gd name="connsiteX1" fmla="*/ 24194 w 48386"/>
                  <a:gd name="connsiteY1" fmla="*/ 86487 h 86487"/>
                  <a:gd name="connsiteX2" fmla="*/ 0 w 48386"/>
                  <a:gd name="connsiteY2" fmla="*/ 43244 h 86487"/>
                  <a:gd name="connsiteX3" fmla="*/ 24194 w 48386"/>
                  <a:gd name="connsiteY3" fmla="*/ 0 h 86487"/>
                  <a:gd name="connsiteX4" fmla="*/ 48387 w 48386"/>
                  <a:gd name="connsiteY4" fmla="*/ 43244 h 86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 h="86487">
                    <a:moveTo>
                      <a:pt x="48387" y="43244"/>
                    </a:moveTo>
                    <a:cubicBezTo>
                      <a:pt x="48387" y="67126"/>
                      <a:pt x="37555" y="86487"/>
                      <a:pt x="24194" y="86487"/>
                    </a:cubicBezTo>
                    <a:cubicBezTo>
                      <a:pt x="10832" y="86487"/>
                      <a:pt x="0" y="67126"/>
                      <a:pt x="0" y="43244"/>
                    </a:cubicBezTo>
                    <a:cubicBezTo>
                      <a:pt x="0" y="19361"/>
                      <a:pt x="10832" y="0"/>
                      <a:pt x="24194" y="0"/>
                    </a:cubicBezTo>
                    <a:cubicBezTo>
                      <a:pt x="37555" y="0"/>
                      <a:pt x="48387" y="19361"/>
                      <a:pt x="48387" y="43244"/>
                    </a:cubicBezTo>
                    <a:close/>
                  </a:path>
                </a:pathLst>
              </a:custGeom>
              <a:solidFill>
                <a:srgbClr val="EEC963"/>
              </a:solidFill>
              <a:ln w="9525" cap="flat">
                <a:noFill/>
                <a:prstDash val="solid"/>
                <a:miter/>
              </a:ln>
            </p:spPr>
            <p:txBody>
              <a:bodyPr rtlCol="0" anchor="ctr"/>
              <a:lstStyle/>
              <a:p>
                <a:endParaRPr lang="zh-CN" altLang="en-US"/>
              </a:p>
            </p:txBody>
          </p:sp>
          <p:sp>
            <p:nvSpPr>
              <p:cNvPr id="22" name="îšļíďè"/>
              <p:cNvSpPr/>
              <p:nvPr/>
            </p:nvSpPr>
            <p:spPr>
              <a:xfrm rot="-2700000">
                <a:off x="5848816" y="3204820"/>
                <a:ext cx="66483" cy="118489"/>
              </a:xfrm>
              <a:custGeom>
                <a:avLst/>
                <a:gdLst>
                  <a:gd name="connsiteX0" fmla="*/ 66484 w 66483"/>
                  <a:gd name="connsiteY0" fmla="*/ 59245 h 118489"/>
                  <a:gd name="connsiteX1" fmla="*/ 33242 w 66483"/>
                  <a:gd name="connsiteY1" fmla="*/ 118490 h 118489"/>
                  <a:gd name="connsiteX2" fmla="*/ 0 w 66483"/>
                  <a:gd name="connsiteY2" fmla="*/ 59245 h 118489"/>
                  <a:gd name="connsiteX3" fmla="*/ 33242 w 66483"/>
                  <a:gd name="connsiteY3" fmla="*/ 0 h 118489"/>
                  <a:gd name="connsiteX4" fmla="*/ 66484 w 66483"/>
                  <a:gd name="connsiteY4" fmla="*/ 59245 h 11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3" h="118489">
                    <a:moveTo>
                      <a:pt x="66484" y="59245"/>
                    </a:moveTo>
                    <a:cubicBezTo>
                      <a:pt x="66484" y="91965"/>
                      <a:pt x="51601" y="118490"/>
                      <a:pt x="33242" y="118490"/>
                    </a:cubicBezTo>
                    <a:cubicBezTo>
                      <a:pt x="14883" y="118490"/>
                      <a:pt x="0" y="91965"/>
                      <a:pt x="0" y="59245"/>
                    </a:cubicBezTo>
                    <a:cubicBezTo>
                      <a:pt x="0" y="26525"/>
                      <a:pt x="14883" y="0"/>
                      <a:pt x="33242" y="0"/>
                    </a:cubicBezTo>
                    <a:cubicBezTo>
                      <a:pt x="51601" y="0"/>
                      <a:pt x="66484" y="26525"/>
                      <a:pt x="66484" y="59245"/>
                    </a:cubicBezTo>
                    <a:close/>
                  </a:path>
                </a:pathLst>
              </a:custGeom>
              <a:solidFill>
                <a:srgbClr val="EBC35B"/>
              </a:solidFill>
              <a:ln w="9525" cap="flat">
                <a:noFill/>
                <a:prstDash val="solid"/>
                <a:miter/>
              </a:ln>
            </p:spPr>
            <p:txBody>
              <a:bodyPr rtlCol="0" anchor="ctr"/>
              <a:lstStyle/>
              <a:p>
                <a:endParaRPr lang="zh-CN" altLang="en-US"/>
              </a:p>
            </p:txBody>
          </p:sp>
          <p:sp>
            <p:nvSpPr>
              <p:cNvPr id="23" name="îṥľíḍé"/>
              <p:cNvSpPr/>
              <p:nvPr/>
            </p:nvSpPr>
            <p:spPr>
              <a:xfrm rot="-1498106">
                <a:off x="5862693" y="3323071"/>
                <a:ext cx="66291" cy="118676"/>
              </a:xfrm>
              <a:custGeom>
                <a:avLst/>
                <a:gdLst>
                  <a:gd name="connsiteX0" fmla="*/ 66291 w 66291"/>
                  <a:gd name="connsiteY0" fmla="*/ 59338 h 118676"/>
                  <a:gd name="connsiteX1" fmla="*/ 33146 w 66291"/>
                  <a:gd name="connsiteY1" fmla="*/ 118676 h 118676"/>
                  <a:gd name="connsiteX2" fmla="*/ 0 w 66291"/>
                  <a:gd name="connsiteY2" fmla="*/ 59338 h 118676"/>
                  <a:gd name="connsiteX3" fmla="*/ 33146 w 66291"/>
                  <a:gd name="connsiteY3" fmla="*/ 0 h 118676"/>
                  <a:gd name="connsiteX4" fmla="*/ 66291 w 66291"/>
                  <a:gd name="connsiteY4" fmla="*/ 59338 h 118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91" h="118676">
                    <a:moveTo>
                      <a:pt x="66291" y="59338"/>
                    </a:moveTo>
                    <a:cubicBezTo>
                      <a:pt x="66291" y="92110"/>
                      <a:pt x="51451" y="118676"/>
                      <a:pt x="33146" y="118676"/>
                    </a:cubicBezTo>
                    <a:cubicBezTo>
                      <a:pt x="14840" y="118676"/>
                      <a:pt x="0" y="92110"/>
                      <a:pt x="0" y="59338"/>
                    </a:cubicBezTo>
                    <a:cubicBezTo>
                      <a:pt x="0" y="26567"/>
                      <a:pt x="14840" y="0"/>
                      <a:pt x="33146" y="0"/>
                    </a:cubicBezTo>
                    <a:cubicBezTo>
                      <a:pt x="51451" y="0"/>
                      <a:pt x="66291" y="26567"/>
                      <a:pt x="66291" y="59338"/>
                    </a:cubicBezTo>
                    <a:close/>
                  </a:path>
                </a:pathLst>
              </a:custGeom>
              <a:solidFill>
                <a:srgbClr val="EBC35B"/>
              </a:solidFill>
              <a:ln w="9525" cap="flat">
                <a:noFill/>
                <a:prstDash val="solid"/>
                <a:miter/>
              </a:ln>
            </p:spPr>
            <p:txBody>
              <a:bodyPr rtlCol="0" anchor="ctr"/>
              <a:lstStyle/>
              <a:p>
                <a:endParaRPr lang="zh-CN" altLang="en-US"/>
              </a:p>
            </p:txBody>
          </p:sp>
          <p:sp>
            <p:nvSpPr>
              <p:cNvPr id="24" name="ïṥ1ïḍê"/>
              <p:cNvSpPr/>
              <p:nvPr/>
            </p:nvSpPr>
            <p:spPr>
              <a:xfrm>
                <a:off x="5961030" y="2984754"/>
                <a:ext cx="397855" cy="933831"/>
              </a:xfrm>
              <a:custGeom>
                <a:avLst/>
                <a:gdLst>
                  <a:gd name="connsiteX0" fmla="*/ 331946 w 397855"/>
                  <a:gd name="connsiteY0" fmla="*/ 525494 h 933831"/>
                  <a:gd name="connsiteX1" fmla="*/ 0 w 397855"/>
                  <a:gd name="connsiteY1" fmla="*/ 933831 h 933831"/>
                  <a:gd name="connsiteX2" fmla="*/ 369094 w 397855"/>
                  <a:gd name="connsiteY2" fmla="*/ 0 h 933831"/>
                  <a:gd name="connsiteX3" fmla="*/ 331946 w 397855"/>
                  <a:gd name="connsiteY3" fmla="*/ 525494 h 933831"/>
                </a:gdLst>
                <a:ahLst/>
                <a:cxnLst>
                  <a:cxn ang="0">
                    <a:pos x="connsiteX0" y="connsiteY0"/>
                  </a:cxn>
                  <a:cxn ang="0">
                    <a:pos x="connsiteX1" y="connsiteY1"/>
                  </a:cxn>
                  <a:cxn ang="0">
                    <a:pos x="connsiteX2" y="connsiteY2"/>
                  </a:cxn>
                  <a:cxn ang="0">
                    <a:pos x="connsiteX3" y="connsiteY3"/>
                  </a:cxn>
                </a:cxnLst>
                <a:rect l="l" t="t" r="r" b="b"/>
                <a:pathLst>
                  <a:path w="397855" h="933831">
                    <a:moveTo>
                      <a:pt x="331946" y="525494"/>
                    </a:moveTo>
                    <a:cubicBezTo>
                      <a:pt x="256985" y="715137"/>
                      <a:pt x="132588" y="860965"/>
                      <a:pt x="0" y="933831"/>
                    </a:cubicBezTo>
                    <a:cubicBezTo>
                      <a:pt x="183737" y="725710"/>
                      <a:pt x="369094" y="0"/>
                      <a:pt x="369094" y="0"/>
                    </a:cubicBezTo>
                    <a:cubicBezTo>
                      <a:pt x="415957" y="144209"/>
                      <a:pt x="406908" y="335852"/>
                      <a:pt x="331946" y="525494"/>
                    </a:cubicBezTo>
                    <a:close/>
                  </a:path>
                </a:pathLst>
              </a:custGeom>
              <a:solidFill>
                <a:srgbClr val="D7A02C"/>
              </a:solidFill>
              <a:ln w="9525" cap="flat">
                <a:noFill/>
                <a:prstDash val="solid"/>
                <a:miter/>
              </a:ln>
            </p:spPr>
            <p:txBody>
              <a:bodyPr rtlCol="0" anchor="ctr"/>
              <a:lstStyle/>
              <a:p>
                <a:endParaRPr lang="zh-CN" altLang="en-US"/>
              </a:p>
            </p:txBody>
          </p:sp>
          <p:sp>
            <p:nvSpPr>
              <p:cNvPr id="25" name="iSḷîḋé"/>
              <p:cNvSpPr/>
              <p:nvPr/>
            </p:nvSpPr>
            <p:spPr>
              <a:xfrm>
                <a:off x="5932281" y="2984754"/>
                <a:ext cx="397842" cy="933831"/>
              </a:xfrm>
              <a:custGeom>
                <a:avLst/>
                <a:gdLst>
                  <a:gd name="connsiteX0" fmla="*/ 65896 w 397842"/>
                  <a:gd name="connsiteY0" fmla="*/ 408337 h 933831"/>
                  <a:gd name="connsiteX1" fmla="*/ 397842 w 397842"/>
                  <a:gd name="connsiteY1" fmla="*/ 0 h 933831"/>
                  <a:gd name="connsiteX2" fmla="*/ 28748 w 397842"/>
                  <a:gd name="connsiteY2" fmla="*/ 933831 h 933831"/>
                  <a:gd name="connsiteX3" fmla="*/ 65896 w 397842"/>
                  <a:gd name="connsiteY3" fmla="*/ 408337 h 933831"/>
                </a:gdLst>
                <a:ahLst/>
                <a:cxnLst>
                  <a:cxn ang="0">
                    <a:pos x="connsiteX0" y="connsiteY0"/>
                  </a:cxn>
                  <a:cxn ang="0">
                    <a:pos x="connsiteX1" y="connsiteY1"/>
                  </a:cxn>
                  <a:cxn ang="0">
                    <a:pos x="connsiteX2" y="connsiteY2"/>
                  </a:cxn>
                  <a:cxn ang="0">
                    <a:pos x="connsiteX3" y="connsiteY3"/>
                  </a:cxn>
                </a:cxnLst>
                <a:rect l="l" t="t" r="r" b="b"/>
                <a:pathLst>
                  <a:path w="397842" h="933831">
                    <a:moveTo>
                      <a:pt x="65896" y="408337"/>
                    </a:moveTo>
                    <a:cubicBezTo>
                      <a:pt x="140858" y="218694"/>
                      <a:pt x="265254" y="72866"/>
                      <a:pt x="397842" y="0"/>
                    </a:cubicBezTo>
                    <a:cubicBezTo>
                      <a:pt x="397842" y="0"/>
                      <a:pt x="212486" y="725805"/>
                      <a:pt x="28748" y="933831"/>
                    </a:cubicBezTo>
                    <a:cubicBezTo>
                      <a:pt x="-18019" y="789623"/>
                      <a:pt x="-9161" y="597980"/>
                      <a:pt x="65896" y="408337"/>
                    </a:cubicBezTo>
                    <a:close/>
                  </a:path>
                </a:pathLst>
              </a:custGeom>
              <a:solidFill>
                <a:srgbClr val="F8C16E"/>
              </a:solidFill>
              <a:ln w="9525" cap="flat">
                <a:noFill/>
                <a:prstDash val="solid"/>
                <a:miter/>
              </a:ln>
            </p:spPr>
            <p:txBody>
              <a:bodyPr rtlCol="0" anchor="ctr"/>
              <a:lstStyle/>
              <a:p>
                <a:endParaRPr lang="zh-CN" altLang="en-US"/>
              </a:p>
            </p:txBody>
          </p:sp>
          <p:sp>
            <p:nvSpPr>
              <p:cNvPr id="26" name="ïṩľïďê"/>
              <p:cNvSpPr/>
              <p:nvPr/>
            </p:nvSpPr>
            <p:spPr>
              <a:xfrm rot="-1336301">
                <a:off x="5984579" y="3668618"/>
                <a:ext cx="51244" cy="91630"/>
              </a:xfrm>
              <a:custGeom>
                <a:avLst/>
                <a:gdLst>
                  <a:gd name="connsiteX0" fmla="*/ 51245 w 51244"/>
                  <a:gd name="connsiteY0" fmla="*/ 45815 h 91630"/>
                  <a:gd name="connsiteX1" fmla="*/ 25622 w 51244"/>
                  <a:gd name="connsiteY1" fmla="*/ 91631 h 91630"/>
                  <a:gd name="connsiteX2" fmla="*/ 0 w 51244"/>
                  <a:gd name="connsiteY2" fmla="*/ 45815 h 91630"/>
                  <a:gd name="connsiteX3" fmla="*/ 25622 w 51244"/>
                  <a:gd name="connsiteY3" fmla="*/ 0 h 91630"/>
                  <a:gd name="connsiteX4" fmla="*/ 51245 w 51244"/>
                  <a:gd name="connsiteY4" fmla="*/ 45815 h 91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44" h="91630">
                    <a:moveTo>
                      <a:pt x="51245" y="45815"/>
                    </a:moveTo>
                    <a:cubicBezTo>
                      <a:pt x="51245" y="71119"/>
                      <a:pt x="39773" y="91631"/>
                      <a:pt x="25622" y="91631"/>
                    </a:cubicBezTo>
                    <a:cubicBezTo>
                      <a:pt x="11472" y="91631"/>
                      <a:pt x="0" y="71119"/>
                      <a:pt x="0" y="45815"/>
                    </a:cubicBezTo>
                    <a:cubicBezTo>
                      <a:pt x="0" y="20512"/>
                      <a:pt x="11472" y="0"/>
                      <a:pt x="25622" y="0"/>
                    </a:cubicBezTo>
                    <a:cubicBezTo>
                      <a:pt x="39773" y="0"/>
                      <a:pt x="51245" y="20512"/>
                      <a:pt x="51245" y="45815"/>
                    </a:cubicBezTo>
                    <a:close/>
                  </a:path>
                </a:pathLst>
              </a:custGeom>
              <a:solidFill>
                <a:srgbClr val="EEAC49"/>
              </a:solidFill>
              <a:ln w="9525" cap="flat">
                <a:noFill/>
                <a:prstDash val="solid"/>
                <a:miter/>
              </a:ln>
            </p:spPr>
            <p:txBody>
              <a:bodyPr rtlCol="0" anchor="ctr"/>
              <a:lstStyle/>
              <a:p>
                <a:endParaRPr lang="zh-CN" altLang="en-US"/>
              </a:p>
            </p:txBody>
          </p:sp>
        </p:grpSp>
      </p:grpSp>
    </p:spTree>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r>
              <a:rPr lang="zh-CN" altLang="en-US"/>
              <a:t>请在插入菜单</a:t>
            </a:r>
            <a:r>
              <a:rPr lang="en-US" altLang="zh-CN"/>
              <a:t>—</a:t>
            </a:r>
            <a:r>
              <a:rPr lang="zh-CN" altLang="en-US"/>
              <a:t>页眉和页脚中修改此文本</a:t>
            </a:r>
            <a:endParaRPr lang="zh-CN" altLang="en-US"/>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 name="标题 5"/>
          <p:cNvSpPr>
            <a:spLocks noGrp="1"/>
          </p:cNvSpPr>
          <p:nvPr>
            <p:ph type="title"/>
          </p:nvPr>
        </p:nvSpPr>
        <p:spPr/>
        <p:txBody>
          <a:bodyPr/>
          <a:lstStyle>
            <a:lvl1pPr>
              <a:defRPr/>
            </a:lvl1pPr>
          </a:lstStyle>
          <a:p>
            <a:r>
              <a:rPr lang="en-US" altLang="zh-CN"/>
              <a:t>Click to edit Master title style</a:t>
            </a:r>
            <a:endParaRPr lang="zh-CN" altLang="en-US"/>
          </a:p>
        </p:txBody>
      </p:sp>
      <p:sp>
        <p:nvSpPr>
          <p:cNvPr id="8" name="内容占位符 7"/>
          <p:cNvSpPr>
            <a:spLocks noGrp="1"/>
          </p:cNvSpPr>
          <p:nvPr>
            <p:ph sz="quarter" idx="13"/>
          </p:nvPr>
        </p:nvSpPr>
        <p:spPr>
          <a:xfrm>
            <a:off x="669925" y="1130299"/>
            <a:ext cx="10850563" cy="5006975"/>
          </a:xfrm>
        </p:spPr>
        <p:txBody>
          <a:bodyPr/>
          <a:lstStyle>
            <a:lvl1pPr>
              <a:defRPr/>
            </a:lvl1pPr>
            <a:lvl2pPr>
              <a:defRPr/>
            </a:lvl2pPr>
            <a:lvl3pPr>
              <a:defRPr/>
            </a:lvl3pPr>
            <a:lvl4pPr>
              <a:defRPr/>
            </a:lvl4pPr>
            <a:lvl5pPr>
              <a:defRPr/>
            </a:lvl5pPr>
          </a:lstStyle>
          <a:p>
            <a:pPr lvl="0"/>
            <a:r>
              <a:rPr lang="en-US" altLang="zh-CN"/>
              <a:t>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a:t>Click to edit Master title style</a:t>
            </a:r>
            <a:endParaRPr 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r>
              <a:rPr lang="zh-CN" altLang="en-US"/>
              <a:t>请在插入菜单</a:t>
            </a:r>
            <a:r>
              <a:rPr lang="en-US" altLang="zh-CN"/>
              <a:t>—</a:t>
            </a:r>
            <a:r>
              <a:rPr lang="zh-CN" altLang="en-US"/>
              <a:t>页眉和页脚中修改此文本</a:t>
            </a:r>
            <a:endParaRPr lang="zh-CN" altLang="en-US"/>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13" name="标题 12"/>
          <p:cNvSpPr>
            <a:spLocks noGrp="1"/>
          </p:cNvSpPr>
          <p:nvPr userDrawn="1">
            <p:ph type="ctrTitle" hasCustomPrompt="1"/>
          </p:nvPr>
        </p:nvSpPr>
        <p:spPr>
          <a:xfrm>
            <a:off x="1460500" y="1228525"/>
            <a:ext cx="9271000" cy="1983066"/>
          </a:xfrm>
        </p:spPr>
        <p:txBody>
          <a:bodyPr anchor="b">
            <a:normAutofit/>
          </a:bodyPr>
          <a:lstStyle>
            <a:lvl1pPr marL="0" indent="0" algn="l">
              <a:buFont typeface="Arial" panose="020B0604020202020204" pitchFamily="34" charset="0"/>
              <a:buNone/>
              <a:defRPr sz="3200">
                <a:solidFill>
                  <a:schemeClr val="tx1">
                    <a:lumMod val="85000"/>
                    <a:lumOff val="15000"/>
                  </a:schemeClr>
                </a:solidFill>
              </a:defRPr>
            </a:lvl1pPr>
          </a:lstStyle>
          <a:p>
            <a:r>
              <a:rPr lang="en-US" altLang="zh-CN"/>
              <a:t>Conclusion</a:t>
            </a:r>
            <a:endParaRPr lang="zh-CN" altLang="en-US"/>
          </a:p>
        </p:txBody>
      </p:sp>
      <p:sp>
        <p:nvSpPr>
          <p:cNvPr id="15" name="文本占位符 14"/>
          <p:cNvSpPr>
            <a:spLocks noGrp="1"/>
          </p:cNvSpPr>
          <p:nvPr userDrawn="1">
            <p:ph type="body" sz="quarter" idx="18" hasCustomPrompt="1"/>
          </p:nvPr>
        </p:nvSpPr>
        <p:spPr>
          <a:xfrm>
            <a:off x="1460500" y="4124901"/>
            <a:ext cx="9271000" cy="310871"/>
          </a:xfrm>
        </p:spPr>
        <p:txBody>
          <a:bodyPr vert="horz" lIns="91440" tIns="45720" rIns="91440" bIns="45720" rtlCol="0">
            <a:normAutofit/>
          </a:bodyPr>
          <a:lstStyle>
            <a:lvl1pPr marL="0" indent="0" algn="l">
              <a:buNone/>
              <a:defRPr lang="zh-CN" altLang="en-US" sz="14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ct val="0"/>
              </a:spcAft>
              <a:buClrTx/>
              <a:buSzTx/>
            </a:pPr>
            <a:r>
              <a:rPr lang="en-US" altLang="zh-CN"/>
              <a:t>Data</a:t>
            </a:r>
            <a:endParaRPr lang="en-US" altLang="zh-CN"/>
          </a:p>
        </p:txBody>
      </p:sp>
      <p:sp>
        <p:nvSpPr>
          <p:cNvPr id="6" name="文本占位符 5"/>
          <p:cNvSpPr>
            <a:spLocks noGrp="1"/>
          </p:cNvSpPr>
          <p:nvPr>
            <p:ph type="body" sz="quarter" idx="10" hasCustomPrompt="1"/>
          </p:nvPr>
        </p:nvSpPr>
        <p:spPr>
          <a:xfrm>
            <a:off x="1460502" y="3828630"/>
            <a:ext cx="9271000" cy="296271"/>
          </a:xfrm>
        </p:spPr>
        <p:txBody>
          <a:bodyPr vert="horz" anchor="ctr">
            <a:noAutofit/>
          </a:bodyPr>
          <a:lstStyle>
            <a:lvl1pPr marL="0" indent="0" algn="l">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Signature</a:t>
            </a:r>
            <a:endParaRPr lang="en-US" altLang="zh-CN"/>
          </a:p>
        </p:txBody>
      </p:sp>
      <p:sp>
        <p:nvSpPr>
          <p:cNvPr id="5" name="islïḑe"/>
          <p:cNvSpPr/>
          <p:nvPr userDrawn="1"/>
        </p:nvSpPr>
        <p:spPr>
          <a:xfrm flipH="1">
            <a:off x="-19051" y="0"/>
            <a:ext cx="12211050" cy="6858000"/>
          </a:xfrm>
          <a:custGeom>
            <a:avLst/>
            <a:gdLst>
              <a:gd name="connsiteX0" fmla="*/ 0 w 1304510"/>
              <a:gd name="connsiteY0" fmla="*/ 0 h 6858000"/>
              <a:gd name="connsiteX1" fmla="*/ 1304511 w 1304510"/>
              <a:gd name="connsiteY1" fmla="*/ 0 h 6858000"/>
              <a:gd name="connsiteX2" fmla="*/ 1304511 w 1304510"/>
              <a:gd name="connsiteY2" fmla="*/ 6858000 h 6858000"/>
              <a:gd name="connsiteX3" fmla="*/ 0 w 13045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04510" h="6858000">
                <a:moveTo>
                  <a:pt x="0" y="0"/>
                </a:moveTo>
                <a:lnTo>
                  <a:pt x="1304511" y="0"/>
                </a:lnTo>
                <a:lnTo>
                  <a:pt x="1304511" y="6858000"/>
                </a:lnTo>
                <a:lnTo>
                  <a:pt x="0" y="6858000"/>
                </a:lnTo>
                <a:close/>
              </a:path>
            </a:pathLst>
          </a:custGeom>
          <a:gradFill>
            <a:gsLst>
              <a:gs pos="0">
                <a:schemeClr val="accent1"/>
              </a:gs>
              <a:gs pos="100000">
                <a:schemeClr val="accent2"/>
              </a:gs>
            </a:gsLst>
            <a:lin ang="0" scaled="0"/>
          </a:gradFill>
          <a:ln w="9318" cap="flat">
            <a:noFill/>
            <a:prstDash val="solid"/>
            <a:miter/>
          </a:ln>
        </p:spPr>
        <p:txBody>
          <a:bodyPr rtlCol="0" anchor="ctr"/>
          <a:lstStyle/>
          <a:p>
            <a:endParaRPr lang="zh-CN" altLang="en-US"/>
          </a:p>
        </p:txBody>
      </p:sp>
      <p:sp>
        <p:nvSpPr>
          <p:cNvPr id="7" name="îšḷidè"/>
          <p:cNvSpPr/>
          <p:nvPr userDrawn="1"/>
        </p:nvSpPr>
        <p:spPr>
          <a:xfrm flipH="1">
            <a:off x="-19050" y="5054600"/>
            <a:ext cx="12211050" cy="1803400"/>
          </a:xfrm>
          <a:custGeom>
            <a:avLst/>
            <a:gdLst>
              <a:gd name="connsiteX0" fmla="*/ 0 w 1304510"/>
              <a:gd name="connsiteY0" fmla="*/ 0 h 6858000"/>
              <a:gd name="connsiteX1" fmla="*/ 1304511 w 1304510"/>
              <a:gd name="connsiteY1" fmla="*/ 0 h 6858000"/>
              <a:gd name="connsiteX2" fmla="*/ 1304511 w 1304510"/>
              <a:gd name="connsiteY2" fmla="*/ 6858000 h 6858000"/>
              <a:gd name="connsiteX3" fmla="*/ 0 w 13045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04510" h="6858000">
                <a:moveTo>
                  <a:pt x="0" y="0"/>
                </a:moveTo>
                <a:lnTo>
                  <a:pt x="1304511" y="0"/>
                </a:lnTo>
                <a:lnTo>
                  <a:pt x="1304511" y="6858000"/>
                </a:lnTo>
                <a:lnTo>
                  <a:pt x="0" y="6858000"/>
                </a:lnTo>
                <a:close/>
              </a:path>
            </a:pathLst>
          </a:custGeom>
          <a:gradFill>
            <a:gsLst>
              <a:gs pos="0">
                <a:schemeClr val="accent2"/>
              </a:gs>
              <a:gs pos="100000">
                <a:srgbClr val="0C7672"/>
              </a:gs>
            </a:gsLst>
            <a:lin ang="0" scaled="0"/>
          </a:gradFill>
          <a:ln w="9318" cap="flat">
            <a:noFill/>
            <a:prstDash val="solid"/>
            <a:miter/>
          </a:ln>
        </p:spPr>
        <p:txBody>
          <a:bodyPr rtlCol="0" anchor="ctr"/>
          <a:lstStyle/>
          <a:p>
            <a:endParaRPr lang="zh-CN" altLang="en-US"/>
          </a:p>
        </p:txBody>
      </p:sp>
      <p:grpSp>
        <p:nvGrpSpPr>
          <p:cNvPr id="8" name="组合 7"/>
          <p:cNvGrpSpPr/>
          <p:nvPr userDrawn="1"/>
        </p:nvGrpSpPr>
        <p:grpSpPr>
          <a:xfrm flipH="1">
            <a:off x="1227444" y="812800"/>
            <a:ext cx="5469394" cy="5107713"/>
            <a:chOff x="6294744" y="812800"/>
            <a:chExt cx="5469394" cy="5107713"/>
          </a:xfrm>
        </p:grpSpPr>
        <p:grpSp>
          <p:nvGrpSpPr>
            <p:cNvPr id="9" name="图形 1"/>
            <p:cNvGrpSpPr/>
            <p:nvPr/>
          </p:nvGrpSpPr>
          <p:grpSpPr>
            <a:xfrm>
              <a:off x="7051921" y="2394987"/>
              <a:ext cx="1117398" cy="2027059"/>
              <a:chOff x="8116337" y="2904356"/>
              <a:chExt cx="955956" cy="1734189"/>
            </a:xfrm>
          </p:grpSpPr>
          <p:sp>
            <p:nvSpPr>
              <p:cNvPr id="123" name="ïşlïḍê"/>
              <p:cNvSpPr/>
              <p:nvPr/>
            </p:nvSpPr>
            <p:spPr>
              <a:xfrm>
                <a:off x="8188673" y="2979108"/>
                <a:ext cx="575685" cy="575805"/>
              </a:xfrm>
              <a:custGeom>
                <a:avLst/>
                <a:gdLst>
                  <a:gd name="connsiteX0" fmla="*/ 566045 w 575685"/>
                  <a:gd name="connsiteY0" fmla="*/ 3215 h 575805"/>
                  <a:gd name="connsiteX1" fmla="*/ 572882 w 575685"/>
                  <a:gd name="connsiteY1" fmla="*/ 10053 h 575805"/>
                  <a:gd name="connsiteX2" fmla="*/ 572882 w 575685"/>
                  <a:gd name="connsiteY2" fmla="*/ 23968 h 575805"/>
                  <a:gd name="connsiteX3" fmla="*/ 23708 w 575685"/>
                  <a:gd name="connsiteY3" fmla="*/ 573262 h 575805"/>
                  <a:gd name="connsiteX4" fmla="*/ 9793 w 575685"/>
                  <a:gd name="connsiteY4" fmla="*/ 573262 h 575805"/>
                  <a:gd name="connsiteX5" fmla="*/ 2955 w 575685"/>
                  <a:gd name="connsiteY5" fmla="*/ 566425 h 575805"/>
                  <a:gd name="connsiteX6" fmla="*/ 2955 w 575685"/>
                  <a:gd name="connsiteY6" fmla="*/ 552509 h 575805"/>
                  <a:gd name="connsiteX7" fmla="*/ 552249 w 575685"/>
                  <a:gd name="connsiteY7" fmla="*/ 3215 h 575805"/>
                  <a:gd name="connsiteX8" fmla="*/ 566045 w 575685"/>
                  <a:gd name="connsiteY8" fmla="*/ 3215 h 5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685" h="575805">
                    <a:moveTo>
                      <a:pt x="566045" y="3215"/>
                    </a:moveTo>
                    <a:lnTo>
                      <a:pt x="572882" y="10053"/>
                    </a:lnTo>
                    <a:cubicBezTo>
                      <a:pt x="576721" y="13891"/>
                      <a:pt x="576721" y="20129"/>
                      <a:pt x="572882" y="23968"/>
                    </a:cubicBezTo>
                    <a:lnTo>
                      <a:pt x="23708" y="573262"/>
                    </a:lnTo>
                    <a:cubicBezTo>
                      <a:pt x="19869" y="577101"/>
                      <a:pt x="13631" y="577101"/>
                      <a:pt x="9793" y="573262"/>
                    </a:cubicBezTo>
                    <a:lnTo>
                      <a:pt x="2955" y="566425"/>
                    </a:lnTo>
                    <a:cubicBezTo>
                      <a:pt x="-884" y="562586"/>
                      <a:pt x="-884" y="556348"/>
                      <a:pt x="2955" y="552509"/>
                    </a:cubicBezTo>
                    <a:lnTo>
                      <a:pt x="552249" y="3215"/>
                    </a:lnTo>
                    <a:cubicBezTo>
                      <a:pt x="555968" y="-624"/>
                      <a:pt x="562206" y="-624"/>
                      <a:pt x="566045" y="3215"/>
                    </a:cubicBezTo>
                    <a:close/>
                  </a:path>
                </a:pathLst>
              </a:custGeom>
              <a:solidFill>
                <a:srgbClr val="354A5D"/>
              </a:solidFill>
              <a:ln w="11989" cap="flat">
                <a:noFill/>
                <a:prstDash val="solid"/>
                <a:miter/>
              </a:ln>
            </p:spPr>
            <p:txBody>
              <a:bodyPr rtlCol="0" anchor="ctr"/>
              <a:lstStyle/>
              <a:p>
                <a:endParaRPr lang="zh-CN" altLang="en-US"/>
              </a:p>
            </p:txBody>
          </p:sp>
          <p:sp>
            <p:nvSpPr>
              <p:cNvPr id="124" name="îṣ1ïďe"/>
              <p:cNvSpPr/>
              <p:nvPr/>
            </p:nvSpPr>
            <p:spPr>
              <a:xfrm>
                <a:off x="8823138" y="3160606"/>
                <a:ext cx="168423" cy="168423"/>
              </a:xfrm>
              <a:custGeom>
                <a:avLst/>
                <a:gdLst>
                  <a:gd name="connsiteX0" fmla="*/ 168499 w 168423"/>
                  <a:gd name="connsiteY0" fmla="*/ 84548 h 168423"/>
                  <a:gd name="connsiteX1" fmla="*/ 84288 w 168423"/>
                  <a:gd name="connsiteY1" fmla="*/ 168759 h 168423"/>
                  <a:gd name="connsiteX2" fmla="*/ 76 w 168423"/>
                  <a:gd name="connsiteY2" fmla="*/ 84548 h 168423"/>
                  <a:gd name="connsiteX3" fmla="*/ 84288 w 168423"/>
                  <a:gd name="connsiteY3" fmla="*/ 336 h 168423"/>
                  <a:gd name="connsiteX4" fmla="*/ 168499 w 168423"/>
                  <a:gd name="connsiteY4" fmla="*/ 84548 h 168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23" h="168423">
                    <a:moveTo>
                      <a:pt x="168499" y="84548"/>
                    </a:moveTo>
                    <a:cubicBezTo>
                      <a:pt x="168499" y="131056"/>
                      <a:pt x="130796" y="168759"/>
                      <a:pt x="84288" y="168759"/>
                    </a:cubicBezTo>
                    <a:cubicBezTo>
                      <a:pt x="37779" y="168759"/>
                      <a:pt x="76" y="131056"/>
                      <a:pt x="76" y="84548"/>
                    </a:cubicBezTo>
                    <a:cubicBezTo>
                      <a:pt x="76" y="38039"/>
                      <a:pt x="37779" y="336"/>
                      <a:pt x="84288" y="336"/>
                    </a:cubicBezTo>
                    <a:cubicBezTo>
                      <a:pt x="130796" y="336"/>
                      <a:pt x="168499" y="38039"/>
                      <a:pt x="168499" y="84548"/>
                    </a:cubicBezTo>
                    <a:close/>
                  </a:path>
                </a:pathLst>
              </a:custGeom>
              <a:solidFill>
                <a:srgbClr val="EF8C48">
                  <a:alpha val="48000"/>
                </a:srgbClr>
              </a:solidFill>
              <a:ln w="11989" cap="flat">
                <a:noFill/>
                <a:prstDash val="solid"/>
                <a:miter/>
              </a:ln>
            </p:spPr>
            <p:txBody>
              <a:bodyPr rtlCol="0" anchor="ctr"/>
              <a:lstStyle/>
              <a:p>
                <a:endParaRPr lang="zh-CN" altLang="en-US"/>
              </a:p>
            </p:txBody>
          </p:sp>
          <p:sp>
            <p:nvSpPr>
              <p:cNvPr id="125" name="îSļiḓe"/>
              <p:cNvSpPr/>
              <p:nvPr/>
            </p:nvSpPr>
            <p:spPr>
              <a:xfrm>
                <a:off x="8146687" y="2937122"/>
                <a:ext cx="575805" cy="575805"/>
              </a:xfrm>
              <a:custGeom>
                <a:avLst/>
                <a:gdLst>
                  <a:gd name="connsiteX0" fmla="*/ 566165 w 575805"/>
                  <a:gd name="connsiteY0" fmla="*/ 3215 h 575805"/>
                  <a:gd name="connsiteX1" fmla="*/ 573002 w 575805"/>
                  <a:gd name="connsiteY1" fmla="*/ 10053 h 575805"/>
                  <a:gd name="connsiteX2" fmla="*/ 573002 w 575805"/>
                  <a:gd name="connsiteY2" fmla="*/ 23968 h 575805"/>
                  <a:gd name="connsiteX3" fmla="*/ 23708 w 575805"/>
                  <a:gd name="connsiteY3" fmla="*/ 573262 h 575805"/>
                  <a:gd name="connsiteX4" fmla="*/ 9793 w 575805"/>
                  <a:gd name="connsiteY4" fmla="*/ 573262 h 575805"/>
                  <a:gd name="connsiteX5" fmla="*/ 2955 w 575805"/>
                  <a:gd name="connsiteY5" fmla="*/ 566425 h 575805"/>
                  <a:gd name="connsiteX6" fmla="*/ 2955 w 575805"/>
                  <a:gd name="connsiteY6" fmla="*/ 552509 h 575805"/>
                  <a:gd name="connsiteX7" fmla="*/ 552249 w 575805"/>
                  <a:gd name="connsiteY7" fmla="*/ 3215 h 575805"/>
                  <a:gd name="connsiteX8" fmla="*/ 566165 w 575805"/>
                  <a:gd name="connsiteY8" fmla="*/ 3215 h 5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805" h="575805">
                    <a:moveTo>
                      <a:pt x="566165" y="3215"/>
                    </a:moveTo>
                    <a:lnTo>
                      <a:pt x="573002" y="10053"/>
                    </a:lnTo>
                    <a:cubicBezTo>
                      <a:pt x="576841" y="13891"/>
                      <a:pt x="576841" y="20129"/>
                      <a:pt x="573002" y="23968"/>
                    </a:cubicBezTo>
                    <a:lnTo>
                      <a:pt x="23708" y="573262"/>
                    </a:lnTo>
                    <a:cubicBezTo>
                      <a:pt x="19869" y="577101"/>
                      <a:pt x="13631" y="577101"/>
                      <a:pt x="9793" y="573262"/>
                    </a:cubicBezTo>
                    <a:lnTo>
                      <a:pt x="2955" y="566425"/>
                    </a:lnTo>
                    <a:cubicBezTo>
                      <a:pt x="-884" y="562586"/>
                      <a:pt x="-884" y="556348"/>
                      <a:pt x="2955" y="552509"/>
                    </a:cubicBezTo>
                    <a:lnTo>
                      <a:pt x="552249" y="3215"/>
                    </a:lnTo>
                    <a:cubicBezTo>
                      <a:pt x="555968" y="-624"/>
                      <a:pt x="562206" y="-624"/>
                      <a:pt x="566165" y="3215"/>
                    </a:cubicBezTo>
                    <a:close/>
                  </a:path>
                </a:pathLst>
              </a:custGeom>
              <a:solidFill>
                <a:srgbClr val="354A5D"/>
              </a:solidFill>
              <a:ln w="11989" cap="flat">
                <a:noFill/>
                <a:prstDash val="solid"/>
                <a:miter/>
              </a:ln>
            </p:spPr>
            <p:txBody>
              <a:bodyPr rtlCol="0" anchor="ctr"/>
              <a:lstStyle/>
              <a:p>
                <a:endParaRPr lang="zh-CN" altLang="en-US"/>
              </a:p>
            </p:txBody>
          </p:sp>
          <p:sp>
            <p:nvSpPr>
              <p:cNvPr id="126" name="ísľiḍe"/>
              <p:cNvSpPr/>
              <p:nvPr/>
            </p:nvSpPr>
            <p:spPr>
              <a:xfrm>
                <a:off x="8194066" y="3491895"/>
                <a:ext cx="239003" cy="1135614"/>
              </a:xfrm>
              <a:custGeom>
                <a:avLst/>
                <a:gdLst>
                  <a:gd name="connsiteX0" fmla="*/ 8238 w 239003"/>
                  <a:gd name="connsiteY0" fmla="*/ 2294 h 1135614"/>
                  <a:gd name="connsiteX1" fmla="*/ 17835 w 239003"/>
                  <a:gd name="connsiteY1" fmla="*/ 495 h 1135614"/>
                  <a:gd name="connsiteX2" fmla="*/ 29351 w 239003"/>
                  <a:gd name="connsiteY2" fmla="*/ 8412 h 1135614"/>
                  <a:gd name="connsiteX3" fmla="*/ 238920 w 239003"/>
                  <a:gd name="connsiteY3" fmla="*/ 1122476 h 1135614"/>
                  <a:gd name="connsiteX4" fmla="*/ 231003 w 239003"/>
                  <a:gd name="connsiteY4" fmla="*/ 1133992 h 1135614"/>
                  <a:gd name="connsiteX5" fmla="*/ 221406 w 239003"/>
                  <a:gd name="connsiteY5" fmla="*/ 1135791 h 1135614"/>
                  <a:gd name="connsiteX6" fmla="*/ 209890 w 239003"/>
                  <a:gd name="connsiteY6" fmla="*/ 1127874 h 1135614"/>
                  <a:gd name="connsiteX7" fmla="*/ 201 w 239003"/>
                  <a:gd name="connsiteY7" fmla="*/ 13691 h 1135614"/>
                  <a:gd name="connsiteX8" fmla="*/ 8238 w 239003"/>
                  <a:gd name="connsiteY8" fmla="*/ 2294 h 113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003" h="1135614">
                    <a:moveTo>
                      <a:pt x="8238" y="2294"/>
                    </a:moveTo>
                    <a:lnTo>
                      <a:pt x="17835" y="495"/>
                    </a:lnTo>
                    <a:cubicBezTo>
                      <a:pt x="23233" y="-465"/>
                      <a:pt x="28391" y="3014"/>
                      <a:pt x="29351" y="8412"/>
                    </a:cubicBezTo>
                    <a:lnTo>
                      <a:pt x="238920" y="1122476"/>
                    </a:lnTo>
                    <a:cubicBezTo>
                      <a:pt x="239880" y="1127874"/>
                      <a:pt x="236401" y="1133032"/>
                      <a:pt x="231003" y="1133992"/>
                    </a:cubicBezTo>
                    <a:lnTo>
                      <a:pt x="221406" y="1135791"/>
                    </a:lnTo>
                    <a:cubicBezTo>
                      <a:pt x="216008" y="1136751"/>
                      <a:pt x="210850" y="1133272"/>
                      <a:pt x="209890" y="1127874"/>
                    </a:cubicBezTo>
                    <a:lnTo>
                      <a:pt x="201" y="13691"/>
                    </a:lnTo>
                    <a:cubicBezTo>
                      <a:pt x="-639" y="8412"/>
                      <a:pt x="2840" y="3254"/>
                      <a:pt x="8238" y="2294"/>
                    </a:cubicBezTo>
                    <a:close/>
                  </a:path>
                </a:pathLst>
              </a:custGeom>
              <a:solidFill>
                <a:srgbClr val="354A5D"/>
              </a:solidFill>
              <a:ln w="11989" cap="flat">
                <a:noFill/>
                <a:prstDash val="solid"/>
                <a:miter/>
              </a:ln>
            </p:spPr>
            <p:txBody>
              <a:bodyPr rtlCol="0" anchor="ctr"/>
              <a:lstStyle/>
              <a:p>
                <a:endParaRPr lang="zh-CN" altLang="en-US"/>
              </a:p>
            </p:txBody>
          </p:sp>
          <p:sp>
            <p:nvSpPr>
              <p:cNvPr id="127" name="i$ḻïḑè"/>
              <p:cNvSpPr/>
              <p:nvPr/>
            </p:nvSpPr>
            <p:spPr>
              <a:xfrm>
                <a:off x="8665135" y="2904356"/>
                <a:ext cx="284338" cy="375027"/>
              </a:xfrm>
              <a:custGeom>
                <a:avLst/>
                <a:gdLst>
                  <a:gd name="connsiteX0" fmla="*/ 274560 w 284338"/>
                  <a:gd name="connsiteY0" fmla="*/ 341398 h 375027"/>
                  <a:gd name="connsiteX1" fmla="*/ 226936 w 284338"/>
                  <a:gd name="connsiteY1" fmla="*/ 371987 h 375027"/>
                  <a:gd name="connsiteX2" fmla="*/ 197426 w 284338"/>
                  <a:gd name="connsiteY2" fmla="*/ 365510 h 375027"/>
                  <a:gd name="connsiteX3" fmla="*/ 3452 w 284338"/>
                  <a:gd name="connsiteY3" fmla="*/ 63812 h 375027"/>
                  <a:gd name="connsiteX4" fmla="*/ 9930 w 284338"/>
                  <a:gd name="connsiteY4" fmla="*/ 34301 h 375027"/>
                  <a:gd name="connsiteX5" fmla="*/ 57554 w 284338"/>
                  <a:gd name="connsiteY5" fmla="*/ 3712 h 375027"/>
                  <a:gd name="connsiteX6" fmla="*/ 87064 w 284338"/>
                  <a:gd name="connsiteY6" fmla="*/ 10190 h 375027"/>
                  <a:gd name="connsiteX7" fmla="*/ 281038 w 284338"/>
                  <a:gd name="connsiteY7" fmla="*/ 311888 h 375027"/>
                  <a:gd name="connsiteX8" fmla="*/ 274560 w 284338"/>
                  <a:gd name="connsiteY8" fmla="*/ 341398 h 37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38" h="375027">
                    <a:moveTo>
                      <a:pt x="274560" y="341398"/>
                    </a:moveTo>
                    <a:lnTo>
                      <a:pt x="226936" y="371987"/>
                    </a:lnTo>
                    <a:cubicBezTo>
                      <a:pt x="216980" y="378345"/>
                      <a:pt x="203784" y="375466"/>
                      <a:pt x="197426" y="365510"/>
                    </a:cubicBezTo>
                    <a:lnTo>
                      <a:pt x="3452" y="63812"/>
                    </a:lnTo>
                    <a:cubicBezTo>
                      <a:pt x="-2906" y="53855"/>
                      <a:pt x="-27" y="40659"/>
                      <a:pt x="9930" y="34301"/>
                    </a:cubicBezTo>
                    <a:lnTo>
                      <a:pt x="57554" y="3712"/>
                    </a:lnTo>
                    <a:cubicBezTo>
                      <a:pt x="67510" y="-2646"/>
                      <a:pt x="80706" y="233"/>
                      <a:pt x="87064" y="10190"/>
                    </a:cubicBezTo>
                    <a:lnTo>
                      <a:pt x="281038" y="311888"/>
                    </a:lnTo>
                    <a:cubicBezTo>
                      <a:pt x="287396" y="321844"/>
                      <a:pt x="284517" y="335040"/>
                      <a:pt x="274560" y="341398"/>
                    </a:cubicBezTo>
                    <a:close/>
                  </a:path>
                </a:pathLst>
              </a:custGeom>
              <a:solidFill>
                <a:srgbClr val="4C93F4"/>
              </a:solidFill>
              <a:ln w="11989" cap="flat">
                <a:noFill/>
                <a:prstDash val="solid"/>
                <a:miter/>
              </a:ln>
            </p:spPr>
            <p:txBody>
              <a:bodyPr rtlCol="0" anchor="ctr"/>
              <a:lstStyle/>
              <a:p>
                <a:endParaRPr lang="zh-CN" altLang="en-US"/>
              </a:p>
            </p:txBody>
          </p:sp>
          <p:sp>
            <p:nvSpPr>
              <p:cNvPr id="128" name="íṣļïḋè"/>
              <p:cNvSpPr/>
              <p:nvPr/>
            </p:nvSpPr>
            <p:spPr>
              <a:xfrm>
                <a:off x="8847370" y="3184838"/>
                <a:ext cx="119959" cy="119959"/>
              </a:xfrm>
              <a:custGeom>
                <a:avLst/>
                <a:gdLst>
                  <a:gd name="connsiteX0" fmla="*/ 120035 w 119959"/>
                  <a:gd name="connsiteY0" fmla="*/ 60316 h 119959"/>
                  <a:gd name="connsiteX1" fmla="*/ 60056 w 119959"/>
                  <a:gd name="connsiteY1" fmla="*/ 120295 h 119959"/>
                  <a:gd name="connsiteX2" fmla="*/ 76 w 119959"/>
                  <a:gd name="connsiteY2" fmla="*/ 60316 h 119959"/>
                  <a:gd name="connsiteX3" fmla="*/ 60056 w 119959"/>
                  <a:gd name="connsiteY3" fmla="*/ 336 h 119959"/>
                  <a:gd name="connsiteX4" fmla="*/ 120035 w 119959"/>
                  <a:gd name="connsiteY4" fmla="*/ 60316 h 11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59" h="119959">
                    <a:moveTo>
                      <a:pt x="120035" y="60316"/>
                    </a:moveTo>
                    <a:cubicBezTo>
                      <a:pt x="120035" y="93442"/>
                      <a:pt x="93182" y="120295"/>
                      <a:pt x="60056" y="120295"/>
                    </a:cubicBezTo>
                    <a:cubicBezTo>
                      <a:pt x="26930" y="120295"/>
                      <a:pt x="76" y="93442"/>
                      <a:pt x="76" y="60316"/>
                    </a:cubicBezTo>
                    <a:cubicBezTo>
                      <a:pt x="76" y="27190"/>
                      <a:pt x="26930" y="336"/>
                      <a:pt x="60056" y="336"/>
                    </a:cubicBezTo>
                    <a:cubicBezTo>
                      <a:pt x="93182" y="336"/>
                      <a:pt x="120035" y="27190"/>
                      <a:pt x="120035" y="60316"/>
                    </a:cubicBezTo>
                    <a:close/>
                  </a:path>
                </a:pathLst>
              </a:custGeom>
              <a:solidFill>
                <a:srgbClr val="EF8C48"/>
              </a:solidFill>
              <a:ln w="11989" cap="flat">
                <a:noFill/>
                <a:prstDash val="solid"/>
                <a:miter/>
              </a:ln>
            </p:spPr>
            <p:txBody>
              <a:bodyPr rtlCol="0" anchor="ctr"/>
              <a:lstStyle/>
              <a:p>
                <a:endParaRPr lang="zh-CN" altLang="en-US"/>
              </a:p>
            </p:txBody>
          </p:sp>
          <p:sp>
            <p:nvSpPr>
              <p:cNvPr id="129" name="îṡ1idè"/>
              <p:cNvSpPr/>
              <p:nvPr/>
            </p:nvSpPr>
            <p:spPr>
              <a:xfrm>
                <a:off x="8721099" y="3037572"/>
                <a:ext cx="351195" cy="326125"/>
              </a:xfrm>
              <a:custGeom>
                <a:avLst/>
                <a:gdLst>
                  <a:gd name="connsiteX0" fmla="*/ 67447 w 351195"/>
                  <a:gd name="connsiteY0" fmla="*/ 21165 h 326125"/>
                  <a:gd name="connsiteX1" fmla="*/ 351271 w 351195"/>
                  <a:gd name="connsiteY1" fmla="*/ 135126 h 326125"/>
                  <a:gd name="connsiteX2" fmla="*/ 50893 w 351195"/>
                  <a:gd name="connsiteY2" fmla="*/ 326462 h 326125"/>
                  <a:gd name="connsiteX3" fmla="*/ 67447 w 351195"/>
                  <a:gd name="connsiteY3" fmla="*/ 21165 h 326125"/>
                </a:gdLst>
                <a:ahLst/>
                <a:cxnLst>
                  <a:cxn ang="0">
                    <a:pos x="connsiteX0" y="connsiteY0"/>
                  </a:cxn>
                  <a:cxn ang="0">
                    <a:pos x="connsiteX1" y="connsiteY1"/>
                  </a:cxn>
                  <a:cxn ang="0">
                    <a:pos x="connsiteX2" y="connsiteY2"/>
                  </a:cxn>
                  <a:cxn ang="0">
                    <a:pos x="connsiteX3" y="connsiteY3"/>
                  </a:cxn>
                </a:cxnLst>
                <a:rect l="l" t="t" r="r" b="b"/>
                <a:pathLst>
                  <a:path w="351195" h="326125">
                    <a:moveTo>
                      <a:pt x="67447" y="21165"/>
                    </a:moveTo>
                    <a:cubicBezTo>
                      <a:pt x="150339" y="-31617"/>
                      <a:pt x="277376" y="19365"/>
                      <a:pt x="351271" y="135126"/>
                    </a:cubicBezTo>
                    <a:lnTo>
                      <a:pt x="50893" y="326462"/>
                    </a:lnTo>
                    <a:cubicBezTo>
                      <a:pt x="-22882" y="210701"/>
                      <a:pt x="-15445" y="73947"/>
                      <a:pt x="67447" y="21165"/>
                    </a:cubicBezTo>
                    <a:close/>
                  </a:path>
                </a:pathLst>
              </a:custGeom>
              <a:solidFill>
                <a:srgbClr val="4C93F4"/>
              </a:solidFill>
              <a:ln w="11989" cap="flat">
                <a:noFill/>
                <a:prstDash val="solid"/>
                <a:miter/>
              </a:ln>
            </p:spPr>
            <p:txBody>
              <a:bodyPr rtlCol="0" anchor="ctr"/>
              <a:lstStyle/>
              <a:p>
                <a:endParaRPr lang="zh-CN" altLang="en-US"/>
              </a:p>
            </p:txBody>
          </p:sp>
          <p:sp>
            <p:nvSpPr>
              <p:cNvPr id="130" name="í$1iḋé"/>
              <p:cNvSpPr/>
              <p:nvPr/>
            </p:nvSpPr>
            <p:spPr>
              <a:xfrm>
                <a:off x="8801546" y="3037504"/>
                <a:ext cx="270748" cy="186200"/>
              </a:xfrm>
              <a:custGeom>
                <a:avLst/>
                <a:gdLst>
                  <a:gd name="connsiteX0" fmla="*/ 270824 w 270748"/>
                  <a:gd name="connsiteY0" fmla="*/ 135194 h 186200"/>
                  <a:gd name="connsiteX1" fmla="*/ 190092 w 270748"/>
                  <a:gd name="connsiteY1" fmla="*/ 186537 h 186200"/>
                  <a:gd name="connsiteX2" fmla="*/ 76 w 270748"/>
                  <a:gd name="connsiteY2" fmla="*/ 13795 h 186200"/>
                  <a:gd name="connsiteX3" fmla="*/ 270824 w 270748"/>
                  <a:gd name="connsiteY3" fmla="*/ 135194 h 186200"/>
                </a:gdLst>
                <a:ahLst/>
                <a:cxnLst>
                  <a:cxn ang="0">
                    <a:pos x="connsiteX0" y="connsiteY0"/>
                  </a:cxn>
                  <a:cxn ang="0">
                    <a:pos x="connsiteX1" y="connsiteY1"/>
                  </a:cxn>
                  <a:cxn ang="0">
                    <a:pos x="connsiteX2" y="connsiteY2"/>
                  </a:cxn>
                  <a:cxn ang="0">
                    <a:pos x="connsiteX3" y="connsiteY3"/>
                  </a:cxn>
                </a:cxnLst>
                <a:rect l="l" t="t" r="r" b="b"/>
                <a:pathLst>
                  <a:path w="270748" h="186200">
                    <a:moveTo>
                      <a:pt x="270824" y="135194"/>
                    </a:moveTo>
                    <a:lnTo>
                      <a:pt x="190092" y="186537"/>
                    </a:lnTo>
                    <a:cubicBezTo>
                      <a:pt x="136110" y="101845"/>
                      <a:pt x="65814" y="40666"/>
                      <a:pt x="76" y="13795"/>
                    </a:cubicBezTo>
                    <a:cubicBezTo>
                      <a:pt x="82848" y="-26151"/>
                      <a:pt x="200768" y="25311"/>
                      <a:pt x="270824" y="135194"/>
                    </a:cubicBezTo>
                    <a:close/>
                  </a:path>
                </a:pathLst>
              </a:custGeom>
              <a:solidFill>
                <a:srgbClr val="223762"/>
              </a:solidFill>
              <a:ln w="11989" cap="flat">
                <a:noFill/>
                <a:prstDash val="solid"/>
                <a:miter/>
              </a:ln>
            </p:spPr>
            <p:txBody>
              <a:bodyPr rtlCol="0" anchor="ctr"/>
              <a:lstStyle/>
              <a:p>
                <a:endParaRPr lang="zh-CN" altLang="en-US"/>
              </a:p>
            </p:txBody>
          </p:sp>
          <p:sp>
            <p:nvSpPr>
              <p:cNvPr id="131" name="íṥ1îḓê"/>
              <p:cNvSpPr/>
              <p:nvPr/>
            </p:nvSpPr>
            <p:spPr>
              <a:xfrm>
                <a:off x="8135732" y="3502654"/>
                <a:ext cx="239037" cy="1135891"/>
              </a:xfrm>
              <a:custGeom>
                <a:avLst/>
                <a:gdLst>
                  <a:gd name="connsiteX0" fmla="*/ 8152 w 239037"/>
                  <a:gd name="connsiteY0" fmla="*/ 2332 h 1135891"/>
                  <a:gd name="connsiteX1" fmla="*/ 17629 w 239037"/>
                  <a:gd name="connsiteY1" fmla="*/ 533 h 1135891"/>
                  <a:gd name="connsiteX2" fmla="*/ 29145 w 239037"/>
                  <a:gd name="connsiteY2" fmla="*/ 8210 h 1135891"/>
                  <a:gd name="connsiteX3" fmla="*/ 238954 w 239037"/>
                  <a:gd name="connsiteY3" fmla="*/ 1122633 h 1135891"/>
                  <a:gd name="connsiteX4" fmla="*/ 231037 w 239037"/>
                  <a:gd name="connsiteY4" fmla="*/ 1134269 h 1135891"/>
                  <a:gd name="connsiteX5" fmla="*/ 221560 w 239037"/>
                  <a:gd name="connsiteY5" fmla="*/ 1136069 h 1135891"/>
                  <a:gd name="connsiteX6" fmla="*/ 210044 w 239037"/>
                  <a:gd name="connsiteY6" fmla="*/ 1128152 h 1135891"/>
                  <a:gd name="connsiteX7" fmla="*/ 235 w 239037"/>
                  <a:gd name="connsiteY7" fmla="*/ 13728 h 1135891"/>
                  <a:gd name="connsiteX8" fmla="*/ 8152 w 239037"/>
                  <a:gd name="connsiteY8" fmla="*/ 2212 h 1135891"/>
                  <a:gd name="connsiteX9" fmla="*/ 8152 w 239037"/>
                  <a:gd name="connsiteY9" fmla="*/ 2332 h 113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37" h="1135891">
                    <a:moveTo>
                      <a:pt x="8152" y="2332"/>
                    </a:moveTo>
                    <a:lnTo>
                      <a:pt x="17629" y="533"/>
                    </a:lnTo>
                    <a:cubicBezTo>
                      <a:pt x="22907" y="-547"/>
                      <a:pt x="28066" y="2932"/>
                      <a:pt x="29145" y="8210"/>
                    </a:cubicBezTo>
                    <a:lnTo>
                      <a:pt x="238954" y="1122633"/>
                    </a:lnTo>
                    <a:cubicBezTo>
                      <a:pt x="239914" y="1128032"/>
                      <a:pt x="236435" y="1133190"/>
                      <a:pt x="231037" y="1134269"/>
                    </a:cubicBezTo>
                    <a:lnTo>
                      <a:pt x="221560" y="1136069"/>
                    </a:lnTo>
                    <a:cubicBezTo>
                      <a:pt x="216162" y="1137028"/>
                      <a:pt x="211004" y="1133550"/>
                      <a:pt x="210044" y="1128152"/>
                    </a:cubicBezTo>
                    <a:lnTo>
                      <a:pt x="235" y="13728"/>
                    </a:lnTo>
                    <a:cubicBezTo>
                      <a:pt x="-725" y="8330"/>
                      <a:pt x="2754" y="3172"/>
                      <a:pt x="8152" y="2212"/>
                    </a:cubicBezTo>
                    <a:lnTo>
                      <a:pt x="8152" y="2332"/>
                    </a:lnTo>
                    <a:close/>
                  </a:path>
                </a:pathLst>
              </a:custGeom>
              <a:solidFill>
                <a:srgbClr val="354A5D"/>
              </a:solidFill>
              <a:ln w="11989" cap="flat">
                <a:noFill/>
                <a:prstDash val="solid"/>
                <a:miter/>
              </a:ln>
            </p:spPr>
            <p:txBody>
              <a:bodyPr rtlCol="0" anchor="ctr"/>
              <a:lstStyle/>
              <a:p>
                <a:endParaRPr lang="zh-CN" altLang="en-US"/>
              </a:p>
            </p:txBody>
          </p:sp>
          <p:sp>
            <p:nvSpPr>
              <p:cNvPr id="132" name="iṣļiḑe"/>
              <p:cNvSpPr/>
              <p:nvPr/>
            </p:nvSpPr>
            <p:spPr>
              <a:xfrm>
                <a:off x="8129653" y="3443471"/>
                <a:ext cx="143711" cy="143711"/>
              </a:xfrm>
              <a:custGeom>
                <a:avLst/>
                <a:gdLst>
                  <a:gd name="connsiteX0" fmla="*/ 143787 w 143711"/>
                  <a:gd name="connsiteY0" fmla="*/ 72192 h 143711"/>
                  <a:gd name="connsiteX1" fmla="*/ 71932 w 143711"/>
                  <a:gd name="connsiteY1" fmla="*/ 144048 h 143711"/>
                  <a:gd name="connsiteX2" fmla="*/ 76 w 143711"/>
                  <a:gd name="connsiteY2" fmla="*/ 72192 h 143711"/>
                  <a:gd name="connsiteX3" fmla="*/ 71932 w 143711"/>
                  <a:gd name="connsiteY3" fmla="*/ 336 h 143711"/>
                  <a:gd name="connsiteX4" fmla="*/ 143787 w 143711"/>
                  <a:gd name="connsiteY4" fmla="*/ 72192 h 143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11" h="143711">
                    <a:moveTo>
                      <a:pt x="143787" y="72192"/>
                    </a:moveTo>
                    <a:cubicBezTo>
                      <a:pt x="143787" y="111876"/>
                      <a:pt x="111617" y="144048"/>
                      <a:pt x="71932" y="144048"/>
                    </a:cubicBezTo>
                    <a:cubicBezTo>
                      <a:pt x="32247" y="144048"/>
                      <a:pt x="76" y="111877"/>
                      <a:pt x="76" y="72192"/>
                    </a:cubicBezTo>
                    <a:cubicBezTo>
                      <a:pt x="76" y="32507"/>
                      <a:pt x="32247" y="336"/>
                      <a:pt x="71932" y="336"/>
                    </a:cubicBezTo>
                    <a:cubicBezTo>
                      <a:pt x="111617" y="336"/>
                      <a:pt x="143787" y="32507"/>
                      <a:pt x="143787" y="72192"/>
                    </a:cubicBezTo>
                    <a:close/>
                  </a:path>
                </a:pathLst>
              </a:custGeom>
              <a:solidFill>
                <a:srgbClr val="223762"/>
              </a:solidFill>
              <a:ln w="11989" cap="flat">
                <a:noFill/>
                <a:prstDash val="solid"/>
                <a:miter/>
              </a:ln>
            </p:spPr>
            <p:txBody>
              <a:bodyPr rtlCol="0" anchor="ctr"/>
              <a:lstStyle/>
              <a:p>
                <a:endParaRPr lang="zh-CN" altLang="en-US"/>
              </a:p>
            </p:txBody>
          </p:sp>
          <p:sp>
            <p:nvSpPr>
              <p:cNvPr id="133" name="iš1ïḑè"/>
              <p:cNvSpPr/>
              <p:nvPr/>
            </p:nvSpPr>
            <p:spPr>
              <a:xfrm>
                <a:off x="8116337" y="3443471"/>
                <a:ext cx="143711" cy="143711"/>
              </a:xfrm>
              <a:custGeom>
                <a:avLst/>
                <a:gdLst>
                  <a:gd name="connsiteX0" fmla="*/ 143787 w 143711"/>
                  <a:gd name="connsiteY0" fmla="*/ 72192 h 143711"/>
                  <a:gd name="connsiteX1" fmla="*/ 71932 w 143711"/>
                  <a:gd name="connsiteY1" fmla="*/ 144048 h 143711"/>
                  <a:gd name="connsiteX2" fmla="*/ 76 w 143711"/>
                  <a:gd name="connsiteY2" fmla="*/ 72192 h 143711"/>
                  <a:gd name="connsiteX3" fmla="*/ 71932 w 143711"/>
                  <a:gd name="connsiteY3" fmla="*/ 336 h 143711"/>
                  <a:gd name="connsiteX4" fmla="*/ 143787 w 143711"/>
                  <a:gd name="connsiteY4" fmla="*/ 72192 h 143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11" h="143711">
                    <a:moveTo>
                      <a:pt x="143787" y="72192"/>
                    </a:moveTo>
                    <a:cubicBezTo>
                      <a:pt x="143787" y="111876"/>
                      <a:pt x="111617" y="144048"/>
                      <a:pt x="71932" y="144048"/>
                    </a:cubicBezTo>
                    <a:cubicBezTo>
                      <a:pt x="32247" y="144048"/>
                      <a:pt x="76" y="111877"/>
                      <a:pt x="76" y="72192"/>
                    </a:cubicBezTo>
                    <a:cubicBezTo>
                      <a:pt x="76" y="32507"/>
                      <a:pt x="32247" y="336"/>
                      <a:pt x="71932" y="336"/>
                    </a:cubicBezTo>
                    <a:cubicBezTo>
                      <a:pt x="111617" y="336"/>
                      <a:pt x="143787" y="32507"/>
                      <a:pt x="143787" y="72192"/>
                    </a:cubicBezTo>
                    <a:close/>
                  </a:path>
                </a:pathLst>
              </a:custGeom>
              <a:solidFill>
                <a:srgbClr val="1789DC"/>
              </a:solidFill>
              <a:ln w="11989" cap="flat">
                <a:noFill/>
                <a:prstDash val="solid"/>
                <a:miter/>
              </a:ln>
            </p:spPr>
            <p:txBody>
              <a:bodyPr rtlCol="0" anchor="ctr"/>
              <a:lstStyle/>
              <a:p>
                <a:endParaRPr lang="zh-CN" altLang="en-US"/>
              </a:p>
            </p:txBody>
          </p:sp>
          <p:sp>
            <p:nvSpPr>
              <p:cNvPr id="134" name="íŝḷíḍè"/>
              <p:cNvSpPr/>
              <p:nvPr/>
            </p:nvSpPr>
            <p:spPr>
              <a:xfrm>
                <a:off x="8152205" y="3479339"/>
                <a:ext cx="71975" cy="71975"/>
              </a:xfrm>
              <a:custGeom>
                <a:avLst/>
                <a:gdLst>
                  <a:gd name="connsiteX0" fmla="*/ 72052 w 71975"/>
                  <a:gd name="connsiteY0" fmla="*/ 36324 h 71975"/>
                  <a:gd name="connsiteX1" fmla="*/ 36064 w 71975"/>
                  <a:gd name="connsiteY1" fmla="*/ 72312 h 71975"/>
                  <a:gd name="connsiteX2" fmla="*/ 76 w 71975"/>
                  <a:gd name="connsiteY2" fmla="*/ 36324 h 71975"/>
                  <a:gd name="connsiteX3" fmla="*/ 36064 w 71975"/>
                  <a:gd name="connsiteY3" fmla="*/ 336 h 71975"/>
                  <a:gd name="connsiteX4" fmla="*/ 72052 w 71975"/>
                  <a:gd name="connsiteY4" fmla="*/ 36324 h 7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75" h="71975">
                    <a:moveTo>
                      <a:pt x="72052" y="36324"/>
                    </a:moveTo>
                    <a:cubicBezTo>
                      <a:pt x="72052" y="56199"/>
                      <a:pt x="55939" y="72312"/>
                      <a:pt x="36064" y="72312"/>
                    </a:cubicBezTo>
                    <a:cubicBezTo>
                      <a:pt x="16188" y="72312"/>
                      <a:pt x="76" y="56199"/>
                      <a:pt x="76" y="36324"/>
                    </a:cubicBezTo>
                    <a:cubicBezTo>
                      <a:pt x="76" y="16448"/>
                      <a:pt x="16188" y="336"/>
                      <a:pt x="36064" y="336"/>
                    </a:cubicBezTo>
                    <a:cubicBezTo>
                      <a:pt x="55939" y="336"/>
                      <a:pt x="72052" y="16448"/>
                      <a:pt x="72052" y="36324"/>
                    </a:cubicBezTo>
                    <a:close/>
                  </a:path>
                </a:pathLst>
              </a:custGeom>
              <a:solidFill>
                <a:srgbClr val="0A418F"/>
              </a:solidFill>
              <a:ln w="11989" cap="flat">
                <a:noFill/>
                <a:prstDash val="solid"/>
                <a:miter/>
              </a:ln>
            </p:spPr>
            <p:txBody>
              <a:bodyPr rtlCol="0" anchor="ctr"/>
              <a:lstStyle/>
              <a:p>
                <a:endParaRPr lang="zh-CN" altLang="en-US"/>
              </a:p>
            </p:txBody>
          </p:sp>
        </p:grpSp>
        <p:grpSp>
          <p:nvGrpSpPr>
            <p:cNvPr id="10" name="图形 1"/>
            <p:cNvGrpSpPr/>
            <p:nvPr/>
          </p:nvGrpSpPr>
          <p:grpSpPr>
            <a:xfrm>
              <a:off x="6294744" y="4343059"/>
              <a:ext cx="5188074" cy="1577454"/>
              <a:chOff x="7468557" y="4570970"/>
              <a:chExt cx="4438499" cy="1349543"/>
            </a:xfrm>
          </p:grpSpPr>
          <p:sp>
            <p:nvSpPr>
              <p:cNvPr id="110" name="ïs1ïḓe"/>
              <p:cNvSpPr/>
              <p:nvPr/>
            </p:nvSpPr>
            <p:spPr>
              <a:xfrm>
                <a:off x="8044602" y="4636827"/>
                <a:ext cx="297379" cy="1274329"/>
              </a:xfrm>
              <a:custGeom>
                <a:avLst/>
                <a:gdLst>
                  <a:gd name="connsiteX0" fmla="*/ 68879 w 297379"/>
                  <a:gd name="connsiteY0" fmla="*/ 1274805 h 1274329"/>
                  <a:gd name="connsiteX1" fmla="*/ 22 w 297379"/>
                  <a:gd name="connsiteY1" fmla="*/ 1274805 h 1274329"/>
                  <a:gd name="connsiteX2" fmla="*/ 228425 w 297379"/>
                  <a:gd name="connsiteY2" fmla="*/ 476 h 1274329"/>
                  <a:gd name="connsiteX3" fmla="*/ 297401 w 297379"/>
                  <a:gd name="connsiteY3" fmla="*/ 476 h 1274329"/>
                </a:gdLst>
                <a:ahLst/>
                <a:cxnLst>
                  <a:cxn ang="0">
                    <a:pos x="connsiteX0" y="connsiteY0"/>
                  </a:cxn>
                  <a:cxn ang="0">
                    <a:pos x="connsiteX1" y="connsiteY1"/>
                  </a:cxn>
                  <a:cxn ang="0">
                    <a:pos x="connsiteX2" y="connsiteY2"/>
                  </a:cxn>
                  <a:cxn ang="0">
                    <a:pos x="connsiteX3" y="connsiteY3"/>
                  </a:cxn>
                </a:cxnLst>
                <a:rect l="l" t="t" r="r" b="b"/>
                <a:pathLst>
                  <a:path w="297379" h="1274329">
                    <a:moveTo>
                      <a:pt x="68879" y="1274805"/>
                    </a:moveTo>
                    <a:lnTo>
                      <a:pt x="22" y="1274805"/>
                    </a:lnTo>
                    <a:lnTo>
                      <a:pt x="228425" y="476"/>
                    </a:lnTo>
                    <a:lnTo>
                      <a:pt x="297401" y="476"/>
                    </a:lnTo>
                    <a:close/>
                  </a:path>
                </a:pathLst>
              </a:custGeom>
              <a:solidFill>
                <a:srgbClr val="212F3A"/>
              </a:solidFill>
              <a:ln w="11989" cap="flat">
                <a:noFill/>
                <a:prstDash val="solid"/>
                <a:miter/>
              </a:ln>
            </p:spPr>
            <p:txBody>
              <a:bodyPr rtlCol="0" anchor="ctr"/>
              <a:lstStyle/>
              <a:p>
                <a:endParaRPr lang="zh-CN" altLang="en-US"/>
              </a:p>
            </p:txBody>
          </p:sp>
          <p:sp>
            <p:nvSpPr>
              <p:cNvPr id="111" name="ïS1íḍê"/>
              <p:cNvSpPr/>
              <p:nvPr/>
            </p:nvSpPr>
            <p:spPr>
              <a:xfrm>
                <a:off x="8005015" y="4636827"/>
                <a:ext cx="297499" cy="1274329"/>
              </a:xfrm>
              <a:custGeom>
                <a:avLst/>
                <a:gdLst>
                  <a:gd name="connsiteX0" fmla="*/ 68879 w 297499"/>
                  <a:gd name="connsiteY0" fmla="*/ 1274805 h 1274329"/>
                  <a:gd name="connsiteX1" fmla="*/ 22 w 297499"/>
                  <a:gd name="connsiteY1" fmla="*/ 1274805 h 1274329"/>
                  <a:gd name="connsiteX2" fmla="*/ 228545 w 297499"/>
                  <a:gd name="connsiteY2" fmla="*/ 476 h 1274329"/>
                  <a:gd name="connsiteX3" fmla="*/ 297521 w 297499"/>
                  <a:gd name="connsiteY3" fmla="*/ 476 h 1274329"/>
                </a:gdLst>
                <a:ahLst/>
                <a:cxnLst>
                  <a:cxn ang="0">
                    <a:pos x="connsiteX0" y="connsiteY0"/>
                  </a:cxn>
                  <a:cxn ang="0">
                    <a:pos x="connsiteX1" y="connsiteY1"/>
                  </a:cxn>
                  <a:cxn ang="0">
                    <a:pos x="connsiteX2" y="connsiteY2"/>
                  </a:cxn>
                  <a:cxn ang="0">
                    <a:pos x="connsiteX3" y="connsiteY3"/>
                  </a:cxn>
                </a:cxnLst>
                <a:rect l="l" t="t" r="r" b="b"/>
                <a:pathLst>
                  <a:path w="297499" h="1274329">
                    <a:moveTo>
                      <a:pt x="68879" y="1274805"/>
                    </a:moveTo>
                    <a:lnTo>
                      <a:pt x="22" y="1274805"/>
                    </a:lnTo>
                    <a:lnTo>
                      <a:pt x="228545" y="476"/>
                    </a:lnTo>
                    <a:lnTo>
                      <a:pt x="297521" y="476"/>
                    </a:lnTo>
                    <a:close/>
                  </a:path>
                </a:pathLst>
              </a:custGeom>
              <a:solidFill>
                <a:srgbClr val="A4AFB8"/>
              </a:solidFill>
              <a:ln w="11989" cap="flat">
                <a:noFill/>
                <a:prstDash val="solid"/>
                <a:miter/>
              </a:ln>
            </p:spPr>
            <p:txBody>
              <a:bodyPr rtlCol="0" anchor="ctr"/>
              <a:lstStyle/>
              <a:p>
                <a:endParaRPr lang="zh-CN" altLang="en-US"/>
              </a:p>
            </p:txBody>
          </p:sp>
          <p:sp>
            <p:nvSpPr>
              <p:cNvPr id="112" name="iṣḻïďé"/>
              <p:cNvSpPr/>
              <p:nvPr/>
            </p:nvSpPr>
            <p:spPr>
              <a:xfrm>
                <a:off x="8709177" y="4636827"/>
                <a:ext cx="297499" cy="1274329"/>
              </a:xfrm>
              <a:custGeom>
                <a:avLst/>
                <a:gdLst>
                  <a:gd name="connsiteX0" fmla="*/ 228545 w 297499"/>
                  <a:gd name="connsiteY0" fmla="*/ 1274805 h 1274329"/>
                  <a:gd name="connsiteX1" fmla="*/ 297521 w 297499"/>
                  <a:gd name="connsiteY1" fmla="*/ 1274805 h 1274329"/>
                  <a:gd name="connsiteX2" fmla="*/ 68879 w 297499"/>
                  <a:gd name="connsiteY2" fmla="*/ 476 h 1274329"/>
                  <a:gd name="connsiteX3" fmla="*/ 22 w 297499"/>
                  <a:gd name="connsiteY3" fmla="*/ 476 h 1274329"/>
                </a:gdLst>
                <a:ahLst/>
                <a:cxnLst>
                  <a:cxn ang="0">
                    <a:pos x="connsiteX0" y="connsiteY0"/>
                  </a:cxn>
                  <a:cxn ang="0">
                    <a:pos x="connsiteX1" y="connsiteY1"/>
                  </a:cxn>
                  <a:cxn ang="0">
                    <a:pos x="connsiteX2" y="connsiteY2"/>
                  </a:cxn>
                  <a:cxn ang="0">
                    <a:pos x="connsiteX3" y="connsiteY3"/>
                  </a:cxn>
                </a:cxnLst>
                <a:rect l="l" t="t" r="r" b="b"/>
                <a:pathLst>
                  <a:path w="297499" h="1274329">
                    <a:moveTo>
                      <a:pt x="228545" y="1274805"/>
                    </a:moveTo>
                    <a:lnTo>
                      <a:pt x="297521" y="1274805"/>
                    </a:lnTo>
                    <a:lnTo>
                      <a:pt x="68879" y="476"/>
                    </a:lnTo>
                    <a:lnTo>
                      <a:pt x="22" y="476"/>
                    </a:lnTo>
                    <a:close/>
                  </a:path>
                </a:pathLst>
              </a:custGeom>
              <a:solidFill>
                <a:srgbClr val="A4AFB8"/>
              </a:solidFill>
              <a:ln w="11989" cap="flat">
                <a:noFill/>
                <a:prstDash val="solid"/>
                <a:miter/>
              </a:ln>
            </p:spPr>
            <p:txBody>
              <a:bodyPr rtlCol="0" anchor="ctr"/>
              <a:lstStyle/>
              <a:p>
                <a:endParaRPr lang="zh-CN" altLang="en-US"/>
              </a:p>
            </p:txBody>
          </p:sp>
          <p:sp>
            <p:nvSpPr>
              <p:cNvPr id="113" name="ïṥḷïde"/>
              <p:cNvSpPr/>
              <p:nvPr/>
            </p:nvSpPr>
            <p:spPr>
              <a:xfrm>
                <a:off x="8676788" y="4636827"/>
                <a:ext cx="297379" cy="1274329"/>
              </a:xfrm>
              <a:custGeom>
                <a:avLst/>
                <a:gdLst>
                  <a:gd name="connsiteX0" fmla="*/ 228545 w 297379"/>
                  <a:gd name="connsiteY0" fmla="*/ 1274805 h 1274329"/>
                  <a:gd name="connsiteX1" fmla="*/ 297401 w 297379"/>
                  <a:gd name="connsiteY1" fmla="*/ 1274805 h 1274329"/>
                  <a:gd name="connsiteX2" fmla="*/ 68879 w 297379"/>
                  <a:gd name="connsiteY2" fmla="*/ 476 h 1274329"/>
                  <a:gd name="connsiteX3" fmla="*/ 22 w 297379"/>
                  <a:gd name="connsiteY3" fmla="*/ 476 h 1274329"/>
                </a:gdLst>
                <a:ahLst/>
                <a:cxnLst>
                  <a:cxn ang="0">
                    <a:pos x="connsiteX0" y="connsiteY0"/>
                  </a:cxn>
                  <a:cxn ang="0">
                    <a:pos x="connsiteX1" y="connsiteY1"/>
                  </a:cxn>
                  <a:cxn ang="0">
                    <a:pos x="connsiteX2" y="connsiteY2"/>
                  </a:cxn>
                  <a:cxn ang="0">
                    <a:pos x="connsiteX3" y="connsiteY3"/>
                  </a:cxn>
                </a:cxnLst>
                <a:rect l="l" t="t" r="r" b="b"/>
                <a:pathLst>
                  <a:path w="297379" h="1274329">
                    <a:moveTo>
                      <a:pt x="228545" y="1274805"/>
                    </a:moveTo>
                    <a:lnTo>
                      <a:pt x="297401" y="1274805"/>
                    </a:lnTo>
                    <a:lnTo>
                      <a:pt x="68879" y="476"/>
                    </a:lnTo>
                    <a:lnTo>
                      <a:pt x="22" y="476"/>
                    </a:lnTo>
                    <a:close/>
                  </a:path>
                </a:pathLst>
              </a:custGeom>
              <a:solidFill>
                <a:srgbClr val="212F3A"/>
              </a:solidFill>
              <a:ln w="11989" cap="flat">
                <a:noFill/>
                <a:prstDash val="solid"/>
                <a:miter/>
              </a:ln>
            </p:spPr>
            <p:txBody>
              <a:bodyPr rtlCol="0" anchor="ctr"/>
              <a:lstStyle/>
              <a:p>
                <a:endParaRPr lang="zh-CN" altLang="en-US"/>
              </a:p>
            </p:txBody>
          </p:sp>
          <p:sp>
            <p:nvSpPr>
              <p:cNvPr id="114" name="íṥļïḓè"/>
              <p:cNvSpPr/>
              <p:nvPr/>
            </p:nvSpPr>
            <p:spPr>
              <a:xfrm>
                <a:off x="10391128" y="4636827"/>
                <a:ext cx="297379" cy="1274329"/>
              </a:xfrm>
              <a:custGeom>
                <a:avLst/>
                <a:gdLst>
                  <a:gd name="connsiteX0" fmla="*/ 68879 w 297379"/>
                  <a:gd name="connsiteY0" fmla="*/ 1274805 h 1274329"/>
                  <a:gd name="connsiteX1" fmla="*/ 22 w 297379"/>
                  <a:gd name="connsiteY1" fmla="*/ 1274805 h 1274329"/>
                  <a:gd name="connsiteX2" fmla="*/ 228545 w 297379"/>
                  <a:gd name="connsiteY2" fmla="*/ 476 h 1274329"/>
                  <a:gd name="connsiteX3" fmla="*/ 297401 w 297379"/>
                  <a:gd name="connsiteY3" fmla="*/ 476 h 1274329"/>
                </a:gdLst>
                <a:ahLst/>
                <a:cxnLst>
                  <a:cxn ang="0">
                    <a:pos x="connsiteX0" y="connsiteY0"/>
                  </a:cxn>
                  <a:cxn ang="0">
                    <a:pos x="connsiteX1" y="connsiteY1"/>
                  </a:cxn>
                  <a:cxn ang="0">
                    <a:pos x="connsiteX2" y="connsiteY2"/>
                  </a:cxn>
                  <a:cxn ang="0">
                    <a:pos x="connsiteX3" y="connsiteY3"/>
                  </a:cxn>
                </a:cxnLst>
                <a:rect l="l" t="t" r="r" b="b"/>
                <a:pathLst>
                  <a:path w="297379" h="1274329">
                    <a:moveTo>
                      <a:pt x="68879" y="1274805"/>
                    </a:moveTo>
                    <a:lnTo>
                      <a:pt x="22" y="1274805"/>
                    </a:lnTo>
                    <a:lnTo>
                      <a:pt x="228545" y="476"/>
                    </a:lnTo>
                    <a:lnTo>
                      <a:pt x="297401" y="476"/>
                    </a:lnTo>
                    <a:close/>
                  </a:path>
                </a:pathLst>
              </a:custGeom>
              <a:solidFill>
                <a:srgbClr val="212F3A"/>
              </a:solidFill>
              <a:ln w="11989" cap="flat">
                <a:noFill/>
                <a:prstDash val="solid"/>
                <a:miter/>
              </a:ln>
            </p:spPr>
            <p:txBody>
              <a:bodyPr rtlCol="0" anchor="ctr"/>
              <a:lstStyle/>
              <a:p>
                <a:endParaRPr lang="zh-CN" altLang="en-US"/>
              </a:p>
            </p:txBody>
          </p:sp>
          <p:sp>
            <p:nvSpPr>
              <p:cNvPr id="115" name="ïS1ïḓé"/>
              <p:cNvSpPr/>
              <p:nvPr/>
            </p:nvSpPr>
            <p:spPr>
              <a:xfrm>
                <a:off x="10351662" y="4636827"/>
                <a:ext cx="297259" cy="1274329"/>
              </a:xfrm>
              <a:custGeom>
                <a:avLst/>
                <a:gdLst>
                  <a:gd name="connsiteX0" fmla="*/ 68879 w 297259"/>
                  <a:gd name="connsiteY0" fmla="*/ 1274805 h 1274329"/>
                  <a:gd name="connsiteX1" fmla="*/ 22 w 297259"/>
                  <a:gd name="connsiteY1" fmla="*/ 1274805 h 1274329"/>
                  <a:gd name="connsiteX2" fmla="*/ 228425 w 297259"/>
                  <a:gd name="connsiteY2" fmla="*/ 476 h 1274329"/>
                  <a:gd name="connsiteX3" fmla="*/ 297281 w 297259"/>
                  <a:gd name="connsiteY3" fmla="*/ 476 h 1274329"/>
                </a:gdLst>
                <a:ahLst/>
                <a:cxnLst>
                  <a:cxn ang="0">
                    <a:pos x="connsiteX0" y="connsiteY0"/>
                  </a:cxn>
                  <a:cxn ang="0">
                    <a:pos x="connsiteX1" y="connsiteY1"/>
                  </a:cxn>
                  <a:cxn ang="0">
                    <a:pos x="connsiteX2" y="connsiteY2"/>
                  </a:cxn>
                  <a:cxn ang="0">
                    <a:pos x="connsiteX3" y="connsiteY3"/>
                  </a:cxn>
                </a:cxnLst>
                <a:rect l="l" t="t" r="r" b="b"/>
                <a:pathLst>
                  <a:path w="297259" h="1274329">
                    <a:moveTo>
                      <a:pt x="68879" y="1274805"/>
                    </a:moveTo>
                    <a:lnTo>
                      <a:pt x="22" y="1274805"/>
                    </a:lnTo>
                    <a:lnTo>
                      <a:pt x="228425" y="476"/>
                    </a:lnTo>
                    <a:lnTo>
                      <a:pt x="297281" y="476"/>
                    </a:lnTo>
                    <a:close/>
                  </a:path>
                </a:pathLst>
              </a:custGeom>
              <a:solidFill>
                <a:srgbClr val="A4AFB8"/>
              </a:solidFill>
              <a:ln w="11989" cap="flat">
                <a:noFill/>
                <a:prstDash val="solid"/>
                <a:miter/>
              </a:ln>
            </p:spPr>
            <p:txBody>
              <a:bodyPr rtlCol="0" anchor="ctr"/>
              <a:lstStyle/>
              <a:p>
                <a:endParaRPr lang="zh-CN" altLang="en-US"/>
              </a:p>
            </p:txBody>
          </p:sp>
          <p:sp>
            <p:nvSpPr>
              <p:cNvPr id="116" name="ïSḻíḋé"/>
              <p:cNvSpPr/>
              <p:nvPr/>
            </p:nvSpPr>
            <p:spPr>
              <a:xfrm>
                <a:off x="10351662" y="4570970"/>
                <a:ext cx="1028532" cy="65857"/>
              </a:xfrm>
              <a:custGeom>
                <a:avLst/>
                <a:gdLst>
                  <a:gd name="connsiteX0" fmla="*/ 22 w 1028532"/>
                  <a:gd name="connsiteY0" fmla="*/ 476 h 65857"/>
                  <a:gd name="connsiteX1" fmla="*/ 1028554 w 1028532"/>
                  <a:gd name="connsiteY1" fmla="*/ 476 h 65857"/>
                  <a:gd name="connsiteX2" fmla="*/ 1028554 w 1028532"/>
                  <a:gd name="connsiteY2" fmla="*/ 66334 h 65857"/>
                  <a:gd name="connsiteX3" fmla="*/ 22 w 1028532"/>
                  <a:gd name="connsiteY3" fmla="*/ 66334 h 65857"/>
                </a:gdLst>
                <a:ahLst/>
                <a:cxnLst>
                  <a:cxn ang="0">
                    <a:pos x="connsiteX0" y="connsiteY0"/>
                  </a:cxn>
                  <a:cxn ang="0">
                    <a:pos x="connsiteX1" y="connsiteY1"/>
                  </a:cxn>
                  <a:cxn ang="0">
                    <a:pos x="connsiteX2" y="connsiteY2"/>
                  </a:cxn>
                  <a:cxn ang="0">
                    <a:pos x="connsiteX3" y="connsiteY3"/>
                  </a:cxn>
                </a:cxnLst>
                <a:rect l="l" t="t" r="r" b="b"/>
                <a:pathLst>
                  <a:path w="1028531" h="65857">
                    <a:moveTo>
                      <a:pt x="22" y="476"/>
                    </a:moveTo>
                    <a:lnTo>
                      <a:pt x="1028554" y="476"/>
                    </a:lnTo>
                    <a:lnTo>
                      <a:pt x="1028554" y="66334"/>
                    </a:lnTo>
                    <a:lnTo>
                      <a:pt x="22" y="66334"/>
                    </a:lnTo>
                    <a:close/>
                  </a:path>
                </a:pathLst>
              </a:custGeom>
              <a:solidFill>
                <a:srgbClr val="354A5D"/>
              </a:solidFill>
              <a:ln w="11989" cap="flat">
                <a:noFill/>
                <a:prstDash val="solid"/>
                <a:miter/>
              </a:ln>
            </p:spPr>
            <p:txBody>
              <a:bodyPr rtlCol="0" anchor="ctr"/>
              <a:lstStyle/>
              <a:p>
                <a:endParaRPr lang="zh-CN" altLang="en-US"/>
              </a:p>
            </p:txBody>
          </p:sp>
          <p:sp>
            <p:nvSpPr>
              <p:cNvPr id="117" name="iŝľiḓê"/>
              <p:cNvSpPr/>
              <p:nvPr/>
            </p:nvSpPr>
            <p:spPr>
              <a:xfrm>
                <a:off x="10351662" y="4603839"/>
                <a:ext cx="1028532" cy="32868"/>
              </a:xfrm>
              <a:custGeom>
                <a:avLst/>
                <a:gdLst>
                  <a:gd name="connsiteX0" fmla="*/ 22 w 1028532"/>
                  <a:gd name="connsiteY0" fmla="*/ 476 h 32868"/>
                  <a:gd name="connsiteX1" fmla="*/ 1028554 w 1028532"/>
                  <a:gd name="connsiteY1" fmla="*/ 476 h 32868"/>
                  <a:gd name="connsiteX2" fmla="*/ 1028554 w 1028532"/>
                  <a:gd name="connsiteY2" fmla="*/ 33345 h 32868"/>
                  <a:gd name="connsiteX3" fmla="*/ 22 w 1028532"/>
                  <a:gd name="connsiteY3" fmla="*/ 33345 h 32868"/>
                </a:gdLst>
                <a:ahLst/>
                <a:cxnLst>
                  <a:cxn ang="0">
                    <a:pos x="connsiteX0" y="connsiteY0"/>
                  </a:cxn>
                  <a:cxn ang="0">
                    <a:pos x="connsiteX1" y="connsiteY1"/>
                  </a:cxn>
                  <a:cxn ang="0">
                    <a:pos x="connsiteX2" y="connsiteY2"/>
                  </a:cxn>
                  <a:cxn ang="0">
                    <a:pos x="connsiteX3" y="connsiteY3"/>
                  </a:cxn>
                </a:cxnLst>
                <a:rect l="l" t="t" r="r" b="b"/>
                <a:pathLst>
                  <a:path w="1028531" h="32868">
                    <a:moveTo>
                      <a:pt x="22" y="476"/>
                    </a:moveTo>
                    <a:lnTo>
                      <a:pt x="1028554" y="476"/>
                    </a:lnTo>
                    <a:lnTo>
                      <a:pt x="1028554" y="33345"/>
                    </a:lnTo>
                    <a:lnTo>
                      <a:pt x="22" y="33345"/>
                    </a:lnTo>
                    <a:close/>
                  </a:path>
                </a:pathLst>
              </a:custGeom>
              <a:solidFill>
                <a:srgbClr val="212F3A"/>
              </a:solidFill>
              <a:ln w="11989" cap="flat">
                <a:noFill/>
                <a:prstDash val="solid"/>
                <a:miter/>
              </a:ln>
            </p:spPr>
            <p:txBody>
              <a:bodyPr rtlCol="0" anchor="ctr"/>
              <a:lstStyle/>
              <a:p>
                <a:endParaRPr lang="zh-CN" altLang="en-US"/>
              </a:p>
            </p:txBody>
          </p:sp>
          <p:sp>
            <p:nvSpPr>
              <p:cNvPr id="118" name="íŝḻiḑê"/>
              <p:cNvSpPr/>
              <p:nvPr/>
            </p:nvSpPr>
            <p:spPr>
              <a:xfrm>
                <a:off x="11082694" y="4636827"/>
                <a:ext cx="297379" cy="1274329"/>
              </a:xfrm>
              <a:custGeom>
                <a:avLst/>
                <a:gdLst>
                  <a:gd name="connsiteX0" fmla="*/ 228545 w 297379"/>
                  <a:gd name="connsiteY0" fmla="*/ 1274805 h 1274329"/>
                  <a:gd name="connsiteX1" fmla="*/ 297402 w 297379"/>
                  <a:gd name="connsiteY1" fmla="*/ 1274805 h 1274329"/>
                  <a:gd name="connsiteX2" fmla="*/ 68999 w 297379"/>
                  <a:gd name="connsiteY2" fmla="*/ 476 h 1274329"/>
                  <a:gd name="connsiteX3" fmla="*/ 22 w 297379"/>
                  <a:gd name="connsiteY3" fmla="*/ 476 h 1274329"/>
                </a:gdLst>
                <a:ahLst/>
                <a:cxnLst>
                  <a:cxn ang="0">
                    <a:pos x="connsiteX0" y="connsiteY0"/>
                  </a:cxn>
                  <a:cxn ang="0">
                    <a:pos x="connsiteX1" y="connsiteY1"/>
                  </a:cxn>
                  <a:cxn ang="0">
                    <a:pos x="connsiteX2" y="connsiteY2"/>
                  </a:cxn>
                  <a:cxn ang="0">
                    <a:pos x="connsiteX3" y="connsiteY3"/>
                  </a:cxn>
                </a:cxnLst>
                <a:rect l="l" t="t" r="r" b="b"/>
                <a:pathLst>
                  <a:path w="297379" h="1274329">
                    <a:moveTo>
                      <a:pt x="228545" y="1274805"/>
                    </a:moveTo>
                    <a:lnTo>
                      <a:pt x="297402" y="1274805"/>
                    </a:lnTo>
                    <a:lnTo>
                      <a:pt x="68999" y="476"/>
                    </a:lnTo>
                    <a:lnTo>
                      <a:pt x="22" y="476"/>
                    </a:lnTo>
                    <a:close/>
                  </a:path>
                </a:pathLst>
              </a:custGeom>
              <a:solidFill>
                <a:srgbClr val="A4AFB8"/>
              </a:solidFill>
              <a:ln w="11989" cap="flat">
                <a:noFill/>
                <a:prstDash val="solid"/>
                <a:miter/>
              </a:ln>
            </p:spPr>
            <p:txBody>
              <a:bodyPr rtlCol="0" anchor="ctr"/>
              <a:lstStyle/>
              <a:p>
                <a:endParaRPr lang="zh-CN" altLang="en-US"/>
              </a:p>
            </p:txBody>
          </p:sp>
          <p:sp>
            <p:nvSpPr>
              <p:cNvPr id="119" name="îs1ïḑe"/>
              <p:cNvSpPr/>
              <p:nvPr/>
            </p:nvSpPr>
            <p:spPr>
              <a:xfrm>
                <a:off x="11050305" y="4636827"/>
                <a:ext cx="297379" cy="1274329"/>
              </a:xfrm>
              <a:custGeom>
                <a:avLst/>
                <a:gdLst>
                  <a:gd name="connsiteX0" fmla="*/ 228545 w 297379"/>
                  <a:gd name="connsiteY0" fmla="*/ 1274805 h 1274329"/>
                  <a:gd name="connsiteX1" fmla="*/ 297402 w 297379"/>
                  <a:gd name="connsiteY1" fmla="*/ 1274805 h 1274329"/>
                  <a:gd name="connsiteX2" fmla="*/ 68879 w 297379"/>
                  <a:gd name="connsiteY2" fmla="*/ 476 h 1274329"/>
                  <a:gd name="connsiteX3" fmla="*/ 22 w 297379"/>
                  <a:gd name="connsiteY3" fmla="*/ 476 h 1274329"/>
                </a:gdLst>
                <a:ahLst/>
                <a:cxnLst>
                  <a:cxn ang="0">
                    <a:pos x="connsiteX0" y="connsiteY0"/>
                  </a:cxn>
                  <a:cxn ang="0">
                    <a:pos x="connsiteX1" y="connsiteY1"/>
                  </a:cxn>
                  <a:cxn ang="0">
                    <a:pos x="connsiteX2" y="connsiteY2"/>
                  </a:cxn>
                  <a:cxn ang="0">
                    <a:pos x="connsiteX3" y="connsiteY3"/>
                  </a:cxn>
                </a:cxnLst>
                <a:rect l="l" t="t" r="r" b="b"/>
                <a:pathLst>
                  <a:path w="297379" h="1274329">
                    <a:moveTo>
                      <a:pt x="228545" y="1274805"/>
                    </a:moveTo>
                    <a:lnTo>
                      <a:pt x="297402" y="1274805"/>
                    </a:lnTo>
                    <a:lnTo>
                      <a:pt x="68879" y="476"/>
                    </a:lnTo>
                    <a:lnTo>
                      <a:pt x="22" y="476"/>
                    </a:lnTo>
                    <a:close/>
                  </a:path>
                </a:pathLst>
              </a:custGeom>
              <a:solidFill>
                <a:srgbClr val="212F3A"/>
              </a:solidFill>
              <a:ln w="11989" cap="flat">
                <a:noFill/>
                <a:prstDash val="solid"/>
                <a:miter/>
              </a:ln>
            </p:spPr>
            <p:txBody>
              <a:bodyPr rtlCol="0" anchor="ctr"/>
              <a:lstStyle/>
              <a:p>
                <a:endParaRPr lang="zh-CN" altLang="en-US"/>
              </a:p>
            </p:txBody>
          </p:sp>
          <p:sp>
            <p:nvSpPr>
              <p:cNvPr id="120" name="îslîḑè"/>
              <p:cNvSpPr/>
              <p:nvPr/>
            </p:nvSpPr>
            <p:spPr>
              <a:xfrm>
                <a:off x="8005015" y="4571090"/>
                <a:ext cx="2346286" cy="65857"/>
              </a:xfrm>
              <a:custGeom>
                <a:avLst/>
                <a:gdLst>
                  <a:gd name="connsiteX0" fmla="*/ 22 w 2346286"/>
                  <a:gd name="connsiteY0" fmla="*/ 476 h 65857"/>
                  <a:gd name="connsiteX1" fmla="*/ 2346309 w 2346286"/>
                  <a:gd name="connsiteY1" fmla="*/ 476 h 65857"/>
                  <a:gd name="connsiteX2" fmla="*/ 2346309 w 2346286"/>
                  <a:gd name="connsiteY2" fmla="*/ 66334 h 65857"/>
                  <a:gd name="connsiteX3" fmla="*/ 22 w 2346286"/>
                  <a:gd name="connsiteY3" fmla="*/ 66334 h 65857"/>
                </a:gdLst>
                <a:ahLst/>
                <a:cxnLst>
                  <a:cxn ang="0">
                    <a:pos x="connsiteX0" y="connsiteY0"/>
                  </a:cxn>
                  <a:cxn ang="0">
                    <a:pos x="connsiteX1" y="connsiteY1"/>
                  </a:cxn>
                  <a:cxn ang="0">
                    <a:pos x="connsiteX2" y="connsiteY2"/>
                  </a:cxn>
                  <a:cxn ang="0">
                    <a:pos x="connsiteX3" y="connsiteY3"/>
                  </a:cxn>
                </a:cxnLst>
                <a:rect l="l" t="t" r="r" b="b"/>
                <a:pathLst>
                  <a:path w="2346286" h="65857">
                    <a:moveTo>
                      <a:pt x="22" y="476"/>
                    </a:moveTo>
                    <a:lnTo>
                      <a:pt x="2346309" y="476"/>
                    </a:lnTo>
                    <a:lnTo>
                      <a:pt x="2346309" y="66334"/>
                    </a:lnTo>
                    <a:lnTo>
                      <a:pt x="22" y="66334"/>
                    </a:lnTo>
                    <a:close/>
                  </a:path>
                </a:pathLst>
              </a:custGeom>
              <a:solidFill>
                <a:srgbClr val="FFFFFF"/>
              </a:solidFill>
              <a:ln w="11989" cap="flat">
                <a:noFill/>
                <a:prstDash val="solid"/>
                <a:miter/>
              </a:ln>
            </p:spPr>
            <p:txBody>
              <a:bodyPr rtlCol="0" anchor="ctr"/>
              <a:lstStyle/>
              <a:p>
                <a:endParaRPr lang="zh-CN" altLang="en-US"/>
              </a:p>
            </p:txBody>
          </p:sp>
          <p:sp>
            <p:nvSpPr>
              <p:cNvPr id="121" name="ïśḻíďê"/>
              <p:cNvSpPr/>
              <p:nvPr/>
            </p:nvSpPr>
            <p:spPr>
              <a:xfrm>
                <a:off x="8005015" y="4603959"/>
                <a:ext cx="2346286" cy="32868"/>
              </a:xfrm>
              <a:custGeom>
                <a:avLst/>
                <a:gdLst>
                  <a:gd name="connsiteX0" fmla="*/ 22 w 2346286"/>
                  <a:gd name="connsiteY0" fmla="*/ 476 h 32868"/>
                  <a:gd name="connsiteX1" fmla="*/ 2346309 w 2346286"/>
                  <a:gd name="connsiteY1" fmla="*/ 476 h 32868"/>
                  <a:gd name="connsiteX2" fmla="*/ 2346309 w 2346286"/>
                  <a:gd name="connsiteY2" fmla="*/ 33345 h 32868"/>
                  <a:gd name="connsiteX3" fmla="*/ 22 w 2346286"/>
                  <a:gd name="connsiteY3" fmla="*/ 33345 h 32868"/>
                </a:gdLst>
                <a:ahLst/>
                <a:cxnLst>
                  <a:cxn ang="0">
                    <a:pos x="connsiteX0" y="connsiteY0"/>
                  </a:cxn>
                  <a:cxn ang="0">
                    <a:pos x="connsiteX1" y="connsiteY1"/>
                  </a:cxn>
                  <a:cxn ang="0">
                    <a:pos x="connsiteX2" y="connsiteY2"/>
                  </a:cxn>
                  <a:cxn ang="0">
                    <a:pos x="connsiteX3" y="connsiteY3"/>
                  </a:cxn>
                </a:cxnLst>
                <a:rect l="l" t="t" r="r" b="b"/>
                <a:pathLst>
                  <a:path w="2346286" h="32868">
                    <a:moveTo>
                      <a:pt x="22" y="476"/>
                    </a:moveTo>
                    <a:lnTo>
                      <a:pt x="2346309" y="476"/>
                    </a:lnTo>
                    <a:lnTo>
                      <a:pt x="2346309" y="33345"/>
                    </a:lnTo>
                    <a:lnTo>
                      <a:pt x="22" y="33345"/>
                    </a:lnTo>
                    <a:close/>
                  </a:path>
                </a:pathLst>
              </a:custGeom>
              <a:solidFill>
                <a:srgbClr val="A4AFB8"/>
              </a:solidFill>
              <a:ln w="11989" cap="flat">
                <a:noFill/>
                <a:prstDash val="solid"/>
                <a:miter/>
              </a:ln>
            </p:spPr>
            <p:txBody>
              <a:bodyPr rtlCol="0" anchor="ctr"/>
              <a:lstStyle/>
              <a:p>
                <a:endParaRPr lang="zh-CN" altLang="en-US"/>
              </a:p>
            </p:txBody>
          </p:sp>
          <p:sp>
            <p:nvSpPr>
              <p:cNvPr id="122" name="îṥliḓè"/>
              <p:cNvSpPr/>
              <p:nvPr/>
            </p:nvSpPr>
            <p:spPr>
              <a:xfrm>
                <a:off x="7468557" y="5908518"/>
                <a:ext cx="4438499" cy="11995"/>
              </a:xfrm>
              <a:custGeom>
                <a:avLst/>
                <a:gdLst>
                  <a:gd name="connsiteX0" fmla="*/ 22 w 4438499"/>
                  <a:gd name="connsiteY0" fmla="*/ 476 h 11995"/>
                  <a:gd name="connsiteX1" fmla="*/ 4438522 w 4438499"/>
                  <a:gd name="connsiteY1" fmla="*/ 476 h 11995"/>
                  <a:gd name="connsiteX2" fmla="*/ 4438522 w 4438499"/>
                  <a:gd name="connsiteY2" fmla="*/ 12472 h 11995"/>
                  <a:gd name="connsiteX3" fmla="*/ 22 w 4438499"/>
                  <a:gd name="connsiteY3" fmla="*/ 12472 h 11995"/>
                </a:gdLst>
                <a:ahLst/>
                <a:cxnLst>
                  <a:cxn ang="0">
                    <a:pos x="connsiteX0" y="connsiteY0"/>
                  </a:cxn>
                  <a:cxn ang="0">
                    <a:pos x="connsiteX1" y="connsiteY1"/>
                  </a:cxn>
                  <a:cxn ang="0">
                    <a:pos x="connsiteX2" y="connsiteY2"/>
                  </a:cxn>
                  <a:cxn ang="0">
                    <a:pos x="connsiteX3" y="connsiteY3"/>
                  </a:cxn>
                </a:cxnLst>
                <a:rect l="l" t="t" r="r" b="b"/>
                <a:pathLst>
                  <a:path w="4438499" h="11995">
                    <a:moveTo>
                      <a:pt x="22" y="476"/>
                    </a:moveTo>
                    <a:lnTo>
                      <a:pt x="4438522" y="476"/>
                    </a:lnTo>
                    <a:lnTo>
                      <a:pt x="4438522" y="12472"/>
                    </a:lnTo>
                    <a:lnTo>
                      <a:pt x="22" y="12472"/>
                    </a:lnTo>
                    <a:close/>
                  </a:path>
                </a:pathLst>
              </a:custGeom>
              <a:solidFill>
                <a:srgbClr val="119490"/>
              </a:solidFill>
              <a:ln w="11989" cap="flat">
                <a:noFill/>
                <a:prstDash val="solid"/>
                <a:miter/>
              </a:ln>
            </p:spPr>
            <p:txBody>
              <a:bodyPr rtlCol="0" anchor="ctr"/>
              <a:lstStyle/>
              <a:p>
                <a:endParaRPr lang="zh-CN" altLang="en-US"/>
              </a:p>
            </p:txBody>
          </p:sp>
        </p:grpSp>
        <p:sp>
          <p:nvSpPr>
            <p:cNvPr id="11" name="î$ḷîḋê"/>
            <p:cNvSpPr/>
            <p:nvPr/>
          </p:nvSpPr>
          <p:spPr>
            <a:xfrm>
              <a:off x="7758474" y="812800"/>
              <a:ext cx="3659141" cy="4937407"/>
            </a:xfrm>
            <a:custGeom>
              <a:avLst/>
              <a:gdLst>
                <a:gd name="connsiteX0" fmla="*/ 3130490 w 3130467"/>
                <a:gd name="connsiteY0" fmla="*/ 783784 h 4224049"/>
                <a:gd name="connsiteX1" fmla="*/ 847062 w 3130467"/>
                <a:gd name="connsiteY1" fmla="*/ 1661047 h 4224049"/>
                <a:gd name="connsiteX2" fmla="*/ 1393477 w 3130467"/>
                <a:gd name="connsiteY2" fmla="*/ 4006375 h 4224049"/>
                <a:gd name="connsiteX3" fmla="*/ 36256 w 3130467"/>
                <a:gd name="connsiteY3" fmla="*/ 3442685 h 4224049"/>
              </a:gdLst>
              <a:ahLst/>
              <a:cxnLst>
                <a:cxn ang="0">
                  <a:pos x="connsiteX0" y="connsiteY0"/>
                </a:cxn>
                <a:cxn ang="0">
                  <a:pos x="connsiteX1" y="connsiteY1"/>
                </a:cxn>
                <a:cxn ang="0">
                  <a:pos x="connsiteX2" y="connsiteY2"/>
                </a:cxn>
                <a:cxn ang="0">
                  <a:pos x="connsiteX3" y="connsiteY3"/>
                </a:cxn>
              </a:cxnLst>
              <a:rect l="l" t="t" r="r" b="b"/>
              <a:pathLst>
                <a:path w="3130467" h="4224049">
                  <a:moveTo>
                    <a:pt x="3130490" y="783784"/>
                  </a:moveTo>
                  <a:cubicBezTo>
                    <a:pt x="2361910" y="-674323"/>
                    <a:pt x="411729" y="66786"/>
                    <a:pt x="847062" y="1661047"/>
                  </a:cubicBezTo>
                  <a:cubicBezTo>
                    <a:pt x="1282395" y="3255309"/>
                    <a:pt x="1878713" y="3442685"/>
                    <a:pt x="1393477" y="4006375"/>
                  </a:cubicBezTo>
                  <a:cubicBezTo>
                    <a:pt x="908241" y="4570064"/>
                    <a:pt x="-215299" y="3916285"/>
                    <a:pt x="36256" y="3442685"/>
                  </a:cubicBezTo>
                </a:path>
              </a:pathLst>
            </a:custGeom>
            <a:noFill/>
            <a:ln w="16510" cap="rnd">
              <a:solidFill>
                <a:srgbClr val="119490"/>
              </a:solidFill>
              <a:prstDash val="dash"/>
              <a:miter/>
            </a:ln>
          </p:spPr>
          <p:txBody>
            <a:bodyPr rtlCol="0" anchor="ctr"/>
            <a:lstStyle/>
            <a:p>
              <a:endParaRPr lang="zh-CN" altLang="en-US"/>
            </a:p>
          </p:txBody>
        </p:sp>
        <p:grpSp>
          <p:nvGrpSpPr>
            <p:cNvPr id="12" name="图形 1"/>
            <p:cNvGrpSpPr/>
            <p:nvPr/>
          </p:nvGrpSpPr>
          <p:grpSpPr>
            <a:xfrm>
              <a:off x="8355999" y="3123289"/>
              <a:ext cx="1596997" cy="1218085"/>
              <a:chOff x="9232001" y="3527433"/>
              <a:chExt cx="1366262" cy="1042096"/>
            </a:xfrm>
          </p:grpSpPr>
          <p:sp>
            <p:nvSpPr>
              <p:cNvPr id="74" name="îṣļiḋé"/>
              <p:cNvSpPr/>
              <p:nvPr/>
            </p:nvSpPr>
            <p:spPr>
              <a:xfrm>
                <a:off x="9705920" y="3901116"/>
                <a:ext cx="428015" cy="665415"/>
              </a:xfrm>
              <a:custGeom>
                <a:avLst/>
                <a:gdLst>
                  <a:gd name="connsiteX0" fmla="*/ 134404 w 428015"/>
                  <a:gd name="connsiteY0" fmla="*/ 665804 h 665415"/>
                  <a:gd name="connsiteX1" fmla="*/ 428184 w 428015"/>
                  <a:gd name="connsiteY1" fmla="*/ 665804 h 665415"/>
                  <a:gd name="connsiteX2" fmla="*/ 205899 w 428015"/>
                  <a:gd name="connsiteY2" fmla="*/ 389 h 665415"/>
                  <a:gd name="connsiteX3" fmla="*/ 169 w 428015"/>
                  <a:gd name="connsiteY3" fmla="*/ 389 h 665415"/>
                </a:gdLst>
                <a:ahLst/>
                <a:cxnLst>
                  <a:cxn ang="0">
                    <a:pos x="connsiteX0" y="connsiteY0"/>
                  </a:cxn>
                  <a:cxn ang="0">
                    <a:pos x="connsiteX1" y="connsiteY1"/>
                  </a:cxn>
                  <a:cxn ang="0">
                    <a:pos x="connsiteX2" y="connsiteY2"/>
                  </a:cxn>
                  <a:cxn ang="0">
                    <a:pos x="connsiteX3" y="connsiteY3"/>
                  </a:cxn>
                </a:cxnLst>
                <a:rect l="l" t="t" r="r" b="b"/>
                <a:pathLst>
                  <a:path w="428015" h="665415">
                    <a:moveTo>
                      <a:pt x="134404" y="665804"/>
                    </a:moveTo>
                    <a:lnTo>
                      <a:pt x="428184" y="665804"/>
                    </a:lnTo>
                    <a:lnTo>
                      <a:pt x="205899" y="389"/>
                    </a:lnTo>
                    <a:lnTo>
                      <a:pt x="169" y="389"/>
                    </a:lnTo>
                    <a:close/>
                  </a:path>
                </a:pathLst>
              </a:custGeom>
              <a:solidFill>
                <a:srgbClr val="212F3A"/>
              </a:solidFill>
              <a:ln w="11989" cap="flat">
                <a:noFill/>
                <a:prstDash val="solid"/>
                <a:miter/>
              </a:ln>
            </p:spPr>
            <p:txBody>
              <a:bodyPr rtlCol="0" anchor="ctr"/>
              <a:lstStyle/>
              <a:p>
                <a:endParaRPr lang="zh-CN" altLang="en-US"/>
              </a:p>
            </p:txBody>
          </p:sp>
          <p:sp>
            <p:nvSpPr>
              <p:cNvPr id="75" name="îsľïḓe"/>
              <p:cNvSpPr/>
              <p:nvPr/>
            </p:nvSpPr>
            <p:spPr>
              <a:xfrm>
                <a:off x="9686127" y="3901116"/>
                <a:ext cx="428135" cy="665415"/>
              </a:xfrm>
              <a:custGeom>
                <a:avLst/>
                <a:gdLst>
                  <a:gd name="connsiteX0" fmla="*/ 134404 w 428135"/>
                  <a:gd name="connsiteY0" fmla="*/ 665804 h 665415"/>
                  <a:gd name="connsiteX1" fmla="*/ 428304 w 428135"/>
                  <a:gd name="connsiteY1" fmla="*/ 665804 h 665415"/>
                  <a:gd name="connsiteX2" fmla="*/ 205899 w 428135"/>
                  <a:gd name="connsiteY2" fmla="*/ 389 h 665415"/>
                  <a:gd name="connsiteX3" fmla="*/ 169 w 428135"/>
                  <a:gd name="connsiteY3" fmla="*/ 389 h 665415"/>
                </a:gdLst>
                <a:ahLst/>
                <a:cxnLst>
                  <a:cxn ang="0">
                    <a:pos x="connsiteX0" y="connsiteY0"/>
                  </a:cxn>
                  <a:cxn ang="0">
                    <a:pos x="connsiteX1" y="connsiteY1"/>
                  </a:cxn>
                  <a:cxn ang="0">
                    <a:pos x="connsiteX2" y="connsiteY2"/>
                  </a:cxn>
                  <a:cxn ang="0">
                    <a:pos x="connsiteX3" y="connsiteY3"/>
                  </a:cxn>
                </a:cxnLst>
                <a:rect l="l" t="t" r="r" b="b"/>
                <a:pathLst>
                  <a:path w="428135" h="665415">
                    <a:moveTo>
                      <a:pt x="134404" y="665804"/>
                    </a:moveTo>
                    <a:lnTo>
                      <a:pt x="428304" y="665804"/>
                    </a:lnTo>
                    <a:lnTo>
                      <a:pt x="205899" y="389"/>
                    </a:lnTo>
                    <a:lnTo>
                      <a:pt x="169" y="389"/>
                    </a:lnTo>
                    <a:close/>
                  </a:path>
                </a:pathLst>
              </a:custGeom>
              <a:solidFill>
                <a:srgbClr val="A2A4A7"/>
              </a:solidFill>
              <a:ln w="11989" cap="flat">
                <a:noFill/>
                <a:prstDash val="solid"/>
                <a:miter/>
              </a:ln>
            </p:spPr>
            <p:txBody>
              <a:bodyPr rtlCol="0" anchor="ctr"/>
              <a:lstStyle/>
              <a:p>
                <a:endParaRPr lang="zh-CN" altLang="en-US"/>
              </a:p>
            </p:txBody>
          </p:sp>
          <p:sp>
            <p:nvSpPr>
              <p:cNvPr id="76" name="íṥ1iḋè"/>
              <p:cNvSpPr/>
              <p:nvPr/>
            </p:nvSpPr>
            <p:spPr>
              <a:xfrm>
                <a:off x="9614391" y="4540260"/>
                <a:ext cx="507308" cy="26391"/>
              </a:xfrm>
              <a:custGeom>
                <a:avLst/>
                <a:gdLst>
                  <a:gd name="connsiteX0" fmla="*/ 169 w 507308"/>
                  <a:gd name="connsiteY0" fmla="*/ 389 h 26391"/>
                  <a:gd name="connsiteX1" fmla="*/ 507478 w 507308"/>
                  <a:gd name="connsiteY1" fmla="*/ 389 h 26391"/>
                  <a:gd name="connsiteX2" fmla="*/ 507478 w 507308"/>
                  <a:gd name="connsiteY2" fmla="*/ 26780 h 26391"/>
                  <a:gd name="connsiteX3" fmla="*/ 169 w 507308"/>
                  <a:gd name="connsiteY3" fmla="*/ 26780 h 26391"/>
                </a:gdLst>
                <a:ahLst/>
                <a:cxnLst>
                  <a:cxn ang="0">
                    <a:pos x="connsiteX0" y="connsiteY0"/>
                  </a:cxn>
                  <a:cxn ang="0">
                    <a:pos x="connsiteX1" y="connsiteY1"/>
                  </a:cxn>
                  <a:cxn ang="0">
                    <a:pos x="connsiteX2" y="connsiteY2"/>
                  </a:cxn>
                  <a:cxn ang="0">
                    <a:pos x="connsiteX3" y="connsiteY3"/>
                  </a:cxn>
                </a:cxnLst>
                <a:rect l="l" t="t" r="r" b="b"/>
                <a:pathLst>
                  <a:path w="507308" h="26391">
                    <a:moveTo>
                      <a:pt x="169" y="389"/>
                    </a:moveTo>
                    <a:lnTo>
                      <a:pt x="507478" y="389"/>
                    </a:lnTo>
                    <a:lnTo>
                      <a:pt x="507478" y="26780"/>
                    </a:lnTo>
                    <a:lnTo>
                      <a:pt x="169" y="26780"/>
                    </a:lnTo>
                    <a:close/>
                  </a:path>
                </a:pathLst>
              </a:custGeom>
              <a:solidFill>
                <a:srgbClr val="212F3A"/>
              </a:solidFill>
              <a:ln w="11989" cap="flat">
                <a:noFill/>
                <a:prstDash val="solid"/>
                <a:miter/>
              </a:ln>
            </p:spPr>
            <p:txBody>
              <a:bodyPr rtlCol="0" anchor="ctr"/>
              <a:lstStyle/>
              <a:p>
                <a:endParaRPr lang="zh-CN" altLang="en-US"/>
              </a:p>
            </p:txBody>
          </p:sp>
          <p:sp>
            <p:nvSpPr>
              <p:cNvPr id="77" name="isḷiḍe"/>
              <p:cNvSpPr/>
              <p:nvPr/>
            </p:nvSpPr>
            <p:spPr>
              <a:xfrm>
                <a:off x="9614391" y="4540260"/>
                <a:ext cx="299418" cy="26391"/>
              </a:xfrm>
              <a:custGeom>
                <a:avLst/>
                <a:gdLst>
                  <a:gd name="connsiteX0" fmla="*/ 169 w 299418"/>
                  <a:gd name="connsiteY0" fmla="*/ 389 h 26391"/>
                  <a:gd name="connsiteX1" fmla="*/ 299588 w 299418"/>
                  <a:gd name="connsiteY1" fmla="*/ 389 h 26391"/>
                  <a:gd name="connsiteX2" fmla="*/ 299588 w 299418"/>
                  <a:gd name="connsiteY2" fmla="*/ 26780 h 26391"/>
                  <a:gd name="connsiteX3" fmla="*/ 169 w 299418"/>
                  <a:gd name="connsiteY3" fmla="*/ 26780 h 26391"/>
                </a:gdLst>
                <a:ahLst/>
                <a:cxnLst>
                  <a:cxn ang="0">
                    <a:pos x="connsiteX0" y="connsiteY0"/>
                  </a:cxn>
                  <a:cxn ang="0">
                    <a:pos x="connsiteX1" y="connsiteY1"/>
                  </a:cxn>
                  <a:cxn ang="0">
                    <a:pos x="connsiteX2" y="connsiteY2"/>
                  </a:cxn>
                  <a:cxn ang="0">
                    <a:pos x="connsiteX3" y="connsiteY3"/>
                  </a:cxn>
                </a:cxnLst>
                <a:rect l="l" t="t" r="r" b="b"/>
                <a:pathLst>
                  <a:path w="299418" h="26391">
                    <a:moveTo>
                      <a:pt x="169" y="389"/>
                    </a:moveTo>
                    <a:lnTo>
                      <a:pt x="299588" y="389"/>
                    </a:lnTo>
                    <a:lnTo>
                      <a:pt x="299588" y="26780"/>
                    </a:lnTo>
                    <a:lnTo>
                      <a:pt x="169" y="26780"/>
                    </a:lnTo>
                    <a:close/>
                  </a:path>
                </a:pathLst>
              </a:custGeom>
              <a:solidFill>
                <a:srgbClr val="4C93F4"/>
              </a:solidFill>
              <a:ln w="11989" cap="flat">
                <a:noFill/>
                <a:prstDash val="solid"/>
                <a:miter/>
              </a:ln>
            </p:spPr>
            <p:txBody>
              <a:bodyPr rtlCol="0" anchor="ctr"/>
              <a:lstStyle/>
              <a:p>
                <a:endParaRPr lang="zh-CN" altLang="en-US"/>
              </a:p>
            </p:txBody>
          </p:sp>
          <p:sp>
            <p:nvSpPr>
              <p:cNvPr id="78" name="îṩľîdè"/>
              <p:cNvSpPr/>
              <p:nvPr/>
            </p:nvSpPr>
            <p:spPr>
              <a:xfrm>
                <a:off x="9256200" y="3527442"/>
                <a:ext cx="1342064" cy="843204"/>
              </a:xfrm>
              <a:custGeom>
                <a:avLst/>
                <a:gdLst>
                  <a:gd name="connsiteX0" fmla="*/ 1222068 w 1342064"/>
                  <a:gd name="connsiteY0" fmla="*/ 843584 h 843204"/>
                  <a:gd name="connsiteX1" fmla="*/ 38429 w 1342064"/>
                  <a:gd name="connsiteY1" fmla="*/ 843584 h 843204"/>
                  <a:gd name="connsiteX2" fmla="*/ 9998 w 1342064"/>
                  <a:gd name="connsiteY2" fmla="*/ 831348 h 843204"/>
                  <a:gd name="connsiteX3" fmla="*/ 401 w 1342064"/>
                  <a:gd name="connsiteY3" fmla="*/ 801958 h 843204"/>
                  <a:gd name="connsiteX4" fmla="*/ 66859 w 1342064"/>
                  <a:gd name="connsiteY4" fmla="*/ 42015 h 843204"/>
                  <a:gd name="connsiteX5" fmla="*/ 112204 w 1342064"/>
                  <a:gd name="connsiteY5" fmla="*/ 389 h 843204"/>
                  <a:gd name="connsiteX6" fmla="*/ 1295724 w 1342064"/>
                  <a:gd name="connsiteY6" fmla="*/ 389 h 843204"/>
                  <a:gd name="connsiteX7" fmla="*/ 1341668 w 1342064"/>
                  <a:gd name="connsiteY7" fmla="*/ 48613 h 843204"/>
                  <a:gd name="connsiteX8" fmla="*/ 1274971 w 1342064"/>
                  <a:gd name="connsiteY8" fmla="*/ 803398 h 843204"/>
                  <a:gd name="connsiteX9" fmla="*/ 1222068 w 1342064"/>
                  <a:gd name="connsiteY9" fmla="*/ 843584 h 84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2064" h="843204">
                    <a:moveTo>
                      <a:pt x="1222068" y="843584"/>
                    </a:moveTo>
                    <a:lnTo>
                      <a:pt x="38429" y="843584"/>
                    </a:lnTo>
                    <a:cubicBezTo>
                      <a:pt x="27632" y="843824"/>
                      <a:pt x="17316" y="839266"/>
                      <a:pt x="9998" y="831348"/>
                    </a:cubicBezTo>
                    <a:cubicBezTo>
                      <a:pt x="2681" y="823431"/>
                      <a:pt x="-798" y="812635"/>
                      <a:pt x="401" y="801958"/>
                    </a:cubicBezTo>
                    <a:lnTo>
                      <a:pt x="66859" y="42015"/>
                    </a:lnTo>
                    <a:cubicBezTo>
                      <a:pt x="69258" y="18623"/>
                      <a:pt x="88692" y="749"/>
                      <a:pt x="112204" y="389"/>
                    </a:cubicBezTo>
                    <a:lnTo>
                      <a:pt x="1295724" y="389"/>
                    </a:lnTo>
                    <a:cubicBezTo>
                      <a:pt x="1347066" y="389"/>
                      <a:pt x="1342748" y="37936"/>
                      <a:pt x="1341668" y="48613"/>
                    </a:cubicBezTo>
                    <a:lnTo>
                      <a:pt x="1274971" y="803398"/>
                    </a:lnTo>
                    <a:cubicBezTo>
                      <a:pt x="1272451" y="826550"/>
                      <a:pt x="1245461" y="843104"/>
                      <a:pt x="1222068" y="843584"/>
                    </a:cubicBezTo>
                    <a:close/>
                  </a:path>
                </a:pathLst>
              </a:custGeom>
              <a:solidFill>
                <a:srgbClr val="212F3A"/>
              </a:solidFill>
              <a:ln w="11989" cap="flat">
                <a:noFill/>
                <a:prstDash val="solid"/>
                <a:miter/>
              </a:ln>
            </p:spPr>
            <p:txBody>
              <a:bodyPr rtlCol="0" anchor="ctr"/>
              <a:lstStyle/>
              <a:p>
                <a:endParaRPr lang="zh-CN" altLang="en-US"/>
              </a:p>
            </p:txBody>
          </p:sp>
          <p:sp>
            <p:nvSpPr>
              <p:cNvPr id="79" name="íšḷídê"/>
              <p:cNvSpPr/>
              <p:nvPr/>
            </p:nvSpPr>
            <p:spPr>
              <a:xfrm>
                <a:off x="9232208" y="3527433"/>
                <a:ext cx="1333814" cy="843213"/>
              </a:xfrm>
              <a:custGeom>
                <a:avLst/>
                <a:gdLst>
                  <a:gd name="connsiteX0" fmla="*/ 1221949 w 1333814"/>
                  <a:gd name="connsiteY0" fmla="*/ 843593 h 843213"/>
                  <a:gd name="connsiteX1" fmla="*/ 38429 w 1333814"/>
                  <a:gd name="connsiteY1" fmla="*/ 843593 h 843213"/>
                  <a:gd name="connsiteX2" fmla="*/ 9998 w 1333814"/>
                  <a:gd name="connsiteY2" fmla="*/ 831357 h 843213"/>
                  <a:gd name="connsiteX3" fmla="*/ 401 w 1333814"/>
                  <a:gd name="connsiteY3" fmla="*/ 801967 h 843213"/>
                  <a:gd name="connsiteX4" fmla="*/ 66859 w 1333814"/>
                  <a:gd name="connsiteY4" fmla="*/ 42024 h 843213"/>
                  <a:gd name="connsiteX5" fmla="*/ 112204 w 1333814"/>
                  <a:gd name="connsiteY5" fmla="*/ 398 h 843213"/>
                  <a:gd name="connsiteX6" fmla="*/ 1295724 w 1333814"/>
                  <a:gd name="connsiteY6" fmla="*/ 398 h 843213"/>
                  <a:gd name="connsiteX7" fmla="*/ 1324154 w 1333814"/>
                  <a:gd name="connsiteY7" fmla="*/ 12634 h 843213"/>
                  <a:gd name="connsiteX8" fmla="*/ 1333751 w 1333814"/>
                  <a:gd name="connsiteY8" fmla="*/ 42024 h 843213"/>
                  <a:gd name="connsiteX9" fmla="*/ 1267653 w 1333814"/>
                  <a:gd name="connsiteY9" fmla="*/ 802087 h 843213"/>
                  <a:gd name="connsiteX10" fmla="*/ 1221949 w 1333814"/>
                  <a:gd name="connsiteY10" fmla="*/ 843593 h 84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814" h="843212">
                    <a:moveTo>
                      <a:pt x="1221949" y="843593"/>
                    </a:moveTo>
                    <a:lnTo>
                      <a:pt x="38429" y="843593"/>
                    </a:lnTo>
                    <a:cubicBezTo>
                      <a:pt x="27632" y="843833"/>
                      <a:pt x="17316" y="839275"/>
                      <a:pt x="9998" y="831357"/>
                    </a:cubicBezTo>
                    <a:cubicBezTo>
                      <a:pt x="2681" y="823440"/>
                      <a:pt x="-798" y="812644"/>
                      <a:pt x="401" y="801967"/>
                    </a:cubicBezTo>
                    <a:lnTo>
                      <a:pt x="66859" y="42024"/>
                    </a:lnTo>
                    <a:cubicBezTo>
                      <a:pt x="69258" y="18632"/>
                      <a:pt x="88692" y="758"/>
                      <a:pt x="112204" y="398"/>
                    </a:cubicBezTo>
                    <a:lnTo>
                      <a:pt x="1295724" y="398"/>
                    </a:lnTo>
                    <a:cubicBezTo>
                      <a:pt x="1306520" y="158"/>
                      <a:pt x="1316836" y="4717"/>
                      <a:pt x="1324154" y="12634"/>
                    </a:cubicBezTo>
                    <a:cubicBezTo>
                      <a:pt x="1331471" y="20551"/>
                      <a:pt x="1334950" y="31348"/>
                      <a:pt x="1333751" y="42024"/>
                    </a:cubicBezTo>
                    <a:lnTo>
                      <a:pt x="1267653" y="802087"/>
                    </a:lnTo>
                    <a:cubicBezTo>
                      <a:pt x="1265134" y="825479"/>
                      <a:pt x="1245461" y="843233"/>
                      <a:pt x="1221949" y="843593"/>
                    </a:cubicBezTo>
                    <a:close/>
                  </a:path>
                </a:pathLst>
              </a:custGeom>
              <a:solidFill>
                <a:srgbClr val="BABCBE"/>
              </a:solidFill>
              <a:ln w="11989" cap="flat">
                <a:noFill/>
                <a:prstDash val="solid"/>
                <a:miter/>
              </a:ln>
            </p:spPr>
            <p:txBody>
              <a:bodyPr rtlCol="0" anchor="ctr"/>
              <a:lstStyle/>
              <a:p>
                <a:endParaRPr lang="zh-CN" altLang="en-US"/>
              </a:p>
            </p:txBody>
          </p:sp>
          <p:sp>
            <p:nvSpPr>
              <p:cNvPr id="80" name="ïŝḻíḓê"/>
              <p:cNvSpPr/>
              <p:nvPr/>
            </p:nvSpPr>
            <p:spPr>
              <a:xfrm>
                <a:off x="9247083" y="3539309"/>
                <a:ext cx="1303824" cy="819820"/>
              </a:xfrm>
              <a:custGeom>
                <a:avLst/>
                <a:gdLst>
                  <a:gd name="connsiteX0" fmla="*/ 1194118 w 1303824"/>
                  <a:gd name="connsiteY0" fmla="*/ 820201 h 819820"/>
                  <a:gd name="connsiteX1" fmla="*/ 38429 w 1303824"/>
                  <a:gd name="connsiteY1" fmla="*/ 820201 h 819820"/>
                  <a:gd name="connsiteX2" fmla="*/ 9998 w 1303824"/>
                  <a:gd name="connsiteY2" fmla="*/ 807965 h 819820"/>
                  <a:gd name="connsiteX3" fmla="*/ 401 w 1303824"/>
                  <a:gd name="connsiteY3" fmla="*/ 778575 h 819820"/>
                  <a:gd name="connsiteX4" fmla="*/ 65180 w 1303824"/>
                  <a:gd name="connsiteY4" fmla="*/ 42024 h 819820"/>
                  <a:gd name="connsiteX5" fmla="*/ 110524 w 1303824"/>
                  <a:gd name="connsiteY5" fmla="*/ 398 h 819820"/>
                  <a:gd name="connsiteX6" fmla="*/ 1265734 w 1303824"/>
                  <a:gd name="connsiteY6" fmla="*/ 398 h 819820"/>
                  <a:gd name="connsiteX7" fmla="*/ 1294164 w 1303824"/>
                  <a:gd name="connsiteY7" fmla="*/ 12634 h 819820"/>
                  <a:gd name="connsiteX8" fmla="*/ 1303761 w 1303824"/>
                  <a:gd name="connsiteY8" fmla="*/ 42024 h 819820"/>
                  <a:gd name="connsiteX9" fmla="*/ 1238983 w 1303824"/>
                  <a:gd name="connsiteY9" fmla="*/ 778575 h 819820"/>
                  <a:gd name="connsiteX10" fmla="*/ 1194118 w 1303824"/>
                  <a:gd name="connsiteY10" fmla="*/ 820201 h 819820"/>
                  <a:gd name="connsiteX11" fmla="*/ 1194118 w 1303824"/>
                  <a:gd name="connsiteY11" fmla="*/ 820201 h 81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3824" h="819820">
                    <a:moveTo>
                      <a:pt x="1194118" y="820201"/>
                    </a:moveTo>
                    <a:lnTo>
                      <a:pt x="38429" y="820201"/>
                    </a:lnTo>
                    <a:cubicBezTo>
                      <a:pt x="27632" y="820441"/>
                      <a:pt x="17316" y="815882"/>
                      <a:pt x="9998" y="807965"/>
                    </a:cubicBezTo>
                    <a:cubicBezTo>
                      <a:pt x="2681" y="800048"/>
                      <a:pt x="-798" y="789251"/>
                      <a:pt x="401" y="778575"/>
                    </a:cubicBezTo>
                    <a:lnTo>
                      <a:pt x="65180" y="42024"/>
                    </a:lnTo>
                    <a:cubicBezTo>
                      <a:pt x="67579" y="18632"/>
                      <a:pt x="87012" y="758"/>
                      <a:pt x="110524" y="398"/>
                    </a:cubicBezTo>
                    <a:lnTo>
                      <a:pt x="1265734" y="398"/>
                    </a:lnTo>
                    <a:cubicBezTo>
                      <a:pt x="1276530" y="158"/>
                      <a:pt x="1286847" y="4717"/>
                      <a:pt x="1294164" y="12634"/>
                    </a:cubicBezTo>
                    <a:cubicBezTo>
                      <a:pt x="1301482" y="20551"/>
                      <a:pt x="1304960" y="31348"/>
                      <a:pt x="1303761" y="42024"/>
                    </a:cubicBezTo>
                    <a:lnTo>
                      <a:pt x="1238983" y="778575"/>
                    </a:lnTo>
                    <a:cubicBezTo>
                      <a:pt x="1236703" y="801727"/>
                      <a:pt x="1217510" y="819481"/>
                      <a:pt x="1194118" y="820201"/>
                    </a:cubicBezTo>
                    <a:lnTo>
                      <a:pt x="1194118" y="820201"/>
                    </a:lnTo>
                    <a:close/>
                  </a:path>
                </a:pathLst>
              </a:custGeom>
              <a:solidFill>
                <a:srgbClr val="354A5D"/>
              </a:solidFill>
              <a:ln w="11989" cap="flat">
                <a:noFill/>
                <a:prstDash val="solid"/>
                <a:miter/>
              </a:ln>
            </p:spPr>
            <p:txBody>
              <a:bodyPr rtlCol="0" anchor="ctr"/>
              <a:lstStyle/>
              <a:p>
                <a:endParaRPr lang="zh-CN" altLang="en-US"/>
              </a:p>
            </p:txBody>
          </p:sp>
          <p:sp>
            <p:nvSpPr>
              <p:cNvPr id="81" name="íşḷiḓe"/>
              <p:cNvSpPr/>
              <p:nvPr/>
            </p:nvSpPr>
            <p:spPr>
              <a:xfrm>
                <a:off x="9232001" y="4214930"/>
                <a:ext cx="1277286" cy="155949"/>
              </a:xfrm>
              <a:custGeom>
                <a:avLst/>
                <a:gdLst>
                  <a:gd name="connsiteX0" fmla="*/ 10564 w 1277286"/>
                  <a:gd name="connsiteY0" fmla="*/ 389 h 155949"/>
                  <a:gd name="connsiteX1" fmla="*/ 368 w 1277286"/>
                  <a:gd name="connsiteY1" fmla="*/ 117110 h 155949"/>
                  <a:gd name="connsiteX2" fmla="*/ 9485 w 1277286"/>
                  <a:gd name="connsiteY2" fmla="*/ 144820 h 155949"/>
                  <a:gd name="connsiteX3" fmla="*/ 36356 w 1277286"/>
                  <a:gd name="connsiteY3" fmla="*/ 156336 h 155949"/>
                  <a:gd name="connsiteX4" fmla="*/ 1223354 w 1277286"/>
                  <a:gd name="connsiteY4" fmla="*/ 156336 h 155949"/>
                  <a:gd name="connsiteX5" fmla="*/ 1267379 w 1277286"/>
                  <a:gd name="connsiteY5" fmla="*/ 115910 h 155949"/>
                  <a:gd name="connsiteX6" fmla="*/ 1277456 w 1277286"/>
                  <a:gd name="connsiteY6" fmla="*/ 749 h 155949"/>
                  <a:gd name="connsiteX7" fmla="*/ 10564 w 1277286"/>
                  <a:gd name="connsiteY7" fmla="*/ 389 h 15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286" h="155949">
                    <a:moveTo>
                      <a:pt x="10564" y="389"/>
                    </a:moveTo>
                    <a:lnTo>
                      <a:pt x="368" y="117110"/>
                    </a:lnTo>
                    <a:cubicBezTo>
                      <a:pt x="-712" y="127186"/>
                      <a:pt x="2647" y="137263"/>
                      <a:pt x="9485" y="144820"/>
                    </a:cubicBezTo>
                    <a:cubicBezTo>
                      <a:pt x="16322" y="152378"/>
                      <a:pt x="26159" y="156456"/>
                      <a:pt x="36356" y="156336"/>
                    </a:cubicBezTo>
                    <a:lnTo>
                      <a:pt x="1223354" y="156336"/>
                    </a:lnTo>
                    <a:cubicBezTo>
                      <a:pt x="1246147" y="155856"/>
                      <a:pt x="1264980" y="138582"/>
                      <a:pt x="1267379" y="115910"/>
                    </a:cubicBezTo>
                    <a:lnTo>
                      <a:pt x="1277456" y="749"/>
                    </a:lnTo>
                    <a:lnTo>
                      <a:pt x="10564" y="389"/>
                    </a:lnTo>
                    <a:close/>
                  </a:path>
                </a:pathLst>
              </a:custGeom>
              <a:solidFill>
                <a:srgbClr val="FAFAFA"/>
              </a:solidFill>
              <a:ln w="11989" cap="flat">
                <a:noFill/>
                <a:prstDash val="solid"/>
                <a:miter/>
              </a:ln>
            </p:spPr>
            <p:txBody>
              <a:bodyPr rtlCol="0" anchor="ctr"/>
              <a:lstStyle/>
              <a:p>
                <a:endParaRPr lang="zh-CN" altLang="en-US"/>
              </a:p>
            </p:txBody>
          </p:sp>
          <p:grpSp>
            <p:nvGrpSpPr>
              <p:cNvPr id="82" name="图形 1"/>
              <p:cNvGrpSpPr/>
              <p:nvPr/>
            </p:nvGrpSpPr>
            <p:grpSpPr>
              <a:xfrm>
                <a:off x="9309934" y="3575552"/>
                <a:ext cx="203571" cy="610233"/>
                <a:chOff x="9309934" y="3575552"/>
                <a:chExt cx="203571" cy="610233"/>
              </a:xfrm>
            </p:grpSpPr>
            <p:sp>
              <p:nvSpPr>
                <p:cNvPr id="103" name="iṥ1íḑe"/>
                <p:cNvSpPr/>
                <p:nvPr/>
              </p:nvSpPr>
              <p:spPr>
                <a:xfrm>
                  <a:off x="9309934" y="3575552"/>
                  <a:ext cx="203571" cy="610233"/>
                </a:xfrm>
                <a:custGeom>
                  <a:avLst/>
                  <a:gdLst>
                    <a:gd name="connsiteX0" fmla="*/ 150485 w 203571"/>
                    <a:gd name="connsiteY0" fmla="*/ 610627 h 610233"/>
                    <a:gd name="connsiteX1" fmla="*/ 176 w 203571"/>
                    <a:gd name="connsiteY1" fmla="*/ 610627 h 610233"/>
                    <a:gd name="connsiteX2" fmla="*/ 53557 w 203571"/>
                    <a:gd name="connsiteY2" fmla="*/ 393 h 610233"/>
                    <a:gd name="connsiteX3" fmla="*/ 203747 w 203571"/>
                    <a:gd name="connsiteY3" fmla="*/ 393 h 610233"/>
                  </a:gdLst>
                  <a:ahLst/>
                  <a:cxnLst>
                    <a:cxn ang="0">
                      <a:pos x="connsiteX0" y="connsiteY0"/>
                    </a:cxn>
                    <a:cxn ang="0">
                      <a:pos x="connsiteX1" y="connsiteY1"/>
                    </a:cxn>
                    <a:cxn ang="0">
                      <a:pos x="connsiteX2" y="connsiteY2"/>
                    </a:cxn>
                    <a:cxn ang="0">
                      <a:pos x="connsiteX3" y="connsiteY3"/>
                    </a:cxn>
                  </a:cxnLst>
                  <a:rect l="l" t="t" r="r" b="b"/>
                  <a:pathLst>
                    <a:path w="203571" h="610233">
                      <a:moveTo>
                        <a:pt x="150485" y="610627"/>
                      </a:moveTo>
                      <a:lnTo>
                        <a:pt x="176" y="610627"/>
                      </a:lnTo>
                      <a:lnTo>
                        <a:pt x="53557" y="393"/>
                      </a:lnTo>
                      <a:lnTo>
                        <a:pt x="203747" y="393"/>
                      </a:lnTo>
                      <a:close/>
                    </a:path>
                  </a:pathLst>
                </a:custGeom>
                <a:solidFill>
                  <a:srgbClr val="576F84"/>
                </a:solidFill>
                <a:ln w="11989" cap="flat">
                  <a:noFill/>
                  <a:prstDash val="solid"/>
                  <a:miter/>
                </a:ln>
              </p:spPr>
              <p:txBody>
                <a:bodyPr rtlCol="0" anchor="ctr"/>
                <a:lstStyle/>
                <a:p>
                  <a:endParaRPr lang="zh-CN" altLang="en-US"/>
                </a:p>
              </p:txBody>
            </p:sp>
            <p:sp>
              <p:nvSpPr>
                <p:cNvPr id="104" name="iṩlíḑê"/>
                <p:cNvSpPr/>
                <p:nvPr/>
              </p:nvSpPr>
              <p:spPr>
                <a:xfrm>
                  <a:off x="9368954" y="3592706"/>
                  <a:ext cx="61179" cy="56141"/>
                </a:xfrm>
                <a:custGeom>
                  <a:avLst/>
                  <a:gdLst>
                    <a:gd name="connsiteX0" fmla="*/ 56436 w 61179"/>
                    <a:gd name="connsiteY0" fmla="*/ 56534 h 56141"/>
                    <a:gd name="connsiteX1" fmla="*/ 176 w 61179"/>
                    <a:gd name="connsiteY1" fmla="*/ 56534 h 56141"/>
                    <a:gd name="connsiteX2" fmla="*/ 5094 w 61179"/>
                    <a:gd name="connsiteY2" fmla="*/ 393 h 56141"/>
                    <a:gd name="connsiteX3" fmla="*/ 61355 w 61179"/>
                    <a:gd name="connsiteY3" fmla="*/ 393 h 56141"/>
                  </a:gdLst>
                  <a:ahLst/>
                  <a:cxnLst>
                    <a:cxn ang="0">
                      <a:pos x="connsiteX0" y="connsiteY0"/>
                    </a:cxn>
                    <a:cxn ang="0">
                      <a:pos x="connsiteX1" y="connsiteY1"/>
                    </a:cxn>
                    <a:cxn ang="0">
                      <a:pos x="connsiteX2" y="connsiteY2"/>
                    </a:cxn>
                    <a:cxn ang="0">
                      <a:pos x="connsiteX3" y="connsiteY3"/>
                    </a:cxn>
                  </a:cxnLst>
                  <a:rect l="l" t="t" r="r" b="b"/>
                  <a:pathLst>
                    <a:path w="61179" h="56141">
                      <a:moveTo>
                        <a:pt x="56436" y="56534"/>
                      </a:moveTo>
                      <a:lnTo>
                        <a:pt x="176" y="56534"/>
                      </a:lnTo>
                      <a:lnTo>
                        <a:pt x="5094" y="393"/>
                      </a:lnTo>
                      <a:lnTo>
                        <a:pt x="61355" y="393"/>
                      </a:lnTo>
                      <a:close/>
                    </a:path>
                  </a:pathLst>
                </a:custGeom>
                <a:solidFill>
                  <a:srgbClr val="FFD068"/>
                </a:solidFill>
                <a:ln w="11989" cap="flat">
                  <a:noFill/>
                  <a:prstDash val="solid"/>
                  <a:miter/>
                </a:ln>
              </p:spPr>
              <p:txBody>
                <a:bodyPr rtlCol="0" anchor="ctr"/>
                <a:lstStyle/>
                <a:p>
                  <a:endParaRPr lang="zh-CN" altLang="en-US"/>
                </a:p>
              </p:txBody>
            </p:sp>
            <p:sp>
              <p:nvSpPr>
                <p:cNvPr id="105" name="iš1ïḍê"/>
                <p:cNvSpPr/>
                <p:nvPr/>
              </p:nvSpPr>
              <p:spPr>
                <a:xfrm>
                  <a:off x="9435891" y="3592706"/>
                  <a:ext cx="61179" cy="56141"/>
                </a:xfrm>
                <a:custGeom>
                  <a:avLst/>
                  <a:gdLst>
                    <a:gd name="connsiteX0" fmla="*/ 56436 w 61179"/>
                    <a:gd name="connsiteY0" fmla="*/ 56534 h 56141"/>
                    <a:gd name="connsiteX1" fmla="*/ 176 w 61179"/>
                    <a:gd name="connsiteY1" fmla="*/ 56534 h 56141"/>
                    <a:gd name="connsiteX2" fmla="*/ 5094 w 61179"/>
                    <a:gd name="connsiteY2" fmla="*/ 393 h 56141"/>
                    <a:gd name="connsiteX3" fmla="*/ 61355 w 61179"/>
                    <a:gd name="connsiteY3" fmla="*/ 393 h 56141"/>
                  </a:gdLst>
                  <a:ahLst/>
                  <a:cxnLst>
                    <a:cxn ang="0">
                      <a:pos x="connsiteX0" y="connsiteY0"/>
                    </a:cxn>
                    <a:cxn ang="0">
                      <a:pos x="connsiteX1" y="connsiteY1"/>
                    </a:cxn>
                    <a:cxn ang="0">
                      <a:pos x="connsiteX2" y="connsiteY2"/>
                    </a:cxn>
                    <a:cxn ang="0">
                      <a:pos x="connsiteX3" y="connsiteY3"/>
                    </a:cxn>
                  </a:cxnLst>
                  <a:rect l="l" t="t" r="r" b="b"/>
                  <a:pathLst>
                    <a:path w="61179" h="56141">
                      <a:moveTo>
                        <a:pt x="56436" y="56534"/>
                      </a:moveTo>
                      <a:lnTo>
                        <a:pt x="176" y="56534"/>
                      </a:lnTo>
                      <a:lnTo>
                        <a:pt x="5094" y="393"/>
                      </a:lnTo>
                      <a:lnTo>
                        <a:pt x="61355" y="393"/>
                      </a:lnTo>
                      <a:close/>
                    </a:path>
                  </a:pathLst>
                </a:custGeom>
                <a:solidFill>
                  <a:srgbClr val="FF9F5B"/>
                </a:solidFill>
                <a:ln w="11989" cap="flat">
                  <a:noFill/>
                  <a:prstDash val="solid"/>
                  <a:miter/>
                </a:ln>
              </p:spPr>
              <p:txBody>
                <a:bodyPr rtlCol="0" anchor="ctr"/>
                <a:lstStyle/>
                <a:p>
                  <a:endParaRPr lang="zh-CN" altLang="en-US"/>
                </a:p>
              </p:txBody>
            </p:sp>
            <p:sp>
              <p:nvSpPr>
                <p:cNvPr id="106" name="íşļiḍé"/>
                <p:cNvSpPr/>
                <p:nvPr/>
              </p:nvSpPr>
              <p:spPr>
                <a:xfrm>
                  <a:off x="9362716" y="3660483"/>
                  <a:ext cx="61179" cy="56261"/>
                </a:xfrm>
                <a:custGeom>
                  <a:avLst/>
                  <a:gdLst>
                    <a:gd name="connsiteX0" fmla="*/ 56436 w 61179"/>
                    <a:gd name="connsiteY0" fmla="*/ 56654 h 56261"/>
                    <a:gd name="connsiteX1" fmla="*/ 176 w 61179"/>
                    <a:gd name="connsiteY1" fmla="*/ 56654 h 56261"/>
                    <a:gd name="connsiteX2" fmla="*/ 5094 w 61179"/>
                    <a:gd name="connsiteY2" fmla="*/ 393 h 56261"/>
                    <a:gd name="connsiteX3" fmla="*/ 61355 w 61179"/>
                    <a:gd name="connsiteY3" fmla="*/ 393 h 56261"/>
                  </a:gdLst>
                  <a:ahLst/>
                  <a:cxnLst>
                    <a:cxn ang="0">
                      <a:pos x="connsiteX0" y="connsiteY0"/>
                    </a:cxn>
                    <a:cxn ang="0">
                      <a:pos x="connsiteX1" y="connsiteY1"/>
                    </a:cxn>
                    <a:cxn ang="0">
                      <a:pos x="connsiteX2" y="connsiteY2"/>
                    </a:cxn>
                    <a:cxn ang="0">
                      <a:pos x="connsiteX3" y="connsiteY3"/>
                    </a:cxn>
                  </a:cxnLst>
                  <a:rect l="l" t="t" r="r" b="b"/>
                  <a:pathLst>
                    <a:path w="61179" h="56261">
                      <a:moveTo>
                        <a:pt x="56436" y="56654"/>
                      </a:moveTo>
                      <a:lnTo>
                        <a:pt x="176" y="56654"/>
                      </a:lnTo>
                      <a:lnTo>
                        <a:pt x="5094" y="393"/>
                      </a:lnTo>
                      <a:lnTo>
                        <a:pt x="61355" y="393"/>
                      </a:lnTo>
                      <a:close/>
                    </a:path>
                  </a:pathLst>
                </a:custGeom>
                <a:solidFill>
                  <a:srgbClr val="FFD068"/>
                </a:solidFill>
                <a:ln w="11989" cap="flat">
                  <a:noFill/>
                  <a:prstDash val="solid"/>
                  <a:miter/>
                </a:ln>
              </p:spPr>
              <p:txBody>
                <a:bodyPr rtlCol="0" anchor="ctr"/>
                <a:lstStyle/>
                <a:p>
                  <a:endParaRPr lang="zh-CN" altLang="en-US"/>
                </a:p>
              </p:txBody>
            </p:sp>
            <p:sp>
              <p:nvSpPr>
                <p:cNvPr id="107" name="îŝľiḓè"/>
                <p:cNvSpPr/>
                <p:nvPr/>
              </p:nvSpPr>
              <p:spPr>
                <a:xfrm>
                  <a:off x="9429653" y="3660483"/>
                  <a:ext cx="61179" cy="56261"/>
                </a:xfrm>
                <a:custGeom>
                  <a:avLst/>
                  <a:gdLst>
                    <a:gd name="connsiteX0" fmla="*/ 56436 w 61179"/>
                    <a:gd name="connsiteY0" fmla="*/ 56654 h 56261"/>
                    <a:gd name="connsiteX1" fmla="*/ 176 w 61179"/>
                    <a:gd name="connsiteY1" fmla="*/ 56654 h 56261"/>
                    <a:gd name="connsiteX2" fmla="*/ 5094 w 61179"/>
                    <a:gd name="connsiteY2" fmla="*/ 393 h 56261"/>
                    <a:gd name="connsiteX3" fmla="*/ 61355 w 61179"/>
                    <a:gd name="connsiteY3" fmla="*/ 393 h 56261"/>
                  </a:gdLst>
                  <a:ahLst/>
                  <a:cxnLst>
                    <a:cxn ang="0">
                      <a:pos x="connsiteX0" y="connsiteY0"/>
                    </a:cxn>
                    <a:cxn ang="0">
                      <a:pos x="connsiteX1" y="connsiteY1"/>
                    </a:cxn>
                    <a:cxn ang="0">
                      <a:pos x="connsiteX2" y="connsiteY2"/>
                    </a:cxn>
                    <a:cxn ang="0">
                      <a:pos x="connsiteX3" y="connsiteY3"/>
                    </a:cxn>
                  </a:cxnLst>
                  <a:rect l="l" t="t" r="r" b="b"/>
                  <a:pathLst>
                    <a:path w="61179" h="56261">
                      <a:moveTo>
                        <a:pt x="56436" y="56654"/>
                      </a:moveTo>
                      <a:lnTo>
                        <a:pt x="176" y="56654"/>
                      </a:lnTo>
                      <a:lnTo>
                        <a:pt x="5094" y="393"/>
                      </a:lnTo>
                      <a:lnTo>
                        <a:pt x="61355" y="393"/>
                      </a:lnTo>
                      <a:close/>
                    </a:path>
                  </a:pathLst>
                </a:custGeom>
                <a:solidFill>
                  <a:srgbClr val="FF9F5B"/>
                </a:solidFill>
                <a:ln w="11989" cap="flat">
                  <a:noFill/>
                  <a:prstDash val="solid"/>
                  <a:miter/>
                </a:ln>
              </p:spPr>
              <p:txBody>
                <a:bodyPr rtlCol="0" anchor="ctr"/>
                <a:lstStyle/>
                <a:p>
                  <a:endParaRPr lang="zh-CN" altLang="en-US"/>
                </a:p>
              </p:txBody>
            </p:sp>
            <p:sp>
              <p:nvSpPr>
                <p:cNvPr id="108" name="iṡḷíḍè"/>
                <p:cNvSpPr/>
                <p:nvPr/>
              </p:nvSpPr>
              <p:spPr>
                <a:xfrm>
                  <a:off x="9356478" y="3728380"/>
                  <a:ext cx="61179" cy="56140"/>
                </a:xfrm>
                <a:custGeom>
                  <a:avLst/>
                  <a:gdLst>
                    <a:gd name="connsiteX0" fmla="*/ 56436 w 61179"/>
                    <a:gd name="connsiteY0" fmla="*/ 56534 h 56140"/>
                    <a:gd name="connsiteX1" fmla="*/ 176 w 61179"/>
                    <a:gd name="connsiteY1" fmla="*/ 56534 h 56140"/>
                    <a:gd name="connsiteX2" fmla="*/ 5094 w 61179"/>
                    <a:gd name="connsiteY2" fmla="*/ 393 h 56140"/>
                    <a:gd name="connsiteX3" fmla="*/ 61355 w 61179"/>
                    <a:gd name="connsiteY3" fmla="*/ 393 h 56140"/>
                  </a:gdLst>
                  <a:ahLst/>
                  <a:cxnLst>
                    <a:cxn ang="0">
                      <a:pos x="connsiteX0" y="connsiteY0"/>
                    </a:cxn>
                    <a:cxn ang="0">
                      <a:pos x="connsiteX1" y="connsiteY1"/>
                    </a:cxn>
                    <a:cxn ang="0">
                      <a:pos x="connsiteX2" y="connsiteY2"/>
                    </a:cxn>
                    <a:cxn ang="0">
                      <a:pos x="connsiteX3" y="connsiteY3"/>
                    </a:cxn>
                  </a:cxnLst>
                  <a:rect l="l" t="t" r="r" b="b"/>
                  <a:pathLst>
                    <a:path w="61179" h="56140">
                      <a:moveTo>
                        <a:pt x="56436" y="56534"/>
                      </a:moveTo>
                      <a:lnTo>
                        <a:pt x="176" y="56534"/>
                      </a:lnTo>
                      <a:lnTo>
                        <a:pt x="5094" y="393"/>
                      </a:lnTo>
                      <a:lnTo>
                        <a:pt x="61355" y="393"/>
                      </a:lnTo>
                      <a:close/>
                    </a:path>
                  </a:pathLst>
                </a:custGeom>
                <a:solidFill>
                  <a:srgbClr val="FF9F5B"/>
                </a:solidFill>
                <a:ln w="11989" cap="flat">
                  <a:noFill/>
                  <a:prstDash val="solid"/>
                  <a:miter/>
                </a:ln>
              </p:spPr>
              <p:txBody>
                <a:bodyPr rtlCol="0" anchor="ctr"/>
                <a:lstStyle/>
                <a:p>
                  <a:endParaRPr lang="zh-CN" altLang="en-US"/>
                </a:p>
              </p:txBody>
            </p:sp>
            <p:sp>
              <p:nvSpPr>
                <p:cNvPr id="109" name="íşlîḋé"/>
                <p:cNvSpPr/>
                <p:nvPr/>
              </p:nvSpPr>
              <p:spPr>
                <a:xfrm>
                  <a:off x="9423416" y="3728380"/>
                  <a:ext cx="61179" cy="56140"/>
                </a:xfrm>
                <a:custGeom>
                  <a:avLst/>
                  <a:gdLst>
                    <a:gd name="connsiteX0" fmla="*/ 56436 w 61179"/>
                    <a:gd name="connsiteY0" fmla="*/ 56534 h 56140"/>
                    <a:gd name="connsiteX1" fmla="*/ 176 w 61179"/>
                    <a:gd name="connsiteY1" fmla="*/ 56534 h 56140"/>
                    <a:gd name="connsiteX2" fmla="*/ 5094 w 61179"/>
                    <a:gd name="connsiteY2" fmla="*/ 393 h 56140"/>
                    <a:gd name="connsiteX3" fmla="*/ 61355 w 61179"/>
                    <a:gd name="connsiteY3" fmla="*/ 393 h 56140"/>
                  </a:gdLst>
                  <a:ahLst/>
                  <a:cxnLst>
                    <a:cxn ang="0">
                      <a:pos x="connsiteX0" y="connsiteY0"/>
                    </a:cxn>
                    <a:cxn ang="0">
                      <a:pos x="connsiteX1" y="connsiteY1"/>
                    </a:cxn>
                    <a:cxn ang="0">
                      <a:pos x="connsiteX2" y="connsiteY2"/>
                    </a:cxn>
                    <a:cxn ang="0">
                      <a:pos x="connsiteX3" y="connsiteY3"/>
                    </a:cxn>
                  </a:cxnLst>
                  <a:rect l="l" t="t" r="r" b="b"/>
                  <a:pathLst>
                    <a:path w="61179" h="56140">
                      <a:moveTo>
                        <a:pt x="56436" y="56534"/>
                      </a:moveTo>
                      <a:lnTo>
                        <a:pt x="176" y="56534"/>
                      </a:lnTo>
                      <a:lnTo>
                        <a:pt x="5094" y="393"/>
                      </a:lnTo>
                      <a:lnTo>
                        <a:pt x="61355" y="393"/>
                      </a:lnTo>
                      <a:close/>
                    </a:path>
                  </a:pathLst>
                </a:custGeom>
                <a:solidFill>
                  <a:srgbClr val="FFD068"/>
                </a:solidFill>
                <a:ln w="11989" cap="flat">
                  <a:noFill/>
                  <a:prstDash val="solid"/>
                  <a:miter/>
                </a:ln>
              </p:spPr>
              <p:txBody>
                <a:bodyPr rtlCol="0" anchor="ctr"/>
                <a:lstStyle/>
                <a:p>
                  <a:endParaRPr lang="zh-CN" altLang="en-US"/>
                </a:p>
              </p:txBody>
            </p:sp>
          </p:grpSp>
          <p:sp>
            <p:nvSpPr>
              <p:cNvPr id="83" name="îś1iḋê"/>
              <p:cNvSpPr/>
              <p:nvPr/>
            </p:nvSpPr>
            <p:spPr>
              <a:xfrm>
                <a:off x="9490833" y="3575546"/>
                <a:ext cx="998422" cy="610233"/>
              </a:xfrm>
              <a:custGeom>
                <a:avLst/>
                <a:gdLst>
                  <a:gd name="connsiteX0" fmla="*/ 169 w 998422"/>
                  <a:gd name="connsiteY0" fmla="*/ 610623 h 610233"/>
                  <a:gd name="connsiteX1" fmla="*/ 53551 w 998422"/>
                  <a:gd name="connsiteY1" fmla="*/ 389 h 610233"/>
                  <a:gd name="connsiteX2" fmla="*/ 998591 w 998422"/>
                  <a:gd name="connsiteY2" fmla="*/ 389 h 610233"/>
                  <a:gd name="connsiteX3" fmla="*/ 945090 w 998422"/>
                  <a:gd name="connsiteY3" fmla="*/ 610623 h 610233"/>
                </a:gdLst>
                <a:ahLst/>
                <a:cxnLst>
                  <a:cxn ang="0">
                    <a:pos x="connsiteX0" y="connsiteY0"/>
                  </a:cxn>
                  <a:cxn ang="0">
                    <a:pos x="connsiteX1" y="connsiteY1"/>
                  </a:cxn>
                  <a:cxn ang="0">
                    <a:pos x="connsiteX2" y="connsiteY2"/>
                  </a:cxn>
                  <a:cxn ang="0">
                    <a:pos x="connsiteX3" y="connsiteY3"/>
                  </a:cxn>
                </a:cxnLst>
                <a:rect l="l" t="t" r="r" b="b"/>
                <a:pathLst>
                  <a:path w="998422" h="610233">
                    <a:moveTo>
                      <a:pt x="169" y="610623"/>
                    </a:moveTo>
                    <a:lnTo>
                      <a:pt x="53551" y="389"/>
                    </a:lnTo>
                    <a:lnTo>
                      <a:pt x="998591" y="389"/>
                    </a:lnTo>
                    <a:lnTo>
                      <a:pt x="945090" y="610623"/>
                    </a:lnTo>
                    <a:close/>
                  </a:path>
                </a:pathLst>
              </a:custGeom>
              <a:solidFill>
                <a:srgbClr val="576F84"/>
              </a:solidFill>
              <a:ln w="11989" cap="flat">
                <a:noFill/>
                <a:prstDash val="solid"/>
                <a:miter/>
              </a:ln>
            </p:spPr>
            <p:txBody>
              <a:bodyPr rtlCol="0" anchor="ctr"/>
              <a:lstStyle/>
              <a:p>
                <a:endParaRPr lang="zh-CN" altLang="en-US"/>
              </a:p>
            </p:txBody>
          </p:sp>
          <p:sp>
            <p:nvSpPr>
              <p:cNvPr id="84" name="îṩľiďé"/>
              <p:cNvSpPr/>
              <p:nvPr/>
            </p:nvSpPr>
            <p:spPr>
              <a:xfrm>
                <a:off x="10340745" y="3709541"/>
                <a:ext cx="52422" cy="48343"/>
              </a:xfrm>
              <a:custGeom>
                <a:avLst/>
                <a:gdLst>
                  <a:gd name="connsiteX0" fmla="*/ 48393 w 52422"/>
                  <a:gd name="connsiteY0" fmla="*/ 48733 h 48343"/>
                  <a:gd name="connsiteX1" fmla="*/ 169 w 52422"/>
                  <a:gd name="connsiteY1" fmla="*/ 48733 h 48343"/>
                  <a:gd name="connsiteX2" fmla="*/ 4368 w 52422"/>
                  <a:gd name="connsiteY2" fmla="*/ 389 h 48343"/>
                  <a:gd name="connsiteX3" fmla="*/ 52591 w 52422"/>
                  <a:gd name="connsiteY3" fmla="*/ 389 h 48343"/>
                </a:gdLst>
                <a:ahLst/>
                <a:cxnLst>
                  <a:cxn ang="0">
                    <a:pos x="connsiteX0" y="connsiteY0"/>
                  </a:cxn>
                  <a:cxn ang="0">
                    <a:pos x="connsiteX1" y="connsiteY1"/>
                  </a:cxn>
                  <a:cxn ang="0">
                    <a:pos x="connsiteX2" y="connsiteY2"/>
                  </a:cxn>
                  <a:cxn ang="0">
                    <a:pos x="connsiteX3" y="connsiteY3"/>
                  </a:cxn>
                </a:cxnLst>
                <a:rect l="l" t="t" r="r" b="b"/>
                <a:pathLst>
                  <a:path w="52422" h="48343">
                    <a:moveTo>
                      <a:pt x="48393" y="48733"/>
                    </a:moveTo>
                    <a:lnTo>
                      <a:pt x="169" y="48733"/>
                    </a:lnTo>
                    <a:lnTo>
                      <a:pt x="4368" y="389"/>
                    </a:lnTo>
                    <a:lnTo>
                      <a:pt x="52591" y="389"/>
                    </a:lnTo>
                    <a:close/>
                  </a:path>
                </a:pathLst>
              </a:custGeom>
              <a:solidFill>
                <a:srgbClr val="FFD068"/>
              </a:solidFill>
              <a:ln w="11989" cap="flat">
                <a:noFill/>
                <a:prstDash val="solid"/>
                <a:miter/>
              </a:ln>
            </p:spPr>
            <p:txBody>
              <a:bodyPr rtlCol="0" anchor="ctr"/>
              <a:lstStyle/>
              <a:p>
                <a:endParaRPr lang="zh-CN" altLang="en-US"/>
              </a:p>
            </p:txBody>
          </p:sp>
          <p:sp>
            <p:nvSpPr>
              <p:cNvPr id="85" name="îşlîḓê"/>
              <p:cNvSpPr/>
              <p:nvPr/>
            </p:nvSpPr>
            <p:spPr>
              <a:xfrm>
                <a:off x="10398206" y="3709541"/>
                <a:ext cx="52422" cy="48343"/>
              </a:xfrm>
              <a:custGeom>
                <a:avLst/>
                <a:gdLst>
                  <a:gd name="connsiteX0" fmla="*/ 48393 w 52422"/>
                  <a:gd name="connsiteY0" fmla="*/ 48733 h 48343"/>
                  <a:gd name="connsiteX1" fmla="*/ 169 w 52422"/>
                  <a:gd name="connsiteY1" fmla="*/ 48733 h 48343"/>
                  <a:gd name="connsiteX2" fmla="*/ 4368 w 52422"/>
                  <a:gd name="connsiteY2" fmla="*/ 389 h 48343"/>
                  <a:gd name="connsiteX3" fmla="*/ 52591 w 52422"/>
                  <a:gd name="connsiteY3" fmla="*/ 389 h 48343"/>
                </a:gdLst>
                <a:ahLst/>
                <a:cxnLst>
                  <a:cxn ang="0">
                    <a:pos x="connsiteX0" y="connsiteY0"/>
                  </a:cxn>
                  <a:cxn ang="0">
                    <a:pos x="connsiteX1" y="connsiteY1"/>
                  </a:cxn>
                  <a:cxn ang="0">
                    <a:pos x="connsiteX2" y="connsiteY2"/>
                  </a:cxn>
                  <a:cxn ang="0">
                    <a:pos x="connsiteX3" y="connsiteY3"/>
                  </a:cxn>
                </a:cxnLst>
                <a:rect l="l" t="t" r="r" b="b"/>
                <a:pathLst>
                  <a:path w="52422" h="48343">
                    <a:moveTo>
                      <a:pt x="48393" y="48733"/>
                    </a:moveTo>
                    <a:lnTo>
                      <a:pt x="169" y="48733"/>
                    </a:lnTo>
                    <a:lnTo>
                      <a:pt x="4368" y="389"/>
                    </a:lnTo>
                    <a:lnTo>
                      <a:pt x="52591" y="389"/>
                    </a:lnTo>
                    <a:close/>
                  </a:path>
                </a:pathLst>
              </a:custGeom>
              <a:solidFill>
                <a:srgbClr val="FF9F5B"/>
              </a:solidFill>
              <a:ln w="11989" cap="flat">
                <a:noFill/>
                <a:prstDash val="solid"/>
                <a:miter/>
              </a:ln>
            </p:spPr>
            <p:txBody>
              <a:bodyPr rtlCol="0" anchor="ctr"/>
              <a:lstStyle/>
              <a:p>
                <a:endParaRPr lang="zh-CN" altLang="en-US"/>
              </a:p>
            </p:txBody>
          </p:sp>
          <p:sp>
            <p:nvSpPr>
              <p:cNvPr id="86" name="ïsḷïḋe"/>
              <p:cNvSpPr/>
              <p:nvPr/>
            </p:nvSpPr>
            <p:spPr>
              <a:xfrm>
                <a:off x="10335347" y="3767841"/>
                <a:ext cx="52422" cy="48223"/>
              </a:xfrm>
              <a:custGeom>
                <a:avLst/>
                <a:gdLst>
                  <a:gd name="connsiteX0" fmla="*/ 48393 w 52422"/>
                  <a:gd name="connsiteY0" fmla="*/ 48613 h 48223"/>
                  <a:gd name="connsiteX1" fmla="*/ 169 w 52422"/>
                  <a:gd name="connsiteY1" fmla="*/ 48613 h 48223"/>
                  <a:gd name="connsiteX2" fmla="*/ 4368 w 52422"/>
                  <a:gd name="connsiteY2" fmla="*/ 389 h 48223"/>
                  <a:gd name="connsiteX3" fmla="*/ 52591 w 52422"/>
                  <a:gd name="connsiteY3" fmla="*/ 389 h 48223"/>
                </a:gdLst>
                <a:ahLst/>
                <a:cxnLst>
                  <a:cxn ang="0">
                    <a:pos x="connsiteX0" y="connsiteY0"/>
                  </a:cxn>
                  <a:cxn ang="0">
                    <a:pos x="connsiteX1" y="connsiteY1"/>
                  </a:cxn>
                  <a:cxn ang="0">
                    <a:pos x="connsiteX2" y="connsiteY2"/>
                  </a:cxn>
                  <a:cxn ang="0">
                    <a:pos x="connsiteX3" y="connsiteY3"/>
                  </a:cxn>
                </a:cxnLst>
                <a:rect l="l" t="t" r="r" b="b"/>
                <a:pathLst>
                  <a:path w="52422" h="48223">
                    <a:moveTo>
                      <a:pt x="48393" y="48613"/>
                    </a:moveTo>
                    <a:lnTo>
                      <a:pt x="169" y="48613"/>
                    </a:lnTo>
                    <a:lnTo>
                      <a:pt x="4368" y="389"/>
                    </a:lnTo>
                    <a:lnTo>
                      <a:pt x="52591" y="389"/>
                    </a:lnTo>
                    <a:close/>
                  </a:path>
                </a:pathLst>
              </a:custGeom>
              <a:solidFill>
                <a:srgbClr val="FFD068"/>
              </a:solidFill>
              <a:ln w="11989" cap="flat">
                <a:noFill/>
                <a:prstDash val="solid"/>
                <a:miter/>
              </a:ln>
            </p:spPr>
            <p:txBody>
              <a:bodyPr rtlCol="0" anchor="ctr"/>
              <a:lstStyle/>
              <a:p>
                <a:endParaRPr lang="zh-CN" altLang="en-US"/>
              </a:p>
            </p:txBody>
          </p:sp>
          <p:sp>
            <p:nvSpPr>
              <p:cNvPr id="87" name="išľîḑè"/>
              <p:cNvSpPr/>
              <p:nvPr/>
            </p:nvSpPr>
            <p:spPr>
              <a:xfrm>
                <a:off x="10392808" y="3767841"/>
                <a:ext cx="52542" cy="48223"/>
              </a:xfrm>
              <a:custGeom>
                <a:avLst/>
                <a:gdLst>
                  <a:gd name="connsiteX0" fmla="*/ 48393 w 52542"/>
                  <a:gd name="connsiteY0" fmla="*/ 48613 h 48223"/>
                  <a:gd name="connsiteX1" fmla="*/ 169 w 52542"/>
                  <a:gd name="connsiteY1" fmla="*/ 48613 h 48223"/>
                  <a:gd name="connsiteX2" fmla="*/ 4368 w 52542"/>
                  <a:gd name="connsiteY2" fmla="*/ 389 h 48223"/>
                  <a:gd name="connsiteX3" fmla="*/ 52711 w 52542"/>
                  <a:gd name="connsiteY3" fmla="*/ 389 h 48223"/>
                </a:gdLst>
                <a:ahLst/>
                <a:cxnLst>
                  <a:cxn ang="0">
                    <a:pos x="connsiteX0" y="connsiteY0"/>
                  </a:cxn>
                  <a:cxn ang="0">
                    <a:pos x="connsiteX1" y="connsiteY1"/>
                  </a:cxn>
                  <a:cxn ang="0">
                    <a:pos x="connsiteX2" y="connsiteY2"/>
                  </a:cxn>
                  <a:cxn ang="0">
                    <a:pos x="connsiteX3" y="connsiteY3"/>
                  </a:cxn>
                </a:cxnLst>
                <a:rect l="l" t="t" r="r" b="b"/>
                <a:pathLst>
                  <a:path w="52541" h="48223">
                    <a:moveTo>
                      <a:pt x="48393" y="48613"/>
                    </a:moveTo>
                    <a:lnTo>
                      <a:pt x="169" y="48613"/>
                    </a:lnTo>
                    <a:lnTo>
                      <a:pt x="4368" y="389"/>
                    </a:lnTo>
                    <a:lnTo>
                      <a:pt x="52711" y="389"/>
                    </a:lnTo>
                    <a:close/>
                  </a:path>
                </a:pathLst>
              </a:custGeom>
              <a:solidFill>
                <a:srgbClr val="FF9F5B"/>
              </a:solidFill>
              <a:ln w="11989" cap="flat">
                <a:noFill/>
                <a:prstDash val="solid"/>
                <a:miter/>
              </a:ln>
            </p:spPr>
            <p:txBody>
              <a:bodyPr rtlCol="0" anchor="ctr"/>
              <a:lstStyle/>
              <a:p>
                <a:endParaRPr lang="zh-CN" altLang="en-US"/>
              </a:p>
            </p:txBody>
          </p:sp>
          <p:sp>
            <p:nvSpPr>
              <p:cNvPr id="88" name="íṣḷïḑe"/>
              <p:cNvSpPr/>
              <p:nvPr/>
            </p:nvSpPr>
            <p:spPr>
              <a:xfrm>
                <a:off x="10329949" y="3826021"/>
                <a:ext cx="52542" cy="48343"/>
              </a:xfrm>
              <a:custGeom>
                <a:avLst/>
                <a:gdLst>
                  <a:gd name="connsiteX0" fmla="*/ 48393 w 52542"/>
                  <a:gd name="connsiteY0" fmla="*/ 48733 h 48343"/>
                  <a:gd name="connsiteX1" fmla="*/ 169 w 52542"/>
                  <a:gd name="connsiteY1" fmla="*/ 48733 h 48343"/>
                  <a:gd name="connsiteX2" fmla="*/ 4368 w 52542"/>
                  <a:gd name="connsiteY2" fmla="*/ 389 h 48343"/>
                  <a:gd name="connsiteX3" fmla="*/ 52711 w 52542"/>
                  <a:gd name="connsiteY3" fmla="*/ 389 h 48343"/>
                </a:gdLst>
                <a:ahLst/>
                <a:cxnLst>
                  <a:cxn ang="0">
                    <a:pos x="connsiteX0" y="connsiteY0"/>
                  </a:cxn>
                  <a:cxn ang="0">
                    <a:pos x="connsiteX1" y="connsiteY1"/>
                  </a:cxn>
                  <a:cxn ang="0">
                    <a:pos x="connsiteX2" y="connsiteY2"/>
                  </a:cxn>
                  <a:cxn ang="0">
                    <a:pos x="connsiteX3" y="connsiteY3"/>
                  </a:cxn>
                </a:cxnLst>
                <a:rect l="l" t="t" r="r" b="b"/>
                <a:pathLst>
                  <a:path w="52541" h="48343">
                    <a:moveTo>
                      <a:pt x="48393" y="48733"/>
                    </a:moveTo>
                    <a:lnTo>
                      <a:pt x="169" y="48733"/>
                    </a:lnTo>
                    <a:lnTo>
                      <a:pt x="4368" y="389"/>
                    </a:lnTo>
                    <a:lnTo>
                      <a:pt x="52711" y="389"/>
                    </a:lnTo>
                    <a:close/>
                  </a:path>
                </a:pathLst>
              </a:custGeom>
              <a:solidFill>
                <a:srgbClr val="FF9F5B"/>
              </a:solidFill>
              <a:ln w="11989" cap="flat">
                <a:noFill/>
                <a:prstDash val="solid"/>
                <a:miter/>
              </a:ln>
            </p:spPr>
            <p:txBody>
              <a:bodyPr rtlCol="0" anchor="ctr"/>
              <a:lstStyle/>
              <a:p>
                <a:endParaRPr lang="zh-CN" altLang="en-US"/>
              </a:p>
            </p:txBody>
          </p:sp>
          <p:sp>
            <p:nvSpPr>
              <p:cNvPr id="89" name="íṩľíḋe"/>
              <p:cNvSpPr/>
              <p:nvPr/>
            </p:nvSpPr>
            <p:spPr>
              <a:xfrm>
                <a:off x="10387410" y="3826021"/>
                <a:ext cx="52542" cy="48343"/>
              </a:xfrm>
              <a:custGeom>
                <a:avLst/>
                <a:gdLst>
                  <a:gd name="connsiteX0" fmla="*/ 48513 w 52542"/>
                  <a:gd name="connsiteY0" fmla="*/ 48733 h 48343"/>
                  <a:gd name="connsiteX1" fmla="*/ 169 w 52542"/>
                  <a:gd name="connsiteY1" fmla="*/ 48733 h 48343"/>
                  <a:gd name="connsiteX2" fmla="*/ 4488 w 52542"/>
                  <a:gd name="connsiteY2" fmla="*/ 389 h 48343"/>
                  <a:gd name="connsiteX3" fmla="*/ 52711 w 52542"/>
                  <a:gd name="connsiteY3" fmla="*/ 389 h 48343"/>
                </a:gdLst>
                <a:ahLst/>
                <a:cxnLst>
                  <a:cxn ang="0">
                    <a:pos x="connsiteX0" y="connsiteY0"/>
                  </a:cxn>
                  <a:cxn ang="0">
                    <a:pos x="connsiteX1" y="connsiteY1"/>
                  </a:cxn>
                  <a:cxn ang="0">
                    <a:pos x="connsiteX2" y="connsiteY2"/>
                  </a:cxn>
                  <a:cxn ang="0">
                    <a:pos x="connsiteX3" y="connsiteY3"/>
                  </a:cxn>
                </a:cxnLst>
                <a:rect l="l" t="t" r="r" b="b"/>
                <a:pathLst>
                  <a:path w="52541" h="48343">
                    <a:moveTo>
                      <a:pt x="48513" y="48733"/>
                    </a:moveTo>
                    <a:lnTo>
                      <a:pt x="169" y="48733"/>
                    </a:lnTo>
                    <a:lnTo>
                      <a:pt x="4488" y="389"/>
                    </a:lnTo>
                    <a:lnTo>
                      <a:pt x="52711" y="389"/>
                    </a:lnTo>
                    <a:close/>
                  </a:path>
                </a:pathLst>
              </a:custGeom>
              <a:solidFill>
                <a:srgbClr val="FFD068"/>
              </a:solidFill>
              <a:ln w="11989" cap="flat">
                <a:noFill/>
                <a:prstDash val="solid"/>
                <a:miter/>
              </a:ln>
            </p:spPr>
            <p:txBody>
              <a:bodyPr rtlCol="0" anchor="ctr"/>
              <a:lstStyle/>
              <a:p>
                <a:endParaRPr lang="zh-CN" altLang="en-US"/>
              </a:p>
            </p:txBody>
          </p:sp>
          <p:sp>
            <p:nvSpPr>
              <p:cNvPr id="90" name="i$ľïḑè"/>
              <p:cNvSpPr/>
              <p:nvPr/>
            </p:nvSpPr>
            <p:spPr>
              <a:xfrm>
                <a:off x="9656617" y="3709541"/>
                <a:ext cx="661336" cy="419977"/>
              </a:xfrm>
              <a:custGeom>
                <a:avLst/>
                <a:gdLst>
                  <a:gd name="connsiteX0" fmla="*/ 624678 w 661336"/>
                  <a:gd name="connsiteY0" fmla="*/ 420367 h 419977"/>
                  <a:gd name="connsiteX1" fmla="*/ 169 w 661336"/>
                  <a:gd name="connsiteY1" fmla="*/ 420367 h 419977"/>
                  <a:gd name="connsiteX2" fmla="*/ 36877 w 661336"/>
                  <a:gd name="connsiteY2" fmla="*/ 389 h 419977"/>
                  <a:gd name="connsiteX3" fmla="*/ 661505 w 661336"/>
                  <a:gd name="connsiteY3" fmla="*/ 389 h 419977"/>
                </a:gdLst>
                <a:ahLst/>
                <a:cxnLst>
                  <a:cxn ang="0">
                    <a:pos x="connsiteX0" y="connsiteY0"/>
                  </a:cxn>
                  <a:cxn ang="0">
                    <a:pos x="connsiteX1" y="connsiteY1"/>
                  </a:cxn>
                  <a:cxn ang="0">
                    <a:pos x="connsiteX2" y="connsiteY2"/>
                  </a:cxn>
                  <a:cxn ang="0">
                    <a:pos x="connsiteX3" y="connsiteY3"/>
                  </a:cxn>
                </a:cxnLst>
                <a:rect l="l" t="t" r="r" b="b"/>
                <a:pathLst>
                  <a:path w="661336" h="419977">
                    <a:moveTo>
                      <a:pt x="624678" y="420367"/>
                    </a:moveTo>
                    <a:lnTo>
                      <a:pt x="169" y="420367"/>
                    </a:lnTo>
                    <a:lnTo>
                      <a:pt x="36877" y="389"/>
                    </a:lnTo>
                    <a:lnTo>
                      <a:pt x="661505" y="389"/>
                    </a:lnTo>
                    <a:close/>
                  </a:path>
                </a:pathLst>
              </a:custGeom>
              <a:solidFill>
                <a:srgbClr val="4C93F4"/>
              </a:solidFill>
              <a:ln w="11989" cap="flat">
                <a:noFill/>
                <a:prstDash val="solid"/>
                <a:miter/>
              </a:ln>
            </p:spPr>
            <p:txBody>
              <a:bodyPr rtlCol="0" anchor="ctr"/>
              <a:lstStyle/>
              <a:p>
                <a:endParaRPr lang="zh-CN" altLang="en-US"/>
              </a:p>
            </p:txBody>
          </p:sp>
          <p:sp>
            <p:nvSpPr>
              <p:cNvPr id="91" name="íšlíďe"/>
              <p:cNvSpPr/>
              <p:nvPr/>
            </p:nvSpPr>
            <p:spPr>
              <a:xfrm>
                <a:off x="9567847" y="3603976"/>
                <a:ext cx="878582" cy="73175"/>
              </a:xfrm>
              <a:custGeom>
                <a:avLst/>
                <a:gdLst>
                  <a:gd name="connsiteX0" fmla="*/ 872394 w 878582"/>
                  <a:gd name="connsiteY0" fmla="*/ 73564 h 73175"/>
                  <a:gd name="connsiteX1" fmla="*/ 169 w 878582"/>
                  <a:gd name="connsiteY1" fmla="*/ 73564 h 73175"/>
                  <a:gd name="connsiteX2" fmla="*/ 6527 w 878582"/>
                  <a:gd name="connsiteY2" fmla="*/ 389 h 73175"/>
                  <a:gd name="connsiteX3" fmla="*/ 878752 w 878582"/>
                  <a:gd name="connsiteY3" fmla="*/ 389 h 73175"/>
                </a:gdLst>
                <a:ahLst/>
                <a:cxnLst>
                  <a:cxn ang="0">
                    <a:pos x="connsiteX0" y="connsiteY0"/>
                  </a:cxn>
                  <a:cxn ang="0">
                    <a:pos x="connsiteX1" y="connsiteY1"/>
                  </a:cxn>
                  <a:cxn ang="0">
                    <a:pos x="connsiteX2" y="connsiteY2"/>
                  </a:cxn>
                  <a:cxn ang="0">
                    <a:pos x="connsiteX3" y="connsiteY3"/>
                  </a:cxn>
                </a:cxnLst>
                <a:rect l="l" t="t" r="r" b="b"/>
                <a:pathLst>
                  <a:path w="878582" h="73175">
                    <a:moveTo>
                      <a:pt x="872394" y="73564"/>
                    </a:moveTo>
                    <a:lnTo>
                      <a:pt x="169" y="73564"/>
                    </a:lnTo>
                    <a:lnTo>
                      <a:pt x="6527" y="389"/>
                    </a:lnTo>
                    <a:lnTo>
                      <a:pt x="878752" y="389"/>
                    </a:lnTo>
                    <a:close/>
                  </a:path>
                </a:pathLst>
              </a:custGeom>
              <a:solidFill>
                <a:srgbClr val="829FB8"/>
              </a:solidFill>
              <a:ln w="11989" cap="flat">
                <a:noFill/>
                <a:prstDash val="solid"/>
                <a:miter/>
              </a:ln>
            </p:spPr>
            <p:txBody>
              <a:bodyPr rtlCol="0" anchor="ctr"/>
              <a:lstStyle/>
              <a:p>
                <a:endParaRPr lang="zh-CN" altLang="en-US"/>
              </a:p>
            </p:txBody>
          </p:sp>
          <p:grpSp>
            <p:nvGrpSpPr>
              <p:cNvPr id="92" name="图形 1"/>
              <p:cNvGrpSpPr/>
              <p:nvPr/>
            </p:nvGrpSpPr>
            <p:grpSpPr>
              <a:xfrm>
                <a:off x="9279944" y="4510990"/>
                <a:ext cx="786094" cy="58540"/>
                <a:chOff x="9279944" y="4510990"/>
                <a:chExt cx="786094" cy="58540"/>
              </a:xfrm>
            </p:grpSpPr>
            <p:sp>
              <p:nvSpPr>
                <p:cNvPr id="100" name="îš1ïďè"/>
                <p:cNvSpPr/>
                <p:nvPr/>
              </p:nvSpPr>
              <p:spPr>
                <a:xfrm>
                  <a:off x="9279944" y="4543139"/>
                  <a:ext cx="603995" cy="26391"/>
                </a:xfrm>
                <a:custGeom>
                  <a:avLst/>
                  <a:gdLst>
                    <a:gd name="connsiteX0" fmla="*/ 173 w 603995"/>
                    <a:gd name="connsiteY0" fmla="*/ 471 h 26391"/>
                    <a:gd name="connsiteX1" fmla="*/ 604169 w 603995"/>
                    <a:gd name="connsiteY1" fmla="*/ 471 h 26391"/>
                    <a:gd name="connsiteX2" fmla="*/ 604169 w 603995"/>
                    <a:gd name="connsiteY2" fmla="*/ 26862 h 26391"/>
                    <a:gd name="connsiteX3" fmla="*/ 173 w 603995"/>
                    <a:gd name="connsiteY3" fmla="*/ 26862 h 26391"/>
                  </a:gdLst>
                  <a:ahLst/>
                  <a:cxnLst>
                    <a:cxn ang="0">
                      <a:pos x="connsiteX0" y="connsiteY0"/>
                    </a:cxn>
                    <a:cxn ang="0">
                      <a:pos x="connsiteX1" y="connsiteY1"/>
                    </a:cxn>
                    <a:cxn ang="0">
                      <a:pos x="connsiteX2" y="connsiteY2"/>
                    </a:cxn>
                    <a:cxn ang="0">
                      <a:pos x="connsiteX3" y="connsiteY3"/>
                    </a:cxn>
                  </a:cxnLst>
                  <a:rect l="l" t="t" r="r" b="b"/>
                  <a:pathLst>
                    <a:path w="603995" h="26391">
                      <a:moveTo>
                        <a:pt x="173" y="471"/>
                      </a:moveTo>
                      <a:lnTo>
                        <a:pt x="604169" y="471"/>
                      </a:lnTo>
                      <a:lnTo>
                        <a:pt x="604169" y="26862"/>
                      </a:lnTo>
                      <a:lnTo>
                        <a:pt x="173" y="26862"/>
                      </a:lnTo>
                      <a:close/>
                    </a:path>
                  </a:pathLst>
                </a:custGeom>
                <a:solidFill>
                  <a:srgbClr val="A4AFB8"/>
                </a:solidFill>
                <a:ln w="11989" cap="flat">
                  <a:noFill/>
                  <a:prstDash val="solid"/>
                  <a:miter/>
                </a:ln>
              </p:spPr>
              <p:txBody>
                <a:bodyPr rtlCol="0" anchor="ctr"/>
                <a:lstStyle/>
                <a:p>
                  <a:endParaRPr lang="zh-CN" altLang="en-US"/>
                </a:p>
              </p:txBody>
            </p:sp>
            <p:sp>
              <p:nvSpPr>
                <p:cNvPr id="101" name="ísḻiḑè"/>
                <p:cNvSpPr/>
                <p:nvPr/>
              </p:nvSpPr>
              <p:spPr>
                <a:xfrm>
                  <a:off x="9883940" y="4510990"/>
                  <a:ext cx="182098" cy="58180"/>
                </a:xfrm>
                <a:custGeom>
                  <a:avLst/>
                  <a:gdLst>
                    <a:gd name="connsiteX0" fmla="*/ 173 w 182098"/>
                    <a:gd name="connsiteY0" fmla="*/ 58651 h 58180"/>
                    <a:gd name="connsiteX1" fmla="*/ 173 w 182098"/>
                    <a:gd name="connsiteY1" fmla="*/ 32500 h 58180"/>
                    <a:gd name="connsiteX2" fmla="*/ 182271 w 182098"/>
                    <a:gd name="connsiteY2" fmla="*/ 471 h 58180"/>
                    <a:gd name="connsiteX3" fmla="*/ 182271 w 182098"/>
                    <a:gd name="connsiteY3" fmla="*/ 45696 h 58180"/>
                  </a:gdLst>
                  <a:ahLst/>
                  <a:cxnLst>
                    <a:cxn ang="0">
                      <a:pos x="connsiteX0" y="connsiteY0"/>
                    </a:cxn>
                    <a:cxn ang="0">
                      <a:pos x="connsiteX1" y="connsiteY1"/>
                    </a:cxn>
                    <a:cxn ang="0">
                      <a:pos x="connsiteX2" y="connsiteY2"/>
                    </a:cxn>
                    <a:cxn ang="0">
                      <a:pos x="connsiteX3" y="connsiteY3"/>
                    </a:cxn>
                  </a:cxnLst>
                  <a:rect l="l" t="t" r="r" b="b"/>
                  <a:pathLst>
                    <a:path w="182098" h="58180">
                      <a:moveTo>
                        <a:pt x="173" y="58651"/>
                      </a:moveTo>
                      <a:lnTo>
                        <a:pt x="173" y="32500"/>
                      </a:lnTo>
                      <a:lnTo>
                        <a:pt x="182271" y="471"/>
                      </a:lnTo>
                      <a:lnTo>
                        <a:pt x="182271" y="45696"/>
                      </a:lnTo>
                      <a:close/>
                    </a:path>
                  </a:pathLst>
                </a:custGeom>
                <a:solidFill>
                  <a:srgbClr val="212F3A"/>
                </a:solidFill>
                <a:ln w="11989" cap="flat">
                  <a:noFill/>
                  <a:prstDash val="solid"/>
                  <a:miter/>
                </a:ln>
              </p:spPr>
              <p:txBody>
                <a:bodyPr rtlCol="0" anchor="ctr"/>
                <a:lstStyle/>
                <a:p>
                  <a:endParaRPr lang="zh-CN" altLang="en-US"/>
                </a:p>
              </p:txBody>
            </p:sp>
            <p:sp>
              <p:nvSpPr>
                <p:cNvPr id="102" name="ïṣľidè"/>
                <p:cNvSpPr/>
                <p:nvPr/>
              </p:nvSpPr>
              <p:spPr>
                <a:xfrm>
                  <a:off x="9279944" y="4510990"/>
                  <a:ext cx="786094" cy="32029"/>
                </a:xfrm>
                <a:custGeom>
                  <a:avLst/>
                  <a:gdLst>
                    <a:gd name="connsiteX0" fmla="*/ 182391 w 786094"/>
                    <a:gd name="connsiteY0" fmla="*/ 471 h 32029"/>
                    <a:gd name="connsiteX1" fmla="*/ 786267 w 786094"/>
                    <a:gd name="connsiteY1" fmla="*/ 471 h 32029"/>
                    <a:gd name="connsiteX2" fmla="*/ 604169 w 786094"/>
                    <a:gd name="connsiteY2" fmla="*/ 32500 h 32029"/>
                    <a:gd name="connsiteX3" fmla="*/ 173 w 786094"/>
                    <a:gd name="connsiteY3" fmla="*/ 32500 h 32029"/>
                  </a:gdLst>
                  <a:ahLst/>
                  <a:cxnLst>
                    <a:cxn ang="0">
                      <a:pos x="connsiteX0" y="connsiteY0"/>
                    </a:cxn>
                    <a:cxn ang="0">
                      <a:pos x="connsiteX1" y="connsiteY1"/>
                    </a:cxn>
                    <a:cxn ang="0">
                      <a:pos x="connsiteX2" y="connsiteY2"/>
                    </a:cxn>
                    <a:cxn ang="0">
                      <a:pos x="connsiteX3" y="connsiteY3"/>
                    </a:cxn>
                  </a:cxnLst>
                  <a:rect l="l" t="t" r="r" b="b"/>
                  <a:pathLst>
                    <a:path w="786094" h="32029">
                      <a:moveTo>
                        <a:pt x="182391" y="471"/>
                      </a:moveTo>
                      <a:lnTo>
                        <a:pt x="786267" y="471"/>
                      </a:lnTo>
                      <a:lnTo>
                        <a:pt x="604169" y="32500"/>
                      </a:lnTo>
                      <a:lnTo>
                        <a:pt x="173" y="32500"/>
                      </a:lnTo>
                      <a:close/>
                    </a:path>
                  </a:pathLst>
                </a:custGeom>
                <a:solidFill>
                  <a:srgbClr val="FFFFFF"/>
                </a:solidFill>
                <a:ln w="11989" cap="flat">
                  <a:noFill/>
                  <a:prstDash val="solid"/>
                  <a:miter/>
                </a:ln>
              </p:spPr>
              <p:txBody>
                <a:bodyPr rtlCol="0" anchor="ctr"/>
                <a:lstStyle/>
                <a:p>
                  <a:endParaRPr lang="zh-CN" altLang="en-US"/>
                </a:p>
              </p:txBody>
            </p:sp>
          </p:grpSp>
          <p:sp>
            <p:nvSpPr>
              <p:cNvPr id="93" name="íśḷîḓe"/>
              <p:cNvSpPr/>
              <p:nvPr/>
            </p:nvSpPr>
            <p:spPr>
              <a:xfrm>
                <a:off x="10114229" y="4489037"/>
                <a:ext cx="245742" cy="77498"/>
              </a:xfrm>
              <a:custGeom>
                <a:avLst/>
                <a:gdLst>
                  <a:gd name="connsiteX0" fmla="*/ 236042 w 245742"/>
                  <a:gd name="connsiteY0" fmla="*/ 77883 h 77498"/>
                  <a:gd name="connsiteX1" fmla="*/ 244799 w 245742"/>
                  <a:gd name="connsiteY1" fmla="*/ 72725 h 77498"/>
                  <a:gd name="connsiteX2" fmla="*/ 244199 w 245742"/>
                  <a:gd name="connsiteY2" fmla="*/ 62648 h 77498"/>
                  <a:gd name="connsiteX3" fmla="*/ 123040 w 245742"/>
                  <a:gd name="connsiteY3" fmla="*/ 389 h 77498"/>
                  <a:gd name="connsiteX4" fmla="*/ 1881 w 245742"/>
                  <a:gd name="connsiteY4" fmla="*/ 62648 h 77498"/>
                  <a:gd name="connsiteX5" fmla="*/ 1281 w 245742"/>
                  <a:gd name="connsiteY5" fmla="*/ 72725 h 77498"/>
                  <a:gd name="connsiteX6" fmla="*/ 10038 w 245742"/>
                  <a:gd name="connsiteY6" fmla="*/ 77883 h 77498"/>
                  <a:gd name="connsiteX7" fmla="*/ 236042 w 245742"/>
                  <a:gd name="connsiteY7" fmla="*/ 77883 h 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742" h="77498">
                    <a:moveTo>
                      <a:pt x="236042" y="77883"/>
                    </a:moveTo>
                    <a:cubicBezTo>
                      <a:pt x="239641" y="77883"/>
                      <a:pt x="243000" y="75844"/>
                      <a:pt x="244799" y="72725"/>
                    </a:cubicBezTo>
                    <a:cubicBezTo>
                      <a:pt x="246479" y="69486"/>
                      <a:pt x="246239" y="65647"/>
                      <a:pt x="244199" y="62648"/>
                    </a:cubicBezTo>
                    <a:cubicBezTo>
                      <a:pt x="216249" y="23541"/>
                      <a:pt x="171144" y="389"/>
                      <a:pt x="123040" y="389"/>
                    </a:cubicBezTo>
                    <a:cubicBezTo>
                      <a:pt x="74936" y="389"/>
                      <a:pt x="29832" y="23541"/>
                      <a:pt x="1881" y="62648"/>
                    </a:cubicBezTo>
                    <a:cubicBezTo>
                      <a:pt x="-158" y="65647"/>
                      <a:pt x="-398" y="69606"/>
                      <a:pt x="1281" y="72725"/>
                    </a:cubicBezTo>
                    <a:cubicBezTo>
                      <a:pt x="2961" y="75963"/>
                      <a:pt x="6320" y="78003"/>
                      <a:pt x="10038" y="77883"/>
                    </a:cubicBezTo>
                    <a:lnTo>
                      <a:pt x="236042" y="77883"/>
                    </a:lnTo>
                    <a:close/>
                  </a:path>
                </a:pathLst>
              </a:custGeom>
              <a:solidFill>
                <a:srgbClr val="C6C8CA"/>
              </a:solidFill>
              <a:ln w="11989" cap="flat">
                <a:noFill/>
                <a:prstDash val="solid"/>
                <a:miter/>
              </a:ln>
            </p:spPr>
            <p:txBody>
              <a:bodyPr rtlCol="0" anchor="ctr"/>
              <a:lstStyle/>
              <a:p>
                <a:endParaRPr lang="zh-CN" altLang="en-US"/>
              </a:p>
            </p:txBody>
          </p:sp>
          <p:sp>
            <p:nvSpPr>
              <p:cNvPr id="94" name="î$lïḍé"/>
              <p:cNvSpPr/>
              <p:nvPr/>
            </p:nvSpPr>
            <p:spPr>
              <a:xfrm>
                <a:off x="10114109" y="4488677"/>
                <a:ext cx="141344" cy="77501"/>
              </a:xfrm>
              <a:custGeom>
                <a:avLst/>
                <a:gdLst>
                  <a:gd name="connsiteX0" fmla="*/ 105526 w 141344"/>
                  <a:gd name="connsiteY0" fmla="*/ 55090 h 77501"/>
                  <a:gd name="connsiteX1" fmla="*/ 141514 w 141344"/>
                  <a:gd name="connsiteY1" fmla="*/ 1589 h 77501"/>
                  <a:gd name="connsiteX2" fmla="*/ 123040 w 141344"/>
                  <a:gd name="connsiteY2" fmla="*/ 389 h 77501"/>
                  <a:gd name="connsiteX3" fmla="*/ 1881 w 141344"/>
                  <a:gd name="connsiteY3" fmla="*/ 62648 h 77501"/>
                  <a:gd name="connsiteX4" fmla="*/ 1281 w 141344"/>
                  <a:gd name="connsiteY4" fmla="*/ 72725 h 77501"/>
                  <a:gd name="connsiteX5" fmla="*/ 10038 w 141344"/>
                  <a:gd name="connsiteY5" fmla="*/ 77883 h 77501"/>
                  <a:gd name="connsiteX6" fmla="*/ 113683 w 141344"/>
                  <a:gd name="connsiteY6" fmla="*/ 77883 h 77501"/>
                  <a:gd name="connsiteX7" fmla="*/ 105526 w 141344"/>
                  <a:gd name="connsiteY7" fmla="*/ 55090 h 7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344" h="77501">
                    <a:moveTo>
                      <a:pt x="105526" y="55090"/>
                    </a:moveTo>
                    <a:cubicBezTo>
                      <a:pt x="114643" y="35417"/>
                      <a:pt x="126759" y="17423"/>
                      <a:pt x="141514" y="1589"/>
                    </a:cubicBezTo>
                    <a:cubicBezTo>
                      <a:pt x="135396" y="869"/>
                      <a:pt x="129158" y="389"/>
                      <a:pt x="123040" y="389"/>
                    </a:cubicBezTo>
                    <a:cubicBezTo>
                      <a:pt x="74936" y="389"/>
                      <a:pt x="29832" y="23541"/>
                      <a:pt x="1881" y="62648"/>
                    </a:cubicBezTo>
                    <a:cubicBezTo>
                      <a:pt x="-158" y="65647"/>
                      <a:pt x="-398" y="69606"/>
                      <a:pt x="1281" y="72725"/>
                    </a:cubicBezTo>
                    <a:cubicBezTo>
                      <a:pt x="2961" y="75843"/>
                      <a:pt x="6320" y="78003"/>
                      <a:pt x="10038" y="77883"/>
                    </a:cubicBezTo>
                    <a:lnTo>
                      <a:pt x="113683" y="77883"/>
                    </a:lnTo>
                    <a:cubicBezTo>
                      <a:pt x="105766" y="78243"/>
                      <a:pt x="100848" y="64927"/>
                      <a:pt x="105526" y="55090"/>
                    </a:cubicBezTo>
                    <a:close/>
                  </a:path>
                </a:pathLst>
              </a:custGeom>
              <a:solidFill>
                <a:srgbClr val="CDCECF"/>
              </a:solidFill>
              <a:ln w="11989" cap="flat">
                <a:noFill/>
                <a:prstDash val="solid"/>
                <a:miter/>
              </a:ln>
            </p:spPr>
            <p:txBody>
              <a:bodyPr rtlCol="0" anchor="ctr"/>
              <a:lstStyle/>
              <a:p>
                <a:endParaRPr lang="zh-CN" altLang="en-US"/>
              </a:p>
            </p:txBody>
          </p:sp>
          <p:sp>
            <p:nvSpPr>
              <p:cNvPr id="95" name="iSḷîḋé"/>
              <p:cNvSpPr/>
              <p:nvPr/>
            </p:nvSpPr>
            <p:spPr>
              <a:xfrm>
                <a:off x="9716237" y="3741930"/>
                <a:ext cx="564888" cy="31909"/>
              </a:xfrm>
              <a:custGeom>
                <a:avLst/>
                <a:gdLst>
                  <a:gd name="connsiteX0" fmla="*/ 169 w 564888"/>
                  <a:gd name="connsiteY0" fmla="*/ 32298 h 31909"/>
                  <a:gd name="connsiteX1" fmla="*/ 4008 w 564888"/>
                  <a:gd name="connsiteY1" fmla="*/ 389 h 31909"/>
                  <a:gd name="connsiteX2" fmla="*/ 565058 w 564888"/>
                  <a:gd name="connsiteY2" fmla="*/ 389 h 31909"/>
                  <a:gd name="connsiteX3" fmla="*/ 561219 w 564888"/>
                  <a:gd name="connsiteY3" fmla="*/ 32298 h 31909"/>
                </a:gdLst>
                <a:ahLst/>
                <a:cxnLst>
                  <a:cxn ang="0">
                    <a:pos x="connsiteX0" y="connsiteY0"/>
                  </a:cxn>
                  <a:cxn ang="0">
                    <a:pos x="connsiteX1" y="connsiteY1"/>
                  </a:cxn>
                  <a:cxn ang="0">
                    <a:pos x="connsiteX2" y="connsiteY2"/>
                  </a:cxn>
                  <a:cxn ang="0">
                    <a:pos x="connsiteX3" y="connsiteY3"/>
                  </a:cxn>
                </a:cxnLst>
                <a:rect l="l" t="t" r="r" b="b"/>
                <a:pathLst>
                  <a:path w="564888" h="31909">
                    <a:moveTo>
                      <a:pt x="169" y="32298"/>
                    </a:moveTo>
                    <a:lnTo>
                      <a:pt x="4008" y="389"/>
                    </a:lnTo>
                    <a:lnTo>
                      <a:pt x="565058" y="389"/>
                    </a:lnTo>
                    <a:lnTo>
                      <a:pt x="561219" y="32298"/>
                    </a:lnTo>
                    <a:close/>
                  </a:path>
                </a:pathLst>
              </a:custGeom>
              <a:solidFill>
                <a:srgbClr val="FFFFFF"/>
              </a:solidFill>
              <a:ln w="11989" cap="flat">
                <a:noFill/>
                <a:prstDash val="solid"/>
                <a:miter/>
              </a:ln>
            </p:spPr>
            <p:txBody>
              <a:bodyPr rtlCol="0" anchor="ctr"/>
              <a:lstStyle/>
              <a:p>
                <a:endParaRPr lang="zh-CN" altLang="en-US"/>
              </a:p>
            </p:txBody>
          </p:sp>
          <p:sp>
            <p:nvSpPr>
              <p:cNvPr id="96" name="iṩļiďe"/>
              <p:cNvSpPr/>
              <p:nvPr/>
            </p:nvSpPr>
            <p:spPr>
              <a:xfrm>
                <a:off x="9708799" y="3815105"/>
                <a:ext cx="563929" cy="29030"/>
              </a:xfrm>
              <a:custGeom>
                <a:avLst/>
                <a:gdLst>
                  <a:gd name="connsiteX0" fmla="*/ 169 w 563929"/>
                  <a:gd name="connsiteY0" fmla="*/ 29419 h 29030"/>
                  <a:gd name="connsiteX1" fmla="*/ 3048 w 563929"/>
                  <a:gd name="connsiteY1" fmla="*/ 389 h 29030"/>
                  <a:gd name="connsiteX2" fmla="*/ 564098 w 563929"/>
                  <a:gd name="connsiteY2" fmla="*/ 389 h 29030"/>
                  <a:gd name="connsiteX3" fmla="*/ 561219 w 563929"/>
                  <a:gd name="connsiteY3" fmla="*/ 29419 h 29030"/>
                </a:gdLst>
                <a:ahLst/>
                <a:cxnLst>
                  <a:cxn ang="0">
                    <a:pos x="connsiteX0" y="connsiteY0"/>
                  </a:cxn>
                  <a:cxn ang="0">
                    <a:pos x="connsiteX1" y="connsiteY1"/>
                  </a:cxn>
                  <a:cxn ang="0">
                    <a:pos x="connsiteX2" y="connsiteY2"/>
                  </a:cxn>
                  <a:cxn ang="0">
                    <a:pos x="connsiteX3" y="connsiteY3"/>
                  </a:cxn>
                </a:cxnLst>
                <a:rect l="l" t="t" r="r" b="b"/>
                <a:pathLst>
                  <a:path w="563929" h="29030">
                    <a:moveTo>
                      <a:pt x="169" y="29419"/>
                    </a:moveTo>
                    <a:lnTo>
                      <a:pt x="3048" y="389"/>
                    </a:lnTo>
                    <a:lnTo>
                      <a:pt x="564098" y="389"/>
                    </a:lnTo>
                    <a:lnTo>
                      <a:pt x="561219" y="29419"/>
                    </a:lnTo>
                    <a:close/>
                  </a:path>
                </a:pathLst>
              </a:custGeom>
              <a:solidFill>
                <a:srgbClr val="FFFFFF"/>
              </a:solidFill>
              <a:ln w="11989" cap="flat">
                <a:noFill/>
                <a:prstDash val="solid"/>
                <a:miter/>
              </a:ln>
            </p:spPr>
            <p:txBody>
              <a:bodyPr rtlCol="0" anchor="ctr"/>
              <a:lstStyle/>
              <a:p>
                <a:endParaRPr lang="zh-CN" altLang="en-US"/>
              </a:p>
            </p:txBody>
          </p:sp>
          <p:sp>
            <p:nvSpPr>
              <p:cNvPr id="97" name="íSḷide"/>
              <p:cNvSpPr/>
              <p:nvPr/>
            </p:nvSpPr>
            <p:spPr>
              <a:xfrm>
                <a:off x="9697163" y="3894518"/>
                <a:ext cx="190615" cy="119239"/>
              </a:xfrm>
              <a:custGeom>
                <a:avLst/>
                <a:gdLst>
                  <a:gd name="connsiteX0" fmla="*/ 169 w 190615"/>
                  <a:gd name="connsiteY0" fmla="*/ 119629 h 119239"/>
                  <a:gd name="connsiteX1" fmla="*/ 11805 w 190615"/>
                  <a:gd name="connsiteY1" fmla="*/ 389 h 119239"/>
                  <a:gd name="connsiteX2" fmla="*/ 190785 w 190615"/>
                  <a:gd name="connsiteY2" fmla="*/ 389 h 119239"/>
                  <a:gd name="connsiteX3" fmla="*/ 179148 w 190615"/>
                  <a:gd name="connsiteY3" fmla="*/ 119629 h 119239"/>
                </a:gdLst>
                <a:ahLst/>
                <a:cxnLst>
                  <a:cxn ang="0">
                    <a:pos x="connsiteX0" y="connsiteY0"/>
                  </a:cxn>
                  <a:cxn ang="0">
                    <a:pos x="connsiteX1" y="connsiteY1"/>
                  </a:cxn>
                  <a:cxn ang="0">
                    <a:pos x="connsiteX2" y="connsiteY2"/>
                  </a:cxn>
                  <a:cxn ang="0">
                    <a:pos x="connsiteX3" y="connsiteY3"/>
                  </a:cxn>
                </a:cxnLst>
                <a:rect l="l" t="t" r="r" b="b"/>
                <a:pathLst>
                  <a:path w="190615" h="119239">
                    <a:moveTo>
                      <a:pt x="169" y="119629"/>
                    </a:moveTo>
                    <a:lnTo>
                      <a:pt x="11805" y="389"/>
                    </a:lnTo>
                    <a:lnTo>
                      <a:pt x="190785" y="389"/>
                    </a:lnTo>
                    <a:lnTo>
                      <a:pt x="179148" y="119629"/>
                    </a:lnTo>
                    <a:close/>
                  </a:path>
                </a:pathLst>
              </a:custGeom>
              <a:solidFill>
                <a:srgbClr val="FFFFFF"/>
              </a:solidFill>
              <a:ln w="11989" cap="flat">
                <a:noFill/>
                <a:prstDash val="solid"/>
                <a:miter/>
              </a:ln>
            </p:spPr>
            <p:txBody>
              <a:bodyPr rtlCol="0" anchor="ctr"/>
              <a:lstStyle/>
              <a:p>
                <a:endParaRPr lang="zh-CN" altLang="en-US"/>
              </a:p>
            </p:txBody>
          </p:sp>
          <p:sp>
            <p:nvSpPr>
              <p:cNvPr id="98" name="i$ḷïdé"/>
              <p:cNvSpPr/>
              <p:nvPr/>
            </p:nvSpPr>
            <p:spPr>
              <a:xfrm>
                <a:off x="10171123" y="4254876"/>
                <a:ext cx="164824" cy="115880"/>
              </a:xfrm>
              <a:custGeom>
                <a:avLst/>
                <a:gdLst>
                  <a:gd name="connsiteX0" fmla="*/ 169 w 164824"/>
                  <a:gd name="connsiteY0" fmla="*/ 389 h 115880"/>
                  <a:gd name="connsiteX1" fmla="*/ 164993 w 164824"/>
                  <a:gd name="connsiteY1" fmla="*/ 389 h 115880"/>
                  <a:gd name="connsiteX2" fmla="*/ 164993 w 164824"/>
                  <a:gd name="connsiteY2" fmla="*/ 116270 h 115880"/>
                  <a:gd name="connsiteX3" fmla="*/ 169 w 164824"/>
                  <a:gd name="connsiteY3" fmla="*/ 116270 h 115880"/>
                </a:gdLst>
                <a:ahLst/>
                <a:cxnLst>
                  <a:cxn ang="0">
                    <a:pos x="connsiteX0" y="connsiteY0"/>
                  </a:cxn>
                  <a:cxn ang="0">
                    <a:pos x="connsiteX1" y="connsiteY1"/>
                  </a:cxn>
                  <a:cxn ang="0">
                    <a:pos x="connsiteX2" y="connsiteY2"/>
                  </a:cxn>
                  <a:cxn ang="0">
                    <a:pos x="connsiteX3" y="connsiteY3"/>
                  </a:cxn>
                </a:cxnLst>
                <a:rect l="l" t="t" r="r" b="b"/>
                <a:pathLst>
                  <a:path w="164824" h="115880">
                    <a:moveTo>
                      <a:pt x="169" y="389"/>
                    </a:moveTo>
                    <a:lnTo>
                      <a:pt x="164993" y="389"/>
                    </a:lnTo>
                    <a:lnTo>
                      <a:pt x="164993" y="116270"/>
                    </a:lnTo>
                    <a:lnTo>
                      <a:pt x="169" y="116270"/>
                    </a:lnTo>
                    <a:close/>
                  </a:path>
                </a:pathLst>
              </a:custGeom>
              <a:solidFill>
                <a:srgbClr val="223762">
                  <a:alpha val="45000"/>
                </a:srgbClr>
              </a:solidFill>
              <a:ln w="11989" cap="flat">
                <a:noFill/>
                <a:prstDash val="solid"/>
                <a:miter/>
              </a:ln>
            </p:spPr>
            <p:txBody>
              <a:bodyPr rtlCol="0" anchor="ctr"/>
              <a:lstStyle/>
              <a:p>
                <a:endParaRPr lang="zh-CN" altLang="en-US"/>
              </a:p>
            </p:txBody>
          </p:sp>
          <p:sp>
            <p:nvSpPr>
              <p:cNvPr id="99" name="í$1iḋê"/>
              <p:cNvSpPr/>
              <p:nvPr/>
            </p:nvSpPr>
            <p:spPr>
              <a:xfrm>
                <a:off x="10121819" y="4240961"/>
                <a:ext cx="214012" cy="153908"/>
              </a:xfrm>
              <a:custGeom>
                <a:avLst/>
                <a:gdLst>
                  <a:gd name="connsiteX0" fmla="*/ 169 w 214012"/>
                  <a:gd name="connsiteY0" fmla="*/ 154297 h 153908"/>
                  <a:gd name="connsiteX1" fmla="*/ 25241 w 214012"/>
                  <a:gd name="connsiteY1" fmla="*/ 147099 h 153908"/>
                  <a:gd name="connsiteX2" fmla="*/ 49352 w 214012"/>
                  <a:gd name="connsiteY2" fmla="*/ 87599 h 153908"/>
                  <a:gd name="connsiteX3" fmla="*/ 49352 w 214012"/>
                  <a:gd name="connsiteY3" fmla="*/ 389 h 153908"/>
                  <a:gd name="connsiteX4" fmla="*/ 214177 w 214012"/>
                  <a:gd name="connsiteY4" fmla="*/ 389 h 153908"/>
                  <a:gd name="connsiteX5" fmla="*/ 214177 w 214012"/>
                  <a:gd name="connsiteY5" fmla="*/ 87599 h 153908"/>
                  <a:gd name="connsiteX6" fmla="*/ 190065 w 214012"/>
                  <a:gd name="connsiteY6" fmla="*/ 147099 h 153908"/>
                  <a:gd name="connsiteX7" fmla="*/ 164993 w 214012"/>
                  <a:gd name="connsiteY7" fmla="*/ 154297 h 153908"/>
                  <a:gd name="connsiteX8" fmla="*/ 169 w 214012"/>
                  <a:gd name="connsiteY8" fmla="*/ 154297 h 1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012" h="153908">
                    <a:moveTo>
                      <a:pt x="169" y="154297"/>
                    </a:moveTo>
                    <a:lnTo>
                      <a:pt x="25241" y="147099"/>
                    </a:lnTo>
                    <a:cubicBezTo>
                      <a:pt x="50312" y="139902"/>
                      <a:pt x="49352" y="87599"/>
                      <a:pt x="49352" y="87599"/>
                    </a:cubicBezTo>
                    <a:lnTo>
                      <a:pt x="49352" y="389"/>
                    </a:lnTo>
                    <a:lnTo>
                      <a:pt x="214177" y="389"/>
                    </a:lnTo>
                    <a:lnTo>
                      <a:pt x="214177" y="87599"/>
                    </a:lnTo>
                    <a:cubicBezTo>
                      <a:pt x="214177" y="87599"/>
                      <a:pt x="215136" y="139782"/>
                      <a:pt x="190065" y="147099"/>
                    </a:cubicBezTo>
                    <a:lnTo>
                      <a:pt x="164993" y="154297"/>
                    </a:lnTo>
                    <a:lnTo>
                      <a:pt x="169" y="154297"/>
                    </a:lnTo>
                    <a:close/>
                  </a:path>
                </a:pathLst>
              </a:custGeom>
              <a:solidFill>
                <a:srgbClr val="FFE38E"/>
              </a:solidFill>
              <a:ln w="11989" cap="flat">
                <a:noFill/>
                <a:prstDash val="solid"/>
                <a:miter/>
              </a:ln>
            </p:spPr>
            <p:txBody>
              <a:bodyPr rtlCol="0" anchor="ctr"/>
              <a:lstStyle/>
              <a:p>
                <a:endParaRPr lang="zh-CN" altLang="en-US"/>
              </a:p>
            </p:txBody>
          </p:sp>
        </p:grpSp>
        <p:sp>
          <p:nvSpPr>
            <p:cNvPr id="14" name="iṥḷiḓè"/>
            <p:cNvSpPr/>
            <p:nvPr/>
          </p:nvSpPr>
          <p:spPr>
            <a:xfrm>
              <a:off x="7914009" y="2768669"/>
              <a:ext cx="1904547" cy="1615451"/>
            </a:xfrm>
            <a:custGeom>
              <a:avLst/>
              <a:gdLst>
                <a:gd name="connsiteX0" fmla="*/ 0 w 1629376"/>
                <a:gd name="connsiteY0" fmla="*/ 87810 h 1382050"/>
                <a:gd name="connsiteX1" fmla="*/ 152828 w 1629376"/>
                <a:gd name="connsiteY1" fmla="*/ 1380014 h 1382050"/>
                <a:gd name="connsiteX2" fmla="*/ 1543733 w 1629376"/>
                <a:gd name="connsiteY2" fmla="*/ 1382050 h 1382050"/>
                <a:gd name="connsiteX3" fmla="*/ 1629376 w 1629376"/>
                <a:gd name="connsiteY3" fmla="*/ 354915 h 1382050"/>
                <a:gd name="connsiteX4" fmla="*/ 137833 w 1629376"/>
                <a:gd name="connsiteY4" fmla="*/ 0 h 1382050"/>
                <a:gd name="connsiteX5" fmla="*/ 0 w 1629376"/>
                <a:gd name="connsiteY5" fmla="*/ 87810 h 138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9375" h="1382050">
                  <a:moveTo>
                    <a:pt x="0" y="87810"/>
                  </a:moveTo>
                  <a:lnTo>
                    <a:pt x="152828" y="1380014"/>
                  </a:lnTo>
                  <a:lnTo>
                    <a:pt x="1543733" y="1382050"/>
                  </a:lnTo>
                  <a:cubicBezTo>
                    <a:pt x="1574318" y="1040350"/>
                    <a:pt x="1608976" y="700689"/>
                    <a:pt x="1629376" y="354915"/>
                  </a:cubicBezTo>
                  <a:lnTo>
                    <a:pt x="137833" y="0"/>
                  </a:lnTo>
                  <a:lnTo>
                    <a:pt x="0" y="87810"/>
                  </a:lnTo>
                  <a:close/>
                </a:path>
              </a:pathLst>
            </a:custGeom>
            <a:gradFill>
              <a:gsLst>
                <a:gs pos="0">
                  <a:srgbClr val="FFECA3"/>
                </a:gs>
                <a:gs pos="100000">
                  <a:srgbClr val="FFECA3">
                    <a:alpha val="0"/>
                  </a:srgbClr>
                </a:gs>
              </a:gsLst>
              <a:lin ang="5400000" scaled="0"/>
            </a:gradFill>
            <a:ln w="11989" cap="flat">
              <a:noFill/>
              <a:prstDash val="solid"/>
              <a:miter/>
            </a:ln>
          </p:spPr>
          <p:txBody>
            <a:bodyPr rtlCol="0" anchor="ctr"/>
            <a:lstStyle/>
            <a:p>
              <a:endParaRPr lang="zh-CN" altLang="en-US"/>
            </a:p>
          </p:txBody>
        </p:sp>
        <p:grpSp>
          <p:nvGrpSpPr>
            <p:cNvPr id="16" name="图形 1"/>
            <p:cNvGrpSpPr/>
            <p:nvPr/>
          </p:nvGrpSpPr>
          <p:grpSpPr>
            <a:xfrm>
              <a:off x="7514783" y="3487727"/>
              <a:ext cx="362324" cy="855330"/>
              <a:chOff x="8512324" y="3839217"/>
              <a:chExt cx="309975" cy="731752"/>
            </a:xfrm>
          </p:grpSpPr>
          <p:sp>
            <p:nvSpPr>
              <p:cNvPr id="63" name="îśľîdé"/>
              <p:cNvSpPr/>
              <p:nvPr/>
            </p:nvSpPr>
            <p:spPr>
              <a:xfrm>
                <a:off x="8569064" y="3839217"/>
                <a:ext cx="109437" cy="242318"/>
              </a:xfrm>
              <a:custGeom>
                <a:avLst/>
                <a:gdLst>
                  <a:gd name="connsiteX0" fmla="*/ 109 w 109437"/>
                  <a:gd name="connsiteY0" fmla="*/ 415 h 242318"/>
                  <a:gd name="connsiteX1" fmla="*/ 56610 w 109437"/>
                  <a:gd name="connsiteY1" fmla="*/ 29205 h 242318"/>
                  <a:gd name="connsiteX2" fmla="*/ 29019 w 109437"/>
                  <a:gd name="connsiteY2" fmla="*/ 43840 h 242318"/>
                  <a:gd name="connsiteX3" fmla="*/ 66926 w 109437"/>
                  <a:gd name="connsiteY3" fmla="*/ 38562 h 242318"/>
                  <a:gd name="connsiteX4" fmla="*/ 88039 w 109437"/>
                  <a:gd name="connsiteY4" fmla="*/ 65193 h 242318"/>
                  <a:gd name="connsiteX5" fmla="*/ 37416 w 109437"/>
                  <a:gd name="connsiteY5" fmla="*/ 79588 h 242318"/>
                  <a:gd name="connsiteX6" fmla="*/ 93078 w 109437"/>
                  <a:gd name="connsiteY6" fmla="*/ 74310 h 242318"/>
                  <a:gd name="connsiteX7" fmla="*/ 95957 w 109437"/>
                  <a:gd name="connsiteY7" fmla="*/ 80428 h 242318"/>
                  <a:gd name="connsiteX8" fmla="*/ 39336 w 109437"/>
                  <a:gd name="connsiteY8" fmla="*/ 107779 h 242318"/>
                  <a:gd name="connsiteX9" fmla="*/ 100155 w 109437"/>
                  <a:gd name="connsiteY9" fmla="*/ 90504 h 242318"/>
                  <a:gd name="connsiteX10" fmla="*/ 103994 w 109437"/>
                  <a:gd name="connsiteY10" fmla="*/ 101901 h 242318"/>
                  <a:gd name="connsiteX11" fmla="*/ 109392 w 109437"/>
                  <a:gd name="connsiteY11" fmla="*/ 148805 h 242318"/>
                  <a:gd name="connsiteX12" fmla="*/ 55650 w 109437"/>
                  <a:gd name="connsiteY12" fmla="*/ 155163 h 242318"/>
                  <a:gd name="connsiteX13" fmla="*/ 108672 w 109437"/>
                  <a:gd name="connsiteY13" fmla="*/ 157082 h 242318"/>
                  <a:gd name="connsiteX14" fmla="*/ 108192 w 109437"/>
                  <a:gd name="connsiteY14" fmla="*/ 161041 h 242318"/>
                  <a:gd name="connsiteX15" fmla="*/ 62008 w 109437"/>
                  <a:gd name="connsiteY15" fmla="*/ 168238 h 242318"/>
                  <a:gd name="connsiteX16" fmla="*/ 107113 w 109437"/>
                  <a:gd name="connsiteY16" fmla="*/ 167399 h 242318"/>
                  <a:gd name="connsiteX17" fmla="*/ 98236 w 109437"/>
                  <a:gd name="connsiteY17" fmla="*/ 197628 h 242318"/>
                  <a:gd name="connsiteX18" fmla="*/ 63208 w 109437"/>
                  <a:gd name="connsiteY18" fmla="*/ 198348 h 242318"/>
                  <a:gd name="connsiteX19" fmla="*/ 92478 w 109437"/>
                  <a:gd name="connsiteY19" fmla="*/ 209864 h 242318"/>
                  <a:gd name="connsiteX20" fmla="*/ 68726 w 109437"/>
                  <a:gd name="connsiteY20" fmla="*/ 242733 h 242318"/>
                  <a:gd name="connsiteX21" fmla="*/ 109 w 109437"/>
                  <a:gd name="connsiteY21" fmla="*/ 415 h 24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437" h="242317">
                    <a:moveTo>
                      <a:pt x="109" y="415"/>
                    </a:moveTo>
                    <a:cubicBezTo>
                      <a:pt x="20862" y="5693"/>
                      <a:pt x="40055" y="15530"/>
                      <a:pt x="56610" y="29205"/>
                    </a:cubicBezTo>
                    <a:lnTo>
                      <a:pt x="29019" y="43840"/>
                    </a:lnTo>
                    <a:lnTo>
                      <a:pt x="66926" y="38562"/>
                    </a:lnTo>
                    <a:cubicBezTo>
                      <a:pt x="74964" y="46599"/>
                      <a:pt x="82041" y="55476"/>
                      <a:pt x="88039" y="65193"/>
                    </a:cubicBezTo>
                    <a:lnTo>
                      <a:pt x="37416" y="79588"/>
                    </a:lnTo>
                    <a:lnTo>
                      <a:pt x="93078" y="74310"/>
                    </a:lnTo>
                    <a:cubicBezTo>
                      <a:pt x="94037" y="76229"/>
                      <a:pt x="94997" y="78389"/>
                      <a:pt x="95957" y="80428"/>
                    </a:cubicBezTo>
                    <a:lnTo>
                      <a:pt x="39336" y="107779"/>
                    </a:lnTo>
                    <a:lnTo>
                      <a:pt x="100155" y="90504"/>
                    </a:lnTo>
                    <a:cubicBezTo>
                      <a:pt x="101595" y="94223"/>
                      <a:pt x="102794" y="98062"/>
                      <a:pt x="103994" y="101901"/>
                    </a:cubicBezTo>
                    <a:cubicBezTo>
                      <a:pt x="108312" y="117136"/>
                      <a:pt x="110112" y="132970"/>
                      <a:pt x="109392" y="148805"/>
                    </a:cubicBezTo>
                    <a:lnTo>
                      <a:pt x="55650" y="155163"/>
                    </a:lnTo>
                    <a:lnTo>
                      <a:pt x="108672" y="157082"/>
                    </a:lnTo>
                    <a:cubicBezTo>
                      <a:pt x="108672" y="158402"/>
                      <a:pt x="108432" y="159721"/>
                      <a:pt x="108192" y="161041"/>
                    </a:cubicBezTo>
                    <a:lnTo>
                      <a:pt x="62008" y="168238"/>
                    </a:lnTo>
                    <a:lnTo>
                      <a:pt x="107113" y="167399"/>
                    </a:lnTo>
                    <a:cubicBezTo>
                      <a:pt x="105313" y="177715"/>
                      <a:pt x="102314" y="187912"/>
                      <a:pt x="98236" y="197628"/>
                    </a:cubicBezTo>
                    <a:lnTo>
                      <a:pt x="63208" y="198348"/>
                    </a:lnTo>
                    <a:lnTo>
                      <a:pt x="92478" y="209864"/>
                    </a:lnTo>
                    <a:cubicBezTo>
                      <a:pt x="86120" y="221860"/>
                      <a:pt x="78203" y="233016"/>
                      <a:pt x="68726" y="242733"/>
                    </a:cubicBezTo>
                    <a:cubicBezTo>
                      <a:pt x="41495" y="122414"/>
                      <a:pt x="109" y="415"/>
                      <a:pt x="109" y="415"/>
                    </a:cubicBezTo>
                    <a:close/>
                  </a:path>
                </a:pathLst>
              </a:custGeom>
              <a:solidFill>
                <a:srgbClr val="223762"/>
              </a:solidFill>
              <a:ln w="11989" cap="flat">
                <a:noFill/>
                <a:prstDash val="solid"/>
                <a:miter/>
              </a:ln>
            </p:spPr>
            <p:txBody>
              <a:bodyPr rtlCol="0" anchor="ctr"/>
              <a:lstStyle/>
              <a:p>
                <a:endParaRPr lang="zh-CN" altLang="en-US"/>
              </a:p>
            </p:txBody>
          </p:sp>
          <p:sp>
            <p:nvSpPr>
              <p:cNvPr id="64" name="îślîḋê"/>
              <p:cNvSpPr/>
              <p:nvPr/>
            </p:nvSpPr>
            <p:spPr>
              <a:xfrm>
                <a:off x="8528158" y="3839337"/>
                <a:ext cx="109403" cy="242078"/>
              </a:xfrm>
              <a:custGeom>
                <a:avLst/>
                <a:gdLst>
                  <a:gd name="connsiteX0" fmla="*/ 86240 w 109403"/>
                  <a:gd name="connsiteY0" fmla="*/ 198228 h 242078"/>
                  <a:gd name="connsiteX1" fmla="*/ 56970 w 109403"/>
                  <a:gd name="connsiteY1" fmla="*/ 216702 h 242078"/>
                  <a:gd name="connsiteX2" fmla="*/ 38016 w 109403"/>
                  <a:gd name="connsiteY2" fmla="*/ 199308 h 242078"/>
                  <a:gd name="connsiteX3" fmla="*/ 73764 w 109403"/>
                  <a:gd name="connsiteY3" fmla="*/ 167159 h 242078"/>
                  <a:gd name="connsiteX4" fmla="*/ 26020 w 109403"/>
                  <a:gd name="connsiteY4" fmla="*/ 184073 h 242078"/>
                  <a:gd name="connsiteX5" fmla="*/ 5747 w 109403"/>
                  <a:gd name="connsiteY5" fmla="*/ 140888 h 242078"/>
                  <a:gd name="connsiteX6" fmla="*/ 4787 w 109403"/>
                  <a:gd name="connsiteY6" fmla="*/ 137169 h 242078"/>
                  <a:gd name="connsiteX7" fmla="*/ 53971 w 109403"/>
                  <a:gd name="connsiteY7" fmla="*/ 117256 h 242078"/>
                  <a:gd name="connsiteX8" fmla="*/ 1429 w 109403"/>
                  <a:gd name="connsiteY8" fmla="*/ 120135 h 242078"/>
                  <a:gd name="connsiteX9" fmla="*/ 349 w 109403"/>
                  <a:gd name="connsiteY9" fmla="*/ 108379 h 242078"/>
                  <a:gd name="connsiteX10" fmla="*/ 50492 w 109403"/>
                  <a:gd name="connsiteY10" fmla="*/ 85226 h 242078"/>
                  <a:gd name="connsiteX11" fmla="*/ 109 w 109403"/>
                  <a:gd name="connsiteY11" fmla="*/ 102021 h 242078"/>
                  <a:gd name="connsiteX12" fmla="*/ 3468 w 109403"/>
                  <a:gd name="connsiteY12" fmla="*/ 70231 h 242078"/>
                  <a:gd name="connsiteX13" fmla="*/ 50372 w 109403"/>
                  <a:gd name="connsiteY13" fmla="*/ 51038 h 242078"/>
                  <a:gd name="connsiteX14" fmla="*/ 6107 w 109403"/>
                  <a:gd name="connsiteY14" fmla="*/ 60635 h 242078"/>
                  <a:gd name="connsiteX15" fmla="*/ 13065 w 109403"/>
                  <a:gd name="connsiteY15" fmla="*/ 41801 h 242078"/>
                  <a:gd name="connsiteX16" fmla="*/ 44614 w 109403"/>
                  <a:gd name="connsiteY16" fmla="*/ 30885 h 242078"/>
                  <a:gd name="connsiteX17" fmla="*/ 15104 w 109403"/>
                  <a:gd name="connsiteY17" fmla="*/ 37243 h 242078"/>
                  <a:gd name="connsiteX18" fmla="*/ 40895 w 109403"/>
                  <a:gd name="connsiteY18" fmla="*/ 415 h 242078"/>
                  <a:gd name="connsiteX19" fmla="*/ 109512 w 109403"/>
                  <a:gd name="connsiteY19" fmla="*/ 242493 h 242078"/>
                  <a:gd name="connsiteX20" fmla="*/ 84081 w 109403"/>
                  <a:gd name="connsiteY20" fmla="*/ 233376 h 242078"/>
                  <a:gd name="connsiteX21" fmla="*/ 86240 w 109403"/>
                  <a:gd name="connsiteY21" fmla="*/ 198228 h 24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402" h="242078">
                    <a:moveTo>
                      <a:pt x="86240" y="198228"/>
                    </a:moveTo>
                    <a:lnTo>
                      <a:pt x="56970" y="216702"/>
                    </a:lnTo>
                    <a:cubicBezTo>
                      <a:pt x="50132" y="211424"/>
                      <a:pt x="43774" y="205666"/>
                      <a:pt x="38016" y="199308"/>
                    </a:cubicBezTo>
                    <a:lnTo>
                      <a:pt x="73764" y="167159"/>
                    </a:lnTo>
                    <a:lnTo>
                      <a:pt x="26020" y="184073"/>
                    </a:lnTo>
                    <a:cubicBezTo>
                      <a:pt x="16903" y="170877"/>
                      <a:pt x="10066" y="156242"/>
                      <a:pt x="5747" y="140888"/>
                    </a:cubicBezTo>
                    <a:cubicBezTo>
                      <a:pt x="5387" y="139688"/>
                      <a:pt x="5147" y="138368"/>
                      <a:pt x="4787" y="137169"/>
                    </a:cubicBezTo>
                    <a:lnTo>
                      <a:pt x="53971" y="117256"/>
                    </a:lnTo>
                    <a:lnTo>
                      <a:pt x="1429" y="120135"/>
                    </a:lnTo>
                    <a:cubicBezTo>
                      <a:pt x="949" y="116296"/>
                      <a:pt x="589" y="112337"/>
                      <a:pt x="349" y="108379"/>
                    </a:cubicBezTo>
                    <a:lnTo>
                      <a:pt x="50492" y="85226"/>
                    </a:lnTo>
                    <a:lnTo>
                      <a:pt x="109" y="102021"/>
                    </a:lnTo>
                    <a:cubicBezTo>
                      <a:pt x="109" y="91344"/>
                      <a:pt x="1189" y="80668"/>
                      <a:pt x="3468" y="70231"/>
                    </a:cubicBezTo>
                    <a:lnTo>
                      <a:pt x="50372" y="51038"/>
                    </a:lnTo>
                    <a:lnTo>
                      <a:pt x="6107" y="60635"/>
                    </a:lnTo>
                    <a:cubicBezTo>
                      <a:pt x="8026" y="54157"/>
                      <a:pt x="10306" y="47919"/>
                      <a:pt x="13065" y="41801"/>
                    </a:cubicBezTo>
                    <a:lnTo>
                      <a:pt x="44614" y="30885"/>
                    </a:lnTo>
                    <a:lnTo>
                      <a:pt x="15104" y="37243"/>
                    </a:lnTo>
                    <a:cubicBezTo>
                      <a:pt x="21702" y="23687"/>
                      <a:pt x="30459" y="11211"/>
                      <a:pt x="40895" y="415"/>
                    </a:cubicBezTo>
                    <a:cubicBezTo>
                      <a:pt x="40895" y="415"/>
                      <a:pt x="82161" y="122414"/>
                      <a:pt x="109512" y="242493"/>
                    </a:cubicBezTo>
                    <a:cubicBezTo>
                      <a:pt x="100755" y="240214"/>
                      <a:pt x="92238" y="237215"/>
                      <a:pt x="84081" y="233376"/>
                    </a:cubicBezTo>
                    <a:lnTo>
                      <a:pt x="86240" y="198228"/>
                    </a:lnTo>
                    <a:close/>
                  </a:path>
                </a:pathLst>
              </a:custGeom>
              <a:solidFill>
                <a:srgbClr val="1357B3"/>
              </a:solidFill>
              <a:ln w="11989" cap="flat">
                <a:noFill/>
                <a:prstDash val="solid"/>
                <a:miter/>
              </a:ln>
            </p:spPr>
            <p:txBody>
              <a:bodyPr rtlCol="0" anchor="ctr"/>
              <a:lstStyle/>
              <a:p>
                <a:endParaRPr lang="zh-CN" altLang="en-US"/>
              </a:p>
            </p:txBody>
          </p:sp>
          <p:sp>
            <p:nvSpPr>
              <p:cNvPr id="65" name="íṥ1iďe"/>
              <p:cNvSpPr/>
              <p:nvPr/>
            </p:nvSpPr>
            <p:spPr>
              <a:xfrm>
                <a:off x="8575663" y="3910953"/>
                <a:ext cx="129675" cy="426575"/>
              </a:xfrm>
              <a:custGeom>
                <a:avLst/>
                <a:gdLst>
                  <a:gd name="connsiteX0" fmla="*/ 129784 w 129675"/>
                  <a:gd name="connsiteY0" fmla="*/ 415 h 426575"/>
                  <a:gd name="connsiteX1" fmla="*/ 48212 w 129675"/>
                  <a:gd name="connsiteY1" fmla="*/ 71191 h 426575"/>
                  <a:gd name="connsiteX2" fmla="*/ 100035 w 129675"/>
                  <a:gd name="connsiteY2" fmla="*/ 83907 h 426575"/>
                  <a:gd name="connsiteX3" fmla="*/ 35136 w 129675"/>
                  <a:gd name="connsiteY3" fmla="*/ 90865 h 426575"/>
                  <a:gd name="connsiteX4" fmla="*/ 11504 w 129675"/>
                  <a:gd name="connsiteY4" fmla="*/ 143047 h 426575"/>
                  <a:gd name="connsiteX5" fmla="*/ 101114 w 129675"/>
                  <a:gd name="connsiteY5" fmla="*/ 145686 h 426575"/>
                  <a:gd name="connsiteX6" fmla="*/ 6826 w 129675"/>
                  <a:gd name="connsiteY6" fmla="*/ 160081 h 426575"/>
                  <a:gd name="connsiteX7" fmla="*/ 4547 w 129675"/>
                  <a:gd name="connsiteY7" fmla="*/ 171357 h 426575"/>
                  <a:gd name="connsiteX8" fmla="*/ 109631 w 129675"/>
                  <a:gd name="connsiteY8" fmla="*/ 192830 h 426575"/>
                  <a:gd name="connsiteX9" fmla="*/ 1788 w 129675"/>
                  <a:gd name="connsiteY9" fmla="*/ 189711 h 426575"/>
                  <a:gd name="connsiteX10" fmla="*/ 228 w 129675"/>
                  <a:gd name="connsiteY10" fmla="*/ 210104 h 426575"/>
                  <a:gd name="connsiteX11" fmla="*/ 10905 w 129675"/>
                  <a:gd name="connsiteY11" fmla="*/ 289397 h 426575"/>
                  <a:gd name="connsiteX12" fmla="*/ 102434 w 129675"/>
                  <a:gd name="connsiteY12" fmla="*/ 277641 h 426575"/>
                  <a:gd name="connsiteX13" fmla="*/ 15463 w 129675"/>
                  <a:gd name="connsiteY13" fmla="*/ 302713 h 426575"/>
                  <a:gd name="connsiteX14" fmla="*/ 17862 w 129675"/>
                  <a:gd name="connsiteY14" fmla="*/ 308951 h 426575"/>
                  <a:gd name="connsiteX15" fmla="*/ 97155 w 129675"/>
                  <a:gd name="connsiteY15" fmla="*/ 301753 h 426575"/>
                  <a:gd name="connsiteX16" fmla="*/ 22181 w 129675"/>
                  <a:gd name="connsiteY16" fmla="*/ 319027 h 426575"/>
                  <a:gd name="connsiteX17" fmla="*/ 49532 w 129675"/>
                  <a:gd name="connsiteY17" fmla="*/ 364972 h 426575"/>
                  <a:gd name="connsiteX18" fmla="*/ 107832 w 129675"/>
                  <a:gd name="connsiteY18" fmla="*/ 351656 h 426575"/>
                  <a:gd name="connsiteX19" fmla="*/ 64167 w 129675"/>
                  <a:gd name="connsiteY19" fmla="*/ 382726 h 426575"/>
                  <a:gd name="connsiteX20" fmla="*/ 116949 w 129675"/>
                  <a:gd name="connsiteY20" fmla="*/ 426991 h 426575"/>
                  <a:gd name="connsiteX21" fmla="*/ 129784 w 129675"/>
                  <a:gd name="connsiteY21" fmla="*/ 415 h 42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75" h="426575">
                    <a:moveTo>
                      <a:pt x="129784" y="415"/>
                    </a:moveTo>
                    <a:cubicBezTo>
                      <a:pt x="97755" y="17689"/>
                      <a:pt x="69925" y="41801"/>
                      <a:pt x="48212" y="71191"/>
                    </a:cubicBezTo>
                    <a:lnTo>
                      <a:pt x="100035" y="83907"/>
                    </a:lnTo>
                    <a:lnTo>
                      <a:pt x="35136" y="90865"/>
                    </a:lnTo>
                    <a:cubicBezTo>
                      <a:pt x="25300" y="107299"/>
                      <a:pt x="17382" y="124813"/>
                      <a:pt x="11504" y="143047"/>
                    </a:cubicBezTo>
                    <a:lnTo>
                      <a:pt x="101114" y="145686"/>
                    </a:lnTo>
                    <a:lnTo>
                      <a:pt x="6826" y="160081"/>
                    </a:lnTo>
                    <a:cubicBezTo>
                      <a:pt x="5986" y="163800"/>
                      <a:pt x="5267" y="167519"/>
                      <a:pt x="4547" y="171357"/>
                    </a:cubicBezTo>
                    <a:lnTo>
                      <a:pt x="109631" y="192830"/>
                    </a:lnTo>
                    <a:lnTo>
                      <a:pt x="1788" y="189711"/>
                    </a:lnTo>
                    <a:cubicBezTo>
                      <a:pt x="1068" y="196429"/>
                      <a:pt x="468" y="203147"/>
                      <a:pt x="228" y="210104"/>
                    </a:cubicBezTo>
                    <a:cubicBezTo>
                      <a:pt x="-611" y="236975"/>
                      <a:pt x="2987" y="263726"/>
                      <a:pt x="10905" y="289397"/>
                    </a:cubicBezTo>
                    <a:lnTo>
                      <a:pt x="102434" y="277641"/>
                    </a:lnTo>
                    <a:lnTo>
                      <a:pt x="15463" y="302713"/>
                    </a:lnTo>
                    <a:cubicBezTo>
                      <a:pt x="16183" y="304872"/>
                      <a:pt x="17023" y="306911"/>
                      <a:pt x="17862" y="308951"/>
                    </a:cubicBezTo>
                    <a:lnTo>
                      <a:pt x="97155" y="301753"/>
                    </a:lnTo>
                    <a:lnTo>
                      <a:pt x="22181" y="319027"/>
                    </a:lnTo>
                    <a:cubicBezTo>
                      <a:pt x="29618" y="335342"/>
                      <a:pt x="38735" y="350697"/>
                      <a:pt x="49532" y="364972"/>
                    </a:cubicBezTo>
                    <a:lnTo>
                      <a:pt x="107832" y="351656"/>
                    </a:lnTo>
                    <a:lnTo>
                      <a:pt x="64167" y="382726"/>
                    </a:lnTo>
                    <a:cubicBezTo>
                      <a:pt x="79641" y="399880"/>
                      <a:pt x="97395" y="414755"/>
                      <a:pt x="116949" y="426991"/>
                    </a:cubicBezTo>
                    <a:cubicBezTo>
                      <a:pt x="112270" y="217902"/>
                      <a:pt x="129784" y="415"/>
                      <a:pt x="129784" y="415"/>
                    </a:cubicBezTo>
                    <a:close/>
                  </a:path>
                </a:pathLst>
              </a:custGeom>
              <a:solidFill>
                <a:srgbClr val="223762"/>
              </a:solidFill>
              <a:ln w="11989" cap="flat">
                <a:noFill/>
                <a:prstDash val="solid"/>
                <a:miter/>
              </a:ln>
            </p:spPr>
            <p:txBody>
              <a:bodyPr rtlCol="0" anchor="ctr"/>
              <a:lstStyle/>
              <a:p>
                <a:endParaRPr lang="zh-CN" altLang="en-US"/>
              </a:p>
            </p:txBody>
          </p:sp>
          <p:sp>
            <p:nvSpPr>
              <p:cNvPr id="66" name="ïś1iḍe"/>
              <p:cNvSpPr/>
              <p:nvPr/>
            </p:nvSpPr>
            <p:spPr>
              <a:xfrm>
                <a:off x="8692111" y="3911073"/>
                <a:ext cx="130187" cy="426335"/>
              </a:xfrm>
              <a:custGeom>
                <a:avLst/>
                <a:gdLst>
                  <a:gd name="connsiteX0" fmla="*/ 21133 w 130187"/>
                  <a:gd name="connsiteY0" fmla="*/ 344099 h 426335"/>
                  <a:gd name="connsiteX1" fmla="*/ 77034 w 130187"/>
                  <a:gd name="connsiteY1" fmla="*/ 362453 h 426335"/>
                  <a:gd name="connsiteX2" fmla="*/ 101026 w 130187"/>
                  <a:gd name="connsiteY2" fmla="*/ 325985 h 426335"/>
                  <a:gd name="connsiteX3" fmla="*/ 28571 w 130187"/>
                  <a:gd name="connsiteY3" fmla="*/ 288078 h 426335"/>
                  <a:gd name="connsiteX4" fmla="*/ 114702 w 130187"/>
                  <a:gd name="connsiteY4" fmla="*/ 296235 h 426335"/>
                  <a:gd name="connsiteX5" fmla="*/ 130296 w 130187"/>
                  <a:gd name="connsiteY5" fmla="*/ 217062 h 426335"/>
                  <a:gd name="connsiteX6" fmla="*/ 130296 w 130187"/>
                  <a:gd name="connsiteY6" fmla="*/ 210584 h 426335"/>
                  <a:gd name="connsiteX7" fmla="*/ 40687 w 130187"/>
                  <a:gd name="connsiteY7" fmla="*/ 198108 h 426335"/>
                  <a:gd name="connsiteX8" fmla="*/ 128737 w 130187"/>
                  <a:gd name="connsiteY8" fmla="*/ 181074 h 426335"/>
                  <a:gd name="connsiteX9" fmla="*/ 125618 w 130187"/>
                  <a:gd name="connsiteY9" fmla="*/ 161401 h 426335"/>
                  <a:gd name="connsiteX10" fmla="*/ 33129 w 130187"/>
                  <a:gd name="connsiteY10" fmla="*/ 144006 h 426335"/>
                  <a:gd name="connsiteX11" fmla="*/ 123339 w 130187"/>
                  <a:gd name="connsiteY11" fmla="*/ 150724 h 426335"/>
                  <a:gd name="connsiteX12" fmla="*/ 104505 w 130187"/>
                  <a:gd name="connsiteY12" fmla="*/ 99861 h 426335"/>
                  <a:gd name="connsiteX13" fmla="*/ 19094 w 130187"/>
                  <a:gd name="connsiteY13" fmla="*/ 88105 h 426335"/>
                  <a:gd name="connsiteX14" fmla="*/ 96228 w 130187"/>
                  <a:gd name="connsiteY14" fmla="*/ 84986 h 426335"/>
                  <a:gd name="connsiteX15" fmla="*/ 77034 w 130187"/>
                  <a:gd name="connsiteY15" fmla="*/ 56796 h 426335"/>
                  <a:gd name="connsiteX16" fmla="*/ 20294 w 130187"/>
                  <a:gd name="connsiteY16" fmla="*/ 51997 h 426335"/>
                  <a:gd name="connsiteX17" fmla="*/ 71636 w 130187"/>
                  <a:gd name="connsiteY17" fmla="*/ 50318 h 426335"/>
                  <a:gd name="connsiteX18" fmla="*/ 13576 w 130187"/>
                  <a:gd name="connsiteY18" fmla="*/ 415 h 426335"/>
                  <a:gd name="connsiteX19" fmla="*/ 980 w 130187"/>
                  <a:gd name="connsiteY19" fmla="*/ 426751 h 426335"/>
                  <a:gd name="connsiteX20" fmla="*/ 39367 w 130187"/>
                  <a:gd name="connsiteY20" fmla="*/ 401199 h 426335"/>
                  <a:gd name="connsiteX21" fmla="*/ 21133 w 130187"/>
                  <a:gd name="connsiteY21" fmla="*/ 344099 h 42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187" h="426335">
                    <a:moveTo>
                      <a:pt x="21133" y="344099"/>
                    </a:moveTo>
                    <a:lnTo>
                      <a:pt x="77034" y="362453"/>
                    </a:lnTo>
                    <a:cubicBezTo>
                      <a:pt x="86151" y="351056"/>
                      <a:pt x="94069" y="338821"/>
                      <a:pt x="101026" y="325985"/>
                    </a:cubicBezTo>
                    <a:lnTo>
                      <a:pt x="28571" y="288078"/>
                    </a:lnTo>
                    <a:lnTo>
                      <a:pt x="114702" y="296235"/>
                    </a:lnTo>
                    <a:cubicBezTo>
                      <a:pt x="124178" y="270923"/>
                      <a:pt x="129457" y="244173"/>
                      <a:pt x="130296" y="217062"/>
                    </a:cubicBezTo>
                    <a:cubicBezTo>
                      <a:pt x="130296" y="214902"/>
                      <a:pt x="130296" y="212743"/>
                      <a:pt x="130296" y="210584"/>
                    </a:cubicBezTo>
                    <a:lnTo>
                      <a:pt x="40687" y="198108"/>
                    </a:lnTo>
                    <a:lnTo>
                      <a:pt x="128737" y="181074"/>
                    </a:lnTo>
                    <a:cubicBezTo>
                      <a:pt x="128017" y="174476"/>
                      <a:pt x="126818" y="167878"/>
                      <a:pt x="125618" y="161401"/>
                    </a:cubicBezTo>
                    <a:lnTo>
                      <a:pt x="33129" y="144006"/>
                    </a:lnTo>
                    <a:lnTo>
                      <a:pt x="123339" y="150724"/>
                    </a:lnTo>
                    <a:cubicBezTo>
                      <a:pt x="119020" y="133090"/>
                      <a:pt x="112662" y="116056"/>
                      <a:pt x="104505" y="99861"/>
                    </a:cubicBezTo>
                    <a:lnTo>
                      <a:pt x="19094" y="88105"/>
                    </a:lnTo>
                    <a:lnTo>
                      <a:pt x="96228" y="84986"/>
                    </a:lnTo>
                    <a:cubicBezTo>
                      <a:pt x="90470" y="75150"/>
                      <a:pt x="84112" y="65793"/>
                      <a:pt x="77034" y="56796"/>
                    </a:cubicBezTo>
                    <a:lnTo>
                      <a:pt x="20294" y="51997"/>
                    </a:lnTo>
                    <a:lnTo>
                      <a:pt x="71636" y="50318"/>
                    </a:lnTo>
                    <a:cubicBezTo>
                      <a:pt x="54962" y="30765"/>
                      <a:pt x="35408" y="13970"/>
                      <a:pt x="13576" y="415"/>
                    </a:cubicBezTo>
                    <a:cubicBezTo>
                      <a:pt x="13576" y="415"/>
                      <a:pt x="-3938" y="217901"/>
                      <a:pt x="980" y="426751"/>
                    </a:cubicBezTo>
                    <a:cubicBezTo>
                      <a:pt x="14535" y="419433"/>
                      <a:pt x="27371" y="410916"/>
                      <a:pt x="39367" y="401199"/>
                    </a:cubicBezTo>
                    <a:lnTo>
                      <a:pt x="21133" y="344099"/>
                    </a:lnTo>
                    <a:close/>
                  </a:path>
                </a:pathLst>
              </a:custGeom>
              <a:solidFill>
                <a:srgbClr val="223762"/>
              </a:solidFill>
              <a:ln w="11989" cap="flat">
                <a:noFill/>
                <a:prstDash val="solid"/>
                <a:miter/>
              </a:ln>
            </p:spPr>
            <p:txBody>
              <a:bodyPr rtlCol="0" anchor="ctr"/>
              <a:lstStyle/>
              <a:p>
                <a:endParaRPr lang="zh-CN" altLang="en-US"/>
              </a:p>
            </p:txBody>
          </p:sp>
          <p:sp>
            <p:nvSpPr>
              <p:cNvPr id="67" name="îSlïďè"/>
              <p:cNvSpPr/>
              <p:nvPr/>
            </p:nvSpPr>
            <p:spPr>
              <a:xfrm>
                <a:off x="8638041" y="3925108"/>
                <a:ext cx="132915" cy="300738"/>
              </a:xfrm>
              <a:custGeom>
                <a:avLst/>
                <a:gdLst>
                  <a:gd name="connsiteX0" fmla="*/ 133024 w 132915"/>
                  <a:gd name="connsiteY0" fmla="*/ 415 h 300738"/>
                  <a:gd name="connsiteX1" fmla="*/ 71125 w 132915"/>
                  <a:gd name="connsiteY1" fmla="*/ 36763 h 300738"/>
                  <a:gd name="connsiteX2" fmla="*/ 97516 w 132915"/>
                  <a:gd name="connsiteY2" fmla="*/ 54637 h 300738"/>
                  <a:gd name="connsiteX3" fmla="*/ 59129 w 132915"/>
                  <a:gd name="connsiteY3" fmla="*/ 48519 h 300738"/>
                  <a:gd name="connsiteX4" fmla="*/ 34058 w 132915"/>
                  <a:gd name="connsiteY4" fmla="*/ 81627 h 300738"/>
                  <a:gd name="connsiteX5" fmla="*/ 84081 w 132915"/>
                  <a:gd name="connsiteY5" fmla="*/ 98782 h 300738"/>
                  <a:gd name="connsiteX6" fmla="*/ 27580 w 132915"/>
                  <a:gd name="connsiteY6" fmla="*/ 92904 h 300738"/>
                  <a:gd name="connsiteX7" fmla="*/ 23741 w 132915"/>
                  <a:gd name="connsiteY7" fmla="*/ 100461 h 300738"/>
                  <a:gd name="connsiteX8" fmla="*/ 78203 w 132915"/>
                  <a:gd name="connsiteY8" fmla="*/ 133690 h 300738"/>
                  <a:gd name="connsiteX9" fmla="*/ 17983 w 132915"/>
                  <a:gd name="connsiteY9" fmla="*/ 113057 h 300738"/>
                  <a:gd name="connsiteX10" fmla="*/ 12465 w 132915"/>
                  <a:gd name="connsiteY10" fmla="*/ 127452 h 300738"/>
                  <a:gd name="connsiteX11" fmla="*/ 589 w 132915"/>
                  <a:gd name="connsiteY11" fmla="*/ 185512 h 300738"/>
                  <a:gd name="connsiteX12" fmla="*/ 54930 w 132915"/>
                  <a:gd name="connsiteY12" fmla="*/ 192830 h 300738"/>
                  <a:gd name="connsiteX13" fmla="*/ 109 w 132915"/>
                  <a:gd name="connsiteY13" fmla="*/ 195709 h 300738"/>
                  <a:gd name="connsiteX14" fmla="*/ 109 w 132915"/>
                  <a:gd name="connsiteY14" fmla="*/ 200507 h 300738"/>
                  <a:gd name="connsiteX15" fmla="*/ 46533 w 132915"/>
                  <a:gd name="connsiteY15" fmla="*/ 208904 h 300738"/>
                  <a:gd name="connsiteX16" fmla="*/ 229 w 132915"/>
                  <a:gd name="connsiteY16" fmla="*/ 208425 h 300738"/>
                  <a:gd name="connsiteX17" fmla="*/ 5267 w 132915"/>
                  <a:gd name="connsiteY17" fmla="*/ 245732 h 300738"/>
                  <a:gd name="connsiteX18" fmla="*/ 41255 w 132915"/>
                  <a:gd name="connsiteY18" fmla="*/ 246212 h 300738"/>
                  <a:gd name="connsiteX19" fmla="*/ 9586 w 132915"/>
                  <a:gd name="connsiteY19" fmla="*/ 260607 h 300738"/>
                  <a:gd name="connsiteX20" fmla="*/ 29499 w 132915"/>
                  <a:gd name="connsiteY20" fmla="*/ 301153 h 300738"/>
                  <a:gd name="connsiteX21" fmla="*/ 133024 w 132915"/>
                  <a:gd name="connsiteY21" fmla="*/ 415 h 30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915" h="300738">
                    <a:moveTo>
                      <a:pt x="133024" y="415"/>
                    </a:moveTo>
                    <a:cubicBezTo>
                      <a:pt x="109992" y="7852"/>
                      <a:pt x="88879" y="20208"/>
                      <a:pt x="71125" y="36763"/>
                    </a:cubicBezTo>
                    <a:lnTo>
                      <a:pt x="97516" y="54637"/>
                    </a:lnTo>
                    <a:lnTo>
                      <a:pt x="59129" y="48519"/>
                    </a:lnTo>
                    <a:cubicBezTo>
                      <a:pt x="49652" y="58715"/>
                      <a:pt x="41255" y="69752"/>
                      <a:pt x="34058" y="81627"/>
                    </a:cubicBezTo>
                    <a:lnTo>
                      <a:pt x="84081" y="98782"/>
                    </a:lnTo>
                    <a:lnTo>
                      <a:pt x="27580" y="92904"/>
                    </a:lnTo>
                    <a:cubicBezTo>
                      <a:pt x="26260" y="95303"/>
                      <a:pt x="25061" y="97702"/>
                      <a:pt x="23741" y="100461"/>
                    </a:cubicBezTo>
                    <a:lnTo>
                      <a:pt x="78203" y="133690"/>
                    </a:lnTo>
                    <a:lnTo>
                      <a:pt x="17983" y="113057"/>
                    </a:lnTo>
                    <a:cubicBezTo>
                      <a:pt x="16064" y="117855"/>
                      <a:pt x="14144" y="122654"/>
                      <a:pt x="12465" y="127452"/>
                    </a:cubicBezTo>
                    <a:cubicBezTo>
                      <a:pt x="5987" y="146166"/>
                      <a:pt x="2028" y="165719"/>
                      <a:pt x="589" y="185512"/>
                    </a:cubicBezTo>
                    <a:lnTo>
                      <a:pt x="54930" y="192830"/>
                    </a:lnTo>
                    <a:lnTo>
                      <a:pt x="109" y="195709"/>
                    </a:lnTo>
                    <a:cubicBezTo>
                      <a:pt x="109" y="197388"/>
                      <a:pt x="109" y="198948"/>
                      <a:pt x="109" y="200507"/>
                    </a:cubicBezTo>
                    <a:lnTo>
                      <a:pt x="46533" y="208904"/>
                    </a:lnTo>
                    <a:lnTo>
                      <a:pt x="229" y="208425"/>
                    </a:lnTo>
                    <a:cubicBezTo>
                      <a:pt x="709" y="221020"/>
                      <a:pt x="2388" y="233496"/>
                      <a:pt x="5267" y="245732"/>
                    </a:cubicBezTo>
                    <a:lnTo>
                      <a:pt x="41255" y="246212"/>
                    </a:lnTo>
                    <a:lnTo>
                      <a:pt x="9586" y="260607"/>
                    </a:lnTo>
                    <a:cubicBezTo>
                      <a:pt x="14264" y="275002"/>
                      <a:pt x="20982" y="288678"/>
                      <a:pt x="29499" y="301153"/>
                    </a:cubicBezTo>
                    <a:cubicBezTo>
                      <a:pt x="74124" y="151804"/>
                      <a:pt x="133024" y="415"/>
                      <a:pt x="133024" y="415"/>
                    </a:cubicBezTo>
                    <a:close/>
                  </a:path>
                </a:pathLst>
              </a:custGeom>
              <a:solidFill>
                <a:srgbClr val="4C93F4"/>
              </a:solidFill>
              <a:ln w="11989" cap="flat">
                <a:noFill/>
                <a:prstDash val="solid"/>
                <a:miter/>
              </a:ln>
            </p:spPr>
            <p:txBody>
              <a:bodyPr rtlCol="0" anchor="ctr"/>
              <a:lstStyle/>
              <a:p>
                <a:endParaRPr lang="zh-CN" altLang="en-US"/>
              </a:p>
            </p:txBody>
          </p:sp>
          <p:sp>
            <p:nvSpPr>
              <p:cNvPr id="68" name="í$líḑê"/>
              <p:cNvSpPr/>
              <p:nvPr/>
            </p:nvSpPr>
            <p:spPr>
              <a:xfrm>
                <a:off x="8667191" y="3924988"/>
                <a:ext cx="132850" cy="300618"/>
              </a:xfrm>
              <a:custGeom>
                <a:avLst/>
                <a:gdLst>
                  <a:gd name="connsiteX0" fmla="*/ 30699 w 132850"/>
                  <a:gd name="connsiteY0" fmla="*/ 246092 h 300618"/>
                  <a:gd name="connsiteX1" fmla="*/ 58049 w 132850"/>
                  <a:gd name="connsiteY1" fmla="*/ 268644 h 300618"/>
                  <a:gd name="connsiteX2" fmla="*/ 79882 w 132850"/>
                  <a:gd name="connsiteY2" fmla="*/ 246812 h 300618"/>
                  <a:gd name="connsiteX3" fmla="*/ 47493 w 132850"/>
                  <a:gd name="connsiteY3" fmla="*/ 207465 h 300618"/>
                  <a:gd name="connsiteX4" fmla="*/ 94277 w 132850"/>
                  <a:gd name="connsiteY4" fmla="*/ 227858 h 300618"/>
                  <a:gd name="connsiteX5" fmla="*/ 120908 w 132850"/>
                  <a:gd name="connsiteY5" fmla="*/ 174356 h 300618"/>
                  <a:gd name="connsiteX6" fmla="*/ 122348 w 132850"/>
                  <a:gd name="connsiteY6" fmla="*/ 169558 h 300618"/>
                  <a:gd name="connsiteX7" fmla="*/ 74364 w 132850"/>
                  <a:gd name="connsiteY7" fmla="*/ 145566 h 300618"/>
                  <a:gd name="connsiteX8" fmla="*/ 127866 w 132850"/>
                  <a:gd name="connsiteY8" fmla="*/ 148565 h 300618"/>
                  <a:gd name="connsiteX9" fmla="*/ 130505 w 132850"/>
                  <a:gd name="connsiteY9" fmla="*/ 134170 h 300618"/>
                  <a:gd name="connsiteX10" fmla="*/ 82161 w 132850"/>
                  <a:gd name="connsiteY10" fmla="*/ 105979 h 300618"/>
                  <a:gd name="connsiteX11" fmla="*/ 131585 w 132850"/>
                  <a:gd name="connsiteY11" fmla="*/ 126133 h 300618"/>
                  <a:gd name="connsiteX12" fmla="*/ 132424 w 132850"/>
                  <a:gd name="connsiteY12" fmla="*/ 86786 h 300618"/>
                  <a:gd name="connsiteX13" fmla="*/ 86840 w 132850"/>
                  <a:gd name="connsiteY13" fmla="*/ 63874 h 300618"/>
                  <a:gd name="connsiteX14" fmla="*/ 131225 w 132850"/>
                  <a:gd name="connsiteY14" fmla="*/ 74670 h 300618"/>
                  <a:gd name="connsiteX15" fmla="*/ 126426 w 132850"/>
                  <a:gd name="connsiteY15" fmla="*/ 51398 h 300618"/>
                  <a:gd name="connsiteX16" fmla="*/ 95477 w 132850"/>
                  <a:gd name="connsiteY16" fmla="*/ 38202 h 300618"/>
                  <a:gd name="connsiteX17" fmla="*/ 124867 w 132850"/>
                  <a:gd name="connsiteY17" fmla="*/ 45760 h 300618"/>
                  <a:gd name="connsiteX18" fmla="*/ 103394 w 132850"/>
                  <a:gd name="connsiteY18" fmla="*/ 415 h 300618"/>
                  <a:gd name="connsiteX19" fmla="*/ 109 w 132850"/>
                  <a:gd name="connsiteY19" fmla="*/ 301034 h 300618"/>
                  <a:gd name="connsiteX20" fmla="*/ 27460 w 132850"/>
                  <a:gd name="connsiteY20" fmla="*/ 289397 h 300618"/>
                  <a:gd name="connsiteX21" fmla="*/ 30699 w 132850"/>
                  <a:gd name="connsiteY21" fmla="*/ 246092 h 30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850" h="300618">
                    <a:moveTo>
                      <a:pt x="30699" y="246092"/>
                    </a:moveTo>
                    <a:lnTo>
                      <a:pt x="58049" y="268644"/>
                    </a:lnTo>
                    <a:cubicBezTo>
                      <a:pt x="65847" y="261927"/>
                      <a:pt x="73164" y="254729"/>
                      <a:pt x="79882" y="246812"/>
                    </a:cubicBezTo>
                    <a:lnTo>
                      <a:pt x="47493" y="207465"/>
                    </a:lnTo>
                    <a:lnTo>
                      <a:pt x="94277" y="227858"/>
                    </a:lnTo>
                    <a:cubicBezTo>
                      <a:pt x="105433" y="211304"/>
                      <a:pt x="114430" y="193310"/>
                      <a:pt x="120908" y="174356"/>
                    </a:cubicBezTo>
                    <a:cubicBezTo>
                      <a:pt x="121388" y="172797"/>
                      <a:pt x="121868" y="171237"/>
                      <a:pt x="122348" y="169558"/>
                    </a:cubicBezTo>
                    <a:lnTo>
                      <a:pt x="74364" y="145566"/>
                    </a:lnTo>
                    <a:lnTo>
                      <a:pt x="127866" y="148565"/>
                    </a:lnTo>
                    <a:cubicBezTo>
                      <a:pt x="128945" y="143767"/>
                      <a:pt x="129785" y="138968"/>
                      <a:pt x="130505" y="134170"/>
                    </a:cubicBezTo>
                    <a:lnTo>
                      <a:pt x="82161" y="105979"/>
                    </a:lnTo>
                    <a:lnTo>
                      <a:pt x="131585" y="126133"/>
                    </a:lnTo>
                    <a:cubicBezTo>
                      <a:pt x="133024" y="113057"/>
                      <a:pt x="133384" y="99861"/>
                      <a:pt x="132424" y="86786"/>
                    </a:cubicBezTo>
                    <a:lnTo>
                      <a:pt x="86840" y="63874"/>
                    </a:lnTo>
                    <a:lnTo>
                      <a:pt x="131225" y="74670"/>
                    </a:lnTo>
                    <a:cubicBezTo>
                      <a:pt x="130145" y="66753"/>
                      <a:pt x="128466" y="58955"/>
                      <a:pt x="126426" y="51398"/>
                    </a:cubicBezTo>
                    <a:lnTo>
                      <a:pt x="95477" y="38202"/>
                    </a:lnTo>
                    <a:lnTo>
                      <a:pt x="124867" y="45760"/>
                    </a:lnTo>
                    <a:cubicBezTo>
                      <a:pt x="120188" y="29565"/>
                      <a:pt x="112871" y="14330"/>
                      <a:pt x="103394" y="415"/>
                    </a:cubicBezTo>
                    <a:cubicBezTo>
                      <a:pt x="103394" y="415"/>
                      <a:pt x="44494" y="151924"/>
                      <a:pt x="109" y="301034"/>
                    </a:cubicBezTo>
                    <a:cubicBezTo>
                      <a:pt x="9586" y="298035"/>
                      <a:pt x="18703" y="294196"/>
                      <a:pt x="27460" y="289397"/>
                    </a:cubicBezTo>
                    <a:lnTo>
                      <a:pt x="30699" y="246092"/>
                    </a:lnTo>
                    <a:close/>
                  </a:path>
                </a:pathLst>
              </a:custGeom>
              <a:solidFill>
                <a:srgbClr val="3769A5"/>
              </a:solidFill>
              <a:ln w="11989" cap="flat">
                <a:noFill/>
                <a:prstDash val="solid"/>
                <a:miter/>
              </a:ln>
            </p:spPr>
            <p:txBody>
              <a:bodyPr rtlCol="0" anchor="ctr"/>
              <a:lstStyle/>
              <a:p>
                <a:endParaRPr lang="zh-CN" altLang="en-US"/>
              </a:p>
            </p:txBody>
          </p:sp>
          <p:sp>
            <p:nvSpPr>
              <p:cNvPr id="69" name="îṡ1iḋê"/>
              <p:cNvSpPr/>
              <p:nvPr/>
            </p:nvSpPr>
            <p:spPr>
              <a:xfrm>
                <a:off x="8512324" y="4029593"/>
                <a:ext cx="127876" cy="324010"/>
              </a:xfrm>
              <a:custGeom>
                <a:avLst/>
                <a:gdLst>
                  <a:gd name="connsiteX0" fmla="*/ 66327 w 127876"/>
                  <a:gd name="connsiteY0" fmla="*/ 415 h 324010"/>
                  <a:gd name="connsiteX1" fmla="*/ 16663 w 127876"/>
                  <a:gd name="connsiteY1" fmla="*/ 67112 h 324010"/>
                  <a:gd name="connsiteX2" fmla="*/ 57929 w 127876"/>
                  <a:gd name="connsiteY2" fmla="*/ 68072 h 324010"/>
                  <a:gd name="connsiteX3" fmla="*/ 9946 w 127876"/>
                  <a:gd name="connsiteY3" fmla="*/ 84147 h 324010"/>
                  <a:gd name="connsiteX4" fmla="*/ 829 w 127876"/>
                  <a:gd name="connsiteY4" fmla="*/ 127332 h 324010"/>
                  <a:gd name="connsiteX5" fmla="*/ 68966 w 127876"/>
                  <a:gd name="connsiteY5" fmla="*/ 114497 h 324010"/>
                  <a:gd name="connsiteX6" fmla="*/ 109 w 127876"/>
                  <a:gd name="connsiteY6" fmla="*/ 141008 h 324010"/>
                  <a:gd name="connsiteX7" fmla="*/ 109 w 127876"/>
                  <a:gd name="connsiteY7" fmla="*/ 149885 h 324010"/>
                  <a:gd name="connsiteX8" fmla="*/ 83001 w 127876"/>
                  <a:gd name="connsiteY8" fmla="*/ 148685 h 324010"/>
                  <a:gd name="connsiteX9" fmla="*/ 1069 w 127876"/>
                  <a:gd name="connsiteY9" fmla="*/ 164160 h 324010"/>
                  <a:gd name="connsiteX10" fmla="*/ 3228 w 127876"/>
                  <a:gd name="connsiteY10" fmla="*/ 179755 h 324010"/>
                  <a:gd name="connsiteX11" fmla="*/ 24941 w 127876"/>
                  <a:gd name="connsiteY11" fmla="*/ 238175 h 324010"/>
                  <a:gd name="connsiteX12" fmla="*/ 92118 w 127876"/>
                  <a:gd name="connsiteY12" fmla="*/ 214183 h 324010"/>
                  <a:gd name="connsiteX13" fmla="*/ 30579 w 127876"/>
                  <a:gd name="connsiteY13" fmla="*/ 247772 h 324010"/>
                  <a:gd name="connsiteX14" fmla="*/ 33458 w 127876"/>
                  <a:gd name="connsiteY14" fmla="*/ 252090 h 324010"/>
                  <a:gd name="connsiteX15" fmla="*/ 92118 w 127876"/>
                  <a:gd name="connsiteY15" fmla="*/ 233136 h 324010"/>
                  <a:gd name="connsiteX16" fmla="*/ 38376 w 127876"/>
                  <a:gd name="connsiteY16" fmla="*/ 258688 h 324010"/>
                  <a:gd name="connsiteX17" fmla="*/ 66567 w 127876"/>
                  <a:gd name="connsiteY17" fmla="*/ 288918 h 324010"/>
                  <a:gd name="connsiteX18" fmla="*/ 108432 w 127876"/>
                  <a:gd name="connsiteY18" fmla="*/ 269244 h 324010"/>
                  <a:gd name="connsiteX19" fmla="*/ 80602 w 127876"/>
                  <a:gd name="connsiteY19" fmla="*/ 299834 h 324010"/>
                  <a:gd name="connsiteX20" fmla="*/ 127986 w 127876"/>
                  <a:gd name="connsiteY20" fmla="*/ 324426 h 324010"/>
                  <a:gd name="connsiteX21" fmla="*/ 66327 w 127876"/>
                  <a:gd name="connsiteY21" fmla="*/ 415 h 32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876" h="324010">
                    <a:moveTo>
                      <a:pt x="66327" y="415"/>
                    </a:moveTo>
                    <a:cubicBezTo>
                      <a:pt x="45094" y="18769"/>
                      <a:pt x="28060" y="41561"/>
                      <a:pt x="16663" y="67112"/>
                    </a:cubicBezTo>
                    <a:lnTo>
                      <a:pt x="57929" y="68072"/>
                    </a:lnTo>
                    <a:lnTo>
                      <a:pt x="9946" y="84147"/>
                    </a:lnTo>
                    <a:cubicBezTo>
                      <a:pt x="5267" y="98182"/>
                      <a:pt x="2148" y="112577"/>
                      <a:pt x="829" y="127332"/>
                    </a:cubicBezTo>
                    <a:lnTo>
                      <a:pt x="68966" y="114497"/>
                    </a:lnTo>
                    <a:lnTo>
                      <a:pt x="109" y="141008"/>
                    </a:lnTo>
                    <a:cubicBezTo>
                      <a:pt x="109" y="143887"/>
                      <a:pt x="109" y="146886"/>
                      <a:pt x="109" y="149885"/>
                    </a:cubicBezTo>
                    <a:lnTo>
                      <a:pt x="83001" y="148685"/>
                    </a:lnTo>
                    <a:lnTo>
                      <a:pt x="1069" y="164160"/>
                    </a:lnTo>
                    <a:cubicBezTo>
                      <a:pt x="1549" y="169318"/>
                      <a:pt x="2268" y="174596"/>
                      <a:pt x="3228" y="179755"/>
                    </a:cubicBezTo>
                    <a:cubicBezTo>
                      <a:pt x="7187" y="200268"/>
                      <a:pt x="14504" y="220061"/>
                      <a:pt x="24941" y="238175"/>
                    </a:cubicBezTo>
                    <a:lnTo>
                      <a:pt x="92118" y="214183"/>
                    </a:lnTo>
                    <a:lnTo>
                      <a:pt x="30579" y="247772"/>
                    </a:lnTo>
                    <a:cubicBezTo>
                      <a:pt x="31538" y="249211"/>
                      <a:pt x="32498" y="250650"/>
                      <a:pt x="33458" y="252090"/>
                    </a:cubicBezTo>
                    <a:lnTo>
                      <a:pt x="92118" y="233136"/>
                    </a:lnTo>
                    <a:lnTo>
                      <a:pt x="38376" y="258688"/>
                    </a:lnTo>
                    <a:cubicBezTo>
                      <a:pt x="46653" y="269724"/>
                      <a:pt x="56130" y="279921"/>
                      <a:pt x="66567" y="288918"/>
                    </a:cubicBezTo>
                    <a:lnTo>
                      <a:pt x="108432" y="269244"/>
                    </a:lnTo>
                    <a:lnTo>
                      <a:pt x="80602" y="299834"/>
                    </a:lnTo>
                    <a:cubicBezTo>
                      <a:pt x="95117" y="310270"/>
                      <a:pt x="111071" y="318548"/>
                      <a:pt x="127986" y="324426"/>
                    </a:cubicBezTo>
                    <a:cubicBezTo>
                      <a:pt x="89239" y="167519"/>
                      <a:pt x="66327" y="415"/>
                      <a:pt x="66327" y="415"/>
                    </a:cubicBezTo>
                    <a:close/>
                  </a:path>
                </a:pathLst>
              </a:custGeom>
              <a:solidFill>
                <a:srgbClr val="4C93F4"/>
              </a:solidFill>
              <a:ln w="11989" cap="flat">
                <a:noFill/>
                <a:prstDash val="solid"/>
                <a:miter/>
              </a:ln>
            </p:spPr>
            <p:txBody>
              <a:bodyPr rtlCol="0" anchor="ctr"/>
              <a:lstStyle/>
              <a:p>
                <a:endParaRPr lang="zh-CN" altLang="en-US"/>
              </a:p>
            </p:txBody>
          </p:sp>
          <p:sp>
            <p:nvSpPr>
              <p:cNvPr id="70" name="íṧḻíḓé"/>
              <p:cNvSpPr/>
              <p:nvPr/>
            </p:nvSpPr>
            <p:spPr>
              <a:xfrm>
                <a:off x="8578421" y="4030073"/>
                <a:ext cx="127536" cy="324010"/>
              </a:xfrm>
              <a:custGeom>
                <a:avLst/>
                <a:gdLst>
                  <a:gd name="connsiteX0" fmla="*/ 63208 w 127536"/>
                  <a:gd name="connsiteY0" fmla="*/ 258328 h 324010"/>
                  <a:gd name="connsiteX1" fmla="*/ 108432 w 127536"/>
                  <a:gd name="connsiteY1" fmla="*/ 263126 h 324010"/>
                  <a:gd name="connsiteX2" fmla="*/ 120548 w 127536"/>
                  <a:gd name="connsiteY2" fmla="*/ 231577 h 324010"/>
                  <a:gd name="connsiteX3" fmla="*/ 59489 w 127536"/>
                  <a:gd name="connsiteY3" fmla="*/ 214782 h 324010"/>
                  <a:gd name="connsiteX4" fmla="*/ 125707 w 127536"/>
                  <a:gd name="connsiteY4" fmla="*/ 206625 h 324010"/>
                  <a:gd name="connsiteX5" fmla="*/ 124267 w 127536"/>
                  <a:gd name="connsiteY5" fmla="*/ 144246 h 324010"/>
                  <a:gd name="connsiteX6" fmla="*/ 123187 w 127536"/>
                  <a:gd name="connsiteY6" fmla="*/ 139448 h 324010"/>
                  <a:gd name="connsiteX7" fmla="*/ 53491 w 127536"/>
                  <a:gd name="connsiteY7" fmla="*/ 144966 h 324010"/>
                  <a:gd name="connsiteX8" fmla="*/ 117069 w 127536"/>
                  <a:gd name="connsiteY8" fmla="*/ 117495 h 324010"/>
                  <a:gd name="connsiteX9" fmla="*/ 111431 w 127536"/>
                  <a:gd name="connsiteY9" fmla="*/ 103100 h 324010"/>
                  <a:gd name="connsiteX10" fmla="*/ 38856 w 127536"/>
                  <a:gd name="connsiteY10" fmla="*/ 105259 h 324010"/>
                  <a:gd name="connsiteX11" fmla="*/ 108192 w 127536"/>
                  <a:gd name="connsiteY11" fmla="*/ 95663 h 324010"/>
                  <a:gd name="connsiteX12" fmla="*/ 85520 w 127536"/>
                  <a:gd name="connsiteY12" fmla="*/ 60395 h 324010"/>
                  <a:gd name="connsiteX13" fmla="*/ 19063 w 127536"/>
                  <a:gd name="connsiteY13" fmla="*/ 65673 h 324010"/>
                  <a:gd name="connsiteX14" fmla="*/ 76643 w 127536"/>
                  <a:gd name="connsiteY14" fmla="*/ 50318 h 324010"/>
                  <a:gd name="connsiteX15" fmla="*/ 57450 w 127536"/>
                  <a:gd name="connsiteY15" fmla="*/ 32324 h 324010"/>
                  <a:gd name="connsiteX16" fmla="*/ 13784 w 127536"/>
                  <a:gd name="connsiteY16" fmla="*/ 38082 h 324010"/>
                  <a:gd name="connsiteX17" fmla="*/ 52171 w 127536"/>
                  <a:gd name="connsiteY17" fmla="*/ 28485 h 324010"/>
                  <a:gd name="connsiteX18" fmla="*/ 109 w 127536"/>
                  <a:gd name="connsiteY18" fmla="*/ 415 h 324010"/>
                  <a:gd name="connsiteX19" fmla="*/ 61408 w 127536"/>
                  <a:gd name="connsiteY19" fmla="*/ 324425 h 324010"/>
                  <a:gd name="connsiteX20" fmla="*/ 86000 w 127536"/>
                  <a:gd name="connsiteY20" fmla="*/ 298754 h 324010"/>
                  <a:gd name="connsiteX21" fmla="*/ 63208 w 127536"/>
                  <a:gd name="connsiteY21" fmla="*/ 258328 h 32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536" h="324010">
                    <a:moveTo>
                      <a:pt x="63208" y="258328"/>
                    </a:moveTo>
                    <a:lnTo>
                      <a:pt x="108432" y="263126"/>
                    </a:lnTo>
                    <a:cubicBezTo>
                      <a:pt x="113351" y="253050"/>
                      <a:pt x="117429" y="242493"/>
                      <a:pt x="120548" y="231577"/>
                    </a:cubicBezTo>
                    <a:lnTo>
                      <a:pt x="59489" y="214782"/>
                    </a:lnTo>
                    <a:lnTo>
                      <a:pt x="125707" y="206625"/>
                    </a:lnTo>
                    <a:cubicBezTo>
                      <a:pt x="128706" y="185872"/>
                      <a:pt x="128226" y="164879"/>
                      <a:pt x="124267" y="144246"/>
                    </a:cubicBezTo>
                    <a:cubicBezTo>
                      <a:pt x="123907" y="142567"/>
                      <a:pt x="123547" y="141008"/>
                      <a:pt x="123187" y="139448"/>
                    </a:cubicBezTo>
                    <a:lnTo>
                      <a:pt x="53491" y="144966"/>
                    </a:lnTo>
                    <a:lnTo>
                      <a:pt x="117069" y="117495"/>
                    </a:lnTo>
                    <a:cubicBezTo>
                      <a:pt x="115390" y="112697"/>
                      <a:pt x="113471" y="107899"/>
                      <a:pt x="111431" y="103100"/>
                    </a:cubicBezTo>
                    <a:lnTo>
                      <a:pt x="38856" y="105259"/>
                    </a:lnTo>
                    <a:lnTo>
                      <a:pt x="108192" y="95663"/>
                    </a:lnTo>
                    <a:cubicBezTo>
                      <a:pt x="101955" y="83067"/>
                      <a:pt x="94397" y="71311"/>
                      <a:pt x="85520" y="60395"/>
                    </a:cubicBezTo>
                    <a:lnTo>
                      <a:pt x="19063" y="65673"/>
                    </a:lnTo>
                    <a:lnTo>
                      <a:pt x="76643" y="50318"/>
                    </a:lnTo>
                    <a:cubicBezTo>
                      <a:pt x="70645" y="43840"/>
                      <a:pt x="64287" y="37842"/>
                      <a:pt x="57450" y="32324"/>
                    </a:cubicBezTo>
                    <a:lnTo>
                      <a:pt x="13784" y="38082"/>
                    </a:lnTo>
                    <a:lnTo>
                      <a:pt x="52171" y="28485"/>
                    </a:lnTo>
                    <a:cubicBezTo>
                      <a:pt x="36337" y="16490"/>
                      <a:pt x="18823" y="7013"/>
                      <a:pt x="109" y="415"/>
                    </a:cubicBezTo>
                    <a:cubicBezTo>
                      <a:pt x="109" y="415"/>
                      <a:pt x="23021" y="167518"/>
                      <a:pt x="61408" y="324425"/>
                    </a:cubicBezTo>
                    <a:cubicBezTo>
                      <a:pt x="70405" y="316628"/>
                      <a:pt x="78562" y="308111"/>
                      <a:pt x="86000" y="298754"/>
                    </a:cubicBezTo>
                    <a:lnTo>
                      <a:pt x="63208" y="258328"/>
                    </a:lnTo>
                    <a:close/>
                  </a:path>
                </a:pathLst>
              </a:custGeom>
              <a:solidFill>
                <a:srgbClr val="1357B3"/>
              </a:solidFill>
              <a:ln w="11989" cap="flat">
                <a:noFill/>
                <a:prstDash val="solid"/>
                <a:miter/>
              </a:ln>
            </p:spPr>
            <p:txBody>
              <a:bodyPr rtlCol="0" anchor="ctr"/>
              <a:lstStyle/>
              <a:p>
                <a:endParaRPr lang="zh-CN" altLang="en-US"/>
              </a:p>
            </p:txBody>
          </p:sp>
          <p:sp>
            <p:nvSpPr>
              <p:cNvPr id="71" name="îSļîḋè"/>
              <p:cNvSpPr/>
              <p:nvPr/>
            </p:nvSpPr>
            <p:spPr>
              <a:xfrm>
                <a:off x="8528398" y="4317735"/>
                <a:ext cx="250115" cy="253234"/>
              </a:xfrm>
              <a:custGeom>
                <a:avLst/>
                <a:gdLst>
                  <a:gd name="connsiteX0" fmla="*/ 28779 w 250115"/>
                  <a:gd name="connsiteY0" fmla="*/ 253649 h 253234"/>
                  <a:gd name="connsiteX1" fmla="*/ 109 w 250115"/>
                  <a:gd name="connsiteY1" fmla="*/ 415 h 253234"/>
                  <a:gd name="connsiteX2" fmla="*/ 250224 w 250115"/>
                  <a:gd name="connsiteY2" fmla="*/ 415 h 253234"/>
                  <a:gd name="connsiteX3" fmla="*/ 221674 w 250115"/>
                  <a:gd name="connsiteY3" fmla="*/ 253649 h 253234"/>
                </a:gdLst>
                <a:ahLst/>
                <a:cxnLst>
                  <a:cxn ang="0">
                    <a:pos x="connsiteX0" y="connsiteY0"/>
                  </a:cxn>
                  <a:cxn ang="0">
                    <a:pos x="connsiteX1" y="connsiteY1"/>
                  </a:cxn>
                  <a:cxn ang="0">
                    <a:pos x="connsiteX2" y="connsiteY2"/>
                  </a:cxn>
                  <a:cxn ang="0">
                    <a:pos x="connsiteX3" y="connsiteY3"/>
                  </a:cxn>
                </a:cxnLst>
                <a:rect l="l" t="t" r="r" b="b"/>
                <a:pathLst>
                  <a:path w="250115" h="253234">
                    <a:moveTo>
                      <a:pt x="28779" y="253649"/>
                    </a:moveTo>
                    <a:lnTo>
                      <a:pt x="109" y="415"/>
                    </a:lnTo>
                    <a:lnTo>
                      <a:pt x="250224" y="415"/>
                    </a:lnTo>
                    <a:lnTo>
                      <a:pt x="221674" y="253649"/>
                    </a:lnTo>
                    <a:close/>
                  </a:path>
                </a:pathLst>
              </a:custGeom>
              <a:solidFill>
                <a:srgbClr val="FFECA3"/>
              </a:solidFill>
              <a:ln w="11989" cap="flat">
                <a:noFill/>
                <a:prstDash val="solid"/>
                <a:miter/>
              </a:ln>
            </p:spPr>
            <p:txBody>
              <a:bodyPr rtlCol="0" anchor="ctr"/>
              <a:lstStyle/>
              <a:p>
                <a:endParaRPr lang="zh-CN" altLang="en-US"/>
              </a:p>
            </p:txBody>
          </p:sp>
          <p:sp>
            <p:nvSpPr>
              <p:cNvPr id="72" name="íṡḻídê"/>
              <p:cNvSpPr/>
              <p:nvPr/>
            </p:nvSpPr>
            <p:spPr>
              <a:xfrm>
                <a:off x="8676068" y="4317735"/>
                <a:ext cx="102445" cy="253234"/>
              </a:xfrm>
              <a:custGeom>
                <a:avLst/>
                <a:gdLst>
                  <a:gd name="connsiteX0" fmla="*/ 74004 w 102445"/>
                  <a:gd name="connsiteY0" fmla="*/ 253649 h 253234"/>
                  <a:gd name="connsiteX1" fmla="*/ 109 w 102445"/>
                  <a:gd name="connsiteY1" fmla="*/ 253649 h 253234"/>
                  <a:gd name="connsiteX2" fmla="*/ 21582 w 102445"/>
                  <a:gd name="connsiteY2" fmla="*/ 415 h 253234"/>
                  <a:gd name="connsiteX3" fmla="*/ 102554 w 102445"/>
                  <a:gd name="connsiteY3" fmla="*/ 415 h 253234"/>
                </a:gdLst>
                <a:ahLst/>
                <a:cxnLst>
                  <a:cxn ang="0">
                    <a:pos x="connsiteX0" y="connsiteY0"/>
                  </a:cxn>
                  <a:cxn ang="0">
                    <a:pos x="connsiteX1" y="connsiteY1"/>
                  </a:cxn>
                  <a:cxn ang="0">
                    <a:pos x="connsiteX2" y="connsiteY2"/>
                  </a:cxn>
                  <a:cxn ang="0">
                    <a:pos x="connsiteX3" y="connsiteY3"/>
                  </a:cxn>
                </a:cxnLst>
                <a:rect l="l" t="t" r="r" b="b"/>
                <a:pathLst>
                  <a:path w="102445" h="253234">
                    <a:moveTo>
                      <a:pt x="74004" y="253649"/>
                    </a:moveTo>
                    <a:lnTo>
                      <a:pt x="109" y="253649"/>
                    </a:lnTo>
                    <a:lnTo>
                      <a:pt x="21582" y="415"/>
                    </a:lnTo>
                    <a:lnTo>
                      <a:pt x="102554" y="415"/>
                    </a:lnTo>
                    <a:close/>
                  </a:path>
                </a:pathLst>
              </a:custGeom>
              <a:solidFill>
                <a:srgbClr val="CD8111"/>
              </a:solidFill>
              <a:ln w="11989" cap="flat">
                <a:noFill/>
                <a:prstDash val="solid"/>
                <a:miter/>
              </a:ln>
            </p:spPr>
            <p:txBody>
              <a:bodyPr rtlCol="0" anchor="ctr"/>
              <a:lstStyle/>
              <a:p>
                <a:endParaRPr lang="zh-CN" altLang="en-US"/>
              </a:p>
            </p:txBody>
          </p:sp>
          <p:sp>
            <p:nvSpPr>
              <p:cNvPr id="73" name="íşľïde"/>
              <p:cNvSpPr/>
              <p:nvPr/>
            </p:nvSpPr>
            <p:spPr>
              <a:xfrm>
                <a:off x="8518681" y="4310658"/>
                <a:ext cx="269668" cy="61659"/>
              </a:xfrm>
              <a:custGeom>
                <a:avLst/>
                <a:gdLst>
                  <a:gd name="connsiteX0" fmla="*/ 109 w 269668"/>
                  <a:gd name="connsiteY0" fmla="*/ 415 h 61659"/>
                  <a:gd name="connsiteX1" fmla="*/ 269778 w 269668"/>
                  <a:gd name="connsiteY1" fmla="*/ 415 h 61659"/>
                  <a:gd name="connsiteX2" fmla="*/ 269778 w 269668"/>
                  <a:gd name="connsiteY2" fmla="*/ 50078 h 61659"/>
                  <a:gd name="connsiteX3" fmla="*/ 257782 w 269668"/>
                  <a:gd name="connsiteY3" fmla="*/ 62074 h 61659"/>
                  <a:gd name="connsiteX4" fmla="*/ 12105 w 269668"/>
                  <a:gd name="connsiteY4" fmla="*/ 62074 h 61659"/>
                  <a:gd name="connsiteX5" fmla="*/ 109 w 269668"/>
                  <a:gd name="connsiteY5" fmla="*/ 50078 h 61659"/>
                  <a:gd name="connsiteX6" fmla="*/ 109 w 269668"/>
                  <a:gd name="connsiteY6" fmla="*/ 415 h 61659"/>
                  <a:gd name="connsiteX7" fmla="*/ 109 w 269668"/>
                  <a:gd name="connsiteY7" fmla="*/ 415 h 6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668" h="61658">
                    <a:moveTo>
                      <a:pt x="109" y="415"/>
                    </a:moveTo>
                    <a:lnTo>
                      <a:pt x="269778" y="415"/>
                    </a:lnTo>
                    <a:lnTo>
                      <a:pt x="269778" y="50078"/>
                    </a:lnTo>
                    <a:cubicBezTo>
                      <a:pt x="269778" y="56676"/>
                      <a:pt x="264380" y="62074"/>
                      <a:pt x="257782" y="62074"/>
                    </a:cubicBezTo>
                    <a:lnTo>
                      <a:pt x="12105" y="62074"/>
                    </a:lnTo>
                    <a:cubicBezTo>
                      <a:pt x="5507" y="62074"/>
                      <a:pt x="109" y="56676"/>
                      <a:pt x="109" y="50078"/>
                    </a:cubicBezTo>
                    <a:lnTo>
                      <a:pt x="109" y="415"/>
                    </a:lnTo>
                    <a:lnTo>
                      <a:pt x="109" y="415"/>
                    </a:lnTo>
                    <a:close/>
                  </a:path>
                </a:pathLst>
              </a:custGeom>
              <a:solidFill>
                <a:srgbClr val="FFD46A"/>
              </a:solidFill>
              <a:ln w="11989" cap="flat">
                <a:noFill/>
                <a:prstDash val="solid"/>
                <a:miter/>
              </a:ln>
            </p:spPr>
            <p:txBody>
              <a:bodyPr rtlCol="0" anchor="ctr"/>
              <a:lstStyle/>
              <a:p>
                <a:endParaRPr lang="zh-CN" altLang="en-US"/>
              </a:p>
            </p:txBody>
          </p:sp>
        </p:grpSp>
        <p:grpSp>
          <p:nvGrpSpPr>
            <p:cNvPr id="17" name="图形 1"/>
            <p:cNvGrpSpPr/>
            <p:nvPr/>
          </p:nvGrpSpPr>
          <p:grpSpPr>
            <a:xfrm>
              <a:off x="9323456" y="2323917"/>
              <a:ext cx="797982" cy="665756"/>
              <a:chOff x="10059680" y="2843554"/>
              <a:chExt cx="682689" cy="569567"/>
            </a:xfrm>
          </p:grpSpPr>
          <p:sp>
            <p:nvSpPr>
              <p:cNvPr id="57" name="îSḻíḑé"/>
              <p:cNvSpPr/>
              <p:nvPr/>
            </p:nvSpPr>
            <p:spPr>
              <a:xfrm>
                <a:off x="10193675" y="3011497"/>
                <a:ext cx="548694" cy="401624"/>
              </a:xfrm>
              <a:custGeom>
                <a:avLst/>
                <a:gdLst>
                  <a:gd name="connsiteX0" fmla="*/ 53620 w 548694"/>
                  <a:gd name="connsiteY0" fmla="*/ 332 h 401624"/>
                  <a:gd name="connsiteX1" fmla="*/ 527700 w 548694"/>
                  <a:gd name="connsiteY1" fmla="*/ 332 h 401624"/>
                  <a:gd name="connsiteX2" fmla="*/ 548933 w 548694"/>
                  <a:gd name="connsiteY2" fmla="*/ 21565 h 401624"/>
                  <a:gd name="connsiteX3" fmla="*/ 548933 w 548694"/>
                  <a:gd name="connsiteY3" fmla="*/ 23004 h 401624"/>
                  <a:gd name="connsiteX4" fmla="*/ 524341 w 548694"/>
                  <a:gd name="connsiteY4" fmla="*/ 382163 h 401624"/>
                  <a:gd name="connsiteX5" fmla="*/ 503108 w 548694"/>
                  <a:gd name="connsiteY5" fmla="*/ 401956 h 401624"/>
                  <a:gd name="connsiteX6" fmla="*/ 21471 w 548694"/>
                  <a:gd name="connsiteY6" fmla="*/ 401956 h 401624"/>
                  <a:gd name="connsiteX7" fmla="*/ 238 w 548694"/>
                  <a:gd name="connsiteY7" fmla="*/ 380724 h 401624"/>
                  <a:gd name="connsiteX8" fmla="*/ 358 w 548694"/>
                  <a:gd name="connsiteY8" fmla="*/ 378804 h 401624"/>
                  <a:gd name="connsiteX9" fmla="*/ 32507 w 548694"/>
                  <a:gd name="connsiteY9" fmla="*/ 19645 h 401624"/>
                  <a:gd name="connsiteX10" fmla="*/ 53620 w 548694"/>
                  <a:gd name="connsiteY10" fmla="*/ 332 h 4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694" h="401624">
                    <a:moveTo>
                      <a:pt x="53620" y="332"/>
                    </a:moveTo>
                    <a:lnTo>
                      <a:pt x="527700" y="332"/>
                    </a:lnTo>
                    <a:cubicBezTo>
                      <a:pt x="539456" y="332"/>
                      <a:pt x="548933" y="9809"/>
                      <a:pt x="548933" y="21565"/>
                    </a:cubicBezTo>
                    <a:cubicBezTo>
                      <a:pt x="548933" y="22045"/>
                      <a:pt x="548933" y="22525"/>
                      <a:pt x="548933" y="23004"/>
                    </a:cubicBezTo>
                    <a:lnTo>
                      <a:pt x="524341" y="382163"/>
                    </a:lnTo>
                    <a:cubicBezTo>
                      <a:pt x="523621" y="393319"/>
                      <a:pt x="514264" y="401956"/>
                      <a:pt x="503108" y="401956"/>
                    </a:cubicBezTo>
                    <a:lnTo>
                      <a:pt x="21471" y="401956"/>
                    </a:lnTo>
                    <a:cubicBezTo>
                      <a:pt x="9715" y="401956"/>
                      <a:pt x="238" y="392480"/>
                      <a:pt x="238" y="380724"/>
                    </a:cubicBezTo>
                    <a:cubicBezTo>
                      <a:pt x="238" y="380124"/>
                      <a:pt x="238" y="379404"/>
                      <a:pt x="358" y="378804"/>
                    </a:cubicBezTo>
                    <a:lnTo>
                      <a:pt x="32507" y="19645"/>
                    </a:lnTo>
                    <a:cubicBezTo>
                      <a:pt x="33467" y="8729"/>
                      <a:pt x="42584" y="332"/>
                      <a:pt x="53620" y="332"/>
                    </a:cubicBezTo>
                    <a:close/>
                  </a:path>
                </a:pathLst>
              </a:custGeom>
              <a:solidFill>
                <a:srgbClr val="FFFFFF">
                  <a:alpha val="30000"/>
                </a:srgbClr>
              </a:solidFill>
              <a:ln w="11989" cap="flat">
                <a:noFill/>
                <a:prstDash val="solid"/>
                <a:miter/>
              </a:ln>
            </p:spPr>
            <p:txBody>
              <a:bodyPr rtlCol="0" anchor="ctr"/>
              <a:lstStyle/>
              <a:p>
                <a:endParaRPr lang="zh-CN" altLang="en-US"/>
              </a:p>
            </p:txBody>
          </p:sp>
          <p:sp>
            <p:nvSpPr>
              <p:cNvPr id="58" name="iṧ1íďé"/>
              <p:cNvSpPr/>
              <p:nvPr/>
            </p:nvSpPr>
            <p:spPr>
              <a:xfrm>
                <a:off x="10257613" y="3131456"/>
                <a:ext cx="419858" cy="239918"/>
              </a:xfrm>
              <a:custGeom>
                <a:avLst/>
                <a:gdLst>
                  <a:gd name="connsiteX0" fmla="*/ 281903 w 419858"/>
                  <a:gd name="connsiteY0" fmla="*/ 332 h 239918"/>
                  <a:gd name="connsiteX1" fmla="*/ 256471 w 419858"/>
                  <a:gd name="connsiteY1" fmla="*/ 240251 h 239918"/>
                  <a:gd name="connsiteX2" fmla="*/ 222643 w 419858"/>
                  <a:gd name="connsiteY2" fmla="*/ 240251 h 239918"/>
                  <a:gd name="connsiteX3" fmla="*/ 248074 w 419858"/>
                  <a:gd name="connsiteY3" fmla="*/ 332 h 239918"/>
                  <a:gd name="connsiteX4" fmla="*/ 281903 w 419858"/>
                  <a:gd name="connsiteY4" fmla="*/ 332 h 239918"/>
                  <a:gd name="connsiteX5" fmla="*/ 44983 w 419858"/>
                  <a:gd name="connsiteY5" fmla="*/ 137446 h 239918"/>
                  <a:gd name="connsiteX6" fmla="*/ 34067 w 419858"/>
                  <a:gd name="connsiteY6" fmla="*/ 240251 h 239918"/>
                  <a:gd name="connsiteX7" fmla="*/ 238 w 419858"/>
                  <a:gd name="connsiteY7" fmla="*/ 240251 h 239918"/>
                  <a:gd name="connsiteX8" fmla="*/ 11154 w 419858"/>
                  <a:gd name="connsiteY8" fmla="*/ 137446 h 239918"/>
                  <a:gd name="connsiteX9" fmla="*/ 44983 w 419858"/>
                  <a:gd name="connsiteY9" fmla="*/ 137446 h 239918"/>
                  <a:gd name="connsiteX10" fmla="*/ 338284 w 419858"/>
                  <a:gd name="connsiteY10" fmla="*/ 167435 h 239918"/>
                  <a:gd name="connsiteX11" fmla="*/ 330606 w 419858"/>
                  <a:gd name="connsiteY11" fmla="*/ 240251 h 239918"/>
                  <a:gd name="connsiteX12" fmla="*/ 296778 w 419858"/>
                  <a:gd name="connsiteY12" fmla="*/ 240251 h 239918"/>
                  <a:gd name="connsiteX13" fmla="*/ 304455 w 419858"/>
                  <a:gd name="connsiteY13" fmla="*/ 167435 h 239918"/>
                  <a:gd name="connsiteX14" fmla="*/ 338284 w 419858"/>
                  <a:gd name="connsiteY14" fmla="*/ 167435 h 239918"/>
                  <a:gd name="connsiteX15" fmla="*/ 420096 w 419858"/>
                  <a:gd name="connsiteY15" fmla="*/ 94620 h 239918"/>
                  <a:gd name="connsiteX16" fmla="*/ 404621 w 419858"/>
                  <a:gd name="connsiteY16" fmla="*/ 240251 h 239918"/>
                  <a:gd name="connsiteX17" fmla="*/ 370793 w 419858"/>
                  <a:gd name="connsiteY17" fmla="*/ 240251 h 239918"/>
                  <a:gd name="connsiteX18" fmla="*/ 386267 w 419858"/>
                  <a:gd name="connsiteY18" fmla="*/ 94620 h 239918"/>
                  <a:gd name="connsiteX19" fmla="*/ 420096 w 419858"/>
                  <a:gd name="connsiteY19" fmla="*/ 94620 h 239918"/>
                  <a:gd name="connsiteX20" fmla="*/ 197811 w 419858"/>
                  <a:gd name="connsiteY20" fmla="*/ 94620 h 239918"/>
                  <a:gd name="connsiteX21" fmla="*/ 182336 w 419858"/>
                  <a:gd name="connsiteY21" fmla="*/ 240251 h 239918"/>
                  <a:gd name="connsiteX22" fmla="*/ 148508 w 419858"/>
                  <a:gd name="connsiteY22" fmla="*/ 240251 h 239918"/>
                  <a:gd name="connsiteX23" fmla="*/ 163983 w 419858"/>
                  <a:gd name="connsiteY23" fmla="*/ 94620 h 239918"/>
                  <a:gd name="connsiteX24" fmla="*/ 197811 w 419858"/>
                  <a:gd name="connsiteY24" fmla="*/ 94620 h 239918"/>
                  <a:gd name="connsiteX25" fmla="*/ 127275 w 419858"/>
                  <a:gd name="connsiteY25" fmla="*/ 60312 h 239918"/>
                  <a:gd name="connsiteX26" fmla="*/ 108201 w 419858"/>
                  <a:gd name="connsiteY26" fmla="*/ 240251 h 239918"/>
                  <a:gd name="connsiteX27" fmla="*/ 74373 w 419858"/>
                  <a:gd name="connsiteY27" fmla="*/ 240251 h 239918"/>
                  <a:gd name="connsiteX28" fmla="*/ 93446 w 419858"/>
                  <a:gd name="connsiteY28" fmla="*/ 60312 h 239918"/>
                  <a:gd name="connsiteX29" fmla="*/ 127275 w 419858"/>
                  <a:gd name="connsiteY29" fmla="*/ 60312 h 23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9858" h="239918">
                    <a:moveTo>
                      <a:pt x="281903" y="332"/>
                    </a:moveTo>
                    <a:lnTo>
                      <a:pt x="256471" y="240251"/>
                    </a:lnTo>
                    <a:lnTo>
                      <a:pt x="222643" y="240251"/>
                    </a:lnTo>
                    <a:lnTo>
                      <a:pt x="248074" y="332"/>
                    </a:lnTo>
                    <a:lnTo>
                      <a:pt x="281903" y="332"/>
                    </a:lnTo>
                    <a:close/>
                    <a:moveTo>
                      <a:pt x="44983" y="137446"/>
                    </a:moveTo>
                    <a:lnTo>
                      <a:pt x="34067" y="240251"/>
                    </a:lnTo>
                    <a:lnTo>
                      <a:pt x="238" y="240251"/>
                    </a:lnTo>
                    <a:lnTo>
                      <a:pt x="11154" y="137446"/>
                    </a:lnTo>
                    <a:lnTo>
                      <a:pt x="44983" y="137446"/>
                    </a:lnTo>
                    <a:close/>
                    <a:moveTo>
                      <a:pt x="338284" y="167435"/>
                    </a:moveTo>
                    <a:lnTo>
                      <a:pt x="330606" y="240251"/>
                    </a:lnTo>
                    <a:lnTo>
                      <a:pt x="296778" y="240251"/>
                    </a:lnTo>
                    <a:lnTo>
                      <a:pt x="304455" y="167435"/>
                    </a:lnTo>
                    <a:lnTo>
                      <a:pt x="338284" y="167435"/>
                    </a:lnTo>
                    <a:close/>
                    <a:moveTo>
                      <a:pt x="420096" y="94620"/>
                    </a:moveTo>
                    <a:lnTo>
                      <a:pt x="404621" y="240251"/>
                    </a:lnTo>
                    <a:lnTo>
                      <a:pt x="370793" y="240251"/>
                    </a:lnTo>
                    <a:lnTo>
                      <a:pt x="386267" y="94620"/>
                    </a:lnTo>
                    <a:lnTo>
                      <a:pt x="420096" y="94620"/>
                    </a:lnTo>
                    <a:close/>
                    <a:moveTo>
                      <a:pt x="197811" y="94620"/>
                    </a:moveTo>
                    <a:lnTo>
                      <a:pt x="182336" y="240251"/>
                    </a:lnTo>
                    <a:lnTo>
                      <a:pt x="148508" y="240251"/>
                    </a:lnTo>
                    <a:lnTo>
                      <a:pt x="163983" y="94620"/>
                    </a:lnTo>
                    <a:lnTo>
                      <a:pt x="197811" y="94620"/>
                    </a:lnTo>
                    <a:close/>
                    <a:moveTo>
                      <a:pt x="127275" y="60312"/>
                    </a:moveTo>
                    <a:lnTo>
                      <a:pt x="108201" y="240251"/>
                    </a:lnTo>
                    <a:lnTo>
                      <a:pt x="74373" y="240251"/>
                    </a:lnTo>
                    <a:lnTo>
                      <a:pt x="93446" y="60312"/>
                    </a:lnTo>
                    <a:lnTo>
                      <a:pt x="127275" y="60312"/>
                    </a:lnTo>
                    <a:close/>
                  </a:path>
                </a:pathLst>
              </a:custGeom>
              <a:solidFill>
                <a:srgbClr val="FFFFFF"/>
              </a:solidFill>
              <a:ln w="11989" cap="flat">
                <a:noFill/>
                <a:prstDash val="solid"/>
                <a:miter/>
              </a:ln>
            </p:spPr>
            <p:txBody>
              <a:bodyPr rtlCol="0" anchor="ctr"/>
              <a:lstStyle/>
              <a:p>
                <a:endParaRPr lang="zh-CN" altLang="en-US"/>
              </a:p>
            </p:txBody>
          </p:sp>
          <p:grpSp>
            <p:nvGrpSpPr>
              <p:cNvPr id="59" name="图形 1"/>
              <p:cNvGrpSpPr/>
              <p:nvPr/>
            </p:nvGrpSpPr>
            <p:grpSpPr>
              <a:xfrm>
                <a:off x="10059680" y="2843554"/>
                <a:ext cx="299898" cy="323890"/>
                <a:chOff x="10059680" y="2843554"/>
                <a:chExt cx="299898" cy="323890"/>
              </a:xfrm>
              <a:solidFill>
                <a:srgbClr val="FFDC7D"/>
              </a:solidFill>
            </p:grpSpPr>
            <p:sp>
              <p:nvSpPr>
                <p:cNvPr id="61" name="iṡlíḋê"/>
                <p:cNvSpPr/>
                <p:nvPr/>
              </p:nvSpPr>
              <p:spPr>
                <a:xfrm>
                  <a:off x="10059680" y="2843554"/>
                  <a:ext cx="299898" cy="323890"/>
                </a:xfrm>
                <a:custGeom>
                  <a:avLst/>
                  <a:gdLst>
                    <a:gd name="connsiteX0" fmla="*/ 300137 w 299898"/>
                    <a:gd name="connsiteY0" fmla="*/ 162277 h 323890"/>
                    <a:gd name="connsiteX1" fmla="*/ 150187 w 299898"/>
                    <a:gd name="connsiteY1" fmla="*/ 324223 h 323890"/>
                    <a:gd name="connsiteX2" fmla="*/ 238 w 299898"/>
                    <a:gd name="connsiteY2" fmla="*/ 162277 h 323890"/>
                    <a:gd name="connsiteX3" fmla="*/ 150187 w 299898"/>
                    <a:gd name="connsiteY3" fmla="*/ 332 h 323890"/>
                    <a:gd name="connsiteX4" fmla="*/ 300137 w 299898"/>
                    <a:gd name="connsiteY4" fmla="*/ 162277 h 32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98" h="323890">
                      <a:moveTo>
                        <a:pt x="300137" y="162277"/>
                      </a:moveTo>
                      <a:cubicBezTo>
                        <a:pt x="300137" y="251717"/>
                        <a:pt x="233002" y="324223"/>
                        <a:pt x="150187" y="324223"/>
                      </a:cubicBezTo>
                      <a:cubicBezTo>
                        <a:pt x="67373" y="324223"/>
                        <a:pt x="238" y="251717"/>
                        <a:pt x="238" y="162277"/>
                      </a:cubicBezTo>
                      <a:cubicBezTo>
                        <a:pt x="238" y="72837"/>
                        <a:pt x="67373" y="332"/>
                        <a:pt x="150187" y="332"/>
                      </a:cubicBezTo>
                      <a:cubicBezTo>
                        <a:pt x="233002" y="332"/>
                        <a:pt x="300137" y="72837"/>
                        <a:pt x="300137" y="162277"/>
                      </a:cubicBezTo>
                      <a:close/>
                    </a:path>
                  </a:pathLst>
                </a:custGeom>
                <a:solidFill>
                  <a:srgbClr val="F8C16E"/>
                </a:solidFill>
                <a:ln w="11989" cap="flat">
                  <a:noFill/>
                  <a:prstDash val="solid"/>
                  <a:miter/>
                </a:ln>
              </p:spPr>
              <p:txBody>
                <a:bodyPr rtlCol="0" anchor="ctr"/>
                <a:lstStyle/>
                <a:p>
                  <a:endParaRPr lang="zh-CN" altLang="en-US"/>
                </a:p>
              </p:txBody>
            </p:sp>
            <p:sp>
              <p:nvSpPr>
                <p:cNvPr id="62" name="ïṧḻïḓè"/>
                <p:cNvSpPr/>
                <p:nvPr/>
              </p:nvSpPr>
              <p:spPr>
                <a:xfrm>
                  <a:off x="10059680" y="2843554"/>
                  <a:ext cx="299898" cy="323890"/>
                </a:xfrm>
                <a:custGeom>
                  <a:avLst/>
                  <a:gdLst>
                    <a:gd name="connsiteX0" fmla="*/ 300137 w 299898"/>
                    <a:gd name="connsiteY0" fmla="*/ 162277 h 323890"/>
                    <a:gd name="connsiteX1" fmla="*/ 150187 w 299898"/>
                    <a:gd name="connsiteY1" fmla="*/ 324223 h 323890"/>
                    <a:gd name="connsiteX2" fmla="*/ 238 w 299898"/>
                    <a:gd name="connsiteY2" fmla="*/ 162277 h 323890"/>
                    <a:gd name="connsiteX3" fmla="*/ 150187 w 299898"/>
                    <a:gd name="connsiteY3" fmla="*/ 332 h 323890"/>
                    <a:gd name="connsiteX4" fmla="*/ 300137 w 299898"/>
                    <a:gd name="connsiteY4" fmla="*/ 162277 h 32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98" h="323890">
                      <a:moveTo>
                        <a:pt x="300137" y="162277"/>
                      </a:moveTo>
                      <a:cubicBezTo>
                        <a:pt x="300137" y="251717"/>
                        <a:pt x="233002" y="324223"/>
                        <a:pt x="150187" y="324223"/>
                      </a:cubicBezTo>
                      <a:cubicBezTo>
                        <a:pt x="67373" y="324223"/>
                        <a:pt x="238" y="251717"/>
                        <a:pt x="238" y="162277"/>
                      </a:cubicBezTo>
                      <a:cubicBezTo>
                        <a:pt x="238" y="72837"/>
                        <a:pt x="67373" y="332"/>
                        <a:pt x="150187" y="332"/>
                      </a:cubicBezTo>
                      <a:cubicBezTo>
                        <a:pt x="233002" y="332"/>
                        <a:pt x="300137" y="72837"/>
                        <a:pt x="300137" y="162277"/>
                      </a:cubicBezTo>
                      <a:close/>
                    </a:path>
                  </a:pathLst>
                </a:custGeom>
                <a:ln w="11989" cap="flat">
                  <a:noFill/>
                  <a:prstDash val="solid"/>
                  <a:miter/>
                </a:ln>
              </p:spPr>
              <p:txBody>
                <a:bodyPr rtlCol="0" anchor="ctr"/>
                <a:lstStyle/>
                <a:p>
                  <a:endParaRPr lang="zh-CN" altLang="en-US"/>
                </a:p>
              </p:txBody>
            </p:sp>
          </p:grpSp>
          <p:sp>
            <p:nvSpPr>
              <p:cNvPr id="60" name="ï$ľiḓe"/>
              <p:cNvSpPr/>
              <p:nvPr/>
            </p:nvSpPr>
            <p:spPr>
              <a:xfrm>
                <a:off x="10149650" y="2915529"/>
                <a:ext cx="120199" cy="178739"/>
              </a:xfrm>
              <a:custGeom>
                <a:avLst/>
                <a:gdLst>
                  <a:gd name="connsiteX0" fmla="*/ 47622 w 120199"/>
                  <a:gd name="connsiteY0" fmla="*/ 179072 h 178739"/>
                  <a:gd name="connsiteX1" fmla="*/ 120437 w 120199"/>
                  <a:gd name="connsiteY1" fmla="*/ 114054 h 178739"/>
                  <a:gd name="connsiteX2" fmla="*/ 74013 w 120199"/>
                  <a:gd name="connsiteY2" fmla="*/ 114054 h 178739"/>
                  <a:gd name="connsiteX3" fmla="*/ 79051 w 120199"/>
                  <a:gd name="connsiteY3" fmla="*/ 332 h 178739"/>
                  <a:gd name="connsiteX4" fmla="*/ 44743 w 120199"/>
                  <a:gd name="connsiteY4" fmla="*/ 332 h 178739"/>
                  <a:gd name="connsiteX5" fmla="*/ 39825 w 120199"/>
                  <a:gd name="connsiteY5" fmla="*/ 114054 h 178739"/>
                  <a:gd name="connsiteX6" fmla="*/ 238 w 120199"/>
                  <a:gd name="connsiteY6" fmla="*/ 114054 h 17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199" h="178739">
                    <a:moveTo>
                      <a:pt x="47622" y="179072"/>
                    </a:moveTo>
                    <a:lnTo>
                      <a:pt x="120437" y="114054"/>
                    </a:lnTo>
                    <a:lnTo>
                      <a:pt x="74013" y="114054"/>
                    </a:lnTo>
                    <a:lnTo>
                      <a:pt x="79051" y="332"/>
                    </a:lnTo>
                    <a:lnTo>
                      <a:pt x="44743" y="332"/>
                    </a:lnTo>
                    <a:lnTo>
                      <a:pt x="39825" y="114054"/>
                    </a:lnTo>
                    <a:lnTo>
                      <a:pt x="238" y="114054"/>
                    </a:lnTo>
                    <a:close/>
                  </a:path>
                </a:pathLst>
              </a:custGeom>
              <a:solidFill>
                <a:srgbClr val="FFFFFF"/>
              </a:solidFill>
              <a:ln w="11989" cap="flat">
                <a:noFill/>
                <a:prstDash val="solid"/>
                <a:miter/>
              </a:ln>
            </p:spPr>
            <p:txBody>
              <a:bodyPr rtlCol="0" anchor="ctr"/>
              <a:lstStyle/>
              <a:p>
                <a:endParaRPr lang="zh-CN" altLang="en-US"/>
              </a:p>
            </p:txBody>
          </p:sp>
        </p:grpSp>
        <p:grpSp>
          <p:nvGrpSpPr>
            <p:cNvPr id="18" name="图形 1"/>
            <p:cNvGrpSpPr/>
            <p:nvPr/>
          </p:nvGrpSpPr>
          <p:grpSpPr>
            <a:xfrm>
              <a:off x="7907253" y="3025007"/>
              <a:ext cx="342272" cy="459774"/>
              <a:chOff x="8848090" y="3443351"/>
              <a:chExt cx="292820" cy="393346"/>
            </a:xfrm>
          </p:grpSpPr>
          <p:sp>
            <p:nvSpPr>
              <p:cNvPr id="49" name="íṩḷïḓé"/>
              <p:cNvSpPr/>
              <p:nvPr/>
            </p:nvSpPr>
            <p:spPr>
              <a:xfrm>
                <a:off x="8896074" y="3443351"/>
                <a:ext cx="244837" cy="363717"/>
              </a:xfrm>
              <a:custGeom>
                <a:avLst/>
                <a:gdLst>
                  <a:gd name="connsiteX0" fmla="*/ 142049 w 244837"/>
                  <a:gd name="connsiteY0" fmla="*/ 382 h 363717"/>
                  <a:gd name="connsiteX1" fmla="*/ 137 w 244837"/>
                  <a:gd name="connsiteY1" fmla="*/ 382 h 363717"/>
                  <a:gd name="connsiteX2" fmla="*/ 137 w 244837"/>
                  <a:gd name="connsiteY2" fmla="*/ 364099 h 363717"/>
                  <a:gd name="connsiteX3" fmla="*/ 244974 w 244837"/>
                  <a:gd name="connsiteY3" fmla="*/ 364099 h 363717"/>
                  <a:gd name="connsiteX4" fmla="*/ 244974 w 244837"/>
                  <a:gd name="connsiteY4" fmla="*/ 106066 h 36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36" h="363717">
                    <a:moveTo>
                      <a:pt x="142049" y="382"/>
                    </a:moveTo>
                    <a:lnTo>
                      <a:pt x="137" y="382"/>
                    </a:lnTo>
                    <a:lnTo>
                      <a:pt x="137" y="364099"/>
                    </a:lnTo>
                    <a:lnTo>
                      <a:pt x="244974" y="364099"/>
                    </a:lnTo>
                    <a:lnTo>
                      <a:pt x="244974" y="106066"/>
                    </a:lnTo>
                    <a:close/>
                  </a:path>
                </a:pathLst>
              </a:custGeom>
              <a:solidFill>
                <a:srgbClr val="3A7D65"/>
              </a:solidFill>
              <a:ln w="11989" cap="flat">
                <a:noFill/>
                <a:prstDash val="solid"/>
                <a:miter/>
              </a:ln>
            </p:spPr>
            <p:txBody>
              <a:bodyPr rtlCol="0" anchor="ctr"/>
              <a:lstStyle/>
              <a:p>
                <a:endParaRPr lang="zh-CN" altLang="en-US"/>
              </a:p>
            </p:txBody>
          </p:sp>
          <p:sp>
            <p:nvSpPr>
              <p:cNvPr id="50" name="ï$ľiḑé"/>
              <p:cNvSpPr/>
              <p:nvPr/>
            </p:nvSpPr>
            <p:spPr>
              <a:xfrm>
                <a:off x="8848090" y="3472861"/>
                <a:ext cx="244957" cy="363836"/>
              </a:xfrm>
              <a:custGeom>
                <a:avLst/>
                <a:gdLst>
                  <a:gd name="connsiteX0" fmla="*/ 245094 w 244957"/>
                  <a:gd name="connsiteY0" fmla="*/ 364219 h 363836"/>
                  <a:gd name="connsiteX1" fmla="*/ 137 w 244957"/>
                  <a:gd name="connsiteY1" fmla="*/ 364219 h 363836"/>
                  <a:gd name="connsiteX2" fmla="*/ 137 w 244957"/>
                  <a:gd name="connsiteY2" fmla="*/ 382 h 363836"/>
                  <a:gd name="connsiteX3" fmla="*/ 142169 w 244957"/>
                  <a:gd name="connsiteY3" fmla="*/ 382 h 363836"/>
                  <a:gd name="connsiteX4" fmla="*/ 245094 w 244957"/>
                  <a:gd name="connsiteY4" fmla="*/ 106186 h 363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57" h="363836">
                    <a:moveTo>
                      <a:pt x="245094" y="364219"/>
                    </a:moveTo>
                    <a:lnTo>
                      <a:pt x="137" y="364219"/>
                    </a:lnTo>
                    <a:lnTo>
                      <a:pt x="137" y="382"/>
                    </a:lnTo>
                    <a:lnTo>
                      <a:pt x="142169" y="382"/>
                    </a:lnTo>
                    <a:lnTo>
                      <a:pt x="245094" y="106186"/>
                    </a:lnTo>
                    <a:close/>
                  </a:path>
                </a:pathLst>
              </a:custGeom>
              <a:solidFill>
                <a:srgbClr val="4C93F4"/>
              </a:solidFill>
              <a:ln w="11989" cap="flat">
                <a:noFill/>
                <a:prstDash val="solid"/>
                <a:miter/>
              </a:ln>
            </p:spPr>
            <p:txBody>
              <a:bodyPr rtlCol="0" anchor="ctr"/>
              <a:lstStyle/>
              <a:p>
                <a:endParaRPr lang="zh-CN" altLang="en-US"/>
              </a:p>
            </p:txBody>
          </p:sp>
          <p:sp>
            <p:nvSpPr>
              <p:cNvPr id="51" name="í$ľíḋé"/>
              <p:cNvSpPr/>
              <p:nvPr/>
            </p:nvSpPr>
            <p:spPr>
              <a:xfrm>
                <a:off x="8990122" y="3472861"/>
                <a:ext cx="102925" cy="105804"/>
              </a:xfrm>
              <a:custGeom>
                <a:avLst/>
                <a:gdLst>
                  <a:gd name="connsiteX0" fmla="*/ 137 w 102925"/>
                  <a:gd name="connsiteY0" fmla="*/ 382 h 105804"/>
                  <a:gd name="connsiteX1" fmla="*/ 137 w 102925"/>
                  <a:gd name="connsiteY1" fmla="*/ 106186 h 105804"/>
                  <a:gd name="connsiteX2" fmla="*/ 103062 w 102925"/>
                  <a:gd name="connsiteY2" fmla="*/ 106186 h 105804"/>
                </a:gdLst>
                <a:ahLst/>
                <a:cxnLst>
                  <a:cxn ang="0">
                    <a:pos x="connsiteX0" y="connsiteY0"/>
                  </a:cxn>
                  <a:cxn ang="0">
                    <a:pos x="connsiteX1" y="connsiteY1"/>
                  </a:cxn>
                  <a:cxn ang="0">
                    <a:pos x="connsiteX2" y="connsiteY2"/>
                  </a:cxn>
                </a:cxnLst>
                <a:rect l="l" t="t" r="r" b="b"/>
                <a:pathLst>
                  <a:path w="102924" h="105804">
                    <a:moveTo>
                      <a:pt x="137" y="382"/>
                    </a:moveTo>
                    <a:lnTo>
                      <a:pt x="137" y="106186"/>
                    </a:lnTo>
                    <a:lnTo>
                      <a:pt x="103062" y="106186"/>
                    </a:lnTo>
                    <a:close/>
                  </a:path>
                </a:pathLst>
              </a:custGeom>
              <a:solidFill>
                <a:srgbClr val="FFFFFF"/>
              </a:solidFill>
              <a:ln w="11989" cap="flat">
                <a:noFill/>
                <a:prstDash val="solid"/>
                <a:miter/>
              </a:ln>
            </p:spPr>
            <p:txBody>
              <a:bodyPr rtlCol="0" anchor="ctr"/>
              <a:lstStyle/>
              <a:p>
                <a:endParaRPr lang="zh-CN" altLang="en-US"/>
              </a:p>
            </p:txBody>
          </p:sp>
          <p:sp>
            <p:nvSpPr>
              <p:cNvPr id="52" name="îSḷídè"/>
              <p:cNvSpPr/>
              <p:nvPr/>
            </p:nvSpPr>
            <p:spPr>
              <a:xfrm>
                <a:off x="8880959" y="3532841"/>
                <a:ext cx="89009" cy="30109"/>
              </a:xfrm>
              <a:custGeom>
                <a:avLst/>
                <a:gdLst>
                  <a:gd name="connsiteX0" fmla="*/ 137 w 89009"/>
                  <a:gd name="connsiteY0" fmla="*/ 382 h 30109"/>
                  <a:gd name="connsiteX1" fmla="*/ 89147 w 89009"/>
                  <a:gd name="connsiteY1" fmla="*/ 382 h 30109"/>
                  <a:gd name="connsiteX2" fmla="*/ 89147 w 89009"/>
                  <a:gd name="connsiteY2" fmla="*/ 30492 h 30109"/>
                  <a:gd name="connsiteX3" fmla="*/ 137 w 89009"/>
                  <a:gd name="connsiteY3" fmla="*/ 30492 h 30109"/>
                </a:gdLst>
                <a:ahLst/>
                <a:cxnLst>
                  <a:cxn ang="0">
                    <a:pos x="connsiteX0" y="connsiteY0"/>
                  </a:cxn>
                  <a:cxn ang="0">
                    <a:pos x="connsiteX1" y="connsiteY1"/>
                  </a:cxn>
                  <a:cxn ang="0">
                    <a:pos x="connsiteX2" y="connsiteY2"/>
                  </a:cxn>
                  <a:cxn ang="0">
                    <a:pos x="connsiteX3" y="connsiteY3"/>
                  </a:cxn>
                </a:cxnLst>
                <a:rect l="l" t="t" r="r" b="b"/>
                <a:pathLst>
                  <a:path w="89009" h="30109">
                    <a:moveTo>
                      <a:pt x="137" y="382"/>
                    </a:moveTo>
                    <a:lnTo>
                      <a:pt x="89147" y="382"/>
                    </a:lnTo>
                    <a:lnTo>
                      <a:pt x="89147" y="30492"/>
                    </a:lnTo>
                    <a:lnTo>
                      <a:pt x="137" y="30492"/>
                    </a:lnTo>
                    <a:close/>
                  </a:path>
                </a:pathLst>
              </a:custGeom>
              <a:solidFill>
                <a:srgbClr val="EAF1FC"/>
              </a:solidFill>
              <a:ln w="11989" cap="flat">
                <a:noFill/>
                <a:prstDash val="solid"/>
                <a:miter/>
              </a:ln>
            </p:spPr>
            <p:txBody>
              <a:bodyPr rtlCol="0" anchor="ctr"/>
              <a:lstStyle/>
              <a:p>
                <a:endParaRPr lang="zh-CN" altLang="en-US"/>
              </a:p>
            </p:txBody>
          </p:sp>
          <p:sp>
            <p:nvSpPr>
              <p:cNvPr id="53" name="iṧlîḑè"/>
              <p:cNvSpPr/>
              <p:nvPr/>
            </p:nvSpPr>
            <p:spPr>
              <a:xfrm>
                <a:off x="8880959" y="3594740"/>
                <a:ext cx="178859" cy="30109"/>
              </a:xfrm>
              <a:custGeom>
                <a:avLst/>
                <a:gdLst>
                  <a:gd name="connsiteX0" fmla="*/ 137 w 178859"/>
                  <a:gd name="connsiteY0" fmla="*/ 382 h 30109"/>
                  <a:gd name="connsiteX1" fmla="*/ 178997 w 178859"/>
                  <a:gd name="connsiteY1" fmla="*/ 382 h 30109"/>
                  <a:gd name="connsiteX2" fmla="*/ 178997 w 178859"/>
                  <a:gd name="connsiteY2" fmla="*/ 30492 h 30109"/>
                  <a:gd name="connsiteX3" fmla="*/ 137 w 178859"/>
                  <a:gd name="connsiteY3" fmla="*/ 30492 h 30109"/>
                </a:gdLst>
                <a:ahLst/>
                <a:cxnLst>
                  <a:cxn ang="0">
                    <a:pos x="connsiteX0" y="connsiteY0"/>
                  </a:cxn>
                  <a:cxn ang="0">
                    <a:pos x="connsiteX1" y="connsiteY1"/>
                  </a:cxn>
                  <a:cxn ang="0">
                    <a:pos x="connsiteX2" y="connsiteY2"/>
                  </a:cxn>
                  <a:cxn ang="0">
                    <a:pos x="connsiteX3" y="connsiteY3"/>
                  </a:cxn>
                </a:cxnLst>
                <a:rect l="l" t="t" r="r" b="b"/>
                <a:pathLst>
                  <a:path w="178859" h="30109">
                    <a:moveTo>
                      <a:pt x="137" y="382"/>
                    </a:moveTo>
                    <a:lnTo>
                      <a:pt x="178997" y="382"/>
                    </a:lnTo>
                    <a:lnTo>
                      <a:pt x="178997" y="30492"/>
                    </a:lnTo>
                    <a:lnTo>
                      <a:pt x="137" y="30492"/>
                    </a:lnTo>
                    <a:close/>
                  </a:path>
                </a:pathLst>
              </a:custGeom>
              <a:solidFill>
                <a:srgbClr val="EAF1FC"/>
              </a:solidFill>
              <a:ln w="11989" cap="flat">
                <a:noFill/>
                <a:prstDash val="solid"/>
                <a:miter/>
              </a:ln>
            </p:spPr>
            <p:txBody>
              <a:bodyPr rtlCol="0" anchor="ctr"/>
              <a:lstStyle/>
              <a:p>
                <a:endParaRPr lang="zh-CN" altLang="en-US"/>
              </a:p>
            </p:txBody>
          </p:sp>
          <p:sp>
            <p:nvSpPr>
              <p:cNvPr id="54" name="iš1ïďè"/>
              <p:cNvSpPr/>
              <p:nvPr/>
            </p:nvSpPr>
            <p:spPr>
              <a:xfrm>
                <a:off x="8880959" y="3655079"/>
                <a:ext cx="178859" cy="30109"/>
              </a:xfrm>
              <a:custGeom>
                <a:avLst/>
                <a:gdLst>
                  <a:gd name="connsiteX0" fmla="*/ 137 w 178859"/>
                  <a:gd name="connsiteY0" fmla="*/ 382 h 30109"/>
                  <a:gd name="connsiteX1" fmla="*/ 178997 w 178859"/>
                  <a:gd name="connsiteY1" fmla="*/ 382 h 30109"/>
                  <a:gd name="connsiteX2" fmla="*/ 178997 w 178859"/>
                  <a:gd name="connsiteY2" fmla="*/ 30492 h 30109"/>
                  <a:gd name="connsiteX3" fmla="*/ 137 w 178859"/>
                  <a:gd name="connsiteY3" fmla="*/ 30492 h 30109"/>
                </a:gdLst>
                <a:ahLst/>
                <a:cxnLst>
                  <a:cxn ang="0">
                    <a:pos x="connsiteX0" y="connsiteY0"/>
                  </a:cxn>
                  <a:cxn ang="0">
                    <a:pos x="connsiteX1" y="connsiteY1"/>
                  </a:cxn>
                  <a:cxn ang="0">
                    <a:pos x="connsiteX2" y="connsiteY2"/>
                  </a:cxn>
                  <a:cxn ang="0">
                    <a:pos x="connsiteX3" y="connsiteY3"/>
                  </a:cxn>
                </a:cxnLst>
                <a:rect l="l" t="t" r="r" b="b"/>
                <a:pathLst>
                  <a:path w="178859" h="30109">
                    <a:moveTo>
                      <a:pt x="137" y="382"/>
                    </a:moveTo>
                    <a:lnTo>
                      <a:pt x="178997" y="382"/>
                    </a:lnTo>
                    <a:lnTo>
                      <a:pt x="178997" y="30492"/>
                    </a:lnTo>
                    <a:lnTo>
                      <a:pt x="137" y="30492"/>
                    </a:lnTo>
                    <a:close/>
                  </a:path>
                </a:pathLst>
              </a:custGeom>
              <a:solidFill>
                <a:srgbClr val="EAF1FC"/>
              </a:solidFill>
              <a:ln w="11989" cap="flat">
                <a:noFill/>
                <a:prstDash val="solid"/>
                <a:miter/>
              </a:ln>
            </p:spPr>
            <p:txBody>
              <a:bodyPr rtlCol="0" anchor="ctr"/>
              <a:lstStyle/>
              <a:p>
                <a:endParaRPr lang="zh-CN" altLang="en-US"/>
              </a:p>
            </p:txBody>
          </p:sp>
          <p:sp>
            <p:nvSpPr>
              <p:cNvPr id="55" name="ïSļîḑê"/>
              <p:cNvSpPr/>
              <p:nvPr/>
            </p:nvSpPr>
            <p:spPr>
              <a:xfrm>
                <a:off x="8880959" y="3715419"/>
                <a:ext cx="178859" cy="30109"/>
              </a:xfrm>
              <a:custGeom>
                <a:avLst/>
                <a:gdLst>
                  <a:gd name="connsiteX0" fmla="*/ 137 w 178859"/>
                  <a:gd name="connsiteY0" fmla="*/ 382 h 30109"/>
                  <a:gd name="connsiteX1" fmla="*/ 178997 w 178859"/>
                  <a:gd name="connsiteY1" fmla="*/ 382 h 30109"/>
                  <a:gd name="connsiteX2" fmla="*/ 178997 w 178859"/>
                  <a:gd name="connsiteY2" fmla="*/ 30492 h 30109"/>
                  <a:gd name="connsiteX3" fmla="*/ 137 w 178859"/>
                  <a:gd name="connsiteY3" fmla="*/ 30492 h 30109"/>
                </a:gdLst>
                <a:ahLst/>
                <a:cxnLst>
                  <a:cxn ang="0">
                    <a:pos x="connsiteX0" y="connsiteY0"/>
                  </a:cxn>
                  <a:cxn ang="0">
                    <a:pos x="connsiteX1" y="connsiteY1"/>
                  </a:cxn>
                  <a:cxn ang="0">
                    <a:pos x="connsiteX2" y="connsiteY2"/>
                  </a:cxn>
                  <a:cxn ang="0">
                    <a:pos x="connsiteX3" y="connsiteY3"/>
                  </a:cxn>
                </a:cxnLst>
                <a:rect l="l" t="t" r="r" b="b"/>
                <a:pathLst>
                  <a:path w="178859" h="30109">
                    <a:moveTo>
                      <a:pt x="137" y="382"/>
                    </a:moveTo>
                    <a:lnTo>
                      <a:pt x="178997" y="382"/>
                    </a:lnTo>
                    <a:lnTo>
                      <a:pt x="178997" y="30492"/>
                    </a:lnTo>
                    <a:lnTo>
                      <a:pt x="137" y="30492"/>
                    </a:lnTo>
                    <a:close/>
                  </a:path>
                </a:pathLst>
              </a:custGeom>
              <a:solidFill>
                <a:srgbClr val="EAF1FC"/>
              </a:solidFill>
              <a:ln w="11989" cap="flat">
                <a:noFill/>
                <a:prstDash val="solid"/>
                <a:miter/>
              </a:ln>
            </p:spPr>
            <p:txBody>
              <a:bodyPr rtlCol="0" anchor="ctr"/>
              <a:lstStyle/>
              <a:p>
                <a:endParaRPr lang="zh-CN" altLang="en-US"/>
              </a:p>
            </p:txBody>
          </p:sp>
          <p:sp>
            <p:nvSpPr>
              <p:cNvPr id="56" name="îṣlíḍé"/>
              <p:cNvSpPr/>
              <p:nvPr/>
            </p:nvSpPr>
            <p:spPr>
              <a:xfrm>
                <a:off x="8880959" y="3775758"/>
                <a:ext cx="178859" cy="30109"/>
              </a:xfrm>
              <a:custGeom>
                <a:avLst/>
                <a:gdLst>
                  <a:gd name="connsiteX0" fmla="*/ 137 w 178859"/>
                  <a:gd name="connsiteY0" fmla="*/ 382 h 30109"/>
                  <a:gd name="connsiteX1" fmla="*/ 178997 w 178859"/>
                  <a:gd name="connsiteY1" fmla="*/ 382 h 30109"/>
                  <a:gd name="connsiteX2" fmla="*/ 178997 w 178859"/>
                  <a:gd name="connsiteY2" fmla="*/ 30492 h 30109"/>
                  <a:gd name="connsiteX3" fmla="*/ 137 w 178859"/>
                  <a:gd name="connsiteY3" fmla="*/ 30492 h 30109"/>
                </a:gdLst>
                <a:ahLst/>
                <a:cxnLst>
                  <a:cxn ang="0">
                    <a:pos x="connsiteX0" y="connsiteY0"/>
                  </a:cxn>
                  <a:cxn ang="0">
                    <a:pos x="connsiteX1" y="connsiteY1"/>
                  </a:cxn>
                  <a:cxn ang="0">
                    <a:pos x="connsiteX2" y="connsiteY2"/>
                  </a:cxn>
                  <a:cxn ang="0">
                    <a:pos x="connsiteX3" y="connsiteY3"/>
                  </a:cxn>
                </a:cxnLst>
                <a:rect l="l" t="t" r="r" b="b"/>
                <a:pathLst>
                  <a:path w="178859" h="30109">
                    <a:moveTo>
                      <a:pt x="137" y="382"/>
                    </a:moveTo>
                    <a:lnTo>
                      <a:pt x="178997" y="382"/>
                    </a:lnTo>
                    <a:lnTo>
                      <a:pt x="178997" y="30492"/>
                    </a:lnTo>
                    <a:lnTo>
                      <a:pt x="137" y="30492"/>
                    </a:lnTo>
                    <a:close/>
                  </a:path>
                </a:pathLst>
              </a:custGeom>
              <a:solidFill>
                <a:srgbClr val="EAF1FC"/>
              </a:solidFill>
              <a:ln w="11989" cap="flat">
                <a:noFill/>
                <a:prstDash val="solid"/>
                <a:miter/>
              </a:ln>
            </p:spPr>
            <p:txBody>
              <a:bodyPr rtlCol="0" anchor="ctr"/>
              <a:lstStyle/>
              <a:p>
                <a:endParaRPr lang="zh-CN" altLang="en-US"/>
              </a:p>
            </p:txBody>
          </p:sp>
        </p:grpSp>
        <p:grpSp>
          <p:nvGrpSpPr>
            <p:cNvPr id="19" name="图形 1"/>
            <p:cNvGrpSpPr/>
            <p:nvPr/>
          </p:nvGrpSpPr>
          <p:grpSpPr>
            <a:xfrm>
              <a:off x="10178975" y="2155654"/>
              <a:ext cx="1081035" cy="3751503"/>
              <a:chOff x="10791593" y="2699602"/>
              <a:chExt cx="924847" cy="3209485"/>
            </a:xfrm>
          </p:grpSpPr>
          <p:sp>
            <p:nvSpPr>
              <p:cNvPr id="33" name="ïṥḻîḍé"/>
              <p:cNvSpPr/>
              <p:nvPr/>
            </p:nvSpPr>
            <p:spPr>
              <a:xfrm rot="10800000" flipV="1">
                <a:off x="10867481" y="3765322"/>
                <a:ext cx="600529" cy="1415641"/>
              </a:xfrm>
              <a:custGeom>
                <a:avLst/>
                <a:gdLst>
                  <a:gd name="connsiteX0" fmla="*/ 40414 w 600529"/>
                  <a:gd name="connsiteY0" fmla="*/ 639344 h 1415641"/>
                  <a:gd name="connsiteX1" fmla="*/ 114309 w 600529"/>
                  <a:gd name="connsiteY1" fmla="*/ 1415962 h 1415641"/>
                  <a:gd name="connsiteX2" fmla="*/ 560558 w 600529"/>
                  <a:gd name="connsiteY2" fmla="*/ 776938 h 1415641"/>
                  <a:gd name="connsiteX3" fmla="*/ 486663 w 600529"/>
                  <a:gd name="connsiteY3" fmla="*/ 320 h 1415641"/>
                  <a:gd name="connsiteX4" fmla="*/ 40414 w 600529"/>
                  <a:gd name="connsiteY4" fmla="*/ 639344 h 1415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529" h="1415641">
                    <a:moveTo>
                      <a:pt x="40414" y="639344"/>
                    </a:moveTo>
                    <a:cubicBezTo>
                      <a:pt x="-35161" y="926887"/>
                      <a:pt x="-613" y="1209511"/>
                      <a:pt x="114309" y="1415962"/>
                    </a:cubicBezTo>
                    <a:cubicBezTo>
                      <a:pt x="315841" y="1293243"/>
                      <a:pt x="484863" y="1064720"/>
                      <a:pt x="560558" y="776938"/>
                    </a:cubicBezTo>
                    <a:cubicBezTo>
                      <a:pt x="636132" y="489155"/>
                      <a:pt x="601584" y="206770"/>
                      <a:pt x="486663" y="320"/>
                    </a:cubicBezTo>
                    <a:cubicBezTo>
                      <a:pt x="285131" y="123039"/>
                      <a:pt x="116108" y="351921"/>
                      <a:pt x="40414" y="639344"/>
                    </a:cubicBezTo>
                    <a:close/>
                  </a:path>
                </a:pathLst>
              </a:custGeom>
              <a:solidFill>
                <a:srgbClr val="E5670E"/>
              </a:solidFill>
              <a:ln w="11989" cap="flat">
                <a:noFill/>
                <a:prstDash val="solid"/>
                <a:miter/>
              </a:ln>
            </p:spPr>
            <p:txBody>
              <a:bodyPr rtlCol="0" anchor="ctr"/>
              <a:lstStyle/>
              <a:p>
                <a:endParaRPr lang="zh-CN" altLang="en-US"/>
              </a:p>
            </p:txBody>
          </p:sp>
          <p:sp>
            <p:nvSpPr>
              <p:cNvPr id="34" name="íşľíďê"/>
              <p:cNvSpPr/>
              <p:nvPr/>
            </p:nvSpPr>
            <p:spPr>
              <a:xfrm rot="10800000" flipV="1">
                <a:off x="11126960" y="4392830"/>
                <a:ext cx="159750" cy="935923"/>
              </a:xfrm>
              <a:custGeom>
                <a:avLst/>
                <a:gdLst>
                  <a:gd name="connsiteX0" fmla="*/ 159978 w 159750"/>
                  <a:gd name="connsiteY0" fmla="*/ 320 h 935923"/>
                  <a:gd name="connsiteX1" fmla="*/ 42657 w 159750"/>
                  <a:gd name="connsiteY1" fmla="*/ 408662 h 935923"/>
                  <a:gd name="connsiteX2" fmla="*/ 1751 w 159750"/>
                  <a:gd name="connsiteY2" fmla="*/ 936244 h 935923"/>
                </a:gdLst>
                <a:ahLst/>
                <a:cxnLst>
                  <a:cxn ang="0">
                    <a:pos x="connsiteX0" y="connsiteY0"/>
                  </a:cxn>
                  <a:cxn ang="0">
                    <a:pos x="connsiteX1" y="connsiteY1"/>
                  </a:cxn>
                  <a:cxn ang="0">
                    <a:pos x="connsiteX2" y="connsiteY2"/>
                  </a:cxn>
                </a:cxnLst>
                <a:rect l="l" t="t" r="r" b="b"/>
                <a:pathLst>
                  <a:path w="159750" h="935923">
                    <a:moveTo>
                      <a:pt x="159978" y="320"/>
                    </a:moveTo>
                    <a:cubicBezTo>
                      <a:pt x="100478" y="159146"/>
                      <a:pt x="99398" y="158666"/>
                      <a:pt x="42657" y="408662"/>
                    </a:cubicBezTo>
                    <a:cubicBezTo>
                      <a:pt x="-11924" y="649541"/>
                      <a:pt x="1751" y="936244"/>
                      <a:pt x="1751" y="936244"/>
                    </a:cubicBezTo>
                  </a:path>
                </a:pathLst>
              </a:custGeom>
              <a:noFill/>
              <a:ln w="11329" cap="flat">
                <a:solidFill>
                  <a:srgbClr val="FFFFFF"/>
                </a:solidFill>
                <a:prstDash val="solid"/>
                <a:miter/>
              </a:ln>
            </p:spPr>
            <p:txBody>
              <a:bodyPr rtlCol="0" anchor="ctr"/>
              <a:lstStyle/>
              <a:p>
                <a:endParaRPr lang="zh-CN" altLang="en-US"/>
              </a:p>
            </p:txBody>
          </p:sp>
          <p:sp>
            <p:nvSpPr>
              <p:cNvPr id="35" name="î$ḷidé"/>
              <p:cNvSpPr/>
              <p:nvPr/>
            </p:nvSpPr>
            <p:spPr>
              <a:xfrm rot="10800000" flipV="1">
                <a:off x="11304380" y="4310058"/>
                <a:ext cx="141192" cy="984027"/>
              </a:xfrm>
              <a:custGeom>
                <a:avLst/>
                <a:gdLst>
                  <a:gd name="connsiteX0" fmla="*/ 255 w 141192"/>
                  <a:gd name="connsiteY0" fmla="*/ 320 h 984027"/>
                  <a:gd name="connsiteX1" fmla="*/ 73551 w 141192"/>
                  <a:gd name="connsiteY1" fmla="*/ 489875 h 984027"/>
                  <a:gd name="connsiteX2" fmla="*/ 141448 w 141192"/>
                  <a:gd name="connsiteY2" fmla="*/ 984347 h 984027"/>
                </a:gdLst>
                <a:ahLst/>
                <a:cxnLst>
                  <a:cxn ang="0">
                    <a:pos x="connsiteX0" y="connsiteY0"/>
                  </a:cxn>
                  <a:cxn ang="0">
                    <a:pos x="connsiteX1" y="connsiteY1"/>
                  </a:cxn>
                  <a:cxn ang="0">
                    <a:pos x="connsiteX2" y="connsiteY2"/>
                  </a:cxn>
                </a:cxnLst>
                <a:rect l="l" t="t" r="r" b="b"/>
                <a:pathLst>
                  <a:path w="141192" h="984027">
                    <a:moveTo>
                      <a:pt x="255" y="320"/>
                    </a:moveTo>
                    <a:cubicBezTo>
                      <a:pt x="31925" y="267350"/>
                      <a:pt x="31325" y="267950"/>
                      <a:pt x="73551" y="489875"/>
                    </a:cubicBezTo>
                    <a:cubicBezTo>
                      <a:pt x="114097" y="702923"/>
                      <a:pt x="141448" y="984347"/>
                      <a:pt x="141448" y="984347"/>
                    </a:cubicBezTo>
                  </a:path>
                </a:pathLst>
              </a:custGeom>
              <a:noFill/>
              <a:ln w="11329" cap="flat">
                <a:solidFill>
                  <a:srgbClr val="FFFFFF"/>
                </a:solidFill>
                <a:prstDash val="solid"/>
                <a:miter/>
              </a:ln>
            </p:spPr>
            <p:txBody>
              <a:bodyPr rtlCol="0" anchor="ctr"/>
              <a:lstStyle/>
              <a:p>
                <a:endParaRPr lang="zh-CN" altLang="en-US"/>
              </a:p>
            </p:txBody>
          </p:sp>
          <p:sp>
            <p:nvSpPr>
              <p:cNvPr id="36" name="íṩlïḍe"/>
              <p:cNvSpPr/>
              <p:nvPr/>
            </p:nvSpPr>
            <p:spPr>
              <a:xfrm rot="10800000" flipV="1">
                <a:off x="11304380" y="4774181"/>
                <a:ext cx="206929" cy="533219"/>
              </a:xfrm>
              <a:custGeom>
                <a:avLst/>
                <a:gdLst>
                  <a:gd name="connsiteX0" fmla="*/ 261 w 206929"/>
                  <a:gd name="connsiteY0" fmla="*/ 320 h 533219"/>
                  <a:gd name="connsiteX1" fmla="*/ 114102 w 206929"/>
                  <a:gd name="connsiteY1" fmla="*/ 297100 h 533219"/>
                  <a:gd name="connsiteX2" fmla="*/ 207191 w 206929"/>
                  <a:gd name="connsiteY2" fmla="*/ 533540 h 533219"/>
                </a:gdLst>
                <a:ahLst/>
                <a:cxnLst>
                  <a:cxn ang="0">
                    <a:pos x="connsiteX0" y="connsiteY0"/>
                  </a:cxn>
                  <a:cxn ang="0">
                    <a:pos x="connsiteX1" y="connsiteY1"/>
                  </a:cxn>
                  <a:cxn ang="0">
                    <a:pos x="connsiteX2" y="connsiteY2"/>
                  </a:cxn>
                </a:cxnLst>
                <a:rect l="l" t="t" r="r" b="b"/>
                <a:pathLst>
                  <a:path w="206929" h="533219">
                    <a:moveTo>
                      <a:pt x="261" y="320"/>
                    </a:moveTo>
                    <a:cubicBezTo>
                      <a:pt x="261" y="320"/>
                      <a:pt x="65999" y="180379"/>
                      <a:pt x="114102" y="297100"/>
                    </a:cubicBezTo>
                    <a:cubicBezTo>
                      <a:pt x="162086" y="413820"/>
                      <a:pt x="207191" y="533540"/>
                      <a:pt x="207191" y="533540"/>
                    </a:cubicBezTo>
                  </a:path>
                </a:pathLst>
              </a:custGeom>
              <a:noFill/>
              <a:ln w="11329" cap="rnd">
                <a:solidFill>
                  <a:srgbClr val="FFFFFF"/>
                </a:solidFill>
                <a:prstDash val="solid"/>
                <a:round/>
              </a:ln>
            </p:spPr>
            <p:txBody>
              <a:bodyPr rtlCol="0" anchor="ctr"/>
              <a:lstStyle/>
              <a:p>
                <a:endParaRPr lang="zh-CN" altLang="en-US"/>
              </a:p>
            </p:txBody>
          </p:sp>
          <p:sp>
            <p:nvSpPr>
              <p:cNvPr id="37" name="isľïďè"/>
              <p:cNvSpPr/>
              <p:nvPr/>
            </p:nvSpPr>
            <p:spPr>
              <a:xfrm rot="10800000" flipV="1">
                <a:off x="10912683" y="2699602"/>
                <a:ext cx="336544" cy="1240620"/>
              </a:xfrm>
              <a:custGeom>
                <a:avLst/>
                <a:gdLst>
                  <a:gd name="connsiteX0" fmla="*/ 14391 w 336544"/>
                  <a:gd name="connsiteY0" fmla="*/ 599517 h 1240620"/>
                  <a:gd name="connsiteX1" fmla="*/ 83967 w 336544"/>
                  <a:gd name="connsiteY1" fmla="*/ 1240941 h 1240620"/>
                  <a:gd name="connsiteX2" fmla="*/ 322566 w 336544"/>
                  <a:gd name="connsiteY2" fmla="*/ 641743 h 1240620"/>
                  <a:gd name="connsiteX3" fmla="*/ 252990 w 336544"/>
                  <a:gd name="connsiteY3" fmla="*/ 320 h 1240620"/>
                  <a:gd name="connsiteX4" fmla="*/ 14391 w 336544"/>
                  <a:gd name="connsiteY4" fmla="*/ 599517 h 124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44" h="1240620">
                    <a:moveTo>
                      <a:pt x="14391" y="599517"/>
                    </a:moveTo>
                    <a:cubicBezTo>
                      <a:pt x="-19918" y="851432"/>
                      <a:pt x="9832" y="1083794"/>
                      <a:pt x="83967" y="1240941"/>
                    </a:cubicBezTo>
                    <a:cubicBezTo>
                      <a:pt x="197329" y="1109585"/>
                      <a:pt x="288258" y="893778"/>
                      <a:pt x="322566" y="641743"/>
                    </a:cubicBezTo>
                    <a:cubicBezTo>
                      <a:pt x="356875" y="389828"/>
                      <a:pt x="327125" y="157467"/>
                      <a:pt x="252990" y="320"/>
                    </a:cubicBezTo>
                    <a:cubicBezTo>
                      <a:pt x="139508" y="131676"/>
                      <a:pt x="48699" y="347603"/>
                      <a:pt x="14391" y="599517"/>
                    </a:cubicBezTo>
                    <a:close/>
                  </a:path>
                </a:pathLst>
              </a:custGeom>
              <a:solidFill>
                <a:srgbClr val="CF8710"/>
              </a:solidFill>
              <a:ln w="11989" cap="flat">
                <a:noFill/>
                <a:prstDash val="solid"/>
                <a:miter/>
              </a:ln>
            </p:spPr>
            <p:txBody>
              <a:bodyPr rtlCol="0" anchor="ctr"/>
              <a:lstStyle/>
              <a:p>
                <a:endParaRPr lang="zh-CN" altLang="en-US"/>
              </a:p>
            </p:txBody>
          </p:sp>
          <p:sp>
            <p:nvSpPr>
              <p:cNvPr id="38" name="iŝľîďê"/>
              <p:cNvSpPr/>
              <p:nvPr/>
            </p:nvSpPr>
            <p:spPr>
              <a:xfrm rot="10800000" flipV="1">
                <a:off x="11433696" y="2813324"/>
                <a:ext cx="261871" cy="1677752"/>
              </a:xfrm>
              <a:custGeom>
                <a:avLst/>
                <a:gdLst>
                  <a:gd name="connsiteX0" fmla="*/ 227730 w 261871"/>
                  <a:gd name="connsiteY0" fmla="*/ 889820 h 1677752"/>
                  <a:gd name="connsiteX1" fmla="*/ 262158 w 261871"/>
                  <a:gd name="connsiteY1" fmla="*/ 320 h 1677752"/>
                  <a:gd name="connsiteX2" fmla="*/ 287 w 261871"/>
                  <a:gd name="connsiteY2" fmla="*/ 842675 h 1677752"/>
                  <a:gd name="connsiteX3" fmla="*/ 256760 w 261871"/>
                  <a:gd name="connsiteY3" fmla="*/ 1678073 h 1677752"/>
                  <a:gd name="connsiteX4" fmla="*/ 227730 w 261871"/>
                  <a:gd name="connsiteY4" fmla="*/ 889820 h 167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71" h="1677752">
                    <a:moveTo>
                      <a:pt x="227730" y="889820"/>
                    </a:moveTo>
                    <a:cubicBezTo>
                      <a:pt x="238047" y="659137"/>
                      <a:pt x="253401" y="242878"/>
                      <a:pt x="262158" y="320"/>
                    </a:cubicBezTo>
                    <a:cubicBezTo>
                      <a:pt x="102612" y="198373"/>
                      <a:pt x="287" y="501991"/>
                      <a:pt x="287" y="842675"/>
                    </a:cubicBezTo>
                    <a:cubicBezTo>
                      <a:pt x="287" y="1179522"/>
                      <a:pt x="100333" y="1479780"/>
                      <a:pt x="256760" y="1678073"/>
                    </a:cubicBezTo>
                    <a:cubicBezTo>
                      <a:pt x="239606" y="1445232"/>
                      <a:pt x="218373" y="1099748"/>
                      <a:pt x="227730" y="889820"/>
                    </a:cubicBezTo>
                    <a:close/>
                  </a:path>
                </a:pathLst>
              </a:custGeom>
              <a:solidFill>
                <a:srgbClr val="E09924"/>
              </a:solidFill>
              <a:ln w="11989" cap="flat">
                <a:noFill/>
                <a:prstDash val="solid"/>
                <a:miter/>
              </a:ln>
            </p:spPr>
            <p:txBody>
              <a:bodyPr rtlCol="0" anchor="ctr"/>
              <a:lstStyle/>
              <a:p>
                <a:endParaRPr lang="zh-CN" altLang="en-US"/>
              </a:p>
            </p:txBody>
          </p:sp>
          <p:sp>
            <p:nvSpPr>
              <p:cNvPr id="39" name="íṡľíḍê"/>
              <p:cNvSpPr/>
              <p:nvPr/>
            </p:nvSpPr>
            <p:spPr>
              <a:xfrm rot="10800000" flipV="1">
                <a:off x="11158149" y="2804567"/>
                <a:ext cx="312205" cy="1701864"/>
              </a:xfrm>
              <a:custGeom>
                <a:avLst/>
                <a:gdLst>
                  <a:gd name="connsiteX0" fmla="*/ 312451 w 312205"/>
                  <a:gd name="connsiteY0" fmla="*/ 851432 h 1701864"/>
                  <a:gd name="connsiteX1" fmla="*/ 43742 w 312205"/>
                  <a:gd name="connsiteY1" fmla="*/ 320 h 1701864"/>
                  <a:gd name="connsiteX2" fmla="*/ 37024 w 312205"/>
                  <a:gd name="connsiteY2" fmla="*/ 8717 h 1701864"/>
                  <a:gd name="connsiteX3" fmla="*/ 2595 w 312205"/>
                  <a:gd name="connsiteY3" fmla="*/ 898217 h 1701864"/>
                  <a:gd name="connsiteX4" fmla="*/ 31506 w 312205"/>
                  <a:gd name="connsiteY4" fmla="*/ 1686470 h 1701864"/>
                  <a:gd name="connsiteX5" fmla="*/ 43742 w 312205"/>
                  <a:gd name="connsiteY5" fmla="*/ 1702185 h 1701864"/>
                  <a:gd name="connsiteX6" fmla="*/ 312451 w 312205"/>
                  <a:gd name="connsiteY6" fmla="*/ 851432 h 17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205" h="1701864">
                    <a:moveTo>
                      <a:pt x="312451" y="851432"/>
                    </a:moveTo>
                    <a:cubicBezTo>
                      <a:pt x="312451" y="505709"/>
                      <a:pt x="207246" y="198133"/>
                      <a:pt x="43742" y="320"/>
                    </a:cubicBezTo>
                    <a:cubicBezTo>
                      <a:pt x="41462" y="3079"/>
                      <a:pt x="39183" y="6198"/>
                      <a:pt x="37024" y="8717"/>
                    </a:cubicBezTo>
                    <a:cubicBezTo>
                      <a:pt x="28267" y="251275"/>
                      <a:pt x="12912" y="667655"/>
                      <a:pt x="2595" y="898217"/>
                    </a:cubicBezTo>
                    <a:cubicBezTo>
                      <a:pt x="-6881" y="1108146"/>
                      <a:pt x="14232" y="1453749"/>
                      <a:pt x="31506" y="1686470"/>
                    </a:cubicBezTo>
                    <a:cubicBezTo>
                      <a:pt x="35584" y="1691628"/>
                      <a:pt x="39783" y="1697147"/>
                      <a:pt x="43742" y="1702185"/>
                    </a:cubicBezTo>
                    <a:cubicBezTo>
                      <a:pt x="207246" y="1504492"/>
                      <a:pt x="312451" y="1197036"/>
                      <a:pt x="312451" y="851432"/>
                    </a:cubicBezTo>
                    <a:close/>
                  </a:path>
                </a:pathLst>
              </a:custGeom>
              <a:solidFill>
                <a:srgbClr val="FFECA3"/>
              </a:solidFill>
              <a:ln w="11989" cap="flat">
                <a:noFill/>
                <a:prstDash val="solid"/>
                <a:miter/>
              </a:ln>
            </p:spPr>
            <p:txBody>
              <a:bodyPr rtlCol="0" anchor="ctr"/>
              <a:lstStyle/>
              <a:p>
                <a:endParaRPr lang="zh-CN" altLang="en-US"/>
              </a:p>
            </p:txBody>
          </p:sp>
          <p:sp>
            <p:nvSpPr>
              <p:cNvPr id="40" name="iṥlîdè"/>
              <p:cNvSpPr/>
              <p:nvPr/>
            </p:nvSpPr>
            <p:spPr>
              <a:xfrm rot="10800000" flipV="1">
                <a:off x="10791593" y="3429795"/>
                <a:ext cx="407135" cy="1020495"/>
              </a:xfrm>
              <a:custGeom>
                <a:avLst/>
                <a:gdLst>
                  <a:gd name="connsiteX0" fmla="*/ 42810 w 407135"/>
                  <a:gd name="connsiteY0" fmla="*/ 462164 h 1020495"/>
                  <a:gd name="connsiteX1" fmla="*/ 51087 w 407135"/>
                  <a:gd name="connsiteY1" fmla="*/ 1020815 h 1020495"/>
                  <a:gd name="connsiteX2" fmla="*/ 364661 w 407135"/>
                  <a:gd name="connsiteY2" fmla="*/ 558971 h 1020495"/>
                  <a:gd name="connsiteX3" fmla="*/ 356384 w 407135"/>
                  <a:gd name="connsiteY3" fmla="*/ 320 h 1020495"/>
                  <a:gd name="connsiteX4" fmla="*/ 42810 w 407135"/>
                  <a:gd name="connsiteY4" fmla="*/ 462164 h 1020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135" h="1020494">
                    <a:moveTo>
                      <a:pt x="42810" y="462164"/>
                    </a:moveTo>
                    <a:cubicBezTo>
                      <a:pt x="-19089" y="669334"/>
                      <a:pt x="-11172" y="872785"/>
                      <a:pt x="51087" y="1020815"/>
                    </a:cubicBezTo>
                    <a:cubicBezTo>
                      <a:pt x="184482" y="931685"/>
                      <a:pt x="302642" y="766141"/>
                      <a:pt x="364661" y="558971"/>
                    </a:cubicBezTo>
                    <a:cubicBezTo>
                      <a:pt x="426680" y="351801"/>
                      <a:pt x="418643" y="148350"/>
                      <a:pt x="356384" y="320"/>
                    </a:cubicBezTo>
                    <a:cubicBezTo>
                      <a:pt x="222629" y="89570"/>
                      <a:pt x="104469" y="254874"/>
                      <a:pt x="42810" y="462164"/>
                    </a:cubicBezTo>
                    <a:close/>
                  </a:path>
                </a:pathLst>
              </a:custGeom>
              <a:solidFill>
                <a:srgbClr val="FFF0BC"/>
              </a:solidFill>
              <a:ln w="11989" cap="flat">
                <a:noFill/>
                <a:prstDash val="solid"/>
                <a:miter/>
              </a:ln>
            </p:spPr>
            <p:txBody>
              <a:bodyPr rtlCol="0" anchor="ctr"/>
              <a:lstStyle/>
              <a:p>
                <a:endParaRPr lang="zh-CN" altLang="en-US"/>
              </a:p>
            </p:txBody>
          </p:sp>
          <p:grpSp>
            <p:nvGrpSpPr>
              <p:cNvPr id="41" name="图形 1"/>
              <p:cNvGrpSpPr/>
              <p:nvPr/>
            </p:nvGrpSpPr>
            <p:grpSpPr>
              <a:xfrm>
                <a:off x="10919276" y="5140147"/>
                <a:ext cx="767140" cy="768940"/>
                <a:chOff x="10919276" y="5140147"/>
                <a:chExt cx="767140" cy="768940"/>
              </a:xfrm>
            </p:grpSpPr>
            <p:grpSp>
              <p:nvGrpSpPr>
                <p:cNvPr id="43" name="图形 1"/>
                <p:cNvGrpSpPr/>
                <p:nvPr/>
              </p:nvGrpSpPr>
              <p:grpSpPr>
                <a:xfrm>
                  <a:off x="10919276" y="5140147"/>
                  <a:ext cx="767140" cy="768940"/>
                  <a:chOff x="10919276" y="5140147"/>
                  <a:chExt cx="767140" cy="768940"/>
                </a:xfrm>
                <a:solidFill>
                  <a:srgbClr val="003D93"/>
                </a:solidFill>
              </p:grpSpPr>
              <p:sp>
                <p:nvSpPr>
                  <p:cNvPr id="47" name="íṩļíďê"/>
                  <p:cNvSpPr/>
                  <p:nvPr/>
                </p:nvSpPr>
                <p:spPr>
                  <a:xfrm rot="10800000" flipV="1">
                    <a:off x="10919276" y="5140147"/>
                    <a:ext cx="767140" cy="768940"/>
                  </a:xfrm>
                  <a:custGeom>
                    <a:avLst/>
                    <a:gdLst>
                      <a:gd name="connsiteX0" fmla="*/ 88076 w 767140"/>
                      <a:gd name="connsiteY0" fmla="*/ 769464 h 768940"/>
                      <a:gd name="connsiteX1" fmla="*/ 266 w 767140"/>
                      <a:gd name="connsiteY1" fmla="*/ 523 h 768940"/>
                      <a:gd name="connsiteX2" fmla="*/ 767406 w 767140"/>
                      <a:gd name="connsiteY2" fmla="*/ 523 h 768940"/>
                      <a:gd name="connsiteX3" fmla="*/ 679596 w 767140"/>
                      <a:gd name="connsiteY3" fmla="*/ 769464 h 768940"/>
                    </a:gdLst>
                    <a:ahLst/>
                    <a:cxnLst>
                      <a:cxn ang="0">
                        <a:pos x="connsiteX0" y="connsiteY0"/>
                      </a:cxn>
                      <a:cxn ang="0">
                        <a:pos x="connsiteX1" y="connsiteY1"/>
                      </a:cxn>
                      <a:cxn ang="0">
                        <a:pos x="connsiteX2" y="connsiteY2"/>
                      </a:cxn>
                      <a:cxn ang="0">
                        <a:pos x="connsiteX3" y="connsiteY3"/>
                      </a:cxn>
                    </a:cxnLst>
                    <a:rect l="l" t="t" r="r" b="b"/>
                    <a:pathLst>
                      <a:path w="767140" h="768940">
                        <a:moveTo>
                          <a:pt x="88076" y="769464"/>
                        </a:moveTo>
                        <a:lnTo>
                          <a:pt x="266" y="523"/>
                        </a:lnTo>
                        <a:lnTo>
                          <a:pt x="767406" y="523"/>
                        </a:lnTo>
                        <a:lnTo>
                          <a:pt x="679596" y="769464"/>
                        </a:lnTo>
                        <a:close/>
                      </a:path>
                    </a:pathLst>
                  </a:custGeom>
                  <a:solidFill>
                    <a:srgbClr val="086BC2"/>
                  </a:solidFill>
                  <a:ln w="11989" cap="flat">
                    <a:noFill/>
                    <a:prstDash val="solid"/>
                    <a:miter/>
                  </a:ln>
                </p:spPr>
                <p:txBody>
                  <a:bodyPr rtlCol="0" anchor="ctr"/>
                  <a:lstStyle/>
                  <a:p>
                    <a:endParaRPr lang="zh-CN" altLang="en-US"/>
                  </a:p>
                </p:txBody>
              </p:sp>
              <p:sp>
                <p:nvSpPr>
                  <p:cNvPr id="48" name="íṧ1îḑè"/>
                  <p:cNvSpPr/>
                  <p:nvPr/>
                </p:nvSpPr>
                <p:spPr>
                  <a:xfrm rot="10800000" flipV="1">
                    <a:off x="10919276" y="5140147"/>
                    <a:ext cx="767140" cy="768940"/>
                  </a:xfrm>
                  <a:custGeom>
                    <a:avLst/>
                    <a:gdLst>
                      <a:gd name="connsiteX0" fmla="*/ 88076 w 767140"/>
                      <a:gd name="connsiteY0" fmla="*/ 769464 h 768940"/>
                      <a:gd name="connsiteX1" fmla="*/ 266 w 767140"/>
                      <a:gd name="connsiteY1" fmla="*/ 523 h 768940"/>
                      <a:gd name="connsiteX2" fmla="*/ 767406 w 767140"/>
                      <a:gd name="connsiteY2" fmla="*/ 523 h 768940"/>
                      <a:gd name="connsiteX3" fmla="*/ 679596 w 767140"/>
                      <a:gd name="connsiteY3" fmla="*/ 769464 h 768940"/>
                    </a:gdLst>
                    <a:ahLst/>
                    <a:cxnLst>
                      <a:cxn ang="0">
                        <a:pos x="connsiteX0" y="connsiteY0"/>
                      </a:cxn>
                      <a:cxn ang="0">
                        <a:pos x="connsiteX1" y="connsiteY1"/>
                      </a:cxn>
                      <a:cxn ang="0">
                        <a:pos x="connsiteX2" y="connsiteY2"/>
                      </a:cxn>
                      <a:cxn ang="0">
                        <a:pos x="connsiteX3" y="connsiteY3"/>
                      </a:cxn>
                    </a:cxnLst>
                    <a:rect l="l" t="t" r="r" b="b"/>
                    <a:pathLst>
                      <a:path w="767140" h="768940">
                        <a:moveTo>
                          <a:pt x="88076" y="769464"/>
                        </a:moveTo>
                        <a:lnTo>
                          <a:pt x="266" y="523"/>
                        </a:lnTo>
                        <a:lnTo>
                          <a:pt x="767406" y="523"/>
                        </a:lnTo>
                        <a:lnTo>
                          <a:pt x="679596" y="769464"/>
                        </a:lnTo>
                        <a:close/>
                      </a:path>
                    </a:pathLst>
                  </a:custGeom>
                  <a:ln w="11989" cap="flat">
                    <a:noFill/>
                    <a:prstDash val="solid"/>
                    <a:miter/>
                  </a:ln>
                </p:spPr>
                <p:txBody>
                  <a:bodyPr rtlCol="0" anchor="ctr"/>
                  <a:lstStyle/>
                  <a:p>
                    <a:endParaRPr lang="zh-CN" altLang="en-US"/>
                  </a:p>
                </p:txBody>
              </p:sp>
            </p:grpSp>
            <p:grpSp>
              <p:nvGrpSpPr>
                <p:cNvPr id="44" name="图形 1"/>
                <p:cNvGrpSpPr/>
                <p:nvPr/>
              </p:nvGrpSpPr>
              <p:grpSpPr>
                <a:xfrm>
                  <a:off x="11372243" y="5140147"/>
                  <a:ext cx="314173" cy="768940"/>
                  <a:chOff x="11372243" y="5140147"/>
                  <a:chExt cx="314173" cy="768940"/>
                </a:xfrm>
                <a:solidFill>
                  <a:srgbClr val="003A8D"/>
                </a:solidFill>
              </p:grpSpPr>
              <p:sp>
                <p:nvSpPr>
                  <p:cNvPr id="45" name="iŝ1iḋe"/>
                  <p:cNvSpPr/>
                  <p:nvPr/>
                </p:nvSpPr>
                <p:spPr>
                  <a:xfrm rot="10800000" flipV="1">
                    <a:off x="11372243" y="5140147"/>
                    <a:ext cx="314173" cy="768940"/>
                  </a:xfrm>
                  <a:custGeom>
                    <a:avLst/>
                    <a:gdLst>
                      <a:gd name="connsiteX0" fmla="*/ 88114 w 314173"/>
                      <a:gd name="connsiteY0" fmla="*/ 769464 h 768940"/>
                      <a:gd name="connsiteX1" fmla="*/ 314477 w 314173"/>
                      <a:gd name="connsiteY1" fmla="*/ 769464 h 768940"/>
                      <a:gd name="connsiteX2" fmla="*/ 248859 w 314173"/>
                      <a:gd name="connsiteY2" fmla="*/ 523 h 768940"/>
                      <a:gd name="connsiteX3" fmla="*/ 303 w 314173"/>
                      <a:gd name="connsiteY3" fmla="*/ 523 h 768940"/>
                    </a:gdLst>
                    <a:ahLst/>
                    <a:cxnLst>
                      <a:cxn ang="0">
                        <a:pos x="connsiteX0" y="connsiteY0"/>
                      </a:cxn>
                      <a:cxn ang="0">
                        <a:pos x="connsiteX1" y="connsiteY1"/>
                      </a:cxn>
                      <a:cxn ang="0">
                        <a:pos x="connsiteX2" y="connsiteY2"/>
                      </a:cxn>
                      <a:cxn ang="0">
                        <a:pos x="connsiteX3" y="connsiteY3"/>
                      </a:cxn>
                    </a:cxnLst>
                    <a:rect l="l" t="t" r="r" b="b"/>
                    <a:pathLst>
                      <a:path w="314173" h="768940">
                        <a:moveTo>
                          <a:pt x="88114" y="769464"/>
                        </a:moveTo>
                        <a:lnTo>
                          <a:pt x="314477" y="769464"/>
                        </a:lnTo>
                        <a:lnTo>
                          <a:pt x="248859" y="523"/>
                        </a:lnTo>
                        <a:lnTo>
                          <a:pt x="303" y="523"/>
                        </a:lnTo>
                        <a:close/>
                      </a:path>
                    </a:pathLst>
                  </a:custGeom>
                  <a:solidFill>
                    <a:srgbClr val="003A8D"/>
                  </a:solidFill>
                  <a:ln w="11989" cap="flat">
                    <a:noFill/>
                    <a:prstDash val="solid"/>
                    <a:miter/>
                  </a:ln>
                </p:spPr>
                <p:txBody>
                  <a:bodyPr rtlCol="0" anchor="ctr"/>
                  <a:lstStyle/>
                  <a:p>
                    <a:endParaRPr lang="zh-CN" altLang="en-US"/>
                  </a:p>
                </p:txBody>
              </p:sp>
              <p:sp>
                <p:nvSpPr>
                  <p:cNvPr id="46" name="îşľïḑé"/>
                  <p:cNvSpPr/>
                  <p:nvPr/>
                </p:nvSpPr>
                <p:spPr>
                  <a:xfrm rot="10800000" flipV="1">
                    <a:off x="11372243" y="5140147"/>
                    <a:ext cx="314173" cy="768940"/>
                  </a:xfrm>
                  <a:custGeom>
                    <a:avLst/>
                    <a:gdLst>
                      <a:gd name="connsiteX0" fmla="*/ 88114 w 314173"/>
                      <a:gd name="connsiteY0" fmla="*/ 769464 h 768940"/>
                      <a:gd name="connsiteX1" fmla="*/ 314477 w 314173"/>
                      <a:gd name="connsiteY1" fmla="*/ 769464 h 768940"/>
                      <a:gd name="connsiteX2" fmla="*/ 248859 w 314173"/>
                      <a:gd name="connsiteY2" fmla="*/ 523 h 768940"/>
                      <a:gd name="connsiteX3" fmla="*/ 303 w 314173"/>
                      <a:gd name="connsiteY3" fmla="*/ 523 h 768940"/>
                    </a:gdLst>
                    <a:ahLst/>
                    <a:cxnLst>
                      <a:cxn ang="0">
                        <a:pos x="connsiteX0" y="connsiteY0"/>
                      </a:cxn>
                      <a:cxn ang="0">
                        <a:pos x="connsiteX1" y="connsiteY1"/>
                      </a:cxn>
                      <a:cxn ang="0">
                        <a:pos x="connsiteX2" y="connsiteY2"/>
                      </a:cxn>
                      <a:cxn ang="0">
                        <a:pos x="connsiteX3" y="connsiteY3"/>
                      </a:cxn>
                    </a:cxnLst>
                    <a:rect l="l" t="t" r="r" b="b"/>
                    <a:pathLst>
                      <a:path w="314173" h="768940">
                        <a:moveTo>
                          <a:pt x="88114" y="769464"/>
                        </a:moveTo>
                        <a:lnTo>
                          <a:pt x="314477" y="769464"/>
                        </a:lnTo>
                        <a:lnTo>
                          <a:pt x="248859" y="523"/>
                        </a:lnTo>
                        <a:lnTo>
                          <a:pt x="303" y="523"/>
                        </a:lnTo>
                        <a:close/>
                      </a:path>
                    </a:pathLst>
                  </a:custGeom>
                  <a:ln w="11989" cap="flat">
                    <a:noFill/>
                    <a:prstDash val="solid"/>
                    <a:miter/>
                  </a:ln>
                </p:spPr>
                <p:txBody>
                  <a:bodyPr rtlCol="0" anchor="ctr"/>
                  <a:lstStyle/>
                  <a:p>
                    <a:endParaRPr lang="zh-CN" altLang="en-US"/>
                  </a:p>
                </p:txBody>
              </p:sp>
            </p:grpSp>
          </p:grpSp>
          <p:sp>
            <p:nvSpPr>
              <p:cNvPr id="42" name="íş1íďê"/>
              <p:cNvSpPr/>
              <p:nvPr/>
            </p:nvSpPr>
            <p:spPr>
              <a:xfrm rot="10800000" flipV="1">
                <a:off x="10889320" y="5118105"/>
                <a:ext cx="827120" cy="189535"/>
              </a:xfrm>
              <a:custGeom>
                <a:avLst/>
                <a:gdLst>
                  <a:gd name="connsiteX0" fmla="*/ 243 w 827120"/>
                  <a:gd name="connsiteY0" fmla="*/ 320 h 189535"/>
                  <a:gd name="connsiteX1" fmla="*/ 827364 w 827120"/>
                  <a:gd name="connsiteY1" fmla="*/ 320 h 189535"/>
                  <a:gd name="connsiteX2" fmla="*/ 827364 w 827120"/>
                  <a:gd name="connsiteY2" fmla="*/ 153868 h 189535"/>
                  <a:gd name="connsiteX3" fmla="*/ 791376 w 827120"/>
                  <a:gd name="connsiteY3" fmla="*/ 189856 h 189535"/>
                  <a:gd name="connsiteX4" fmla="*/ 36231 w 827120"/>
                  <a:gd name="connsiteY4" fmla="*/ 189856 h 189535"/>
                  <a:gd name="connsiteX5" fmla="*/ 243 w 827120"/>
                  <a:gd name="connsiteY5" fmla="*/ 153868 h 189535"/>
                  <a:gd name="connsiteX6" fmla="*/ 243 w 827120"/>
                  <a:gd name="connsiteY6" fmla="*/ 320 h 189535"/>
                  <a:gd name="connsiteX7" fmla="*/ 243 w 827120"/>
                  <a:gd name="connsiteY7" fmla="*/ 320 h 18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7120" h="189535">
                    <a:moveTo>
                      <a:pt x="243" y="320"/>
                    </a:moveTo>
                    <a:lnTo>
                      <a:pt x="827364" y="320"/>
                    </a:lnTo>
                    <a:lnTo>
                      <a:pt x="827364" y="153868"/>
                    </a:lnTo>
                    <a:cubicBezTo>
                      <a:pt x="827364" y="173781"/>
                      <a:pt x="811289" y="189856"/>
                      <a:pt x="791376" y="189856"/>
                    </a:cubicBezTo>
                    <a:lnTo>
                      <a:pt x="36231" y="189856"/>
                    </a:lnTo>
                    <a:cubicBezTo>
                      <a:pt x="16318" y="189856"/>
                      <a:pt x="243" y="173781"/>
                      <a:pt x="243" y="153868"/>
                    </a:cubicBezTo>
                    <a:lnTo>
                      <a:pt x="243" y="320"/>
                    </a:lnTo>
                    <a:lnTo>
                      <a:pt x="243" y="320"/>
                    </a:lnTo>
                    <a:close/>
                  </a:path>
                </a:pathLst>
              </a:custGeom>
              <a:solidFill>
                <a:srgbClr val="FFDE83"/>
              </a:solidFill>
              <a:ln w="11989" cap="flat">
                <a:noFill/>
                <a:prstDash val="solid"/>
                <a:miter/>
              </a:ln>
            </p:spPr>
            <p:txBody>
              <a:bodyPr rtlCol="0" anchor="ctr"/>
              <a:lstStyle/>
              <a:p>
                <a:endParaRPr lang="zh-CN" altLang="en-US"/>
              </a:p>
            </p:txBody>
          </p:sp>
        </p:grpSp>
        <p:grpSp>
          <p:nvGrpSpPr>
            <p:cNvPr id="20" name="图形 346"/>
            <p:cNvGrpSpPr/>
            <p:nvPr/>
          </p:nvGrpSpPr>
          <p:grpSpPr>
            <a:xfrm>
              <a:off x="11229062" y="1655550"/>
              <a:ext cx="535076" cy="512458"/>
              <a:chOff x="11689963" y="2271753"/>
              <a:chExt cx="457768" cy="438418"/>
            </a:xfrm>
          </p:grpSpPr>
          <p:sp>
            <p:nvSpPr>
              <p:cNvPr id="30" name="iṩ1iḍè"/>
              <p:cNvSpPr/>
              <p:nvPr/>
            </p:nvSpPr>
            <p:spPr>
              <a:xfrm rot="1500000">
                <a:off x="11740254" y="2332371"/>
                <a:ext cx="357187" cy="317182"/>
              </a:xfrm>
              <a:custGeom>
                <a:avLst/>
                <a:gdLst>
                  <a:gd name="connsiteX0" fmla="*/ 335 w 357187"/>
                  <a:gd name="connsiteY0" fmla="*/ 194303 h 317182"/>
                  <a:gd name="connsiteX1" fmla="*/ 59866 w 357187"/>
                  <a:gd name="connsiteY1" fmla="*/ 116484 h 317182"/>
                  <a:gd name="connsiteX2" fmla="*/ 252843 w 357187"/>
                  <a:gd name="connsiteY2" fmla="*/ 237261 h 317182"/>
                  <a:gd name="connsiteX3" fmla="*/ 105015 w 357187"/>
                  <a:gd name="connsiteY3" fmla="*/ 67430 h 317182"/>
                  <a:gd name="connsiteX4" fmla="*/ 176834 w 357187"/>
                  <a:gd name="connsiteY4" fmla="*/ -102 h 317182"/>
                  <a:gd name="connsiteX5" fmla="*/ 357522 w 357187"/>
                  <a:gd name="connsiteY5" fmla="*/ 317080 h 3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7" h="317182">
                    <a:moveTo>
                      <a:pt x="335" y="194303"/>
                    </a:moveTo>
                    <a:lnTo>
                      <a:pt x="59866" y="116484"/>
                    </a:lnTo>
                    <a:lnTo>
                      <a:pt x="252843" y="237261"/>
                    </a:lnTo>
                    <a:lnTo>
                      <a:pt x="105015" y="67430"/>
                    </a:lnTo>
                    <a:lnTo>
                      <a:pt x="176834" y="-102"/>
                    </a:lnTo>
                    <a:lnTo>
                      <a:pt x="357522" y="317080"/>
                    </a:lnTo>
                    <a:close/>
                  </a:path>
                </a:pathLst>
              </a:custGeom>
              <a:solidFill>
                <a:srgbClr val="FFECA3"/>
              </a:solidFill>
              <a:ln w="9525" cap="flat">
                <a:noFill/>
                <a:prstDash val="solid"/>
                <a:miter/>
              </a:ln>
            </p:spPr>
            <p:txBody>
              <a:bodyPr rtlCol="0" anchor="ctr"/>
              <a:lstStyle/>
              <a:p>
                <a:endParaRPr lang="zh-CN" altLang="en-US"/>
              </a:p>
            </p:txBody>
          </p:sp>
          <p:sp>
            <p:nvSpPr>
              <p:cNvPr id="31" name="îṣḷíḋe"/>
              <p:cNvSpPr/>
              <p:nvPr/>
            </p:nvSpPr>
            <p:spPr>
              <a:xfrm rot="1500000">
                <a:off x="11793325" y="2435236"/>
                <a:ext cx="201168" cy="130968"/>
              </a:xfrm>
              <a:custGeom>
                <a:avLst/>
                <a:gdLst>
                  <a:gd name="connsiteX0" fmla="*/ 334 w 201168"/>
                  <a:gd name="connsiteY0" fmla="*/ 3992 h 130968"/>
                  <a:gd name="connsiteX1" fmla="*/ 43387 w 201168"/>
                  <a:gd name="connsiteY1" fmla="*/ -103 h 130968"/>
                  <a:gd name="connsiteX2" fmla="*/ 201503 w 201168"/>
                  <a:gd name="connsiteY2" fmla="*/ 130865 h 130968"/>
                </a:gdLst>
                <a:ahLst/>
                <a:cxnLst>
                  <a:cxn ang="0">
                    <a:pos x="connsiteX0" y="connsiteY0"/>
                  </a:cxn>
                  <a:cxn ang="0">
                    <a:pos x="connsiteX1" y="connsiteY1"/>
                  </a:cxn>
                  <a:cxn ang="0">
                    <a:pos x="connsiteX2" y="connsiteY2"/>
                  </a:cxn>
                </a:cxnLst>
                <a:rect l="l" t="t" r="r" b="b"/>
                <a:pathLst>
                  <a:path w="201168" h="130968">
                    <a:moveTo>
                      <a:pt x="334" y="3992"/>
                    </a:moveTo>
                    <a:lnTo>
                      <a:pt x="43387" y="-103"/>
                    </a:lnTo>
                    <a:lnTo>
                      <a:pt x="201503" y="130865"/>
                    </a:lnTo>
                    <a:close/>
                  </a:path>
                </a:pathLst>
              </a:custGeom>
              <a:solidFill>
                <a:srgbClr val="F8C16E"/>
              </a:solidFill>
              <a:ln w="9525" cap="flat">
                <a:noFill/>
                <a:prstDash val="solid"/>
                <a:miter/>
              </a:ln>
            </p:spPr>
            <p:txBody>
              <a:bodyPr rtlCol="0" anchor="ctr"/>
              <a:lstStyle/>
              <a:p>
                <a:endParaRPr lang="zh-CN" altLang="en-US"/>
              </a:p>
            </p:txBody>
          </p:sp>
          <p:sp>
            <p:nvSpPr>
              <p:cNvPr id="32" name="ïṧḷiḋé"/>
              <p:cNvSpPr/>
              <p:nvPr/>
            </p:nvSpPr>
            <p:spPr>
              <a:xfrm rot="1500000">
                <a:off x="11843081" y="2400168"/>
                <a:ext cx="154971" cy="171735"/>
              </a:xfrm>
              <a:custGeom>
                <a:avLst/>
                <a:gdLst>
                  <a:gd name="connsiteX0" fmla="*/ 335 w 154971"/>
                  <a:gd name="connsiteY0" fmla="*/ 44856 h 171735"/>
                  <a:gd name="connsiteX1" fmla="*/ 4431 w 154971"/>
                  <a:gd name="connsiteY1" fmla="*/ -102 h 171735"/>
                  <a:gd name="connsiteX2" fmla="*/ 155307 w 154971"/>
                  <a:gd name="connsiteY2" fmla="*/ 171633 h 171735"/>
                </a:gdLst>
                <a:ahLst/>
                <a:cxnLst>
                  <a:cxn ang="0">
                    <a:pos x="connsiteX0" y="connsiteY0"/>
                  </a:cxn>
                  <a:cxn ang="0">
                    <a:pos x="connsiteX1" y="connsiteY1"/>
                  </a:cxn>
                  <a:cxn ang="0">
                    <a:pos x="connsiteX2" y="connsiteY2"/>
                  </a:cxn>
                </a:cxnLst>
                <a:rect l="l" t="t" r="r" b="b"/>
                <a:pathLst>
                  <a:path w="154971" h="171735">
                    <a:moveTo>
                      <a:pt x="335" y="44856"/>
                    </a:moveTo>
                    <a:lnTo>
                      <a:pt x="4431" y="-102"/>
                    </a:lnTo>
                    <a:lnTo>
                      <a:pt x="155307" y="171633"/>
                    </a:lnTo>
                    <a:close/>
                  </a:path>
                </a:pathLst>
              </a:custGeom>
              <a:solidFill>
                <a:srgbClr val="F8C16E"/>
              </a:solidFill>
              <a:ln w="9525" cap="flat">
                <a:noFill/>
                <a:prstDash val="solid"/>
                <a:miter/>
              </a:ln>
            </p:spPr>
            <p:txBody>
              <a:bodyPr rtlCol="0" anchor="ctr"/>
              <a:lstStyle/>
              <a:p>
                <a:endParaRPr lang="zh-CN" altLang="en-US"/>
              </a:p>
            </p:txBody>
          </p:sp>
        </p:grpSp>
        <p:sp>
          <p:nvSpPr>
            <p:cNvPr id="21" name="ïSliďe"/>
            <p:cNvSpPr/>
            <p:nvPr/>
          </p:nvSpPr>
          <p:spPr>
            <a:xfrm>
              <a:off x="10536086" y="827609"/>
              <a:ext cx="118782" cy="118782"/>
            </a:xfrm>
            <a:custGeom>
              <a:avLst/>
              <a:gdLst>
                <a:gd name="connsiteX0" fmla="*/ 101620 w 101620"/>
                <a:gd name="connsiteY0" fmla="*/ 50810 h 101620"/>
                <a:gd name="connsiteX1" fmla="*/ 50810 w 101620"/>
                <a:gd name="connsiteY1" fmla="*/ 101620 h 101620"/>
                <a:gd name="connsiteX2" fmla="*/ 0 w 101620"/>
                <a:gd name="connsiteY2" fmla="*/ 50810 h 101620"/>
                <a:gd name="connsiteX3" fmla="*/ 50810 w 101620"/>
                <a:gd name="connsiteY3" fmla="*/ 0 h 101620"/>
                <a:gd name="connsiteX4" fmla="*/ 101620 w 101620"/>
                <a:gd name="connsiteY4" fmla="*/ 50810 h 101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0" h="101620">
                  <a:moveTo>
                    <a:pt x="101620" y="50810"/>
                  </a:moveTo>
                  <a:cubicBezTo>
                    <a:pt x="101620" y="78872"/>
                    <a:pt x="78872" y="101620"/>
                    <a:pt x="50810" y="101620"/>
                  </a:cubicBezTo>
                  <a:cubicBezTo>
                    <a:pt x="22749" y="101620"/>
                    <a:pt x="0" y="78872"/>
                    <a:pt x="0" y="50810"/>
                  </a:cubicBezTo>
                  <a:cubicBezTo>
                    <a:pt x="0" y="22749"/>
                    <a:pt x="22749" y="0"/>
                    <a:pt x="50810" y="0"/>
                  </a:cubicBezTo>
                  <a:cubicBezTo>
                    <a:pt x="78872" y="0"/>
                    <a:pt x="101620" y="22749"/>
                    <a:pt x="101620" y="50810"/>
                  </a:cubicBezTo>
                  <a:close/>
                </a:path>
              </a:pathLst>
            </a:custGeom>
            <a:solidFill>
              <a:srgbClr val="FFCA48"/>
            </a:solidFill>
            <a:ln w="12678" cap="flat">
              <a:noFill/>
              <a:prstDash val="solid"/>
              <a:miter/>
            </a:ln>
          </p:spPr>
          <p:txBody>
            <a:bodyPr rtlCol="0" anchor="ctr"/>
            <a:lstStyle/>
            <a:p>
              <a:endParaRPr lang="zh-CN" altLang="en-US"/>
            </a:p>
          </p:txBody>
        </p:sp>
        <p:sp>
          <p:nvSpPr>
            <p:cNvPr id="22" name="iṥḻidê"/>
            <p:cNvSpPr/>
            <p:nvPr/>
          </p:nvSpPr>
          <p:spPr>
            <a:xfrm>
              <a:off x="8511295" y="5677908"/>
              <a:ext cx="118782" cy="118782"/>
            </a:xfrm>
            <a:custGeom>
              <a:avLst/>
              <a:gdLst>
                <a:gd name="connsiteX0" fmla="*/ 101620 w 101620"/>
                <a:gd name="connsiteY0" fmla="*/ 50810 h 101620"/>
                <a:gd name="connsiteX1" fmla="*/ 50810 w 101620"/>
                <a:gd name="connsiteY1" fmla="*/ 101620 h 101620"/>
                <a:gd name="connsiteX2" fmla="*/ 0 w 101620"/>
                <a:gd name="connsiteY2" fmla="*/ 50810 h 101620"/>
                <a:gd name="connsiteX3" fmla="*/ 50810 w 101620"/>
                <a:gd name="connsiteY3" fmla="*/ 0 h 101620"/>
                <a:gd name="connsiteX4" fmla="*/ 101620 w 101620"/>
                <a:gd name="connsiteY4" fmla="*/ 50810 h 101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0" h="101620">
                  <a:moveTo>
                    <a:pt x="101620" y="50810"/>
                  </a:moveTo>
                  <a:cubicBezTo>
                    <a:pt x="101620" y="78872"/>
                    <a:pt x="78872" y="101620"/>
                    <a:pt x="50810" y="101620"/>
                  </a:cubicBezTo>
                  <a:cubicBezTo>
                    <a:pt x="22749" y="101620"/>
                    <a:pt x="0" y="78872"/>
                    <a:pt x="0" y="50810"/>
                  </a:cubicBezTo>
                  <a:cubicBezTo>
                    <a:pt x="0" y="22749"/>
                    <a:pt x="22749" y="0"/>
                    <a:pt x="50810" y="0"/>
                  </a:cubicBezTo>
                  <a:cubicBezTo>
                    <a:pt x="78872" y="0"/>
                    <a:pt x="101620" y="22749"/>
                    <a:pt x="101620" y="50810"/>
                  </a:cubicBezTo>
                  <a:close/>
                </a:path>
              </a:pathLst>
            </a:custGeom>
            <a:solidFill>
              <a:srgbClr val="FFCA48"/>
            </a:solidFill>
            <a:ln w="12678" cap="flat">
              <a:noFill/>
              <a:prstDash val="solid"/>
              <a:miter/>
            </a:ln>
          </p:spPr>
          <p:txBody>
            <a:bodyPr rtlCol="0" anchor="ctr"/>
            <a:lstStyle/>
            <a:p>
              <a:endParaRPr lang="zh-CN" altLang="en-US"/>
            </a:p>
          </p:txBody>
        </p:sp>
        <p:grpSp>
          <p:nvGrpSpPr>
            <p:cNvPr id="23" name="图形 355"/>
            <p:cNvGrpSpPr/>
            <p:nvPr/>
          </p:nvGrpSpPr>
          <p:grpSpPr>
            <a:xfrm>
              <a:off x="10790088" y="3205996"/>
              <a:ext cx="786250" cy="1458136"/>
              <a:chOff x="5834062" y="2943225"/>
              <a:chExt cx="523875" cy="971550"/>
            </a:xfrm>
          </p:grpSpPr>
          <p:sp>
            <p:nvSpPr>
              <p:cNvPr id="24" name="ïşḻiḑe"/>
              <p:cNvSpPr/>
              <p:nvPr/>
            </p:nvSpPr>
            <p:spPr>
              <a:xfrm>
                <a:off x="5905975" y="2943225"/>
                <a:ext cx="48386" cy="86487"/>
              </a:xfrm>
              <a:custGeom>
                <a:avLst/>
                <a:gdLst>
                  <a:gd name="connsiteX0" fmla="*/ 48387 w 48386"/>
                  <a:gd name="connsiteY0" fmla="*/ 43244 h 86487"/>
                  <a:gd name="connsiteX1" fmla="*/ 24194 w 48386"/>
                  <a:gd name="connsiteY1" fmla="*/ 86487 h 86487"/>
                  <a:gd name="connsiteX2" fmla="*/ 0 w 48386"/>
                  <a:gd name="connsiteY2" fmla="*/ 43244 h 86487"/>
                  <a:gd name="connsiteX3" fmla="*/ 24194 w 48386"/>
                  <a:gd name="connsiteY3" fmla="*/ 0 h 86487"/>
                  <a:gd name="connsiteX4" fmla="*/ 48387 w 48386"/>
                  <a:gd name="connsiteY4" fmla="*/ 43244 h 86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 h="86487">
                    <a:moveTo>
                      <a:pt x="48387" y="43244"/>
                    </a:moveTo>
                    <a:cubicBezTo>
                      <a:pt x="48387" y="67126"/>
                      <a:pt x="37555" y="86487"/>
                      <a:pt x="24194" y="86487"/>
                    </a:cubicBezTo>
                    <a:cubicBezTo>
                      <a:pt x="10832" y="86487"/>
                      <a:pt x="0" y="67126"/>
                      <a:pt x="0" y="43244"/>
                    </a:cubicBezTo>
                    <a:cubicBezTo>
                      <a:pt x="0" y="19361"/>
                      <a:pt x="10832" y="0"/>
                      <a:pt x="24194" y="0"/>
                    </a:cubicBezTo>
                    <a:cubicBezTo>
                      <a:pt x="37555" y="0"/>
                      <a:pt x="48387" y="19361"/>
                      <a:pt x="48387" y="43244"/>
                    </a:cubicBezTo>
                    <a:close/>
                  </a:path>
                </a:pathLst>
              </a:custGeom>
              <a:solidFill>
                <a:srgbClr val="EEC963"/>
              </a:solidFill>
              <a:ln w="9525" cap="flat">
                <a:noFill/>
                <a:prstDash val="solid"/>
                <a:miter/>
              </a:ln>
            </p:spPr>
            <p:txBody>
              <a:bodyPr rtlCol="0" anchor="ctr"/>
              <a:lstStyle/>
              <a:p>
                <a:endParaRPr lang="zh-CN" altLang="en-US"/>
              </a:p>
            </p:txBody>
          </p:sp>
          <p:sp>
            <p:nvSpPr>
              <p:cNvPr id="25" name="i$lîḋé"/>
              <p:cNvSpPr/>
              <p:nvPr/>
            </p:nvSpPr>
            <p:spPr>
              <a:xfrm rot="-2700000">
                <a:off x="5848816" y="3204820"/>
                <a:ext cx="66483" cy="118489"/>
              </a:xfrm>
              <a:custGeom>
                <a:avLst/>
                <a:gdLst>
                  <a:gd name="connsiteX0" fmla="*/ 66484 w 66483"/>
                  <a:gd name="connsiteY0" fmla="*/ 59245 h 118489"/>
                  <a:gd name="connsiteX1" fmla="*/ 33242 w 66483"/>
                  <a:gd name="connsiteY1" fmla="*/ 118490 h 118489"/>
                  <a:gd name="connsiteX2" fmla="*/ 0 w 66483"/>
                  <a:gd name="connsiteY2" fmla="*/ 59245 h 118489"/>
                  <a:gd name="connsiteX3" fmla="*/ 33242 w 66483"/>
                  <a:gd name="connsiteY3" fmla="*/ 0 h 118489"/>
                  <a:gd name="connsiteX4" fmla="*/ 66484 w 66483"/>
                  <a:gd name="connsiteY4" fmla="*/ 59245 h 11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3" h="118489">
                    <a:moveTo>
                      <a:pt x="66484" y="59245"/>
                    </a:moveTo>
                    <a:cubicBezTo>
                      <a:pt x="66484" y="91965"/>
                      <a:pt x="51601" y="118490"/>
                      <a:pt x="33242" y="118490"/>
                    </a:cubicBezTo>
                    <a:cubicBezTo>
                      <a:pt x="14883" y="118490"/>
                      <a:pt x="0" y="91965"/>
                      <a:pt x="0" y="59245"/>
                    </a:cubicBezTo>
                    <a:cubicBezTo>
                      <a:pt x="0" y="26525"/>
                      <a:pt x="14883" y="0"/>
                      <a:pt x="33242" y="0"/>
                    </a:cubicBezTo>
                    <a:cubicBezTo>
                      <a:pt x="51601" y="0"/>
                      <a:pt x="66484" y="26525"/>
                      <a:pt x="66484" y="59245"/>
                    </a:cubicBezTo>
                    <a:close/>
                  </a:path>
                </a:pathLst>
              </a:custGeom>
              <a:solidFill>
                <a:srgbClr val="EBC35B"/>
              </a:solidFill>
              <a:ln w="9525" cap="flat">
                <a:noFill/>
                <a:prstDash val="solid"/>
                <a:miter/>
              </a:ln>
            </p:spPr>
            <p:txBody>
              <a:bodyPr rtlCol="0" anchor="ctr"/>
              <a:lstStyle/>
              <a:p>
                <a:endParaRPr lang="zh-CN" altLang="en-US"/>
              </a:p>
            </p:txBody>
          </p:sp>
          <p:sp>
            <p:nvSpPr>
              <p:cNvPr id="26" name="í$ḷíďê"/>
              <p:cNvSpPr/>
              <p:nvPr/>
            </p:nvSpPr>
            <p:spPr>
              <a:xfrm rot="-1498106">
                <a:off x="5862693" y="3323071"/>
                <a:ext cx="66291" cy="118676"/>
              </a:xfrm>
              <a:custGeom>
                <a:avLst/>
                <a:gdLst>
                  <a:gd name="connsiteX0" fmla="*/ 66291 w 66291"/>
                  <a:gd name="connsiteY0" fmla="*/ 59338 h 118676"/>
                  <a:gd name="connsiteX1" fmla="*/ 33146 w 66291"/>
                  <a:gd name="connsiteY1" fmla="*/ 118676 h 118676"/>
                  <a:gd name="connsiteX2" fmla="*/ 0 w 66291"/>
                  <a:gd name="connsiteY2" fmla="*/ 59338 h 118676"/>
                  <a:gd name="connsiteX3" fmla="*/ 33146 w 66291"/>
                  <a:gd name="connsiteY3" fmla="*/ 0 h 118676"/>
                  <a:gd name="connsiteX4" fmla="*/ 66291 w 66291"/>
                  <a:gd name="connsiteY4" fmla="*/ 59338 h 118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91" h="118676">
                    <a:moveTo>
                      <a:pt x="66291" y="59338"/>
                    </a:moveTo>
                    <a:cubicBezTo>
                      <a:pt x="66291" y="92110"/>
                      <a:pt x="51451" y="118676"/>
                      <a:pt x="33146" y="118676"/>
                    </a:cubicBezTo>
                    <a:cubicBezTo>
                      <a:pt x="14840" y="118676"/>
                      <a:pt x="0" y="92110"/>
                      <a:pt x="0" y="59338"/>
                    </a:cubicBezTo>
                    <a:cubicBezTo>
                      <a:pt x="0" y="26567"/>
                      <a:pt x="14840" y="0"/>
                      <a:pt x="33146" y="0"/>
                    </a:cubicBezTo>
                    <a:cubicBezTo>
                      <a:pt x="51451" y="0"/>
                      <a:pt x="66291" y="26567"/>
                      <a:pt x="66291" y="59338"/>
                    </a:cubicBezTo>
                    <a:close/>
                  </a:path>
                </a:pathLst>
              </a:custGeom>
              <a:solidFill>
                <a:srgbClr val="EBC35B"/>
              </a:solidFill>
              <a:ln w="9525" cap="flat">
                <a:noFill/>
                <a:prstDash val="solid"/>
                <a:miter/>
              </a:ln>
            </p:spPr>
            <p:txBody>
              <a:bodyPr rtlCol="0" anchor="ctr"/>
              <a:lstStyle/>
              <a:p>
                <a:endParaRPr lang="zh-CN" altLang="en-US"/>
              </a:p>
            </p:txBody>
          </p:sp>
          <p:sp>
            <p:nvSpPr>
              <p:cNvPr id="27" name="ï$ḷíḑê"/>
              <p:cNvSpPr/>
              <p:nvPr/>
            </p:nvSpPr>
            <p:spPr>
              <a:xfrm>
                <a:off x="5961030" y="2984754"/>
                <a:ext cx="397855" cy="933831"/>
              </a:xfrm>
              <a:custGeom>
                <a:avLst/>
                <a:gdLst>
                  <a:gd name="connsiteX0" fmla="*/ 331946 w 397855"/>
                  <a:gd name="connsiteY0" fmla="*/ 525494 h 933831"/>
                  <a:gd name="connsiteX1" fmla="*/ 0 w 397855"/>
                  <a:gd name="connsiteY1" fmla="*/ 933831 h 933831"/>
                  <a:gd name="connsiteX2" fmla="*/ 369094 w 397855"/>
                  <a:gd name="connsiteY2" fmla="*/ 0 h 933831"/>
                  <a:gd name="connsiteX3" fmla="*/ 331946 w 397855"/>
                  <a:gd name="connsiteY3" fmla="*/ 525494 h 933831"/>
                </a:gdLst>
                <a:ahLst/>
                <a:cxnLst>
                  <a:cxn ang="0">
                    <a:pos x="connsiteX0" y="connsiteY0"/>
                  </a:cxn>
                  <a:cxn ang="0">
                    <a:pos x="connsiteX1" y="connsiteY1"/>
                  </a:cxn>
                  <a:cxn ang="0">
                    <a:pos x="connsiteX2" y="connsiteY2"/>
                  </a:cxn>
                  <a:cxn ang="0">
                    <a:pos x="connsiteX3" y="connsiteY3"/>
                  </a:cxn>
                </a:cxnLst>
                <a:rect l="l" t="t" r="r" b="b"/>
                <a:pathLst>
                  <a:path w="397855" h="933831">
                    <a:moveTo>
                      <a:pt x="331946" y="525494"/>
                    </a:moveTo>
                    <a:cubicBezTo>
                      <a:pt x="256985" y="715137"/>
                      <a:pt x="132588" y="860965"/>
                      <a:pt x="0" y="933831"/>
                    </a:cubicBezTo>
                    <a:cubicBezTo>
                      <a:pt x="183737" y="725710"/>
                      <a:pt x="369094" y="0"/>
                      <a:pt x="369094" y="0"/>
                    </a:cubicBezTo>
                    <a:cubicBezTo>
                      <a:pt x="415957" y="144209"/>
                      <a:pt x="406908" y="335852"/>
                      <a:pt x="331946" y="525494"/>
                    </a:cubicBezTo>
                    <a:close/>
                  </a:path>
                </a:pathLst>
              </a:custGeom>
              <a:solidFill>
                <a:srgbClr val="D7A02C"/>
              </a:solidFill>
              <a:ln w="9525" cap="flat">
                <a:noFill/>
                <a:prstDash val="solid"/>
                <a:miter/>
              </a:ln>
            </p:spPr>
            <p:txBody>
              <a:bodyPr rtlCol="0" anchor="ctr"/>
              <a:lstStyle/>
              <a:p>
                <a:endParaRPr lang="zh-CN" altLang="en-US"/>
              </a:p>
            </p:txBody>
          </p:sp>
          <p:sp>
            <p:nvSpPr>
              <p:cNvPr id="28" name="îşľiďê"/>
              <p:cNvSpPr/>
              <p:nvPr/>
            </p:nvSpPr>
            <p:spPr>
              <a:xfrm>
                <a:off x="5932281" y="2984754"/>
                <a:ext cx="397842" cy="933831"/>
              </a:xfrm>
              <a:custGeom>
                <a:avLst/>
                <a:gdLst>
                  <a:gd name="connsiteX0" fmla="*/ 65896 w 397842"/>
                  <a:gd name="connsiteY0" fmla="*/ 408337 h 933831"/>
                  <a:gd name="connsiteX1" fmla="*/ 397842 w 397842"/>
                  <a:gd name="connsiteY1" fmla="*/ 0 h 933831"/>
                  <a:gd name="connsiteX2" fmla="*/ 28748 w 397842"/>
                  <a:gd name="connsiteY2" fmla="*/ 933831 h 933831"/>
                  <a:gd name="connsiteX3" fmla="*/ 65896 w 397842"/>
                  <a:gd name="connsiteY3" fmla="*/ 408337 h 933831"/>
                </a:gdLst>
                <a:ahLst/>
                <a:cxnLst>
                  <a:cxn ang="0">
                    <a:pos x="connsiteX0" y="connsiteY0"/>
                  </a:cxn>
                  <a:cxn ang="0">
                    <a:pos x="connsiteX1" y="connsiteY1"/>
                  </a:cxn>
                  <a:cxn ang="0">
                    <a:pos x="connsiteX2" y="connsiteY2"/>
                  </a:cxn>
                  <a:cxn ang="0">
                    <a:pos x="connsiteX3" y="connsiteY3"/>
                  </a:cxn>
                </a:cxnLst>
                <a:rect l="l" t="t" r="r" b="b"/>
                <a:pathLst>
                  <a:path w="397842" h="933831">
                    <a:moveTo>
                      <a:pt x="65896" y="408337"/>
                    </a:moveTo>
                    <a:cubicBezTo>
                      <a:pt x="140858" y="218694"/>
                      <a:pt x="265254" y="72866"/>
                      <a:pt x="397842" y="0"/>
                    </a:cubicBezTo>
                    <a:cubicBezTo>
                      <a:pt x="397842" y="0"/>
                      <a:pt x="212486" y="725805"/>
                      <a:pt x="28748" y="933831"/>
                    </a:cubicBezTo>
                    <a:cubicBezTo>
                      <a:pt x="-18019" y="789623"/>
                      <a:pt x="-9161" y="597980"/>
                      <a:pt x="65896" y="408337"/>
                    </a:cubicBezTo>
                    <a:close/>
                  </a:path>
                </a:pathLst>
              </a:custGeom>
              <a:solidFill>
                <a:srgbClr val="F8C16E"/>
              </a:solidFill>
              <a:ln w="9525" cap="flat">
                <a:noFill/>
                <a:prstDash val="solid"/>
                <a:miter/>
              </a:ln>
            </p:spPr>
            <p:txBody>
              <a:bodyPr rtlCol="0" anchor="ctr"/>
              <a:lstStyle/>
              <a:p>
                <a:endParaRPr lang="zh-CN" altLang="en-US"/>
              </a:p>
            </p:txBody>
          </p:sp>
          <p:sp>
            <p:nvSpPr>
              <p:cNvPr id="29" name="îŝľïḍè"/>
              <p:cNvSpPr/>
              <p:nvPr/>
            </p:nvSpPr>
            <p:spPr>
              <a:xfrm rot="-1336301">
                <a:off x="5984579" y="3668618"/>
                <a:ext cx="51244" cy="91630"/>
              </a:xfrm>
              <a:custGeom>
                <a:avLst/>
                <a:gdLst>
                  <a:gd name="connsiteX0" fmla="*/ 51245 w 51244"/>
                  <a:gd name="connsiteY0" fmla="*/ 45815 h 91630"/>
                  <a:gd name="connsiteX1" fmla="*/ 25622 w 51244"/>
                  <a:gd name="connsiteY1" fmla="*/ 91631 h 91630"/>
                  <a:gd name="connsiteX2" fmla="*/ 0 w 51244"/>
                  <a:gd name="connsiteY2" fmla="*/ 45815 h 91630"/>
                  <a:gd name="connsiteX3" fmla="*/ 25622 w 51244"/>
                  <a:gd name="connsiteY3" fmla="*/ 0 h 91630"/>
                  <a:gd name="connsiteX4" fmla="*/ 51245 w 51244"/>
                  <a:gd name="connsiteY4" fmla="*/ 45815 h 91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44" h="91630">
                    <a:moveTo>
                      <a:pt x="51245" y="45815"/>
                    </a:moveTo>
                    <a:cubicBezTo>
                      <a:pt x="51245" y="71119"/>
                      <a:pt x="39773" y="91631"/>
                      <a:pt x="25622" y="91631"/>
                    </a:cubicBezTo>
                    <a:cubicBezTo>
                      <a:pt x="11472" y="91631"/>
                      <a:pt x="0" y="71119"/>
                      <a:pt x="0" y="45815"/>
                    </a:cubicBezTo>
                    <a:cubicBezTo>
                      <a:pt x="0" y="20512"/>
                      <a:pt x="11472" y="0"/>
                      <a:pt x="25622" y="0"/>
                    </a:cubicBezTo>
                    <a:cubicBezTo>
                      <a:pt x="39773" y="0"/>
                      <a:pt x="51245" y="20512"/>
                      <a:pt x="51245" y="45815"/>
                    </a:cubicBezTo>
                    <a:close/>
                  </a:path>
                </a:pathLst>
              </a:custGeom>
              <a:solidFill>
                <a:srgbClr val="EEAC49"/>
              </a:solidFill>
              <a:ln w="9525" cap="flat">
                <a:noFill/>
                <a:prstDash val="solid"/>
                <a:miter/>
              </a:ln>
            </p:spPr>
            <p:txBody>
              <a:bodyPr rtlCol="0" anchor="ctr"/>
              <a:lstStyle/>
              <a:p>
                <a:endParaRPr lang="zh-CN" altLang="en-US"/>
              </a:p>
            </p:txBody>
          </p:sp>
        </p:grpSp>
      </p:grpSp>
    </p:spTree>
  </p:cSld>
  <p:clrMapOvr>
    <a:overrideClrMapping bg1="lt1" tx1="dk1" bg2="lt2" tx2="dk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7"/>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endParaRPr lang="zh-CN" altLang="en-US"/>
          </a:p>
        </p:txBody>
      </p:sp>
      <p:sp>
        <p:nvSpPr>
          <p:cNvPr id="9" name="页脚占位符 8"/>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zh-CN" altLang="en-US"/>
              <a:t>请在插入菜单</a:t>
            </a:r>
            <a:r>
              <a:rPr lang="en-US" altLang="zh-CN"/>
              <a:t>—</a:t>
            </a:r>
            <a:r>
              <a:rPr lang="zh-CN" altLang="en-US"/>
              <a:t>页眉和页脚中修改此文本</a:t>
            </a:r>
            <a:endParaRPr lang="zh-CN" altLang="en-US"/>
          </a:p>
        </p:txBody>
      </p:sp>
      <p:sp>
        <p:nvSpPr>
          <p:cNvPr id="10" name="灯片编号占位符 9"/>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fld>
            <a:endParaRPr lang="zh-CN" altLang="en-US"/>
          </a:p>
        </p:txBody>
      </p:sp>
      <p:pic>
        <p:nvPicPr>
          <p:cNvPr id="12" name="图片 11" descr="水印"/>
          <p:cNvPicPr>
            <a:picLocks noChangeAspect="1"/>
          </p:cNvPicPr>
          <p:nvPr userDrawn="1"/>
        </p:nvPicPr>
        <p:blipFill>
          <a:blip r:embed="rId7"/>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4.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4.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5.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6.xml"/><Relationship Id="rId7" Type="http://schemas.openxmlformats.org/officeDocument/2006/relationships/themeOverride" Target="../theme/themeOverride6.xml"/><Relationship Id="rId6" Type="http://schemas.openxmlformats.org/officeDocument/2006/relationships/tags" Target="../tags/tag21.xml"/><Relationship Id="rId5" Type="http://schemas.openxmlformats.org/officeDocument/2006/relationships/image" Target="../media/image10.png"/><Relationship Id="rId4" Type="http://schemas.openxmlformats.org/officeDocument/2006/relationships/tags" Target="../tags/tag20.xml"/><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tags" Target="../tags/tag1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3.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4.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a:xfrm>
            <a:off x="8614409" y="5874068"/>
            <a:ext cx="2909888" cy="206381"/>
          </a:xfrm>
        </p:spPr>
        <p:txBody>
          <a:bodyPr/>
          <a:lstStyle/>
          <a:p>
            <a:fld id="{5DD3DB80-B894-403A-B48E-6FDC1A72010E}" type="slidenum">
              <a:rPr lang="zh-CN" altLang="en-US" smtClean="0"/>
            </a:fld>
            <a:endParaRPr lang="zh-CN" altLang="en-US"/>
          </a:p>
        </p:txBody>
      </p:sp>
      <p:grpSp>
        <p:nvGrpSpPr>
          <p:cNvPr id="74" name="组合 2"/>
          <p:cNvGrpSpPr>
            <a:grpSpLocks noChangeAspect="1"/>
          </p:cNvGrpSpPr>
          <p:nvPr/>
        </p:nvGrpSpPr>
        <p:grpSpPr>
          <a:xfrm>
            <a:off x="0" y="103505"/>
            <a:ext cx="1830705" cy="993775"/>
            <a:chOff x="3719513" y="1468438"/>
            <a:chExt cx="4759325" cy="3927476"/>
          </a:xfrm>
        </p:grpSpPr>
        <p:sp>
          <p:nvSpPr>
            <p:cNvPr id="75" name="任意多边形 4"/>
            <p:cNvSpPr/>
            <p:nvPr/>
          </p:nvSpPr>
          <p:spPr bwMode="auto">
            <a:xfrm>
              <a:off x="5632451" y="1485901"/>
              <a:ext cx="363538" cy="696913"/>
            </a:xfrm>
            <a:custGeom>
              <a:avLst/>
              <a:gdLst>
                <a:gd name="T0" fmla="*/ 221 w 229"/>
                <a:gd name="T1" fmla="*/ 439 h 439"/>
                <a:gd name="T2" fmla="*/ 0 w 229"/>
                <a:gd name="T3" fmla="*/ 4 h 439"/>
                <a:gd name="T4" fmla="*/ 8 w 229"/>
                <a:gd name="T5" fmla="*/ 0 h 439"/>
                <a:gd name="T6" fmla="*/ 229 w 229"/>
                <a:gd name="T7" fmla="*/ 436 h 439"/>
                <a:gd name="T8" fmla="*/ 221 w 229"/>
                <a:gd name="T9" fmla="*/ 439 h 439"/>
              </a:gdLst>
              <a:ahLst/>
              <a:cxnLst>
                <a:cxn ang="0">
                  <a:pos x="T0" y="T1"/>
                </a:cxn>
                <a:cxn ang="0">
                  <a:pos x="T2" y="T3"/>
                </a:cxn>
                <a:cxn ang="0">
                  <a:pos x="T4" y="T5"/>
                </a:cxn>
                <a:cxn ang="0">
                  <a:pos x="T6" y="T7"/>
                </a:cxn>
                <a:cxn ang="0">
                  <a:pos x="T8" y="T9"/>
                </a:cxn>
              </a:cxnLst>
              <a:rect l="0" t="0" r="r" b="b"/>
              <a:pathLst>
                <a:path w="229" h="439">
                  <a:moveTo>
                    <a:pt x="221" y="439"/>
                  </a:moveTo>
                  <a:lnTo>
                    <a:pt x="0" y="4"/>
                  </a:lnTo>
                  <a:lnTo>
                    <a:pt x="8" y="0"/>
                  </a:lnTo>
                  <a:lnTo>
                    <a:pt x="229" y="436"/>
                  </a:lnTo>
                  <a:lnTo>
                    <a:pt x="221" y="439"/>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6" name="任意多边形 5"/>
            <p:cNvSpPr/>
            <p:nvPr/>
          </p:nvSpPr>
          <p:spPr bwMode="auto">
            <a:xfrm>
              <a:off x="5892801" y="1982788"/>
              <a:ext cx="103188" cy="103188"/>
            </a:xfrm>
            <a:custGeom>
              <a:avLst/>
              <a:gdLst>
                <a:gd name="T0" fmla="*/ 17 w 17"/>
                <a:gd name="T1" fmla="*/ 10 h 17"/>
                <a:gd name="T2" fmla="*/ 7 w 17"/>
                <a:gd name="T3" fmla="*/ 2 h 17"/>
                <a:gd name="T4" fmla="*/ 6 w 17"/>
                <a:gd name="T5" fmla="*/ 17 h 17"/>
                <a:gd name="T6" fmla="*/ 17 w 17"/>
                <a:gd name="T7" fmla="*/ 10 h 17"/>
              </a:gdLst>
              <a:ahLst/>
              <a:cxnLst>
                <a:cxn ang="0">
                  <a:pos x="T0" y="T1"/>
                </a:cxn>
                <a:cxn ang="0">
                  <a:pos x="T2" y="T3"/>
                </a:cxn>
                <a:cxn ang="0">
                  <a:pos x="T4" y="T5"/>
                </a:cxn>
                <a:cxn ang="0">
                  <a:pos x="T6" y="T7"/>
                </a:cxn>
              </a:cxnLst>
              <a:rect l="0" t="0" r="r" b="b"/>
              <a:pathLst>
                <a:path w="17" h="17">
                  <a:moveTo>
                    <a:pt x="17" y="10"/>
                  </a:moveTo>
                  <a:cubicBezTo>
                    <a:pt x="17" y="10"/>
                    <a:pt x="15" y="0"/>
                    <a:pt x="7" y="2"/>
                  </a:cubicBezTo>
                  <a:cubicBezTo>
                    <a:pt x="0" y="4"/>
                    <a:pt x="6" y="17"/>
                    <a:pt x="6" y="17"/>
                  </a:cubicBezTo>
                  <a:lnTo>
                    <a:pt x="17"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7" name="任意多边形 6"/>
            <p:cNvSpPr/>
            <p:nvPr/>
          </p:nvSpPr>
          <p:spPr bwMode="auto">
            <a:xfrm>
              <a:off x="4810126" y="2662238"/>
              <a:ext cx="338138" cy="684213"/>
            </a:xfrm>
            <a:custGeom>
              <a:avLst/>
              <a:gdLst>
                <a:gd name="T0" fmla="*/ 45 w 56"/>
                <a:gd name="T1" fmla="*/ 43 h 113"/>
                <a:gd name="T2" fmla="*/ 53 w 56"/>
                <a:gd name="T3" fmla="*/ 13 h 113"/>
                <a:gd name="T4" fmla="*/ 43 w 56"/>
                <a:gd name="T5" fmla="*/ 2 h 113"/>
                <a:gd name="T6" fmla="*/ 31 w 56"/>
                <a:gd name="T7" fmla="*/ 3 h 113"/>
                <a:gd name="T8" fmla="*/ 23 w 56"/>
                <a:gd name="T9" fmla="*/ 39 h 113"/>
                <a:gd name="T10" fmla="*/ 17 w 56"/>
                <a:gd name="T11" fmla="*/ 52 h 113"/>
                <a:gd name="T12" fmla="*/ 1 w 56"/>
                <a:gd name="T13" fmla="*/ 83 h 113"/>
                <a:gd name="T14" fmla="*/ 19 w 56"/>
                <a:gd name="T15" fmla="*/ 110 h 113"/>
                <a:gd name="T16" fmla="*/ 56 w 56"/>
                <a:gd name="T17" fmla="*/ 84 h 113"/>
                <a:gd name="T18" fmla="*/ 45 w 56"/>
                <a:gd name="T19" fmla="*/ 4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13">
                  <a:moveTo>
                    <a:pt x="45" y="43"/>
                  </a:moveTo>
                  <a:cubicBezTo>
                    <a:pt x="53" y="26"/>
                    <a:pt x="54" y="23"/>
                    <a:pt x="53" y="13"/>
                  </a:cubicBezTo>
                  <a:cubicBezTo>
                    <a:pt x="52" y="7"/>
                    <a:pt x="48" y="4"/>
                    <a:pt x="43" y="2"/>
                  </a:cubicBezTo>
                  <a:cubicBezTo>
                    <a:pt x="40" y="1"/>
                    <a:pt x="37" y="0"/>
                    <a:pt x="31" y="3"/>
                  </a:cubicBezTo>
                  <a:cubicBezTo>
                    <a:pt x="12" y="13"/>
                    <a:pt x="24" y="32"/>
                    <a:pt x="23" y="39"/>
                  </a:cubicBezTo>
                  <a:cubicBezTo>
                    <a:pt x="22" y="43"/>
                    <a:pt x="20" y="48"/>
                    <a:pt x="17" y="52"/>
                  </a:cubicBezTo>
                  <a:cubicBezTo>
                    <a:pt x="9" y="61"/>
                    <a:pt x="1" y="71"/>
                    <a:pt x="1" y="83"/>
                  </a:cubicBezTo>
                  <a:cubicBezTo>
                    <a:pt x="0" y="95"/>
                    <a:pt x="8" y="106"/>
                    <a:pt x="19" y="110"/>
                  </a:cubicBezTo>
                  <a:cubicBezTo>
                    <a:pt x="30" y="113"/>
                    <a:pt x="56" y="108"/>
                    <a:pt x="56" y="84"/>
                  </a:cubicBezTo>
                  <a:cubicBezTo>
                    <a:pt x="56" y="61"/>
                    <a:pt x="41" y="52"/>
                    <a:pt x="45" y="4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8" name="任意多边形 7"/>
            <p:cNvSpPr/>
            <p:nvPr/>
          </p:nvSpPr>
          <p:spPr bwMode="auto">
            <a:xfrm>
              <a:off x="3719513" y="2352676"/>
              <a:ext cx="4759325" cy="3043238"/>
            </a:xfrm>
            <a:custGeom>
              <a:avLst/>
              <a:gdLst>
                <a:gd name="T0" fmla="*/ 777 w 786"/>
                <a:gd name="T1" fmla="*/ 54 h 502"/>
                <a:gd name="T2" fmla="*/ 500 w 786"/>
                <a:gd name="T3" fmla="*/ 2 h 502"/>
                <a:gd name="T4" fmla="*/ 491 w 786"/>
                <a:gd name="T5" fmla="*/ 13 h 502"/>
                <a:gd name="T6" fmla="*/ 508 w 786"/>
                <a:gd name="T7" fmla="*/ 49 h 502"/>
                <a:gd name="T8" fmla="*/ 504 w 786"/>
                <a:gd name="T9" fmla="*/ 60 h 502"/>
                <a:gd name="T10" fmla="*/ 6 w 786"/>
                <a:gd name="T11" fmla="*/ 289 h 502"/>
                <a:gd name="T12" fmla="*/ 2 w 786"/>
                <a:gd name="T13" fmla="*/ 300 h 502"/>
                <a:gd name="T14" fmla="*/ 93 w 786"/>
                <a:gd name="T15" fmla="*/ 496 h 502"/>
                <a:gd name="T16" fmla="*/ 104 w 786"/>
                <a:gd name="T17" fmla="*/ 500 h 502"/>
                <a:gd name="T18" fmla="*/ 601 w 786"/>
                <a:gd name="T19" fmla="*/ 271 h 502"/>
                <a:gd name="T20" fmla="*/ 612 w 786"/>
                <a:gd name="T21" fmla="*/ 275 h 502"/>
                <a:gd name="T22" fmla="*/ 628 w 786"/>
                <a:gd name="T23" fmla="*/ 310 h 502"/>
                <a:gd name="T24" fmla="*/ 643 w 786"/>
                <a:gd name="T25" fmla="*/ 311 h 502"/>
                <a:gd name="T26" fmla="*/ 783 w 786"/>
                <a:gd name="T27" fmla="*/ 66 h 502"/>
                <a:gd name="T28" fmla="*/ 777 w 786"/>
                <a:gd name="T29" fmla="*/ 5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6" h="502">
                  <a:moveTo>
                    <a:pt x="777" y="54"/>
                  </a:moveTo>
                  <a:cubicBezTo>
                    <a:pt x="500" y="2"/>
                    <a:pt x="500" y="2"/>
                    <a:pt x="500" y="2"/>
                  </a:cubicBezTo>
                  <a:cubicBezTo>
                    <a:pt x="494" y="0"/>
                    <a:pt x="488" y="7"/>
                    <a:pt x="491" y="13"/>
                  </a:cubicBezTo>
                  <a:cubicBezTo>
                    <a:pt x="508" y="49"/>
                    <a:pt x="508" y="49"/>
                    <a:pt x="508" y="49"/>
                  </a:cubicBezTo>
                  <a:cubicBezTo>
                    <a:pt x="510" y="53"/>
                    <a:pt x="508" y="58"/>
                    <a:pt x="504" y="60"/>
                  </a:cubicBezTo>
                  <a:cubicBezTo>
                    <a:pt x="6" y="289"/>
                    <a:pt x="6" y="289"/>
                    <a:pt x="6" y="289"/>
                  </a:cubicBezTo>
                  <a:cubicBezTo>
                    <a:pt x="2" y="291"/>
                    <a:pt x="0" y="296"/>
                    <a:pt x="2" y="300"/>
                  </a:cubicBezTo>
                  <a:cubicBezTo>
                    <a:pt x="93" y="496"/>
                    <a:pt x="93" y="496"/>
                    <a:pt x="93" y="496"/>
                  </a:cubicBezTo>
                  <a:cubicBezTo>
                    <a:pt x="94" y="500"/>
                    <a:pt x="99" y="502"/>
                    <a:pt x="104" y="500"/>
                  </a:cubicBezTo>
                  <a:cubicBezTo>
                    <a:pt x="601" y="271"/>
                    <a:pt x="601" y="271"/>
                    <a:pt x="601" y="271"/>
                  </a:cubicBezTo>
                  <a:cubicBezTo>
                    <a:pt x="605" y="269"/>
                    <a:pt x="610" y="270"/>
                    <a:pt x="612" y="275"/>
                  </a:cubicBezTo>
                  <a:cubicBezTo>
                    <a:pt x="628" y="310"/>
                    <a:pt x="628" y="310"/>
                    <a:pt x="628" y="310"/>
                  </a:cubicBezTo>
                  <a:cubicBezTo>
                    <a:pt x="631" y="316"/>
                    <a:pt x="640" y="317"/>
                    <a:pt x="643" y="311"/>
                  </a:cubicBezTo>
                  <a:cubicBezTo>
                    <a:pt x="783" y="66"/>
                    <a:pt x="783" y="66"/>
                    <a:pt x="783" y="66"/>
                  </a:cubicBezTo>
                  <a:cubicBezTo>
                    <a:pt x="786" y="61"/>
                    <a:pt x="783" y="55"/>
                    <a:pt x="777" y="5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9" name="任意多边形 8"/>
            <p:cNvSpPr/>
            <p:nvPr/>
          </p:nvSpPr>
          <p:spPr bwMode="auto">
            <a:xfrm>
              <a:off x="4264026" y="3111501"/>
              <a:ext cx="152400" cy="144463"/>
            </a:xfrm>
            <a:custGeom>
              <a:avLst/>
              <a:gdLst>
                <a:gd name="T0" fmla="*/ 0 w 96"/>
                <a:gd name="T1" fmla="*/ 30 h 91"/>
                <a:gd name="T2" fmla="*/ 61 w 96"/>
                <a:gd name="T3" fmla="*/ 0 h 91"/>
                <a:gd name="T4" fmla="*/ 96 w 96"/>
                <a:gd name="T5" fmla="*/ 61 h 91"/>
                <a:gd name="T6" fmla="*/ 35 w 96"/>
                <a:gd name="T7" fmla="*/ 91 h 91"/>
                <a:gd name="T8" fmla="*/ 0 w 96"/>
                <a:gd name="T9" fmla="*/ 30 h 91"/>
              </a:gdLst>
              <a:ahLst/>
              <a:cxnLst>
                <a:cxn ang="0">
                  <a:pos x="T0" y="T1"/>
                </a:cxn>
                <a:cxn ang="0">
                  <a:pos x="T2" y="T3"/>
                </a:cxn>
                <a:cxn ang="0">
                  <a:pos x="T4" y="T5"/>
                </a:cxn>
                <a:cxn ang="0">
                  <a:pos x="T6" y="T7"/>
                </a:cxn>
                <a:cxn ang="0">
                  <a:pos x="T8" y="T9"/>
                </a:cxn>
              </a:cxnLst>
              <a:rect l="0" t="0" r="r" b="b"/>
              <a:pathLst>
                <a:path w="96" h="91">
                  <a:moveTo>
                    <a:pt x="0" y="30"/>
                  </a:moveTo>
                  <a:lnTo>
                    <a:pt x="61" y="0"/>
                  </a:lnTo>
                  <a:lnTo>
                    <a:pt x="96" y="61"/>
                  </a:lnTo>
                  <a:lnTo>
                    <a:pt x="35" y="91"/>
                  </a:lnTo>
                  <a:lnTo>
                    <a:pt x="0" y="30"/>
                  </a:lnTo>
                  <a:close/>
                </a:path>
              </a:pathLst>
            </a:custGeom>
            <a:solidFill>
              <a:srgbClr val="632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0" name="任意多边形 9"/>
            <p:cNvSpPr/>
            <p:nvPr/>
          </p:nvSpPr>
          <p:spPr bwMode="auto">
            <a:xfrm>
              <a:off x="5238751" y="4025901"/>
              <a:ext cx="200025" cy="115888"/>
            </a:xfrm>
            <a:custGeom>
              <a:avLst/>
              <a:gdLst>
                <a:gd name="T0" fmla="*/ 0 w 33"/>
                <a:gd name="T1" fmla="*/ 10 h 19"/>
                <a:gd name="T2" fmla="*/ 4 w 33"/>
                <a:gd name="T3" fmla="*/ 19 h 19"/>
                <a:gd name="T4" fmla="*/ 33 w 33"/>
                <a:gd name="T5" fmla="*/ 6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6"/>
                    <a:pt x="33" y="6"/>
                    <a:pt x="33" y="6"/>
                  </a:cubicBezTo>
                  <a:cubicBezTo>
                    <a:pt x="33" y="6"/>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1" name="任意多边形 10"/>
            <p:cNvSpPr/>
            <p:nvPr/>
          </p:nvSpPr>
          <p:spPr bwMode="auto">
            <a:xfrm>
              <a:off x="3979863" y="3946526"/>
              <a:ext cx="109538" cy="92075"/>
            </a:xfrm>
            <a:custGeom>
              <a:avLst/>
              <a:gdLst>
                <a:gd name="T0" fmla="*/ 15 w 18"/>
                <a:gd name="T1" fmla="*/ 0 h 15"/>
                <a:gd name="T2" fmla="*/ 10 w 18"/>
                <a:gd name="T3" fmla="*/ 13 h 15"/>
                <a:gd name="T4" fmla="*/ 0 w 18"/>
                <a:gd name="T5" fmla="*/ 2 h 15"/>
                <a:gd name="T6" fmla="*/ 15 w 18"/>
                <a:gd name="T7" fmla="*/ 0 h 15"/>
              </a:gdLst>
              <a:ahLst/>
              <a:cxnLst>
                <a:cxn ang="0">
                  <a:pos x="T0" y="T1"/>
                </a:cxn>
                <a:cxn ang="0">
                  <a:pos x="T2" y="T3"/>
                </a:cxn>
                <a:cxn ang="0">
                  <a:pos x="T4" y="T5"/>
                </a:cxn>
                <a:cxn ang="0">
                  <a:pos x="T6" y="T7"/>
                </a:cxn>
              </a:cxnLst>
              <a:rect l="0" t="0" r="r" b="b"/>
              <a:pathLst>
                <a:path w="18" h="15">
                  <a:moveTo>
                    <a:pt x="15" y="0"/>
                  </a:moveTo>
                  <a:cubicBezTo>
                    <a:pt x="15" y="0"/>
                    <a:pt x="18" y="11"/>
                    <a:pt x="10" y="13"/>
                  </a:cubicBezTo>
                  <a:cubicBezTo>
                    <a:pt x="3" y="15"/>
                    <a:pt x="0" y="2"/>
                    <a:pt x="0" y="2"/>
                  </a:cubicBezTo>
                  <a:lnTo>
                    <a:pt x="15"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2" name="任意多边形 11"/>
            <p:cNvSpPr/>
            <p:nvPr/>
          </p:nvSpPr>
          <p:spPr bwMode="auto">
            <a:xfrm>
              <a:off x="5118101" y="4165601"/>
              <a:ext cx="200025" cy="96838"/>
            </a:xfrm>
            <a:custGeom>
              <a:avLst/>
              <a:gdLst>
                <a:gd name="T0" fmla="*/ 0 w 33"/>
                <a:gd name="T1" fmla="*/ 8 h 16"/>
                <a:gd name="T2" fmla="*/ 3 w 33"/>
                <a:gd name="T3" fmla="*/ 16 h 16"/>
                <a:gd name="T4" fmla="*/ 33 w 33"/>
                <a:gd name="T5" fmla="*/ 7 h 16"/>
                <a:gd name="T6" fmla="*/ 22 w 33"/>
                <a:gd name="T7" fmla="*/ 1 h 16"/>
                <a:gd name="T8" fmla="*/ 6 w 33"/>
                <a:gd name="T9" fmla="*/ 4 h 16"/>
                <a:gd name="T10" fmla="*/ 0 w 33"/>
                <a:gd name="T11" fmla="*/ 8 h 16"/>
              </a:gdLst>
              <a:ahLst/>
              <a:cxnLst>
                <a:cxn ang="0">
                  <a:pos x="T0" y="T1"/>
                </a:cxn>
                <a:cxn ang="0">
                  <a:pos x="T2" y="T3"/>
                </a:cxn>
                <a:cxn ang="0">
                  <a:pos x="T4" y="T5"/>
                </a:cxn>
                <a:cxn ang="0">
                  <a:pos x="T6" y="T7"/>
                </a:cxn>
                <a:cxn ang="0">
                  <a:pos x="T8" y="T9"/>
                </a:cxn>
                <a:cxn ang="0">
                  <a:pos x="T10" y="T11"/>
                </a:cxn>
              </a:cxnLst>
              <a:rect l="0" t="0" r="r" b="b"/>
              <a:pathLst>
                <a:path w="33" h="16">
                  <a:moveTo>
                    <a:pt x="0" y="8"/>
                  </a:moveTo>
                  <a:cubicBezTo>
                    <a:pt x="3" y="16"/>
                    <a:pt x="3" y="16"/>
                    <a:pt x="3" y="16"/>
                  </a:cubicBezTo>
                  <a:cubicBezTo>
                    <a:pt x="33" y="7"/>
                    <a:pt x="33" y="7"/>
                    <a:pt x="33" y="7"/>
                  </a:cubicBezTo>
                  <a:cubicBezTo>
                    <a:pt x="33" y="7"/>
                    <a:pt x="33" y="0"/>
                    <a:pt x="22" y="1"/>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3" name="任意多边形 12"/>
            <p:cNvSpPr/>
            <p:nvPr/>
          </p:nvSpPr>
          <p:spPr bwMode="auto">
            <a:xfrm>
              <a:off x="4391026" y="3516313"/>
              <a:ext cx="939800"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5 w 155"/>
                <a:gd name="T11" fmla="*/ 53 h 95"/>
                <a:gd name="T12" fmla="*/ 76 w 155"/>
                <a:gd name="T13" fmla="*/ 77 h 95"/>
                <a:gd name="T14" fmla="*/ 92 w 155"/>
                <a:gd name="T15" fmla="*/ 59 h 95"/>
                <a:gd name="T16" fmla="*/ 46 w 155"/>
                <a:gd name="T17" fmla="*/ 38 h 95"/>
                <a:gd name="T18" fmla="*/ 51 w 155"/>
                <a:gd name="T19" fmla="*/ 34 h 95"/>
                <a:gd name="T20" fmla="*/ 101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7"/>
                    <a:pt x="6" y="26"/>
                    <a:pt x="6" y="28"/>
                  </a:cubicBezTo>
                  <a:cubicBezTo>
                    <a:pt x="6" y="28"/>
                    <a:pt x="4" y="41"/>
                    <a:pt x="15" y="53"/>
                  </a:cubicBezTo>
                  <a:cubicBezTo>
                    <a:pt x="27" y="67"/>
                    <a:pt x="76" y="77"/>
                    <a:pt x="76" y="77"/>
                  </a:cubicBezTo>
                  <a:cubicBezTo>
                    <a:pt x="73" y="77"/>
                    <a:pt x="92" y="59"/>
                    <a:pt x="92" y="59"/>
                  </a:cubicBezTo>
                  <a:cubicBezTo>
                    <a:pt x="92" y="59"/>
                    <a:pt x="45" y="44"/>
                    <a:pt x="46" y="38"/>
                  </a:cubicBezTo>
                  <a:cubicBezTo>
                    <a:pt x="46" y="35"/>
                    <a:pt x="50" y="33"/>
                    <a:pt x="51" y="34"/>
                  </a:cubicBezTo>
                  <a:cubicBezTo>
                    <a:pt x="101" y="45"/>
                    <a:pt x="101" y="45"/>
                    <a:pt x="101" y="45"/>
                  </a:cubicBezTo>
                  <a:cubicBezTo>
                    <a:pt x="101" y="45"/>
                    <a:pt x="106" y="60"/>
                    <a:pt x="114" y="69"/>
                  </a:cubicBezTo>
                  <a:cubicBezTo>
                    <a:pt x="127" y="83"/>
                    <a:pt x="141" y="95"/>
                    <a:pt x="141" y="95"/>
                  </a:cubicBezTo>
                  <a:cubicBezTo>
                    <a:pt x="155" y="88"/>
                    <a:pt x="155" y="88"/>
                    <a:pt x="155" y="88"/>
                  </a:cubicBezTo>
                  <a:lnTo>
                    <a:pt x="117" y="28"/>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4" name="任意多边形 13"/>
            <p:cNvSpPr/>
            <p:nvPr/>
          </p:nvSpPr>
          <p:spPr bwMode="auto">
            <a:xfrm>
              <a:off x="3973513" y="3275013"/>
              <a:ext cx="400050" cy="654050"/>
            </a:xfrm>
            <a:custGeom>
              <a:avLst/>
              <a:gdLst>
                <a:gd name="T0" fmla="*/ 40 w 66"/>
                <a:gd name="T1" fmla="*/ 0 h 108"/>
                <a:gd name="T2" fmla="*/ 53 w 66"/>
                <a:gd name="T3" fmla="*/ 28 h 108"/>
                <a:gd name="T4" fmla="*/ 21 w 66"/>
                <a:gd name="T5" fmla="*/ 61 h 108"/>
                <a:gd name="T6" fmla="*/ 14 w 66"/>
                <a:gd name="T7" fmla="*/ 107 h 108"/>
                <a:gd name="T8" fmla="*/ 0 w 66"/>
                <a:gd name="T9" fmla="*/ 108 h 108"/>
                <a:gd name="T10" fmla="*/ 1 w 66"/>
                <a:gd name="T11" fmla="*/ 61 h 108"/>
                <a:gd name="T12" fmla="*/ 3 w 66"/>
                <a:gd name="T13" fmla="*/ 53 h 108"/>
                <a:gd name="T14" fmla="*/ 24 w 66"/>
                <a:gd name="T15" fmla="*/ 23 h 108"/>
                <a:gd name="T16" fmla="*/ 40 w 66"/>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8">
                  <a:moveTo>
                    <a:pt x="40" y="0"/>
                  </a:moveTo>
                  <a:cubicBezTo>
                    <a:pt x="52" y="11"/>
                    <a:pt x="66" y="9"/>
                    <a:pt x="53" y="28"/>
                  </a:cubicBezTo>
                  <a:cubicBezTo>
                    <a:pt x="41" y="44"/>
                    <a:pt x="23" y="57"/>
                    <a:pt x="21" y="61"/>
                  </a:cubicBezTo>
                  <a:cubicBezTo>
                    <a:pt x="19" y="66"/>
                    <a:pt x="14" y="107"/>
                    <a:pt x="14" y="107"/>
                  </a:cubicBezTo>
                  <a:cubicBezTo>
                    <a:pt x="0" y="108"/>
                    <a:pt x="0" y="108"/>
                    <a:pt x="0" y="108"/>
                  </a:cubicBezTo>
                  <a:cubicBezTo>
                    <a:pt x="1" y="61"/>
                    <a:pt x="1" y="61"/>
                    <a:pt x="1" y="61"/>
                  </a:cubicBezTo>
                  <a:cubicBezTo>
                    <a:pt x="2" y="57"/>
                    <a:pt x="2" y="55"/>
                    <a:pt x="3" y="53"/>
                  </a:cubicBezTo>
                  <a:cubicBezTo>
                    <a:pt x="24" y="23"/>
                    <a:pt x="24" y="23"/>
                    <a:pt x="24" y="23"/>
                  </a:cubicBezTo>
                  <a:lnTo>
                    <a:pt x="40" y="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5" name="任意多边形 14"/>
            <p:cNvSpPr/>
            <p:nvPr/>
          </p:nvSpPr>
          <p:spPr bwMode="auto">
            <a:xfrm>
              <a:off x="3967163" y="3922713"/>
              <a:ext cx="122238" cy="53975"/>
            </a:xfrm>
            <a:custGeom>
              <a:avLst/>
              <a:gdLst>
                <a:gd name="T0" fmla="*/ 0 w 77"/>
                <a:gd name="T1" fmla="*/ 34 h 34"/>
                <a:gd name="T2" fmla="*/ 77 w 77"/>
                <a:gd name="T3" fmla="*/ 31 h 34"/>
                <a:gd name="T4" fmla="*/ 73 w 77"/>
                <a:gd name="T5" fmla="*/ 0 h 34"/>
                <a:gd name="T6" fmla="*/ 0 w 77"/>
                <a:gd name="T7" fmla="*/ 4 h 34"/>
                <a:gd name="T8" fmla="*/ 0 w 77"/>
                <a:gd name="T9" fmla="*/ 34 h 34"/>
              </a:gdLst>
              <a:ahLst/>
              <a:cxnLst>
                <a:cxn ang="0">
                  <a:pos x="T0" y="T1"/>
                </a:cxn>
                <a:cxn ang="0">
                  <a:pos x="T2" y="T3"/>
                </a:cxn>
                <a:cxn ang="0">
                  <a:pos x="T4" y="T5"/>
                </a:cxn>
                <a:cxn ang="0">
                  <a:pos x="T6" y="T7"/>
                </a:cxn>
                <a:cxn ang="0">
                  <a:pos x="T8" y="T9"/>
                </a:cxn>
              </a:cxnLst>
              <a:rect l="0" t="0" r="r" b="b"/>
              <a:pathLst>
                <a:path w="77" h="34">
                  <a:moveTo>
                    <a:pt x="0" y="34"/>
                  </a:moveTo>
                  <a:lnTo>
                    <a:pt x="77" y="31"/>
                  </a:lnTo>
                  <a:lnTo>
                    <a:pt x="73" y="0"/>
                  </a:lnTo>
                  <a:lnTo>
                    <a:pt x="0" y="4"/>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6" name="任意多边形 15"/>
            <p:cNvSpPr/>
            <p:nvPr/>
          </p:nvSpPr>
          <p:spPr bwMode="auto">
            <a:xfrm>
              <a:off x="4373563" y="2716213"/>
              <a:ext cx="303213" cy="588963"/>
            </a:xfrm>
            <a:custGeom>
              <a:avLst/>
              <a:gdLst>
                <a:gd name="T0" fmla="*/ 36 w 50"/>
                <a:gd name="T1" fmla="*/ 97 h 97"/>
                <a:gd name="T2" fmla="*/ 12 w 50"/>
                <a:gd name="T3" fmla="*/ 75 h 97"/>
                <a:gd name="T4" fmla="*/ 32 w 50"/>
                <a:gd name="T5" fmla="*/ 43 h 97"/>
                <a:gd name="T6" fmla="*/ 21 w 50"/>
                <a:gd name="T7" fmla="*/ 7 h 97"/>
                <a:gd name="T8" fmla="*/ 33 w 50"/>
                <a:gd name="T9" fmla="*/ 0 h 97"/>
                <a:gd name="T10" fmla="*/ 43 w 50"/>
                <a:gd name="T11" fmla="*/ 23 h 97"/>
                <a:gd name="T12" fmla="*/ 50 w 50"/>
                <a:gd name="T13" fmla="*/ 40 h 97"/>
                <a:gd name="T14" fmla="*/ 43 w 50"/>
                <a:gd name="T15" fmla="*/ 70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5"/>
                    <a:pt x="12" y="75"/>
                  </a:cubicBezTo>
                  <a:cubicBezTo>
                    <a:pt x="23" y="57"/>
                    <a:pt x="32" y="48"/>
                    <a:pt x="32" y="43"/>
                  </a:cubicBezTo>
                  <a:cubicBezTo>
                    <a:pt x="31" y="38"/>
                    <a:pt x="21" y="7"/>
                    <a:pt x="21" y="7"/>
                  </a:cubicBezTo>
                  <a:cubicBezTo>
                    <a:pt x="33" y="0"/>
                    <a:pt x="33" y="0"/>
                    <a:pt x="33" y="0"/>
                  </a:cubicBezTo>
                  <a:cubicBezTo>
                    <a:pt x="43" y="23"/>
                    <a:pt x="43" y="23"/>
                    <a:pt x="43" y="23"/>
                  </a:cubicBezTo>
                  <a:cubicBezTo>
                    <a:pt x="44" y="26"/>
                    <a:pt x="50" y="38"/>
                    <a:pt x="50" y="40"/>
                  </a:cubicBezTo>
                  <a:cubicBezTo>
                    <a:pt x="50" y="40"/>
                    <a:pt x="45" y="63"/>
                    <a:pt x="43" y="70"/>
                  </a:cubicBezTo>
                  <a:cubicBezTo>
                    <a:pt x="41" y="78"/>
                    <a:pt x="36" y="97"/>
                    <a:pt x="36" y="97"/>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7" name="任意多边形 16"/>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8" name="任意多边形 17"/>
            <p:cNvSpPr/>
            <p:nvPr/>
          </p:nvSpPr>
          <p:spPr bwMode="auto">
            <a:xfrm>
              <a:off x="4324351" y="3165476"/>
              <a:ext cx="279400" cy="490538"/>
            </a:xfrm>
            <a:custGeom>
              <a:avLst/>
              <a:gdLst>
                <a:gd name="T0" fmla="*/ 168 w 176"/>
                <a:gd name="T1" fmla="*/ 309 h 309"/>
                <a:gd name="T2" fmla="*/ 0 w 176"/>
                <a:gd name="T3" fmla="*/ 4 h 309"/>
                <a:gd name="T4" fmla="*/ 8 w 176"/>
                <a:gd name="T5" fmla="*/ 0 h 309"/>
                <a:gd name="T6" fmla="*/ 176 w 176"/>
                <a:gd name="T7" fmla="*/ 305 h 309"/>
                <a:gd name="T8" fmla="*/ 168 w 176"/>
                <a:gd name="T9" fmla="*/ 309 h 309"/>
              </a:gdLst>
              <a:ahLst/>
              <a:cxnLst>
                <a:cxn ang="0">
                  <a:pos x="T0" y="T1"/>
                </a:cxn>
                <a:cxn ang="0">
                  <a:pos x="T2" y="T3"/>
                </a:cxn>
                <a:cxn ang="0">
                  <a:pos x="T4" y="T5"/>
                </a:cxn>
                <a:cxn ang="0">
                  <a:pos x="T6" y="T7"/>
                </a:cxn>
                <a:cxn ang="0">
                  <a:pos x="T8" y="T9"/>
                </a:cxn>
              </a:cxnLst>
              <a:rect l="0" t="0" r="r" b="b"/>
              <a:pathLst>
                <a:path w="176" h="309">
                  <a:moveTo>
                    <a:pt x="168" y="309"/>
                  </a:moveTo>
                  <a:lnTo>
                    <a:pt x="0" y="4"/>
                  </a:lnTo>
                  <a:lnTo>
                    <a:pt x="8" y="0"/>
                  </a:lnTo>
                  <a:lnTo>
                    <a:pt x="176" y="305"/>
                  </a:lnTo>
                  <a:lnTo>
                    <a:pt x="168" y="309"/>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9" name="任意多边形 18"/>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0" name="任意多边形 19"/>
            <p:cNvSpPr/>
            <p:nvPr/>
          </p:nvSpPr>
          <p:spPr bwMode="auto">
            <a:xfrm>
              <a:off x="4343401" y="3208338"/>
              <a:ext cx="193675" cy="320675"/>
            </a:xfrm>
            <a:custGeom>
              <a:avLst/>
              <a:gdLst>
                <a:gd name="T0" fmla="*/ 5 w 32"/>
                <a:gd name="T1" fmla="*/ 0 h 53"/>
                <a:gd name="T2" fmla="*/ 0 w 32"/>
                <a:gd name="T3" fmla="*/ 2 h 53"/>
                <a:gd name="T4" fmla="*/ 20 w 32"/>
                <a:gd name="T5" fmla="*/ 48 h 53"/>
                <a:gd name="T6" fmla="*/ 29 w 32"/>
                <a:gd name="T7" fmla="*/ 53 h 53"/>
                <a:gd name="T8" fmla="*/ 31 w 32"/>
                <a:gd name="T9" fmla="*/ 52 h 53"/>
                <a:gd name="T10" fmla="*/ 32 w 32"/>
                <a:gd name="T11" fmla="*/ 41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2"/>
                    <a:pt x="0" y="2"/>
                    <a:pt x="0" y="2"/>
                  </a:cubicBezTo>
                  <a:cubicBezTo>
                    <a:pt x="20" y="48"/>
                    <a:pt x="20" y="48"/>
                    <a:pt x="20" y="48"/>
                  </a:cubicBezTo>
                  <a:cubicBezTo>
                    <a:pt x="29" y="53"/>
                    <a:pt x="29" y="53"/>
                    <a:pt x="29" y="53"/>
                  </a:cubicBezTo>
                  <a:cubicBezTo>
                    <a:pt x="30" y="53"/>
                    <a:pt x="31" y="53"/>
                    <a:pt x="31" y="52"/>
                  </a:cubicBezTo>
                  <a:cubicBezTo>
                    <a:pt x="32" y="41"/>
                    <a:pt x="32" y="41"/>
                    <a:pt x="32" y="41"/>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1" name="任意多边形 20"/>
            <p:cNvSpPr/>
            <p:nvPr/>
          </p:nvSpPr>
          <p:spPr bwMode="auto">
            <a:xfrm>
              <a:off x="4319588" y="3182938"/>
              <a:ext cx="84138" cy="85725"/>
            </a:xfrm>
            <a:custGeom>
              <a:avLst/>
              <a:gdLst>
                <a:gd name="T0" fmla="*/ 12 w 14"/>
                <a:gd name="T1" fmla="*/ 4 h 14"/>
                <a:gd name="T2" fmla="*/ 10 w 14"/>
                <a:gd name="T3" fmla="*/ 12 h 14"/>
                <a:gd name="T4" fmla="*/ 2 w 14"/>
                <a:gd name="T5" fmla="*/ 10 h 14"/>
                <a:gd name="T6" fmla="*/ 4 w 14"/>
                <a:gd name="T7" fmla="*/ 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4" y="7"/>
                    <a:pt x="13" y="11"/>
                    <a:pt x="10" y="12"/>
                  </a:cubicBezTo>
                  <a:cubicBezTo>
                    <a:pt x="7" y="14"/>
                    <a:pt x="3" y="13"/>
                    <a:pt x="2" y="10"/>
                  </a:cubicBezTo>
                  <a:cubicBezTo>
                    <a:pt x="0" y="7"/>
                    <a:pt x="1" y="3"/>
                    <a:pt x="4" y="2"/>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2" name="任意多边形 21"/>
            <p:cNvSpPr/>
            <p:nvPr/>
          </p:nvSpPr>
          <p:spPr bwMode="auto">
            <a:xfrm>
              <a:off x="4252913" y="3195638"/>
              <a:ext cx="90488" cy="115888"/>
            </a:xfrm>
            <a:custGeom>
              <a:avLst/>
              <a:gdLst>
                <a:gd name="T0" fmla="*/ 15 w 15"/>
                <a:gd name="T1" fmla="*/ 0 h 19"/>
                <a:gd name="T2" fmla="*/ 12 w 15"/>
                <a:gd name="T3" fmla="*/ 18 h 19"/>
                <a:gd name="T4" fmla="*/ 0 w 15"/>
                <a:gd name="T5" fmla="*/ 8 h 19"/>
                <a:gd name="T6" fmla="*/ 15 w 15"/>
                <a:gd name="T7" fmla="*/ 0 h 19"/>
              </a:gdLst>
              <a:ahLst/>
              <a:cxnLst>
                <a:cxn ang="0">
                  <a:pos x="T0" y="T1"/>
                </a:cxn>
                <a:cxn ang="0">
                  <a:pos x="T2" y="T3"/>
                </a:cxn>
                <a:cxn ang="0">
                  <a:pos x="T4" y="T5"/>
                </a:cxn>
                <a:cxn ang="0">
                  <a:pos x="T6" y="T7"/>
                </a:cxn>
              </a:cxnLst>
              <a:rect l="0" t="0" r="r" b="b"/>
              <a:pathLst>
                <a:path w="15" h="19">
                  <a:moveTo>
                    <a:pt x="15" y="0"/>
                  </a:moveTo>
                  <a:cubicBezTo>
                    <a:pt x="15" y="0"/>
                    <a:pt x="14" y="16"/>
                    <a:pt x="12" y="18"/>
                  </a:cubicBezTo>
                  <a:cubicBezTo>
                    <a:pt x="10" y="19"/>
                    <a:pt x="0" y="8"/>
                    <a:pt x="0" y="8"/>
                  </a:cubicBezTo>
                  <a:lnTo>
                    <a:pt x="15" y="0"/>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3" name="任意多边形 22"/>
            <p:cNvSpPr/>
            <p:nvPr/>
          </p:nvSpPr>
          <p:spPr bwMode="auto">
            <a:xfrm>
              <a:off x="4343401" y="3146426"/>
              <a:ext cx="114300" cy="98425"/>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4" y="16"/>
                    <a:pt x="17" y="15"/>
                  </a:cubicBezTo>
                  <a:cubicBezTo>
                    <a:pt x="19" y="14"/>
                    <a:pt x="15" y="0"/>
                    <a:pt x="15" y="0"/>
                  </a:cubicBezTo>
                  <a:lnTo>
                    <a:pt x="0" y="8"/>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4" name="任意多边形 23"/>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5" name="任意多边形 25"/>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6" name="任意多边形 26"/>
            <p:cNvSpPr/>
            <p:nvPr/>
          </p:nvSpPr>
          <p:spPr bwMode="auto">
            <a:xfrm>
              <a:off x="4464051" y="2649538"/>
              <a:ext cx="103188" cy="103188"/>
            </a:xfrm>
            <a:custGeom>
              <a:avLst/>
              <a:gdLst>
                <a:gd name="T0" fmla="*/ 17 w 17"/>
                <a:gd name="T1" fmla="*/ 11 h 17"/>
                <a:gd name="T2" fmla="*/ 8 w 17"/>
                <a:gd name="T3" fmla="*/ 3 h 17"/>
                <a:gd name="T4" fmla="*/ 6 w 17"/>
                <a:gd name="T5" fmla="*/ 17 h 17"/>
                <a:gd name="T6" fmla="*/ 17 w 17"/>
                <a:gd name="T7" fmla="*/ 11 h 17"/>
              </a:gdLst>
              <a:ahLst/>
              <a:cxnLst>
                <a:cxn ang="0">
                  <a:pos x="T0" y="T1"/>
                </a:cxn>
                <a:cxn ang="0">
                  <a:pos x="T2" y="T3"/>
                </a:cxn>
                <a:cxn ang="0">
                  <a:pos x="T4" y="T5"/>
                </a:cxn>
                <a:cxn ang="0">
                  <a:pos x="T6" y="T7"/>
                </a:cxn>
              </a:cxnLst>
              <a:rect l="0" t="0" r="r" b="b"/>
              <a:pathLst>
                <a:path w="17" h="17">
                  <a:moveTo>
                    <a:pt x="17" y="11"/>
                  </a:moveTo>
                  <a:cubicBezTo>
                    <a:pt x="17" y="11"/>
                    <a:pt x="15" y="0"/>
                    <a:pt x="8" y="3"/>
                  </a:cubicBezTo>
                  <a:cubicBezTo>
                    <a:pt x="0" y="5"/>
                    <a:pt x="6" y="17"/>
                    <a:pt x="6" y="17"/>
                  </a:cubicBezTo>
                  <a:lnTo>
                    <a:pt x="17" y="1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7" name="任意多边形 27"/>
            <p:cNvSpPr/>
            <p:nvPr/>
          </p:nvSpPr>
          <p:spPr bwMode="auto">
            <a:xfrm>
              <a:off x="4470401" y="2698751"/>
              <a:ext cx="127000" cy="96838"/>
            </a:xfrm>
            <a:custGeom>
              <a:avLst/>
              <a:gdLst>
                <a:gd name="T0" fmla="*/ 0 w 80"/>
                <a:gd name="T1" fmla="*/ 34 h 61"/>
                <a:gd name="T2" fmla="*/ 65 w 80"/>
                <a:gd name="T3" fmla="*/ 0 h 61"/>
                <a:gd name="T4" fmla="*/ 80 w 80"/>
                <a:gd name="T5" fmla="*/ 27 h 61"/>
                <a:gd name="T6" fmla="*/ 15 w 80"/>
                <a:gd name="T7" fmla="*/ 61 h 61"/>
                <a:gd name="T8" fmla="*/ 0 w 80"/>
                <a:gd name="T9" fmla="*/ 34 h 61"/>
              </a:gdLst>
              <a:ahLst/>
              <a:cxnLst>
                <a:cxn ang="0">
                  <a:pos x="T0" y="T1"/>
                </a:cxn>
                <a:cxn ang="0">
                  <a:pos x="T2" y="T3"/>
                </a:cxn>
                <a:cxn ang="0">
                  <a:pos x="T4" y="T5"/>
                </a:cxn>
                <a:cxn ang="0">
                  <a:pos x="T6" y="T7"/>
                </a:cxn>
                <a:cxn ang="0">
                  <a:pos x="T8" y="T9"/>
                </a:cxn>
              </a:cxnLst>
              <a:rect l="0" t="0" r="r" b="b"/>
              <a:pathLst>
                <a:path w="80" h="61">
                  <a:moveTo>
                    <a:pt x="0" y="34"/>
                  </a:moveTo>
                  <a:lnTo>
                    <a:pt x="65" y="0"/>
                  </a:lnTo>
                  <a:lnTo>
                    <a:pt x="80" y="27"/>
                  </a:lnTo>
                  <a:lnTo>
                    <a:pt x="15" y="61"/>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8" name="任意多边形 28"/>
            <p:cNvSpPr/>
            <p:nvPr/>
          </p:nvSpPr>
          <p:spPr bwMode="auto">
            <a:xfrm>
              <a:off x="5468938" y="3576638"/>
              <a:ext cx="206375" cy="395288"/>
            </a:xfrm>
            <a:custGeom>
              <a:avLst/>
              <a:gdLst>
                <a:gd name="T0" fmla="*/ 9 w 34"/>
                <a:gd name="T1" fmla="*/ 41 h 65"/>
                <a:gd name="T2" fmla="*/ 22 w 34"/>
                <a:gd name="T3" fmla="*/ 65 h 65"/>
                <a:gd name="T4" fmla="*/ 34 w 34"/>
                <a:gd name="T5" fmla="*/ 62 h 65"/>
                <a:gd name="T6" fmla="*/ 11 w 34"/>
                <a:gd name="T7" fmla="*/ 0 h 65"/>
                <a:gd name="T8" fmla="*/ 3 w 34"/>
                <a:gd name="T9" fmla="*/ 0 h 65"/>
                <a:gd name="T10" fmla="*/ 9 w 34"/>
                <a:gd name="T11" fmla="*/ 41 h 65"/>
              </a:gdLst>
              <a:ahLst/>
              <a:cxnLst>
                <a:cxn ang="0">
                  <a:pos x="T0" y="T1"/>
                </a:cxn>
                <a:cxn ang="0">
                  <a:pos x="T2" y="T3"/>
                </a:cxn>
                <a:cxn ang="0">
                  <a:pos x="T4" y="T5"/>
                </a:cxn>
                <a:cxn ang="0">
                  <a:pos x="T6" y="T7"/>
                </a:cxn>
                <a:cxn ang="0">
                  <a:pos x="T8" y="T9"/>
                </a:cxn>
                <a:cxn ang="0">
                  <a:pos x="T10" y="T11"/>
                </a:cxn>
              </a:cxnLst>
              <a:rect l="0" t="0" r="r" b="b"/>
              <a:pathLst>
                <a:path w="34" h="65">
                  <a:moveTo>
                    <a:pt x="9" y="41"/>
                  </a:moveTo>
                  <a:cubicBezTo>
                    <a:pt x="19" y="57"/>
                    <a:pt x="22" y="65"/>
                    <a:pt x="22" y="65"/>
                  </a:cubicBezTo>
                  <a:cubicBezTo>
                    <a:pt x="34" y="62"/>
                    <a:pt x="34" y="62"/>
                    <a:pt x="34" y="62"/>
                  </a:cubicBezTo>
                  <a:cubicBezTo>
                    <a:pt x="34" y="62"/>
                    <a:pt x="19" y="4"/>
                    <a:pt x="11" y="0"/>
                  </a:cubicBezTo>
                  <a:cubicBezTo>
                    <a:pt x="10" y="0"/>
                    <a:pt x="7" y="0"/>
                    <a:pt x="3" y="0"/>
                  </a:cubicBezTo>
                  <a:cubicBezTo>
                    <a:pt x="0" y="7"/>
                    <a:pt x="3" y="30"/>
                    <a:pt x="9" y="4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9" name="任意多边形 29"/>
            <p:cNvSpPr/>
            <p:nvPr/>
          </p:nvSpPr>
          <p:spPr bwMode="auto">
            <a:xfrm>
              <a:off x="5167313" y="3159126"/>
              <a:ext cx="768350" cy="720725"/>
            </a:xfrm>
            <a:custGeom>
              <a:avLst/>
              <a:gdLst>
                <a:gd name="T0" fmla="*/ 107 w 127"/>
                <a:gd name="T1" fmla="*/ 58 h 119"/>
                <a:gd name="T2" fmla="*/ 98 w 127"/>
                <a:gd name="T3" fmla="*/ 46 h 119"/>
                <a:gd name="T4" fmla="*/ 44 w 127"/>
                <a:gd name="T5" fmla="*/ 15 h 119"/>
                <a:gd name="T6" fmla="*/ 21 w 127"/>
                <a:gd name="T7" fmla="*/ 21 h 119"/>
                <a:gd name="T8" fmla="*/ 4 w 127"/>
                <a:gd name="T9" fmla="*/ 0 h 119"/>
                <a:gd name="T10" fmla="*/ 1 w 127"/>
                <a:gd name="T11" fmla="*/ 27 h 119"/>
                <a:gd name="T12" fmla="*/ 36 w 127"/>
                <a:gd name="T13" fmla="*/ 45 h 119"/>
                <a:gd name="T14" fmla="*/ 43 w 127"/>
                <a:gd name="T15" fmla="*/ 43 h 119"/>
                <a:gd name="T16" fmla="*/ 90 w 127"/>
                <a:gd name="T17" fmla="*/ 62 h 119"/>
                <a:gd name="T18" fmla="*/ 98 w 127"/>
                <a:gd name="T19" fmla="*/ 90 h 119"/>
                <a:gd name="T20" fmla="*/ 113 w 127"/>
                <a:gd name="T21" fmla="*/ 119 h 119"/>
                <a:gd name="T22" fmla="*/ 127 w 127"/>
                <a:gd name="T23" fmla="*/ 118 h 119"/>
                <a:gd name="T24" fmla="*/ 107 w 127"/>
                <a:gd name="T2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9">
                  <a:moveTo>
                    <a:pt x="107" y="58"/>
                  </a:moveTo>
                  <a:cubicBezTo>
                    <a:pt x="105" y="54"/>
                    <a:pt x="102" y="49"/>
                    <a:pt x="98" y="46"/>
                  </a:cubicBezTo>
                  <a:cubicBezTo>
                    <a:pt x="44" y="15"/>
                    <a:pt x="44" y="15"/>
                    <a:pt x="44" y="15"/>
                  </a:cubicBezTo>
                  <a:cubicBezTo>
                    <a:pt x="21" y="21"/>
                    <a:pt x="21" y="21"/>
                    <a:pt x="21" y="21"/>
                  </a:cubicBezTo>
                  <a:cubicBezTo>
                    <a:pt x="4" y="0"/>
                    <a:pt x="4" y="0"/>
                    <a:pt x="4" y="0"/>
                  </a:cubicBezTo>
                  <a:cubicBezTo>
                    <a:pt x="0" y="6"/>
                    <a:pt x="1" y="25"/>
                    <a:pt x="1" y="27"/>
                  </a:cubicBezTo>
                  <a:cubicBezTo>
                    <a:pt x="1" y="27"/>
                    <a:pt x="35" y="54"/>
                    <a:pt x="36" y="45"/>
                  </a:cubicBezTo>
                  <a:cubicBezTo>
                    <a:pt x="37" y="42"/>
                    <a:pt x="41" y="42"/>
                    <a:pt x="43" y="43"/>
                  </a:cubicBezTo>
                  <a:cubicBezTo>
                    <a:pt x="90" y="62"/>
                    <a:pt x="90" y="62"/>
                    <a:pt x="90" y="62"/>
                  </a:cubicBezTo>
                  <a:cubicBezTo>
                    <a:pt x="90" y="62"/>
                    <a:pt x="92" y="80"/>
                    <a:pt x="98" y="90"/>
                  </a:cubicBezTo>
                  <a:cubicBezTo>
                    <a:pt x="107" y="107"/>
                    <a:pt x="113" y="119"/>
                    <a:pt x="113" y="119"/>
                  </a:cubicBezTo>
                  <a:cubicBezTo>
                    <a:pt x="127" y="118"/>
                    <a:pt x="127" y="118"/>
                    <a:pt x="127" y="118"/>
                  </a:cubicBezTo>
                  <a:lnTo>
                    <a:pt x="107" y="58"/>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任意多边形 30"/>
            <p:cNvSpPr/>
            <p:nvPr/>
          </p:nvSpPr>
          <p:spPr bwMode="auto">
            <a:xfrm>
              <a:off x="5851526" y="3856038"/>
              <a:ext cx="193675" cy="73025"/>
            </a:xfrm>
            <a:custGeom>
              <a:avLst/>
              <a:gdLst>
                <a:gd name="T0" fmla="*/ 0 w 32"/>
                <a:gd name="T1" fmla="*/ 3 h 12"/>
                <a:gd name="T2" fmla="*/ 1 w 32"/>
                <a:gd name="T3" fmla="*/ 12 h 12"/>
                <a:gd name="T4" fmla="*/ 31 w 32"/>
                <a:gd name="T5" fmla="*/ 7 h 12"/>
                <a:gd name="T6" fmla="*/ 21 w 32"/>
                <a:gd name="T7" fmla="*/ 0 h 12"/>
                <a:gd name="T8" fmla="*/ 0 w 32"/>
                <a:gd name="T9" fmla="*/ 3 h 12"/>
              </a:gdLst>
              <a:ahLst/>
              <a:cxnLst>
                <a:cxn ang="0">
                  <a:pos x="T0" y="T1"/>
                </a:cxn>
                <a:cxn ang="0">
                  <a:pos x="T2" y="T3"/>
                </a:cxn>
                <a:cxn ang="0">
                  <a:pos x="T4" y="T5"/>
                </a:cxn>
                <a:cxn ang="0">
                  <a:pos x="T6" y="T7"/>
                </a:cxn>
                <a:cxn ang="0">
                  <a:pos x="T8" y="T9"/>
                </a:cxn>
              </a:cxnLst>
              <a:rect l="0" t="0" r="r" b="b"/>
              <a:pathLst>
                <a:path w="32" h="12">
                  <a:moveTo>
                    <a:pt x="0" y="3"/>
                  </a:moveTo>
                  <a:cubicBezTo>
                    <a:pt x="1" y="12"/>
                    <a:pt x="1" y="12"/>
                    <a:pt x="1" y="12"/>
                  </a:cubicBezTo>
                  <a:cubicBezTo>
                    <a:pt x="31" y="7"/>
                    <a:pt x="31" y="7"/>
                    <a:pt x="31" y="7"/>
                  </a:cubicBezTo>
                  <a:cubicBezTo>
                    <a:pt x="31" y="7"/>
                    <a:pt x="32" y="0"/>
                    <a:pt x="21" y="0"/>
                  </a:cubicBezTo>
                  <a:cubicBezTo>
                    <a:pt x="11" y="0"/>
                    <a:pt x="0" y="3"/>
                    <a:pt x="0" y="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任意多边形 31"/>
            <p:cNvSpPr/>
            <p:nvPr/>
          </p:nvSpPr>
          <p:spPr bwMode="auto">
            <a:xfrm>
              <a:off x="4518026" y="2638426"/>
              <a:ext cx="98425" cy="96838"/>
            </a:xfrm>
            <a:custGeom>
              <a:avLst/>
              <a:gdLst>
                <a:gd name="T0" fmla="*/ 16 w 16"/>
                <a:gd name="T1" fmla="*/ 10 h 16"/>
                <a:gd name="T2" fmla="*/ 7 w 16"/>
                <a:gd name="T3" fmla="*/ 2 h 16"/>
                <a:gd name="T4" fmla="*/ 5 w 16"/>
                <a:gd name="T5" fmla="*/ 16 h 16"/>
                <a:gd name="T6" fmla="*/ 16 w 16"/>
                <a:gd name="T7" fmla="*/ 10 h 16"/>
              </a:gdLst>
              <a:ahLst/>
              <a:cxnLst>
                <a:cxn ang="0">
                  <a:pos x="T0" y="T1"/>
                </a:cxn>
                <a:cxn ang="0">
                  <a:pos x="T2" y="T3"/>
                </a:cxn>
                <a:cxn ang="0">
                  <a:pos x="T4" y="T5"/>
                </a:cxn>
                <a:cxn ang="0">
                  <a:pos x="T6" y="T7"/>
                </a:cxn>
              </a:cxnLst>
              <a:rect l="0" t="0" r="r" b="b"/>
              <a:pathLst>
                <a:path w="16" h="16">
                  <a:moveTo>
                    <a:pt x="16" y="10"/>
                  </a:moveTo>
                  <a:cubicBezTo>
                    <a:pt x="16" y="10"/>
                    <a:pt x="14" y="0"/>
                    <a:pt x="7" y="2"/>
                  </a:cubicBezTo>
                  <a:cubicBezTo>
                    <a:pt x="0" y="4"/>
                    <a:pt x="5" y="16"/>
                    <a:pt x="5" y="16"/>
                  </a:cubicBezTo>
                  <a:lnTo>
                    <a:pt x="16"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任意多边形 32"/>
            <p:cNvSpPr/>
            <p:nvPr/>
          </p:nvSpPr>
          <p:spPr bwMode="auto">
            <a:xfrm>
              <a:off x="5595938" y="3946526"/>
              <a:ext cx="200025" cy="73025"/>
            </a:xfrm>
            <a:custGeom>
              <a:avLst/>
              <a:gdLst>
                <a:gd name="T0" fmla="*/ 0 w 33"/>
                <a:gd name="T1" fmla="*/ 2 h 12"/>
                <a:gd name="T2" fmla="*/ 2 w 33"/>
                <a:gd name="T3" fmla="*/ 12 h 12"/>
                <a:gd name="T4" fmla="*/ 32 w 33"/>
                <a:gd name="T5" fmla="*/ 7 h 12"/>
                <a:gd name="T6" fmla="*/ 22 w 33"/>
                <a:gd name="T7" fmla="*/ 0 h 12"/>
                <a:gd name="T8" fmla="*/ 0 w 33"/>
                <a:gd name="T9" fmla="*/ 2 h 12"/>
              </a:gdLst>
              <a:ahLst/>
              <a:cxnLst>
                <a:cxn ang="0">
                  <a:pos x="T0" y="T1"/>
                </a:cxn>
                <a:cxn ang="0">
                  <a:pos x="T2" y="T3"/>
                </a:cxn>
                <a:cxn ang="0">
                  <a:pos x="T4" y="T5"/>
                </a:cxn>
                <a:cxn ang="0">
                  <a:pos x="T6" y="T7"/>
                </a:cxn>
                <a:cxn ang="0">
                  <a:pos x="T8" y="T9"/>
                </a:cxn>
              </a:cxnLst>
              <a:rect l="0" t="0" r="r" b="b"/>
              <a:pathLst>
                <a:path w="33" h="12">
                  <a:moveTo>
                    <a:pt x="0" y="2"/>
                  </a:moveTo>
                  <a:cubicBezTo>
                    <a:pt x="2" y="12"/>
                    <a:pt x="2" y="12"/>
                    <a:pt x="2" y="12"/>
                  </a:cubicBezTo>
                  <a:cubicBezTo>
                    <a:pt x="32" y="7"/>
                    <a:pt x="32" y="7"/>
                    <a:pt x="32" y="7"/>
                  </a:cubicBezTo>
                  <a:cubicBezTo>
                    <a:pt x="32" y="7"/>
                    <a:pt x="33" y="0"/>
                    <a:pt x="22" y="0"/>
                  </a:cubicBezTo>
                  <a:cubicBezTo>
                    <a:pt x="12" y="0"/>
                    <a:pt x="0" y="2"/>
                    <a:pt x="0" y="2"/>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 name="任意多边形 33"/>
            <p:cNvSpPr/>
            <p:nvPr/>
          </p:nvSpPr>
          <p:spPr bwMode="auto">
            <a:xfrm>
              <a:off x="4549776" y="2698751"/>
              <a:ext cx="617538" cy="479425"/>
            </a:xfrm>
            <a:custGeom>
              <a:avLst/>
              <a:gdLst>
                <a:gd name="T0" fmla="*/ 86 w 102"/>
                <a:gd name="T1" fmla="*/ 79 h 79"/>
                <a:gd name="T2" fmla="*/ 81 w 102"/>
                <a:gd name="T3" fmla="*/ 48 h 79"/>
                <a:gd name="T4" fmla="*/ 40 w 102"/>
                <a:gd name="T5" fmla="*/ 35 h 79"/>
                <a:gd name="T6" fmla="*/ 12 w 102"/>
                <a:gd name="T7" fmla="*/ 0 h 79"/>
                <a:gd name="T8" fmla="*/ 0 w 102"/>
                <a:gd name="T9" fmla="*/ 6 h 79"/>
                <a:gd name="T10" fmla="*/ 23 w 102"/>
                <a:gd name="T11" fmla="*/ 45 h 79"/>
                <a:gd name="T12" fmla="*/ 28 w 102"/>
                <a:gd name="T13" fmla="*/ 50 h 79"/>
                <a:gd name="T14" fmla="*/ 60 w 102"/>
                <a:gd name="T15" fmla="*/ 66 h 79"/>
                <a:gd name="T16" fmla="*/ 86 w 102"/>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79">
                  <a:moveTo>
                    <a:pt x="86" y="79"/>
                  </a:moveTo>
                  <a:cubicBezTo>
                    <a:pt x="91" y="64"/>
                    <a:pt x="102" y="57"/>
                    <a:pt x="81" y="48"/>
                  </a:cubicBezTo>
                  <a:cubicBezTo>
                    <a:pt x="64" y="40"/>
                    <a:pt x="43" y="38"/>
                    <a:pt x="40" y="35"/>
                  </a:cubicBezTo>
                  <a:cubicBezTo>
                    <a:pt x="36" y="32"/>
                    <a:pt x="12" y="0"/>
                    <a:pt x="12" y="0"/>
                  </a:cubicBezTo>
                  <a:cubicBezTo>
                    <a:pt x="0" y="6"/>
                    <a:pt x="0" y="6"/>
                    <a:pt x="0" y="6"/>
                  </a:cubicBezTo>
                  <a:cubicBezTo>
                    <a:pt x="23" y="45"/>
                    <a:pt x="23" y="45"/>
                    <a:pt x="23" y="45"/>
                  </a:cubicBezTo>
                  <a:cubicBezTo>
                    <a:pt x="25" y="48"/>
                    <a:pt x="26" y="49"/>
                    <a:pt x="28" y="50"/>
                  </a:cubicBezTo>
                  <a:cubicBezTo>
                    <a:pt x="60" y="66"/>
                    <a:pt x="60" y="66"/>
                    <a:pt x="60" y="66"/>
                  </a:cubicBezTo>
                  <a:lnTo>
                    <a:pt x="86" y="79"/>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4" name="任意多边形 34"/>
            <p:cNvSpPr/>
            <p:nvPr/>
          </p:nvSpPr>
          <p:spPr bwMode="auto">
            <a:xfrm>
              <a:off x="4530726" y="2668588"/>
              <a:ext cx="120650" cy="96838"/>
            </a:xfrm>
            <a:custGeom>
              <a:avLst/>
              <a:gdLst>
                <a:gd name="T0" fmla="*/ 0 w 76"/>
                <a:gd name="T1" fmla="*/ 34 h 61"/>
                <a:gd name="T2" fmla="*/ 65 w 76"/>
                <a:gd name="T3" fmla="*/ 0 h 61"/>
                <a:gd name="T4" fmla="*/ 76 w 76"/>
                <a:gd name="T5" fmla="*/ 27 h 61"/>
                <a:gd name="T6" fmla="*/ 12 w 76"/>
                <a:gd name="T7" fmla="*/ 61 h 61"/>
                <a:gd name="T8" fmla="*/ 0 w 76"/>
                <a:gd name="T9" fmla="*/ 34 h 61"/>
              </a:gdLst>
              <a:ahLst/>
              <a:cxnLst>
                <a:cxn ang="0">
                  <a:pos x="T0" y="T1"/>
                </a:cxn>
                <a:cxn ang="0">
                  <a:pos x="T2" y="T3"/>
                </a:cxn>
                <a:cxn ang="0">
                  <a:pos x="T4" y="T5"/>
                </a:cxn>
                <a:cxn ang="0">
                  <a:pos x="T6" y="T7"/>
                </a:cxn>
                <a:cxn ang="0">
                  <a:pos x="T8" y="T9"/>
                </a:cxn>
              </a:cxnLst>
              <a:rect l="0" t="0" r="r" b="b"/>
              <a:pathLst>
                <a:path w="76" h="61">
                  <a:moveTo>
                    <a:pt x="0" y="34"/>
                  </a:moveTo>
                  <a:lnTo>
                    <a:pt x="65" y="0"/>
                  </a:lnTo>
                  <a:lnTo>
                    <a:pt x="76" y="27"/>
                  </a:lnTo>
                  <a:lnTo>
                    <a:pt x="12" y="61"/>
                  </a:lnTo>
                  <a:lnTo>
                    <a:pt x="0" y="34"/>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5" name="任意多边形 35"/>
            <p:cNvSpPr/>
            <p:nvPr/>
          </p:nvSpPr>
          <p:spPr bwMode="auto">
            <a:xfrm>
              <a:off x="5172076" y="2286001"/>
              <a:ext cx="109538" cy="96838"/>
            </a:xfrm>
            <a:custGeom>
              <a:avLst/>
              <a:gdLst>
                <a:gd name="T0" fmla="*/ 7 w 18"/>
                <a:gd name="T1" fmla="*/ 16 h 16"/>
                <a:gd name="T2" fmla="*/ 6 w 18"/>
                <a:gd name="T3" fmla="*/ 4 h 16"/>
                <a:gd name="T4" fmla="*/ 18 w 18"/>
                <a:gd name="T5" fmla="*/ 11 h 16"/>
                <a:gd name="T6" fmla="*/ 7 w 18"/>
                <a:gd name="T7" fmla="*/ 16 h 16"/>
              </a:gdLst>
              <a:ahLst/>
              <a:cxnLst>
                <a:cxn ang="0">
                  <a:pos x="T0" y="T1"/>
                </a:cxn>
                <a:cxn ang="0">
                  <a:pos x="T2" y="T3"/>
                </a:cxn>
                <a:cxn ang="0">
                  <a:pos x="T4" y="T5"/>
                </a:cxn>
                <a:cxn ang="0">
                  <a:pos x="T6" y="T7"/>
                </a:cxn>
              </a:cxnLst>
              <a:rect l="0" t="0" r="r" b="b"/>
              <a:pathLst>
                <a:path w="18" h="16">
                  <a:moveTo>
                    <a:pt x="7" y="16"/>
                  </a:moveTo>
                  <a:cubicBezTo>
                    <a:pt x="7" y="16"/>
                    <a:pt x="0" y="9"/>
                    <a:pt x="6" y="4"/>
                  </a:cubicBezTo>
                  <a:cubicBezTo>
                    <a:pt x="12" y="0"/>
                    <a:pt x="18" y="11"/>
                    <a:pt x="18" y="11"/>
                  </a:cubicBezTo>
                  <a:lnTo>
                    <a:pt x="7" y="16"/>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6" name="任意多边形 36"/>
            <p:cNvSpPr/>
            <p:nvPr/>
          </p:nvSpPr>
          <p:spPr bwMode="auto">
            <a:xfrm>
              <a:off x="5184776" y="2352676"/>
              <a:ext cx="217488" cy="685800"/>
            </a:xfrm>
            <a:custGeom>
              <a:avLst/>
              <a:gdLst>
                <a:gd name="T0" fmla="*/ 27 w 36"/>
                <a:gd name="T1" fmla="*/ 112 h 113"/>
                <a:gd name="T2" fmla="*/ 4 w 36"/>
                <a:gd name="T3" fmla="*/ 91 h 113"/>
                <a:gd name="T4" fmla="*/ 17 w 36"/>
                <a:gd name="T5" fmla="*/ 49 h 113"/>
                <a:gd name="T6" fmla="*/ 4 w 36"/>
                <a:gd name="T7" fmla="*/ 6 h 113"/>
                <a:gd name="T8" fmla="*/ 16 w 36"/>
                <a:gd name="T9" fmla="*/ 0 h 113"/>
                <a:gd name="T10" fmla="*/ 35 w 36"/>
                <a:gd name="T11" fmla="*/ 41 h 113"/>
                <a:gd name="T12" fmla="*/ 36 w 36"/>
                <a:gd name="T13" fmla="*/ 48 h 113"/>
                <a:gd name="T14" fmla="*/ 31 w 36"/>
                <a:gd name="T15" fmla="*/ 84 h 113"/>
                <a:gd name="T16" fmla="*/ 27 w 36"/>
                <a:gd name="T17"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3">
                  <a:moveTo>
                    <a:pt x="27" y="112"/>
                  </a:moveTo>
                  <a:cubicBezTo>
                    <a:pt x="12" y="108"/>
                    <a:pt x="0" y="113"/>
                    <a:pt x="4" y="91"/>
                  </a:cubicBezTo>
                  <a:cubicBezTo>
                    <a:pt x="7" y="72"/>
                    <a:pt x="18" y="54"/>
                    <a:pt x="17" y="49"/>
                  </a:cubicBezTo>
                  <a:cubicBezTo>
                    <a:pt x="17" y="44"/>
                    <a:pt x="4" y="6"/>
                    <a:pt x="4" y="6"/>
                  </a:cubicBezTo>
                  <a:cubicBezTo>
                    <a:pt x="16" y="0"/>
                    <a:pt x="16" y="0"/>
                    <a:pt x="16" y="0"/>
                  </a:cubicBezTo>
                  <a:cubicBezTo>
                    <a:pt x="35" y="41"/>
                    <a:pt x="35" y="41"/>
                    <a:pt x="35" y="41"/>
                  </a:cubicBezTo>
                  <a:cubicBezTo>
                    <a:pt x="36" y="44"/>
                    <a:pt x="36" y="46"/>
                    <a:pt x="36" y="48"/>
                  </a:cubicBezTo>
                  <a:cubicBezTo>
                    <a:pt x="31" y="84"/>
                    <a:pt x="31" y="84"/>
                    <a:pt x="31" y="84"/>
                  </a:cubicBezTo>
                  <a:lnTo>
                    <a:pt x="27" y="112"/>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7" name="任意多边形 37"/>
            <p:cNvSpPr/>
            <p:nvPr/>
          </p:nvSpPr>
          <p:spPr bwMode="auto">
            <a:xfrm>
              <a:off x="5184776" y="2328863"/>
              <a:ext cx="120650" cy="96838"/>
            </a:xfrm>
            <a:custGeom>
              <a:avLst/>
              <a:gdLst>
                <a:gd name="T0" fmla="*/ 65 w 76"/>
                <a:gd name="T1" fmla="*/ 0 h 61"/>
                <a:gd name="T2" fmla="*/ 0 w 76"/>
                <a:gd name="T3" fmla="*/ 34 h 61"/>
                <a:gd name="T4" fmla="*/ 15 w 76"/>
                <a:gd name="T5" fmla="*/ 61 h 61"/>
                <a:gd name="T6" fmla="*/ 76 w 76"/>
                <a:gd name="T7" fmla="*/ 27 h 61"/>
                <a:gd name="T8" fmla="*/ 65 w 76"/>
                <a:gd name="T9" fmla="*/ 0 h 61"/>
              </a:gdLst>
              <a:ahLst/>
              <a:cxnLst>
                <a:cxn ang="0">
                  <a:pos x="T0" y="T1"/>
                </a:cxn>
                <a:cxn ang="0">
                  <a:pos x="T2" y="T3"/>
                </a:cxn>
                <a:cxn ang="0">
                  <a:pos x="T4" y="T5"/>
                </a:cxn>
                <a:cxn ang="0">
                  <a:pos x="T6" y="T7"/>
                </a:cxn>
                <a:cxn ang="0">
                  <a:pos x="T8" y="T9"/>
                </a:cxn>
              </a:cxnLst>
              <a:rect l="0" t="0" r="r" b="b"/>
              <a:pathLst>
                <a:path w="76" h="61">
                  <a:moveTo>
                    <a:pt x="65" y="0"/>
                  </a:moveTo>
                  <a:lnTo>
                    <a:pt x="0" y="34"/>
                  </a:lnTo>
                  <a:lnTo>
                    <a:pt x="15" y="61"/>
                  </a:lnTo>
                  <a:lnTo>
                    <a:pt x="76" y="27"/>
                  </a:lnTo>
                  <a:lnTo>
                    <a:pt x="65" y="0"/>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8" name="任意多边形 38"/>
            <p:cNvSpPr/>
            <p:nvPr/>
          </p:nvSpPr>
          <p:spPr bwMode="auto">
            <a:xfrm>
              <a:off x="5172076" y="3244851"/>
              <a:ext cx="673100" cy="484188"/>
            </a:xfrm>
            <a:custGeom>
              <a:avLst/>
              <a:gdLst>
                <a:gd name="T0" fmla="*/ 49 w 111"/>
                <a:gd name="T1" fmla="*/ 0 h 80"/>
                <a:gd name="T2" fmla="*/ 0 w 111"/>
                <a:gd name="T3" fmla="*/ 13 h 80"/>
                <a:gd name="T4" fmla="*/ 6 w 111"/>
                <a:gd name="T5" fmla="*/ 39 h 80"/>
                <a:gd name="T6" fmla="*/ 35 w 111"/>
                <a:gd name="T7" fmla="*/ 55 h 80"/>
                <a:gd name="T8" fmla="*/ 43 w 111"/>
                <a:gd name="T9" fmla="*/ 78 h 80"/>
                <a:gd name="T10" fmla="*/ 107 w 111"/>
                <a:gd name="T11" fmla="*/ 40 h 80"/>
                <a:gd name="T12" fmla="*/ 95 w 111"/>
                <a:gd name="T13" fmla="*/ 17 h 80"/>
                <a:gd name="T14" fmla="*/ 60 w 111"/>
                <a:gd name="T15" fmla="*/ 8 h 80"/>
                <a:gd name="T16" fmla="*/ 4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0">
                  <a:moveTo>
                    <a:pt x="49" y="0"/>
                  </a:moveTo>
                  <a:cubicBezTo>
                    <a:pt x="0" y="13"/>
                    <a:pt x="0" y="13"/>
                    <a:pt x="0" y="13"/>
                  </a:cubicBezTo>
                  <a:cubicBezTo>
                    <a:pt x="0" y="13"/>
                    <a:pt x="2" y="29"/>
                    <a:pt x="6" y="39"/>
                  </a:cubicBezTo>
                  <a:cubicBezTo>
                    <a:pt x="14" y="56"/>
                    <a:pt x="29" y="49"/>
                    <a:pt x="35" y="55"/>
                  </a:cubicBezTo>
                  <a:cubicBezTo>
                    <a:pt x="44" y="62"/>
                    <a:pt x="37" y="80"/>
                    <a:pt x="43" y="78"/>
                  </a:cubicBezTo>
                  <a:cubicBezTo>
                    <a:pt x="53" y="75"/>
                    <a:pt x="92" y="49"/>
                    <a:pt x="107" y="40"/>
                  </a:cubicBezTo>
                  <a:cubicBezTo>
                    <a:pt x="111" y="38"/>
                    <a:pt x="103" y="19"/>
                    <a:pt x="95" y="17"/>
                  </a:cubicBezTo>
                  <a:cubicBezTo>
                    <a:pt x="79" y="14"/>
                    <a:pt x="74" y="16"/>
                    <a:pt x="60" y="8"/>
                  </a:cubicBezTo>
                  <a:cubicBezTo>
                    <a:pt x="53" y="3"/>
                    <a:pt x="49" y="0"/>
                    <a:pt x="49" y="0"/>
                  </a:cubicBezTo>
                  <a:close/>
                </a:path>
              </a:pathLst>
            </a:custGeom>
            <a:solidFill>
              <a:srgbClr val="34B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9" name="任意多边形 39"/>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0" name="任意多边形 40"/>
            <p:cNvSpPr/>
            <p:nvPr/>
          </p:nvSpPr>
          <p:spPr bwMode="auto">
            <a:xfrm>
              <a:off x="5141913" y="2952751"/>
              <a:ext cx="242888" cy="455613"/>
            </a:xfrm>
            <a:custGeom>
              <a:avLst/>
              <a:gdLst>
                <a:gd name="T0" fmla="*/ 145 w 153"/>
                <a:gd name="T1" fmla="*/ 287 h 287"/>
                <a:gd name="T2" fmla="*/ 0 w 153"/>
                <a:gd name="T3" fmla="*/ 4 h 287"/>
                <a:gd name="T4" fmla="*/ 8 w 153"/>
                <a:gd name="T5" fmla="*/ 0 h 287"/>
                <a:gd name="T6" fmla="*/ 153 w 153"/>
                <a:gd name="T7" fmla="*/ 283 h 287"/>
                <a:gd name="T8" fmla="*/ 145 w 153"/>
                <a:gd name="T9" fmla="*/ 287 h 287"/>
              </a:gdLst>
              <a:ahLst/>
              <a:cxnLst>
                <a:cxn ang="0">
                  <a:pos x="T0" y="T1"/>
                </a:cxn>
                <a:cxn ang="0">
                  <a:pos x="T2" y="T3"/>
                </a:cxn>
                <a:cxn ang="0">
                  <a:pos x="T4" y="T5"/>
                </a:cxn>
                <a:cxn ang="0">
                  <a:pos x="T6" y="T7"/>
                </a:cxn>
                <a:cxn ang="0">
                  <a:pos x="T8" y="T9"/>
                </a:cxn>
              </a:cxnLst>
              <a:rect l="0" t="0" r="r" b="b"/>
              <a:pathLst>
                <a:path w="153" h="287">
                  <a:moveTo>
                    <a:pt x="145" y="287"/>
                  </a:moveTo>
                  <a:lnTo>
                    <a:pt x="0" y="4"/>
                  </a:lnTo>
                  <a:lnTo>
                    <a:pt x="8" y="0"/>
                  </a:lnTo>
                  <a:lnTo>
                    <a:pt x="153" y="283"/>
                  </a:lnTo>
                  <a:lnTo>
                    <a:pt x="145" y="287"/>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1" name="任意多边形 41"/>
            <p:cNvSpPr/>
            <p:nvPr/>
          </p:nvSpPr>
          <p:spPr bwMode="auto">
            <a:xfrm>
              <a:off x="5021263" y="2819401"/>
              <a:ext cx="217488" cy="219075"/>
            </a:xfrm>
            <a:custGeom>
              <a:avLst/>
              <a:gdLst>
                <a:gd name="T0" fmla="*/ 3 w 36"/>
                <a:gd name="T1" fmla="*/ 24 h 36"/>
                <a:gd name="T2" fmla="*/ 24 w 36"/>
                <a:gd name="T3" fmla="*/ 33 h 36"/>
                <a:gd name="T4" fmla="*/ 33 w 36"/>
                <a:gd name="T5" fmla="*/ 12 h 36"/>
                <a:gd name="T6" fmla="*/ 12 w 36"/>
                <a:gd name="T7" fmla="*/ 3 h 36"/>
                <a:gd name="T8" fmla="*/ 3 w 36"/>
                <a:gd name="T9" fmla="*/ 24 h 36"/>
              </a:gdLst>
              <a:ahLst/>
              <a:cxnLst>
                <a:cxn ang="0">
                  <a:pos x="T0" y="T1"/>
                </a:cxn>
                <a:cxn ang="0">
                  <a:pos x="T2" y="T3"/>
                </a:cxn>
                <a:cxn ang="0">
                  <a:pos x="T4" y="T5"/>
                </a:cxn>
                <a:cxn ang="0">
                  <a:pos x="T6" y="T7"/>
                </a:cxn>
                <a:cxn ang="0">
                  <a:pos x="T8" y="T9"/>
                </a:cxn>
              </a:cxnLst>
              <a:rect l="0" t="0" r="r" b="b"/>
              <a:pathLst>
                <a:path w="36" h="36">
                  <a:moveTo>
                    <a:pt x="3" y="24"/>
                  </a:moveTo>
                  <a:cubicBezTo>
                    <a:pt x="6" y="32"/>
                    <a:pt x="16" y="36"/>
                    <a:pt x="24" y="33"/>
                  </a:cubicBezTo>
                  <a:cubicBezTo>
                    <a:pt x="32" y="30"/>
                    <a:pt x="36" y="20"/>
                    <a:pt x="33" y="12"/>
                  </a:cubicBezTo>
                  <a:cubicBezTo>
                    <a:pt x="29" y="4"/>
                    <a:pt x="20" y="0"/>
                    <a:pt x="12" y="3"/>
                  </a:cubicBezTo>
                  <a:cubicBezTo>
                    <a:pt x="4" y="7"/>
                    <a:pt x="0" y="16"/>
                    <a:pt x="3" y="24"/>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2" name="任意多边形 42"/>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任意多边形 43"/>
            <p:cNvSpPr/>
            <p:nvPr/>
          </p:nvSpPr>
          <p:spPr bwMode="auto">
            <a:xfrm>
              <a:off x="5027613" y="2832101"/>
              <a:ext cx="157163" cy="146050"/>
            </a:xfrm>
            <a:custGeom>
              <a:avLst/>
              <a:gdLst>
                <a:gd name="T0" fmla="*/ 0 w 99"/>
                <a:gd name="T1" fmla="*/ 0 h 92"/>
                <a:gd name="T2" fmla="*/ 68 w 99"/>
                <a:gd name="T3" fmla="*/ 0 h 92"/>
                <a:gd name="T4" fmla="*/ 99 w 99"/>
                <a:gd name="T5" fmla="*/ 61 h 92"/>
                <a:gd name="T6" fmla="*/ 42 w 99"/>
                <a:gd name="T7" fmla="*/ 92 h 92"/>
                <a:gd name="T8" fmla="*/ 0 w 99"/>
                <a:gd name="T9" fmla="*/ 0 h 92"/>
              </a:gdLst>
              <a:ahLst/>
              <a:cxnLst>
                <a:cxn ang="0">
                  <a:pos x="T0" y="T1"/>
                </a:cxn>
                <a:cxn ang="0">
                  <a:pos x="T2" y="T3"/>
                </a:cxn>
                <a:cxn ang="0">
                  <a:pos x="T4" y="T5"/>
                </a:cxn>
                <a:cxn ang="0">
                  <a:pos x="T6" y="T7"/>
                </a:cxn>
                <a:cxn ang="0">
                  <a:pos x="T8" y="T9"/>
                </a:cxn>
              </a:cxnLst>
              <a:rect l="0" t="0" r="r" b="b"/>
              <a:pathLst>
                <a:path w="99" h="92">
                  <a:moveTo>
                    <a:pt x="0" y="0"/>
                  </a:moveTo>
                  <a:lnTo>
                    <a:pt x="68" y="0"/>
                  </a:lnTo>
                  <a:lnTo>
                    <a:pt x="99" y="61"/>
                  </a:lnTo>
                  <a:lnTo>
                    <a:pt x="42" y="92"/>
                  </a:lnTo>
                  <a:lnTo>
                    <a:pt x="0" y="0"/>
                  </a:ln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任意多边形 44"/>
            <p:cNvSpPr/>
            <p:nvPr/>
          </p:nvSpPr>
          <p:spPr bwMode="auto">
            <a:xfrm>
              <a:off x="4937126" y="2662238"/>
              <a:ext cx="230188" cy="236538"/>
            </a:xfrm>
            <a:custGeom>
              <a:avLst/>
              <a:gdLst>
                <a:gd name="T0" fmla="*/ 31 w 38"/>
                <a:gd name="T1" fmla="*/ 10 h 39"/>
                <a:gd name="T2" fmla="*/ 31 w 38"/>
                <a:gd name="T3" fmla="*/ 35 h 39"/>
                <a:gd name="T4" fmla="*/ 4 w 38"/>
                <a:gd name="T5" fmla="*/ 25 h 39"/>
                <a:gd name="T6" fmla="*/ 10 w 38"/>
                <a:gd name="T7" fmla="*/ 4 h 39"/>
                <a:gd name="T8" fmla="*/ 31 w 38"/>
                <a:gd name="T9" fmla="*/ 10 h 39"/>
              </a:gdLst>
              <a:ahLst/>
              <a:cxnLst>
                <a:cxn ang="0">
                  <a:pos x="T0" y="T1"/>
                </a:cxn>
                <a:cxn ang="0">
                  <a:pos x="T2" y="T3"/>
                </a:cxn>
                <a:cxn ang="0">
                  <a:pos x="T4" y="T5"/>
                </a:cxn>
                <a:cxn ang="0">
                  <a:pos x="T6" y="T7"/>
                </a:cxn>
                <a:cxn ang="0">
                  <a:pos x="T8" y="T9"/>
                </a:cxn>
              </a:cxnLst>
              <a:rect l="0" t="0" r="r" b="b"/>
              <a:pathLst>
                <a:path w="38" h="39">
                  <a:moveTo>
                    <a:pt x="31" y="10"/>
                  </a:moveTo>
                  <a:cubicBezTo>
                    <a:pt x="35" y="18"/>
                    <a:pt x="38" y="31"/>
                    <a:pt x="31" y="35"/>
                  </a:cubicBezTo>
                  <a:cubicBezTo>
                    <a:pt x="23" y="39"/>
                    <a:pt x="8" y="33"/>
                    <a:pt x="4" y="25"/>
                  </a:cubicBezTo>
                  <a:cubicBezTo>
                    <a:pt x="0" y="17"/>
                    <a:pt x="3" y="8"/>
                    <a:pt x="10" y="4"/>
                  </a:cubicBezTo>
                  <a:cubicBezTo>
                    <a:pt x="18" y="0"/>
                    <a:pt x="27" y="3"/>
                    <a:pt x="31" y="10"/>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任意多边形 45"/>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任意多边形 47"/>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任意多边形 48"/>
            <p:cNvSpPr/>
            <p:nvPr/>
          </p:nvSpPr>
          <p:spPr bwMode="auto">
            <a:xfrm>
              <a:off x="4845051" y="3875088"/>
              <a:ext cx="339725" cy="357188"/>
            </a:xfrm>
            <a:custGeom>
              <a:avLst/>
              <a:gdLst>
                <a:gd name="T0" fmla="*/ 17 w 56"/>
                <a:gd name="T1" fmla="*/ 0 h 59"/>
                <a:gd name="T2" fmla="*/ 56 w 56"/>
                <a:gd name="T3" fmla="*/ 51 h 59"/>
                <a:gd name="T4" fmla="*/ 46 w 56"/>
                <a:gd name="T5" fmla="*/ 59 h 59"/>
                <a:gd name="T6" fmla="*/ 15 w 56"/>
                <a:gd name="T7" fmla="*/ 38 h 59"/>
                <a:gd name="T8" fmla="*/ 1 w 56"/>
                <a:gd name="T9" fmla="*/ 17 h 59"/>
                <a:gd name="T10" fmla="*/ 0 w 56"/>
                <a:gd name="T11" fmla="*/ 2 h 59"/>
                <a:gd name="T12" fmla="*/ 17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7" y="0"/>
                  </a:moveTo>
                  <a:cubicBezTo>
                    <a:pt x="56" y="51"/>
                    <a:pt x="56" y="51"/>
                    <a:pt x="56" y="51"/>
                  </a:cubicBezTo>
                  <a:cubicBezTo>
                    <a:pt x="46" y="59"/>
                    <a:pt x="46" y="59"/>
                    <a:pt x="46" y="59"/>
                  </a:cubicBezTo>
                  <a:cubicBezTo>
                    <a:pt x="46" y="59"/>
                    <a:pt x="28" y="49"/>
                    <a:pt x="15" y="38"/>
                  </a:cubicBezTo>
                  <a:cubicBezTo>
                    <a:pt x="3" y="27"/>
                    <a:pt x="1" y="17"/>
                    <a:pt x="1" y="17"/>
                  </a:cubicBezTo>
                  <a:cubicBezTo>
                    <a:pt x="0" y="2"/>
                    <a:pt x="0" y="2"/>
                    <a:pt x="0" y="2"/>
                  </a:cubicBezTo>
                  <a:lnTo>
                    <a:pt x="17" y="0"/>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任意多边形 49"/>
            <p:cNvSpPr/>
            <p:nvPr/>
          </p:nvSpPr>
          <p:spPr bwMode="auto">
            <a:xfrm>
              <a:off x="5681663" y="2425701"/>
              <a:ext cx="150813" cy="152400"/>
            </a:xfrm>
            <a:custGeom>
              <a:avLst/>
              <a:gdLst>
                <a:gd name="T0" fmla="*/ 0 w 95"/>
                <a:gd name="T1" fmla="*/ 31 h 96"/>
                <a:gd name="T2" fmla="*/ 61 w 95"/>
                <a:gd name="T3" fmla="*/ 0 h 96"/>
                <a:gd name="T4" fmla="*/ 95 w 95"/>
                <a:gd name="T5" fmla="*/ 61 h 96"/>
                <a:gd name="T6" fmla="*/ 34 w 95"/>
                <a:gd name="T7" fmla="*/ 96 h 96"/>
                <a:gd name="T8" fmla="*/ 0 w 95"/>
                <a:gd name="T9" fmla="*/ 31 h 96"/>
              </a:gdLst>
              <a:ahLst/>
              <a:cxnLst>
                <a:cxn ang="0">
                  <a:pos x="T0" y="T1"/>
                </a:cxn>
                <a:cxn ang="0">
                  <a:pos x="T2" y="T3"/>
                </a:cxn>
                <a:cxn ang="0">
                  <a:pos x="T4" y="T5"/>
                </a:cxn>
                <a:cxn ang="0">
                  <a:pos x="T6" y="T7"/>
                </a:cxn>
                <a:cxn ang="0">
                  <a:pos x="T8" y="T9"/>
                </a:cxn>
              </a:cxnLst>
              <a:rect l="0" t="0" r="r" b="b"/>
              <a:pathLst>
                <a:path w="95" h="96">
                  <a:moveTo>
                    <a:pt x="0" y="31"/>
                  </a:moveTo>
                  <a:lnTo>
                    <a:pt x="61" y="0"/>
                  </a:lnTo>
                  <a:lnTo>
                    <a:pt x="95" y="61"/>
                  </a:lnTo>
                  <a:lnTo>
                    <a:pt x="34" y="96"/>
                  </a:lnTo>
                  <a:lnTo>
                    <a:pt x="0" y="3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任意多边形 50"/>
            <p:cNvSpPr/>
            <p:nvPr/>
          </p:nvSpPr>
          <p:spPr bwMode="auto">
            <a:xfrm>
              <a:off x="6656388" y="3341688"/>
              <a:ext cx="200025" cy="114300"/>
            </a:xfrm>
            <a:custGeom>
              <a:avLst/>
              <a:gdLst>
                <a:gd name="T0" fmla="*/ 0 w 33"/>
                <a:gd name="T1" fmla="*/ 10 h 19"/>
                <a:gd name="T2" fmla="*/ 4 w 33"/>
                <a:gd name="T3" fmla="*/ 19 h 19"/>
                <a:gd name="T4" fmla="*/ 33 w 33"/>
                <a:gd name="T5" fmla="*/ 7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7"/>
                    <a:pt x="33" y="7"/>
                    <a:pt x="33" y="7"/>
                  </a:cubicBezTo>
                  <a:cubicBezTo>
                    <a:pt x="33" y="7"/>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0" name="任意多边形 51"/>
            <p:cNvSpPr/>
            <p:nvPr/>
          </p:nvSpPr>
          <p:spPr bwMode="auto">
            <a:xfrm>
              <a:off x="5692776" y="3152776"/>
              <a:ext cx="115888" cy="96838"/>
            </a:xfrm>
            <a:custGeom>
              <a:avLst/>
              <a:gdLst>
                <a:gd name="T0" fmla="*/ 10 w 19"/>
                <a:gd name="T1" fmla="*/ 0 h 16"/>
                <a:gd name="T2" fmla="*/ 14 w 19"/>
                <a:gd name="T3" fmla="*/ 11 h 16"/>
                <a:gd name="T4" fmla="*/ 0 w 19"/>
                <a:gd name="T5" fmla="*/ 6 h 16"/>
                <a:gd name="T6" fmla="*/ 10 w 19"/>
                <a:gd name="T7" fmla="*/ 0 h 16"/>
              </a:gdLst>
              <a:ahLst/>
              <a:cxnLst>
                <a:cxn ang="0">
                  <a:pos x="T0" y="T1"/>
                </a:cxn>
                <a:cxn ang="0">
                  <a:pos x="T2" y="T3"/>
                </a:cxn>
                <a:cxn ang="0">
                  <a:pos x="T4" y="T5"/>
                </a:cxn>
                <a:cxn ang="0">
                  <a:pos x="T6" y="T7"/>
                </a:cxn>
              </a:cxnLst>
              <a:rect l="0" t="0" r="r" b="b"/>
              <a:pathLst>
                <a:path w="19" h="16">
                  <a:moveTo>
                    <a:pt x="10" y="0"/>
                  </a:moveTo>
                  <a:cubicBezTo>
                    <a:pt x="10" y="0"/>
                    <a:pt x="19" y="6"/>
                    <a:pt x="14" y="11"/>
                  </a:cubicBezTo>
                  <a:cubicBezTo>
                    <a:pt x="8" y="16"/>
                    <a:pt x="0" y="6"/>
                    <a:pt x="0" y="6"/>
                  </a:cubicBezTo>
                  <a:lnTo>
                    <a:pt x="10"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1" name="任意多边形 52"/>
            <p:cNvSpPr/>
            <p:nvPr/>
          </p:nvSpPr>
          <p:spPr bwMode="auto">
            <a:xfrm>
              <a:off x="6534151" y="3479801"/>
              <a:ext cx="200025" cy="103188"/>
            </a:xfrm>
            <a:custGeom>
              <a:avLst/>
              <a:gdLst>
                <a:gd name="T0" fmla="*/ 0 w 33"/>
                <a:gd name="T1" fmla="*/ 8 h 17"/>
                <a:gd name="T2" fmla="*/ 3 w 33"/>
                <a:gd name="T3" fmla="*/ 17 h 17"/>
                <a:gd name="T4" fmla="*/ 33 w 33"/>
                <a:gd name="T5" fmla="*/ 7 h 17"/>
                <a:gd name="T6" fmla="*/ 22 w 33"/>
                <a:gd name="T7" fmla="*/ 2 h 17"/>
                <a:gd name="T8" fmla="*/ 6 w 33"/>
                <a:gd name="T9" fmla="*/ 4 h 17"/>
                <a:gd name="T10" fmla="*/ 0 w 33"/>
                <a:gd name="T11" fmla="*/ 8 h 17"/>
              </a:gdLst>
              <a:ahLst/>
              <a:cxnLst>
                <a:cxn ang="0">
                  <a:pos x="T0" y="T1"/>
                </a:cxn>
                <a:cxn ang="0">
                  <a:pos x="T2" y="T3"/>
                </a:cxn>
                <a:cxn ang="0">
                  <a:pos x="T4" y="T5"/>
                </a:cxn>
                <a:cxn ang="0">
                  <a:pos x="T6" y="T7"/>
                </a:cxn>
                <a:cxn ang="0">
                  <a:pos x="T8" y="T9"/>
                </a:cxn>
                <a:cxn ang="0">
                  <a:pos x="T10" y="T11"/>
                </a:cxn>
              </a:cxnLst>
              <a:rect l="0" t="0" r="r" b="b"/>
              <a:pathLst>
                <a:path w="33" h="17">
                  <a:moveTo>
                    <a:pt x="0" y="8"/>
                  </a:moveTo>
                  <a:cubicBezTo>
                    <a:pt x="3" y="17"/>
                    <a:pt x="3" y="17"/>
                    <a:pt x="3" y="17"/>
                  </a:cubicBezTo>
                  <a:cubicBezTo>
                    <a:pt x="33" y="7"/>
                    <a:pt x="33" y="7"/>
                    <a:pt x="33" y="7"/>
                  </a:cubicBezTo>
                  <a:cubicBezTo>
                    <a:pt x="33" y="7"/>
                    <a:pt x="33" y="0"/>
                    <a:pt x="22" y="2"/>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2" name="任意多边形 53"/>
            <p:cNvSpPr/>
            <p:nvPr/>
          </p:nvSpPr>
          <p:spPr bwMode="auto">
            <a:xfrm>
              <a:off x="5808663" y="2832101"/>
              <a:ext cx="938213"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7 w 155"/>
                <a:gd name="T11" fmla="*/ 57 h 95"/>
                <a:gd name="T12" fmla="*/ 76 w 155"/>
                <a:gd name="T13" fmla="*/ 77 h 95"/>
                <a:gd name="T14" fmla="*/ 93 w 155"/>
                <a:gd name="T15" fmla="*/ 59 h 95"/>
                <a:gd name="T16" fmla="*/ 46 w 155"/>
                <a:gd name="T17" fmla="*/ 38 h 95"/>
                <a:gd name="T18" fmla="*/ 52 w 155"/>
                <a:gd name="T19" fmla="*/ 34 h 95"/>
                <a:gd name="T20" fmla="*/ 102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8"/>
                    <a:pt x="6" y="27"/>
                    <a:pt x="6" y="28"/>
                  </a:cubicBezTo>
                  <a:cubicBezTo>
                    <a:pt x="6" y="28"/>
                    <a:pt x="6" y="44"/>
                    <a:pt x="17" y="57"/>
                  </a:cubicBezTo>
                  <a:cubicBezTo>
                    <a:pt x="24" y="65"/>
                    <a:pt x="76" y="77"/>
                    <a:pt x="76" y="77"/>
                  </a:cubicBezTo>
                  <a:cubicBezTo>
                    <a:pt x="73" y="77"/>
                    <a:pt x="93" y="59"/>
                    <a:pt x="93" y="59"/>
                  </a:cubicBezTo>
                  <a:cubicBezTo>
                    <a:pt x="93" y="59"/>
                    <a:pt x="45" y="44"/>
                    <a:pt x="46" y="38"/>
                  </a:cubicBezTo>
                  <a:cubicBezTo>
                    <a:pt x="46" y="35"/>
                    <a:pt x="50" y="34"/>
                    <a:pt x="52" y="34"/>
                  </a:cubicBezTo>
                  <a:cubicBezTo>
                    <a:pt x="102" y="45"/>
                    <a:pt x="102" y="45"/>
                    <a:pt x="102" y="45"/>
                  </a:cubicBezTo>
                  <a:cubicBezTo>
                    <a:pt x="102" y="45"/>
                    <a:pt x="106" y="60"/>
                    <a:pt x="114" y="69"/>
                  </a:cubicBezTo>
                  <a:cubicBezTo>
                    <a:pt x="127" y="83"/>
                    <a:pt x="141" y="95"/>
                    <a:pt x="141" y="95"/>
                  </a:cubicBezTo>
                  <a:cubicBezTo>
                    <a:pt x="155" y="88"/>
                    <a:pt x="155" y="88"/>
                    <a:pt x="155" y="88"/>
                  </a:cubicBezTo>
                  <a:lnTo>
                    <a:pt x="117" y="28"/>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3" name="任意多边形 54"/>
            <p:cNvSpPr/>
            <p:nvPr/>
          </p:nvSpPr>
          <p:spPr bwMode="auto">
            <a:xfrm>
              <a:off x="5548313" y="2528888"/>
              <a:ext cx="236538" cy="654050"/>
            </a:xfrm>
            <a:custGeom>
              <a:avLst/>
              <a:gdLst>
                <a:gd name="T0" fmla="*/ 17 w 39"/>
                <a:gd name="T1" fmla="*/ 8 h 108"/>
                <a:gd name="T2" fmla="*/ 36 w 39"/>
                <a:gd name="T3" fmla="*/ 22 h 108"/>
                <a:gd name="T4" fmla="*/ 19 w 39"/>
                <a:gd name="T5" fmla="*/ 60 h 108"/>
                <a:gd name="T6" fmla="*/ 33 w 39"/>
                <a:gd name="T7" fmla="*/ 101 h 108"/>
                <a:gd name="T8" fmla="*/ 21 w 39"/>
                <a:gd name="T9" fmla="*/ 108 h 108"/>
                <a:gd name="T10" fmla="*/ 1 w 39"/>
                <a:gd name="T11" fmla="*/ 68 h 108"/>
                <a:gd name="T12" fmla="*/ 0 w 39"/>
                <a:gd name="T13" fmla="*/ 61 h 108"/>
                <a:gd name="T14" fmla="*/ 17 w 39"/>
                <a:gd name="T15" fmla="*/ 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8">
                  <a:moveTo>
                    <a:pt x="17" y="8"/>
                  </a:moveTo>
                  <a:cubicBezTo>
                    <a:pt x="30" y="1"/>
                    <a:pt x="39" y="0"/>
                    <a:pt x="36" y="22"/>
                  </a:cubicBezTo>
                  <a:cubicBezTo>
                    <a:pt x="33" y="41"/>
                    <a:pt x="18" y="55"/>
                    <a:pt x="19" y="60"/>
                  </a:cubicBezTo>
                  <a:cubicBezTo>
                    <a:pt x="19" y="65"/>
                    <a:pt x="33" y="101"/>
                    <a:pt x="33" y="101"/>
                  </a:cubicBezTo>
                  <a:cubicBezTo>
                    <a:pt x="21" y="108"/>
                    <a:pt x="21" y="108"/>
                    <a:pt x="21" y="108"/>
                  </a:cubicBezTo>
                  <a:cubicBezTo>
                    <a:pt x="1" y="68"/>
                    <a:pt x="1" y="68"/>
                    <a:pt x="1" y="68"/>
                  </a:cubicBezTo>
                  <a:cubicBezTo>
                    <a:pt x="0" y="65"/>
                    <a:pt x="0" y="63"/>
                    <a:pt x="0" y="61"/>
                  </a:cubicBezTo>
                  <a:cubicBezTo>
                    <a:pt x="0" y="61"/>
                    <a:pt x="9" y="12"/>
                    <a:pt x="17" y="8"/>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4" name="任意多边形 55"/>
            <p:cNvSpPr/>
            <p:nvPr/>
          </p:nvSpPr>
          <p:spPr bwMode="auto">
            <a:xfrm>
              <a:off x="5662613" y="3128963"/>
              <a:ext cx="122238" cy="96838"/>
            </a:xfrm>
            <a:custGeom>
              <a:avLst/>
              <a:gdLst>
                <a:gd name="T0" fmla="*/ 16 w 77"/>
                <a:gd name="T1" fmla="*/ 61 h 61"/>
                <a:gd name="T2" fmla="*/ 77 w 77"/>
                <a:gd name="T3" fmla="*/ 23 h 61"/>
                <a:gd name="T4" fmla="*/ 61 w 77"/>
                <a:gd name="T5" fmla="*/ 0 h 61"/>
                <a:gd name="T6" fmla="*/ 0 w 77"/>
                <a:gd name="T7" fmla="*/ 34 h 61"/>
                <a:gd name="T8" fmla="*/ 16 w 77"/>
                <a:gd name="T9" fmla="*/ 61 h 61"/>
              </a:gdLst>
              <a:ahLst/>
              <a:cxnLst>
                <a:cxn ang="0">
                  <a:pos x="T0" y="T1"/>
                </a:cxn>
                <a:cxn ang="0">
                  <a:pos x="T2" y="T3"/>
                </a:cxn>
                <a:cxn ang="0">
                  <a:pos x="T4" y="T5"/>
                </a:cxn>
                <a:cxn ang="0">
                  <a:pos x="T6" y="T7"/>
                </a:cxn>
                <a:cxn ang="0">
                  <a:pos x="T8" y="T9"/>
                </a:cxn>
              </a:cxnLst>
              <a:rect l="0" t="0" r="r" b="b"/>
              <a:pathLst>
                <a:path w="77" h="61">
                  <a:moveTo>
                    <a:pt x="16" y="61"/>
                  </a:moveTo>
                  <a:lnTo>
                    <a:pt x="77" y="23"/>
                  </a:lnTo>
                  <a:lnTo>
                    <a:pt x="61" y="0"/>
                  </a:lnTo>
                  <a:lnTo>
                    <a:pt x="0" y="34"/>
                  </a:lnTo>
                  <a:lnTo>
                    <a:pt x="16"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5" name="任意多边形 56"/>
            <p:cNvSpPr/>
            <p:nvPr/>
          </p:nvSpPr>
          <p:spPr bwMode="auto">
            <a:xfrm>
              <a:off x="5789613" y="2032001"/>
              <a:ext cx="303213" cy="587375"/>
            </a:xfrm>
            <a:custGeom>
              <a:avLst/>
              <a:gdLst>
                <a:gd name="T0" fmla="*/ 36 w 50"/>
                <a:gd name="T1" fmla="*/ 97 h 97"/>
                <a:gd name="T2" fmla="*/ 12 w 50"/>
                <a:gd name="T3" fmla="*/ 76 h 97"/>
                <a:gd name="T4" fmla="*/ 32 w 50"/>
                <a:gd name="T5" fmla="*/ 43 h 97"/>
                <a:gd name="T6" fmla="*/ 21 w 50"/>
                <a:gd name="T7" fmla="*/ 7 h 97"/>
                <a:gd name="T8" fmla="*/ 33 w 50"/>
                <a:gd name="T9" fmla="*/ 0 h 97"/>
                <a:gd name="T10" fmla="*/ 43 w 50"/>
                <a:gd name="T11" fmla="*/ 24 h 97"/>
                <a:gd name="T12" fmla="*/ 50 w 50"/>
                <a:gd name="T13" fmla="*/ 40 h 97"/>
                <a:gd name="T14" fmla="*/ 43 w 50"/>
                <a:gd name="T15" fmla="*/ 71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6"/>
                    <a:pt x="12" y="76"/>
                  </a:cubicBezTo>
                  <a:cubicBezTo>
                    <a:pt x="23" y="57"/>
                    <a:pt x="32" y="48"/>
                    <a:pt x="32" y="43"/>
                  </a:cubicBezTo>
                  <a:cubicBezTo>
                    <a:pt x="32" y="38"/>
                    <a:pt x="21" y="7"/>
                    <a:pt x="21" y="7"/>
                  </a:cubicBezTo>
                  <a:cubicBezTo>
                    <a:pt x="33" y="0"/>
                    <a:pt x="33" y="0"/>
                    <a:pt x="33" y="0"/>
                  </a:cubicBezTo>
                  <a:cubicBezTo>
                    <a:pt x="43" y="24"/>
                    <a:pt x="43" y="24"/>
                    <a:pt x="43" y="24"/>
                  </a:cubicBezTo>
                  <a:cubicBezTo>
                    <a:pt x="44" y="27"/>
                    <a:pt x="50" y="38"/>
                    <a:pt x="50" y="40"/>
                  </a:cubicBezTo>
                  <a:cubicBezTo>
                    <a:pt x="50" y="40"/>
                    <a:pt x="45" y="63"/>
                    <a:pt x="43" y="71"/>
                  </a:cubicBezTo>
                  <a:cubicBezTo>
                    <a:pt x="41" y="78"/>
                    <a:pt x="36" y="97"/>
                    <a:pt x="36" y="97"/>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6" name="任意多边形 57"/>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7" name="任意多边形 58"/>
            <p:cNvSpPr/>
            <p:nvPr/>
          </p:nvSpPr>
          <p:spPr bwMode="auto">
            <a:xfrm>
              <a:off x="5741988" y="2481263"/>
              <a:ext cx="277813" cy="490538"/>
            </a:xfrm>
            <a:custGeom>
              <a:avLst/>
              <a:gdLst>
                <a:gd name="T0" fmla="*/ 168 w 175"/>
                <a:gd name="T1" fmla="*/ 309 h 309"/>
                <a:gd name="T2" fmla="*/ 0 w 175"/>
                <a:gd name="T3" fmla="*/ 3 h 309"/>
                <a:gd name="T4" fmla="*/ 7 w 175"/>
                <a:gd name="T5" fmla="*/ 0 h 309"/>
                <a:gd name="T6" fmla="*/ 175 w 175"/>
                <a:gd name="T7" fmla="*/ 305 h 309"/>
                <a:gd name="T8" fmla="*/ 168 w 175"/>
                <a:gd name="T9" fmla="*/ 309 h 309"/>
              </a:gdLst>
              <a:ahLst/>
              <a:cxnLst>
                <a:cxn ang="0">
                  <a:pos x="T0" y="T1"/>
                </a:cxn>
                <a:cxn ang="0">
                  <a:pos x="T2" y="T3"/>
                </a:cxn>
                <a:cxn ang="0">
                  <a:pos x="T4" y="T5"/>
                </a:cxn>
                <a:cxn ang="0">
                  <a:pos x="T6" y="T7"/>
                </a:cxn>
                <a:cxn ang="0">
                  <a:pos x="T8" y="T9"/>
                </a:cxn>
              </a:cxnLst>
              <a:rect l="0" t="0" r="r" b="b"/>
              <a:pathLst>
                <a:path w="175" h="309">
                  <a:moveTo>
                    <a:pt x="168" y="309"/>
                  </a:moveTo>
                  <a:lnTo>
                    <a:pt x="0" y="3"/>
                  </a:lnTo>
                  <a:lnTo>
                    <a:pt x="7" y="0"/>
                  </a:lnTo>
                  <a:lnTo>
                    <a:pt x="175" y="305"/>
                  </a:lnTo>
                  <a:lnTo>
                    <a:pt x="168" y="309"/>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8" name="任意多边形 59"/>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9" name="任意多边形 60"/>
            <p:cNvSpPr/>
            <p:nvPr/>
          </p:nvSpPr>
          <p:spPr bwMode="auto">
            <a:xfrm>
              <a:off x="5759451" y="2522538"/>
              <a:ext cx="193675" cy="322263"/>
            </a:xfrm>
            <a:custGeom>
              <a:avLst/>
              <a:gdLst>
                <a:gd name="T0" fmla="*/ 5 w 32"/>
                <a:gd name="T1" fmla="*/ 0 h 53"/>
                <a:gd name="T2" fmla="*/ 0 w 32"/>
                <a:gd name="T3" fmla="*/ 3 h 53"/>
                <a:gd name="T4" fmla="*/ 20 w 32"/>
                <a:gd name="T5" fmla="*/ 48 h 53"/>
                <a:gd name="T6" fmla="*/ 29 w 32"/>
                <a:gd name="T7" fmla="*/ 53 h 53"/>
                <a:gd name="T8" fmla="*/ 31 w 32"/>
                <a:gd name="T9" fmla="*/ 52 h 53"/>
                <a:gd name="T10" fmla="*/ 32 w 32"/>
                <a:gd name="T11" fmla="*/ 42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3"/>
                    <a:pt x="0" y="3"/>
                    <a:pt x="0" y="3"/>
                  </a:cubicBezTo>
                  <a:cubicBezTo>
                    <a:pt x="20" y="48"/>
                    <a:pt x="20" y="48"/>
                    <a:pt x="20" y="48"/>
                  </a:cubicBezTo>
                  <a:cubicBezTo>
                    <a:pt x="29" y="53"/>
                    <a:pt x="29" y="53"/>
                    <a:pt x="29" y="53"/>
                  </a:cubicBezTo>
                  <a:cubicBezTo>
                    <a:pt x="30" y="53"/>
                    <a:pt x="31" y="53"/>
                    <a:pt x="31" y="52"/>
                  </a:cubicBezTo>
                  <a:cubicBezTo>
                    <a:pt x="32" y="42"/>
                    <a:pt x="32" y="42"/>
                    <a:pt x="32" y="42"/>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0" name="任意多边形 61"/>
            <p:cNvSpPr/>
            <p:nvPr/>
          </p:nvSpPr>
          <p:spPr bwMode="auto">
            <a:xfrm>
              <a:off x="5735638" y="2505076"/>
              <a:ext cx="84138" cy="77788"/>
            </a:xfrm>
            <a:custGeom>
              <a:avLst/>
              <a:gdLst>
                <a:gd name="T0" fmla="*/ 12 w 14"/>
                <a:gd name="T1" fmla="*/ 4 h 13"/>
                <a:gd name="T2" fmla="*/ 10 w 14"/>
                <a:gd name="T3" fmla="*/ 12 h 13"/>
                <a:gd name="T4" fmla="*/ 2 w 14"/>
                <a:gd name="T5" fmla="*/ 9 h 13"/>
                <a:gd name="T6" fmla="*/ 4 w 14"/>
                <a:gd name="T7" fmla="*/ 1 h 13"/>
                <a:gd name="T8" fmla="*/ 12 w 14"/>
                <a:gd name="T9" fmla="*/ 4 h 13"/>
              </a:gdLst>
              <a:ahLst/>
              <a:cxnLst>
                <a:cxn ang="0">
                  <a:pos x="T0" y="T1"/>
                </a:cxn>
                <a:cxn ang="0">
                  <a:pos x="T2" y="T3"/>
                </a:cxn>
                <a:cxn ang="0">
                  <a:pos x="T4" y="T5"/>
                </a:cxn>
                <a:cxn ang="0">
                  <a:pos x="T6" y="T7"/>
                </a:cxn>
                <a:cxn ang="0">
                  <a:pos x="T8" y="T9"/>
                </a:cxn>
              </a:cxnLst>
              <a:rect l="0" t="0" r="r" b="b"/>
              <a:pathLst>
                <a:path w="14" h="13">
                  <a:moveTo>
                    <a:pt x="12" y="4"/>
                  </a:moveTo>
                  <a:cubicBezTo>
                    <a:pt x="14" y="7"/>
                    <a:pt x="13" y="10"/>
                    <a:pt x="10" y="12"/>
                  </a:cubicBezTo>
                  <a:cubicBezTo>
                    <a:pt x="7" y="13"/>
                    <a:pt x="3" y="12"/>
                    <a:pt x="2" y="9"/>
                  </a:cubicBezTo>
                  <a:cubicBezTo>
                    <a:pt x="0" y="6"/>
                    <a:pt x="1" y="3"/>
                    <a:pt x="4" y="1"/>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1" name="任意多边形 62"/>
            <p:cNvSpPr/>
            <p:nvPr/>
          </p:nvSpPr>
          <p:spPr bwMode="auto">
            <a:xfrm>
              <a:off x="5675313" y="2511426"/>
              <a:ext cx="84138" cy="120650"/>
            </a:xfrm>
            <a:custGeom>
              <a:avLst/>
              <a:gdLst>
                <a:gd name="T0" fmla="*/ 14 w 14"/>
                <a:gd name="T1" fmla="*/ 0 h 20"/>
                <a:gd name="T2" fmla="*/ 11 w 14"/>
                <a:gd name="T3" fmla="*/ 18 h 20"/>
                <a:gd name="T4" fmla="*/ 0 w 14"/>
                <a:gd name="T5" fmla="*/ 8 h 20"/>
                <a:gd name="T6" fmla="*/ 14 w 14"/>
                <a:gd name="T7" fmla="*/ 0 h 20"/>
              </a:gdLst>
              <a:ahLst/>
              <a:cxnLst>
                <a:cxn ang="0">
                  <a:pos x="T0" y="T1"/>
                </a:cxn>
                <a:cxn ang="0">
                  <a:pos x="T2" y="T3"/>
                </a:cxn>
                <a:cxn ang="0">
                  <a:pos x="T4" y="T5"/>
                </a:cxn>
                <a:cxn ang="0">
                  <a:pos x="T6" y="T7"/>
                </a:cxn>
              </a:cxnLst>
              <a:rect l="0" t="0" r="r" b="b"/>
              <a:pathLst>
                <a:path w="14" h="20">
                  <a:moveTo>
                    <a:pt x="14" y="0"/>
                  </a:moveTo>
                  <a:cubicBezTo>
                    <a:pt x="14" y="0"/>
                    <a:pt x="13" y="16"/>
                    <a:pt x="11" y="18"/>
                  </a:cubicBezTo>
                  <a:cubicBezTo>
                    <a:pt x="9" y="20"/>
                    <a:pt x="0" y="8"/>
                    <a:pt x="0" y="8"/>
                  </a:cubicBezTo>
                  <a:lnTo>
                    <a:pt x="14" y="0"/>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2" name="任意多边形 63"/>
            <p:cNvSpPr/>
            <p:nvPr/>
          </p:nvSpPr>
          <p:spPr bwMode="auto">
            <a:xfrm>
              <a:off x="5759451" y="2462213"/>
              <a:ext cx="115888" cy="96838"/>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5" y="16"/>
                    <a:pt x="17" y="15"/>
                  </a:cubicBezTo>
                  <a:cubicBezTo>
                    <a:pt x="19" y="14"/>
                    <a:pt x="15" y="0"/>
                    <a:pt x="15" y="0"/>
                  </a:cubicBezTo>
                  <a:lnTo>
                    <a:pt x="0" y="8"/>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3" name="任意多边形 64"/>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4" name="任意多边形 66"/>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5" name="任意多边形 67"/>
            <p:cNvSpPr/>
            <p:nvPr/>
          </p:nvSpPr>
          <p:spPr bwMode="auto">
            <a:xfrm>
              <a:off x="6262688" y="3189288"/>
              <a:ext cx="338138" cy="357188"/>
            </a:xfrm>
            <a:custGeom>
              <a:avLst/>
              <a:gdLst>
                <a:gd name="T0" fmla="*/ 18 w 56"/>
                <a:gd name="T1" fmla="*/ 0 h 59"/>
                <a:gd name="T2" fmla="*/ 56 w 56"/>
                <a:gd name="T3" fmla="*/ 51 h 59"/>
                <a:gd name="T4" fmla="*/ 47 w 56"/>
                <a:gd name="T5" fmla="*/ 59 h 59"/>
                <a:gd name="T6" fmla="*/ 16 w 56"/>
                <a:gd name="T7" fmla="*/ 38 h 59"/>
                <a:gd name="T8" fmla="*/ 1 w 56"/>
                <a:gd name="T9" fmla="*/ 17 h 59"/>
                <a:gd name="T10" fmla="*/ 0 w 56"/>
                <a:gd name="T11" fmla="*/ 2 h 59"/>
                <a:gd name="T12" fmla="*/ 18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8" y="0"/>
                  </a:moveTo>
                  <a:cubicBezTo>
                    <a:pt x="56" y="51"/>
                    <a:pt x="56" y="51"/>
                    <a:pt x="56" y="51"/>
                  </a:cubicBezTo>
                  <a:cubicBezTo>
                    <a:pt x="47" y="59"/>
                    <a:pt x="47" y="59"/>
                    <a:pt x="47" y="59"/>
                  </a:cubicBezTo>
                  <a:cubicBezTo>
                    <a:pt x="47" y="59"/>
                    <a:pt x="28" y="50"/>
                    <a:pt x="16" y="38"/>
                  </a:cubicBezTo>
                  <a:cubicBezTo>
                    <a:pt x="3" y="27"/>
                    <a:pt x="1" y="17"/>
                    <a:pt x="1" y="17"/>
                  </a:cubicBezTo>
                  <a:cubicBezTo>
                    <a:pt x="0" y="2"/>
                    <a:pt x="0" y="2"/>
                    <a:pt x="0" y="2"/>
                  </a:cubicBezTo>
                  <a:lnTo>
                    <a:pt x="18" y="0"/>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6" name="任意多边形 68"/>
            <p:cNvSpPr/>
            <p:nvPr/>
          </p:nvSpPr>
          <p:spPr bwMode="auto">
            <a:xfrm>
              <a:off x="5905501" y="2025651"/>
              <a:ext cx="120650" cy="96838"/>
            </a:xfrm>
            <a:custGeom>
              <a:avLst/>
              <a:gdLst>
                <a:gd name="T0" fmla="*/ 15 w 76"/>
                <a:gd name="T1" fmla="*/ 61 h 61"/>
                <a:gd name="T2" fmla="*/ 76 w 76"/>
                <a:gd name="T3" fmla="*/ 23 h 61"/>
                <a:gd name="T4" fmla="*/ 61 w 76"/>
                <a:gd name="T5" fmla="*/ 0 h 61"/>
                <a:gd name="T6" fmla="*/ 0 w 76"/>
                <a:gd name="T7" fmla="*/ 35 h 61"/>
                <a:gd name="T8" fmla="*/ 15 w 76"/>
                <a:gd name="T9" fmla="*/ 61 h 61"/>
              </a:gdLst>
              <a:ahLst/>
              <a:cxnLst>
                <a:cxn ang="0">
                  <a:pos x="T0" y="T1"/>
                </a:cxn>
                <a:cxn ang="0">
                  <a:pos x="T2" y="T3"/>
                </a:cxn>
                <a:cxn ang="0">
                  <a:pos x="T4" y="T5"/>
                </a:cxn>
                <a:cxn ang="0">
                  <a:pos x="T6" y="T7"/>
                </a:cxn>
                <a:cxn ang="0">
                  <a:pos x="T8" y="T9"/>
                </a:cxn>
              </a:cxnLst>
              <a:rect l="0" t="0" r="r" b="b"/>
              <a:pathLst>
                <a:path w="76" h="61">
                  <a:moveTo>
                    <a:pt x="15" y="61"/>
                  </a:moveTo>
                  <a:lnTo>
                    <a:pt x="76" y="23"/>
                  </a:lnTo>
                  <a:lnTo>
                    <a:pt x="61" y="0"/>
                  </a:lnTo>
                  <a:lnTo>
                    <a:pt x="0" y="35"/>
                  </a:lnTo>
                  <a:lnTo>
                    <a:pt x="15"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7" name="任意多边形 69"/>
            <p:cNvSpPr/>
            <p:nvPr/>
          </p:nvSpPr>
          <p:spPr bwMode="auto">
            <a:xfrm>
              <a:off x="5656263" y="1528763"/>
              <a:ext cx="473075" cy="357188"/>
            </a:xfrm>
            <a:custGeom>
              <a:avLst/>
              <a:gdLst>
                <a:gd name="T0" fmla="*/ 78 w 78"/>
                <a:gd name="T1" fmla="*/ 2 h 59"/>
                <a:gd name="T2" fmla="*/ 77 w 78"/>
                <a:gd name="T3" fmla="*/ 0 h 59"/>
                <a:gd name="T4" fmla="*/ 2 w 78"/>
                <a:gd name="T5" fmla="*/ 1 h 59"/>
                <a:gd name="T6" fmla="*/ 0 w 78"/>
                <a:gd name="T7" fmla="*/ 3 h 59"/>
                <a:gd name="T8" fmla="*/ 24 w 78"/>
                <a:gd name="T9" fmla="*/ 51 h 59"/>
                <a:gd name="T10" fmla="*/ 28 w 78"/>
                <a:gd name="T11" fmla="*/ 57 h 59"/>
                <a:gd name="T12" fmla="*/ 30 w 78"/>
                <a:gd name="T13" fmla="*/ 57 h 59"/>
                <a:gd name="T14" fmla="*/ 78 w 78"/>
                <a:gd name="T15" fmla="*/ 2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9">
                  <a:moveTo>
                    <a:pt x="78" y="2"/>
                  </a:moveTo>
                  <a:cubicBezTo>
                    <a:pt x="78" y="1"/>
                    <a:pt x="78" y="0"/>
                    <a:pt x="77" y="0"/>
                  </a:cubicBezTo>
                  <a:cubicBezTo>
                    <a:pt x="2" y="1"/>
                    <a:pt x="2" y="1"/>
                    <a:pt x="2" y="1"/>
                  </a:cubicBezTo>
                  <a:cubicBezTo>
                    <a:pt x="1" y="0"/>
                    <a:pt x="0" y="2"/>
                    <a:pt x="0" y="3"/>
                  </a:cubicBezTo>
                  <a:cubicBezTo>
                    <a:pt x="24" y="51"/>
                    <a:pt x="24" y="51"/>
                    <a:pt x="24" y="51"/>
                  </a:cubicBezTo>
                  <a:cubicBezTo>
                    <a:pt x="28" y="57"/>
                    <a:pt x="28" y="57"/>
                    <a:pt x="28" y="57"/>
                  </a:cubicBezTo>
                  <a:cubicBezTo>
                    <a:pt x="28" y="58"/>
                    <a:pt x="30" y="59"/>
                    <a:pt x="30" y="57"/>
                  </a:cubicBezTo>
                  <a:lnTo>
                    <a:pt x="78" y="2"/>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8" name="椭圆 137"/>
            <p:cNvSpPr/>
            <p:nvPr/>
          </p:nvSpPr>
          <p:spPr bwMode="auto">
            <a:xfrm>
              <a:off x="5621338" y="1468438"/>
              <a:ext cx="34925" cy="36513"/>
            </a:xfrm>
            <a:prstGeom prst="ellipse">
              <a:avLst/>
            </a:pr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9" name="任意多边形 46"/>
            <p:cNvSpPr/>
            <p:nvPr/>
          </p:nvSpPr>
          <p:spPr bwMode="auto">
            <a:xfrm>
              <a:off x="4870451" y="2638426"/>
              <a:ext cx="307975" cy="247650"/>
            </a:xfrm>
            <a:custGeom>
              <a:avLst/>
              <a:gdLst>
                <a:gd name="T0" fmla="*/ 30 w 51"/>
                <a:gd name="T1" fmla="*/ 41 h 41"/>
                <a:gd name="T2" fmla="*/ 26 w 51"/>
                <a:gd name="T3" fmla="*/ 33 h 41"/>
                <a:gd name="T4" fmla="*/ 17 w 51"/>
                <a:gd name="T5" fmla="*/ 26 h 41"/>
                <a:gd name="T6" fmla="*/ 24 w 51"/>
                <a:gd name="T7" fmla="*/ 23 h 41"/>
                <a:gd name="T8" fmla="*/ 51 w 51"/>
                <a:gd name="T9" fmla="*/ 4 h 41"/>
                <a:gd name="T10" fmla="*/ 16 w 51"/>
                <a:gd name="T11" fmla="*/ 2 h 41"/>
                <a:gd name="T12" fmla="*/ 1 w 51"/>
                <a:gd name="T13" fmla="*/ 28 h 41"/>
                <a:gd name="T14" fmla="*/ 19 w 51"/>
                <a:gd name="T15" fmla="*/ 39 h 41"/>
                <a:gd name="T16" fmla="*/ 30 w 5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1">
                  <a:moveTo>
                    <a:pt x="30" y="41"/>
                  </a:moveTo>
                  <a:cubicBezTo>
                    <a:pt x="26" y="33"/>
                    <a:pt x="26" y="33"/>
                    <a:pt x="26" y="33"/>
                  </a:cubicBezTo>
                  <a:cubicBezTo>
                    <a:pt x="26" y="33"/>
                    <a:pt x="18" y="31"/>
                    <a:pt x="17" y="26"/>
                  </a:cubicBezTo>
                  <a:cubicBezTo>
                    <a:pt x="17" y="21"/>
                    <a:pt x="24" y="23"/>
                    <a:pt x="24" y="23"/>
                  </a:cubicBezTo>
                  <a:cubicBezTo>
                    <a:pt x="24" y="23"/>
                    <a:pt x="51" y="9"/>
                    <a:pt x="51" y="4"/>
                  </a:cubicBezTo>
                  <a:cubicBezTo>
                    <a:pt x="51" y="0"/>
                    <a:pt x="19" y="0"/>
                    <a:pt x="16" y="2"/>
                  </a:cubicBezTo>
                  <a:cubicBezTo>
                    <a:pt x="13" y="4"/>
                    <a:pt x="0" y="24"/>
                    <a:pt x="1" y="28"/>
                  </a:cubicBezTo>
                  <a:cubicBezTo>
                    <a:pt x="2" y="32"/>
                    <a:pt x="19" y="39"/>
                    <a:pt x="19" y="39"/>
                  </a:cubicBezTo>
                  <a:lnTo>
                    <a:pt x="30" y="41"/>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0" name="任意多边形 24"/>
            <p:cNvSpPr/>
            <p:nvPr/>
          </p:nvSpPr>
          <p:spPr bwMode="auto">
            <a:xfrm>
              <a:off x="4089401" y="2905126"/>
              <a:ext cx="314325" cy="260350"/>
            </a:xfrm>
            <a:custGeom>
              <a:avLst/>
              <a:gdLst>
                <a:gd name="T0" fmla="*/ 31 w 52"/>
                <a:gd name="T1" fmla="*/ 43 h 43"/>
                <a:gd name="T2" fmla="*/ 26 w 52"/>
                <a:gd name="T3" fmla="*/ 35 h 43"/>
                <a:gd name="T4" fmla="*/ 17 w 52"/>
                <a:gd name="T5" fmla="*/ 28 h 43"/>
                <a:gd name="T6" fmla="*/ 24 w 52"/>
                <a:gd name="T7" fmla="*/ 24 h 43"/>
                <a:gd name="T8" fmla="*/ 52 w 52"/>
                <a:gd name="T9" fmla="*/ 4 h 43"/>
                <a:gd name="T10" fmla="*/ 16 w 52"/>
                <a:gd name="T11" fmla="*/ 3 h 43"/>
                <a:gd name="T12" fmla="*/ 1 w 52"/>
                <a:gd name="T13" fmla="*/ 30 h 43"/>
                <a:gd name="T14" fmla="*/ 19 w 52"/>
                <a:gd name="T15" fmla="*/ 41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6" y="35"/>
                    <a:pt x="26" y="35"/>
                    <a:pt x="26" y="35"/>
                  </a:cubicBezTo>
                  <a:cubicBezTo>
                    <a:pt x="26" y="35"/>
                    <a:pt x="18" y="33"/>
                    <a:pt x="17" y="28"/>
                  </a:cubicBezTo>
                  <a:cubicBezTo>
                    <a:pt x="17" y="23"/>
                    <a:pt x="24" y="24"/>
                    <a:pt x="24" y="24"/>
                  </a:cubicBezTo>
                  <a:cubicBezTo>
                    <a:pt x="24" y="24"/>
                    <a:pt x="52" y="10"/>
                    <a:pt x="52" y="4"/>
                  </a:cubicBezTo>
                  <a:cubicBezTo>
                    <a:pt x="52" y="0"/>
                    <a:pt x="19" y="0"/>
                    <a:pt x="16" y="3"/>
                  </a:cubicBezTo>
                  <a:cubicBezTo>
                    <a:pt x="12" y="5"/>
                    <a:pt x="0" y="26"/>
                    <a:pt x="1" y="30"/>
                  </a:cubicBezTo>
                  <a:cubicBezTo>
                    <a:pt x="2" y="34"/>
                    <a:pt x="19" y="41"/>
                    <a:pt x="19" y="41"/>
                  </a:cubicBezTo>
                  <a:lnTo>
                    <a:pt x="31" y="43"/>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1" name="任意多边形 65"/>
            <p:cNvSpPr/>
            <p:nvPr/>
          </p:nvSpPr>
          <p:spPr bwMode="auto">
            <a:xfrm>
              <a:off x="5505451" y="2219326"/>
              <a:ext cx="314325" cy="261938"/>
            </a:xfrm>
            <a:custGeom>
              <a:avLst/>
              <a:gdLst>
                <a:gd name="T0" fmla="*/ 31 w 52"/>
                <a:gd name="T1" fmla="*/ 43 h 43"/>
                <a:gd name="T2" fmla="*/ 27 w 52"/>
                <a:gd name="T3" fmla="*/ 36 h 43"/>
                <a:gd name="T4" fmla="*/ 18 w 52"/>
                <a:gd name="T5" fmla="*/ 28 h 43"/>
                <a:gd name="T6" fmla="*/ 24 w 52"/>
                <a:gd name="T7" fmla="*/ 24 h 43"/>
                <a:gd name="T8" fmla="*/ 52 w 52"/>
                <a:gd name="T9" fmla="*/ 4 h 43"/>
                <a:gd name="T10" fmla="*/ 16 w 52"/>
                <a:gd name="T11" fmla="*/ 3 h 43"/>
                <a:gd name="T12" fmla="*/ 1 w 52"/>
                <a:gd name="T13" fmla="*/ 30 h 43"/>
                <a:gd name="T14" fmla="*/ 19 w 52"/>
                <a:gd name="T15" fmla="*/ 42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7" y="36"/>
                    <a:pt x="27" y="36"/>
                    <a:pt x="27" y="36"/>
                  </a:cubicBezTo>
                  <a:cubicBezTo>
                    <a:pt x="27" y="36"/>
                    <a:pt x="18" y="33"/>
                    <a:pt x="18" y="28"/>
                  </a:cubicBezTo>
                  <a:cubicBezTo>
                    <a:pt x="17" y="23"/>
                    <a:pt x="24" y="24"/>
                    <a:pt x="24" y="24"/>
                  </a:cubicBezTo>
                  <a:cubicBezTo>
                    <a:pt x="24" y="24"/>
                    <a:pt x="52" y="10"/>
                    <a:pt x="52" y="4"/>
                  </a:cubicBezTo>
                  <a:cubicBezTo>
                    <a:pt x="52" y="0"/>
                    <a:pt x="19" y="1"/>
                    <a:pt x="16" y="3"/>
                  </a:cubicBezTo>
                  <a:cubicBezTo>
                    <a:pt x="12" y="6"/>
                    <a:pt x="0" y="26"/>
                    <a:pt x="1" y="30"/>
                  </a:cubicBezTo>
                  <a:cubicBezTo>
                    <a:pt x="2" y="34"/>
                    <a:pt x="19" y="42"/>
                    <a:pt x="19" y="42"/>
                  </a:cubicBezTo>
                  <a:lnTo>
                    <a:pt x="31" y="43"/>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2" name="文本框 1"/>
          <p:cNvSpPr txBox="1"/>
          <p:nvPr/>
        </p:nvSpPr>
        <p:spPr>
          <a:xfrm>
            <a:off x="463550" y="1125855"/>
            <a:ext cx="11214100" cy="1753235"/>
          </a:xfrm>
          <a:prstGeom prst="rect">
            <a:avLst/>
          </a:prstGeom>
          <a:noFill/>
          <a:ln>
            <a:solidFill>
              <a:schemeClr val="accent1"/>
            </a:solidFill>
          </a:ln>
        </p:spPr>
        <p:txBody>
          <a:bodyPr wrap="square" rtlCol="0" anchor="t">
            <a:spAutoFit/>
          </a:bodyPr>
          <a:p>
            <a:r>
              <a:rPr lang="en-US" altLang="zh-CN"/>
              <a:t>  </a:t>
            </a:r>
            <a:r>
              <a:rPr lang="zh-CN" altLang="en-US"/>
              <a:t>考生必须熟知书信类应用文的格式，准确写出标题、称呼、正文、</a:t>
            </a:r>
            <a:r>
              <a:rPr lang="zh-CN" altLang="en-US">
                <a:sym typeface="+mn-ea"/>
              </a:rPr>
              <a:t>结束语</a:t>
            </a:r>
            <a:r>
              <a:rPr lang="zh-CN" altLang="en-US"/>
              <a:t>、落款以符合英语的写作习惯。</a:t>
            </a:r>
            <a:endParaRPr lang="zh-CN" altLang="en-US"/>
          </a:p>
          <a:p>
            <a:r>
              <a:rPr lang="en-US" altLang="zh-CN"/>
              <a:t>  </a:t>
            </a:r>
            <a:r>
              <a:rPr lang="zh-CN" altLang="en-US"/>
              <a:t>倡议书通常包含以下内容: </a:t>
            </a:r>
            <a:endParaRPr lang="zh-CN" altLang="en-US"/>
          </a:p>
          <a:p>
            <a:r>
              <a:rPr lang="en-US" altLang="zh-CN"/>
              <a:t>1.</a:t>
            </a:r>
            <a:r>
              <a:rPr lang="zh-CN" altLang="en-US"/>
              <a:t> 在第一行正中标题处写出倡议的内容</a:t>
            </a:r>
            <a:r>
              <a:rPr lang="zh-CN" altLang="en-US">
                <a:sym typeface="+mn-ea"/>
              </a:rPr>
              <a:t>（也可以不写），一目了然，吸引眼球</a:t>
            </a:r>
            <a:r>
              <a:rPr lang="zh-CN" altLang="en-US"/>
              <a:t>,</a:t>
            </a:r>
            <a:r>
              <a:rPr lang="en-US" altLang="zh-CN"/>
              <a:t> </a:t>
            </a:r>
            <a:r>
              <a:rPr lang="zh-CN" altLang="en-US"/>
              <a:t>字体较正文稍大。</a:t>
            </a:r>
            <a:endParaRPr lang="zh-CN" altLang="en-US"/>
          </a:p>
          <a:p>
            <a:r>
              <a:rPr lang="zh-CN" altLang="en-US"/>
              <a:t>2. 左边顶格写对倡议对象的称呼。</a:t>
            </a:r>
            <a:endParaRPr lang="zh-CN" altLang="en-US"/>
          </a:p>
          <a:p>
            <a:r>
              <a:rPr lang="zh-CN" altLang="en-US"/>
              <a:t>3. 正文（要点齐全）。</a:t>
            </a:r>
            <a:endParaRPr lang="zh-CN" altLang="en-US"/>
          </a:p>
          <a:p>
            <a:r>
              <a:rPr lang="zh-CN" altLang="en-US"/>
              <a:t>4. 结尾处要写上发倡议者的姓名和发出倡议的日期，通常写在右下角。</a:t>
            </a:r>
            <a:endParaRPr lang="zh-CN" altLang="en-US"/>
          </a:p>
        </p:txBody>
      </p:sp>
      <p:grpSp>
        <p:nvGrpSpPr>
          <p:cNvPr id="143" name="组合 2"/>
          <p:cNvGrpSpPr>
            <a:grpSpLocks noChangeAspect="1"/>
          </p:cNvGrpSpPr>
          <p:nvPr/>
        </p:nvGrpSpPr>
        <p:grpSpPr>
          <a:xfrm>
            <a:off x="10148434" y="1548505"/>
            <a:ext cx="1886572" cy="1587125"/>
            <a:chOff x="3633788" y="1215151"/>
            <a:chExt cx="5262045" cy="4426825"/>
          </a:xfrm>
        </p:grpSpPr>
        <p:sp>
          <p:nvSpPr>
            <p:cNvPr id="144" name="椭圆 143"/>
            <p:cNvSpPr/>
            <p:nvPr/>
          </p:nvSpPr>
          <p:spPr bwMode="auto">
            <a:xfrm>
              <a:off x="4164013" y="1216025"/>
              <a:ext cx="4394200" cy="4406900"/>
            </a:xfrm>
            <a:prstGeom prst="ellipse">
              <a:avLst/>
            </a:prstGeom>
            <a:solidFill>
              <a:srgbClr val="0E8E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6" name="任意多边形 5"/>
            <p:cNvSpPr/>
            <p:nvPr/>
          </p:nvSpPr>
          <p:spPr bwMode="auto">
            <a:xfrm>
              <a:off x="4876801" y="3684588"/>
              <a:ext cx="809625" cy="568325"/>
            </a:xfrm>
            <a:custGeom>
              <a:avLst/>
              <a:gdLst>
                <a:gd name="T0" fmla="*/ 9 w 84"/>
                <a:gd name="T1" fmla="*/ 3 h 59"/>
                <a:gd name="T2" fmla="*/ 42 w 84"/>
                <a:gd name="T3" fmla="*/ 33 h 59"/>
                <a:gd name="T4" fmla="*/ 84 w 84"/>
                <a:gd name="T5" fmla="*/ 48 h 59"/>
                <a:gd name="T6" fmla="*/ 83 w 84"/>
                <a:gd name="T7" fmla="*/ 59 h 59"/>
                <a:gd name="T8" fmla="*/ 30 w 84"/>
                <a:gd name="T9" fmla="*/ 51 h 59"/>
                <a:gd name="T10" fmla="*/ 3 w 84"/>
                <a:gd name="T11" fmla="*/ 20 h 59"/>
                <a:gd name="T12" fmla="*/ 9 w 84"/>
                <a:gd name="T13" fmla="*/ 3 h 59"/>
              </a:gdLst>
              <a:ahLst/>
              <a:cxnLst>
                <a:cxn ang="0">
                  <a:pos x="T0" y="T1"/>
                </a:cxn>
                <a:cxn ang="0">
                  <a:pos x="T2" y="T3"/>
                </a:cxn>
                <a:cxn ang="0">
                  <a:pos x="T4" y="T5"/>
                </a:cxn>
                <a:cxn ang="0">
                  <a:pos x="T6" y="T7"/>
                </a:cxn>
                <a:cxn ang="0">
                  <a:pos x="T8" y="T9"/>
                </a:cxn>
                <a:cxn ang="0">
                  <a:pos x="T10" y="T11"/>
                </a:cxn>
                <a:cxn ang="0">
                  <a:pos x="T12" y="T13"/>
                </a:cxn>
              </a:cxnLst>
              <a:rect l="0" t="0" r="r" b="b"/>
              <a:pathLst>
                <a:path w="84" h="59">
                  <a:moveTo>
                    <a:pt x="9" y="3"/>
                  </a:moveTo>
                  <a:cubicBezTo>
                    <a:pt x="21" y="8"/>
                    <a:pt x="42" y="33"/>
                    <a:pt x="42" y="33"/>
                  </a:cubicBezTo>
                  <a:cubicBezTo>
                    <a:pt x="84" y="48"/>
                    <a:pt x="84" y="48"/>
                    <a:pt x="84" y="48"/>
                  </a:cubicBezTo>
                  <a:cubicBezTo>
                    <a:pt x="83" y="59"/>
                    <a:pt x="83" y="59"/>
                    <a:pt x="83" y="59"/>
                  </a:cubicBezTo>
                  <a:cubicBezTo>
                    <a:pt x="30" y="51"/>
                    <a:pt x="30" y="51"/>
                    <a:pt x="30" y="51"/>
                  </a:cubicBezTo>
                  <a:cubicBezTo>
                    <a:pt x="30" y="51"/>
                    <a:pt x="6" y="30"/>
                    <a:pt x="3" y="20"/>
                  </a:cubicBezTo>
                  <a:cubicBezTo>
                    <a:pt x="0" y="9"/>
                    <a:pt x="3" y="0"/>
                    <a:pt x="9" y="3"/>
                  </a:cubicBezTo>
                  <a:close/>
                </a:path>
              </a:pathLst>
            </a:custGeom>
            <a:solidFill>
              <a:srgbClr val="ABD2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7" name="任意多边形 6"/>
            <p:cNvSpPr/>
            <p:nvPr/>
          </p:nvSpPr>
          <p:spPr bwMode="auto">
            <a:xfrm>
              <a:off x="4471988" y="3703638"/>
              <a:ext cx="712788" cy="935038"/>
            </a:xfrm>
            <a:custGeom>
              <a:avLst/>
              <a:gdLst>
                <a:gd name="T0" fmla="*/ 22 w 74"/>
                <a:gd name="T1" fmla="*/ 97 h 97"/>
                <a:gd name="T2" fmla="*/ 74 w 74"/>
                <a:gd name="T3" fmla="*/ 92 h 97"/>
                <a:gd name="T4" fmla="*/ 60 w 74"/>
                <a:gd name="T5" fmla="*/ 13 h 97"/>
                <a:gd name="T6" fmla="*/ 44 w 74"/>
                <a:gd name="T7" fmla="*/ 1 h 97"/>
                <a:gd name="T8" fmla="*/ 8 w 74"/>
                <a:gd name="T9" fmla="*/ 12 h 97"/>
                <a:gd name="T10" fmla="*/ 2 w 74"/>
                <a:gd name="T11" fmla="*/ 24 h 97"/>
                <a:gd name="T12" fmla="*/ 22 w 74"/>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74" h="97">
                  <a:moveTo>
                    <a:pt x="22" y="97"/>
                  </a:moveTo>
                  <a:cubicBezTo>
                    <a:pt x="74" y="92"/>
                    <a:pt x="74" y="92"/>
                    <a:pt x="74" y="92"/>
                  </a:cubicBezTo>
                  <a:cubicBezTo>
                    <a:pt x="60" y="13"/>
                    <a:pt x="60" y="13"/>
                    <a:pt x="60" y="13"/>
                  </a:cubicBezTo>
                  <a:cubicBezTo>
                    <a:pt x="58" y="8"/>
                    <a:pt x="49" y="0"/>
                    <a:pt x="44" y="1"/>
                  </a:cubicBezTo>
                  <a:cubicBezTo>
                    <a:pt x="8" y="12"/>
                    <a:pt x="8" y="12"/>
                    <a:pt x="8" y="12"/>
                  </a:cubicBezTo>
                  <a:cubicBezTo>
                    <a:pt x="3" y="13"/>
                    <a:pt x="0" y="19"/>
                    <a:pt x="2" y="24"/>
                  </a:cubicBezTo>
                  <a:lnTo>
                    <a:pt x="22" y="97"/>
                  </a:lnTo>
                  <a:close/>
                </a:path>
              </a:pathLst>
            </a:custGeom>
            <a:solidFill>
              <a:srgbClr val="D0E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8" name="任意多边形 7"/>
            <p:cNvSpPr/>
            <p:nvPr/>
          </p:nvSpPr>
          <p:spPr bwMode="auto">
            <a:xfrm>
              <a:off x="4616451" y="3635375"/>
              <a:ext cx="163513" cy="184150"/>
            </a:xfrm>
            <a:custGeom>
              <a:avLst/>
              <a:gdLst>
                <a:gd name="T0" fmla="*/ 8 w 17"/>
                <a:gd name="T1" fmla="*/ 18 h 19"/>
                <a:gd name="T2" fmla="*/ 14 w 17"/>
                <a:gd name="T3" fmla="*/ 16 h 19"/>
                <a:gd name="T4" fmla="*/ 16 w 17"/>
                <a:gd name="T5" fmla="*/ 11 h 19"/>
                <a:gd name="T6" fmla="*/ 14 w 17"/>
                <a:gd name="T7" fmla="*/ 4 h 19"/>
                <a:gd name="T8" fmla="*/ 9 w 17"/>
                <a:gd name="T9" fmla="*/ 1 h 19"/>
                <a:gd name="T10" fmla="*/ 3 w 17"/>
                <a:gd name="T11" fmla="*/ 3 h 19"/>
                <a:gd name="T12" fmla="*/ 1 w 17"/>
                <a:gd name="T13" fmla="*/ 8 h 19"/>
                <a:gd name="T14" fmla="*/ 3 w 17"/>
                <a:gd name="T15" fmla="*/ 15 h 19"/>
                <a:gd name="T16" fmla="*/ 8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8" y="18"/>
                  </a:moveTo>
                  <a:cubicBezTo>
                    <a:pt x="14" y="16"/>
                    <a:pt x="14" y="16"/>
                    <a:pt x="14" y="16"/>
                  </a:cubicBezTo>
                  <a:cubicBezTo>
                    <a:pt x="16" y="16"/>
                    <a:pt x="17" y="14"/>
                    <a:pt x="16" y="11"/>
                  </a:cubicBezTo>
                  <a:cubicBezTo>
                    <a:pt x="14" y="4"/>
                    <a:pt x="14" y="4"/>
                    <a:pt x="14" y="4"/>
                  </a:cubicBezTo>
                  <a:cubicBezTo>
                    <a:pt x="13" y="2"/>
                    <a:pt x="11" y="0"/>
                    <a:pt x="9" y="1"/>
                  </a:cubicBezTo>
                  <a:cubicBezTo>
                    <a:pt x="3" y="3"/>
                    <a:pt x="3" y="3"/>
                    <a:pt x="3" y="3"/>
                  </a:cubicBezTo>
                  <a:cubicBezTo>
                    <a:pt x="1" y="3"/>
                    <a:pt x="0" y="6"/>
                    <a:pt x="1" y="8"/>
                  </a:cubicBezTo>
                  <a:cubicBezTo>
                    <a:pt x="3" y="15"/>
                    <a:pt x="3" y="15"/>
                    <a:pt x="3" y="15"/>
                  </a:cubicBezTo>
                  <a:cubicBezTo>
                    <a:pt x="4" y="18"/>
                    <a:pt x="6" y="19"/>
                    <a:pt x="8" y="18"/>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4" name="任意多边形 8"/>
            <p:cNvSpPr/>
            <p:nvPr/>
          </p:nvSpPr>
          <p:spPr bwMode="auto">
            <a:xfrm>
              <a:off x="4500563" y="3384550"/>
              <a:ext cx="319088" cy="319088"/>
            </a:xfrm>
            <a:custGeom>
              <a:avLst/>
              <a:gdLst>
                <a:gd name="T0" fmla="*/ 33 w 33"/>
                <a:gd name="T1" fmla="*/ 23 h 33"/>
                <a:gd name="T2" fmla="*/ 17 w 33"/>
                <a:gd name="T3" fmla="*/ 33 h 33"/>
                <a:gd name="T4" fmla="*/ 0 w 33"/>
                <a:gd name="T5" fmla="*/ 17 h 33"/>
                <a:gd name="T6" fmla="*/ 16 w 33"/>
                <a:gd name="T7" fmla="*/ 0 h 33"/>
                <a:gd name="T8" fmla="*/ 33 w 33"/>
                <a:gd name="T9" fmla="*/ 23 h 33"/>
              </a:gdLst>
              <a:ahLst/>
              <a:cxnLst>
                <a:cxn ang="0">
                  <a:pos x="T0" y="T1"/>
                </a:cxn>
                <a:cxn ang="0">
                  <a:pos x="T2" y="T3"/>
                </a:cxn>
                <a:cxn ang="0">
                  <a:pos x="T4" y="T5"/>
                </a:cxn>
                <a:cxn ang="0">
                  <a:pos x="T6" y="T7"/>
                </a:cxn>
                <a:cxn ang="0">
                  <a:pos x="T8" y="T9"/>
                </a:cxn>
              </a:cxnLst>
              <a:rect l="0" t="0" r="r" b="b"/>
              <a:pathLst>
                <a:path w="33" h="33">
                  <a:moveTo>
                    <a:pt x="33" y="23"/>
                  </a:moveTo>
                  <a:cubicBezTo>
                    <a:pt x="33" y="32"/>
                    <a:pt x="26" y="33"/>
                    <a:pt x="17" y="33"/>
                  </a:cubicBezTo>
                  <a:cubicBezTo>
                    <a:pt x="7" y="33"/>
                    <a:pt x="0" y="26"/>
                    <a:pt x="0" y="17"/>
                  </a:cubicBezTo>
                  <a:cubicBezTo>
                    <a:pt x="0" y="8"/>
                    <a:pt x="7" y="0"/>
                    <a:pt x="16" y="0"/>
                  </a:cubicBezTo>
                  <a:cubicBezTo>
                    <a:pt x="26" y="0"/>
                    <a:pt x="33" y="14"/>
                    <a:pt x="33" y="23"/>
                  </a:cubicBezTo>
                  <a:close/>
                </a:path>
              </a:pathLst>
            </a:custGeom>
            <a:solidFill>
              <a:srgbClr val="FFB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5" name="任意多边形 11"/>
            <p:cNvSpPr/>
            <p:nvPr/>
          </p:nvSpPr>
          <p:spPr bwMode="auto">
            <a:xfrm>
              <a:off x="4665663" y="3568700"/>
              <a:ext cx="173038" cy="173038"/>
            </a:xfrm>
            <a:custGeom>
              <a:avLst/>
              <a:gdLst>
                <a:gd name="T0" fmla="*/ 1 w 18"/>
                <a:gd name="T1" fmla="*/ 12 h 18"/>
                <a:gd name="T2" fmla="*/ 11 w 18"/>
                <a:gd name="T3" fmla="*/ 17 h 18"/>
                <a:gd name="T4" fmla="*/ 17 w 18"/>
                <a:gd name="T5" fmla="*/ 7 h 18"/>
                <a:gd name="T6" fmla="*/ 7 w 18"/>
                <a:gd name="T7" fmla="*/ 1 h 18"/>
                <a:gd name="T8" fmla="*/ 1 w 18"/>
                <a:gd name="T9" fmla="*/ 12 h 18"/>
                <a:gd name="T10" fmla="*/ 4 w 18"/>
                <a:gd name="T11" fmla="*/ 11 h 18"/>
                <a:gd name="T12" fmla="*/ 8 w 18"/>
                <a:gd name="T13" fmla="*/ 4 h 18"/>
                <a:gd name="T14" fmla="*/ 14 w 18"/>
                <a:gd name="T15" fmla="*/ 8 h 18"/>
                <a:gd name="T16" fmla="*/ 10 w 18"/>
                <a:gd name="T17" fmla="*/ 14 h 18"/>
                <a:gd name="T18" fmla="*/ 4 w 18"/>
                <a:gd name="T19"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 y="12"/>
                  </a:moveTo>
                  <a:cubicBezTo>
                    <a:pt x="3" y="16"/>
                    <a:pt x="7" y="18"/>
                    <a:pt x="11" y="17"/>
                  </a:cubicBezTo>
                  <a:cubicBezTo>
                    <a:pt x="16" y="16"/>
                    <a:pt x="18" y="11"/>
                    <a:pt x="17" y="7"/>
                  </a:cubicBezTo>
                  <a:cubicBezTo>
                    <a:pt x="15" y="3"/>
                    <a:pt x="11" y="0"/>
                    <a:pt x="7" y="1"/>
                  </a:cubicBezTo>
                  <a:cubicBezTo>
                    <a:pt x="2" y="3"/>
                    <a:pt x="0" y="7"/>
                    <a:pt x="1" y="12"/>
                  </a:cubicBezTo>
                  <a:close/>
                  <a:moveTo>
                    <a:pt x="4" y="11"/>
                  </a:moveTo>
                  <a:cubicBezTo>
                    <a:pt x="3" y="8"/>
                    <a:pt x="5" y="5"/>
                    <a:pt x="8" y="4"/>
                  </a:cubicBezTo>
                  <a:cubicBezTo>
                    <a:pt x="10" y="3"/>
                    <a:pt x="13" y="5"/>
                    <a:pt x="14" y="8"/>
                  </a:cubicBezTo>
                  <a:cubicBezTo>
                    <a:pt x="15" y="10"/>
                    <a:pt x="13" y="13"/>
                    <a:pt x="10" y="14"/>
                  </a:cubicBezTo>
                  <a:cubicBezTo>
                    <a:pt x="8" y="15"/>
                    <a:pt x="5" y="13"/>
                    <a:pt x="4" y="11"/>
                  </a:cubicBezTo>
                  <a:close/>
                </a:path>
              </a:pathLst>
            </a:custGeom>
            <a:solidFill>
              <a:srgbClr val="7F4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6" name="任意多边形 12"/>
            <p:cNvSpPr/>
            <p:nvPr/>
          </p:nvSpPr>
          <p:spPr bwMode="auto">
            <a:xfrm>
              <a:off x="4675188" y="3625850"/>
              <a:ext cx="250825" cy="260350"/>
            </a:xfrm>
            <a:custGeom>
              <a:avLst/>
              <a:gdLst>
                <a:gd name="T0" fmla="*/ 15 w 26"/>
                <a:gd name="T1" fmla="*/ 0 h 27"/>
                <a:gd name="T2" fmla="*/ 0 w 26"/>
                <a:gd name="T3" fmla="*/ 4 h 27"/>
                <a:gd name="T4" fmla="*/ 15 w 26"/>
                <a:gd name="T5" fmla="*/ 22 h 27"/>
                <a:gd name="T6" fmla="*/ 15 w 26"/>
                <a:gd name="T7" fmla="*/ 0 h 27"/>
              </a:gdLst>
              <a:ahLst/>
              <a:cxnLst>
                <a:cxn ang="0">
                  <a:pos x="T0" y="T1"/>
                </a:cxn>
                <a:cxn ang="0">
                  <a:pos x="T2" y="T3"/>
                </a:cxn>
                <a:cxn ang="0">
                  <a:pos x="T4" y="T5"/>
                </a:cxn>
                <a:cxn ang="0">
                  <a:pos x="T6" y="T7"/>
                </a:cxn>
              </a:cxnLst>
              <a:rect l="0" t="0" r="r" b="b"/>
              <a:pathLst>
                <a:path w="26" h="27">
                  <a:moveTo>
                    <a:pt x="15" y="0"/>
                  </a:moveTo>
                  <a:cubicBezTo>
                    <a:pt x="0" y="4"/>
                    <a:pt x="0" y="4"/>
                    <a:pt x="0" y="4"/>
                  </a:cubicBezTo>
                  <a:cubicBezTo>
                    <a:pt x="0" y="4"/>
                    <a:pt x="3" y="27"/>
                    <a:pt x="15" y="22"/>
                  </a:cubicBezTo>
                  <a:cubicBezTo>
                    <a:pt x="26" y="18"/>
                    <a:pt x="15" y="0"/>
                    <a:pt x="15" y="0"/>
                  </a:cubicBezTo>
                  <a:close/>
                </a:path>
              </a:pathLst>
            </a:custGeom>
            <a:solidFill>
              <a:srgbClr val="7F4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7" name="任意多边形 13"/>
            <p:cNvSpPr/>
            <p:nvPr/>
          </p:nvSpPr>
          <p:spPr bwMode="auto">
            <a:xfrm>
              <a:off x="4500563" y="4591050"/>
              <a:ext cx="684213" cy="973138"/>
            </a:xfrm>
            <a:custGeom>
              <a:avLst/>
              <a:gdLst>
                <a:gd name="T0" fmla="*/ 71 w 71"/>
                <a:gd name="T1" fmla="*/ 0 h 101"/>
                <a:gd name="T2" fmla="*/ 71 w 71"/>
                <a:gd name="T3" fmla="*/ 101 h 101"/>
                <a:gd name="T4" fmla="*/ 62 w 71"/>
                <a:gd name="T5" fmla="*/ 101 h 101"/>
                <a:gd name="T6" fmla="*/ 52 w 71"/>
                <a:gd name="T7" fmla="*/ 16 h 101"/>
                <a:gd name="T8" fmla="*/ 45 w 71"/>
                <a:gd name="T9" fmla="*/ 16 h 101"/>
                <a:gd name="T10" fmla="*/ 45 w 71"/>
                <a:gd name="T11" fmla="*/ 59 h 101"/>
                <a:gd name="T12" fmla="*/ 5 w 71"/>
                <a:gd name="T13" fmla="*/ 94 h 101"/>
                <a:gd name="T14" fmla="*/ 0 w 71"/>
                <a:gd name="T15" fmla="*/ 85 h 101"/>
                <a:gd name="T16" fmla="*/ 27 w 71"/>
                <a:gd name="T17" fmla="*/ 51 h 101"/>
                <a:gd name="T18" fmla="*/ 19 w 71"/>
                <a:gd name="T19" fmla="*/ 5 h 101"/>
                <a:gd name="T20" fmla="*/ 71 w 7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00">
                  <a:moveTo>
                    <a:pt x="71" y="0"/>
                  </a:moveTo>
                  <a:cubicBezTo>
                    <a:pt x="71" y="101"/>
                    <a:pt x="71" y="101"/>
                    <a:pt x="71" y="101"/>
                  </a:cubicBezTo>
                  <a:cubicBezTo>
                    <a:pt x="62" y="101"/>
                    <a:pt x="62" y="101"/>
                    <a:pt x="62" y="101"/>
                  </a:cubicBezTo>
                  <a:cubicBezTo>
                    <a:pt x="62" y="101"/>
                    <a:pt x="54" y="46"/>
                    <a:pt x="52" y="16"/>
                  </a:cubicBezTo>
                  <a:cubicBezTo>
                    <a:pt x="45" y="16"/>
                    <a:pt x="45" y="16"/>
                    <a:pt x="45" y="16"/>
                  </a:cubicBezTo>
                  <a:cubicBezTo>
                    <a:pt x="45" y="59"/>
                    <a:pt x="45" y="59"/>
                    <a:pt x="45" y="59"/>
                  </a:cubicBezTo>
                  <a:cubicBezTo>
                    <a:pt x="5" y="94"/>
                    <a:pt x="5" y="94"/>
                    <a:pt x="5" y="94"/>
                  </a:cubicBezTo>
                  <a:cubicBezTo>
                    <a:pt x="0" y="85"/>
                    <a:pt x="0" y="85"/>
                    <a:pt x="0" y="85"/>
                  </a:cubicBezTo>
                  <a:cubicBezTo>
                    <a:pt x="27" y="51"/>
                    <a:pt x="27" y="51"/>
                    <a:pt x="27" y="51"/>
                  </a:cubicBezTo>
                  <a:cubicBezTo>
                    <a:pt x="27" y="51"/>
                    <a:pt x="19" y="13"/>
                    <a:pt x="19" y="5"/>
                  </a:cubicBezTo>
                  <a:cubicBezTo>
                    <a:pt x="19" y="4"/>
                    <a:pt x="71" y="0"/>
                    <a:pt x="71" y="0"/>
                  </a:cubicBez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8" name="任意多边形 14"/>
            <p:cNvSpPr/>
            <p:nvPr/>
          </p:nvSpPr>
          <p:spPr bwMode="auto">
            <a:xfrm>
              <a:off x="5099051" y="5564188"/>
              <a:ext cx="211138" cy="77788"/>
            </a:xfrm>
            <a:custGeom>
              <a:avLst/>
              <a:gdLst>
                <a:gd name="T0" fmla="*/ 10 w 22"/>
                <a:gd name="T1" fmla="*/ 0 h 8"/>
                <a:gd name="T2" fmla="*/ 0 w 22"/>
                <a:gd name="T3" fmla="*/ 0 h 8"/>
                <a:gd name="T4" fmla="*/ 0 w 22"/>
                <a:gd name="T5" fmla="*/ 8 h 8"/>
                <a:gd name="T6" fmla="*/ 20 w 22"/>
                <a:gd name="T7" fmla="*/ 8 h 8"/>
                <a:gd name="T8" fmla="*/ 20 w 22"/>
                <a:gd name="T9" fmla="*/ 4 h 8"/>
                <a:gd name="T10" fmla="*/ 10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0" y="0"/>
                  </a:moveTo>
                  <a:cubicBezTo>
                    <a:pt x="0" y="0"/>
                    <a:pt x="0" y="0"/>
                    <a:pt x="0" y="0"/>
                  </a:cubicBezTo>
                  <a:cubicBezTo>
                    <a:pt x="0" y="8"/>
                    <a:pt x="0" y="8"/>
                    <a:pt x="0" y="8"/>
                  </a:cubicBezTo>
                  <a:cubicBezTo>
                    <a:pt x="20" y="8"/>
                    <a:pt x="20" y="8"/>
                    <a:pt x="20" y="8"/>
                  </a:cubicBezTo>
                  <a:cubicBezTo>
                    <a:pt x="21" y="8"/>
                    <a:pt x="22" y="5"/>
                    <a:pt x="20" y="4"/>
                  </a:cubicBezTo>
                  <a:lnTo>
                    <a:pt x="10"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9" name="任意多边形 15"/>
            <p:cNvSpPr/>
            <p:nvPr/>
          </p:nvSpPr>
          <p:spPr bwMode="auto">
            <a:xfrm>
              <a:off x="4443413" y="5410200"/>
              <a:ext cx="134938" cy="212725"/>
            </a:xfrm>
            <a:custGeom>
              <a:avLst/>
              <a:gdLst>
                <a:gd name="T0" fmla="*/ 12 w 14"/>
                <a:gd name="T1" fmla="*/ 8 h 22"/>
                <a:gd name="T2" fmla="*/ 6 w 14"/>
                <a:gd name="T3" fmla="*/ 0 h 22"/>
                <a:gd name="T4" fmla="*/ 0 w 14"/>
                <a:gd name="T5" fmla="*/ 4 h 22"/>
                <a:gd name="T6" fmla="*/ 11 w 14"/>
                <a:gd name="T7" fmla="*/ 21 h 22"/>
                <a:gd name="T8" fmla="*/ 14 w 14"/>
                <a:gd name="T9" fmla="*/ 20 h 22"/>
                <a:gd name="T10" fmla="*/ 12 w 14"/>
                <a:gd name="T11" fmla="*/ 8 h 22"/>
              </a:gdLst>
              <a:ahLst/>
              <a:cxnLst>
                <a:cxn ang="0">
                  <a:pos x="T0" y="T1"/>
                </a:cxn>
                <a:cxn ang="0">
                  <a:pos x="T2" y="T3"/>
                </a:cxn>
                <a:cxn ang="0">
                  <a:pos x="T4" y="T5"/>
                </a:cxn>
                <a:cxn ang="0">
                  <a:pos x="T6" y="T7"/>
                </a:cxn>
                <a:cxn ang="0">
                  <a:pos x="T8" y="T9"/>
                </a:cxn>
                <a:cxn ang="0">
                  <a:pos x="T10" y="T11"/>
                </a:cxn>
              </a:cxnLst>
              <a:rect l="0" t="0" r="r" b="b"/>
              <a:pathLst>
                <a:path w="14" h="22">
                  <a:moveTo>
                    <a:pt x="12" y="8"/>
                  </a:moveTo>
                  <a:cubicBezTo>
                    <a:pt x="6" y="0"/>
                    <a:pt x="6" y="0"/>
                    <a:pt x="6" y="0"/>
                  </a:cubicBezTo>
                  <a:cubicBezTo>
                    <a:pt x="0" y="4"/>
                    <a:pt x="0" y="4"/>
                    <a:pt x="0" y="4"/>
                  </a:cubicBezTo>
                  <a:cubicBezTo>
                    <a:pt x="11" y="21"/>
                    <a:pt x="11" y="21"/>
                    <a:pt x="11" y="21"/>
                  </a:cubicBezTo>
                  <a:cubicBezTo>
                    <a:pt x="12" y="22"/>
                    <a:pt x="14" y="21"/>
                    <a:pt x="14" y="20"/>
                  </a:cubicBezTo>
                  <a:lnTo>
                    <a:pt x="12" y="8"/>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0" name="任意多边形 16"/>
            <p:cNvSpPr/>
            <p:nvPr/>
          </p:nvSpPr>
          <p:spPr bwMode="auto">
            <a:xfrm>
              <a:off x="5040313" y="3954463"/>
              <a:ext cx="96838" cy="250825"/>
            </a:xfrm>
            <a:custGeom>
              <a:avLst/>
              <a:gdLst>
                <a:gd name="T0" fmla="*/ 55 w 61"/>
                <a:gd name="T1" fmla="*/ 158 h 158"/>
                <a:gd name="T2" fmla="*/ 0 w 61"/>
                <a:gd name="T3" fmla="*/ 0 h 158"/>
                <a:gd name="T4" fmla="*/ 6 w 61"/>
                <a:gd name="T5" fmla="*/ 0 h 158"/>
                <a:gd name="T6" fmla="*/ 61 w 61"/>
                <a:gd name="T7" fmla="*/ 158 h 158"/>
                <a:gd name="T8" fmla="*/ 55 w 61"/>
                <a:gd name="T9" fmla="*/ 158 h 158"/>
              </a:gdLst>
              <a:ahLst/>
              <a:cxnLst>
                <a:cxn ang="0">
                  <a:pos x="T0" y="T1"/>
                </a:cxn>
                <a:cxn ang="0">
                  <a:pos x="T2" y="T3"/>
                </a:cxn>
                <a:cxn ang="0">
                  <a:pos x="T4" y="T5"/>
                </a:cxn>
                <a:cxn ang="0">
                  <a:pos x="T6" y="T7"/>
                </a:cxn>
                <a:cxn ang="0">
                  <a:pos x="T8" y="T9"/>
                </a:cxn>
              </a:cxnLst>
              <a:rect l="0" t="0" r="r" b="b"/>
              <a:pathLst>
                <a:path w="61" h="158">
                  <a:moveTo>
                    <a:pt x="55" y="158"/>
                  </a:moveTo>
                  <a:lnTo>
                    <a:pt x="0" y="0"/>
                  </a:lnTo>
                  <a:lnTo>
                    <a:pt x="6" y="0"/>
                  </a:lnTo>
                  <a:lnTo>
                    <a:pt x="61" y="158"/>
                  </a:lnTo>
                  <a:lnTo>
                    <a:pt x="55" y="158"/>
                  </a:lnTo>
                  <a:close/>
                </a:path>
              </a:pathLst>
            </a:custGeom>
            <a:solidFill>
              <a:srgbClr val="EA6A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1" name="任意多边形 17"/>
            <p:cNvSpPr/>
            <p:nvPr/>
          </p:nvSpPr>
          <p:spPr bwMode="auto">
            <a:xfrm>
              <a:off x="5369513" y="1880205"/>
              <a:ext cx="3016265" cy="3000325"/>
            </a:xfrm>
            <a:custGeom>
              <a:avLst/>
              <a:gdLst>
                <a:gd name="T0" fmla="*/ 182 w 1493"/>
                <a:gd name="T1" fmla="*/ 1543 h 1543"/>
                <a:gd name="T2" fmla="*/ 0 w 1493"/>
                <a:gd name="T3" fmla="*/ 1361 h 1543"/>
                <a:gd name="T4" fmla="*/ 1305 w 1493"/>
                <a:gd name="T5" fmla="*/ 0 h 1543"/>
                <a:gd name="T6" fmla="*/ 1493 w 1493"/>
                <a:gd name="T7" fmla="*/ 176 h 1543"/>
                <a:gd name="T8" fmla="*/ 182 w 1493"/>
                <a:gd name="T9" fmla="*/ 1543 h 1543"/>
              </a:gdLst>
              <a:ahLst/>
              <a:cxnLst>
                <a:cxn ang="0">
                  <a:pos x="T0" y="T1"/>
                </a:cxn>
                <a:cxn ang="0">
                  <a:pos x="T2" y="T3"/>
                </a:cxn>
                <a:cxn ang="0">
                  <a:pos x="T4" y="T5"/>
                </a:cxn>
                <a:cxn ang="0">
                  <a:pos x="T6" y="T7"/>
                </a:cxn>
                <a:cxn ang="0">
                  <a:pos x="T8" y="T9"/>
                </a:cxn>
              </a:cxnLst>
              <a:rect l="0" t="0" r="r" b="b"/>
              <a:pathLst>
                <a:path w="1493" h="1543">
                  <a:moveTo>
                    <a:pt x="182" y="1543"/>
                  </a:moveTo>
                  <a:lnTo>
                    <a:pt x="0" y="1361"/>
                  </a:lnTo>
                  <a:lnTo>
                    <a:pt x="1305" y="0"/>
                  </a:lnTo>
                  <a:lnTo>
                    <a:pt x="1493" y="176"/>
                  </a:lnTo>
                  <a:lnTo>
                    <a:pt x="182" y="1543"/>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2" name="任意多边形 18"/>
            <p:cNvSpPr/>
            <p:nvPr/>
          </p:nvSpPr>
          <p:spPr bwMode="auto">
            <a:xfrm>
              <a:off x="4886326" y="3713163"/>
              <a:ext cx="935038" cy="1069975"/>
            </a:xfrm>
            <a:custGeom>
              <a:avLst/>
              <a:gdLst>
                <a:gd name="T0" fmla="*/ 0 w 589"/>
                <a:gd name="T1" fmla="*/ 261 h 674"/>
                <a:gd name="T2" fmla="*/ 103 w 589"/>
                <a:gd name="T3" fmla="*/ 0 h 674"/>
                <a:gd name="T4" fmla="*/ 589 w 589"/>
                <a:gd name="T5" fmla="*/ 486 h 674"/>
                <a:gd name="T6" fmla="*/ 425 w 589"/>
                <a:gd name="T7" fmla="*/ 674 h 674"/>
                <a:gd name="T8" fmla="*/ 0 w 589"/>
                <a:gd name="T9" fmla="*/ 261 h 674"/>
              </a:gdLst>
              <a:ahLst/>
              <a:cxnLst>
                <a:cxn ang="0">
                  <a:pos x="T0" y="T1"/>
                </a:cxn>
                <a:cxn ang="0">
                  <a:pos x="T2" y="T3"/>
                </a:cxn>
                <a:cxn ang="0">
                  <a:pos x="T4" y="T5"/>
                </a:cxn>
                <a:cxn ang="0">
                  <a:pos x="T6" y="T7"/>
                </a:cxn>
                <a:cxn ang="0">
                  <a:pos x="T8" y="T9"/>
                </a:cxn>
              </a:cxnLst>
              <a:rect l="0" t="0" r="r" b="b"/>
              <a:pathLst>
                <a:path w="589" h="674">
                  <a:moveTo>
                    <a:pt x="0" y="261"/>
                  </a:moveTo>
                  <a:lnTo>
                    <a:pt x="103" y="0"/>
                  </a:lnTo>
                  <a:lnTo>
                    <a:pt x="589" y="486"/>
                  </a:lnTo>
                  <a:lnTo>
                    <a:pt x="425" y="674"/>
                  </a:lnTo>
                  <a:lnTo>
                    <a:pt x="0" y="26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3" name="任意多边形 19"/>
            <p:cNvSpPr/>
            <p:nvPr/>
          </p:nvSpPr>
          <p:spPr bwMode="auto">
            <a:xfrm>
              <a:off x="7267058" y="1215151"/>
              <a:ext cx="1628775" cy="1687513"/>
            </a:xfrm>
            <a:custGeom>
              <a:avLst/>
              <a:gdLst>
                <a:gd name="T0" fmla="*/ 0 w 1026"/>
                <a:gd name="T1" fmla="*/ 291 h 1063"/>
                <a:gd name="T2" fmla="*/ 1026 w 1026"/>
                <a:gd name="T3" fmla="*/ 0 h 1063"/>
                <a:gd name="T4" fmla="*/ 832 w 1026"/>
                <a:gd name="T5" fmla="*/ 1063 h 1063"/>
                <a:gd name="T6" fmla="*/ 0 w 1026"/>
                <a:gd name="T7" fmla="*/ 291 h 1063"/>
              </a:gdLst>
              <a:ahLst/>
              <a:cxnLst>
                <a:cxn ang="0">
                  <a:pos x="T0" y="T1"/>
                </a:cxn>
                <a:cxn ang="0">
                  <a:pos x="T2" y="T3"/>
                </a:cxn>
                <a:cxn ang="0">
                  <a:pos x="T4" y="T5"/>
                </a:cxn>
                <a:cxn ang="0">
                  <a:pos x="T6" y="T7"/>
                </a:cxn>
              </a:cxnLst>
              <a:rect l="0" t="0" r="r" b="b"/>
              <a:pathLst>
                <a:path w="1026" h="1063">
                  <a:moveTo>
                    <a:pt x="0" y="291"/>
                  </a:moveTo>
                  <a:lnTo>
                    <a:pt x="1026" y="0"/>
                  </a:lnTo>
                  <a:lnTo>
                    <a:pt x="832" y="1063"/>
                  </a:lnTo>
                  <a:lnTo>
                    <a:pt x="0" y="291"/>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4" name="任意多边形 20"/>
            <p:cNvSpPr/>
            <p:nvPr/>
          </p:nvSpPr>
          <p:spPr bwMode="auto">
            <a:xfrm>
              <a:off x="7151688" y="3201988"/>
              <a:ext cx="115888" cy="144463"/>
            </a:xfrm>
            <a:custGeom>
              <a:avLst/>
              <a:gdLst>
                <a:gd name="T0" fmla="*/ 2 w 12"/>
                <a:gd name="T1" fmla="*/ 13 h 15"/>
                <a:gd name="T2" fmla="*/ 2 w 12"/>
                <a:gd name="T3" fmla="*/ 4 h 15"/>
                <a:gd name="T4" fmla="*/ 10 w 12"/>
                <a:gd name="T5" fmla="*/ 3 h 15"/>
                <a:gd name="T6" fmla="*/ 12 w 12"/>
                <a:gd name="T7" fmla="*/ 11 h 15"/>
                <a:gd name="T8" fmla="*/ 4 w 12"/>
                <a:gd name="T9" fmla="*/ 15 h 15"/>
                <a:gd name="T10" fmla="*/ 2 w 12"/>
                <a:gd name="T11" fmla="*/ 13 h 15"/>
              </a:gdLst>
              <a:ahLst/>
              <a:cxnLst>
                <a:cxn ang="0">
                  <a:pos x="T0" y="T1"/>
                </a:cxn>
                <a:cxn ang="0">
                  <a:pos x="T2" y="T3"/>
                </a:cxn>
                <a:cxn ang="0">
                  <a:pos x="T4" y="T5"/>
                </a:cxn>
                <a:cxn ang="0">
                  <a:pos x="T6" y="T7"/>
                </a:cxn>
                <a:cxn ang="0">
                  <a:pos x="T8" y="T9"/>
                </a:cxn>
                <a:cxn ang="0">
                  <a:pos x="T10" y="T11"/>
                </a:cxn>
              </a:cxnLst>
              <a:rect l="0" t="0" r="r" b="b"/>
              <a:pathLst>
                <a:path w="12" h="15">
                  <a:moveTo>
                    <a:pt x="2" y="13"/>
                  </a:moveTo>
                  <a:cubicBezTo>
                    <a:pt x="1" y="11"/>
                    <a:pt x="0" y="5"/>
                    <a:pt x="2" y="4"/>
                  </a:cubicBezTo>
                  <a:cubicBezTo>
                    <a:pt x="4" y="3"/>
                    <a:pt x="8" y="0"/>
                    <a:pt x="10" y="3"/>
                  </a:cubicBezTo>
                  <a:cubicBezTo>
                    <a:pt x="12" y="11"/>
                    <a:pt x="12" y="11"/>
                    <a:pt x="12" y="11"/>
                  </a:cubicBezTo>
                  <a:cubicBezTo>
                    <a:pt x="4" y="15"/>
                    <a:pt x="4" y="15"/>
                    <a:pt x="4" y="15"/>
                  </a:cubicBezTo>
                  <a:lnTo>
                    <a:pt x="2" y="13"/>
                  </a:ln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5" name="任意多边形 21"/>
            <p:cNvSpPr/>
            <p:nvPr/>
          </p:nvSpPr>
          <p:spPr bwMode="auto">
            <a:xfrm>
              <a:off x="7556501" y="4494213"/>
              <a:ext cx="509588" cy="1069975"/>
            </a:xfrm>
            <a:custGeom>
              <a:avLst/>
              <a:gdLst>
                <a:gd name="T0" fmla="*/ 52 w 53"/>
                <a:gd name="T1" fmla="*/ 0 h 111"/>
                <a:gd name="T2" fmla="*/ 0 w 53"/>
                <a:gd name="T3" fmla="*/ 0 h 111"/>
                <a:gd name="T4" fmla="*/ 2 w 53"/>
                <a:gd name="T5" fmla="*/ 111 h 111"/>
                <a:gd name="T6" fmla="*/ 12 w 53"/>
                <a:gd name="T7" fmla="*/ 111 h 111"/>
                <a:gd name="T8" fmla="*/ 22 w 53"/>
                <a:gd name="T9" fmla="*/ 25 h 111"/>
                <a:gd name="T10" fmla="*/ 29 w 53"/>
                <a:gd name="T11" fmla="*/ 25 h 111"/>
                <a:gd name="T12" fmla="*/ 31 w 53"/>
                <a:gd name="T13" fmla="*/ 111 h 111"/>
                <a:gd name="T14" fmla="*/ 41 w 53"/>
                <a:gd name="T15" fmla="*/ 111 h 111"/>
                <a:gd name="T16" fmla="*/ 52 w 53"/>
                <a:gd name="T17" fmla="*/ 8 h 111"/>
                <a:gd name="T18" fmla="*/ 52 w 53"/>
                <a:gd name="T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10">
                  <a:moveTo>
                    <a:pt x="52" y="0"/>
                  </a:moveTo>
                  <a:cubicBezTo>
                    <a:pt x="0" y="0"/>
                    <a:pt x="0" y="0"/>
                    <a:pt x="0" y="0"/>
                  </a:cubicBezTo>
                  <a:cubicBezTo>
                    <a:pt x="2" y="111"/>
                    <a:pt x="2" y="111"/>
                    <a:pt x="2" y="111"/>
                  </a:cubicBezTo>
                  <a:cubicBezTo>
                    <a:pt x="12" y="111"/>
                    <a:pt x="12" y="111"/>
                    <a:pt x="12" y="111"/>
                  </a:cubicBezTo>
                  <a:cubicBezTo>
                    <a:pt x="12" y="111"/>
                    <a:pt x="19" y="56"/>
                    <a:pt x="22" y="25"/>
                  </a:cubicBezTo>
                  <a:cubicBezTo>
                    <a:pt x="29" y="25"/>
                    <a:pt x="29" y="25"/>
                    <a:pt x="29" y="25"/>
                  </a:cubicBezTo>
                  <a:cubicBezTo>
                    <a:pt x="31" y="111"/>
                    <a:pt x="31" y="111"/>
                    <a:pt x="31" y="111"/>
                  </a:cubicBezTo>
                  <a:cubicBezTo>
                    <a:pt x="41" y="111"/>
                    <a:pt x="41" y="111"/>
                    <a:pt x="41" y="111"/>
                  </a:cubicBezTo>
                  <a:cubicBezTo>
                    <a:pt x="41" y="111"/>
                    <a:pt x="53" y="24"/>
                    <a:pt x="52" y="8"/>
                  </a:cubicBezTo>
                  <a:cubicBezTo>
                    <a:pt x="53" y="6"/>
                    <a:pt x="52" y="0"/>
                    <a:pt x="52" y="0"/>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6" name="任意多边形 22"/>
            <p:cNvSpPr/>
            <p:nvPr/>
          </p:nvSpPr>
          <p:spPr bwMode="auto">
            <a:xfrm>
              <a:off x="7488238" y="3732213"/>
              <a:ext cx="636588" cy="762000"/>
            </a:xfrm>
            <a:custGeom>
              <a:avLst/>
              <a:gdLst>
                <a:gd name="T0" fmla="*/ 59 w 66"/>
                <a:gd name="T1" fmla="*/ 79 h 79"/>
                <a:gd name="T2" fmla="*/ 7 w 66"/>
                <a:gd name="T3" fmla="*/ 79 h 79"/>
                <a:gd name="T4" fmla="*/ 1 w 66"/>
                <a:gd name="T5" fmla="*/ 10 h 79"/>
                <a:gd name="T6" fmla="*/ 13 w 66"/>
                <a:gd name="T7" fmla="*/ 0 h 79"/>
                <a:gd name="T8" fmla="*/ 54 w 66"/>
                <a:gd name="T9" fmla="*/ 0 h 79"/>
                <a:gd name="T10" fmla="*/ 66 w 66"/>
                <a:gd name="T11" fmla="*/ 10 h 79"/>
                <a:gd name="T12" fmla="*/ 59 w 66"/>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66" h="79">
                  <a:moveTo>
                    <a:pt x="59" y="79"/>
                  </a:moveTo>
                  <a:cubicBezTo>
                    <a:pt x="7" y="79"/>
                    <a:pt x="7" y="79"/>
                    <a:pt x="7" y="79"/>
                  </a:cubicBezTo>
                  <a:cubicBezTo>
                    <a:pt x="1" y="10"/>
                    <a:pt x="1" y="10"/>
                    <a:pt x="1" y="10"/>
                  </a:cubicBezTo>
                  <a:cubicBezTo>
                    <a:pt x="0" y="5"/>
                    <a:pt x="6" y="0"/>
                    <a:pt x="13" y="0"/>
                  </a:cubicBezTo>
                  <a:cubicBezTo>
                    <a:pt x="54" y="0"/>
                    <a:pt x="54" y="0"/>
                    <a:pt x="54" y="0"/>
                  </a:cubicBezTo>
                  <a:cubicBezTo>
                    <a:pt x="61" y="0"/>
                    <a:pt x="66" y="5"/>
                    <a:pt x="66" y="10"/>
                  </a:cubicBezTo>
                  <a:lnTo>
                    <a:pt x="59" y="79"/>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7" name="任意多边形 23"/>
            <p:cNvSpPr/>
            <p:nvPr/>
          </p:nvSpPr>
          <p:spPr bwMode="auto">
            <a:xfrm>
              <a:off x="7180263" y="3298825"/>
              <a:ext cx="461963" cy="731838"/>
            </a:xfrm>
            <a:custGeom>
              <a:avLst/>
              <a:gdLst>
                <a:gd name="T0" fmla="*/ 20 w 48"/>
                <a:gd name="T1" fmla="*/ 34 h 76"/>
                <a:gd name="T2" fmla="*/ 9 w 48"/>
                <a:gd name="T3" fmla="*/ 1 h 76"/>
                <a:gd name="T4" fmla="*/ 1 w 48"/>
                <a:gd name="T5" fmla="*/ 5 h 76"/>
                <a:gd name="T6" fmla="*/ 11 w 48"/>
                <a:gd name="T7" fmla="*/ 49 h 76"/>
                <a:gd name="T8" fmla="*/ 42 w 48"/>
                <a:gd name="T9" fmla="*/ 74 h 76"/>
                <a:gd name="T10" fmla="*/ 44 w 48"/>
                <a:gd name="T11" fmla="*/ 57 h 76"/>
                <a:gd name="T12" fmla="*/ 40 w 48"/>
                <a:gd name="T13" fmla="*/ 53 h 76"/>
                <a:gd name="T14" fmla="*/ 48 w 48"/>
                <a:gd name="T15" fmla="*/ 49 h 76"/>
                <a:gd name="T16" fmla="*/ 20 w 48"/>
                <a:gd name="T17" fmla="*/ 3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76">
                  <a:moveTo>
                    <a:pt x="20" y="34"/>
                  </a:moveTo>
                  <a:cubicBezTo>
                    <a:pt x="9" y="1"/>
                    <a:pt x="9" y="1"/>
                    <a:pt x="9" y="1"/>
                  </a:cubicBezTo>
                  <a:cubicBezTo>
                    <a:pt x="9" y="0"/>
                    <a:pt x="0" y="3"/>
                    <a:pt x="1" y="5"/>
                  </a:cubicBezTo>
                  <a:cubicBezTo>
                    <a:pt x="3" y="9"/>
                    <a:pt x="1" y="38"/>
                    <a:pt x="11" y="49"/>
                  </a:cubicBezTo>
                  <a:cubicBezTo>
                    <a:pt x="17" y="55"/>
                    <a:pt x="41" y="76"/>
                    <a:pt x="42" y="74"/>
                  </a:cubicBezTo>
                  <a:cubicBezTo>
                    <a:pt x="43" y="72"/>
                    <a:pt x="43" y="65"/>
                    <a:pt x="44" y="57"/>
                  </a:cubicBezTo>
                  <a:cubicBezTo>
                    <a:pt x="44" y="55"/>
                    <a:pt x="42" y="53"/>
                    <a:pt x="40" y="53"/>
                  </a:cubicBezTo>
                  <a:cubicBezTo>
                    <a:pt x="48" y="49"/>
                    <a:pt x="48" y="49"/>
                    <a:pt x="48" y="49"/>
                  </a:cubicBezTo>
                  <a:cubicBezTo>
                    <a:pt x="46" y="49"/>
                    <a:pt x="20" y="34"/>
                    <a:pt x="20" y="34"/>
                  </a:cubicBez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8" name="任意多边形 24"/>
            <p:cNvSpPr/>
            <p:nvPr/>
          </p:nvSpPr>
          <p:spPr bwMode="auto">
            <a:xfrm>
              <a:off x="8210551" y="3086100"/>
              <a:ext cx="106363" cy="134938"/>
            </a:xfrm>
            <a:custGeom>
              <a:avLst/>
              <a:gdLst>
                <a:gd name="T0" fmla="*/ 10 w 11"/>
                <a:gd name="T1" fmla="*/ 11 h 14"/>
                <a:gd name="T2" fmla="*/ 8 w 11"/>
                <a:gd name="T3" fmla="*/ 2 h 14"/>
                <a:gd name="T4" fmla="*/ 0 w 11"/>
                <a:gd name="T5" fmla="*/ 4 h 14"/>
                <a:gd name="T6" fmla="*/ 0 w 11"/>
                <a:gd name="T7" fmla="*/ 12 h 14"/>
                <a:gd name="T8" fmla="*/ 9 w 11"/>
                <a:gd name="T9" fmla="*/ 14 h 14"/>
                <a:gd name="T10" fmla="*/ 10 w 11"/>
                <a:gd name="T11" fmla="*/ 11 h 14"/>
              </a:gdLst>
              <a:ahLst/>
              <a:cxnLst>
                <a:cxn ang="0">
                  <a:pos x="T0" y="T1"/>
                </a:cxn>
                <a:cxn ang="0">
                  <a:pos x="T2" y="T3"/>
                </a:cxn>
                <a:cxn ang="0">
                  <a:pos x="T4" y="T5"/>
                </a:cxn>
                <a:cxn ang="0">
                  <a:pos x="T6" y="T7"/>
                </a:cxn>
                <a:cxn ang="0">
                  <a:pos x="T8" y="T9"/>
                </a:cxn>
                <a:cxn ang="0">
                  <a:pos x="T10" y="T11"/>
                </a:cxn>
              </a:cxnLst>
              <a:rect l="0" t="0" r="r" b="b"/>
              <a:pathLst>
                <a:path w="11" h="14">
                  <a:moveTo>
                    <a:pt x="10" y="11"/>
                  </a:moveTo>
                  <a:cubicBezTo>
                    <a:pt x="11" y="8"/>
                    <a:pt x="10" y="3"/>
                    <a:pt x="8" y="2"/>
                  </a:cubicBezTo>
                  <a:cubicBezTo>
                    <a:pt x="6" y="2"/>
                    <a:pt x="0" y="0"/>
                    <a:pt x="0" y="4"/>
                  </a:cubicBezTo>
                  <a:cubicBezTo>
                    <a:pt x="0" y="12"/>
                    <a:pt x="0" y="12"/>
                    <a:pt x="0" y="12"/>
                  </a:cubicBezTo>
                  <a:cubicBezTo>
                    <a:pt x="9" y="14"/>
                    <a:pt x="9" y="14"/>
                    <a:pt x="9" y="14"/>
                  </a:cubicBezTo>
                  <a:lnTo>
                    <a:pt x="10" y="11"/>
                  </a:ln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9" name="任意多边形 25"/>
            <p:cNvSpPr/>
            <p:nvPr/>
          </p:nvSpPr>
          <p:spPr bwMode="auto">
            <a:xfrm>
              <a:off x="7999413" y="3192463"/>
              <a:ext cx="385763" cy="800100"/>
            </a:xfrm>
            <a:custGeom>
              <a:avLst/>
              <a:gdLst>
                <a:gd name="T0" fmla="*/ 19 w 40"/>
                <a:gd name="T1" fmla="*/ 35 h 83"/>
                <a:gd name="T2" fmla="*/ 22 w 40"/>
                <a:gd name="T3" fmla="*/ 1 h 83"/>
                <a:gd name="T4" fmla="*/ 31 w 40"/>
                <a:gd name="T5" fmla="*/ 3 h 83"/>
                <a:gd name="T6" fmla="*/ 34 w 40"/>
                <a:gd name="T7" fmla="*/ 48 h 83"/>
                <a:gd name="T8" fmla="*/ 7 w 40"/>
                <a:gd name="T9" fmla="*/ 82 h 83"/>
                <a:gd name="T10" fmla="*/ 1 w 40"/>
                <a:gd name="T11" fmla="*/ 65 h 83"/>
                <a:gd name="T12" fmla="*/ 1 w 40"/>
                <a:gd name="T13" fmla="*/ 56 h 83"/>
                <a:gd name="T14" fmla="*/ 19 w 40"/>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3">
                  <a:moveTo>
                    <a:pt x="19" y="35"/>
                  </a:moveTo>
                  <a:cubicBezTo>
                    <a:pt x="22" y="1"/>
                    <a:pt x="22" y="1"/>
                    <a:pt x="22" y="1"/>
                  </a:cubicBezTo>
                  <a:cubicBezTo>
                    <a:pt x="22" y="0"/>
                    <a:pt x="32" y="0"/>
                    <a:pt x="31" y="3"/>
                  </a:cubicBezTo>
                  <a:cubicBezTo>
                    <a:pt x="30" y="7"/>
                    <a:pt x="40" y="34"/>
                    <a:pt x="34" y="48"/>
                  </a:cubicBezTo>
                  <a:cubicBezTo>
                    <a:pt x="30" y="55"/>
                    <a:pt x="8" y="83"/>
                    <a:pt x="7" y="82"/>
                  </a:cubicBezTo>
                  <a:cubicBezTo>
                    <a:pt x="4" y="80"/>
                    <a:pt x="4" y="73"/>
                    <a:pt x="1" y="65"/>
                  </a:cubicBezTo>
                  <a:cubicBezTo>
                    <a:pt x="0" y="63"/>
                    <a:pt x="1" y="56"/>
                    <a:pt x="1" y="56"/>
                  </a:cubicBezTo>
                  <a:cubicBezTo>
                    <a:pt x="3" y="55"/>
                    <a:pt x="19" y="35"/>
                    <a:pt x="19" y="35"/>
                  </a:cubicBez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0" name="任意多边形 26"/>
            <p:cNvSpPr/>
            <p:nvPr/>
          </p:nvSpPr>
          <p:spPr bwMode="auto">
            <a:xfrm>
              <a:off x="7450138" y="5564188"/>
              <a:ext cx="220663" cy="77788"/>
            </a:xfrm>
            <a:custGeom>
              <a:avLst/>
              <a:gdLst>
                <a:gd name="T0" fmla="*/ 13 w 23"/>
                <a:gd name="T1" fmla="*/ 0 h 8"/>
                <a:gd name="T2" fmla="*/ 23 w 23"/>
                <a:gd name="T3" fmla="*/ 0 h 8"/>
                <a:gd name="T4" fmla="*/ 23 w 23"/>
                <a:gd name="T5" fmla="*/ 8 h 8"/>
                <a:gd name="T6" fmla="*/ 2 w 23"/>
                <a:gd name="T7" fmla="*/ 8 h 8"/>
                <a:gd name="T8" fmla="*/ 2 w 23"/>
                <a:gd name="T9" fmla="*/ 4 h 8"/>
                <a:gd name="T10" fmla="*/ 13 w 23"/>
                <a:gd name="T11" fmla="*/ 0 h 8"/>
              </a:gdLst>
              <a:ahLst/>
              <a:cxnLst>
                <a:cxn ang="0">
                  <a:pos x="T0" y="T1"/>
                </a:cxn>
                <a:cxn ang="0">
                  <a:pos x="T2" y="T3"/>
                </a:cxn>
                <a:cxn ang="0">
                  <a:pos x="T4" y="T5"/>
                </a:cxn>
                <a:cxn ang="0">
                  <a:pos x="T6" y="T7"/>
                </a:cxn>
                <a:cxn ang="0">
                  <a:pos x="T8" y="T9"/>
                </a:cxn>
                <a:cxn ang="0">
                  <a:pos x="T10" y="T11"/>
                </a:cxn>
              </a:cxnLst>
              <a:rect l="0" t="0" r="r" b="b"/>
              <a:pathLst>
                <a:path w="23" h="8">
                  <a:moveTo>
                    <a:pt x="13" y="0"/>
                  </a:moveTo>
                  <a:cubicBezTo>
                    <a:pt x="23" y="0"/>
                    <a:pt x="23" y="0"/>
                    <a:pt x="23" y="0"/>
                  </a:cubicBezTo>
                  <a:cubicBezTo>
                    <a:pt x="23" y="8"/>
                    <a:pt x="23" y="8"/>
                    <a:pt x="23" y="8"/>
                  </a:cubicBezTo>
                  <a:cubicBezTo>
                    <a:pt x="2" y="8"/>
                    <a:pt x="2" y="8"/>
                    <a:pt x="2" y="8"/>
                  </a:cubicBezTo>
                  <a:cubicBezTo>
                    <a:pt x="1" y="8"/>
                    <a:pt x="0" y="5"/>
                    <a:pt x="2" y="4"/>
                  </a:cubicBezTo>
                  <a:lnTo>
                    <a:pt x="13" y="0"/>
                  </a:lnTo>
                  <a:close/>
                </a:path>
              </a:pathLst>
            </a:custGeom>
            <a:solidFill>
              <a:srgbClr val="0F23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1" name="任意多边形 27"/>
            <p:cNvSpPr/>
            <p:nvPr/>
          </p:nvSpPr>
          <p:spPr bwMode="auto">
            <a:xfrm>
              <a:off x="7739063" y="5564188"/>
              <a:ext cx="212725" cy="77788"/>
            </a:xfrm>
            <a:custGeom>
              <a:avLst/>
              <a:gdLst>
                <a:gd name="T0" fmla="*/ 12 w 22"/>
                <a:gd name="T1" fmla="*/ 0 h 8"/>
                <a:gd name="T2" fmla="*/ 22 w 22"/>
                <a:gd name="T3" fmla="*/ 0 h 8"/>
                <a:gd name="T4" fmla="*/ 22 w 22"/>
                <a:gd name="T5" fmla="*/ 8 h 8"/>
                <a:gd name="T6" fmla="*/ 2 w 22"/>
                <a:gd name="T7" fmla="*/ 8 h 8"/>
                <a:gd name="T8" fmla="*/ 1 w 22"/>
                <a:gd name="T9" fmla="*/ 4 h 8"/>
                <a:gd name="T10" fmla="*/ 12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2" y="0"/>
                  </a:moveTo>
                  <a:cubicBezTo>
                    <a:pt x="22" y="0"/>
                    <a:pt x="22" y="0"/>
                    <a:pt x="22" y="0"/>
                  </a:cubicBezTo>
                  <a:cubicBezTo>
                    <a:pt x="22" y="8"/>
                    <a:pt x="22" y="8"/>
                    <a:pt x="22" y="8"/>
                  </a:cubicBezTo>
                  <a:cubicBezTo>
                    <a:pt x="2" y="8"/>
                    <a:pt x="2" y="8"/>
                    <a:pt x="2" y="8"/>
                  </a:cubicBezTo>
                  <a:cubicBezTo>
                    <a:pt x="1" y="8"/>
                    <a:pt x="0" y="5"/>
                    <a:pt x="1" y="4"/>
                  </a:cubicBezTo>
                  <a:lnTo>
                    <a:pt x="12" y="0"/>
                  </a:lnTo>
                  <a:close/>
                </a:path>
              </a:pathLst>
            </a:custGeom>
            <a:solidFill>
              <a:srgbClr val="0F23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2" name="任意多边形 28"/>
            <p:cNvSpPr/>
            <p:nvPr/>
          </p:nvSpPr>
          <p:spPr bwMode="auto">
            <a:xfrm>
              <a:off x="7488238" y="3732213"/>
              <a:ext cx="636588" cy="762000"/>
            </a:xfrm>
            <a:custGeom>
              <a:avLst/>
              <a:gdLst>
                <a:gd name="T0" fmla="*/ 59 w 66"/>
                <a:gd name="T1" fmla="*/ 79 h 79"/>
                <a:gd name="T2" fmla="*/ 7 w 66"/>
                <a:gd name="T3" fmla="*/ 79 h 79"/>
                <a:gd name="T4" fmla="*/ 1 w 66"/>
                <a:gd name="T5" fmla="*/ 10 h 79"/>
                <a:gd name="T6" fmla="*/ 13 w 66"/>
                <a:gd name="T7" fmla="*/ 0 h 79"/>
                <a:gd name="T8" fmla="*/ 54 w 66"/>
                <a:gd name="T9" fmla="*/ 0 h 79"/>
                <a:gd name="T10" fmla="*/ 66 w 66"/>
                <a:gd name="T11" fmla="*/ 10 h 79"/>
                <a:gd name="T12" fmla="*/ 59 w 66"/>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66" h="79">
                  <a:moveTo>
                    <a:pt x="59" y="79"/>
                  </a:moveTo>
                  <a:cubicBezTo>
                    <a:pt x="7" y="79"/>
                    <a:pt x="7" y="79"/>
                    <a:pt x="7" y="79"/>
                  </a:cubicBezTo>
                  <a:cubicBezTo>
                    <a:pt x="1" y="10"/>
                    <a:pt x="1" y="10"/>
                    <a:pt x="1" y="10"/>
                  </a:cubicBezTo>
                  <a:cubicBezTo>
                    <a:pt x="0" y="5"/>
                    <a:pt x="6" y="0"/>
                    <a:pt x="13" y="0"/>
                  </a:cubicBezTo>
                  <a:cubicBezTo>
                    <a:pt x="54" y="0"/>
                    <a:pt x="54" y="0"/>
                    <a:pt x="54" y="0"/>
                  </a:cubicBezTo>
                  <a:cubicBezTo>
                    <a:pt x="61" y="0"/>
                    <a:pt x="66" y="5"/>
                    <a:pt x="66" y="10"/>
                  </a:cubicBezTo>
                  <a:lnTo>
                    <a:pt x="59" y="79"/>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3" name="任意多边形 29"/>
            <p:cNvSpPr/>
            <p:nvPr/>
          </p:nvSpPr>
          <p:spPr bwMode="auto">
            <a:xfrm>
              <a:off x="7488238" y="3732213"/>
              <a:ext cx="636588" cy="762000"/>
            </a:xfrm>
            <a:custGeom>
              <a:avLst/>
              <a:gdLst>
                <a:gd name="T0" fmla="*/ 59 w 66"/>
                <a:gd name="T1" fmla="*/ 79 h 79"/>
                <a:gd name="T2" fmla="*/ 7 w 66"/>
                <a:gd name="T3" fmla="*/ 79 h 79"/>
                <a:gd name="T4" fmla="*/ 1 w 66"/>
                <a:gd name="T5" fmla="*/ 10 h 79"/>
                <a:gd name="T6" fmla="*/ 13 w 66"/>
                <a:gd name="T7" fmla="*/ 0 h 79"/>
                <a:gd name="T8" fmla="*/ 54 w 66"/>
                <a:gd name="T9" fmla="*/ 0 h 79"/>
                <a:gd name="T10" fmla="*/ 66 w 66"/>
                <a:gd name="T11" fmla="*/ 10 h 79"/>
                <a:gd name="T12" fmla="*/ 59 w 66"/>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66" h="79">
                  <a:moveTo>
                    <a:pt x="59" y="79"/>
                  </a:moveTo>
                  <a:cubicBezTo>
                    <a:pt x="7" y="79"/>
                    <a:pt x="7" y="79"/>
                    <a:pt x="7" y="79"/>
                  </a:cubicBezTo>
                  <a:cubicBezTo>
                    <a:pt x="1" y="10"/>
                    <a:pt x="1" y="10"/>
                    <a:pt x="1" y="10"/>
                  </a:cubicBezTo>
                  <a:cubicBezTo>
                    <a:pt x="0" y="5"/>
                    <a:pt x="6" y="0"/>
                    <a:pt x="13" y="0"/>
                  </a:cubicBezTo>
                  <a:cubicBezTo>
                    <a:pt x="54" y="0"/>
                    <a:pt x="54" y="0"/>
                    <a:pt x="54" y="0"/>
                  </a:cubicBezTo>
                  <a:cubicBezTo>
                    <a:pt x="61" y="0"/>
                    <a:pt x="66" y="5"/>
                    <a:pt x="66" y="10"/>
                  </a:cubicBezTo>
                  <a:lnTo>
                    <a:pt x="59" y="79"/>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4" name="任意多边形 30"/>
            <p:cNvSpPr/>
            <p:nvPr/>
          </p:nvSpPr>
          <p:spPr bwMode="auto">
            <a:xfrm>
              <a:off x="7729538" y="3606800"/>
              <a:ext cx="163513" cy="193675"/>
            </a:xfrm>
            <a:custGeom>
              <a:avLst/>
              <a:gdLst>
                <a:gd name="T0" fmla="*/ 8 w 17"/>
                <a:gd name="T1" fmla="*/ 20 h 20"/>
                <a:gd name="T2" fmla="*/ 17 w 17"/>
                <a:gd name="T3" fmla="*/ 13 h 20"/>
                <a:gd name="T4" fmla="*/ 17 w 17"/>
                <a:gd name="T5" fmla="*/ 2 h 20"/>
                <a:gd name="T6" fmla="*/ 12 w 17"/>
                <a:gd name="T7" fmla="*/ 0 h 20"/>
                <a:gd name="T8" fmla="*/ 5 w 17"/>
                <a:gd name="T9" fmla="*/ 0 h 20"/>
                <a:gd name="T10" fmla="*/ 0 w 17"/>
                <a:gd name="T11" fmla="*/ 4 h 20"/>
                <a:gd name="T12" fmla="*/ 0 w 17"/>
                <a:gd name="T13" fmla="*/ 13 h 20"/>
                <a:gd name="T14" fmla="*/ 8 w 17"/>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0">
                  <a:moveTo>
                    <a:pt x="8" y="20"/>
                  </a:moveTo>
                  <a:cubicBezTo>
                    <a:pt x="17" y="20"/>
                    <a:pt x="17" y="14"/>
                    <a:pt x="17" y="13"/>
                  </a:cubicBezTo>
                  <a:cubicBezTo>
                    <a:pt x="17" y="2"/>
                    <a:pt x="17" y="2"/>
                    <a:pt x="17" y="2"/>
                  </a:cubicBezTo>
                  <a:cubicBezTo>
                    <a:pt x="17" y="0"/>
                    <a:pt x="14" y="0"/>
                    <a:pt x="12" y="0"/>
                  </a:cubicBezTo>
                  <a:cubicBezTo>
                    <a:pt x="5" y="0"/>
                    <a:pt x="5" y="0"/>
                    <a:pt x="5" y="0"/>
                  </a:cubicBezTo>
                  <a:cubicBezTo>
                    <a:pt x="3" y="0"/>
                    <a:pt x="0" y="2"/>
                    <a:pt x="0" y="4"/>
                  </a:cubicBezTo>
                  <a:cubicBezTo>
                    <a:pt x="0" y="13"/>
                    <a:pt x="0" y="13"/>
                    <a:pt x="0" y="13"/>
                  </a:cubicBezTo>
                  <a:cubicBezTo>
                    <a:pt x="0" y="14"/>
                    <a:pt x="1" y="20"/>
                    <a:pt x="8" y="20"/>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5" name="任意多边形 31"/>
            <p:cNvSpPr/>
            <p:nvPr/>
          </p:nvSpPr>
          <p:spPr bwMode="auto">
            <a:xfrm>
              <a:off x="7642226" y="3317875"/>
              <a:ext cx="347663" cy="376238"/>
            </a:xfrm>
            <a:custGeom>
              <a:avLst/>
              <a:gdLst>
                <a:gd name="T0" fmla="*/ 3 w 36"/>
                <a:gd name="T1" fmla="*/ 30 h 39"/>
                <a:gd name="T2" fmla="*/ 22 w 36"/>
                <a:gd name="T3" fmla="*/ 35 h 39"/>
                <a:gd name="T4" fmla="*/ 33 w 36"/>
                <a:gd name="T5" fmla="*/ 14 h 39"/>
                <a:gd name="T6" fmla="*/ 12 w 36"/>
                <a:gd name="T7" fmla="*/ 3 h 39"/>
                <a:gd name="T8" fmla="*/ 3 w 36"/>
                <a:gd name="T9" fmla="*/ 30 h 39"/>
              </a:gdLst>
              <a:ahLst/>
              <a:cxnLst>
                <a:cxn ang="0">
                  <a:pos x="T0" y="T1"/>
                </a:cxn>
                <a:cxn ang="0">
                  <a:pos x="T2" y="T3"/>
                </a:cxn>
                <a:cxn ang="0">
                  <a:pos x="T4" y="T5"/>
                </a:cxn>
                <a:cxn ang="0">
                  <a:pos x="T6" y="T7"/>
                </a:cxn>
                <a:cxn ang="0">
                  <a:pos x="T8" y="T9"/>
                </a:cxn>
              </a:cxnLst>
              <a:rect l="0" t="0" r="r" b="b"/>
              <a:pathLst>
                <a:path w="36" h="39">
                  <a:moveTo>
                    <a:pt x="3" y="30"/>
                  </a:moveTo>
                  <a:cubicBezTo>
                    <a:pt x="6" y="39"/>
                    <a:pt x="13" y="38"/>
                    <a:pt x="22" y="35"/>
                  </a:cubicBezTo>
                  <a:cubicBezTo>
                    <a:pt x="31" y="33"/>
                    <a:pt x="36" y="23"/>
                    <a:pt x="33" y="14"/>
                  </a:cubicBezTo>
                  <a:cubicBezTo>
                    <a:pt x="31" y="5"/>
                    <a:pt x="21" y="0"/>
                    <a:pt x="12" y="3"/>
                  </a:cubicBezTo>
                  <a:cubicBezTo>
                    <a:pt x="4" y="5"/>
                    <a:pt x="0" y="21"/>
                    <a:pt x="3" y="30"/>
                  </a:cubicBezTo>
                  <a:close/>
                </a:path>
              </a:pathLst>
            </a:custGeom>
            <a:solidFill>
              <a:srgbClr val="FFB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6" name="任意多边形 34"/>
            <p:cNvSpPr/>
            <p:nvPr/>
          </p:nvSpPr>
          <p:spPr bwMode="auto">
            <a:xfrm>
              <a:off x="3633788" y="3713163"/>
              <a:ext cx="1706563" cy="1803400"/>
            </a:xfrm>
            <a:custGeom>
              <a:avLst/>
              <a:gdLst>
                <a:gd name="T0" fmla="*/ 200 w 1075"/>
                <a:gd name="T1" fmla="*/ 1136 h 1136"/>
                <a:gd name="T2" fmla="*/ 0 w 1075"/>
                <a:gd name="T3" fmla="*/ 960 h 1136"/>
                <a:gd name="T4" fmla="*/ 892 w 1075"/>
                <a:gd name="T5" fmla="*/ 0 h 1136"/>
                <a:gd name="T6" fmla="*/ 1075 w 1075"/>
                <a:gd name="T7" fmla="*/ 176 h 1136"/>
                <a:gd name="T8" fmla="*/ 200 w 1075"/>
                <a:gd name="T9" fmla="*/ 1136 h 1136"/>
              </a:gdLst>
              <a:ahLst/>
              <a:cxnLst>
                <a:cxn ang="0">
                  <a:pos x="T0" y="T1"/>
                </a:cxn>
                <a:cxn ang="0">
                  <a:pos x="T2" y="T3"/>
                </a:cxn>
                <a:cxn ang="0">
                  <a:pos x="T4" y="T5"/>
                </a:cxn>
                <a:cxn ang="0">
                  <a:pos x="T6" y="T7"/>
                </a:cxn>
                <a:cxn ang="0">
                  <a:pos x="T8" y="T9"/>
                </a:cxn>
              </a:cxnLst>
              <a:rect l="0" t="0" r="r" b="b"/>
              <a:pathLst>
                <a:path w="1075" h="1136">
                  <a:moveTo>
                    <a:pt x="200" y="1136"/>
                  </a:moveTo>
                  <a:lnTo>
                    <a:pt x="0" y="960"/>
                  </a:lnTo>
                  <a:lnTo>
                    <a:pt x="892" y="0"/>
                  </a:lnTo>
                  <a:lnTo>
                    <a:pt x="1075" y="176"/>
                  </a:lnTo>
                  <a:lnTo>
                    <a:pt x="200" y="1136"/>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7" name="任意多边形 35"/>
            <p:cNvSpPr/>
            <p:nvPr/>
          </p:nvSpPr>
          <p:spPr bwMode="auto">
            <a:xfrm>
              <a:off x="4500563" y="3810000"/>
              <a:ext cx="849313" cy="539750"/>
            </a:xfrm>
            <a:custGeom>
              <a:avLst/>
              <a:gdLst>
                <a:gd name="T0" fmla="*/ 7 w 88"/>
                <a:gd name="T1" fmla="*/ 2 h 56"/>
                <a:gd name="T2" fmla="*/ 41 w 88"/>
                <a:gd name="T3" fmla="*/ 37 h 56"/>
                <a:gd name="T4" fmla="*/ 88 w 88"/>
                <a:gd name="T5" fmla="*/ 42 h 56"/>
                <a:gd name="T6" fmla="*/ 87 w 88"/>
                <a:gd name="T7" fmla="*/ 53 h 56"/>
                <a:gd name="T8" fmla="*/ 29 w 88"/>
                <a:gd name="T9" fmla="*/ 56 h 56"/>
                <a:gd name="T10" fmla="*/ 6 w 88"/>
                <a:gd name="T11" fmla="*/ 23 h 56"/>
                <a:gd name="T12" fmla="*/ 7 w 88"/>
                <a:gd name="T13" fmla="*/ 2 h 56"/>
              </a:gdLst>
              <a:ahLst/>
              <a:cxnLst>
                <a:cxn ang="0">
                  <a:pos x="T0" y="T1"/>
                </a:cxn>
                <a:cxn ang="0">
                  <a:pos x="T2" y="T3"/>
                </a:cxn>
                <a:cxn ang="0">
                  <a:pos x="T4" y="T5"/>
                </a:cxn>
                <a:cxn ang="0">
                  <a:pos x="T6" y="T7"/>
                </a:cxn>
                <a:cxn ang="0">
                  <a:pos x="T8" y="T9"/>
                </a:cxn>
                <a:cxn ang="0">
                  <a:pos x="T10" y="T11"/>
                </a:cxn>
                <a:cxn ang="0">
                  <a:pos x="T12" y="T13"/>
                </a:cxn>
              </a:cxnLst>
              <a:rect l="0" t="0" r="r" b="b"/>
              <a:pathLst>
                <a:path w="88" h="56">
                  <a:moveTo>
                    <a:pt x="7" y="2"/>
                  </a:moveTo>
                  <a:cubicBezTo>
                    <a:pt x="14" y="0"/>
                    <a:pt x="41" y="37"/>
                    <a:pt x="41" y="37"/>
                  </a:cubicBezTo>
                  <a:cubicBezTo>
                    <a:pt x="88" y="42"/>
                    <a:pt x="88" y="42"/>
                    <a:pt x="88" y="42"/>
                  </a:cubicBezTo>
                  <a:cubicBezTo>
                    <a:pt x="87" y="53"/>
                    <a:pt x="87" y="53"/>
                    <a:pt x="87" y="53"/>
                  </a:cubicBezTo>
                  <a:cubicBezTo>
                    <a:pt x="29" y="56"/>
                    <a:pt x="29" y="56"/>
                    <a:pt x="29" y="56"/>
                  </a:cubicBezTo>
                  <a:cubicBezTo>
                    <a:pt x="29" y="56"/>
                    <a:pt x="9" y="34"/>
                    <a:pt x="6" y="23"/>
                  </a:cubicBezTo>
                  <a:cubicBezTo>
                    <a:pt x="2" y="13"/>
                    <a:pt x="0" y="4"/>
                    <a:pt x="7" y="2"/>
                  </a:cubicBezTo>
                  <a:close/>
                </a:path>
              </a:pathLst>
            </a:custGeom>
            <a:solidFill>
              <a:srgbClr val="ABD2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8" name="任意多边形 36"/>
            <p:cNvSpPr/>
            <p:nvPr/>
          </p:nvSpPr>
          <p:spPr bwMode="auto">
            <a:xfrm>
              <a:off x="5319713" y="4214813"/>
              <a:ext cx="144463" cy="106363"/>
            </a:xfrm>
            <a:custGeom>
              <a:avLst/>
              <a:gdLst>
                <a:gd name="T0" fmla="*/ 1 w 15"/>
                <a:gd name="T1" fmla="*/ 0 h 11"/>
                <a:gd name="T2" fmla="*/ 0 w 15"/>
                <a:gd name="T3" fmla="*/ 11 h 11"/>
                <a:gd name="T4" fmla="*/ 14 w 15"/>
                <a:gd name="T5" fmla="*/ 6 h 11"/>
                <a:gd name="T6" fmla="*/ 13 w 15"/>
                <a:gd name="T7" fmla="*/ 2 h 11"/>
                <a:gd name="T8" fmla="*/ 1 w 15"/>
                <a:gd name="T9" fmla="*/ 0 h 11"/>
              </a:gdLst>
              <a:ahLst/>
              <a:cxnLst>
                <a:cxn ang="0">
                  <a:pos x="T0" y="T1"/>
                </a:cxn>
                <a:cxn ang="0">
                  <a:pos x="T2" y="T3"/>
                </a:cxn>
                <a:cxn ang="0">
                  <a:pos x="T4" y="T5"/>
                </a:cxn>
                <a:cxn ang="0">
                  <a:pos x="T6" y="T7"/>
                </a:cxn>
                <a:cxn ang="0">
                  <a:pos x="T8" y="T9"/>
                </a:cxn>
              </a:cxnLst>
              <a:rect l="0" t="0" r="r" b="b"/>
              <a:pathLst>
                <a:path w="15" h="11">
                  <a:moveTo>
                    <a:pt x="1" y="0"/>
                  </a:moveTo>
                  <a:cubicBezTo>
                    <a:pt x="0" y="11"/>
                    <a:pt x="0" y="11"/>
                    <a:pt x="0" y="11"/>
                  </a:cubicBezTo>
                  <a:cubicBezTo>
                    <a:pt x="0" y="11"/>
                    <a:pt x="12" y="9"/>
                    <a:pt x="14" y="6"/>
                  </a:cubicBezTo>
                  <a:cubicBezTo>
                    <a:pt x="15" y="3"/>
                    <a:pt x="13" y="2"/>
                    <a:pt x="13" y="2"/>
                  </a:cubicBezTo>
                  <a:lnTo>
                    <a:pt x="1" y="0"/>
                  </a:ln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9" name="任意多边形 37"/>
            <p:cNvSpPr/>
            <p:nvPr/>
          </p:nvSpPr>
          <p:spPr bwMode="auto">
            <a:xfrm>
              <a:off x="5676901" y="4146550"/>
              <a:ext cx="144463" cy="106363"/>
            </a:xfrm>
            <a:custGeom>
              <a:avLst/>
              <a:gdLst>
                <a:gd name="T0" fmla="*/ 1 w 15"/>
                <a:gd name="T1" fmla="*/ 0 h 11"/>
                <a:gd name="T2" fmla="*/ 0 w 15"/>
                <a:gd name="T3" fmla="*/ 11 h 11"/>
                <a:gd name="T4" fmla="*/ 13 w 15"/>
                <a:gd name="T5" fmla="*/ 8 h 11"/>
                <a:gd name="T6" fmla="*/ 12 w 15"/>
                <a:gd name="T7" fmla="*/ 2 h 11"/>
                <a:gd name="T8" fmla="*/ 1 w 15"/>
                <a:gd name="T9" fmla="*/ 0 h 11"/>
              </a:gdLst>
              <a:ahLst/>
              <a:cxnLst>
                <a:cxn ang="0">
                  <a:pos x="T0" y="T1"/>
                </a:cxn>
                <a:cxn ang="0">
                  <a:pos x="T2" y="T3"/>
                </a:cxn>
                <a:cxn ang="0">
                  <a:pos x="T4" y="T5"/>
                </a:cxn>
                <a:cxn ang="0">
                  <a:pos x="T6" y="T7"/>
                </a:cxn>
                <a:cxn ang="0">
                  <a:pos x="T8" y="T9"/>
                </a:cxn>
              </a:cxnLst>
              <a:rect l="0" t="0" r="r" b="b"/>
              <a:pathLst>
                <a:path w="15" h="11">
                  <a:moveTo>
                    <a:pt x="1" y="0"/>
                  </a:moveTo>
                  <a:cubicBezTo>
                    <a:pt x="0" y="11"/>
                    <a:pt x="0" y="11"/>
                    <a:pt x="0" y="11"/>
                  </a:cubicBezTo>
                  <a:cubicBezTo>
                    <a:pt x="0" y="11"/>
                    <a:pt x="12" y="11"/>
                    <a:pt x="13" y="8"/>
                  </a:cubicBezTo>
                  <a:cubicBezTo>
                    <a:pt x="15" y="5"/>
                    <a:pt x="12" y="2"/>
                    <a:pt x="12" y="2"/>
                  </a:cubicBezTo>
                  <a:lnTo>
                    <a:pt x="1" y="0"/>
                  </a:ln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0" name="矩形 179"/>
            <p:cNvSpPr/>
            <p:nvPr/>
          </p:nvSpPr>
          <p:spPr bwMode="auto">
            <a:xfrm>
              <a:off x="4665663" y="2603500"/>
              <a:ext cx="355600" cy="300038"/>
            </a:xfrm>
            <a:prstGeom prst="rect">
              <a:avLst/>
            </a:prstGeom>
            <a:solidFill>
              <a:srgbClr val="8CB3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81" name="矩形 180"/>
            <p:cNvSpPr/>
            <p:nvPr/>
          </p:nvSpPr>
          <p:spPr bwMode="auto">
            <a:xfrm>
              <a:off x="5011738" y="2373313"/>
              <a:ext cx="347663" cy="530225"/>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82" name="矩形 181"/>
            <p:cNvSpPr/>
            <p:nvPr/>
          </p:nvSpPr>
          <p:spPr bwMode="auto">
            <a:xfrm>
              <a:off x="5359401" y="2122488"/>
              <a:ext cx="346075" cy="781050"/>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83" name="矩形 182"/>
            <p:cNvSpPr/>
            <p:nvPr/>
          </p:nvSpPr>
          <p:spPr bwMode="auto">
            <a:xfrm>
              <a:off x="5705476" y="1881188"/>
              <a:ext cx="347663" cy="1022350"/>
            </a:xfrm>
            <a:prstGeom prst="rect">
              <a:avLst/>
            </a:prstGeom>
            <a:solidFill>
              <a:srgbClr val="0908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84" name="矩形 183"/>
            <p:cNvSpPr/>
            <p:nvPr/>
          </p:nvSpPr>
          <p:spPr bwMode="auto">
            <a:xfrm>
              <a:off x="6053138" y="1630363"/>
              <a:ext cx="346075" cy="1273175"/>
            </a:xfrm>
            <a:prstGeom prst="rect">
              <a:avLst/>
            </a:prstGeom>
            <a:solidFill>
              <a:schemeClr val="accent5">
                <a:lumMod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85" name="任意多边形 45"/>
            <p:cNvSpPr/>
            <p:nvPr/>
          </p:nvSpPr>
          <p:spPr bwMode="auto">
            <a:xfrm>
              <a:off x="7685534" y="3338402"/>
              <a:ext cx="283806" cy="280738"/>
            </a:xfrm>
            <a:custGeom>
              <a:avLst/>
              <a:gdLst>
                <a:gd name="connsiteX0" fmla="*/ 138219 w 283806"/>
                <a:gd name="connsiteY0" fmla="*/ 576 h 280738"/>
                <a:gd name="connsiteX1" fmla="*/ 275383 w 283806"/>
                <a:gd name="connsiteY1" fmla="*/ 114533 h 280738"/>
                <a:gd name="connsiteX2" fmla="*/ 265726 w 283806"/>
                <a:gd name="connsiteY2" fmla="*/ 241152 h 280738"/>
                <a:gd name="connsiteX3" fmla="*/ 233628 w 283806"/>
                <a:gd name="connsiteY3" fmla="*/ 280738 h 280738"/>
                <a:gd name="connsiteX4" fmla="*/ 219922 w 283806"/>
                <a:gd name="connsiteY4" fmla="*/ 278197 h 280738"/>
                <a:gd name="connsiteX5" fmla="*/ 207744 w 283806"/>
                <a:gd name="connsiteY5" fmla="*/ 220068 h 280738"/>
                <a:gd name="connsiteX6" fmla="*/ 236611 w 283806"/>
                <a:gd name="connsiteY6" fmla="*/ 162388 h 280738"/>
                <a:gd name="connsiteX7" fmla="*/ 169256 w 283806"/>
                <a:gd name="connsiteY7" fmla="*/ 143162 h 280738"/>
                <a:gd name="connsiteX8" fmla="*/ 169256 w 283806"/>
                <a:gd name="connsiteY8" fmla="*/ 85483 h 280738"/>
                <a:gd name="connsiteX9" fmla="*/ 0 w 283806"/>
                <a:gd name="connsiteY9" fmla="*/ 85483 h 280738"/>
                <a:gd name="connsiteX10" fmla="*/ 3489 w 283806"/>
                <a:gd name="connsiteY10" fmla="*/ 76416 h 280738"/>
                <a:gd name="connsiteX11" fmla="*/ 72580 w 283806"/>
                <a:gd name="connsiteY11" fmla="*/ 8415 h 280738"/>
                <a:gd name="connsiteX12" fmla="*/ 138219 w 283806"/>
                <a:gd name="connsiteY12" fmla="*/ 576 h 28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806" h="280738">
                  <a:moveTo>
                    <a:pt x="138219" y="576"/>
                  </a:moveTo>
                  <a:cubicBezTo>
                    <a:pt x="202954" y="6003"/>
                    <a:pt x="260897" y="49415"/>
                    <a:pt x="275383" y="114533"/>
                  </a:cubicBezTo>
                  <a:cubicBezTo>
                    <a:pt x="289869" y="157945"/>
                    <a:pt x="285041" y="203769"/>
                    <a:pt x="265726" y="241152"/>
                  </a:cubicBezTo>
                  <a:lnTo>
                    <a:pt x="233628" y="280738"/>
                  </a:lnTo>
                  <a:lnTo>
                    <a:pt x="219922" y="278197"/>
                  </a:lnTo>
                  <a:cubicBezTo>
                    <a:pt x="191507" y="266932"/>
                    <a:pt x="186094" y="227277"/>
                    <a:pt x="207744" y="220068"/>
                  </a:cubicBezTo>
                  <a:cubicBezTo>
                    <a:pt x="226989" y="210454"/>
                    <a:pt x="255855" y="191228"/>
                    <a:pt x="236611" y="162388"/>
                  </a:cubicBezTo>
                  <a:cubicBezTo>
                    <a:pt x="207744" y="133549"/>
                    <a:pt x="178878" y="143162"/>
                    <a:pt x="169256" y="143162"/>
                  </a:cubicBezTo>
                  <a:cubicBezTo>
                    <a:pt x="169256" y="143162"/>
                    <a:pt x="169256" y="85483"/>
                    <a:pt x="169256" y="85483"/>
                  </a:cubicBezTo>
                  <a:lnTo>
                    <a:pt x="0" y="85483"/>
                  </a:lnTo>
                  <a:lnTo>
                    <a:pt x="3489" y="76416"/>
                  </a:lnTo>
                  <a:cubicBezTo>
                    <a:pt x="20068" y="41878"/>
                    <a:pt x="43608" y="15650"/>
                    <a:pt x="72580" y="8415"/>
                  </a:cubicBezTo>
                  <a:cubicBezTo>
                    <a:pt x="94309" y="1179"/>
                    <a:pt x="116641" y="-1233"/>
                    <a:pt x="138219" y="576"/>
                  </a:cubicBezTo>
                  <a:close/>
                </a:path>
              </a:pathLst>
            </a:custGeom>
            <a:solidFill>
              <a:srgbClr val="F8D188"/>
            </a:solidFill>
            <a:ln>
              <a:noFill/>
            </a:ln>
          </p:spPr>
          <p:txBody>
            <a:bodyPr vert="horz" wrap="square" lIns="91440" tIns="45720" rIns="91440" bIns="45720" numCol="1" anchor="t" anchorCtr="0" compatLnSpc="1">
              <a:noAutofit/>
            </a:bodyPr>
            <a:p>
              <a:endParaRPr lang="zh-CN" altLang="en-US"/>
            </a:p>
          </p:txBody>
        </p:sp>
        <p:sp>
          <p:nvSpPr>
            <p:cNvPr id="186" name="任意多边形 47"/>
            <p:cNvSpPr/>
            <p:nvPr/>
          </p:nvSpPr>
          <p:spPr bwMode="auto">
            <a:xfrm>
              <a:off x="4500563" y="3384550"/>
              <a:ext cx="253362" cy="302350"/>
            </a:xfrm>
            <a:custGeom>
              <a:avLst/>
              <a:gdLst>
                <a:gd name="connsiteX0" fmla="*/ 154710 w 253362"/>
                <a:gd name="connsiteY0" fmla="*/ 0 h 302350"/>
                <a:gd name="connsiteX1" fmla="*/ 249212 w 253362"/>
                <a:gd name="connsiteY1" fmla="*/ 47421 h 302350"/>
                <a:gd name="connsiteX2" fmla="*/ 253362 w 253362"/>
                <a:gd name="connsiteY2" fmla="*/ 52818 h 302350"/>
                <a:gd name="connsiteX3" fmla="*/ 97098 w 253362"/>
                <a:gd name="connsiteY3" fmla="*/ 96970 h 302350"/>
                <a:gd name="connsiteX4" fmla="*/ 106738 w 253362"/>
                <a:gd name="connsiteY4" fmla="*/ 154914 h 302350"/>
                <a:gd name="connsiteX5" fmla="*/ 58536 w 253362"/>
                <a:gd name="connsiteY5" fmla="*/ 193543 h 302350"/>
                <a:gd name="connsiteX6" fmla="*/ 97098 w 253362"/>
                <a:gd name="connsiteY6" fmla="*/ 241830 h 302350"/>
                <a:gd name="connsiteX7" fmla="*/ 101165 w 253362"/>
                <a:gd name="connsiteY7" fmla="*/ 298868 h 302350"/>
                <a:gd name="connsiteX8" fmla="*/ 90290 w 253362"/>
                <a:gd name="connsiteY8" fmla="*/ 302350 h 302350"/>
                <a:gd name="connsiteX9" fmla="*/ 45930 w 253362"/>
                <a:gd name="connsiteY9" fmla="*/ 274368 h 302350"/>
                <a:gd name="connsiteX10" fmla="*/ 0 w 253362"/>
                <a:gd name="connsiteY10" fmla="*/ 164379 h 302350"/>
                <a:gd name="connsiteX11" fmla="*/ 154710 w 253362"/>
                <a:gd name="connsiteY11" fmla="*/ 0 h 30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362" h="302350">
                  <a:moveTo>
                    <a:pt x="154710" y="0"/>
                  </a:moveTo>
                  <a:cubicBezTo>
                    <a:pt x="190970" y="0"/>
                    <a:pt x="223150" y="19037"/>
                    <a:pt x="249212" y="47421"/>
                  </a:cubicBezTo>
                  <a:lnTo>
                    <a:pt x="253362" y="52818"/>
                  </a:lnTo>
                  <a:lnTo>
                    <a:pt x="97098" y="96970"/>
                  </a:lnTo>
                  <a:cubicBezTo>
                    <a:pt x="97098" y="96970"/>
                    <a:pt x="116378" y="154914"/>
                    <a:pt x="106738" y="154914"/>
                  </a:cubicBezTo>
                  <a:cubicBezTo>
                    <a:pt x="97098" y="164571"/>
                    <a:pt x="68176" y="154914"/>
                    <a:pt x="58536" y="193543"/>
                  </a:cubicBezTo>
                  <a:cubicBezTo>
                    <a:pt x="48895" y="222515"/>
                    <a:pt x="77817" y="241830"/>
                    <a:pt x="97098" y="241830"/>
                  </a:cubicBezTo>
                  <a:cubicBezTo>
                    <a:pt x="118789" y="241830"/>
                    <a:pt x="124211" y="279855"/>
                    <a:pt x="101165" y="298868"/>
                  </a:cubicBezTo>
                  <a:lnTo>
                    <a:pt x="90290" y="302350"/>
                  </a:lnTo>
                  <a:lnTo>
                    <a:pt x="45930" y="274368"/>
                  </a:lnTo>
                  <a:cubicBezTo>
                    <a:pt x="16922" y="246568"/>
                    <a:pt x="0" y="207891"/>
                    <a:pt x="0" y="164379"/>
                  </a:cubicBezTo>
                  <a:cubicBezTo>
                    <a:pt x="0" y="77355"/>
                    <a:pt x="67686" y="0"/>
                    <a:pt x="154710" y="0"/>
                  </a:cubicBezTo>
                  <a:close/>
                </a:path>
              </a:pathLst>
            </a:custGeom>
            <a:solidFill>
              <a:srgbClr val="7F4D4E"/>
            </a:solidFill>
            <a:ln>
              <a:noFill/>
            </a:ln>
          </p:spPr>
          <p:txBody>
            <a:bodyPr vert="horz" wrap="square" lIns="91440" tIns="45720" rIns="91440" bIns="45720" numCol="1" anchor="t" anchorCtr="0" compatLnSpc="1">
              <a:noAutofit/>
            </a:bodyPr>
            <a:p>
              <a:endParaRPr lang="zh-CN" altLang="en-US"/>
            </a:p>
          </p:txBody>
        </p:sp>
      </p:grpSp>
      <p:sp>
        <p:nvSpPr>
          <p:cNvPr id="8" name="标题 7"/>
          <p:cNvSpPr>
            <a:spLocks noGrp="1"/>
          </p:cNvSpPr>
          <p:nvPr>
            <p:ph type="title"/>
          </p:nvPr>
        </p:nvSpPr>
        <p:spPr>
          <a:xfrm>
            <a:off x="1830705" y="334645"/>
            <a:ext cx="9020810" cy="664845"/>
          </a:xfrm>
        </p:spPr>
        <p:txBody>
          <a:bodyPr>
            <a:normAutofit fontScale="90000"/>
          </a:bodyPr>
          <a:lstStyle/>
          <a:p>
            <a:r>
              <a:rPr kumimoji="1" lang="en-US" altLang="zh-CN" sz="3555" smtClean="0">
                <a:solidFill>
                  <a:schemeClr val="accent1">
                    <a:lumMod val="50000"/>
                  </a:schemeClr>
                </a:solidFill>
              </a:rPr>
              <a:t>1. </a:t>
            </a:r>
            <a:r>
              <a:rPr kumimoji="1" lang="zh-CN" altLang="en-US" sz="3555" smtClean="0">
                <a:solidFill>
                  <a:schemeClr val="accent1">
                    <a:lumMod val="50000"/>
                  </a:schemeClr>
                </a:solidFill>
              </a:rPr>
              <a:t>内容完整(Completeness)：</a:t>
            </a:r>
            <a:r>
              <a:rPr kumimoji="1" lang="zh-CN" altLang="en-US" sz="2665" smtClean="0">
                <a:solidFill>
                  <a:schemeClr val="accent1">
                    <a:lumMod val="50000"/>
                  </a:schemeClr>
                </a:solidFill>
              </a:rPr>
              <a:t>格式正确，要点齐全</a:t>
            </a:r>
            <a:endParaRPr kumimoji="1" lang="zh-CN" altLang="en-US" sz="2665" smtClean="0">
              <a:solidFill>
                <a:schemeClr val="accent1">
                  <a:lumMod val="50000"/>
                </a:schemeClr>
              </a:solidFill>
            </a:endParaRPr>
          </a:p>
        </p:txBody>
      </p:sp>
      <p:grpSp>
        <p:nvGrpSpPr>
          <p:cNvPr id="10" name="组合 12"/>
          <p:cNvGrpSpPr/>
          <p:nvPr/>
        </p:nvGrpSpPr>
        <p:grpSpPr bwMode="auto">
          <a:xfrm>
            <a:off x="2307591" y="3757015"/>
            <a:ext cx="2784475" cy="593908"/>
            <a:chOff x="0" y="0"/>
            <a:chExt cx="2784414" cy="592940"/>
          </a:xfrm>
        </p:grpSpPr>
        <p:sp>
          <p:nvSpPr>
            <p:cNvPr id="28697" name="Rectangle 23"/>
            <p:cNvSpPr>
              <a:spLocks noChangeArrowheads="1"/>
            </p:cNvSpPr>
            <p:nvPr/>
          </p:nvSpPr>
          <p:spPr bwMode="auto">
            <a:xfrm>
              <a:off x="0" y="29274"/>
              <a:ext cx="2487944" cy="534393"/>
            </a:xfrm>
            <a:prstGeom prst="rect">
              <a:avLst/>
            </a:prstGeom>
            <a:solidFill>
              <a:srgbClr val="6D968E"/>
            </a:solidFill>
            <a:ln w="9525">
              <a:noFill/>
              <a:miter lim="800000"/>
            </a:ln>
          </p:spPr>
          <p:txBody>
            <a:bodyPr/>
            <a:p>
              <a:pPr eaLnBrk="1" hangingPunct="1">
                <a:buFont typeface="Arial" panose="020B0604020202020204" pitchFamily="34" charset="0"/>
                <a:buNone/>
              </a:pPr>
              <a:endParaRPr lang="en-US" altLang="zh-CN">
                <a:solidFill>
                  <a:srgbClr val="000000"/>
                </a:solidFill>
              </a:endParaRPr>
            </a:p>
          </p:txBody>
        </p:sp>
        <p:grpSp>
          <p:nvGrpSpPr>
            <p:cNvPr id="11" name="组合 14"/>
            <p:cNvGrpSpPr/>
            <p:nvPr/>
          </p:nvGrpSpPr>
          <p:grpSpPr bwMode="auto">
            <a:xfrm>
              <a:off x="2191474" y="0"/>
              <a:ext cx="592940" cy="592940"/>
              <a:chOff x="0" y="0"/>
              <a:chExt cx="592940" cy="592940"/>
            </a:xfrm>
          </p:grpSpPr>
          <p:sp>
            <p:nvSpPr>
              <p:cNvPr id="28699" name="Oval 25"/>
              <p:cNvSpPr>
                <a:spLocks noChangeArrowheads="1"/>
              </p:cNvSpPr>
              <p:nvPr/>
            </p:nvSpPr>
            <p:spPr bwMode="auto">
              <a:xfrm>
                <a:off x="0" y="0"/>
                <a:ext cx="592940" cy="592940"/>
              </a:xfrm>
              <a:prstGeom prst="ellipse">
                <a:avLst/>
              </a:prstGeom>
              <a:gradFill rotWithShape="1">
                <a:gsLst>
                  <a:gs pos="0">
                    <a:sysClr val="window" lastClr="FFFFFF"/>
                  </a:gs>
                  <a:gs pos="100000">
                    <a:srgbClr val="D9D9D9"/>
                  </a:gs>
                </a:gsLst>
                <a:lin ang="2700000" scaled="1"/>
              </a:gradFill>
              <a:ln w="12700">
                <a:solidFill>
                  <a:sysClr val="window" lastClr="FFFFFF"/>
                </a:solidFill>
                <a:round/>
              </a:ln>
              <a:effectLst>
                <a:outerShdw dist="63500" dir="8100000" algn="ctr" rotWithShape="0">
                  <a:srgbClr val="000000">
                    <a:alpha val="25000"/>
                  </a:srgbClr>
                </a:outerShdw>
              </a:effectLst>
            </p:spPr>
            <p:txBody>
              <a:bodyPr anchor="ctr"/>
              <a:p>
                <a:pPr algn="ctr" eaLnBrk="1" hangingPunct="1">
                  <a:buFont typeface="Arial" panose="020B0604020202020204" pitchFamily="34" charset="0"/>
                  <a:buNone/>
                </a:pPr>
                <a:endParaRPr lang="en-US" altLang="en-US">
                  <a:solidFill>
                    <a:srgbClr val="FFFFFF"/>
                  </a:solidFill>
                  <a:cs typeface="Arial" panose="020B0604020202020204" pitchFamily="34" charset="0"/>
                </a:endParaRPr>
              </a:p>
            </p:txBody>
          </p:sp>
          <p:sp>
            <p:nvSpPr>
              <p:cNvPr id="28700" name="직사각형 153"/>
              <p:cNvSpPr>
                <a:spLocks noChangeArrowheads="1"/>
              </p:cNvSpPr>
              <p:nvPr/>
            </p:nvSpPr>
            <p:spPr bwMode="auto">
              <a:xfrm>
                <a:off x="86316" y="107607"/>
                <a:ext cx="420308" cy="400110"/>
              </a:xfrm>
              <a:prstGeom prst="rect">
                <a:avLst/>
              </a:prstGeom>
              <a:noFill/>
              <a:ln w="9525">
                <a:noFill/>
                <a:miter lim="800000"/>
              </a:ln>
            </p:spPr>
            <p:txBody>
              <a:bodyPr wrap="none">
                <a:spAutoFit/>
              </a:bodyPr>
              <a:p>
                <a:pPr eaLnBrk="1" hangingPunct="1">
                  <a:buFont typeface="Arial" panose="020B0604020202020204" pitchFamily="34" charset="0"/>
                  <a:buNone/>
                </a:pPr>
                <a:r>
                  <a:rPr lang="en-US" altLang="zh-CN" sz="2000">
                    <a:solidFill>
                      <a:srgbClr val="595959"/>
                    </a:solidFill>
                    <a:latin typeface="Impact" panose="020B0806030902050204" pitchFamily="34" charset="0"/>
                    <a:ea typeface="HY견고딕"/>
                    <a:cs typeface="HY견고딕"/>
                  </a:rPr>
                  <a:t>01</a:t>
                </a:r>
                <a:endParaRPr lang="ko-KR" altLang="en-US" sz="2000">
                  <a:latin typeface="Impact" panose="020B0806030902050204" pitchFamily="34" charset="0"/>
                </a:endParaRPr>
              </a:p>
            </p:txBody>
          </p:sp>
        </p:grpSp>
      </p:grpSp>
      <p:grpSp>
        <p:nvGrpSpPr>
          <p:cNvPr id="12" name="组合 17"/>
          <p:cNvGrpSpPr/>
          <p:nvPr/>
        </p:nvGrpSpPr>
        <p:grpSpPr bwMode="auto">
          <a:xfrm>
            <a:off x="2307590" y="4290579"/>
            <a:ext cx="2393950" cy="592320"/>
            <a:chOff x="0" y="0"/>
            <a:chExt cx="2393579" cy="592940"/>
          </a:xfrm>
        </p:grpSpPr>
        <p:sp>
          <p:nvSpPr>
            <p:cNvPr id="28693" name="Rectangle 23"/>
            <p:cNvSpPr>
              <a:spLocks noChangeArrowheads="1"/>
            </p:cNvSpPr>
            <p:nvPr/>
          </p:nvSpPr>
          <p:spPr bwMode="auto">
            <a:xfrm>
              <a:off x="0" y="28979"/>
              <a:ext cx="2112337" cy="534393"/>
            </a:xfrm>
            <a:prstGeom prst="rect">
              <a:avLst/>
            </a:prstGeom>
            <a:solidFill>
              <a:srgbClr val="5A7F70"/>
            </a:solidFill>
            <a:ln w="9525">
              <a:noFill/>
              <a:miter lim="800000"/>
            </a:ln>
          </p:spPr>
          <p:txBody>
            <a:bodyPr/>
            <a:p>
              <a:pPr eaLnBrk="1" hangingPunct="1">
                <a:buFont typeface="Arial" panose="020B0604020202020204" pitchFamily="34" charset="0"/>
                <a:buNone/>
              </a:pPr>
              <a:endParaRPr lang="en-US" altLang="zh-CN">
                <a:solidFill>
                  <a:srgbClr val="000000"/>
                </a:solidFill>
              </a:endParaRPr>
            </a:p>
          </p:txBody>
        </p:sp>
        <p:grpSp>
          <p:nvGrpSpPr>
            <p:cNvPr id="13" name="组合 19"/>
            <p:cNvGrpSpPr/>
            <p:nvPr/>
          </p:nvGrpSpPr>
          <p:grpSpPr bwMode="auto">
            <a:xfrm>
              <a:off x="1800639" y="0"/>
              <a:ext cx="592940" cy="592940"/>
              <a:chOff x="0" y="0"/>
              <a:chExt cx="592940" cy="592940"/>
            </a:xfrm>
          </p:grpSpPr>
          <p:sp>
            <p:nvSpPr>
              <p:cNvPr id="28695" name="Oval 25"/>
              <p:cNvSpPr>
                <a:spLocks noChangeArrowheads="1"/>
              </p:cNvSpPr>
              <p:nvPr/>
            </p:nvSpPr>
            <p:spPr bwMode="auto">
              <a:xfrm>
                <a:off x="0" y="0"/>
                <a:ext cx="592940" cy="592940"/>
              </a:xfrm>
              <a:prstGeom prst="ellipse">
                <a:avLst/>
              </a:prstGeom>
              <a:gradFill rotWithShape="1">
                <a:gsLst>
                  <a:gs pos="0">
                    <a:sysClr val="window" lastClr="FFFFFF"/>
                  </a:gs>
                  <a:gs pos="100000">
                    <a:srgbClr val="D9D9D9"/>
                  </a:gs>
                </a:gsLst>
                <a:lin ang="2700000" scaled="1"/>
              </a:gradFill>
              <a:ln w="12700">
                <a:solidFill>
                  <a:sysClr val="window" lastClr="FFFFFF"/>
                </a:solidFill>
                <a:round/>
              </a:ln>
              <a:effectLst>
                <a:outerShdw dist="63500" dir="8100000" algn="ctr" rotWithShape="0">
                  <a:srgbClr val="000000">
                    <a:alpha val="25000"/>
                  </a:srgbClr>
                </a:outerShdw>
              </a:effectLst>
            </p:spPr>
            <p:txBody>
              <a:bodyPr anchor="ctr"/>
              <a:p>
                <a:pPr algn="ctr" eaLnBrk="1" hangingPunct="1">
                  <a:buFont typeface="Arial" panose="020B0604020202020204" pitchFamily="34" charset="0"/>
                  <a:buNone/>
                </a:pPr>
                <a:endParaRPr lang="en-US" altLang="en-US">
                  <a:solidFill>
                    <a:srgbClr val="FFFFFF"/>
                  </a:solidFill>
                  <a:cs typeface="Arial" panose="020B0604020202020204" pitchFamily="34" charset="0"/>
                </a:endParaRPr>
              </a:p>
            </p:txBody>
          </p:sp>
          <p:sp>
            <p:nvSpPr>
              <p:cNvPr id="28696" name="직사각형 153"/>
              <p:cNvSpPr>
                <a:spLocks noChangeArrowheads="1"/>
              </p:cNvSpPr>
              <p:nvPr/>
            </p:nvSpPr>
            <p:spPr bwMode="auto">
              <a:xfrm>
                <a:off x="86316" y="96415"/>
                <a:ext cx="450764" cy="400110"/>
              </a:xfrm>
              <a:prstGeom prst="rect">
                <a:avLst/>
              </a:prstGeom>
              <a:noFill/>
              <a:ln w="9525">
                <a:noFill/>
                <a:miter lim="800000"/>
              </a:ln>
            </p:spPr>
            <p:txBody>
              <a:bodyPr wrap="none">
                <a:spAutoFit/>
              </a:bodyPr>
              <a:p>
                <a:pPr eaLnBrk="1" hangingPunct="1">
                  <a:buFont typeface="Arial" panose="020B0604020202020204" pitchFamily="34" charset="0"/>
                  <a:buNone/>
                </a:pPr>
                <a:r>
                  <a:rPr lang="en-US" altLang="zh-CN" sz="2000">
                    <a:solidFill>
                      <a:srgbClr val="595959"/>
                    </a:solidFill>
                    <a:latin typeface="Impact" panose="020B0806030902050204" pitchFamily="34" charset="0"/>
                    <a:ea typeface="HY견고딕"/>
                    <a:cs typeface="HY견고딕"/>
                  </a:rPr>
                  <a:t>02</a:t>
                </a:r>
                <a:endParaRPr lang="ko-KR" altLang="en-US" sz="2000">
                  <a:latin typeface="Impact" panose="020B0806030902050204" pitchFamily="34" charset="0"/>
                </a:endParaRPr>
              </a:p>
            </p:txBody>
          </p:sp>
        </p:grpSp>
      </p:grpSp>
      <p:grpSp>
        <p:nvGrpSpPr>
          <p:cNvPr id="14" name="组合 22"/>
          <p:cNvGrpSpPr/>
          <p:nvPr/>
        </p:nvGrpSpPr>
        <p:grpSpPr bwMode="auto">
          <a:xfrm>
            <a:off x="2307591" y="4822555"/>
            <a:ext cx="2003425" cy="592321"/>
            <a:chOff x="0" y="0"/>
            <a:chExt cx="2002743" cy="592940"/>
          </a:xfrm>
        </p:grpSpPr>
        <p:sp>
          <p:nvSpPr>
            <p:cNvPr id="28689" name="Rectangle 23"/>
            <p:cNvSpPr>
              <a:spLocks noChangeArrowheads="1"/>
            </p:cNvSpPr>
            <p:nvPr/>
          </p:nvSpPr>
          <p:spPr bwMode="auto">
            <a:xfrm>
              <a:off x="0" y="30317"/>
              <a:ext cx="1725509" cy="534393"/>
            </a:xfrm>
            <a:prstGeom prst="rect">
              <a:avLst/>
            </a:prstGeom>
            <a:solidFill>
              <a:srgbClr val="5A7F70"/>
            </a:solidFill>
            <a:ln w="9525">
              <a:noFill/>
              <a:miter lim="800000"/>
            </a:ln>
          </p:spPr>
          <p:txBody>
            <a:bodyPr/>
            <a:p>
              <a:pPr eaLnBrk="1" hangingPunct="1">
                <a:buFont typeface="Arial" panose="020B0604020202020204" pitchFamily="34" charset="0"/>
                <a:buNone/>
              </a:pPr>
              <a:endParaRPr lang="en-US" altLang="zh-CN">
                <a:solidFill>
                  <a:srgbClr val="000000"/>
                </a:solidFill>
              </a:endParaRPr>
            </a:p>
          </p:txBody>
        </p:sp>
        <p:grpSp>
          <p:nvGrpSpPr>
            <p:cNvPr id="15" name="组合 24"/>
            <p:cNvGrpSpPr/>
            <p:nvPr/>
          </p:nvGrpSpPr>
          <p:grpSpPr bwMode="auto">
            <a:xfrm>
              <a:off x="1409803" y="0"/>
              <a:ext cx="592940" cy="592940"/>
              <a:chOff x="0" y="0"/>
              <a:chExt cx="592940" cy="592940"/>
            </a:xfrm>
          </p:grpSpPr>
          <p:sp>
            <p:nvSpPr>
              <p:cNvPr id="28691" name="Oval 25"/>
              <p:cNvSpPr>
                <a:spLocks noChangeArrowheads="1"/>
              </p:cNvSpPr>
              <p:nvPr/>
            </p:nvSpPr>
            <p:spPr bwMode="auto">
              <a:xfrm>
                <a:off x="0" y="0"/>
                <a:ext cx="592940" cy="592940"/>
              </a:xfrm>
              <a:prstGeom prst="ellipse">
                <a:avLst/>
              </a:prstGeom>
              <a:gradFill rotWithShape="1">
                <a:gsLst>
                  <a:gs pos="0">
                    <a:sysClr val="window" lastClr="FFFFFF"/>
                  </a:gs>
                  <a:gs pos="100000">
                    <a:srgbClr val="D9D9D9"/>
                  </a:gs>
                </a:gsLst>
                <a:lin ang="2700000" scaled="1"/>
              </a:gradFill>
              <a:ln w="12700">
                <a:solidFill>
                  <a:sysClr val="window" lastClr="FFFFFF"/>
                </a:solidFill>
                <a:round/>
              </a:ln>
              <a:effectLst>
                <a:outerShdw dist="63500" dir="8100000" algn="ctr" rotWithShape="0">
                  <a:srgbClr val="000000">
                    <a:alpha val="25000"/>
                  </a:srgbClr>
                </a:outerShdw>
              </a:effectLst>
            </p:spPr>
            <p:txBody>
              <a:bodyPr anchor="ctr"/>
              <a:p>
                <a:pPr algn="ctr" eaLnBrk="1" hangingPunct="1">
                  <a:buFont typeface="Arial" panose="020B0604020202020204" pitchFamily="34" charset="0"/>
                  <a:buNone/>
                </a:pPr>
                <a:endParaRPr lang="en-US" altLang="en-US">
                  <a:solidFill>
                    <a:srgbClr val="FFFFFF"/>
                  </a:solidFill>
                  <a:cs typeface="Arial" panose="020B0604020202020204" pitchFamily="34" charset="0"/>
                </a:endParaRPr>
              </a:p>
            </p:txBody>
          </p:sp>
          <p:sp>
            <p:nvSpPr>
              <p:cNvPr id="28692" name="직사각형 153"/>
              <p:cNvSpPr>
                <a:spLocks noChangeArrowheads="1"/>
              </p:cNvSpPr>
              <p:nvPr/>
            </p:nvSpPr>
            <p:spPr bwMode="auto">
              <a:xfrm>
                <a:off x="86316" y="96415"/>
                <a:ext cx="458780" cy="400110"/>
              </a:xfrm>
              <a:prstGeom prst="rect">
                <a:avLst/>
              </a:prstGeom>
              <a:noFill/>
              <a:ln w="9525">
                <a:noFill/>
                <a:miter lim="800000"/>
              </a:ln>
            </p:spPr>
            <p:txBody>
              <a:bodyPr wrap="none">
                <a:spAutoFit/>
              </a:bodyPr>
              <a:p>
                <a:pPr eaLnBrk="1" hangingPunct="1">
                  <a:buFont typeface="Arial" panose="020B0604020202020204" pitchFamily="34" charset="0"/>
                  <a:buNone/>
                </a:pPr>
                <a:r>
                  <a:rPr lang="en-US" altLang="zh-CN" sz="2000">
                    <a:solidFill>
                      <a:srgbClr val="595959"/>
                    </a:solidFill>
                    <a:latin typeface="Impact" panose="020B0806030902050204" pitchFamily="34" charset="0"/>
                    <a:ea typeface="HY견고딕"/>
                    <a:cs typeface="HY견고딕"/>
                  </a:rPr>
                  <a:t>03</a:t>
                </a:r>
                <a:endParaRPr lang="ko-KR" altLang="en-US" sz="2000">
                  <a:latin typeface="Impact" panose="020B0806030902050204" pitchFamily="34" charset="0"/>
                </a:endParaRPr>
              </a:p>
            </p:txBody>
          </p:sp>
        </p:grpSp>
      </p:grpSp>
      <p:grpSp>
        <p:nvGrpSpPr>
          <p:cNvPr id="16" name="组合 27"/>
          <p:cNvGrpSpPr/>
          <p:nvPr/>
        </p:nvGrpSpPr>
        <p:grpSpPr bwMode="auto">
          <a:xfrm>
            <a:off x="2307590" y="5354533"/>
            <a:ext cx="1612900" cy="593908"/>
            <a:chOff x="0" y="0"/>
            <a:chExt cx="1611907" cy="592940"/>
          </a:xfrm>
        </p:grpSpPr>
        <p:sp>
          <p:nvSpPr>
            <p:cNvPr id="28685" name="Rectangle 23"/>
            <p:cNvSpPr>
              <a:spLocks noChangeArrowheads="1"/>
            </p:cNvSpPr>
            <p:nvPr/>
          </p:nvSpPr>
          <p:spPr bwMode="auto">
            <a:xfrm>
              <a:off x="0" y="29274"/>
              <a:ext cx="1315437" cy="534393"/>
            </a:xfrm>
            <a:prstGeom prst="rect">
              <a:avLst/>
            </a:prstGeom>
            <a:solidFill>
              <a:srgbClr val="6D968E"/>
            </a:solidFill>
            <a:ln w="9525">
              <a:noFill/>
              <a:miter lim="800000"/>
            </a:ln>
          </p:spPr>
          <p:txBody>
            <a:bodyPr/>
            <a:p>
              <a:pPr eaLnBrk="1" hangingPunct="1">
                <a:buFont typeface="Arial" panose="020B0604020202020204" pitchFamily="34" charset="0"/>
                <a:buNone/>
              </a:pPr>
              <a:endParaRPr lang="en-US" altLang="zh-CN">
                <a:solidFill>
                  <a:srgbClr val="000000"/>
                </a:solidFill>
              </a:endParaRPr>
            </a:p>
          </p:txBody>
        </p:sp>
        <p:grpSp>
          <p:nvGrpSpPr>
            <p:cNvPr id="17" name="组合 30"/>
            <p:cNvGrpSpPr/>
            <p:nvPr/>
          </p:nvGrpSpPr>
          <p:grpSpPr bwMode="auto">
            <a:xfrm>
              <a:off x="1018967" y="0"/>
              <a:ext cx="592940" cy="592940"/>
              <a:chOff x="0" y="0"/>
              <a:chExt cx="592940" cy="592940"/>
            </a:xfrm>
          </p:grpSpPr>
          <p:sp>
            <p:nvSpPr>
              <p:cNvPr id="28687" name="Oval 25"/>
              <p:cNvSpPr>
                <a:spLocks noChangeArrowheads="1"/>
              </p:cNvSpPr>
              <p:nvPr/>
            </p:nvSpPr>
            <p:spPr bwMode="auto">
              <a:xfrm>
                <a:off x="0" y="0"/>
                <a:ext cx="592940" cy="592940"/>
              </a:xfrm>
              <a:prstGeom prst="ellipse">
                <a:avLst/>
              </a:prstGeom>
              <a:gradFill rotWithShape="1">
                <a:gsLst>
                  <a:gs pos="0">
                    <a:sysClr val="window" lastClr="FFFFFF"/>
                  </a:gs>
                  <a:gs pos="100000">
                    <a:srgbClr val="D9D9D9"/>
                  </a:gs>
                </a:gsLst>
                <a:lin ang="2700000" scaled="1"/>
              </a:gradFill>
              <a:ln w="12700">
                <a:solidFill>
                  <a:sysClr val="window" lastClr="FFFFFF"/>
                </a:solidFill>
                <a:round/>
              </a:ln>
              <a:effectLst>
                <a:outerShdw dist="63500" dir="8100000" algn="ctr" rotWithShape="0">
                  <a:srgbClr val="000000">
                    <a:alpha val="25000"/>
                  </a:srgbClr>
                </a:outerShdw>
              </a:effectLst>
            </p:spPr>
            <p:txBody>
              <a:bodyPr anchor="ctr"/>
              <a:p>
                <a:pPr algn="ctr" eaLnBrk="1" hangingPunct="1">
                  <a:buFont typeface="Arial" panose="020B0604020202020204" pitchFamily="34" charset="0"/>
                  <a:buNone/>
                </a:pPr>
                <a:endParaRPr lang="en-US" altLang="en-US">
                  <a:solidFill>
                    <a:srgbClr val="FFFFFF"/>
                  </a:solidFill>
                  <a:cs typeface="Arial" panose="020B0604020202020204" pitchFamily="34" charset="0"/>
                </a:endParaRPr>
              </a:p>
            </p:txBody>
          </p:sp>
          <p:sp>
            <p:nvSpPr>
              <p:cNvPr id="28688" name="직사각형 153"/>
              <p:cNvSpPr>
                <a:spLocks noChangeArrowheads="1"/>
              </p:cNvSpPr>
              <p:nvPr/>
            </p:nvSpPr>
            <p:spPr bwMode="auto">
              <a:xfrm>
                <a:off x="65232" y="126522"/>
                <a:ext cx="450764" cy="400110"/>
              </a:xfrm>
              <a:prstGeom prst="rect">
                <a:avLst/>
              </a:prstGeom>
              <a:noFill/>
              <a:ln w="9525">
                <a:noFill/>
                <a:miter lim="800000"/>
              </a:ln>
            </p:spPr>
            <p:txBody>
              <a:bodyPr wrap="none">
                <a:spAutoFit/>
              </a:bodyPr>
              <a:p>
                <a:pPr eaLnBrk="1" hangingPunct="1">
                  <a:buFont typeface="Arial" panose="020B0604020202020204" pitchFamily="34" charset="0"/>
                  <a:buNone/>
                </a:pPr>
                <a:r>
                  <a:rPr lang="en-US" altLang="zh-CN" sz="2000">
                    <a:solidFill>
                      <a:srgbClr val="595959"/>
                    </a:solidFill>
                    <a:latin typeface="Impact" panose="020B0806030902050204" pitchFamily="34" charset="0"/>
                    <a:ea typeface="HY견고딕"/>
                    <a:cs typeface="HY견고딕"/>
                  </a:rPr>
                  <a:t>04</a:t>
                </a:r>
                <a:endParaRPr lang="ko-KR" altLang="en-US" sz="2000">
                  <a:latin typeface="Impact" panose="020B0806030902050204" pitchFamily="34" charset="0"/>
                </a:endParaRPr>
              </a:p>
            </p:txBody>
          </p:sp>
        </p:grpSp>
      </p:grpSp>
      <p:pic>
        <p:nvPicPr>
          <p:cNvPr id="34849" name="Group 12"/>
          <p:cNvPicPr>
            <a:picLocks noChangeArrowheads="1"/>
          </p:cNvPicPr>
          <p:nvPr/>
        </p:nvPicPr>
        <p:blipFill>
          <a:blip r:embed="rId1" cstate="print"/>
          <a:srcRect/>
          <a:stretch>
            <a:fillRect/>
          </a:stretch>
        </p:blipFill>
        <p:spPr bwMode="auto">
          <a:xfrm>
            <a:off x="1661478" y="3004307"/>
            <a:ext cx="1127125" cy="2956838"/>
          </a:xfrm>
          <a:prstGeom prst="rect">
            <a:avLst/>
          </a:prstGeom>
          <a:noFill/>
          <a:ln w="9525">
            <a:noFill/>
            <a:miter lim="800000"/>
            <a:headEnd/>
            <a:tailEnd/>
          </a:ln>
        </p:spPr>
      </p:pic>
      <p:sp>
        <p:nvSpPr>
          <p:cNvPr id="34850" name="矩形 1"/>
          <p:cNvSpPr>
            <a:spLocks noChangeArrowheads="1"/>
          </p:cNvSpPr>
          <p:nvPr/>
        </p:nvSpPr>
        <p:spPr bwMode="auto">
          <a:xfrm>
            <a:off x="4585335" y="4883150"/>
            <a:ext cx="2878455" cy="706755"/>
          </a:xfrm>
          <a:prstGeom prst="rect">
            <a:avLst/>
          </a:prstGeom>
          <a:noFill/>
          <a:ln w="9525">
            <a:solidFill>
              <a:schemeClr val="accent1"/>
            </a:solidFill>
            <a:miter lim="800000"/>
          </a:ln>
        </p:spPr>
        <p:txBody>
          <a:bodyPr wrap="square">
            <a:spAutoFit/>
          </a:bodyPr>
          <a:p>
            <a:pPr algn="just" eaLnBrk="1" hangingPunct="1">
              <a:buFont typeface="Arial" panose="020B0604020202020204" pitchFamily="34" charset="0"/>
              <a:buNone/>
            </a:pPr>
            <a:r>
              <a:rPr sz="2000" b="1" dirty="0">
                <a:solidFill>
                  <a:schemeClr val="tx1"/>
                </a:solidFill>
                <a:latin typeface="微软雅黑" panose="020B0503020204020204" charset="-122"/>
                <a:ea typeface="微软雅黑" panose="020B0503020204020204" charset="-122"/>
              </a:rPr>
              <a:t>The Students’Union</a:t>
            </a:r>
            <a:endParaRPr sz="2000" b="1" dirty="0">
              <a:solidFill>
                <a:schemeClr val="tx1"/>
              </a:solidFill>
              <a:latin typeface="微软雅黑" panose="020B0503020204020204" charset="-122"/>
              <a:ea typeface="微软雅黑" panose="020B0503020204020204" charset="-122"/>
            </a:endParaRPr>
          </a:p>
          <a:p>
            <a:pPr algn="just" eaLnBrk="1" hangingPunct="1">
              <a:buFont typeface="Arial" panose="020B0604020202020204" pitchFamily="34" charset="0"/>
              <a:buNone/>
            </a:pPr>
            <a:r>
              <a:rPr sz="2000" b="1" dirty="0">
                <a:solidFill>
                  <a:schemeClr val="tx1"/>
                </a:solidFill>
                <a:latin typeface="微软雅黑" panose="020B0503020204020204" charset="-122"/>
                <a:ea typeface="微软雅黑" panose="020B0503020204020204" charset="-122"/>
              </a:rPr>
              <a:t>Li Hua</a:t>
            </a:r>
            <a:endParaRPr sz="2000" b="1" dirty="0">
              <a:solidFill>
                <a:schemeClr val="tx1"/>
              </a:solidFill>
              <a:latin typeface="微软雅黑" panose="020B0503020204020204" charset="-122"/>
              <a:ea typeface="微软雅黑" panose="020B0503020204020204" charset="-122"/>
            </a:endParaRPr>
          </a:p>
        </p:txBody>
      </p:sp>
      <p:sp>
        <p:nvSpPr>
          <p:cNvPr id="34851" name="矩形 1"/>
          <p:cNvSpPr>
            <a:spLocks noChangeArrowheads="1"/>
          </p:cNvSpPr>
          <p:nvPr/>
        </p:nvSpPr>
        <p:spPr bwMode="auto">
          <a:xfrm>
            <a:off x="5038090" y="4347845"/>
            <a:ext cx="2891790" cy="398780"/>
          </a:xfrm>
          <a:prstGeom prst="rect">
            <a:avLst/>
          </a:prstGeom>
          <a:noFill/>
          <a:ln w="9525">
            <a:solidFill>
              <a:schemeClr val="accent1"/>
            </a:solidFill>
            <a:miter lim="800000"/>
          </a:ln>
        </p:spPr>
        <p:txBody>
          <a:bodyPr wrap="square">
            <a:spAutoFit/>
          </a:bodyPr>
          <a:p>
            <a:pPr algn="just" eaLnBrk="1" hangingPunct="1">
              <a:buFont typeface="Arial" panose="020B0604020202020204" pitchFamily="34" charset="0"/>
              <a:buNone/>
            </a:pPr>
            <a:r>
              <a:rPr lang="zh-CN" altLang="en-US" sz="2000" b="1" dirty="0">
                <a:latin typeface="微软雅黑" panose="020B0503020204020204" charset="-122"/>
                <a:ea typeface="微软雅黑" panose="020B0503020204020204" charset="-122"/>
              </a:rPr>
              <a:t>Li Hua</a:t>
            </a:r>
            <a:endParaRPr lang="zh-CN" altLang="en-US" sz="1600" b="1" dirty="0">
              <a:solidFill>
                <a:schemeClr val="accent1">
                  <a:lumMod val="50000"/>
                </a:schemeClr>
              </a:solidFill>
              <a:latin typeface="微软雅黑" panose="020B0503020204020204" charset="-122"/>
              <a:ea typeface="微软雅黑" panose="020B0503020204020204" charset="-122"/>
            </a:endParaRPr>
          </a:p>
        </p:txBody>
      </p:sp>
      <p:sp>
        <p:nvSpPr>
          <p:cNvPr id="34852" name="矩形 1"/>
          <p:cNvSpPr>
            <a:spLocks noChangeArrowheads="1"/>
          </p:cNvSpPr>
          <p:nvPr/>
        </p:nvSpPr>
        <p:spPr bwMode="auto">
          <a:xfrm>
            <a:off x="5139055" y="3786505"/>
            <a:ext cx="3086100" cy="398780"/>
          </a:xfrm>
          <a:prstGeom prst="rect">
            <a:avLst/>
          </a:prstGeom>
          <a:noFill/>
          <a:ln w="9525">
            <a:solidFill>
              <a:schemeClr val="accent1"/>
            </a:solidFill>
            <a:miter lim="800000"/>
          </a:ln>
        </p:spPr>
        <p:txBody>
          <a:bodyPr wrap="square">
            <a:spAutoFit/>
          </a:bodyPr>
          <a:p>
            <a:pPr algn="just" eaLnBrk="1" hangingPunct="1">
              <a:buFont typeface="Arial" panose="020B0604020202020204" pitchFamily="34" charset="0"/>
              <a:buNone/>
            </a:pPr>
            <a:r>
              <a:rPr lang="zh-CN" altLang="en-US" sz="2000" b="1" dirty="0">
                <a:latin typeface="微软雅黑" panose="020B0503020204020204" charset="-122"/>
                <a:ea typeface="微软雅黑" panose="020B0503020204020204" charset="-122"/>
                <a:sym typeface="+mn-ea"/>
              </a:rPr>
              <a:t>The</a:t>
            </a:r>
            <a:r>
              <a:rPr lang="en-US" altLang="zh-CN" sz="2000" b="1" dirty="0">
                <a:latin typeface="微软雅黑" panose="020B0503020204020204" charset="-122"/>
                <a:ea typeface="微软雅黑" panose="020B0503020204020204" charset="-122"/>
                <a:sym typeface="+mn-ea"/>
              </a:rPr>
              <a:t> </a:t>
            </a:r>
            <a:r>
              <a:rPr lang="zh-CN" altLang="en-US" sz="2000" b="1" dirty="0">
                <a:latin typeface="微软雅黑" panose="020B0503020204020204" charset="-122"/>
                <a:ea typeface="微软雅黑" panose="020B0503020204020204" charset="-122"/>
                <a:sym typeface="+mn-ea"/>
              </a:rPr>
              <a:t>Students</a:t>
            </a:r>
            <a:r>
              <a:rPr lang="en-US" altLang="zh-CN" sz="2000" b="1" dirty="0">
                <a:latin typeface="微软雅黑" panose="020B0503020204020204" charset="-122"/>
                <a:ea typeface="微软雅黑" panose="020B0503020204020204" charset="-122"/>
                <a:sym typeface="+mn-ea"/>
              </a:rPr>
              <a:t>’</a:t>
            </a:r>
            <a:r>
              <a:rPr lang="zh-CN" altLang="en-US" sz="2000" b="1" dirty="0">
                <a:latin typeface="微软雅黑" panose="020B0503020204020204" charset="-122"/>
                <a:ea typeface="微软雅黑" panose="020B0503020204020204" charset="-122"/>
                <a:sym typeface="+mn-ea"/>
              </a:rPr>
              <a:t>Union</a:t>
            </a:r>
            <a:endParaRPr lang="zh-CN" altLang="en-US" sz="900" dirty="0">
              <a:solidFill>
                <a:sysClr val="windowText" lastClr="000000">
                  <a:lumMod val="50000"/>
                  <a:lumOff val="50000"/>
                </a:sysClr>
              </a:solidFill>
              <a:latin typeface="微软雅黑" panose="020B0503020204020204" charset="-122"/>
              <a:ea typeface="微软雅黑" panose="020B0503020204020204" charset="-122"/>
            </a:endParaRPr>
          </a:p>
        </p:txBody>
      </p:sp>
      <p:sp>
        <p:nvSpPr>
          <p:cNvPr id="34853" name="矩形 1"/>
          <p:cNvSpPr>
            <a:spLocks noChangeArrowheads="1"/>
          </p:cNvSpPr>
          <p:nvPr/>
        </p:nvSpPr>
        <p:spPr bwMode="auto">
          <a:xfrm>
            <a:off x="4108450" y="5776595"/>
            <a:ext cx="2842260" cy="706755"/>
          </a:xfrm>
          <a:prstGeom prst="rect">
            <a:avLst/>
          </a:prstGeom>
          <a:noFill/>
          <a:ln w="9525">
            <a:solidFill>
              <a:schemeClr val="accent1"/>
            </a:solidFill>
            <a:miter lim="800000"/>
          </a:ln>
        </p:spPr>
        <p:txBody>
          <a:bodyPr wrap="square">
            <a:spAutoFit/>
          </a:bodyPr>
          <a:p>
            <a:pPr algn="just" eaLnBrk="1" hangingPunct="1">
              <a:buFont typeface="Arial" panose="020B0604020202020204" pitchFamily="34" charset="0"/>
              <a:buNone/>
            </a:pPr>
            <a:r>
              <a:rPr lang="en-US" altLang="zh-CN" sz="2000" b="1" dirty="0">
                <a:solidFill>
                  <a:schemeClr val="tx1"/>
                </a:solidFill>
                <a:latin typeface="微软雅黑" panose="020B0503020204020204" charset="-122"/>
                <a:ea typeface="微软雅黑" panose="020B0503020204020204" charset="-122"/>
              </a:rPr>
              <a:t>Y</a:t>
            </a:r>
            <a:r>
              <a:rPr lang="zh-CN" altLang="en-US" sz="2000" b="1" dirty="0">
                <a:solidFill>
                  <a:schemeClr val="tx1"/>
                </a:solidFill>
                <a:latin typeface="微软雅黑" panose="020B0503020204020204" charset="-122"/>
                <a:ea typeface="微软雅黑" panose="020B0503020204020204" charset="-122"/>
              </a:rPr>
              <a:t>ours,</a:t>
            </a:r>
            <a:endParaRPr lang="zh-CN" altLang="en-US" sz="2000" b="1" dirty="0">
              <a:solidFill>
                <a:schemeClr val="tx1"/>
              </a:solidFill>
              <a:latin typeface="微软雅黑" panose="020B0503020204020204" charset="-122"/>
              <a:ea typeface="微软雅黑" panose="020B0503020204020204" charset="-122"/>
            </a:endParaRPr>
          </a:p>
          <a:p>
            <a:pPr algn="just" eaLnBrk="1" hangingPunct="1">
              <a:buFont typeface="Arial" panose="020B0604020202020204" pitchFamily="34" charset="0"/>
              <a:buNone/>
            </a:pPr>
            <a:r>
              <a:rPr lang="zh-CN" altLang="en-US" sz="2000" b="1" dirty="0">
                <a:solidFill>
                  <a:schemeClr val="tx1"/>
                </a:solidFill>
                <a:latin typeface="微软雅黑" panose="020B0503020204020204" charset="-122"/>
                <a:ea typeface="微软雅黑" panose="020B0503020204020204" charset="-122"/>
              </a:rPr>
              <a:t>Li Hua</a:t>
            </a:r>
            <a:endParaRPr lang="zh-CN" altLang="en-US" sz="1600" b="1" dirty="0">
              <a:solidFill>
                <a:schemeClr val="accent1">
                  <a:lumMod val="50000"/>
                </a:schemeClr>
              </a:solidFill>
              <a:latin typeface="微软雅黑" panose="020B0503020204020204" charset="-122"/>
              <a:ea typeface="微软雅黑" panose="020B0503020204020204" charset="-122"/>
              <a:sym typeface="+mn-ea"/>
            </a:endParaRPr>
          </a:p>
        </p:txBody>
      </p:sp>
      <p:pic>
        <p:nvPicPr>
          <p:cNvPr id="34854" name="图片 43"/>
          <p:cNvPicPr>
            <a:picLocks noChangeAspect="1" noChangeArrowheads="1"/>
          </p:cNvPicPr>
          <p:nvPr/>
        </p:nvPicPr>
        <p:blipFill>
          <a:blip r:embed="rId2" cstate="print"/>
          <a:srcRect/>
          <a:stretch>
            <a:fillRect/>
          </a:stretch>
        </p:blipFill>
        <p:spPr bwMode="auto">
          <a:xfrm>
            <a:off x="-316" y="3090311"/>
            <a:ext cx="1912937" cy="3201388"/>
          </a:xfrm>
          <a:prstGeom prst="rect">
            <a:avLst/>
          </a:prstGeom>
          <a:noFill/>
          <a:ln w="9525">
            <a:noFill/>
            <a:miter lim="800000"/>
            <a:headEnd/>
            <a:tailEnd/>
          </a:ln>
        </p:spPr>
      </p:pic>
      <p:sp>
        <p:nvSpPr>
          <p:cNvPr id="3" name="文本框 2"/>
          <p:cNvSpPr txBox="1"/>
          <p:nvPr/>
        </p:nvSpPr>
        <p:spPr>
          <a:xfrm>
            <a:off x="2788920" y="3108960"/>
            <a:ext cx="5283835" cy="583565"/>
          </a:xfrm>
          <a:prstGeom prst="rect">
            <a:avLst/>
          </a:prstGeom>
          <a:noFill/>
        </p:spPr>
        <p:txBody>
          <a:bodyPr wrap="square" rtlCol="0">
            <a:spAutoFit/>
          </a:bodyPr>
          <a:p>
            <a:r>
              <a:rPr kumimoji="1" lang="zh-CN" altLang="en-US" sz="3200" b="1" smtClean="0">
                <a:solidFill>
                  <a:schemeClr val="accent1">
                    <a:lumMod val="50000"/>
                  </a:schemeClr>
                </a:solidFill>
                <a:latin typeface="+mj-lt"/>
                <a:ea typeface="+mj-ea"/>
                <a:cs typeface="+mj-cs"/>
              </a:rPr>
              <a:t>怎样的落款是</a:t>
            </a:r>
            <a:r>
              <a:rPr kumimoji="1" lang="zh-CN" altLang="en-US" sz="3200" b="1" smtClean="0">
                <a:solidFill>
                  <a:schemeClr val="accent1">
                    <a:lumMod val="50000"/>
                  </a:schemeClr>
                </a:solidFill>
                <a:latin typeface="+mj-lt"/>
                <a:ea typeface="+mj-ea"/>
                <a:cs typeface="+mj-cs"/>
                <a:sym typeface="+mn-ea"/>
              </a:rPr>
              <a:t>适合的？</a:t>
            </a:r>
            <a:endParaRPr kumimoji="1" lang="zh-CN" altLang="en-US" sz="3200" b="1" smtClean="0">
              <a:solidFill>
                <a:schemeClr val="accent1">
                  <a:lumMod val="50000"/>
                </a:schemeClr>
              </a:solidFill>
              <a:latin typeface="+mj-lt"/>
              <a:ea typeface="+mj-ea"/>
              <a:cs typeface="+mj-cs"/>
            </a:endParaRPr>
          </a:p>
        </p:txBody>
      </p:sp>
      <p:sp>
        <p:nvSpPr>
          <p:cNvPr id="6" name="文本框 5"/>
          <p:cNvSpPr txBox="1"/>
          <p:nvPr/>
        </p:nvSpPr>
        <p:spPr>
          <a:xfrm>
            <a:off x="7986395" y="4265295"/>
            <a:ext cx="3634105" cy="583565"/>
          </a:xfrm>
          <a:prstGeom prst="rect">
            <a:avLst/>
          </a:prstGeom>
          <a:noFill/>
        </p:spPr>
        <p:txBody>
          <a:bodyPr wrap="square" rtlCol="0" anchor="t">
            <a:spAutoFit/>
          </a:bodyPr>
          <a:p>
            <a:pPr algn="just">
              <a:buFont typeface="Arial" panose="020B0604020202020204" pitchFamily="34" charset="0"/>
            </a:pPr>
            <a:r>
              <a:rPr lang="zh-CN" altLang="en-US" sz="1600" b="1" dirty="0">
                <a:solidFill>
                  <a:schemeClr val="accent1">
                    <a:lumMod val="50000"/>
                  </a:schemeClr>
                </a:solidFill>
                <a:latin typeface="微软雅黑" panose="020B0503020204020204" charset="-122"/>
                <a:ea typeface="微软雅黑" panose="020B0503020204020204" charset="-122"/>
                <a:sym typeface="+mn-ea"/>
              </a:rPr>
              <a:t>（如果前文有李华作为校学生会主席的自我介绍，</a:t>
            </a:r>
            <a:r>
              <a:rPr lang="en-US" altLang="zh-CN" sz="1600" b="1" dirty="0">
                <a:solidFill>
                  <a:schemeClr val="accent1">
                    <a:lumMod val="50000"/>
                  </a:schemeClr>
                </a:solidFill>
                <a:latin typeface="微软雅黑" panose="020B0503020204020204" charset="-122"/>
                <a:ea typeface="微软雅黑" panose="020B0503020204020204" charset="-122"/>
                <a:sym typeface="+mn-ea"/>
              </a:rPr>
              <a:t> </a:t>
            </a:r>
            <a:r>
              <a:rPr lang="zh-CN" altLang="en-US" sz="1600" b="1" dirty="0">
                <a:solidFill>
                  <a:schemeClr val="accent1">
                    <a:lumMod val="50000"/>
                  </a:schemeClr>
                </a:solidFill>
                <a:latin typeface="微软雅黑" panose="020B0503020204020204" charset="-122"/>
                <a:ea typeface="微软雅黑" panose="020B0503020204020204" charset="-122"/>
                <a:sym typeface="+mn-ea"/>
              </a:rPr>
              <a:t>这种落款也是可以的）</a:t>
            </a:r>
            <a:endParaRPr lang="zh-CN" altLang="en-US"/>
          </a:p>
        </p:txBody>
      </p:sp>
      <p:sp>
        <p:nvSpPr>
          <p:cNvPr id="7" name="文本框 6"/>
          <p:cNvSpPr txBox="1"/>
          <p:nvPr/>
        </p:nvSpPr>
        <p:spPr>
          <a:xfrm>
            <a:off x="7096125" y="5776595"/>
            <a:ext cx="4756150" cy="829945"/>
          </a:xfrm>
          <a:prstGeom prst="rect">
            <a:avLst/>
          </a:prstGeom>
          <a:noFill/>
        </p:spPr>
        <p:txBody>
          <a:bodyPr wrap="square" rtlCol="0" anchor="t">
            <a:spAutoFit/>
          </a:bodyPr>
          <a:p>
            <a:pPr algn="just">
              <a:buFont typeface="Arial" panose="020B0604020202020204" pitchFamily="34" charset="0"/>
            </a:pPr>
            <a:r>
              <a:rPr lang="zh-CN" altLang="en-US" sz="1600" b="1" dirty="0">
                <a:solidFill>
                  <a:schemeClr val="accent1">
                    <a:lumMod val="50000"/>
                  </a:schemeClr>
                </a:solidFill>
                <a:latin typeface="微软雅黑" panose="020B0503020204020204" charset="-122"/>
                <a:ea typeface="微软雅黑" panose="020B0503020204020204" charset="-122"/>
                <a:sym typeface="+mn-ea"/>
              </a:rPr>
              <a:t>（因李华代表学生会发出官方倡议，这种私人名义的落款不适宜。</a:t>
            </a:r>
            <a:r>
              <a:rPr lang="en-US" altLang="zh-CN" sz="1600" b="1" dirty="0">
                <a:solidFill>
                  <a:srgbClr val="0070C0"/>
                </a:solidFill>
                <a:latin typeface="微软雅黑" panose="020B0503020204020204" charset="-122"/>
                <a:ea typeface="微软雅黑" panose="020B0503020204020204" charset="-122"/>
                <a:sym typeface="+mn-ea"/>
              </a:rPr>
              <a:t>更不</a:t>
            </a:r>
            <a:r>
              <a:rPr lang="zh-CN" altLang="en-US" sz="1600" b="1" dirty="0">
                <a:solidFill>
                  <a:srgbClr val="0070C0"/>
                </a:solidFill>
                <a:latin typeface="微软雅黑" panose="020B0503020204020204" charset="-122"/>
                <a:ea typeface="微软雅黑" panose="020B0503020204020204" charset="-122"/>
                <a:sym typeface="+mn-ea"/>
              </a:rPr>
              <a:t>要</a:t>
            </a:r>
            <a:r>
              <a:rPr lang="en-US" altLang="zh-CN" sz="1600" b="1" dirty="0">
                <a:solidFill>
                  <a:srgbClr val="0070C0"/>
                </a:solidFill>
                <a:latin typeface="微软雅黑" panose="020B0503020204020204" charset="-122"/>
                <a:ea typeface="微软雅黑" panose="020B0503020204020204" charset="-122"/>
                <a:sym typeface="+mn-ea"/>
              </a:rPr>
              <a:t>Yours</a:t>
            </a:r>
            <a:r>
              <a:rPr lang="zh-CN" altLang="en-US" sz="1600" b="1" dirty="0">
                <a:solidFill>
                  <a:srgbClr val="0070C0"/>
                </a:solidFill>
                <a:latin typeface="微软雅黑" panose="020B0503020204020204" charset="-122"/>
                <a:ea typeface="微软雅黑" panose="020B0503020204020204" charset="-122"/>
                <a:sym typeface="+mn-ea"/>
              </a:rPr>
              <a:t>这个私人之间信件才有的称呼</a:t>
            </a:r>
            <a:r>
              <a:rPr lang="zh-CN" altLang="en-US" sz="1600" b="1" dirty="0">
                <a:solidFill>
                  <a:schemeClr val="accent1">
                    <a:lumMod val="50000"/>
                  </a:schemeClr>
                </a:solidFill>
                <a:latin typeface="微软雅黑" panose="020B0503020204020204" charset="-122"/>
                <a:ea typeface="微软雅黑" panose="020B0503020204020204" charset="-122"/>
                <a:sym typeface="+mn-ea"/>
              </a:rPr>
              <a:t>）</a:t>
            </a:r>
            <a:endParaRPr lang="zh-CN" altLang="en-US"/>
          </a:p>
        </p:txBody>
      </p:sp>
      <p:sp>
        <p:nvSpPr>
          <p:cNvPr id="5" name="文本框 4"/>
          <p:cNvSpPr txBox="1"/>
          <p:nvPr/>
        </p:nvSpPr>
        <p:spPr>
          <a:xfrm>
            <a:off x="7538720" y="5006340"/>
            <a:ext cx="3870325" cy="583565"/>
          </a:xfrm>
          <a:prstGeom prst="rect">
            <a:avLst/>
          </a:prstGeom>
          <a:noFill/>
        </p:spPr>
        <p:txBody>
          <a:bodyPr wrap="square" rtlCol="0" anchor="t">
            <a:spAutoFit/>
          </a:bodyPr>
          <a:p>
            <a:pPr algn="just">
              <a:buFont typeface="Arial" panose="020B0604020202020204" pitchFamily="34" charset="0"/>
            </a:pPr>
            <a:r>
              <a:rPr lang="zh-CN" altLang="en-US" sz="1600" b="1" dirty="0">
                <a:solidFill>
                  <a:schemeClr val="accent1">
                    <a:lumMod val="50000"/>
                  </a:schemeClr>
                </a:solidFill>
                <a:latin typeface="微软雅黑" panose="020B0503020204020204" charset="-122"/>
                <a:ea typeface="微软雅黑" panose="020B0503020204020204" charset="-122"/>
                <a:sym typeface="+mn-ea"/>
              </a:rPr>
              <a:t>（这种落款不合适，这是学生会的倡议书，</a:t>
            </a:r>
            <a:r>
              <a:rPr lang="en-US" altLang="zh-CN" sz="1600" b="1" dirty="0">
                <a:solidFill>
                  <a:schemeClr val="accent1">
                    <a:lumMod val="50000"/>
                  </a:schemeClr>
                </a:solidFill>
                <a:latin typeface="微软雅黑" panose="020B0503020204020204" charset="-122"/>
                <a:ea typeface="微软雅黑" panose="020B0503020204020204" charset="-122"/>
                <a:sym typeface="+mn-ea"/>
              </a:rPr>
              <a:t>  </a:t>
            </a:r>
            <a:endParaRPr lang="en-US" altLang="zh-CN" sz="1600" b="1" dirty="0">
              <a:solidFill>
                <a:schemeClr val="accent1">
                  <a:lumMod val="50000"/>
                </a:schemeClr>
              </a:solidFill>
              <a:latin typeface="微软雅黑" panose="020B0503020204020204" charset="-122"/>
              <a:ea typeface="微软雅黑" panose="020B0503020204020204" charset="-122"/>
              <a:sym typeface="+mn-ea"/>
            </a:endParaRPr>
          </a:p>
          <a:p>
            <a:pPr algn="just">
              <a:buFont typeface="Arial" panose="020B0604020202020204" pitchFamily="34" charset="0"/>
            </a:pPr>
            <a:r>
              <a:rPr lang="en-US" altLang="zh-CN" sz="1600" b="1" dirty="0">
                <a:solidFill>
                  <a:schemeClr val="accent1">
                    <a:lumMod val="50000"/>
                  </a:schemeClr>
                </a:solidFill>
                <a:latin typeface="微软雅黑" panose="020B0503020204020204" charset="-122"/>
                <a:ea typeface="微软雅黑" panose="020B0503020204020204" charset="-122"/>
                <a:sym typeface="+mn-ea"/>
              </a:rPr>
              <a:t>     </a:t>
            </a:r>
            <a:r>
              <a:rPr lang="zh-CN" altLang="en-US" sz="1600" b="1" dirty="0">
                <a:solidFill>
                  <a:schemeClr val="accent1">
                    <a:lumMod val="50000"/>
                  </a:schemeClr>
                </a:solidFill>
                <a:latin typeface="微软雅黑" panose="020B0503020204020204" charset="-122"/>
                <a:ea typeface="微软雅黑" panose="020B0503020204020204" charset="-122"/>
                <a:sym typeface="+mn-ea"/>
              </a:rPr>
              <a:t>不要突出谁写的。）</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wheel(1)">
                                      <p:cBhvr>
                                        <p:cTn id="7" dur="2000"/>
                                        <p:tgtEl>
                                          <p:spTgt spid="14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4854"/>
                                        </p:tgtEl>
                                        <p:attrNameLst>
                                          <p:attrName>style.visibility</p:attrName>
                                        </p:attrNameLst>
                                      </p:cBhvr>
                                      <p:to>
                                        <p:strVal val="visible"/>
                                      </p:to>
                                    </p:set>
                                    <p:animEffect transition="in" filter="fade">
                                      <p:cBhvr>
                                        <p:cTn id="11" dur="500"/>
                                        <p:tgtEl>
                                          <p:spTgt spid="34854"/>
                                        </p:tgtEl>
                                      </p:cBhvr>
                                    </p:animEffect>
                                    <p:anim calcmode="lin" valueType="num">
                                      <p:cBhvr>
                                        <p:cTn id="12" dur="500" fill="hold"/>
                                        <p:tgtEl>
                                          <p:spTgt spid="34854"/>
                                        </p:tgtEl>
                                        <p:attrNameLst>
                                          <p:attrName>ppt_x</p:attrName>
                                        </p:attrNameLst>
                                      </p:cBhvr>
                                      <p:tavLst>
                                        <p:tav tm="0">
                                          <p:val>
                                            <p:strVal val="#ppt_x"/>
                                          </p:val>
                                        </p:tav>
                                        <p:tav tm="100000">
                                          <p:val>
                                            <p:strVal val="#ppt_x"/>
                                          </p:val>
                                        </p:tav>
                                      </p:tavLst>
                                    </p:anim>
                                    <p:anim calcmode="lin" valueType="num">
                                      <p:cBhvr>
                                        <p:cTn id="13" dur="500" fill="hold"/>
                                        <p:tgtEl>
                                          <p:spTgt spid="34854"/>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2" presetClass="entr" presetSubtype="8" fill="hold" nodeType="afterEffect">
                                  <p:stCondLst>
                                    <p:cond delay="0"/>
                                  </p:stCondLst>
                                  <p:childTnLst>
                                    <p:set>
                                      <p:cBhvr>
                                        <p:cTn id="16" dur="1" fill="hold">
                                          <p:stCondLst>
                                            <p:cond delay="0"/>
                                          </p:stCondLst>
                                        </p:cTn>
                                        <p:tgtEl>
                                          <p:spTgt spid="34849"/>
                                        </p:tgtEl>
                                        <p:attrNameLst>
                                          <p:attrName>style.visibility</p:attrName>
                                        </p:attrNameLst>
                                      </p:cBhvr>
                                      <p:to>
                                        <p:strVal val="visible"/>
                                      </p:to>
                                    </p:set>
                                    <p:anim calcmode="lin" valueType="num">
                                      <p:cBhvr additive="base">
                                        <p:cTn id="17" dur="750" fill="hold"/>
                                        <p:tgtEl>
                                          <p:spTgt spid="34849"/>
                                        </p:tgtEl>
                                        <p:attrNameLst>
                                          <p:attrName>ppt_x</p:attrName>
                                        </p:attrNameLst>
                                      </p:cBhvr>
                                      <p:tavLst>
                                        <p:tav tm="0">
                                          <p:val>
                                            <p:strVal val="0-#ppt_w/2"/>
                                          </p:val>
                                        </p:tav>
                                        <p:tav tm="100000">
                                          <p:val>
                                            <p:strVal val="#ppt_x"/>
                                          </p:val>
                                        </p:tav>
                                      </p:tavLst>
                                    </p:anim>
                                    <p:anim calcmode="lin" valueType="num">
                                      <p:cBhvr additive="base">
                                        <p:cTn id="18" dur="750" fill="hold"/>
                                        <p:tgtEl>
                                          <p:spTgt spid="34849"/>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2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4000"/>
                            </p:stCondLst>
                            <p:childTnLst>
                              <p:par>
                                <p:cTn id="24" presetID="2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par>
                          <p:cTn id="27" fill="hold">
                            <p:stCondLst>
                              <p:cond delay="45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2" fill="hold" grpId="0" nodeType="withEffect">
                                  <p:stCondLst>
                                    <p:cond delay="300"/>
                                  </p:stCondLst>
                                  <p:childTnLst>
                                    <p:set>
                                      <p:cBhvr>
                                        <p:cTn id="36" dur="1" fill="hold">
                                          <p:stCondLst>
                                            <p:cond delay="0"/>
                                          </p:stCondLst>
                                        </p:cTn>
                                        <p:tgtEl>
                                          <p:spTgt spid="34850"/>
                                        </p:tgtEl>
                                        <p:attrNameLst>
                                          <p:attrName>style.visibility</p:attrName>
                                        </p:attrNameLst>
                                      </p:cBhvr>
                                      <p:to>
                                        <p:strVal val="visible"/>
                                      </p:to>
                                    </p:set>
                                    <p:anim calcmode="lin" valueType="num">
                                      <p:cBhvr additive="base">
                                        <p:cTn id="37" dur="300" fill="hold"/>
                                        <p:tgtEl>
                                          <p:spTgt spid="34850"/>
                                        </p:tgtEl>
                                        <p:attrNameLst>
                                          <p:attrName>ppt_x</p:attrName>
                                        </p:attrNameLst>
                                      </p:cBhvr>
                                      <p:tavLst>
                                        <p:tav tm="0">
                                          <p:val>
                                            <p:strVal val="1+#ppt_w/2"/>
                                          </p:val>
                                        </p:tav>
                                        <p:tav tm="100000">
                                          <p:val>
                                            <p:strVal val="#ppt_x"/>
                                          </p:val>
                                        </p:tav>
                                      </p:tavLst>
                                    </p:anim>
                                    <p:anim calcmode="lin" valueType="num">
                                      <p:cBhvr additive="base">
                                        <p:cTn id="38" dur="300" fill="hold"/>
                                        <p:tgtEl>
                                          <p:spTgt spid="34850"/>
                                        </p:tgtEl>
                                        <p:attrNameLst>
                                          <p:attrName>ppt_y</p:attrName>
                                        </p:attrNameLst>
                                      </p:cBhvr>
                                      <p:tavLst>
                                        <p:tav tm="0">
                                          <p:val>
                                            <p:strVal val="#ppt_y"/>
                                          </p:val>
                                        </p:tav>
                                        <p:tav tm="100000">
                                          <p:val>
                                            <p:strVal val="#ppt_y"/>
                                          </p:val>
                                        </p:tav>
                                      </p:tavLst>
                                    </p:anim>
                                  </p:childTnLst>
                                </p:cTn>
                              </p:par>
                            </p:childTnLst>
                          </p:cTn>
                        </p:par>
                        <p:par>
                          <p:cTn id="39" fill="hold">
                            <p:stCondLst>
                              <p:cond delay="5500"/>
                            </p:stCondLst>
                            <p:childTnLst>
                              <p:par>
                                <p:cTn id="40" presetID="2" presetClass="entr" presetSubtype="2" fill="hold" grpId="0" nodeType="afterEffect">
                                  <p:stCondLst>
                                    <p:cond delay="0"/>
                                  </p:stCondLst>
                                  <p:childTnLst>
                                    <p:set>
                                      <p:cBhvr>
                                        <p:cTn id="41" dur="1" fill="hold">
                                          <p:stCondLst>
                                            <p:cond delay="0"/>
                                          </p:stCondLst>
                                        </p:cTn>
                                        <p:tgtEl>
                                          <p:spTgt spid="34851"/>
                                        </p:tgtEl>
                                        <p:attrNameLst>
                                          <p:attrName>style.visibility</p:attrName>
                                        </p:attrNameLst>
                                      </p:cBhvr>
                                      <p:to>
                                        <p:strVal val="visible"/>
                                      </p:to>
                                    </p:set>
                                    <p:anim calcmode="lin" valueType="num">
                                      <p:cBhvr additive="base">
                                        <p:cTn id="42" dur="300" fill="hold"/>
                                        <p:tgtEl>
                                          <p:spTgt spid="34851"/>
                                        </p:tgtEl>
                                        <p:attrNameLst>
                                          <p:attrName>ppt_x</p:attrName>
                                        </p:attrNameLst>
                                      </p:cBhvr>
                                      <p:tavLst>
                                        <p:tav tm="0">
                                          <p:val>
                                            <p:strVal val="1+#ppt_w/2"/>
                                          </p:val>
                                        </p:tav>
                                        <p:tav tm="100000">
                                          <p:val>
                                            <p:strVal val="#ppt_x"/>
                                          </p:val>
                                        </p:tav>
                                      </p:tavLst>
                                    </p:anim>
                                    <p:anim calcmode="lin" valueType="num">
                                      <p:cBhvr additive="base">
                                        <p:cTn id="43" dur="300" fill="hold"/>
                                        <p:tgtEl>
                                          <p:spTgt spid="34851"/>
                                        </p:tgtEl>
                                        <p:attrNameLst>
                                          <p:attrName>ppt_y</p:attrName>
                                        </p:attrNameLst>
                                      </p:cBhvr>
                                      <p:tavLst>
                                        <p:tav tm="0">
                                          <p:val>
                                            <p:strVal val="#ppt_y"/>
                                          </p:val>
                                        </p:tav>
                                        <p:tav tm="100000">
                                          <p:val>
                                            <p:strVal val="#ppt_y"/>
                                          </p:val>
                                        </p:tav>
                                      </p:tavLst>
                                    </p:anim>
                                  </p:childTnLst>
                                </p:cTn>
                              </p:par>
                            </p:childTnLst>
                          </p:cTn>
                        </p:par>
                        <p:par>
                          <p:cTn id="44" fill="hold">
                            <p:stCondLst>
                              <p:cond delay="6000"/>
                            </p:stCondLst>
                            <p:childTnLst>
                              <p:par>
                                <p:cTn id="45" presetID="2" presetClass="entr" presetSubtype="2" fill="hold" grpId="0" nodeType="afterEffect">
                                  <p:stCondLst>
                                    <p:cond delay="0"/>
                                  </p:stCondLst>
                                  <p:childTnLst>
                                    <p:set>
                                      <p:cBhvr>
                                        <p:cTn id="46" dur="1" fill="hold">
                                          <p:stCondLst>
                                            <p:cond delay="0"/>
                                          </p:stCondLst>
                                        </p:cTn>
                                        <p:tgtEl>
                                          <p:spTgt spid="34852"/>
                                        </p:tgtEl>
                                        <p:attrNameLst>
                                          <p:attrName>style.visibility</p:attrName>
                                        </p:attrNameLst>
                                      </p:cBhvr>
                                      <p:to>
                                        <p:strVal val="visible"/>
                                      </p:to>
                                    </p:set>
                                    <p:anim calcmode="lin" valueType="num">
                                      <p:cBhvr additive="base">
                                        <p:cTn id="47" dur="300" fill="hold"/>
                                        <p:tgtEl>
                                          <p:spTgt spid="34852"/>
                                        </p:tgtEl>
                                        <p:attrNameLst>
                                          <p:attrName>ppt_x</p:attrName>
                                        </p:attrNameLst>
                                      </p:cBhvr>
                                      <p:tavLst>
                                        <p:tav tm="0">
                                          <p:val>
                                            <p:strVal val="1+#ppt_w/2"/>
                                          </p:val>
                                        </p:tav>
                                        <p:tav tm="100000">
                                          <p:val>
                                            <p:strVal val="#ppt_x"/>
                                          </p:val>
                                        </p:tav>
                                      </p:tavLst>
                                    </p:anim>
                                    <p:anim calcmode="lin" valueType="num">
                                      <p:cBhvr additive="base">
                                        <p:cTn id="48" dur="300" fill="hold"/>
                                        <p:tgtEl>
                                          <p:spTgt spid="34852"/>
                                        </p:tgtEl>
                                        <p:attrNameLst>
                                          <p:attrName>ppt_y</p:attrName>
                                        </p:attrNameLst>
                                      </p:cBhvr>
                                      <p:tavLst>
                                        <p:tav tm="0">
                                          <p:val>
                                            <p:strVal val="#ppt_y"/>
                                          </p:val>
                                        </p:tav>
                                        <p:tav tm="100000">
                                          <p:val>
                                            <p:strVal val="#ppt_y"/>
                                          </p:val>
                                        </p:tav>
                                      </p:tavLst>
                                    </p:anim>
                                  </p:childTnLst>
                                </p:cTn>
                              </p:par>
                            </p:childTnLst>
                          </p:cTn>
                        </p:par>
                        <p:par>
                          <p:cTn id="49" fill="hold">
                            <p:stCondLst>
                              <p:cond delay="6500"/>
                            </p:stCondLst>
                            <p:childTnLst>
                              <p:par>
                                <p:cTn id="50" presetID="2" presetClass="entr" presetSubtype="2" fill="hold" grpId="0" nodeType="afterEffect">
                                  <p:stCondLst>
                                    <p:cond delay="0"/>
                                  </p:stCondLst>
                                  <p:childTnLst>
                                    <p:set>
                                      <p:cBhvr>
                                        <p:cTn id="51" dur="1" fill="hold">
                                          <p:stCondLst>
                                            <p:cond delay="0"/>
                                          </p:stCondLst>
                                        </p:cTn>
                                        <p:tgtEl>
                                          <p:spTgt spid="34853"/>
                                        </p:tgtEl>
                                        <p:attrNameLst>
                                          <p:attrName>style.visibility</p:attrName>
                                        </p:attrNameLst>
                                      </p:cBhvr>
                                      <p:to>
                                        <p:strVal val="visible"/>
                                      </p:to>
                                    </p:set>
                                    <p:anim calcmode="lin" valueType="num">
                                      <p:cBhvr additive="base">
                                        <p:cTn id="52" dur="300" fill="hold"/>
                                        <p:tgtEl>
                                          <p:spTgt spid="34853"/>
                                        </p:tgtEl>
                                        <p:attrNameLst>
                                          <p:attrName>ppt_x</p:attrName>
                                        </p:attrNameLst>
                                      </p:cBhvr>
                                      <p:tavLst>
                                        <p:tav tm="0">
                                          <p:val>
                                            <p:strVal val="1+#ppt_w/2"/>
                                          </p:val>
                                        </p:tav>
                                        <p:tav tm="100000">
                                          <p:val>
                                            <p:strVal val="#ppt_x"/>
                                          </p:val>
                                        </p:tav>
                                      </p:tavLst>
                                    </p:anim>
                                    <p:anim calcmode="lin" valueType="num">
                                      <p:cBhvr additive="base">
                                        <p:cTn id="53" dur="300" fill="hold"/>
                                        <p:tgtEl>
                                          <p:spTgt spid="34853"/>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0" presetClass="entr" presetSubtype="0" fill="hold" grpId="0" nodeType="clickEffect">
                                  <p:stCondLst>
                                    <p:cond delay="0"/>
                                  </p:stCondLst>
                                  <p:iterate type="lt">
                                    <p:tmPct val="10000"/>
                                  </p:iterate>
                                  <p:childTnLst>
                                    <p:set>
                                      <p:cBhvr>
                                        <p:cTn id="57" dur="1" fill="hold">
                                          <p:stCondLst>
                                            <p:cond delay="0"/>
                                          </p:stCondLst>
                                        </p:cTn>
                                        <p:tgtEl>
                                          <p:spTgt spid="3"/>
                                        </p:tgtEl>
                                        <p:attrNameLst>
                                          <p:attrName>style.visibility</p:attrName>
                                        </p:attrNameLst>
                                      </p:cBhvr>
                                      <p:to>
                                        <p:strVal val="visible"/>
                                      </p:to>
                                    </p:set>
                                    <p:animEffect transition="in" filter="fade">
                                      <p:cBhvr>
                                        <p:cTn id="58" dur="1000"/>
                                        <p:tgtEl>
                                          <p:spTgt spid="3"/>
                                        </p:tgtEl>
                                      </p:cBhvr>
                                    </p:animEffect>
                                    <p:anim calcmode="lin" valueType="num">
                                      <p:cBhvr>
                                        <p:cTn id="59" dur="1000" fill="hold"/>
                                        <p:tgtEl>
                                          <p:spTgt spid="3"/>
                                        </p:tgtEl>
                                        <p:attrNameLst>
                                          <p:attrName>ppt_x</p:attrName>
                                        </p:attrNameLst>
                                      </p:cBhvr>
                                      <p:tavLst>
                                        <p:tav tm="0">
                                          <p:val>
                                            <p:strVal val="#ppt_x-.1"/>
                                          </p:val>
                                        </p:tav>
                                        <p:tav tm="100000">
                                          <p:val>
                                            <p:strVal val="#ppt_x"/>
                                          </p:val>
                                        </p:tav>
                                      </p:tavLst>
                                    </p:anim>
                                    <p:anim calcmode="lin" valueType="num">
                                      <p:cBhvr>
                                        <p:cTn id="60"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0" presetClass="entr" presetSubtype="0" fill="hold" grpId="0" nodeType="clickEffect">
                                  <p:stCondLst>
                                    <p:cond delay="0"/>
                                  </p:stCondLst>
                                  <p:iterate type="lt">
                                    <p:tmPct val="10000"/>
                                  </p:iterate>
                                  <p:childTnLst>
                                    <p:set>
                                      <p:cBhvr>
                                        <p:cTn id="64" dur="1" fill="hold">
                                          <p:stCondLst>
                                            <p:cond delay="0"/>
                                          </p:stCondLst>
                                        </p:cTn>
                                        <p:tgtEl>
                                          <p:spTgt spid="6"/>
                                        </p:tgtEl>
                                        <p:attrNameLst>
                                          <p:attrName>style.visibility</p:attrName>
                                        </p:attrNameLst>
                                      </p:cBhvr>
                                      <p:to>
                                        <p:strVal val="visible"/>
                                      </p:to>
                                    </p:set>
                                    <p:animEffect transition="in" filter="fade">
                                      <p:cBhvr>
                                        <p:cTn id="65" dur="1000"/>
                                        <p:tgtEl>
                                          <p:spTgt spid="6"/>
                                        </p:tgtEl>
                                      </p:cBhvr>
                                    </p:animEffect>
                                    <p:anim calcmode="lin" valueType="num">
                                      <p:cBhvr>
                                        <p:cTn id="66" dur="1000" fill="hold"/>
                                        <p:tgtEl>
                                          <p:spTgt spid="6"/>
                                        </p:tgtEl>
                                        <p:attrNameLst>
                                          <p:attrName>ppt_x</p:attrName>
                                        </p:attrNameLst>
                                      </p:cBhvr>
                                      <p:tavLst>
                                        <p:tav tm="0">
                                          <p:val>
                                            <p:strVal val="#ppt_x-.1"/>
                                          </p:val>
                                        </p:tav>
                                        <p:tav tm="100000">
                                          <p:val>
                                            <p:strVal val="#ppt_x"/>
                                          </p:val>
                                        </p:tav>
                                      </p:tavLst>
                                    </p:anim>
                                    <p:anim calcmode="lin" valueType="num">
                                      <p:cBhvr>
                                        <p:cTn id="67"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0" presetClass="entr" presetSubtype="0" fill="hold" grpId="0" nodeType="clickEffect">
                                  <p:stCondLst>
                                    <p:cond delay="0"/>
                                  </p:stCondLst>
                                  <p:iterate type="lt">
                                    <p:tmPct val="10000"/>
                                  </p:iterate>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1"/>
                                          </p:val>
                                        </p:tav>
                                        <p:tav tm="100000">
                                          <p:val>
                                            <p:strVal val="#ppt_x"/>
                                          </p:val>
                                        </p:tav>
                                      </p:tavLst>
                                    </p:anim>
                                    <p:anim calcmode="lin" valueType="num">
                                      <p:cBhvr>
                                        <p:cTn id="7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0" presetClass="entr" presetSubtype="0" fill="hold" grpId="0" nodeType="clickEffect">
                                  <p:stCondLst>
                                    <p:cond delay="0"/>
                                  </p:stCondLst>
                                  <p:iterate type="lt">
                                    <p:tmPct val="10000"/>
                                  </p:iterate>
                                  <p:childTnLst>
                                    <p:set>
                                      <p:cBhvr>
                                        <p:cTn id="78" dur="1" fill="hold">
                                          <p:stCondLst>
                                            <p:cond delay="0"/>
                                          </p:stCondLst>
                                        </p:cTn>
                                        <p:tgtEl>
                                          <p:spTgt spid="7"/>
                                        </p:tgtEl>
                                        <p:attrNameLst>
                                          <p:attrName>style.visibility</p:attrName>
                                        </p:attrNameLst>
                                      </p:cBhvr>
                                      <p:to>
                                        <p:strVal val="visible"/>
                                      </p:to>
                                    </p:set>
                                    <p:animEffect transition="in" filter="fade">
                                      <p:cBhvr>
                                        <p:cTn id="79" dur="1000"/>
                                        <p:tgtEl>
                                          <p:spTgt spid="7"/>
                                        </p:tgtEl>
                                      </p:cBhvr>
                                    </p:animEffect>
                                    <p:anim calcmode="lin" valueType="num">
                                      <p:cBhvr>
                                        <p:cTn id="80" dur="1000" fill="hold"/>
                                        <p:tgtEl>
                                          <p:spTgt spid="7"/>
                                        </p:tgtEl>
                                        <p:attrNameLst>
                                          <p:attrName>ppt_x</p:attrName>
                                        </p:attrNameLst>
                                      </p:cBhvr>
                                      <p:tavLst>
                                        <p:tav tm="0">
                                          <p:val>
                                            <p:strVal val="#ppt_x-.1"/>
                                          </p:val>
                                        </p:tav>
                                        <p:tav tm="100000">
                                          <p:val>
                                            <p:strVal val="#ppt_x"/>
                                          </p:val>
                                        </p:tav>
                                      </p:tavLst>
                                    </p:anim>
                                    <p:anim calcmode="lin" valueType="num">
                                      <p:cBhvr>
                                        <p:cTn id="81"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50" grpId="0" bldLvl="0" animBg="1" autoUpdateAnimBg="0"/>
      <p:bldP spid="34851" grpId="0" bldLvl="0" animBg="1" autoUpdateAnimBg="0"/>
      <p:bldP spid="34852" grpId="0" bldLvl="0" animBg="1" autoUpdateAnimBg="0"/>
      <p:bldP spid="34853" grpId="0" bldLvl="0" animBg="1" autoUpdateAnimBg="0"/>
      <p:bldP spid="3" grpId="0"/>
      <p:bldP spid="3" grpId="1"/>
      <p:bldP spid="6" grpId="0"/>
      <p:bldP spid="6" grpId="1"/>
      <p:bldP spid="7" grpId="0"/>
      <p:bldP spid="7" grpId="1"/>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rcRect b="1851"/>
          <a:stretch>
            <a:fillRect/>
          </a:stretch>
        </p:blipFill>
        <p:spPr>
          <a:xfrm>
            <a:off x="231775" y="2776855"/>
            <a:ext cx="7304405" cy="3886835"/>
          </a:xfrm>
          <a:prstGeom prst="rect">
            <a:avLst/>
          </a:prstGeom>
        </p:spPr>
      </p:pic>
      <p:sp>
        <p:nvSpPr>
          <p:cNvPr id="4" name="幻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grpSp>
        <p:nvGrpSpPr>
          <p:cNvPr id="74" name="组合 2"/>
          <p:cNvGrpSpPr>
            <a:grpSpLocks noChangeAspect="1"/>
          </p:cNvGrpSpPr>
          <p:nvPr/>
        </p:nvGrpSpPr>
        <p:grpSpPr>
          <a:xfrm>
            <a:off x="0" y="103505"/>
            <a:ext cx="1830705" cy="993775"/>
            <a:chOff x="3719513" y="1468438"/>
            <a:chExt cx="4759325" cy="3927476"/>
          </a:xfrm>
        </p:grpSpPr>
        <p:sp>
          <p:nvSpPr>
            <p:cNvPr id="75" name="任意多边形 4"/>
            <p:cNvSpPr/>
            <p:nvPr/>
          </p:nvSpPr>
          <p:spPr bwMode="auto">
            <a:xfrm>
              <a:off x="5632451" y="1485901"/>
              <a:ext cx="363538" cy="696913"/>
            </a:xfrm>
            <a:custGeom>
              <a:avLst/>
              <a:gdLst>
                <a:gd name="T0" fmla="*/ 221 w 229"/>
                <a:gd name="T1" fmla="*/ 439 h 439"/>
                <a:gd name="T2" fmla="*/ 0 w 229"/>
                <a:gd name="T3" fmla="*/ 4 h 439"/>
                <a:gd name="T4" fmla="*/ 8 w 229"/>
                <a:gd name="T5" fmla="*/ 0 h 439"/>
                <a:gd name="T6" fmla="*/ 229 w 229"/>
                <a:gd name="T7" fmla="*/ 436 h 439"/>
                <a:gd name="T8" fmla="*/ 221 w 229"/>
                <a:gd name="T9" fmla="*/ 439 h 439"/>
              </a:gdLst>
              <a:ahLst/>
              <a:cxnLst>
                <a:cxn ang="0">
                  <a:pos x="T0" y="T1"/>
                </a:cxn>
                <a:cxn ang="0">
                  <a:pos x="T2" y="T3"/>
                </a:cxn>
                <a:cxn ang="0">
                  <a:pos x="T4" y="T5"/>
                </a:cxn>
                <a:cxn ang="0">
                  <a:pos x="T6" y="T7"/>
                </a:cxn>
                <a:cxn ang="0">
                  <a:pos x="T8" y="T9"/>
                </a:cxn>
              </a:cxnLst>
              <a:rect l="0" t="0" r="r" b="b"/>
              <a:pathLst>
                <a:path w="229" h="439">
                  <a:moveTo>
                    <a:pt x="221" y="439"/>
                  </a:moveTo>
                  <a:lnTo>
                    <a:pt x="0" y="4"/>
                  </a:lnTo>
                  <a:lnTo>
                    <a:pt x="8" y="0"/>
                  </a:lnTo>
                  <a:lnTo>
                    <a:pt x="229" y="436"/>
                  </a:lnTo>
                  <a:lnTo>
                    <a:pt x="221" y="439"/>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6" name="任意多边形 5"/>
            <p:cNvSpPr/>
            <p:nvPr/>
          </p:nvSpPr>
          <p:spPr bwMode="auto">
            <a:xfrm>
              <a:off x="5892801" y="1982788"/>
              <a:ext cx="103188" cy="103188"/>
            </a:xfrm>
            <a:custGeom>
              <a:avLst/>
              <a:gdLst>
                <a:gd name="T0" fmla="*/ 17 w 17"/>
                <a:gd name="T1" fmla="*/ 10 h 17"/>
                <a:gd name="T2" fmla="*/ 7 w 17"/>
                <a:gd name="T3" fmla="*/ 2 h 17"/>
                <a:gd name="T4" fmla="*/ 6 w 17"/>
                <a:gd name="T5" fmla="*/ 17 h 17"/>
                <a:gd name="T6" fmla="*/ 17 w 17"/>
                <a:gd name="T7" fmla="*/ 10 h 17"/>
              </a:gdLst>
              <a:ahLst/>
              <a:cxnLst>
                <a:cxn ang="0">
                  <a:pos x="T0" y="T1"/>
                </a:cxn>
                <a:cxn ang="0">
                  <a:pos x="T2" y="T3"/>
                </a:cxn>
                <a:cxn ang="0">
                  <a:pos x="T4" y="T5"/>
                </a:cxn>
                <a:cxn ang="0">
                  <a:pos x="T6" y="T7"/>
                </a:cxn>
              </a:cxnLst>
              <a:rect l="0" t="0" r="r" b="b"/>
              <a:pathLst>
                <a:path w="17" h="17">
                  <a:moveTo>
                    <a:pt x="17" y="10"/>
                  </a:moveTo>
                  <a:cubicBezTo>
                    <a:pt x="17" y="10"/>
                    <a:pt x="15" y="0"/>
                    <a:pt x="7" y="2"/>
                  </a:cubicBezTo>
                  <a:cubicBezTo>
                    <a:pt x="0" y="4"/>
                    <a:pt x="6" y="17"/>
                    <a:pt x="6" y="17"/>
                  </a:cubicBezTo>
                  <a:lnTo>
                    <a:pt x="17"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7" name="任意多边形 6"/>
            <p:cNvSpPr/>
            <p:nvPr/>
          </p:nvSpPr>
          <p:spPr bwMode="auto">
            <a:xfrm>
              <a:off x="4810126" y="2662238"/>
              <a:ext cx="338138" cy="684213"/>
            </a:xfrm>
            <a:custGeom>
              <a:avLst/>
              <a:gdLst>
                <a:gd name="T0" fmla="*/ 45 w 56"/>
                <a:gd name="T1" fmla="*/ 43 h 113"/>
                <a:gd name="T2" fmla="*/ 53 w 56"/>
                <a:gd name="T3" fmla="*/ 13 h 113"/>
                <a:gd name="T4" fmla="*/ 43 w 56"/>
                <a:gd name="T5" fmla="*/ 2 h 113"/>
                <a:gd name="T6" fmla="*/ 31 w 56"/>
                <a:gd name="T7" fmla="*/ 3 h 113"/>
                <a:gd name="T8" fmla="*/ 23 w 56"/>
                <a:gd name="T9" fmla="*/ 39 h 113"/>
                <a:gd name="T10" fmla="*/ 17 w 56"/>
                <a:gd name="T11" fmla="*/ 52 h 113"/>
                <a:gd name="T12" fmla="*/ 1 w 56"/>
                <a:gd name="T13" fmla="*/ 83 h 113"/>
                <a:gd name="T14" fmla="*/ 19 w 56"/>
                <a:gd name="T15" fmla="*/ 110 h 113"/>
                <a:gd name="T16" fmla="*/ 56 w 56"/>
                <a:gd name="T17" fmla="*/ 84 h 113"/>
                <a:gd name="T18" fmla="*/ 45 w 56"/>
                <a:gd name="T19" fmla="*/ 4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13">
                  <a:moveTo>
                    <a:pt x="45" y="43"/>
                  </a:moveTo>
                  <a:cubicBezTo>
                    <a:pt x="53" y="26"/>
                    <a:pt x="54" y="23"/>
                    <a:pt x="53" y="13"/>
                  </a:cubicBezTo>
                  <a:cubicBezTo>
                    <a:pt x="52" y="7"/>
                    <a:pt x="48" y="4"/>
                    <a:pt x="43" y="2"/>
                  </a:cubicBezTo>
                  <a:cubicBezTo>
                    <a:pt x="40" y="1"/>
                    <a:pt x="37" y="0"/>
                    <a:pt x="31" y="3"/>
                  </a:cubicBezTo>
                  <a:cubicBezTo>
                    <a:pt x="12" y="13"/>
                    <a:pt x="24" y="32"/>
                    <a:pt x="23" y="39"/>
                  </a:cubicBezTo>
                  <a:cubicBezTo>
                    <a:pt x="22" y="43"/>
                    <a:pt x="20" y="48"/>
                    <a:pt x="17" y="52"/>
                  </a:cubicBezTo>
                  <a:cubicBezTo>
                    <a:pt x="9" y="61"/>
                    <a:pt x="1" y="71"/>
                    <a:pt x="1" y="83"/>
                  </a:cubicBezTo>
                  <a:cubicBezTo>
                    <a:pt x="0" y="95"/>
                    <a:pt x="8" y="106"/>
                    <a:pt x="19" y="110"/>
                  </a:cubicBezTo>
                  <a:cubicBezTo>
                    <a:pt x="30" y="113"/>
                    <a:pt x="56" y="108"/>
                    <a:pt x="56" y="84"/>
                  </a:cubicBezTo>
                  <a:cubicBezTo>
                    <a:pt x="56" y="61"/>
                    <a:pt x="41" y="52"/>
                    <a:pt x="45" y="4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8" name="任意多边形 7"/>
            <p:cNvSpPr/>
            <p:nvPr/>
          </p:nvSpPr>
          <p:spPr bwMode="auto">
            <a:xfrm>
              <a:off x="3719513" y="2352676"/>
              <a:ext cx="4759325" cy="3043238"/>
            </a:xfrm>
            <a:custGeom>
              <a:avLst/>
              <a:gdLst>
                <a:gd name="T0" fmla="*/ 777 w 786"/>
                <a:gd name="T1" fmla="*/ 54 h 502"/>
                <a:gd name="T2" fmla="*/ 500 w 786"/>
                <a:gd name="T3" fmla="*/ 2 h 502"/>
                <a:gd name="T4" fmla="*/ 491 w 786"/>
                <a:gd name="T5" fmla="*/ 13 h 502"/>
                <a:gd name="T6" fmla="*/ 508 w 786"/>
                <a:gd name="T7" fmla="*/ 49 h 502"/>
                <a:gd name="T8" fmla="*/ 504 w 786"/>
                <a:gd name="T9" fmla="*/ 60 h 502"/>
                <a:gd name="T10" fmla="*/ 6 w 786"/>
                <a:gd name="T11" fmla="*/ 289 h 502"/>
                <a:gd name="T12" fmla="*/ 2 w 786"/>
                <a:gd name="T13" fmla="*/ 300 h 502"/>
                <a:gd name="T14" fmla="*/ 93 w 786"/>
                <a:gd name="T15" fmla="*/ 496 h 502"/>
                <a:gd name="T16" fmla="*/ 104 w 786"/>
                <a:gd name="T17" fmla="*/ 500 h 502"/>
                <a:gd name="T18" fmla="*/ 601 w 786"/>
                <a:gd name="T19" fmla="*/ 271 h 502"/>
                <a:gd name="T20" fmla="*/ 612 w 786"/>
                <a:gd name="T21" fmla="*/ 275 h 502"/>
                <a:gd name="T22" fmla="*/ 628 w 786"/>
                <a:gd name="T23" fmla="*/ 310 h 502"/>
                <a:gd name="T24" fmla="*/ 643 w 786"/>
                <a:gd name="T25" fmla="*/ 311 h 502"/>
                <a:gd name="T26" fmla="*/ 783 w 786"/>
                <a:gd name="T27" fmla="*/ 66 h 502"/>
                <a:gd name="T28" fmla="*/ 777 w 786"/>
                <a:gd name="T29" fmla="*/ 5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6" h="502">
                  <a:moveTo>
                    <a:pt x="777" y="54"/>
                  </a:moveTo>
                  <a:cubicBezTo>
                    <a:pt x="500" y="2"/>
                    <a:pt x="500" y="2"/>
                    <a:pt x="500" y="2"/>
                  </a:cubicBezTo>
                  <a:cubicBezTo>
                    <a:pt x="494" y="0"/>
                    <a:pt x="488" y="7"/>
                    <a:pt x="491" y="13"/>
                  </a:cubicBezTo>
                  <a:cubicBezTo>
                    <a:pt x="508" y="49"/>
                    <a:pt x="508" y="49"/>
                    <a:pt x="508" y="49"/>
                  </a:cubicBezTo>
                  <a:cubicBezTo>
                    <a:pt x="510" y="53"/>
                    <a:pt x="508" y="58"/>
                    <a:pt x="504" y="60"/>
                  </a:cubicBezTo>
                  <a:cubicBezTo>
                    <a:pt x="6" y="289"/>
                    <a:pt x="6" y="289"/>
                    <a:pt x="6" y="289"/>
                  </a:cubicBezTo>
                  <a:cubicBezTo>
                    <a:pt x="2" y="291"/>
                    <a:pt x="0" y="296"/>
                    <a:pt x="2" y="300"/>
                  </a:cubicBezTo>
                  <a:cubicBezTo>
                    <a:pt x="93" y="496"/>
                    <a:pt x="93" y="496"/>
                    <a:pt x="93" y="496"/>
                  </a:cubicBezTo>
                  <a:cubicBezTo>
                    <a:pt x="94" y="500"/>
                    <a:pt x="99" y="502"/>
                    <a:pt x="104" y="500"/>
                  </a:cubicBezTo>
                  <a:cubicBezTo>
                    <a:pt x="601" y="271"/>
                    <a:pt x="601" y="271"/>
                    <a:pt x="601" y="271"/>
                  </a:cubicBezTo>
                  <a:cubicBezTo>
                    <a:pt x="605" y="269"/>
                    <a:pt x="610" y="270"/>
                    <a:pt x="612" y="275"/>
                  </a:cubicBezTo>
                  <a:cubicBezTo>
                    <a:pt x="628" y="310"/>
                    <a:pt x="628" y="310"/>
                    <a:pt x="628" y="310"/>
                  </a:cubicBezTo>
                  <a:cubicBezTo>
                    <a:pt x="631" y="316"/>
                    <a:pt x="640" y="317"/>
                    <a:pt x="643" y="311"/>
                  </a:cubicBezTo>
                  <a:cubicBezTo>
                    <a:pt x="783" y="66"/>
                    <a:pt x="783" y="66"/>
                    <a:pt x="783" y="66"/>
                  </a:cubicBezTo>
                  <a:cubicBezTo>
                    <a:pt x="786" y="61"/>
                    <a:pt x="783" y="55"/>
                    <a:pt x="777" y="5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9" name="任意多边形 8"/>
            <p:cNvSpPr/>
            <p:nvPr/>
          </p:nvSpPr>
          <p:spPr bwMode="auto">
            <a:xfrm>
              <a:off x="4264026" y="3111501"/>
              <a:ext cx="152400" cy="144463"/>
            </a:xfrm>
            <a:custGeom>
              <a:avLst/>
              <a:gdLst>
                <a:gd name="T0" fmla="*/ 0 w 96"/>
                <a:gd name="T1" fmla="*/ 30 h 91"/>
                <a:gd name="T2" fmla="*/ 61 w 96"/>
                <a:gd name="T3" fmla="*/ 0 h 91"/>
                <a:gd name="T4" fmla="*/ 96 w 96"/>
                <a:gd name="T5" fmla="*/ 61 h 91"/>
                <a:gd name="T6" fmla="*/ 35 w 96"/>
                <a:gd name="T7" fmla="*/ 91 h 91"/>
                <a:gd name="T8" fmla="*/ 0 w 96"/>
                <a:gd name="T9" fmla="*/ 30 h 91"/>
              </a:gdLst>
              <a:ahLst/>
              <a:cxnLst>
                <a:cxn ang="0">
                  <a:pos x="T0" y="T1"/>
                </a:cxn>
                <a:cxn ang="0">
                  <a:pos x="T2" y="T3"/>
                </a:cxn>
                <a:cxn ang="0">
                  <a:pos x="T4" y="T5"/>
                </a:cxn>
                <a:cxn ang="0">
                  <a:pos x="T6" y="T7"/>
                </a:cxn>
                <a:cxn ang="0">
                  <a:pos x="T8" y="T9"/>
                </a:cxn>
              </a:cxnLst>
              <a:rect l="0" t="0" r="r" b="b"/>
              <a:pathLst>
                <a:path w="96" h="91">
                  <a:moveTo>
                    <a:pt x="0" y="30"/>
                  </a:moveTo>
                  <a:lnTo>
                    <a:pt x="61" y="0"/>
                  </a:lnTo>
                  <a:lnTo>
                    <a:pt x="96" y="61"/>
                  </a:lnTo>
                  <a:lnTo>
                    <a:pt x="35" y="91"/>
                  </a:lnTo>
                  <a:lnTo>
                    <a:pt x="0" y="30"/>
                  </a:lnTo>
                  <a:close/>
                </a:path>
              </a:pathLst>
            </a:custGeom>
            <a:solidFill>
              <a:srgbClr val="632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0" name="任意多边形 9"/>
            <p:cNvSpPr/>
            <p:nvPr/>
          </p:nvSpPr>
          <p:spPr bwMode="auto">
            <a:xfrm>
              <a:off x="5238751" y="4025901"/>
              <a:ext cx="200025" cy="115888"/>
            </a:xfrm>
            <a:custGeom>
              <a:avLst/>
              <a:gdLst>
                <a:gd name="T0" fmla="*/ 0 w 33"/>
                <a:gd name="T1" fmla="*/ 10 h 19"/>
                <a:gd name="T2" fmla="*/ 4 w 33"/>
                <a:gd name="T3" fmla="*/ 19 h 19"/>
                <a:gd name="T4" fmla="*/ 33 w 33"/>
                <a:gd name="T5" fmla="*/ 6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6"/>
                    <a:pt x="33" y="6"/>
                    <a:pt x="33" y="6"/>
                  </a:cubicBezTo>
                  <a:cubicBezTo>
                    <a:pt x="33" y="6"/>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1" name="任意多边形 10"/>
            <p:cNvSpPr/>
            <p:nvPr/>
          </p:nvSpPr>
          <p:spPr bwMode="auto">
            <a:xfrm>
              <a:off x="3979863" y="3946526"/>
              <a:ext cx="109538" cy="92075"/>
            </a:xfrm>
            <a:custGeom>
              <a:avLst/>
              <a:gdLst>
                <a:gd name="T0" fmla="*/ 15 w 18"/>
                <a:gd name="T1" fmla="*/ 0 h 15"/>
                <a:gd name="T2" fmla="*/ 10 w 18"/>
                <a:gd name="T3" fmla="*/ 13 h 15"/>
                <a:gd name="T4" fmla="*/ 0 w 18"/>
                <a:gd name="T5" fmla="*/ 2 h 15"/>
                <a:gd name="T6" fmla="*/ 15 w 18"/>
                <a:gd name="T7" fmla="*/ 0 h 15"/>
              </a:gdLst>
              <a:ahLst/>
              <a:cxnLst>
                <a:cxn ang="0">
                  <a:pos x="T0" y="T1"/>
                </a:cxn>
                <a:cxn ang="0">
                  <a:pos x="T2" y="T3"/>
                </a:cxn>
                <a:cxn ang="0">
                  <a:pos x="T4" y="T5"/>
                </a:cxn>
                <a:cxn ang="0">
                  <a:pos x="T6" y="T7"/>
                </a:cxn>
              </a:cxnLst>
              <a:rect l="0" t="0" r="r" b="b"/>
              <a:pathLst>
                <a:path w="18" h="15">
                  <a:moveTo>
                    <a:pt x="15" y="0"/>
                  </a:moveTo>
                  <a:cubicBezTo>
                    <a:pt x="15" y="0"/>
                    <a:pt x="18" y="11"/>
                    <a:pt x="10" y="13"/>
                  </a:cubicBezTo>
                  <a:cubicBezTo>
                    <a:pt x="3" y="15"/>
                    <a:pt x="0" y="2"/>
                    <a:pt x="0" y="2"/>
                  </a:cubicBezTo>
                  <a:lnTo>
                    <a:pt x="15"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2" name="任意多边形 11"/>
            <p:cNvSpPr/>
            <p:nvPr/>
          </p:nvSpPr>
          <p:spPr bwMode="auto">
            <a:xfrm>
              <a:off x="5118101" y="4165601"/>
              <a:ext cx="200025" cy="96838"/>
            </a:xfrm>
            <a:custGeom>
              <a:avLst/>
              <a:gdLst>
                <a:gd name="T0" fmla="*/ 0 w 33"/>
                <a:gd name="T1" fmla="*/ 8 h 16"/>
                <a:gd name="T2" fmla="*/ 3 w 33"/>
                <a:gd name="T3" fmla="*/ 16 h 16"/>
                <a:gd name="T4" fmla="*/ 33 w 33"/>
                <a:gd name="T5" fmla="*/ 7 h 16"/>
                <a:gd name="T6" fmla="*/ 22 w 33"/>
                <a:gd name="T7" fmla="*/ 1 h 16"/>
                <a:gd name="T8" fmla="*/ 6 w 33"/>
                <a:gd name="T9" fmla="*/ 4 h 16"/>
                <a:gd name="T10" fmla="*/ 0 w 33"/>
                <a:gd name="T11" fmla="*/ 8 h 16"/>
              </a:gdLst>
              <a:ahLst/>
              <a:cxnLst>
                <a:cxn ang="0">
                  <a:pos x="T0" y="T1"/>
                </a:cxn>
                <a:cxn ang="0">
                  <a:pos x="T2" y="T3"/>
                </a:cxn>
                <a:cxn ang="0">
                  <a:pos x="T4" y="T5"/>
                </a:cxn>
                <a:cxn ang="0">
                  <a:pos x="T6" y="T7"/>
                </a:cxn>
                <a:cxn ang="0">
                  <a:pos x="T8" y="T9"/>
                </a:cxn>
                <a:cxn ang="0">
                  <a:pos x="T10" y="T11"/>
                </a:cxn>
              </a:cxnLst>
              <a:rect l="0" t="0" r="r" b="b"/>
              <a:pathLst>
                <a:path w="33" h="16">
                  <a:moveTo>
                    <a:pt x="0" y="8"/>
                  </a:moveTo>
                  <a:cubicBezTo>
                    <a:pt x="3" y="16"/>
                    <a:pt x="3" y="16"/>
                    <a:pt x="3" y="16"/>
                  </a:cubicBezTo>
                  <a:cubicBezTo>
                    <a:pt x="33" y="7"/>
                    <a:pt x="33" y="7"/>
                    <a:pt x="33" y="7"/>
                  </a:cubicBezTo>
                  <a:cubicBezTo>
                    <a:pt x="33" y="7"/>
                    <a:pt x="33" y="0"/>
                    <a:pt x="22" y="1"/>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3" name="任意多边形 12"/>
            <p:cNvSpPr/>
            <p:nvPr/>
          </p:nvSpPr>
          <p:spPr bwMode="auto">
            <a:xfrm>
              <a:off x="4391026" y="3516313"/>
              <a:ext cx="939800"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5 w 155"/>
                <a:gd name="T11" fmla="*/ 53 h 95"/>
                <a:gd name="T12" fmla="*/ 76 w 155"/>
                <a:gd name="T13" fmla="*/ 77 h 95"/>
                <a:gd name="T14" fmla="*/ 92 w 155"/>
                <a:gd name="T15" fmla="*/ 59 h 95"/>
                <a:gd name="T16" fmla="*/ 46 w 155"/>
                <a:gd name="T17" fmla="*/ 38 h 95"/>
                <a:gd name="T18" fmla="*/ 51 w 155"/>
                <a:gd name="T19" fmla="*/ 34 h 95"/>
                <a:gd name="T20" fmla="*/ 101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7"/>
                    <a:pt x="6" y="26"/>
                    <a:pt x="6" y="28"/>
                  </a:cubicBezTo>
                  <a:cubicBezTo>
                    <a:pt x="6" y="28"/>
                    <a:pt x="4" y="41"/>
                    <a:pt x="15" y="53"/>
                  </a:cubicBezTo>
                  <a:cubicBezTo>
                    <a:pt x="27" y="67"/>
                    <a:pt x="76" y="77"/>
                    <a:pt x="76" y="77"/>
                  </a:cubicBezTo>
                  <a:cubicBezTo>
                    <a:pt x="73" y="77"/>
                    <a:pt x="92" y="59"/>
                    <a:pt x="92" y="59"/>
                  </a:cubicBezTo>
                  <a:cubicBezTo>
                    <a:pt x="92" y="59"/>
                    <a:pt x="45" y="44"/>
                    <a:pt x="46" y="38"/>
                  </a:cubicBezTo>
                  <a:cubicBezTo>
                    <a:pt x="46" y="35"/>
                    <a:pt x="50" y="33"/>
                    <a:pt x="51" y="34"/>
                  </a:cubicBezTo>
                  <a:cubicBezTo>
                    <a:pt x="101" y="45"/>
                    <a:pt x="101" y="45"/>
                    <a:pt x="101" y="45"/>
                  </a:cubicBezTo>
                  <a:cubicBezTo>
                    <a:pt x="101" y="45"/>
                    <a:pt x="106" y="60"/>
                    <a:pt x="114" y="69"/>
                  </a:cubicBezTo>
                  <a:cubicBezTo>
                    <a:pt x="127" y="83"/>
                    <a:pt x="141" y="95"/>
                    <a:pt x="141" y="95"/>
                  </a:cubicBezTo>
                  <a:cubicBezTo>
                    <a:pt x="155" y="88"/>
                    <a:pt x="155" y="88"/>
                    <a:pt x="155" y="88"/>
                  </a:cubicBezTo>
                  <a:lnTo>
                    <a:pt x="117" y="28"/>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4" name="任意多边形 13"/>
            <p:cNvSpPr/>
            <p:nvPr/>
          </p:nvSpPr>
          <p:spPr bwMode="auto">
            <a:xfrm>
              <a:off x="3973513" y="3275013"/>
              <a:ext cx="400050" cy="654050"/>
            </a:xfrm>
            <a:custGeom>
              <a:avLst/>
              <a:gdLst>
                <a:gd name="T0" fmla="*/ 40 w 66"/>
                <a:gd name="T1" fmla="*/ 0 h 108"/>
                <a:gd name="T2" fmla="*/ 53 w 66"/>
                <a:gd name="T3" fmla="*/ 28 h 108"/>
                <a:gd name="T4" fmla="*/ 21 w 66"/>
                <a:gd name="T5" fmla="*/ 61 h 108"/>
                <a:gd name="T6" fmla="*/ 14 w 66"/>
                <a:gd name="T7" fmla="*/ 107 h 108"/>
                <a:gd name="T8" fmla="*/ 0 w 66"/>
                <a:gd name="T9" fmla="*/ 108 h 108"/>
                <a:gd name="T10" fmla="*/ 1 w 66"/>
                <a:gd name="T11" fmla="*/ 61 h 108"/>
                <a:gd name="T12" fmla="*/ 3 w 66"/>
                <a:gd name="T13" fmla="*/ 53 h 108"/>
                <a:gd name="T14" fmla="*/ 24 w 66"/>
                <a:gd name="T15" fmla="*/ 23 h 108"/>
                <a:gd name="T16" fmla="*/ 40 w 66"/>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8">
                  <a:moveTo>
                    <a:pt x="40" y="0"/>
                  </a:moveTo>
                  <a:cubicBezTo>
                    <a:pt x="52" y="11"/>
                    <a:pt x="66" y="9"/>
                    <a:pt x="53" y="28"/>
                  </a:cubicBezTo>
                  <a:cubicBezTo>
                    <a:pt x="41" y="44"/>
                    <a:pt x="23" y="57"/>
                    <a:pt x="21" y="61"/>
                  </a:cubicBezTo>
                  <a:cubicBezTo>
                    <a:pt x="19" y="66"/>
                    <a:pt x="14" y="107"/>
                    <a:pt x="14" y="107"/>
                  </a:cubicBezTo>
                  <a:cubicBezTo>
                    <a:pt x="0" y="108"/>
                    <a:pt x="0" y="108"/>
                    <a:pt x="0" y="108"/>
                  </a:cubicBezTo>
                  <a:cubicBezTo>
                    <a:pt x="1" y="61"/>
                    <a:pt x="1" y="61"/>
                    <a:pt x="1" y="61"/>
                  </a:cubicBezTo>
                  <a:cubicBezTo>
                    <a:pt x="2" y="57"/>
                    <a:pt x="2" y="55"/>
                    <a:pt x="3" y="53"/>
                  </a:cubicBezTo>
                  <a:cubicBezTo>
                    <a:pt x="24" y="23"/>
                    <a:pt x="24" y="23"/>
                    <a:pt x="24" y="23"/>
                  </a:cubicBezTo>
                  <a:lnTo>
                    <a:pt x="40" y="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5" name="任意多边形 14"/>
            <p:cNvSpPr/>
            <p:nvPr/>
          </p:nvSpPr>
          <p:spPr bwMode="auto">
            <a:xfrm>
              <a:off x="3967163" y="3922713"/>
              <a:ext cx="122238" cy="53975"/>
            </a:xfrm>
            <a:custGeom>
              <a:avLst/>
              <a:gdLst>
                <a:gd name="T0" fmla="*/ 0 w 77"/>
                <a:gd name="T1" fmla="*/ 34 h 34"/>
                <a:gd name="T2" fmla="*/ 77 w 77"/>
                <a:gd name="T3" fmla="*/ 31 h 34"/>
                <a:gd name="T4" fmla="*/ 73 w 77"/>
                <a:gd name="T5" fmla="*/ 0 h 34"/>
                <a:gd name="T6" fmla="*/ 0 w 77"/>
                <a:gd name="T7" fmla="*/ 4 h 34"/>
                <a:gd name="T8" fmla="*/ 0 w 77"/>
                <a:gd name="T9" fmla="*/ 34 h 34"/>
              </a:gdLst>
              <a:ahLst/>
              <a:cxnLst>
                <a:cxn ang="0">
                  <a:pos x="T0" y="T1"/>
                </a:cxn>
                <a:cxn ang="0">
                  <a:pos x="T2" y="T3"/>
                </a:cxn>
                <a:cxn ang="0">
                  <a:pos x="T4" y="T5"/>
                </a:cxn>
                <a:cxn ang="0">
                  <a:pos x="T6" y="T7"/>
                </a:cxn>
                <a:cxn ang="0">
                  <a:pos x="T8" y="T9"/>
                </a:cxn>
              </a:cxnLst>
              <a:rect l="0" t="0" r="r" b="b"/>
              <a:pathLst>
                <a:path w="77" h="34">
                  <a:moveTo>
                    <a:pt x="0" y="34"/>
                  </a:moveTo>
                  <a:lnTo>
                    <a:pt x="77" y="31"/>
                  </a:lnTo>
                  <a:lnTo>
                    <a:pt x="73" y="0"/>
                  </a:lnTo>
                  <a:lnTo>
                    <a:pt x="0" y="4"/>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6" name="任意多边形 15"/>
            <p:cNvSpPr/>
            <p:nvPr/>
          </p:nvSpPr>
          <p:spPr bwMode="auto">
            <a:xfrm>
              <a:off x="4373563" y="2716213"/>
              <a:ext cx="303213" cy="588963"/>
            </a:xfrm>
            <a:custGeom>
              <a:avLst/>
              <a:gdLst>
                <a:gd name="T0" fmla="*/ 36 w 50"/>
                <a:gd name="T1" fmla="*/ 97 h 97"/>
                <a:gd name="T2" fmla="*/ 12 w 50"/>
                <a:gd name="T3" fmla="*/ 75 h 97"/>
                <a:gd name="T4" fmla="*/ 32 w 50"/>
                <a:gd name="T5" fmla="*/ 43 h 97"/>
                <a:gd name="T6" fmla="*/ 21 w 50"/>
                <a:gd name="T7" fmla="*/ 7 h 97"/>
                <a:gd name="T8" fmla="*/ 33 w 50"/>
                <a:gd name="T9" fmla="*/ 0 h 97"/>
                <a:gd name="T10" fmla="*/ 43 w 50"/>
                <a:gd name="T11" fmla="*/ 23 h 97"/>
                <a:gd name="T12" fmla="*/ 50 w 50"/>
                <a:gd name="T13" fmla="*/ 40 h 97"/>
                <a:gd name="T14" fmla="*/ 43 w 50"/>
                <a:gd name="T15" fmla="*/ 70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5"/>
                    <a:pt x="12" y="75"/>
                  </a:cubicBezTo>
                  <a:cubicBezTo>
                    <a:pt x="23" y="57"/>
                    <a:pt x="32" y="48"/>
                    <a:pt x="32" y="43"/>
                  </a:cubicBezTo>
                  <a:cubicBezTo>
                    <a:pt x="31" y="38"/>
                    <a:pt x="21" y="7"/>
                    <a:pt x="21" y="7"/>
                  </a:cubicBezTo>
                  <a:cubicBezTo>
                    <a:pt x="33" y="0"/>
                    <a:pt x="33" y="0"/>
                    <a:pt x="33" y="0"/>
                  </a:cubicBezTo>
                  <a:cubicBezTo>
                    <a:pt x="43" y="23"/>
                    <a:pt x="43" y="23"/>
                    <a:pt x="43" y="23"/>
                  </a:cubicBezTo>
                  <a:cubicBezTo>
                    <a:pt x="44" y="26"/>
                    <a:pt x="50" y="38"/>
                    <a:pt x="50" y="40"/>
                  </a:cubicBezTo>
                  <a:cubicBezTo>
                    <a:pt x="50" y="40"/>
                    <a:pt x="45" y="63"/>
                    <a:pt x="43" y="70"/>
                  </a:cubicBezTo>
                  <a:cubicBezTo>
                    <a:pt x="41" y="78"/>
                    <a:pt x="36" y="97"/>
                    <a:pt x="36" y="97"/>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7" name="任意多边形 16"/>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8" name="任意多边形 17"/>
            <p:cNvSpPr/>
            <p:nvPr/>
          </p:nvSpPr>
          <p:spPr bwMode="auto">
            <a:xfrm>
              <a:off x="4324351" y="3165476"/>
              <a:ext cx="279400" cy="490538"/>
            </a:xfrm>
            <a:custGeom>
              <a:avLst/>
              <a:gdLst>
                <a:gd name="T0" fmla="*/ 168 w 176"/>
                <a:gd name="T1" fmla="*/ 309 h 309"/>
                <a:gd name="T2" fmla="*/ 0 w 176"/>
                <a:gd name="T3" fmla="*/ 4 h 309"/>
                <a:gd name="T4" fmla="*/ 8 w 176"/>
                <a:gd name="T5" fmla="*/ 0 h 309"/>
                <a:gd name="T6" fmla="*/ 176 w 176"/>
                <a:gd name="T7" fmla="*/ 305 h 309"/>
                <a:gd name="T8" fmla="*/ 168 w 176"/>
                <a:gd name="T9" fmla="*/ 309 h 309"/>
              </a:gdLst>
              <a:ahLst/>
              <a:cxnLst>
                <a:cxn ang="0">
                  <a:pos x="T0" y="T1"/>
                </a:cxn>
                <a:cxn ang="0">
                  <a:pos x="T2" y="T3"/>
                </a:cxn>
                <a:cxn ang="0">
                  <a:pos x="T4" y="T5"/>
                </a:cxn>
                <a:cxn ang="0">
                  <a:pos x="T6" y="T7"/>
                </a:cxn>
                <a:cxn ang="0">
                  <a:pos x="T8" y="T9"/>
                </a:cxn>
              </a:cxnLst>
              <a:rect l="0" t="0" r="r" b="b"/>
              <a:pathLst>
                <a:path w="176" h="309">
                  <a:moveTo>
                    <a:pt x="168" y="309"/>
                  </a:moveTo>
                  <a:lnTo>
                    <a:pt x="0" y="4"/>
                  </a:lnTo>
                  <a:lnTo>
                    <a:pt x="8" y="0"/>
                  </a:lnTo>
                  <a:lnTo>
                    <a:pt x="176" y="305"/>
                  </a:lnTo>
                  <a:lnTo>
                    <a:pt x="168" y="309"/>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9" name="任意多边形 18"/>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0" name="任意多边形 19"/>
            <p:cNvSpPr/>
            <p:nvPr/>
          </p:nvSpPr>
          <p:spPr bwMode="auto">
            <a:xfrm>
              <a:off x="4343401" y="3208338"/>
              <a:ext cx="193675" cy="320675"/>
            </a:xfrm>
            <a:custGeom>
              <a:avLst/>
              <a:gdLst>
                <a:gd name="T0" fmla="*/ 5 w 32"/>
                <a:gd name="T1" fmla="*/ 0 h 53"/>
                <a:gd name="T2" fmla="*/ 0 w 32"/>
                <a:gd name="T3" fmla="*/ 2 h 53"/>
                <a:gd name="T4" fmla="*/ 20 w 32"/>
                <a:gd name="T5" fmla="*/ 48 h 53"/>
                <a:gd name="T6" fmla="*/ 29 w 32"/>
                <a:gd name="T7" fmla="*/ 53 h 53"/>
                <a:gd name="T8" fmla="*/ 31 w 32"/>
                <a:gd name="T9" fmla="*/ 52 h 53"/>
                <a:gd name="T10" fmla="*/ 32 w 32"/>
                <a:gd name="T11" fmla="*/ 41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2"/>
                    <a:pt x="0" y="2"/>
                    <a:pt x="0" y="2"/>
                  </a:cubicBezTo>
                  <a:cubicBezTo>
                    <a:pt x="20" y="48"/>
                    <a:pt x="20" y="48"/>
                    <a:pt x="20" y="48"/>
                  </a:cubicBezTo>
                  <a:cubicBezTo>
                    <a:pt x="29" y="53"/>
                    <a:pt x="29" y="53"/>
                    <a:pt x="29" y="53"/>
                  </a:cubicBezTo>
                  <a:cubicBezTo>
                    <a:pt x="30" y="53"/>
                    <a:pt x="31" y="53"/>
                    <a:pt x="31" y="52"/>
                  </a:cubicBezTo>
                  <a:cubicBezTo>
                    <a:pt x="32" y="41"/>
                    <a:pt x="32" y="41"/>
                    <a:pt x="32" y="41"/>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1" name="任意多边形 20"/>
            <p:cNvSpPr/>
            <p:nvPr/>
          </p:nvSpPr>
          <p:spPr bwMode="auto">
            <a:xfrm>
              <a:off x="4319588" y="3182938"/>
              <a:ext cx="84138" cy="85725"/>
            </a:xfrm>
            <a:custGeom>
              <a:avLst/>
              <a:gdLst>
                <a:gd name="T0" fmla="*/ 12 w 14"/>
                <a:gd name="T1" fmla="*/ 4 h 14"/>
                <a:gd name="T2" fmla="*/ 10 w 14"/>
                <a:gd name="T3" fmla="*/ 12 h 14"/>
                <a:gd name="T4" fmla="*/ 2 w 14"/>
                <a:gd name="T5" fmla="*/ 10 h 14"/>
                <a:gd name="T6" fmla="*/ 4 w 14"/>
                <a:gd name="T7" fmla="*/ 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4" y="7"/>
                    <a:pt x="13" y="11"/>
                    <a:pt x="10" y="12"/>
                  </a:cubicBezTo>
                  <a:cubicBezTo>
                    <a:pt x="7" y="14"/>
                    <a:pt x="3" y="13"/>
                    <a:pt x="2" y="10"/>
                  </a:cubicBezTo>
                  <a:cubicBezTo>
                    <a:pt x="0" y="7"/>
                    <a:pt x="1" y="3"/>
                    <a:pt x="4" y="2"/>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2" name="任意多边形 21"/>
            <p:cNvSpPr/>
            <p:nvPr/>
          </p:nvSpPr>
          <p:spPr bwMode="auto">
            <a:xfrm>
              <a:off x="4252913" y="3195638"/>
              <a:ext cx="90488" cy="115888"/>
            </a:xfrm>
            <a:custGeom>
              <a:avLst/>
              <a:gdLst>
                <a:gd name="T0" fmla="*/ 15 w 15"/>
                <a:gd name="T1" fmla="*/ 0 h 19"/>
                <a:gd name="T2" fmla="*/ 12 w 15"/>
                <a:gd name="T3" fmla="*/ 18 h 19"/>
                <a:gd name="T4" fmla="*/ 0 w 15"/>
                <a:gd name="T5" fmla="*/ 8 h 19"/>
                <a:gd name="T6" fmla="*/ 15 w 15"/>
                <a:gd name="T7" fmla="*/ 0 h 19"/>
              </a:gdLst>
              <a:ahLst/>
              <a:cxnLst>
                <a:cxn ang="0">
                  <a:pos x="T0" y="T1"/>
                </a:cxn>
                <a:cxn ang="0">
                  <a:pos x="T2" y="T3"/>
                </a:cxn>
                <a:cxn ang="0">
                  <a:pos x="T4" y="T5"/>
                </a:cxn>
                <a:cxn ang="0">
                  <a:pos x="T6" y="T7"/>
                </a:cxn>
              </a:cxnLst>
              <a:rect l="0" t="0" r="r" b="b"/>
              <a:pathLst>
                <a:path w="15" h="19">
                  <a:moveTo>
                    <a:pt x="15" y="0"/>
                  </a:moveTo>
                  <a:cubicBezTo>
                    <a:pt x="15" y="0"/>
                    <a:pt x="14" y="16"/>
                    <a:pt x="12" y="18"/>
                  </a:cubicBezTo>
                  <a:cubicBezTo>
                    <a:pt x="10" y="19"/>
                    <a:pt x="0" y="8"/>
                    <a:pt x="0" y="8"/>
                  </a:cubicBezTo>
                  <a:lnTo>
                    <a:pt x="15" y="0"/>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3" name="任意多边形 22"/>
            <p:cNvSpPr/>
            <p:nvPr/>
          </p:nvSpPr>
          <p:spPr bwMode="auto">
            <a:xfrm>
              <a:off x="4343401" y="3146426"/>
              <a:ext cx="114300" cy="98425"/>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4" y="16"/>
                    <a:pt x="17" y="15"/>
                  </a:cubicBezTo>
                  <a:cubicBezTo>
                    <a:pt x="19" y="14"/>
                    <a:pt x="15" y="0"/>
                    <a:pt x="15" y="0"/>
                  </a:cubicBezTo>
                  <a:lnTo>
                    <a:pt x="0" y="8"/>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4" name="任意多边形 23"/>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5" name="任意多边形 25"/>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6" name="任意多边形 26"/>
            <p:cNvSpPr/>
            <p:nvPr/>
          </p:nvSpPr>
          <p:spPr bwMode="auto">
            <a:xfrm>
              <a:off x="4464051" y="2649538"/>
              <a:ext cx="103188" cy="103188"/>
            </a:xfrm>
            <a:custGeom>
              <a:avLst/>
              <a:gdLst>
                <a:gd name="T0" fmla="*/ 17 w 17"/>
                <a:gd name="T1" fmla="*/ 11 h 17"/>
                <a:gd name="T2" fmla="*/ 8 w 17"/>
                <a:gd name="T3" fmla="*/ 3 h 17"/>
                <a:gd name="T4" fmla="*/ 6 w 17"/>
                <a:gd name="T5" fmla="*/ 17 h 17"/>
                <a:gd name="T6" fmla="*/ 17 w 17"/>
                <a:gd name="T7" fmla="*/ 11 h 17"/>
              </a:gdLst>
              <a:ahLst/>
              <a:cxnLst>
                <a:cxn ang="0">
                  <a:pos x="T0" y="T1"/>
                </a:cxn>
                <a:cxn ang="0">
                  <a:pos x="T2" y="T3"/>
                </a:cxn>
                <a:cxn ang="0">
                  <a:pos x="T4" y="T5"/>
                </a:cxn>
                <a:cxn ang="0">
                  <a:pos x="T6" y="T7"/>
                </a:cxn>
              </a:cxnLst>
              <a:rect l="0" t="0" r="r" b="b"/>
              <a:pathLst>
                <a:path w="17" h="17">
                  <a:moveTo>
                    <a:pt x="17" y="11"/>
                  </a:moveTo>
                  <a:cubicBezTo>
                    <a:pt x="17" y="11"/>
                    <a:pt x="15" y="0"/>
                    <a:pt x="8" y="3"/>
                  </a:cubicBezTo>
                  <a:cubicBezTo>
                    <a:pt x="0" y="5"/>
                    <a:pt x="6" y="17"/>
                    <a:pt x="6" y="17"/>
                  </a:cubicBezTo>
                  <a:lnTo>
                    <a:pt x="17" y="1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7" name="任意多边形 27"/>
            <p:cNvSpPr/>
            <p:nvPr/>
          </p:nvSpPr>
          <p:spPr bwMode="auto">
            <a:xfrm>
              <a:off x="4470401" y="2698751"/>
              <a:ext cx="127000" cy="96838"/>
            </a:xfrm>
            <a:custGeom>
              <a:avLst/>
              <a:gdLst>
                <a:gd name="T0" fmla="*/ 0 w 80"/>
                <a:gd name="T1" fmla="*/ 34 h 61"/>
                <a:gd name="T2" fmla="*/ 65 w 80"/>
                <a:gd name="T3" fmla="*/ 0 h 61"/>
                <a:gd name="T4" fmla="*/ 80 w 80"/>
                <a:gd name="T5" fmla="*/ 27 h 61"/>
                <a:gd name="T6" fmla="*/ 15 w 80"/>
                <a:gd name="T7" fmla="*/ 61 h 61"/>
                <a:gd name="T8" fmla="*/ 0 w 80"/>
                <a:gd name="T9" fmla="*/ 34 h 61"/>
              </a:gdLst>
              <a:ahLst/>
              <a:cxnLst>
                <a:cxn ang="0">
                  <a:pos x="T0" y="T1"/>
                </a:cxn>
                <a:cxn ang="0">
                  <a:pos x="T2" y="T3"/>
                </a:cxn>
                <a:cxn ang="0">
                  <a:pos x="T4" y="T5"/>
                </a:cxn>
                <a:cxn ang="0">
                  <a:pos x="T6" y="T7"/>
                </a:cxn>
                <a:cxn ang="0">
                  <a:pos x="T8" y="T9"/>
                </a:cxn>
              </a:cxnLst>
              <a:rect l="0" t="0" r="r" b="b"/>
              <a:pathLst>
                <a:path w="80" h="61">
                  <a:moveTo>
                    <a:pt x="0" y="34"/>
                  </a:moveTo>
                  <a:lnTo>
                    <a:pt x="65" y="0"/>
                  </a:lnTo>
                  <a:lnTo>
                    <a:pt x="80" y="27"/>
                  </a:lnTo>
                  <a:lnTo>
                    <a:pt x="15" y="61"/>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8" name="任意多边形 28"/>
            <p:cNvSpPr/>
            <p:nvPr/>
          </p:nvSpPr>
          <p:spPr bwMode="auto">
            <a:xfrm>
              <a:off x="5468938" y="3576638"/>
              <a:ext cx="206375" cy="395288"/>
            </a:xfrm>
            <a:custGeom>
              <a:avLst/>
              <a:gdLst>
                <a:gd name="T0" fmla="*/ 9 w 34"/>
                <a:gd name="T1" fmla="*/ 41 h 65"/>
                <a:gd name="T2" fmla="*/ 22 w 34"/>
                <a:gd name="T3" fmla="*/ 65 h 65"/>
                <a:gd name="T4" fmla="*/ 34 w 34"/>
                <a:gd name="T5" fmla="*/ 62 h 65"/>
                <a:gd name="T6" fmla="*/ 11 w 34"/>
                <a:gd name="T7" fmla="*/ 0 h 65"/>
                <a:gd name="T8" fmla="*/ 3 w 34"/>
                <a:gd name="T9" fmla="*/ 0 h 65"/>
                <a:gd name="T10" fmla="*/ 9 w 34"/>
                <a:gd name="T11" fmla="*/ 41 h 65"/>
              </a:gdLst>
              <a:ahLst/>
              <a:cxnLst>
                <a:cxn ang="0">
                  <a:pos x="T0" y="T1"/>
                </a:cxn>
                <a:cxn ang="0">
                  <a:pos x="T2" y="T3"/>
                </a:cxn>
                <a:cxn ang="0">
                  <a:pos x="T4" y="T5"/>
                </a:cxn>
                <a:cxn ang="0">
                  <a:pos x="T6" y="T7"/>
                </a:cxn>
                <a:cxn ang="0">
                  <a:pos x="T8" y="T9"/>
                </a:cxn>
                <a:cxn ang="0">
                  <a:pos x="T10" y="T11"/>
                </a:cxn>
              </a:cxnLst>
              <a:rect l="0" t="0" r="r" b="b"/>
              <a:pathLst>
                <a:path w="34" h="65">
                  <a:moveTo>
                    <a:pt x="9" y="41"/>
                  </a:moveTo>
                  <a:cubicBezTo>
                    <a:pt x="19" y="57"/>
                    <a:pt x="22" y="65"/>
                    <a:pt x="22" y="65"/>
                  </a:cubicBezTo>
                  <a:cubicBezTo>
                    <a:pt x="34" y="62"/>
                    <a:pt x="34" y="62"/>
                    <a:pt x="34" y="62"/>
                  </a:cubicBezTo>
                  <a:cubicBezTo>
                    <a:pt x="34" y="62"/>
                    <a:pt x="19" y="4"/>
                    <a:pt x="11" y="0"/>
                  </a:cubicBezTo>
                  <a:cubicBezTo>
                    <a:pt x="10" y="0"/>
                    <a:pt x="7" y="0"/>
                    <a:pt x="3" y="0"/>
                  </a:cubicBezTo>
                  <a:cubicBezTo>
                    <a:pt x="0" y="7"/>
                    <a:pt x="3" y="30"/>
                    <a:pt x="9" y="4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9" name="任意多边形 29"/>
            <p:cNvSpPr/>
            <p:nvPr/>
          </p:nvSpPr>
          <p:spPr bwMode="auto">
            <a:xfrm>
              <a:off x="5167313" y="3159126"/>
              <a:ext cx="768350" cy="720725"/>
            </a:xfrm>
            <a:custGeom>
              <a:avLst/>
              <a:gdLst>
                <a:gd name="T0" fmla="*/ 107 w 127"/>
                <a:gd name="T1" fmla="*/ 58 h 119"/>
                <a:gd name="T2" fmla="*/ 98 w 127"/>
                <a:gd name="T3" fmla="*/ 46 h 119"/>
                <a:gd name="T4" fmla="*/ 44 w 127"/>
                <a:gd name="T5" fmla="*/ 15 h 119"/>
                <a:gd name="T6" fmla="*/ 21 w 127"/>
                <a:gd name="T7" fmla="*/ 21 h 119"/>
                <a:gd name="T8" fmla="*/ 4 w 127"/>
                <a:gd name="T9" fmla="*/ 0 h 119"/>
                <a:gd name="T10" fmla="*/ 1 w 127"/>
                <a:gd name="T11" fmla="*/ 27 h 119"/>
                <a:gd name="T12" fmla="*/ 36 w 127"/>
                <a:gd name="T13" fmla="*/ 45 h 119"/>
                <a:gd name="T14" fmla="*/ 43 w 127"/>
                <a:gd name="T15" fmla="*/ 43 h 119"/>
                <a:gd name="T16" fmla="*/ 90 w 127"/>
                <a:gd name="T17" fmla="*/ 62 h 119"/>
                <a:gd name="T18" fmla="*/ 98 w 127"/>
                <a:gd name="T19" fmla="*/ 90 h 119"/>
                <a:gd name="T20" fmla="*/ 113 w 127"/>
                <a:gd name="T21" fmla="*/ 119 h 119"/>
                <a:gd name="T22" fmla="*/ 127 w 127"/>
                <a:gd name="T23" fmla="*/ 118 h 119"/>
                <a:gd name="T24" fmla="*/ 107 w 127"/>
                <a:gd name="T2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9">
                  <a:moveTo>
                    <a:pt x="107" y="58"/>
                  </a:moveTo>
                  <a:cubicBezTo>
                    <a:pt x="105" y="54"/>
                    <a:pt x="102" y="49"/>
                    <a:pt x="98" y="46"/>
                  </a:cubicBezTo>
                  <a:cubicBezTo>
                    <a:pt x="44" y="15"/>
                    <a:pt x="44" y="15"/>
                    <a:pt x="44" y="15"/>
                  </a:cubicBezTo>
                  <a:cubicBezTo>
                    <a:pt x="21" y="21"/>
                    <a:pt x="21" y="21"/>
                    <a:pt x="21" y="21"/>
                  </a:cubicBezTo>
                  <a:cubicBezTo>
                    <a:pt x="4" y="0"/>
                    <a:pt x="4" y="0"/>
                    <a:pt x="4" y="0"/>
                  </a:cubicBezTo>
                  <a:cubicBezTo>
                    <a:pt x="0" y="6"/>
                    <a:pt x="1" y="25"/>
                    <a:pt x="1" y="27"/>
                  </a:cubicBezTo>
                  <a:cubicBezTo>
                    <a:pt x="1" y="27"/>
                    <a:pt x="35" y="54"/>
                    <a:pt x="36" y="45"/>
                  </a:cubicBezTo>
                  <a:cubicBezTo>
                    <a:pt x="37" y="42"/>
                    <a:pt x="41" y="42"/>
                    <a:pt x="43" y="43"/>
                  </a:cubicBezTo>
                  <a:cubicBezTo>
                    <a:pt x="90" y="62"/>
                    <a:pt x="90" y="62"/>
                    <a:pt x="90" y="62"/>
                  </a:cubicBezTo>
                  <a:cubicBezTo>
                    <a:pt x="90" y="62"/>
                    <a:pt x="92" y="80"/>
                    <a:pt x="98" y="90"/>
                  </a:cubicBezTo>
                  <a:cubicBezTo>
                    <a:pt x="107" y="107"/>
                    <a:pt x="113" y="119"/>
                    <a:pt x="113" y="119"/>
                  </a:cubicBezTo>
                  <a:cubicBezTo>
                    <a:pt x="127" y="118"/>
                    <a:pt x="127" y="118"/>
                    <a:pt x="127" y="118"/>
                  </a:cubicBezTo>
                  <a:lnTo>
                    <a:pt x="107" y="58"/>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任意多边形 30"/>
            <p:cNvSpPr/>
            <p:nvPr/>
          </p:nvSpPr>
          <p:spPr bwMode="auto">
            <a:xfrm>
              <a:off x="5851526" y="3856038"/>
              <a:ext cx="193675" cy="73025"/>
            </a:xfrm>
            <a:custGeom>
              <a:avLst/>
              <a:gdLst>
                <a:gd name="T0" fmla="*/ 0 w 32"/>
                <a:gd name="T1" fmla="*/ 3 h 12"/>
                <a:gd name="T2" fmla="*/ 1 w 32"/>
                <a:gd name="T3" fmla="*/ 12 h 12"/>
                <a:gd name="T4" fmla="*/ 31 w 32"/>
                <a:gd name="T5" fmla="*/ 7 h 12"/>
                <a:gd name="T6" fmla="*/ 21 w 32"/>
                <a:gd name="T7" fmla="*/ 0 h 12"/>
                <a:gd name="T8" fmla="*/ 0 w 32"/>
                <a:gd name="T9" fmla="*/ 3 h 12"/>
              </a:gdLst>
              <a:ahLst/>
              <a:cxnLst>
                <a:cxn ang="0">
                  <a:pos x="T0" y="T1"/>
                </a:cxn>
                <a:cxn ang="0">
                  <a:pos x="T2" y="T3"/>
                </a:cxn>
                <a:cxn ang="0">
                  <a:pos x="T4" y="T5"/>
                </a:cxn>
                <a:cxn ang="0">
                  <a:pos x="T6" y="T7"/>
                </a:cxn>
                <a:cxn ang="0">
                  <a:pos x="T8" y="T9"/>
                </a:cxn>
              </a:cxnLst>
              <a:rect l="0" t="0" r="r" b="b"/>
              <a:pathLst>
                <a:path w="32" h="12">
                  <a:moveTo>
                    <a:pt x="0" y="3"/>
                  </a:moveTo>
                  <a:cubicBezTo>
                    <a:pt x="1" y="12"/>
                    <a:pt x="1" y="12"/>
                    <a:pt x="1" y="12"/>
                  </a:cubicBezTo>
                  <a:cubicBezTo>
                    <a:pt x="31" y="7"/>
                    <a:pt x="31" y="7"/>
                    <a:pt x="31" y="7"/>
                  </a:cubicBezTo>
                  <a:cubicBezTo>
                    <a:pt x="31" y="7"/>
                    <a:pt x="32" y="0"/>
                    <a:pt x="21" y="0"/>
                  </a:cubicBezTo>
                  <a:cubicBezTo>
                    <a:pt x="11" y="0"/>
                    <a:pt x="0" y="3"/>
                    <a:pt x="0" y="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任意多边形 31"/>
            <p:cNvSpPr/>
            <p:nvPr/>
          </p:nvSpPr>
          <p:spPr bwMode="auto">
            <a:xfrm>
              <a:off x="4518026" y="2638426"/>
              <a:ext cx="98425" cy="96838"/>
            </a:xfrm>
            <a:custGeom>
              <a:avLst/>
              <a:gdLst>
                <a:gd name="T0" fmla="*/ 16 w 16"/>
                <a:gd name="T1" fmla="*/ 10 h 16"/>
                <a:gd name="T2" fmla="*/ 7 w 16"/>
                <a:gd name="T3" fmla="*/ 2 h 16"/>
                <a:gd name="T4" fmla="*/ 5 w 16"/>
                <a:gd name="T5" fmla="*/ 16 h 16"/>
                <a:gd name="T6" fmla="*/ 16 w 16"/>
                <a:gd name="T7" fmla="*/ 10 h 16"/>
              </a:gdLst>
              <a:ahLst/>
              <a:cxnLst>
                <a:cxn ang="0">
                  <a:pos x="T0" y="T1"/>
                </a:cxn>
                <a:cxn ang="0">
                  <a:pos x="T2" y="T3"/>
                </a:cxn>
                <a:cxn ang="0">
                  <a:pos x="T4" y="T5"/>
                </a:cxn>
                <a:cxn ang="0">
                  <a:pos x="T6" y="T7"/>
                </a:cxn>
              </a:cxnLst>
              <a:rect l="0" t="0" r="r" b="b"/>
              <a:pathLst>
                <a:path w="16" h="16">
                  <a:moveTo>
                    <a:pt x="16" y="10"/>
                  </a:moveTo>
                  <a:cubicBezTo>
                    <a:pt x="16" y="10"/>
                    <a:pt x="14" y="0"/>
                    <a:pt x="7" y="2"/>
                  </a:cubicBezTo>
                  <a:cubicBezTo>
                    <a:pt x="0" y="4"/>
                    <a:pt x="5" y="16"/>
                    <a:pt x="5" y="16"/>
                  </a:cubicBezTo>
                  <a:lnTo>
                    <a:pt x="16"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任意多边形 32"/>
            <p:cNvSpPr/>
            <p:nvPr/>
          </p:nvSpPr>
          <p:spPr bwMode="auto">
            <a:xfrm>
              <a:off x="5595938" y="3946526"/>
              <a:ext cx="200025" cy="73025"/>
            </a:xfrm>
            <a:custGeom>
              <a:avLst/>
              <a:gdLst>
                <a:gd name="T0" fmla="*/ 0 w 33"/>
                <a:gd name="T1" fmla="*/ 2 h 12"/>
                <a:gd name="T2" fmla="*/ 2 w 33"/>
                <a:gd name="T3" fmla="*/ 12 h 12"/>
                <a:gd name="T4" fmla="*/ 32 w 33"/>
                <a:gd name="T5" fmla="*/ 7 h 12"/>
                <a:gd name="T6" fmla="*/ 22 w 33"/>
                <a:gd name="T7" fmla="*/ 0 h 12"/>
                <a:gd name="T8" fmla="*/ 0 w 33"/>
                <a:gd name="T9" fmla="*/ 2 h 12"/>
              </a:gdLst>
              <a:ahLst/>
              <a:cxnLst>
                <a:cxn ang="0">
                  <a:pos x="T0" y="T1"/>
                </a:cxn>
                <a:cxn ang="0">
                  <a:pos x="T2" y="T3"/>
                </a:cxn>
                <a:cxn ang="0">
                  <a:pos x="T4" y="T5"/>
                </a:cxn>
                <a:cxn ang="0">
                  <a:pos x="T6" y="T7"/>
                </a:cxn>
                <a:cxn ang="0">
                  <a:pos x="T8" y="T9"/>
                </a:cxn>
              </a:cxnLst>
              <a:rect l="0" t="0" r="r" b="b"/>
              <a:pathLst>
                <a:path w="33" h="12">
                  <a:moveTo>
                    <a:pt x="0" y="2"/>
                  </a:moveTo>
                  <a:cubicBezTo>
                    <a:pt x="2" y="12"/>
                    <a:pt x="2" y="12"/>
                    <a:pt x="2" y="12"/>
                  </a:cubicBezTo>
                  <a:cubicBezTo>
                    <a:pt x="32" y="7"/>
                    <a:pt x="32" y="7"/>
                    <a:pt x="32" y="7"/>
                  </a:cubicBezTo>
                  <a:cubicBezTo>
                    <a:pt x="32" y="7"/>
                    <a:pt x="33" y="0"/>
                    <a:pt x="22" y="0"/>
                  </a:cubicBezTo>
                  <a:cubicBezTo>
                    <a:pt x="12" y="0"/>
                    <a:pt x="0" y="2"/>
                    <a:pt x="0" y="2"/>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 name="任意多边形 33"/>
            <p:cNvSpPr/>
            <p:nvPr/>
          </p:nvSpPr>
          <p:spPr bwMode="auto">
            <a:xfrm>
              <a:off x="4549776" y="2698751"/>
              <a:ext cx="617538" cy="479425"/>
            </a:xfrm>
            <a:custGeom>
              <a:avLst/>
              <a:gdLst>
                <a:gd name="T0" fmla="*/ 86 w 102"/>
                <a:gd name="T1" fmla="*/ 79 h 79"/>
                <a:gd name="T2" fmla="*/ 81 w 102"/>
                <a:gd name="T3" fmla="*/ 48 h 79"/>
                <a:gd name="T4" fmla="*/ 40 w 102"/>
                <a:gd name="T5" fmla="*/ 35 h 79"/>
                <a:gd name="T6" fmla="*/ 12 w 102"/>
                <a:gd name="T7" fmla="*/ 0 h 79"/>
                <a:gd name="T8" fmla="*/ 0 w 102"/>
                <a:gd name="T9" fmla="*/ 6 h 79"/>
                <a:gd name="T10" fmla="*/ 23 w 102"/>
                <a:gd name="T11" fmla="*/ 45 h 79"/>
                <a:gd name="T12" fmla="*/ 28 w 102"/>
                <a:gd name="T13" fmla="*/ 50 h 79"/>
                <a:gd name="T14" fmla="*/ 60 w 102"/>
                <a:gd name="T15" fmla="*/ 66 h 79"/>
                <a:gd name="T16" fmla="*/ 86 w 102"/>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79">
                  <a:moveTo>
                    <a:pt x="86" y="79"/>
                  </a:moveTo>
                  <a:cubicBezTo>
                    <a:pt x="91" y="64"/>
                    <a:pt x="102" y="57"/>
                    <a:pt x="81" y="48"/>
                  </a:cubicBezTo>
                  <a:cubicBezTo>
                    <a:pt x="64" y="40"/>
                    <a:pt x="43" y="38"/>
                    <a:pt x="40" y="35"/>
                  </a:cubicBezTo>
                  <a:cubicBezTo>
                    <a:pt x="36" y="32"/>
                    <a:pt x="12" y="0"/>
                    <a:pt x="12" y="0"/>
                  </a:cubicBezTo>
                  <a:cubicBezTo>
                    <a:pt x="0" y="6"/>
                    <a:pt x="0" y="6"/>
                    <a:pt x="0" y="6"/>
                  </a:cubicBezTo>
                  <a:cubicBezTo>
                    <a:pt x="23" y="45"/>
                    <a:pt x="23" y="45"/>
                    <a:pt x="23" y="45"/>
                  </a:cubicBezTo>
                  <a:cubicBezTo>
                    <a:pt x="25" y="48"/>
                    <a:pt x="26" y="49"/>
                    <a:pt x="28" y="50"/>
                  </a:cubicBezTo>
                  <a:cubicBezTo>
                    <a:pt x="60" y="66"/>
                    <a:pt x="60" y="66"/>
                    <a:pt x="60" y="66"/>
                  </a:cubicBezTo>
                  <a:lnTo>
                    <a:pt x="86" y="79"/>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4" name="任意多边形 34"/>
            <p:cNvSpPr/>
            <p:nvPr/>
          </p:nvSpPr>
          <p:spPr bwMode="auto">
            <a:xfrm>
              <a:off x="4530726" y="2668588"/>
              <a:ext cx="120650" cy="96838"/>
            </a:xfrm>
            <a:custGeom>
              <a:avLst/>
              <a:gdLst>
                <a:gd name="T0" fmla="*/ 0 w 76"/>
                <a:gd name="T1" fmla="*/ 34 h 61"/>
                <a:gd name="T2" fmla="*/ 65 w 76"/>
                <a:gd name="T3" fmla="*/ 0 h 61"/>
                <a:gd name="T4" fmla="*/ 76 w 76"/>
                <a:gd name="T5" fmla="*/ 27 h 61"/>
                <a:gd name="T6" fmla="*/ 12 w 76"/>
                <a:gd name="T7" fmla="*/ 61 h 61"/>
                <a:gd name="T8" fmla="*/ 0 w 76"/>
                <a:gd name="T9" fmla="*/ 34 h 61"/>
              </a:gdLst>
              <a:ahLst/>
              <a:cxnLst>
                <a:cxn ang="0">
                  <a:pos x="T0" y="T1"/>
                </a:cxn>
                <a:cxn ang="0">
                  <a:pos x="T2" y="T3"/>
                </a:cxn>
                <a:cxn ang="0">
                  <a:pos x="T4" y="T5"/>
                </a:cxn>
                <a:cxn ang="0">
                  <a:pos x="T6" y="T7"/>
                </a:cxn>
                <a:cxn ang="0">
                  <a:pos x="T8" y="T9"/>
                </a:cxn>
              </a:cxnLst>
              <a:rect l="0" t="0" r="r" b="b"/>
              <a:pathLst>
                <a:path w="76" h="61">
                  <a:moveTo>
                    <a:pt x="0" y="34"/>
                  </a:moveTo>
                  <a:lnTo>
                    <a:pt x="65" y="0"/>
                  </a:lnTo>
                  <a:lnTo>
                    <a:pt x="76" y="27"/>
                  </a:lnTo>
                  <a:lnTo>
                    <a:pt x="12" y="61"/>
                  </a:lnTo>
                  <a:lnTo>
                    <a:pt x="0" y="34"/>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5" name="任意多边形 35"/>
            <p:cNvSpPr/>
            <p:nvPr/>
          </p:nvSpPr>
          <p:spPr bwMode="auto">
            <a:xfrm>
              <a:off x="5172076" y="2286001"/>
              <a:ext cx="109538" cy="96838"/>
            </a:xfrm>
            <a:custGeom>
              <a:avLst/>
              <a:gdLst>
                <a:gd name="T0" fmla="*/ 7 w 18"/>
                <a:gd name="T1" fmla="*/ 16 h 16"/>
                <a:gd name="T2" fmla="*/ 6 w 18"/>
                <a:gd name="T3" fmla="*/ 4 h 16"/>
                <a:gd name="T4" fmla="*/ 18 w 18"/>
                <a:gd name="T5" fmla="*/ 11 h 16"/>
                <a:gd name="T6" fmla="*/ 7 w 18"/>
                <a:gd name="T7" fmla="*/ 16 h 16"/>
              </a:gdLst>
              <a:ahLst/>
              <a:cxnLst>
                <a:cxn ang="0">
                  <a:pos x="T0" y="T1"/>
                </a:cxn>
                <a:cxn ang="0">
                  <a:pos x="T2" y="T3"/>
                </a:cxn>
                <a:cxn ang="0">
                  <a:pos x="T4" y="T5"/>
                </a:cxn>
                <a:cxn ang="0">
                  <a:pos x="T6" y="T7"/>
                </a:cxn>
              </a:cxnLst>
              <a:rect l="0" t="0" r="r" b="b"/>
              <a:pathLst>
                <a:path w="18" h="16">
                  <a:moveTo>
                    <a:pt x="7" y="16"/>
                  </a:moveTo>
                  <a:cubicBezTo>
                    <a:pt x="7" y="16"/>
                    <a:pt x="0" y="9"/>
                    <a:pt x="6" y="4"/>
                  </a:cubicBezTo>
                  <a:cubicBezTo>
                    <a:pt x="12" y="0"/>
                    <a:pt x="18" y="11"/>
                    <a:pt x="18" y="11"/>
                  </a:cubicBezTo>
                  <a:lnTo>
                    <a:pt x="7" y="16"/>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6" name="任意多边形 36"/>
            <p:cNvSpPr/>
            <p:nvPr/>
          </p:nvSpPr>
          <p:spPr bwMode="auto">
            <a:xfrm>
              <a:off x="5184776" y="2352676"/>
              <a:ext cx="217488" cy="685800"/>
            </a:xfrm>
            <a:custGeom>
              <a:avLst/>
              <a:gdLst>
                <a:gd name="T0" fmla="*/ 27 w 36"/>
                <a:gd name="T1" fmla="*/ 112 h 113"/>
                <a:gd name="T2" fmla="*/ 4 w 36"/>
                <a:gd name="T3" fmla="*/ 91 h 113"/>
                <a:gd name="T4" fmla="*/ 17 w 36"/>
                <a:gd name="T5" fmla="*/ 49 h 113"/>
                <a:gd name="T6" fmla="*/ 4 w 36"/>
                <a:gd name="T7" fmla="*/ 6 h 113"/>
                <a:gd name="T8" fmla="*/ 16 w 36"/>
                <a:gd name="T9" fmla="*/ 0 h 113"/>
                <a:gd name="T10" fmla="*/ 35 w 36"/>
                <a:gd name="T11" fmla="*/ 41 h 113"/>
                <a:gd name="T12" fmla="*/ 36 w 36"/>
                <a:gd name="T13" fmla="*/ 48 h 113"/>
                <a:gd name="T14" fmla="*/ 31 w 36"/>
                <a:gd name="T15" fmla="*/ 84 h 113"/>
                <a:gd name="T16" fmla="*/ 27 w 36"/>
                <a:gd name="T17"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3">
                  <a:moveTo>
                    <a:pt x="27" y="112"/>
                  </a:moveTo>
                  <a:cubicBezTo>
                    <a:pt x="12" y="108"/>
                    <a:pt x="0" y="113"/>
                    <a:pt x="4" y="91"/>
                  </a:cubicBezTo>
                  <a:cubicBezTo>
                    <a:pt x="7" y="72"/>
                    <a:pt x="18" y="54"/>
                    <a:pt x="17" y="49"/>
                  </a:cubicBezTo>
                  <a:cubicBezTo>
                    <a:pt x="17" y="44"/>
                    <a:pt x="4" y="6"/>
                    <a:pt x="4" y="6"/>
                  </a:cubicBezTo>
                  <a:cubicBezTo>
                    <a:pt x="16" y="0"/>
                    <a:pt x="16" y="0"/>
                    <a:pt x="16" y="0"/>
                  </a:cubicBezTo>
                  <a:cubicBezTo>
                    <a:pt x="35" y="41"/>
                    <a:pt x="35" y="41"/>
                    <a:pt x="35" y="41"/>
                  </a:cubicBezTo>
                  <a:cubicBezTo>
                    <a:pt x="36" y="44"/>
                    <a:pt x="36" y="46"/>
                    <a:pt x="36" y="48"/>
                  </a:cubicBezTo>
                  <a:cubicBezTo>
                    <a:pt x="31" y="84"/>
                    <a:pt x="31" y="84"/>
                    <a:pt x="31" y="84"/>
                  </a:cubicBezTo>
                  <a:lnTo>
                    <a:pt x="27" y="112"/>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7" name="任意多边形 37"/>
            <p:cNvSpPr/>
            <p:nvPr/>
          </p:nvSpPr>
          <p:spPr bwMode="auto">
            <a:xfrm>
              <a:off x="5184776" y="2328863"/>
              <a:ext cx="120650" cy="96838"/>
            </a:xfrm>
            <a:custGeom>
              <a:avLst/>
              <a:gdLst>
                <a:gd name="T0" fmla="*/ 65 w 76"/>
                <a:gd name="T1" fmla="*/ 0 h 61"/>
                <a:gd name="T2" fmla="*/ 0 w 76"/>
                <a:gd name="T3" fmla="*/ 34 h 61"/>
                <a:gd name="T4" fmla="*/ 15 w 76"/>
                <a:gd name="T5" fmla="*/ 61 h 61"/>
                <a:gd name="T6" fmla="*/ 76 w 76"/>
                <a:gd name="T7" fmla="*/ 27 h 61"/>
                <a:gd name="T8" fmla="*/ 65 w 76"/>
                <a:gd name="T9" fmla="*/ 0 h 61"/>
              </a:gdLst>
              <a:ahLst/>
              <a:cxnLst>
                <a:cxn ang="0">
                  <a:pos x="T0" y="T1"/>
                </a:cxn>
                <a:cxn ang="0">
                  <a:pos x="T2" y="T3"/>
                </a:cxn>
                <a:cxn ang="0">
                  <a:pos x="T4" y="T5"/>
                </a:cxn>
                <a:cxn ang="0">
                  <a:pos x="T6" y="T7"/>
                </a:cxn>
                <a:cxn ang="0">
                  <a:pos x="T8" y="T9"/>
                </a:cxn>
              </a:cxnLst>
              <a:rect l="0" t="0" r="r" b="b"/>
              <a:pathLst>
                <a:path w="76" h="61">
                  <a:moveTo>
                    <a:pt x="65" y="0"/>
                  </a:moveTo>
                  <a:lnTo>
                    <a:pt x="0" y="34"/>
                  </a:lnTo>
                  <a:lnTo>
                    <a:pt x="15" y="61"/>
                  </a:lnTo>
                  <a:lnTo>
                    <a:pt x="76" y="27"/>
                  </a:lnTo>
                  <a:lnTo>
                    <a:pt x="65" y="0"/>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8" name="任意多边形 38"/>
            <p:cNvSpPr/>
            <p:nvPr/>
          </p:nvSpPr>
          <p:spPr bwMode="auto">
            <a:xfrm>
              <a:off x="5172076" y="3244851"/>
              <a:ext cx="673100" cy="484188"/>
            </a:xfrm>
            <a:custGeom>
              <a:avLst/>
              <a:gdLst>
                <a:gd name="T0" fmla="*/ 49 w 111"/>
                <a:gd name="T1" fmla="*/ 0 h 80"/>
                <a:gd name="T2" fmla="*/ 0 w 111"/>
                <a:gd name="T3" fmla="*/ 13 h 80"/>
                <a:gd name="T4" fmla="*/ 6 w 111"/>
                <a:gd name="T5" fmla="*/ 39 h 80"/>
                <a:gd name="T6" fmla="*/ 35 w 111"/>
                <a:gd name="T7" fmla="*/ 55 h 80"/>
                <a:gd name="T8" fmla="*/ 43 w 111"/>
                <a:gd name="T9" fmla="*/ 78 h 80"/>
                <a:gd name="T10" fmla="*/ 107 w 111"/>
                <a:gd name="T11" fmla="*/ 40 h 80"/>
                <a:gd name="T12" fmla="*/ 95 w 111"/>
                <a:gd name="T13" fmla="*/ 17 h 80"/>
                <a:gd name="T14" fmla="*/ 60 w 111"/>
                <a:gd name="T15" fmla="*/ 8 h 80"/>
                <a:gd name="T16" fmla="*/ 4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0">
                  <a:moveTo>
                    <a:pt x="49" y="0"/>
                  </a:moveTo>
                  <a:cubicBezTo>
                    <a:pt x="0" y="13"/>
                    <a:pt x="0" y="13"/>
                    <a:pt x="0" y="13"/>
                  </a:cubicBezTo>
                  <a:cubicBezTo>
                    <a:pt x="0" y="13"/>
                    <a:pt x="2" y="29"/>
                    <a:pt x="6" y="39"/>
                  </a:cubicBezTo>
                  <a:cubicBezTo>
                    <a:pt x="14" y="56"/>
                    <a:pt x="29" y="49"/>
                    <a:pt x="35" y="55"/>
                  </a:cubicBezTo>
                  <a:cubicBezTo>
                    <a:pt x="44" y="62"/>
                    <a:pt x="37" y="80"/>
                    <a:pt x="43" y="78"/>
                  </a:cubicBezTo>
                  <a:cubicBezTo>
                    <a:pt x="53" y="75"/>
                    <a:pt x="92" y="49"/>
                    <a:pt x="107" y="40"/>
                  </a:cubicBezTo>
                  <a:cubicBezTo>
                    <a:pt x="111" y="38"/>
                    <a:pt x="103" y="19"/>
                    <a:pt x="95" y="17"/>
                  </a:cubicBezTo>
                  <a:cubicBezTo>
                    <a:pt x="79" y="14"/>
                    <a:pt x="74" y="16"/>
                    <a:pt x="60" y="8"/>
                  </a:cubicBezTo>
                  <a:cubicBezTo>
                    <a:pt x="53" y="3"/>
                    <a:pt x="49" y="0"/>
                    <a:pt x="49" y="0"/>
                  </a:cubicBezTo>
                  <a:close/>
                </a:path>
              </a:pathLst>
            </a:custGeom>
            <a:solidFill>
              <a:srgbClr val="34B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9" name="任意多边形 39"/>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0" name="任意多边形 40"/>
            <p:cNvSpPr/>
            <p:nvPr/>
          </p:nvSpPr>
          <p:spPr bwMode="auto">
            <a:xfrm>
              <a:off x="5141913" y="2952751"/>
              <a:ext cx="242888" cy="455613"/>
            </a:xfrm>
            <a:custGeom>
              <a:avLst/>
              <a:gdLst>
                <a:gd name="T0" fmla="*/ 145 w 153"/>
                <a:gd name="T1" fmla="*/ 287 h 287"/>
                <a:gd name="T2" fmla="*/ 0 w 153"/>
                <a:gd name="T3" fmla="*/ 4 h 287"/>
                <a:gd name="T4" fmla="*/ 8 w 153"/>
                <a:gd name="T5" fmla="*/ 0 h 287"/>
                <a:gd name="T6" fmla="*/ 153 w 153"/>
                <a:gd name="T7" fmla="*/ 283 h 287"/>
                <a:gd name="T8" fmla="*/ 145 w 153"/>
                <a:gd name="T9" fmla="*/ 287 h 287"/>
              </a:gdLst>
              <a:ahLst/>
              <a:cxnLst>
                <a:cxn ang="0">
                  <a:pos x="T0" y="T1"/>
                </a:cxn>
                <a:cxn ang="0">
                  <a:pos x="T2" y="T3"/>
                </a:cxn>
                <a:cxn ang="0">
                  <a:pos x="T4" y="T5"/>
                </a:cxn>
                <a:cxn ang="0">
                  <a:pos x="T6" y="T7"/>
                </a:cxn>
                <a:cxn ang="0">
                  <a:pos x="T8" y="T9"/>
                </a:cxn>
              </a:cxnLst>
              <a:rect l="0" t="0" r="r" b="b"/>
              <a:pathLst>
                <a:path w="153" h="287">
                  <a:moveTo>
                    <a:pt x="145" y="287"/>
                  </a:moveTo>
                  <a:lnTo>
                    <a:pt x="0" y="4"/>
                  </a:lnTo>
                  <a:lnTo>
                    <a:pt x="8" y="0"/>
                  </a:lnTo>
                  <a:lnTo>
                    <a:pt x="153" y="283"/>
                  </a:lnTo>
                  <a:lnTo>
                    <a:pt x="145" y="287"/>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1" name="任意多边形 41"/>
            <p:cNvSpPr/>
            <p:nvPr/>
          </p:nvSpPr>
          <p:spPr bwMode="auto">
            <a:xfrm>
              <a:off x="5021263" y="2819401"/>
              <a:ext cx="217488" cy="219075"/>
            </a:xfrm>
            <a:custGeom>
              <a:avLst/>
              <a:gdLst>
                <a:gd name="T0" fmla="*/ 3 w 36"/>
                <a:gd name="T1" fmla="*/ 24 h 36"/>
                <a:gd name="T2" fmla="*/ 24 w 36"/>
                <a:gd name="T3" fmla="*/ 33 h 36"/>
                <a:gd name="T4" fmla="*/ 33 w 36"/>
                <a:gd name="T5" fmla="*/ 12 h 36"/>
                <a:gd name="T6" fmla="*/ 12 w 36"/>
                <a:gd name="T7" fmla="*/ 3 h 36"/>
                <a:gd name="T8" fmla="*/ 3 w 36"/>
                <a:gd name="T9" fmla="*/ 24 h 36"/>
              </a:gdLst>
              <a:ahLst/>
              <a:cxnLst>
                <a:cxn ang="0">
                  <a:pos x="T0" y="T1"/>
                </a:cxn>
                <a:cxn ang="0">
                  <a:pos x="T2" y="T3"/>
                </a:cxn>
                <a:cxn ang="0">
                  <a:pos x="T4" y="T5"/>
                </a:cxn>
                <a:cxn ang="0">
                  <a:pos x="T6" y="T7"/>
                </a:cxn>
                <a:cxn ang="0">
                  <a:pos x="T8" y="T9"/>
                </a:cxn>
              </a:cxnLst>
              <a:rect l="0" t="0" r="r" b="b"/>
              <a:pathLst>
                <a:path w="36" h="36">
                  <a:moveTo>
                    <a:pt x="3" y="24"/>
                  </a:moveTo>
                  <a:cubicBezTo>
                    <a:pt x="6" y="32"/>
                    <a:pt x="16" y="36"/>
                    <a:pt x="24" y="33"/>
                  </a:cubicBezTo>
                  <a:cubicBezTo>
                    <a:pt x="32" y="30"/>
                    <a:pt x="36" y="20"/>
                    <a:pt x="33" y="12"/>
                  </a:cubicBezTo>
                  <a:cubicBezTo>
                    <a:pt x="29" y="4"/>
                    <a:pt x="20" y="0"/>
                    <a:pt x="12" y="3"/>
                  </a:cubicBezTo>
                  <a:cubicBezTo>
                    <a:pt x="4" y="7"/>
                    <a:pt x="0" y="16"/>
                    <a:pt x="3" y="24"/>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2" name="任意多边形 42"/>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任意多边形 43"/>
            <p:cNvSpPr/>
            <p:nvPr/>
          </p:nvSpPr>
          <p:spPr bwMode="auto">
            <a:xfrm>
              <a:off x="5027613" y="2832101"/>
              <a:ext cx="157163" cy="146050"/>
            </a:xfrm>
            <a:custGeom>
              <a:avLst/>
              <a:gdLst>
                <a:gd name="T0" fmla="*/ 0 w 99"/>
                <a:gd name="T1" fmla="*/ 0 h 92"/>
                <a:gd name="T2" fmla="*/ 68 w 99"/>
                <a:gd name="T3" fmla="*/ 0 h 92"/>
                <a:gd name="T4" fmla="*/ 99 w 99"/>
                <a:gd name="T5" fmla="*/ 61 h 92"/>
                <a:gd name="T6" fmla="*/ 42 w 99"/>
                <a:gd name="T7" fmla="*/ 92 h 92"/>
                <a:gd name="T8" fmla="*/ 0 w 99"/>
                <a:gd name="T9" fmla="*/ 0 h 92"/>
              </a:gdLst>
              <a:ahLst/>
              <a:cxnLst>
                <a:cxn ang="0">
                  <a:pos x="T0" y="T1"/>
                </a:cxn>
                <a:cxn ang="0">
                  <a:pos x="T2" y="T3"/>
                </a:cxn>
                <a:cxn ang="0">
                  <a:pos x="T4" y="T5"/>
                </a:cxn>
                <a:cxn ang="0">
                  <a:pos x="T6" y="T7"/>
                </a:cxn>
                <a:cxn ang="0">
                  <a:pos x="T8" y="T9"/>
                </a:cxn>
              </a:cxnLst>
              <a:rect l="0" t="0" r="r" b="b"/>
              <a:pathLst>
                <a:path w="99" h="92">
                  <a:moveTo>
                    <a:pt x="0" y="0"/>
                  </a:moveTo>
                  <a:lnTo>
                    <a:pt x="68" y="0"/>
                  </a:lnTo>
                  <a:lnTo>
                    <a:pt x="99" y="61"/>
                  </a:lnTo>
                  <a:lnTo>
                    <a:pt x="42" y="92"/>
                  </a:lnTo>
                  <a:lnTo>
                    <a:pt x="0" y="0"/>
                  </a:ln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任意多边形 44"/>
            <p:cNvSpPr/>
            <p:nvPr/>
          </p:nvSpPr>
          <p:spPr bwMode="auto">
            <a:xfrm>
              <a:off x="4937126" y="2662238"/>
              <a:ext cx="230188" cy="236538"/>
            </a:xfrm>
            <a:custGeom>
              <a:avLst/>
              <a:gdLst>
                <a:gd name="T0" fmla="*/ 31 w 38"/>
                <a:gd name="T1" fmla="*/ 10 h 39"/>
                <a:gd name="T2" fmla="*/ 31 w 38"/>
                <a:gd name="T3" fmla="*/ 35 h 39"/>
                <a:gd name="T4" fmla="*/ 4 w 38"/>
                <a:gd name="T5" fmla="*/ 25 h 39"/>
                <a:gd name="T6" fmla="*/ 10 w 38"/>
                <a:gd name="T7" fmla="*/ 4 h 39"/>
                <a:gd name="T8" fmla="*/ 31 w 38"/>
                <a:gd name="T9" fmla="*/ 10 h 39"/>
              </a:gdLst>
              <a:ahLst/>
              <a:cxnLst>
                <a:cxn ang="0">
                  <a:pos x="T0" y="T1"/>
                </a:cxn>
                <a:cxn ang="0">
                  <a:pos x="T2" y="T3"/>
                </a:cxn>
                <a:cxn ang="0">
                  <a:pos x="T4" y="T5"/>
                </a:cxn>
                <a:cxn ang="0">
                  <a:pos x="T6" y="T7"/>
                </a:cxn>
                <a:cxn ang="0">
                  <a:pos x="T8" y="T9"/>
                </a:cxn>
              </a:cxnLst>
              <a:rect l="0" t="0" r="r" b="b"/>
              <a:pathLst>
                <a:path w="38" h="39">
                  <a:moveTo>
                    <a:pt x="31" y="10"/>
                  </a:moveTo>
                  <a:cubicBezTo>
                    <a:pt x="35" y="18"/>
                    <a:pt x="38" y="31"/>
                    <a:pt x="31" y="35"/>
                  </a:cubicBezTo>
                  <a:cubicBezTo>
                    <a:pt x="23" y="39"/>
                    <a:pt x="8" y="33"/>
                    <a:pt x="4" y="25"/>
                  </a:cubicBezTo>
                  <a:cubicBezTo>
                    <a:pt x="0" y="17"/>
                    <a:pt x="3" y="8"/>
                    <a:pt x="10" y="4"/>
                  </a:cubicBezTo>
                  <a:cubicBezTo>
                    <a:pt x="18" y="0"/>
                    <a:pt x="27" y="3"/>
                    <a:pt x="31" y="10"/>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任意多边形 45"/>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任意多边形 47"/>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任意多边形 48"/>
            <p:cNvSpPr/>
            <p:nvPr/>
          </p:nvSpPr>
          <p:spPr bwMode="auto">
            <a:xfrm>
              <a:off x="4845051" y="3875088"/>
              <a:ext cx="339725" cy="357188"/>
            </a:xfrm>
            <a:custGeom>
              <a:avLst/>
              <a:gdLst>
                <a:gd name="T0" fmla="*/ 17 w 56"/>
                <a:gd name="T1" fmla="*/ 0 h 59"/>
                <a:gd name="T2" fmla="*/ 56 w 56"/>
                <a:gd name="T3" fmla="*/ 51 h 59"/>
                <a:gd name="T4" fmla="*/ 46 w 56"/>
                <a:gd name="T5" fmla="*/ 59 h 59"/>
                <a:gd name="T6" fmla="*/ 15 w 56"/>
                <a:gd name="T7" fmla="*/ 38 h 59"/>
                <a:gd name="T8" fmla="*/ 1 w 56"/>
                <a:gd name="T9" fmla="*/ 17 h 59"/>
                <a:gd name="T10" fmla="*/ 0 w 56"/>
                <a:gd name="T11" fmla="*/ 2 h 59"/>
                <a:gd name="T12" fmla="*/ 17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7" y="0"/>
                  </a:moveTo>
                  <a:cubicBezTo>
                    <a:pt x="56" y="51"/>
                    <a:pt x="56" y="51"/>
                    <a:pt x="56" y="51"/>
                  </a:cubicBezTo>
                  <a:cubicBezTo>
                    <a:pt x="46" y="59"/>
                    <a:pt x="46" y="59"/>
                    <a:pt x="46" y="59"/>
                  </a:cubicBezTo>
                  <a:cubicBezTo>
                    <a:pt x="46" y="59"/>
                    <a:pt x="28" y="49"/>
                    <a:pt x="15" y="38"/>
                  </a:cubicBezTo>
                  <a:cubicBezTo>
                    <a:pt x="3" y="27"/>
                    <a:pt x="1" y="17"/>
                    <a:pt x="1" y="17"/>
                  </a:cubicBezTo>
                  <a:cubicBezTo>
                    <a:pt x="0" y="2"/>
                    <a:pt x="0" y="2"/>
                    <a:pt x="0" y="2"/>
                  </a:cubicBezTo>
                  <a:lnTo>
                    <a:pt x="17" y="0"/>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任意多边形 49"/>
            <p:cNvSpPr/>
            <p:nvPr/>
          </p:nvSpPr>
          <p:spPr bwMode="auto">
            <a:xfrm>
              <a:off x="5681663" y="2425701"/>
              <a:ext cx="150813" cy="152400"/>
            </a:xfrm>
            <a:custGeom>
              <a:avLst/>
              <a:gdLst>
                <a:gd name="T0" fmla="*/ 0 w 95"/>
                <a:gd name="T1" fmla="*/ 31 h 96"/>
                <a:gd name="T2" fmla="*/ 61 w 95"/>
                <a:gd name="T3" fmla="*/ 0 h 96"/>
                <a:gd name="T4" fmla="*/ 95 w 95"/>
                <a:gd name="T5" fmla="*/ 61 h 96"/>
                <a:gd name="T6" fmla="*/ 34 w 95"/>
                <a:gd name="T7" fmla="*/ 96 h 96"/>
                <a:gd name="T8" fmla="*/ 0 w 95"/>
                <a:gd name="T9" fmla="*/ 31 h 96"/>
              </a:gdLst>
              <a:ahLst/>
              <a:cxnLst>
                <a:cxn ang="0">
                  <a:pos x="T0" y="T1"/>
                </a:cxn>
                <a:cxn ang="0">
                  <a:pos x="T2" y="T3"/>
                </a:cxn>
                <a:cxn ang="0">
                  <a:pos x="T4" y="T5"/>
                </a:cxn>
                <a:cxn ang="0">
                  <a:pos x="T6" y="T7"/>
                </a:cxn>
                <a:cxn ang="0">
                  <a:pos x="T8" y="T9"/>
                </a:cxn>
              </a:cxnLst>
              <a:rect l="0" t="0" r="r" b="b"/>
              <a:pathLst>
                <a:path w="95" h="96">
                  <a:moveTo>
                    <a:pt x="0" y="31"/>
                  </a:moveTo>
                  <a:lnTo>
                    <a:pt x="61" y="0"/>
                  </a:lnTo>
                  <a:lnTo>
                    <a:pt x="95" y="61"/>
                  </a:lnTo>
                  <a:lnTo>
                    <a:pt x="34" y="96"/>
                  </a:lnTo>
                  <a:lnTo>
                    <a:pt x="0" y="3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任意多边形 50"/>
            <p:cNvSpPr/>
            <p:nvPr/>
          </p:nvSpPr>
          <p:spPr bwMode="auto">
            <a:xfrm>
              <a:off x="6656388" y="3341688"/>
              <a:ext cx="200025" cy="114300"/>
            </a:xfrm>
            <a:custGeom>
              <a:avLst/>
              <a:gdLst>
                <a:gd name="T0" fmla="*/ 0 w 33"/>
                <a:gd name="T1" fmla="*/ 10 h 19"/>
                <a:gd name="T2" fmla="*/ 4 w 33"/>
                <a:gd name="T3" fmla="*/ 19 h 19"/>
                <a:gd name="T4" fmla="*/ 33 w 33"/>
                <a:gd name="T5" fmla="*/ 7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7"/>
                    <a:pt x="33" y="7"/>
                    <a:pt x="33" y="7"/>
                  </a:cubicBezTo>
                  <a:cubicBezTo>
                    <a:pt x="33" y="7"/>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0" name="任意多边形 51"/>
            <p:cNvSpPr/>
            <p:nvPr/>
          </p:nvSpPr>
          <p:spPr bwMode="auto">
            <a:xfrm>
              <a:off x="5692776" y="3152776"/>
              <a:ext cx="115888" cy="96838"/>
            </a:xfrm>
            <a:custGeom>
              <a:avLst/>
              <a:gdLst>
                <a:gd name="T0" fmla="*/ 10 w 19"/>
                <a:gd name="T1" fmla="*/ 0 h 16"/>
                <a:gd name="T2" fmla="*/ 14 w 19"/>
                <a:gd name="T3" fmla="*/ 11 h 16"/>
                <a:gd name="T4" fmla="*/ 0 w 19"/>
                <a:gd name="T5" fmla="*/ 6 h 16"/>
                <a:gd name="T6" fmla="*/ 10 w 19"/>
                <a:gd name="T7" fmla="*/ 0 h 16"/>
              </a:gdLst>
              <a:ahLst/>
              <a:cxnLst>
                <a:cxn ang="0">
                  <a:pos x="T0" y="T1"/>
                </a:cxn>
                <a:cxn ang="0">
                  <a:pos x="T2" y="T3"/>
                </a:cxn>
                <a:cxn ang="0">
                  <a:pos x="T4" y="T5"/>
                </a:cxn>
                <a:cxn ang="0">
                  <a:pos x="T6" y="T7"/>
                </a:cxn>
              </a:cxnLst>
              <a:rect l="0" t="0" r="r" b="b"/>
              <a:pathLst>
                <a:path w="19" h="16">
                  <a:moveTo>
                    <a:pt x="10" y="0"/>
                  </a:moveTo>
                  <a:cubicBezTo>
                    <a:pt x="10" y="0"/>
                    <a:pt x="19" y="6"/>
                    <a:pt x="14" y="11"/>
                  </a:cubicBezTo>
                  <a:cubicBezTo>
                    <a:pt x="8" y="16"/>
                    <a:pt x="0" y="6"/>
                    <a:pt x="0" y="6"/>
                  </a:cubicBezTo>
                  <a:lnTo>
                    <a:pt x="10"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1" name="任意多边形 52"/>
            <p:cNvSpPr/>
            <p:nvPr/>
          </p:nvSpPr>
          <p:spPr bwMode="auto">
            <a:xfrm>
              <a:off x="6534151" y="3479801"/>
              <a:ext cx="200025" cy="103188"/>
            </a:xfrm>
            <a:custGeom>
              <a:avLst/>
              <a:gdLst>
                <a:gd name="T0" fmla="*/ 0 w 33"/>
                <a:gd name="T1" fmla="*/ 8 h 17"/>
                <a:gd name="T2" fmla="*/ 3 w 33"/>
                <a:gd name="T3" fmla="*/ 17 h 17"/>
                <a:gd name="T4" fmla="*/ 33 w 33"/>
                <a:gd name="T5" fmla="*/ 7 h 17"/>
                <a:gd name="T6" fmla="*/ 22 w 33"/>
                <a:gd name="T7" fmla="*/ 2 h 17"/>
                <a:gd name="T8" fmla="*/ 6 w 33"/>
                <a:gd name="T9" fmla="*/ 4 h 17"/>
                <a:gd name="T10" fmla="*/ 0 w 33"/>
                <a:gd name="T11" fmla="*/ 8 h 17"/>
              </a:gdLst>
              <a:ahLst/>
              <a:cxnLst>
                <a:cxn ang="0">
                  <a:pos x="T0" y="T1"/>
                </a:cxn>
                <a:cxn ang="0">
                  <a:pos x="T2" y="T3"/>
                </a:cxn>
                <a:cxn ang="0">
                  <a:pos x="T4" y="T5"/>
                </a:cxn>
                <a:cxn ang="0">
                  <a:pos x="T6" y="T7"/>
                </a:cxn>
                <a:cxn ang="0">
                  <a:pos x="T8" y="T9"/>
                </a:cxn>
                <a:cxn ang="0">
                  <a:pos x="T10" y="T11"/>
                </a:cxn>
              </a:cxnLst>
              <a:rect l="0" t="0" r="r" b="b"/>
              <a:pathLst>
                <a:path w="33" h="17">
                  <a:moveTo>
                    <a:pt x="0" y="8"/>
                  </a:moveTo>
                  <a:cubicBezTo>
                    <a:pt x="3" y="17"/>
                    <a:pt x="3" y="17"/>
                    <a:pt x="3" y="17"/>
                  </a:cubicBezTo>
                  <a:cubicBezTo>
                    <a:pt x="33" y="7"/>
                    <a:pt x="33" y="7"/>
                    <a:pt x="33" y="7"/>
                  </a:cubicBezTo>
                  <a:cubicBezTo>
                    <a:pt x="33" y="7"/>
                    <a:pt x="33" y="0"/>
                    <a:pt x="22" y="2"/>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2" name="任意多边形 53"/>
            <p:cNvSpPr/>
            <p:nvPr/>
          </p:nvSpPr>
          <p:spPr bwMode="auto">
            <a:xfrm>
              <a:off x="5808663" y="2832101"/>
              <a:ext cx="938213"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7 w 155"/>
                <a:gd name="T11" fmla="*/ 57 h 95"/>
                <a:gd name="T12" fmla="*/ 76 w 155"/>
                <a:gd name="T13" fmla="*/ 77 h 95"/>
                <a:gd name="T14" fmla="*/ 93 w 155"/>
                <a:gd name="T15" fmla="*/ 59 h 95"/>
                <a:gd name="T16" fmla="*/ 46 w 155"/>
                <a:gd name="T17" fmla="*/ 38 h 95"/>
                <a:gd name="T18" fmla="*/ 52 w 155"/>
                <a:gd name="T19" fmla="*/ 34 h 95"/>
                <a:gd name="T20" fmla="*/ 102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8"/>
                    <a:pt x="6" y="27"/>
                    <a:pt x="6" y="28"/>
                  </a:cubicBezTo>
                  <a:cubicBezTo>
                    <a:pt x="6" y="28"/>
                    <a:pt x="6" y="44"/>
                    <a:pt x="17" y="57"/>
                  </a:cubicBezTo>
                  <a:cubicBezTo>
                    <a:pt x="24" y="65"/>
                    <a:pt x="76" y="77"/>
                    <a:pt x="76" y="77"/>
                  </a:cubicBezTo>
                  <a:cubicBezTo>
                    <a:pt x="73" y="77"/>
                    <a:pt x="93" y="59"/>
                    <a:pt x="93" y="59"/>
                  </a:cubicBezTo>
                  <a:cubicBezTo>
                    <a:pt x="93" y="59"/>
                    <a:pt x="45" y="44"/>
                    <a:pt x="46" y="38"/>
                  </a:cubicBezTo>
                  <a:cubicBezTo>
                    <a:pt x="46" y="35"/>
                    <a:pt x="50" y="34"/>
                    <a:pt x="52" y="34"/>
                  </a:cubicBezTo>
                  <a:cubicBezTo>
                    <a:pt x="102" y="45"/>
                    <a:pt x="102" y="45"/>
                    <a:pt x="102" y="45"/>
                  </a:cubicBezTo>
                  <a:cubicBezTo>
                    <a:pt x="102" y="45"/>
                    <a:pt x="106" y="60"/>
                    <a:pt x="114" y="69"/>
                  </a:cubicBezTo>
                  <a:cubicBezTo>
                    <a:pt x="127" y="83"/>
                    <a:pt x="141" y="95"/>
                    <a:pt x="141" y="95"/>
                  </a:cubicBezTo>
                  <a:cubicBezTo>
                    <a:pt x="155" y="88"/>
                    <a:pt x="155" y="88"/>
                    <a:pt x="155" y="88"/>
                  </a:cubicBezTo>
                  <a:lnTo>
                    <a:pt x="117" y="28"/>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3" name="任意多边形 54"/>
            <p:cNvSpPr/>
            <p:nvPr/>
          </p:nvSpPr>
          <p:spPr bwMode="auto">
            <a:xfrm>
              <a:off x="5548313" y="2528888"/>
              <a:ext cx="236538" cy="654050"/>
            </a:xfrm>
            <a:custGeom>
              <a:avLst/>
              <a:gdLst>
                <a:gd name="T0" fmla="*/ 17 w 39"/>
                <a:gd name="T1" fmla="*/ 8 h 108"/>
                <a:gd name="T2" fmla="*/ 36 w 39"/>
                <a:gd name="T3" fmla="*/ 22 h 108"/>
                <a:gd name="T4" fmla="*/ 19 w 39"/>
                <a:gd name="T5" fmla="*/ 60 h 108"/>
                <a:gd name="T6" fmla="*/ 33 w 39"/>
                <a:gd name="T7" fmla="*/ 101 h 108"/>
                <a:gd name="T8" fmla="*/ 21 w 39"/>
                <a:gd name="T9" fmla="*/ 108 h 108"/>
                <a:gd name="T10" fmla="*/ 1 w 39"/>
                <a:gd name="T11" fmla="*/ 68 h 108"/>
                <a:gd name="T12" fmla="*/ 0 w 39"/>
                <a:gd name="T13" fmla="*/ 61 h 108"/>
                <a:gd name="T14" fmla="*/ 17 w 39"/>
                <a:gd name="T15" fmla="*/ 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8">
                  <a:moveTo>
                    <a:pt x="17" y="8"/>
                  </a:moveTo>
                  <a:cubicBezTo>
                    <a:pt x="30" y="1"/>
                    <a:pt x="39" y="0"/>
                    <a:pt x="36" y="22"/>
                  </a:cubicBezTo>
                  <a:cubicBezTo>
                    <a:pt x="33" y="41"/>
                    <a:pt x="18" y="55"/>
                    <a:pt x="19" y="60"/>
                  </a:cubicBezTo>
                  <a:cubicBezTo>
                    <a:pt x="19" y="65"/>
                    <a:pt x="33" y="101"/>
                    <a:pt x="33" y="101"/>
                  </a:cubicBezTo>
                  <a:cubicBezTo>
                    <a:pt x="21" y="108"/>
                    <a:pt x="21" y="108"/>
                    <a:pt x="21" y="108"/>
                  </a:cubicBezTo>
                  <a:cubicBezTo>
                    <a:pt x="1" y="68"/>
                    <a:pt x="1" y="68"/>
                    <a:pt x="1" y="68"/>
                  </a:cubicBezTo>
                  <a:cubicBezTo>
                    <a:pt x="0" y="65"/>
                    <a:pt x="0" y="63"/>
                    <a:pt x="0" y="61"/>
                  </a:cubicBezTo>
                  <a:cubicBezTo>
                    <a:pt x="0" y="61"/>
                    <a:pt x="9" y="12"/>
                    <a:pt x="17" y="8"/>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4" name="任意多边形 55"/>
            <p:cNvSpPr/>
            <p:nvPr/>
          </p:nvSpPr>
          <p:spPr bwMode="auto">
            <a:xfrm>
              <a:off x="5662613" y="3128963"/>
              <a:ext cx="122238" cy="96838"/>
            </a:xfrm>
            <a:custGeom>
              <a:avLst/>
              <a:gdLst>
                <a:gd name="T0" fmla="*/ 16 w 77"/>
                <a:gd name="T1" fmla="*/ 61 h 61"/>
                <a:gd name="T2" fmla="*/ 77 w 77"/>
                <a:gd name="T3" fmla="*/ 23 h 61"/>
                <a:gd name="T4" fmla="*/ 61 w 77"/>
                <a:gd name="T5" fmla="*/ 0 h 61"/>
                <a:gd name="T6" fmla="*/ 0 w 77"/>
                <a:gd name="T7" fmla="*/ 34 h 61"/>
                <a:gd name="T8" fmla="*/ 16 w 77"/>
                <a:gd name="T9" fmla="*/ 61 h 61"/>
              </a:gdLst>
              <a:ahLst/>
              <a:cxnLst>
                <a:cxn ang="0">
                  <a:pos x="T0" y="T1"/>
                </a:cxn>
                <a:cxn ang="0">
                  <a:pos x="T2" y="T3"/>
                </a:cxn>
                <a:cxn ang="0">
                  <a:pos x="T4" y="T5"/>
                </a:cxn>
                <a:cxn ang="0">
                  <a:pos x="T6" y="T7"/>
                </a:cxn>
                <a:cxn ang="0">
                  <a:pos x="T8" y="T9"/>
                </a:cxn>
              </a:cxnLst>
              <a:rect l="0" t="0" r="r" b="b"/>
              <a:pathLst>
                <a:path w="77" h="61">
                  <a:moveTo>
                    <a:pt x="16" y="61"/>
                  </a:moveTo>
                  <a:lnTo>
                    <a:pt x="77" y="23"/>
                  </a:lnTo>
                  <a:lnTo>
                    <a:pt x="61" y="0"/>
                  </a:lnTo>
                  <a:lnTo>
                    <a:pt x="0" y="34"/>
                  </a:lnTo>
                  <a:lnTo>
                    <a:pt x="16"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5" name="任意多边形 56"/>
            <p:cNvSpPr/>
            <p:nvPr/>
          </p:nvSpPr>
          <p:spPr bwMode="auto">
            <a:xfrm>
              <a:off x="5789613" y="2032001"/>
              <a:ext cx="303213" cy="587375"/>
            </a:xfrm>
            <a:custGeom>
              <a:avLst/>
              <a:gdLst>
                <a:gd name="T0" fmla="*/ 36 w 50"/>
                <a:gd name="T1" fmla="*/ 97 h 97"/>
                <a:gd name="T2" fmla="*/ 12 w 50"/>
                <a:gd name="T3" fmla="*/ 76 h 97"/>
                <a:gd name="T4" fmla="*/ 32 w 50"/>
                <a:gd name="T5" fmla="*/ 43 h 97"/>
                <a:gd name="T6" fmla="*/ 21 w 50"/>
                <a:gd name="T7" fmla="*/ 7 h 97"/>
                <a:gd name="T8" fmla="*/ 33 w 50"/>
                <a:gd name="T9" fmla="*/ 0 h 97"/>
                <a:gd name="T10" fmla="*/ 43 w 50"/>
                <a:gd name="T11" fmla="*/ 24 h 97"/>
                <a:gd name="T12" fmla="*/ 50 w 50"/>
                <a:gd name="T13" fmla="*/ 40 h 97"/>
                <a:gd name="T14" fmla="*/ 43 w 50"/>
                <a:gd name="T15" fmla="*/ 71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6"/>
                    <a:pt x="12" y="76"/>
                  </a:cubicBezTo>
                  <a:cubicBezTo>
                    <a:pt x="23" y="57"/>
                    <a:pt x="32" y="48"/>
                    <a:pt x="32" y="43"/>
                  </a:cubicBezTo>
                  <a:cubicBezTo>
                    <a:pt x="32" y="38"/>
                    <a:pt x="21" y="7"/>
                    <a:pt x="21" y="7"/>
                  </a:cubicBezTo>
                  <a:cubicBezTo>
                    <a:pt x="33" y="0"/>
                    <a:pt x="33" y="0"/>
                    <a:pt x="33" y="0"/>
                  </a:cubicBezTo>
                  <a:cubicBezTo>
                    <a:pt x="43" y="24"/>
                    <a:pt x="43" y="24"/>
                    <a:pt x="43" y="24"/>
                  </a:cubicBezTo>
                  <a:cubicBezTo>
                    <a:pt x="44" y="27"/>
                    <a:pt x="50" y="38"/>
                    <a:pt x="50" y="40"/>
                  </a:cubicBezTo>
                  <a:cubicBezTo>
                    <a:pt x="50" y="40"/>
                    <a:pt x="45" y="63"/>
                    <a:pt x="43" y="71"/>
                  </a:cubicBezTo>
                  <a:cubicBezTo>
                    <a:pt x="41" y="78"/>
                    <a:pt x="36" y="97"/>
                    <a:pt x="36" y="97"/>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6" name="任意多边形 57"/>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7" name="任意多边形 58"/>
            <p:cNvSpPr/>
            <p:nvPr/>
          </p:nvSpPr>
          <p:spPr bwMode="auto">
            <a:xfrm>
              <a:off x="5741988" y="2481263"/>
              <a:ext cx="277813" cy="490538"/>
            </a:xfrm>
            <a:custGeom>
              <a:avLst/>
              <a:gdLst>
                <a:gd name="T0" fmla="*/ 168 w 175"/>
                <a:gd name="T1" fmla="*/ 309 h 309"/>
                <a:gd name="T2" fmla="*/ 0 w 175"/>
                <a:gd name="T3" fmla="*/ 3 h 309"/>
                <a:gd name="T4" fmla="*/ 7 w 175"/>
                <a:gd name="T5" fmla="*/ 0 h 309"/>
                <a:gd name="T6" fmla="*/ 175 w 175"/>
                <a:gd name="T7" fmla="*/ 305 h 309"/>
                <a:gd name="T8" fmla="*/ 168 w 175"/>
                <a:gd name="T9" fmla="*/ 309 h 309"/>
              </a:gdLst>
              <a:ahLst/>
              <a:cxnLst>
                <a:cxn ang="0">
                  <a:pos x="T0" y="T1"/>
                </a:cxn>
                <a:cxn ang="0">
                  <a:pos x="T2" y="T3"/>
                </a:cxn>
                <a:cxn ang="0">
                  <a:pos x="T4" y="T5"/>
                </a:cxn>
                <a:cxn ang="0">
                  <a:pos x="T6" y="T7"/>
                </a:cxn>
                <a:cxn ang="0">
                  <a:pos x="T8" y="T9"/>
                </a:cxn>
              </a:cxnLst>
              <a:rect l="0" t="0" r="r" b="b"/>
              <a:pathLst>
                <a:path w="175" h="309">
                  <a:moveTo>
                    <a:pt x="168" y="309"/>
                  </a:moveTo>
                  <a:lnTo>
                    <a:pt x="0" y="3"/>
                  </a:lnTo>
                  <a:lnTo>
                    <a:pt x="7" y="0"/>
                  </a:lnTo>
                  <a:lnTo>
                    <a:pt x="175" y="305"/>
                  </a:lnTo>
                  <a:lnTo>
                    <a:pt x="168" y="309"/>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8" name="任意多边形 59"/>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9" name="任意多边形 60"/>
            <p:cNvSpPr/>
            <p:nvPr/>
          </p:nvSpPr>
          <p:spPr bwMode="auto">
            <a:xfrm>
              <a:off x="5759451" y="2522538"/>
              <a:ext cx="193675" cy="322263"/>
            </a:xfrm>
            <a:custGeom>
              <a:avLst/>
              <a:gdLst>
                <a:gd name="T0" fmla="*/ 5 w 32"/>
                <a:gd name="T1" fmla="*/ 0 h 53"/>
                <a:gd name="T2" fmla="*/ 0 w 32"/>
                <a:gd name="T3" fmla="*/ 3 h 53"/>
                <a:gd name="T4" fmla="*/ 20 w 32"/>
                <a:gd name="T5" fmla="*/ 48 h 53"/>
                <a:gd name="T6" fmla="*/ 29 w 32"/>
                <a:gd name="T7" fmla="*/ 53 h 53"/>
                <a:gd name="T8" fmla="*/ 31 w 32"/>
                <a:gd name="T9" fmla="*/ 52 h 53"/>
                <a:gd name="T10" fmla="*/ 32 w 32"/>
                <a:gd name="T11" fmla="*/ 42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3"/>
                    <a:pt x="0" y="3"/>
                    <a:pt x="0" y="3"/>
                  </a:cubicBezTo>
                  <a:cubicBezTo>
                    <a:pt x="20" y="48"/>
                    <a:pt x="20" y="48"/>
                    <a:pt x="20" y="48"/>
                  </a:cubicBezTo>
                  <a:cubicBezTo>
                    <a:pt x="29" y="53"/>
                    <a:pt x="29" y="53"/>
                    <a:pt x="29" y="53"/>
                  </a:cubicBezTo>
                  <a:cubicBezTo>
                    <a:pt x="30" y="53"/>
                    <a:pt x="31" y="53"/>
                    <a:pt x="31" y="52"/>
                  </a:cubicBezTo>
                  <a:cubicBezTo>
                    <a:pt x="32" y="42"/>
                    <a:pt x="32" y="42"/>
                    <a:pt x="32" y="42"/>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0" name="任意多边形 61"/>
            <p:cNvSpPr/>
            <p:nvPr/>
          </p:nvSpPr>
          <p:spPr bwMode="auto">
            <a:xfrm>
              <a:off x="5735638" y="2505076"/>
              <a:ext cx="84138" cy="77788"/>
            </a:xfrm>
            <a:custGeom>
              <a:avLst/>
              <a:gdLst>
                <a:gd name="T0" fmla="*/ 12 w 14"/>
                <a:gd name="T1" fmla="*/ 4 h 13"/>
                <a:gd name="T2" fmla="*/ 10 w 14"/>
                <a:gd name="T3" fmla="*/ 12 h 13"/>
                <a:gd name="T4" fmla="*/ 2 w 14"/>
                <a:gd name="T5" fmla="*/ 9 h 13"/>
                <a:gd name="T6" fmla="*/ 4 w 14"/>
                <a:gd name="T7" fmla="*/ 1 h 13"/>
                <a:gd name="T8" fmla="*/ 12 w 14"/>
                <a:gd name="T9" fmla="*/ 4 h 13"/>
              </a:gdLst>
              <a:ahLst/>
              <a:cxnLst>
                <a:cxn ang="0">
                  <a:pos x="T0" y="T1"/>
                </a:cxn>
                <a:cxn ang="0">
                  <a:pos x="T2" y="T3"/>
                </a:cxn>
                <a:cxn ang="0">
                  <a:pos x="T4" y="T5"/>
                </a:cxn>
                <a:cxn ang="0">
                  <a:pos x="T6" y="T7"/>
                </a:cxn>
                <a:cxn ang="0">
                  <a:pos x="T8" y="T9"/>
                </a:cxn>
              </a:cxnLst>
              <a:rect l="0" t="0" r="r" b="b"/>
              <a:pathLst>
                <a:path w="14" h="13">
                  <a:moveTo>
                    <a:pt x="12" y="4"/>
                  </a:moveTo>
                  <a:cubicBezTo>
                    <a:pt x="14" y="7"/>
                    <a:pt x="13" y="10"/>
                    <a:pt x="10" y="12"/>
                  </a:cubicBezTo>
                  <a:cubicBezTo>
                    <a:pt x="7" y="13"/>
                    <a:pt x="3" y="12"/>
                    <a:pt x="2" y="9"/>
                  </a:cubicBezTo>
                  <a:cubicBezTo>
                    <a:pt x="0" y="6"/>
                    <a:pt x="1" y="3"/>
                    <a:pt x="4" y="1"/>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1" name="任意多边形 62"/>
            <p:cNvSpPr/>
            <p:nvPr/>
          </p:nvSpPr>
          <p:spPr bwMode="auto">
            <a:xfrm>
              <a:off x="5675313" y="2511426"/>
              <a:ext cx="84138" cy="120650"/>
            </a:xfrm>
            <a:custGeom>
              <a:avLst/>
              <a:gdLst>
                <a:gd name="T0" fmla="*/ 14 w 14"/>
                <a:gd name="T1" fmla="*/ 0 h 20"/>
                <a:gd name="T2" fmla="*/ 11 w 14"/>
                <a:gd name="T3" fmla="*/ 18 h 20"/>
                <a:gd name="T4" fmla="*/ 0 w 14"/>
                <a:gd name="T5" fmla="*/ 8 h 20"/>
                <a:gd name="T6" fmla="*/ 14 w 14"/>
                <a:gd name="T7" fmla="*/ 0 h 20"/>
              </a:gdLst>
              <a:ahLst/>
              <a:cxnLst>
                <a:cxn ang="0">
                  <a:pos x="T0" y="T1"/>
                </a:cxn>
                <a:cxn ang="0">
                  <a:pos x="T2" y="T3"/>
                </a:cxn>
                <a:cxn ang="0">
                  <a:pos x="T4" y="T5"/>
                </a:cxn>
                <a:cxn ang="0">
                  <a:pos x="T6" y="T7"/>
                </a:cxn>
              </a:cxnLst>
              <a:rect l="0" t="0" r="r" b="b"/>
              <a:pathLst>
                <a:path w="14" h="20">
                  <a:moveTo>
                    <a:pt x="14" y="0"/>
                  </a:moveTo>
                  <a:cubicBezTo>
                    <a:pt x="14" y="0"/>
                    <a:pt x="13" y="16"/>
                    <a:pt x="11" y="18"/>
                  </a:cubicBezTo>
                  <a:cubicBezTo>
                    <a:pt x="9" y="20"/>
                    <a:pt x="0" y="8"/>
                    <a:pt x="0" y="8"/>
                  </a:cubicBezTo>
                  <a:lnTo>
                    <a:pt x="14" y="0"/>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2" name="任意多边形 63"/>
            <p:cNvSpPr/>
            <p:nvPr/>
          </p:nvSpPr>
          <p:spPr bwMode="auto">
            <a:xfrm>
              <a:off x="5759451" y="2462213"/>
              <a:ext cx="115888" cy="96838"/>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5" y="16"/>
                    <a:pt x="17" y="15"/>
                  </a:cubicBezTo>
                  <a:cubicBezTo>
                    <a:pt x="19" y="14"/>
                    <a:pt x="15" y="0"/>
                    <a:pt x="15" y="0"/>
                  </a:cubicBezTo>
                  <a:lnTo>
                    <a:pt x="0" y="8"/>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3" name="任意多边形 64"/>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4" name="任意多边形 66"/>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5" name="任意多边形 67"/>
            <p:cNvSpPr/>
            <p:nvPr/>
          </p:nvSpPr>
          <p:spPr bwMode="auto">
            <a:xfrm>
              <a:off x="6262688" y="3189288"/>
              <a:ext cx="338138" cy="357188"/>
            </a:xfrm>
            <a:custGeom>
              <a:avLst/>
              <a:gdLst>
                <a:gd name="T0" fmla="*/ 18 w 56"/>
                <a:gd name="T1" fmla="*/ 0 h 59"/>
                <a:gd name="T2" fmla="*/ 56 w 56"/>
                <a:gd name="T3" fmla="*/ 51 h 59"/>
                <a:gd name="T4" fmla="*/ 47 w 56"/>
                <a:gd name="T5" fmla="*/ 59 h 59"/>
                <a:gd name="T6" fmla="*/ 16 w 56"/>
                <a:gd name="T7" fmla="*/ 38 h 59"/>
                <a:gd name="T8" fmla="*/ 1 w 56"/>
                <a:gd name="T9" fmla="*/ 17 h 59"/>
                <a:gd name="T10" fmla="*/ 0 w 56"/>
                <a:gd name="T11" fmla="*/ 2 h 59"/>
                <a:gd name="T12" fmla="*/ 18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8" y="0"/>
                  </a:moveTo>
                  <a:cubicBezTo>
                    <a:pt x="56" y="51"/>
                    <a:pt x="56" y="51"/>
                    <a:pt x="56" y="51"/>
                  </a:cubicBezTo>
                  <a:cubicBezTo>
                    <a:pt x="47" y="59"/>
                    <a:pt x="47" y="59"/>
                    <a:pt x="47" y="59"/>
                  </a:cubicBezTo>
                  <a:cubicBezTo>
                    <a:pt x="47" y="59"/>
                    <a:pt x="28" y="50"/>
                    <a:pt x="16" y="38"/>
                  </a:cubicBezTo>
                  <a:cubicBezTo>
                    <a:pt x="3" y="27"/>
                    <a:pt x="1" y="17"/>
                    <a:pt x="1" y="17"/>
                  </a:cubicBezTo>
                  <a:cubicBezTo>
                    <a:pt x="0" y="2"/>
                    <a:pt x="0" y="2"/>
                    <a:pt x="0" y="2"/>
                  </a:cubicBezTo>
                  <a:lnTo>
                    <a:pt x="18" y="0"/>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6" name="任意多边形 68"/>
            <p:cNvSpPr/>
            <p:nvPr/>
          </p:nvSpPr>
          <p:spPr bwMode="auto">
            <a:xfrm>
              <a:off x="5905501" y="2025651"/>
              <a:ext cx="120650" cy="96838"/>
            </a:xfrm>
            <a:custGeom>
              <a:avLst/>
              <a:gdLst>
                <a:gd name="T0" fmla="*/ 15 w 76"/>
                <a:gd name="T1" fmla="*/ 61 h 61"/>
                <a:gd name="T2" fmla="*/ 76 w 76"/>
                <a:gd name="T3" fmla="*/ 23 h 61"/>
                <a:gd name="T4" fmla="*/ 61 w 76"/>
                <a:gd name="T5" fmla="*/ 0 h 61"/>
                <a:gd name="T6" fmla="*/ 0 w 76"/>
                <a:gd name="T7" fmla="*/ 35 h 61"/>
                <a:gd name="T8" fmla="*/ 15 w 76"/>
                <a:gd name="T9" fmla="*/ 61 h 61"/>
              </a:gdLst>
              <a:ahLst/>
              <a:cxnLst>
                <a:cxn ang="0">
                  <a:pos x="T0" y="T1"/>
                </a:cxn>
                <a:cxn ang="0">
                  <a:pos x="T2" y="T3"/>
                </a:cxn>
                <a:cxn ang="0">
                  <a:pos x="T4" y="T5"/>
                </a:cxn>
                <a:cxn ang="0">
                  <a:pos x="T6" y="T7"/>
                </a:cxn>
                <a:cxn ang="0">
                  <a:pos x="T8" y="T9"/>
                </a:cxn>
              </a:cxnLst>
              <a:rect l="0" t="0" r="r" b="b"/>
              <a:pathLst>
                <a:path w="76" h="61">
                  <a:moveTo>
                    <a:pt x="15" y="61"/>
                  </a:moveTo>
                  <a:lnTo>
                    <a:pt x="76" y="23"/>
                  </a:lnTo>
                  <a:lnTo>
                    <a:pt x="61" y="0"/>
                  </a:lnTo>
                  <a:lnTo>
                    <a:pt x="0" y="35"/>
                  </a:lnTo>
                  <a:lnTo>
                    <a:pt x="15"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7" name="任意多边形 69"/>
            <p:cNvSpPr/>
            <p:nvPr/>
          </p:nvSpPr>
          <p:spPr bwMode="auto">
            <a:xfrm>
              <a:off x="5656263" y="1528763"/>
              <a:ext cx="473075" cy="357188"/>
            </a:xfrm>
            <a:custGeom>
              <a:avLst/>
              <a:gdLst>
                <a:gd name="T0" fmla="*/ 78 w 78"/>
                <a:gd name="T1" fmla="*/ 2 h 59"/>
                <a:gd name="T2" fmla="*/ 77 w 78"/>
                <a:gd name="T3" fmla="*/ 0 h 59"/>
                <a:gd name="T4" fmla="*/ 2 w 78"/>
                <a:gd name="T5" fmla="*/ 1 h 59"/>
                <a:gd name="T6" fmla="*/ 0 w 78"/>
                <a:gd name="T7" fmla="*/ 3 h 59"/>
                <a:gd name="T8" fmla="*/ 24 w 78"/>
                <a:gd name="T9" fmla="*/ 51 h 59"/>
                <a:gd name="T10" fmla="*/ 28 w 78"/>
                <a:gd name="T11" fmla="*/ 57 h 59"/>
                <a:gd name="T12" fmla="*/ 30 w 78"/>
                <a:gd name="T13" fmla="*/ 57 h 59"/>
                <a:gd name="T14" fmla="*/ 78 w 78"/>
                <a:gd name="T15" fmla="*/ 2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9">
                  <a:moveTo>
                    <a:pt x="78" y="2"/>
                  </a:moveTo>
                  <a:cubicBezTo>
                    <a:pt x="78" y="1"/>
                    <a:pt x="78" y="0"/>
                    <a:pt x="77" y="0"/>
                  </a:cubicBezTo>
                  <a:cubicBezTo>
                    <a:pt x="2" y="1"/>
                    <a:pt x="2" y="1"/>
                    <a:pt x="2" y="1"/>
                  </a:cubicBezTo>
                  <a:cubicBezTo>
                    <a:pt x="1" y="0"/>
                    <a:pt x="0" y="2"/>
                    <a:pt x="0" y="3"/>
                  </a:cubicBezTo>
                  <a:cubicBezTo>
                    <a:pt x="24" y="51"/>
                    <a:pt x="24" y="51"/>
                    <a:pt x="24" y="51"/>
                  </a:cubicBezTo>
                  <a:cubicBezTo>
                    <a:pt x="28" y="57"/>
                    <a:pt x="28" y="57"/>
                    <a:pt x="28" y="57"/>
                  </a:cubicBezTo>
                  <a:cubicBezTo>
                    <a:pt x="28" y="58"/>
                    <a:pt x="30" y="59"/>
                    <a:pt x="30" y="57"/>
                  </a:cubicBezTo>
                  <a:lnTo>
                    <a:pt x="78" y="2"/>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8" name="椭圆 137"/>
            <p:cNvSpPr/>
            <p:nvPr/>
          </p:nvSpPr>
          <p:spPr bwMode="auto">
            <a:xfrm>
              <a:off x="5621338" y="1468438"/>
              <a:ext cx="34925" cy="36513"/>
            </a:xfrm>
            <a:prstGeom prst="ellipse">
              <a:avLst/>
            </a:pr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9" name="任意多边形 46"/>
            <p:cNvSpPr/>
            <p:nvPr/>
          </p:nvSpPr>
          <p:spPr bwMode="auto">
            <a:xfrm>
              <a:off x="4870451" y="2638426"/>
              <a:ext cx="307975" cy="247650"/>
            </a:xfrm>
            <a:custGeom>
              <a:avLst/>
              <a:gdLst>
                <a:gd name="T0" fmla="*/ 30 w 51"/>
                <a:gd name="T1" fmla="*/ 41 h 41"/>
                <a:gd name="T2" fmla="*/ 26 w 51"/>
                <a:gd name="T3" fmla="*/ 33 h 41"/>
                <a:gd name="T4" fmla="*/ 17 w 51"/>
                <a:gd name="T5" fmla="*/ 26 h 41"/>
                <a:gd name="T6" fmla="*/ 24 w 51"/>
                <a:gd name="T7" fmla="*/ 23 h 41"/>
                <a:gd name="T8" fmla="*/ 51 w 51"/>
                <a:gd name="T9" fmla="*/ 4 h 41"/>
                <a:gd name="T10" fmla="*/ 16 w 51"/>
                <a:gd name="T11" fmla="*/ 2 h 41"/>
                <a:gd name="T12" fmla="*/ 1 w 51"/>
                <a:gd name="T13" fmla="*/ 28 h 41"/>
                <a:gd name="T14" fmla="*/ 19 w 51"/>
                <a:gd name="T15" fmla="*/ 39 h 41"/>
                <a:gd name="T16" fmla="*/ 30 w 5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1">
                  <a:moveTo>
                    <a:pt x="30" y="41"/>
                  </a:moveTo>
                  <a:cubicBezTo>
                    <a:pt x="26" y="33"/>
                    <a:pt x="26" y="33"/>
                    <a:pt x="26" y="33"/>
                  </a:cubicBezTo>
                  <a:cubicBezTo>
                    <a:pt x="26" y="33"/>
                    <a:pt x="18" y="31"/>
                    <a:pt x="17" y="26"/>
                  </a:cubicBezTo>
                  <a:cubicBezTo>
                    <a:pt x="17" y="21"/>
                    <a:pt x="24" y="23"/>
                    <a:pt x="24" y="23"/>
                  </a:cubicBezTo>
                  <a:cubicBezTo>
                    <a:pt x="24" y="23"/>
                    <a:pt x="51" y="9"/>
                    <a:pt x="51" y="4"/>
                  </a:cubicBezTo>
                  <a:cubicBezTo>
                    <a:pt x="51" y="0"/>
                    <a:pt x="19" y="0"/>
                    <a:pt x="16" y="2"/>
                  </a:cubicBezTo>
                  <a:cubicBezTo>
                    <a:pt x="13" y="4"/>
                    <a:pt x="0" y="24"/>
                    <a:pt x="1" y="28"/>
                  </a:cubicBezTo>
                  <a:cubicBezTo>
                    <a:pt x="2" y="32"/>
                    <a:pt x="19" y="39"/>
                    <a:pt x="19" y="39"/>
                  </a:cubicBezTo>
                  <a:lnTo>
                    <a:pt x="30" y="41"/>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0" name="任意多边形 24"/>
            <p:cNvSpPr/>
            <p:nvPr/>
          </p:nvSpPr>
          <p:spPr bwMode="auto">
            <a:xfrm>
              <a:off x="4089401" y="2905126"/>
              <a:ext cx="314325" cy="260350"/>
            </a:xfrm>
            <a:custGeom>
              <a:avLst/>
              <a:gdLst>
                <a:gd name="T0" fmla="*/ 31 w 52"/>
                <a:gd name="T1" fmla="*/ 43 h 43"/>
                <a:gd name="T2" fmla="*/ 26 w 52"/>
                <a:gd name="T3" fmla="*/ 35 h 43"/>
                <a:gd name="T4" fmla="*/ 17 w 52"/>
                <a:gd name="T5" fmla="*/ 28 h 43"/>
                <a:gd name="T6" fmla="*/ 24 w 52"/>
                <a:gd name="T7" fmla="*/ 24 h 43"/>
                <a:gd name="T8" fmla="*/ 52 w 52"/>
                <a:gd name="T9" fmla="*/ 4 h 43"/>
                <a:gd name="T10" fmla="*/ 16 w 52"/>
                <a:gd name="T11" fmla="*/ 3 h 43"/>
                <a:gd name="T12" fmla="*/ 1 w 52"/>
                <a:gd name="T13" fmla="*/ 30 h 43"/>
                <a:gd name="T14" fmla="*/ 19 w 52"/>
                <a:gd name="T15" fmla="*/ 41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6" y="35"/>
                    <a:pt x="26" y="35"/>
                    <a:pt x="26" y="35"/>
                  </a:cubicBezTo>
                  <a:cubicBezTo>
                    <a:pt x="26" y="35"/>
                    <a:pt x="18" y="33"/>
                    <a:pt x="17" y="28"/>
                  </a:cubicBezTo>
                  <a:cubicBezTo>
                    <a:pt x="17" y="23"/>
                    <a:pt x="24" y="24"/>
                    <a:pt x="24" y="24"/>
                  </a:cubicBezTo>
                  <a:cubicBezTo>
                    <a:pt x="24" y="24"/>
                    <a:pt x="52" y="10"/>
                    <a:pt x="52" y="4"/>
                  </a:cubicBezTo>
                  <a:cubicBezTo>
                    <a:pt x="52" y="0"/>
                    <a:pt x="19" y="0"/>
                    <a:pt x="16" y="3"/>
                  </a:cubicBezTo>
                  <a:cubicBezTo>
                    <a:pt x="12" y="5"/>
                    <a:pt x="0" y="26"/>
                    <a:pt x="1" y="30"/>
                  </a:cubicBezTo>
                  <a:cubicBezTo>
                    <a:pt x="2" y="34"/>
                    <a:pt x="19" y="41"/>
                    <a:pt x="19" y="41"/>
                  </a:cubicBezTo>
                  <a:lnTo>
                    <a:pt x="31" y="43"/>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1" name="任意多边形 65"/>
            <p:cNvSpPr/>
            <p:nvPr/>
          </p:nvSpPr>
          <p:spPr bwMode="auto">
            <a:xfrm>
              <a:off x="5505451" y="2219326"/>
              <a:ext cx="314325" cy="261938"/>
            </a:xfrm>
            <a:custGeom>
              <a:avLst/>
              <a:gdLst>
                <a:gd name="T0" fmla="*/ 31 w 52"/>
                <a:gd name="T1" fmla="*/ 43 h 43"/>
                <a:gd name="T2" fmla="*/ 27 w 52"/>
                <a:gd name="T3" fmla="*/ 36 h 43"/>
                <a:gd name="T4" fmla="*/ 18 w 52"/>
                <a:gd name="T5" fmla="*/ 28 h 43"/>
                <a:gd name="T6" fmla="*/ 24 w 52"/>
                <a:gd name="T7" fmla="*/ 24 h 43"/>
                <a:gd name="T8" fmla="*/ 52 w 52"/>
                <a:gd name="T9" fmla="*/ 4 h 43"/>
                <a:gd name="T10" fmla="*/ 16 w 52"/>
                <a:gd name="T11" fmla="*/ 3 h 43"/>
                <a:gd name="T12" fmla="*/ 1 w 52"/>
                <a:gd name="T13" fmla="*/ 30 h 43"/>
                <a:gd name="T14" fmla="*/ 19 w 52"/>
                <a:gd name="T15" fmla="*/ 42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7" y="36"/>
                    <a:pt x="27" y="36"/>
                    <a:pt x="27" y="36"/>
                  </a:cubicBezTo>
                  <a:cubicBezTo>
                    <a:pt x="27" y="36"/>
                    <a:pt x="18" y="33"/>
                    <a:pt x="18" y="28"/>
                  </a:cubicBezTo>
                  <a:cubicBezTo>
                    <a:pt x="17" y="23"/>
                    <a:pt x="24" y="24"/>
                    <a:pt x="24" y="24"/>
                  </a:cubicBezTo>
                  <a:cubicBezTo>
                    <a:pt x="24" y="24"/>
                    <a:pt x="52" y="10"/>
                    <a:pt x="52" y="4"/>
                  </a:cubicBezTo>
                  <a:cubicBezTo>
                    <a:pt x="52" y="0"/>
                    <a:pt x="19" y="1"/>
                    <a:pt x="16" y="3"/>
                  </a:cubicBezTo>
                  <a:cubicBezTo>
                    <a:pt x="12" y="6"/>
                    <a:pt x="0" y="26"/>
                    <a:pt x="1" y="30"/>
                  </a:cubicBezTo>
                  <a:cubicBezTo>
                    <a:pt x="2" y="34"/>
                    <a:pt x="19" y="42"/>
                    <a:pt x="19" y="42"/>
                  </a:cubicBezTo>
                  <a:lnTo>
                    <a:pt x="31" y="43"/>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2" name="文本框 1"/>
          <p:cNvSpPr txBox="1"/>
          <p:nvPr/>
        </p:nvSpPr>
        <p:spPr>
          <a:xfrm>
            <a:off x="463550" y="1125855"/>
            <a:ext cx="11214100" cy="1753235"/>
          </a:xfrm>
          <a:prstGeom prst="rect">
            <a:avLst/>
          </a:prstGeom>
          <a:noFill/>
          <a:ln>
            <a:solidFill>
              <a:schemeClr val="accent1"/>
            </a:solidFill>
          </a:ln>
        </p:spPr>
        <p:txBody>
          <a:bodyPr wrap="square" rtlCol="0" anchor="t">
            <a:spAutoFit/>
          </a:bodyPr>
          <a:p>
            <a:r>
              <a:rPr lang="en-US" altLang="zh-CN"/>
              <a:t>  </a:t>
            </a:r>
            <a:r>
              <a:rPr lang="zh-CN" altLang="en-US"/>
              <a:t>考生必须熟知书信类应用文的格式，准确写出标题、称呼、正文、</a:t>
            </a:r>
            <a:r>
              <a:rPr lang="zh-CN" altLang="en-US">
                <a:sym typeface="+mn-ea"/>
              </a:rPr>
              <a:t>结束语</a:t>
            </a:r>
            <a:r>
              <a:rPr lang="zh-CN" altLang="en-US"/>
              <a:t>、落款以符合英语的写作习惯。</a:t>
            </a:r>
            <a:endParaRPr lang="zh-CN" altLang="en-US"/>
          </a:p>
          <a:p>
            <a:r>
              <a:rPr lang="en-US" altLang="zh-CN"/>
              <a:t>  </a:t>
            </a:r>
            <a:r>
              <a:rPr lang="zh-CN" altLang="en-US"/>
              <a:t>倡议书通常包含以下内容: </a:t>
            </a:r>
            <a:endParaRPr lang="zh-CN" altLang="en-US"/>
          </a:p>
          <a:p>
            <a:r>
              <a:rPr lang="en-US" altLang="zh-CN"/>
              <a:t>1.</a:t>
            </a:r>
            <a:r>
              <a:rPr lang="zh-CN" altLang="en-US"/>
              <a:t> 在第一行正中标题处写出倡议的内容</a:t>
            </a:r>
            <a:r>
              <a:rPr lang="zh-CN" altLang="en-US">
                <a:sym typeface="+mn-ea"/>
              </a:rPr>
              <a:t>（也可以不写），一目了然，吸引眼球</a:t>
            </a:r>
            <a:r>
              <a:rPr lang="zh-CN" altLang="en-US"/>
              <a:t>,</a:t>
            </a:r>
            <a:r>
              <a:rPr lang="en-US" altLang="zh-CN"/>
              <a:t> </a:t>
            </a:r>
            <a:r>
              <a:rPr lang="zh-CN" altLang="en-US"/>
              <a:t>字体较正文稍大。</a:t>
            </a:r>
            <a:endParaRPr lang="zh-CN" altLang="en-US"/>
          </a:p>
          <a:p>
            <a:r>
              <a:rPr lang="zh-CN" altLang="en-US"/>
              <a:t>2. 左边顶格写对倡议对象的称呼。</a:t>
            </a:r>
            <a:endParaRPr lang="zh-CN" altLang="en-US"/>
          </a:p>
          <a:p>
            <a:r>
              <a:rPr lang="zh-CN" altLang="en-US"/>
              <a:t>3. 正文（要点齐全）。</a:t>
            </a:r>
            <a:endParaRPr lang="zh-CN" altLang="en-US"/>
          </a:p>
          <a:p>
            <a:r>
              <a:rPr lang="zh-CN" altLang="en-US"/>
              <a:t>4. 结尾处要写上发倡议者的姓名和发出倡议的日期，通常写在右下角。</a:t>
            </a:r>
            <a:endParaRPr lang="zh-CN" altLang="en-US"/>
          </a:p>
        </p:txBody>
      </p:sp>
      <p:grpSp>
        <p:nvGrpSpPr>
          <p:cNvPr id="143" name="组合 2"/>
          <p:cNvGrpSpPr>
            <a:grpSpLocks noChangeAspect="1"/>
          </p:cNvGrpSpPr>
          <p:nvPr/>
        </p:nvGrpSpPr>
        <p:grpSpPr>
          <a:xfrm>
            <a:off x="10148434" y="1548505"/>
            <a:ext cx="1886572" cy="1587125"/>
            <a:chOff x="3633788" y="1215151"/>
            <a:chExt cx="5262045" cy="4426825"/>
          </a:xfrm>
        </p:grpSpPr>
        <p:sp>
          <p:nvSpPr>
            <p:cNvPr id="144" name="椭圆 143"/>
            <p:cNvSpPr/>
            <p:nvPr/>
          </p:nvSpPr>
          <p:spPr bwMode="auto">
            <a:xfrm>
              <a:off x="4164013" y="1216025"/>
              <a:ext cx="4394200" cy="4406900"/>
            </a:xfrm>
            <a:prstGeom prst="ellipse">
              <a:avLst/>
            </a:prstGeom>
            <a:solidFill>
              <a:srgbClr val="0E8E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6" name="任意多边形 5"/>
            <p:cNvSpPr/>
            <p:nvPr/>
          </p:nvSpPr>
          <p:spPr bwMode="auto">
            <a:xfrm>
              <a:off x="4876801" y="3684588"/>
              <a:ext cx="809625" cy="568325"/>
            </a:xfrm>
            <a:custGeom>
              <a:avLst/>
              <a:gdLst>
                <a:gd name="T0" fmla="*/ 9 w 84"/>
                <a:gd name="T1" fmla="*/ 3 h 59"/>
                <a:gd name="T2" fmla="*/ 42 w 84"/>
                <a:gd name="T3" fmla="*/ 33 h 59"/>
                <a:gd name="T4" fmla="*/ 84 w 84"/>
                <a:gd name="T5" fmla="*/ 48 h 59"/>
                <a:gd name="T6" fmla="*/ 83 w 84"/>
                <a:gd name="T7" fmla="*/ 59 h 59"/>
                <a:gd name="T8" fmla="*/ 30 w 84"/>
                <a:gd name="T9" fmla="*/ 51 h 59"/>
                <a:gd name="T10" fmla="*/ 3 w 84"/>
                <a:gd name="T11" fmla="*/ 20 h 59"/>
                <a:gd name="T12" fmla="*/ 9 w 84"/>
                <a:gd name="T13" fmla="*/ 3 h 59"/>
              </a:gdLst>
              <a:ahLst/>
              <a:cxnLst>
                <a:cxn ang="0">
                  <a:pos x="T0" y="T1"/>
                </a:cxn>
                <a:cxn ang="0">
                  <a:pos x="T2" y="T3"/>
                </a:cxn>
                <a:cxn ang="0">
                  <a:pos x="T4" y="T5"/>
                </a:cxn>
                <a:cxn ang="0">
                  <a:pos x="T6" y="T7"/>
                </a:cxn>
                <a:cxn ang="0">
                  <a:pos x="T8" y="T9"/>
                </a:cxn>
                <a:cxn ang="0">
                  <a:pos x="T10" y="T11"/>
                </a:cxn>
                <a:cxn ang="0">
                  <a:pos x="T12" y="T13"/>
                </a:cxn>
              </a:cxnLst>
              <a:rect l="0" t="0" r="r" b="b"/>
              <a:pathLst>
                <a:path w="84" h="59">
                  <a:moveTo>
                    <a:pt x="9" y="3"/>
                  </a:moveTo>
                  <a:cubicBezTo>
                    <a:pt x="21" y="8"/>
                    <a:pt x="42" y="33"/>
                    <a:pt x="42" y="33"/>
                  </a:cubicBezTo>
                  <a:cubicBezTo>
                    <a:pt x="84" y="48"/>
                    <a:pt x="84" y="48"/>
                    <a:pt x="84" y="48"/>
                  </a:cubicBezTo>
                  <a:cubicBezTo>
                    <a:pt x="83" y="59"/>
                    <a:pt x="83" y="59"/>
                    <a:pt x="83" y="59"/>
                  </a:cubicBezTo>
                  <a:cubicBezTo>
                    <a:pt x="30" y="51"/>
                    <a:pt x="30" y="51"/>
                    <a:pt x="30" y="51"/>
                  </a:cubicBezTo>
                  <a:cubicBezTo>
                    <a:pt x="30" y="51"/>
                    <a:pt x="6" y="30"/>
                    <a:pt x="3" y="20"/>
                  </a:cubicBezTo>
                  <a:cubicBezTo>
                    <a:pt x="0" y="9"/>
                    <a:pt x="3" y="0"/>
                    <a:pt x="9" y="3"/>
                  </a:cubicBezTo>
                  <a:close/>
                </a:path>
              </a:pathLst>
            </a:custGeom>
            <a:solidFill>
              <a:srgbClr val="ABD2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7" name="任意多边形 6"/>
            <p:cNvSpPr/>
            <p:nvPr/>
          </p:nvSpPr>
          <p:spPr bwMode="auto">
            <a:xfrm>
              <a:off x="4471988" y="3703638"/>
              <a:ext cx="712788" cy="935038"/>
            </a:xfrm>
            <a:custGeom>
              <a:avLst/>
              <a:gdLst>
                <a:gd name="T0" fmla="*/ 22 w 74"/>
                <a:gd name="T1" fmla="*/ 97 h 97"/>
                <a:gd name="T2" fmla="*/ 74 w 74"/>
                <a:gd name="T3" fmla="*/ 92 h 97"/>
                <a:gd name="T4" fmla="*/ 60 w 74"/>
                <a:gd name="T5" fmla="*/ 13 h 97"/>
                <a:gd name="T6" fmla="*/ 44 w 74"/>
                <a:gd name="T7" fmla="*/ 1 h 97"/>
                <a:gd name="T8" fmla="*/ 8 w 74"/>
                <a:gd name="T9" fmla="*/ 12 h 97"/>
                <a:gd name="T10" fmla="*/ 2 w 74"/>
                <a:gd name="T11" fmla="*/ 24 h 97"/>
                <a:gd name="T12" fmla="*/ 22 w 74"/>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74" h="97">
                  <a:moveTo>
                    <a:pt x="22" y="97"/>
                  </a:moveTo>
                  <a:cubicBezTo>
                    <a:pt x="74" y="92"/>
                    <a:pt x="74" y="92"/>
                    <a:pt x="74" y="92"/>
                  </a:cubicBezTo>
                  <a:cubicBezTo>
                    <a:pt x="60" y="13"/>
                    <a:pt x="60" y="13"/>
                    <a:pt x="60" y="13"/>
                  </a:cubicBezTo>
                  <a:cubicBezTo>
                    <a:pt x="58" y="8"/>
                    <a:pt x="49" y="0"/>
                    <a:pt x="44" y="1"/>
                  </a:cubicBezTo>
                  <a:cubicBezTo>
                    <a:pt x="8" y="12"/>
                    <a:pt x="8" y="12"/>
                    <a:pt x="8" y="12"/>
                  </a:cubicBezTo>
                  <a:cubicBezTo>
                    <a:pt x="3" y="13"/>
                    <a:pt x="0" y="19"/>
                    <a:pt x="2" y="24"/>
                  </a:cubicBezTo>
                  <a:lnTo>
                    <a:pt x="22" y="97"/>
                  </a:lnTo>
                  <a:close/>
                </a:path>
              </a:pathLst>
            </a:custGeom>
            <a:solidFill>
              <a:srgbClr val="D0E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8" name="任意多边形 7"/>
            <p:cNvSpPr/>
            <p:nvPr/>
          </p:nvSpPr>
          <p:spPr bwMode="auto">
            <a:xfrm>
              <a:off x="4616451" y="3635375"/>
              <a:ext cx="163513" cy="184150"/>
            </a:xfrm>
            <a:custGeom>
              <a:avLst/>
              <a:gdLst>
                <a:gd name="T0" fmla="*/ 8 w 17"/>
                <a:gd name="T1" fmla="*/ 18 h 19"/>
                <a:gd name="T2" fmla="*/ 14 w 17"/>
                <a:gd name="T3" fmla="*/ 16 h 19"/>
                <a:gd name="T4" fmla="*/ 16 w 17"/>
                <a:gd name="T5" fmla="*/ 11 h 19"/>
                <a:gd name="T6" fmla="*/ 14 w 17"/>
                <a:gd name="T7" fmla="*/ 4 h 19"/>
                <a:gd name="T8" fmla="*/ 9 w 17"/>
                <a:gd name="T9" fmla="*/ 1 h 19"/>
                <a:gd name="T10" fmla="*/ 3 w 17"/>
                <a:gd name="T11" fmla="*/ 3 h 19"/>
                <a:gd name="T12" fmla="*/ 1 w 17"/>
                <a:gd name="T13" fmla="*/ 8 h 19"/>
                <a:gd name="T14" fmla="*/ 3 w 17"/>
                <a:gd name="T15" fmla="*/ 15 h 19"/>
                <a:gd name="T16" fmla="*/ 8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8" y="18"/>
                  </a:moveTo>
                  <a:cubicBezTo>
                    <a:pt x="14" y="16"/>
                    <a:pt x="14" y="16"/>
                    <a:pt x="14" y="16"/>
                  </a:cubicBezTo>
                  <a:cubicBezTo>
                    <a:pt x="16" y="16"/>
                    <a:pt x="17" y="14"/>
                    <a:pt x="16" y="11"/>
                  </a:cubicBezTo>
                  <a:cubicBezTo>
                    <a:pt x="14" y="4"/>
                    <a:pt x="14" y="4"/>
                    <a:pt x="14" y="4"/>
                  </a:cubicBezTo>
                  <a:cubicBezTo>
                    <a:pt x="13" y="2"/>
                    <a:pt x="11" y="0"/>
                    <a:pt x="9" y="1"/>
                  </a:cubicBezTo>
                  <a:cubicBezTo>
                    <a:pt x="3" y="3"/>
                    <a:pt x="3" y="3"/>
                    <a:pt x="3" y="3"/>
                  </a:cubicBezTo>
                  <a:cubicBezTo>
                    <a:pt x="1" y="3"/>
                    <a:pt x="0" y="6"/>
                    <a:pt x="1" y="8"/>
                  </a:cubicBezTo>
                  <a:cubicBezTo>
                    <a:pt x="3" y="15"/>
                    <a:pt x="3" y="15"/>
                    <a:pt x="3" y="15"/>
                  </a:cubicBezTo>
                  <a:cubicBezTo>
                    <a:pt x="4" y="18"/>
                    <a:pt x="6" y="19"/>
                    <a:pt x="8" y="18"/>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4" name="任意多边形 8"/>
            <p:cNvSpPr/>
            <p:nvPr/>
          </p:nvSpPr>
          <p:spPr bwMode="auto">
            <a:xfrm>
              <a:off x="4500563" y="3384550"/>
              <a:ext cx="319088" cy="319088"/>
            </a:xfrm>
            <a:custGeom>
              <a:avLst/>
              <a:gdLst>
                <a:gd name="T0" fmla="*/ 33 w 33"/>
                <a:gd name="T1" fmla="*/ 23 h 33"/>
                <a:gd name="T2" fmla="*/ 17 w 33"/>
                <a:gd name="T3" fmla="*/ 33 h 33"/>
                <a:gd name="T4" fmla="*/ 0 w 33"/>
                <a:gd name="T5" fmla="*/ 17 h 33"/>
                <a:gd name="T6" fmla="*/ 16 w 33"/>
                <a:gd name="T7" fmla="*/ 0 h 33"/>
                <a:gd name="T8" fmla="*/ 33 w 33"/>
                <a:gd name="T9" fmla="*/ 23 h 33"/>
              </a:gdLst>
              <a:ahLst/>
              <a:cxnLst>
                <a:cxn ang="0">
                  <a:pos x="T0" y="T1"/>
                </a:cxn>
                <a:cxn ang="0">
                  <a:pos x="T2" y="T3"/>
                </a:cxn>
                <a:cxn ang="0">
                  <a:pos x="T4" y="T5"/>
                </a:cxn>
                <a:cxn ang="0">
                  <a:pos x="T6" y="T7"/>
                </a:cxn>
                <a:cxn ang="0">
                  <a:pos x="T8" y="T9"/>
                </a:cxn>
              </a:cxnLst>
              <a:rect l="0" t="0" r="r" b="b"/>
              <a:pathLst>
                <a:path w="33" h="33">
                  <a:moveTo>
                    <a:pt x="33" y="23"/>
                  </a:moveTo>
                  <a:cubicBezTo>
                    <a:pt x="33" y="32"/>
                    <a:pt x="26" y="33"/>
                    <a:pt x="17" y="33"/>
                  </a:cubicBezTo>
                  <a:cubicBezTo>
                    <a:pt x="7" y="33"/>
                    <a:pt x="0" y="26"/>
                    <a:pt x="0" y="17"/>
                  </a:cubicBezTo>
                  <a:cubicBezTo>
                    <a:pt x="0" y="8"/>
                    <a:pt x="7" y="0"/>
                    <a:pt x="16" y="0"/>
                  </a:cubicBezTo>
                  <a:cubicBezTo>
                    <a:pt x="26" y="0"/>
                    <a:pt x="33" y="14"/>
                    <a:pt x="33" y="23"/>
                  </a:cubicBezTo>
                  <a:close/>
                </a:path>
              </a:pathLst>
            </a:custGeom>
            <a:solidFill>
              <a:srgbClr val="FFB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5" name="任意多边形 11"/>
            <p:cNvSpPr/>
            <p:nvPr/>
          </p:nvSpPr>
          <p:spPr bwMode="auto">
            <a:xfrm>
              <a:off x="4665663" y="3568700"/>
              <a:ext cx="173038" cy="173038"/>
            </a:xfrm>
            <a:custGeom>
              <a:avLst/>
              <a:gdLst>
                <a:gd name="T0" fmla="*/ 1 w 18"/>
                <a:gd name="T1" fmla="*/ 12 h 18"/>
                <a:gd name="T2" fmla="*/ 11 w 18"/>
                <a:gd name="T3" fmla="*/ 17 h 18"/>
                <a:gd name="T4" fmla="*/ 17 w 18"/>
                <a:gd name="T5" fmla="*/ 7 h 18"/>
                <a:gd name="T6" fmla="*/ 7 w 18"/>
                <a:gd name="T7" fmla="*/ 1 h 18"/>
                <a:gd name="T8" fmla="*/ 1 w 18"/>
                <a:gd name="T9" fmla="*/ 12 h 18"/>
                <a:gd name="T10" fmla="*/ 4 w 18"/>
                <a:gd name="T11" fmla="*/ 11 h 18"/>
                <a:gd name="T12" fmla="*/ 8 w 18"/>
                <a:gd name="T13" fmla="*/ 4 h 18"/>
                <a:gd name="T14" fmla="*/ 14 w 18"/>
                <a:gd name="T15" fmla="*/ 8 h 18"/>
                <a:gd name="T16" fmla="*/ 10 w 18"/>
                <a:gd name="T17" fmla="*/ 14 h 18"/>
                <a:gd name="T18" fmla="*/ 4 w 18"/>
                <a:gd name="T19"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 y="12"/>
                  </a:moveTo>
                  <a:cubicBezTo>
                    <a:pt x="3" y="16"/>
                    <a:pt x="7" y="18"/>
                    <a:pt x="11" y="17"/>
                  </a:cubicBezTo>
                  <a:cubicBezTo>
                    <a:pt x="16" y="16"/>
                    <a:pt x="18" y="11"/>
                    <a:pt x="17" y="7"/>
                  </a:cubicBezTo>
                  <a:cubicBezTo>
                    <a:pt x="15" y="3"/>
                    <a:pt x="11" y="0"/>
                    <a:pt x="7" y="1"/>
                  </a:cubicBezTo>
                  <a:cubicBezTo>
                    <a:pt x="2" y="3"/>
                    <a:pt x="0" y="7"/>
                    <a:pt x="1" y="12"/>
                  </a:cubicBezTo>
                  <a:close/>
                  <a:moveTo>
                    <a:pt x="4" y="11"/>
                  </a:moveTo>
                  <a:cubicBezTo>
                    <a:pt x="3" y="8"/>
                    <a:pt x="5" y="5"/>
                    <a:pt x="8" y="4"/>
                  </a:cubicBezTo>
                  <a:cubicBezTo>
                    <a:pt x="10" y="3"/>
                    <a:pt x="13" y="5"/>
                    <a:pt x="14" y="8"/>
                  </a:cubicBezTo>
                  <a:cubicBezTo>
                    <a:pt x="15" y="10"/>
                    <a:pt x="13" y="13"/>
                    <a:pt x="10" y="14"/>
                  </a:cubicBezTo>
                  <a:cubicBezTo>
                    <a:pt x="8" y="15"/>
                    <a:pt x="5" y="13"/>
                    <a:pt x="4" y="11"/>
                  </a:cubicBezTo>
                  <a:close/>
                </a:path>
              </a:pathLst>
            </a:custGeom>
            <a:solidFill>
              <a:srgbClr val="7F4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6" name="任意多边形 12"/>
            <p:cNvSpPr/>
            <p:nvPr/>
          </p:nvSpPr>
          <p:spPr bwMode="auto">
            <a:xfrm>
              <a:off x="4675188" y="3625850"/>
              <a:ext cx="250825" cy="260350"/>
            </a:xfrm>
            <a:custGeom>
              <a:avLst/>
              <a:gdLst>
                <a:gd name="T0" fmla="*/ 15 w 26"/>
                <a:gd name="T1" fmla="*/ 0 h 27"/>
                <a:gd name="T2" fmla="*/ 0 w 26"/>
                <a:gd name="T3" fmla="*/ 4 h 27"/>
                <a:gd name="T4" fmla="*/ 15 w 26"/>
                <a:gd name="T5" fmla="*/ 22 h 27"/>
                <a:gd name="T6" fmla="*/ 15 w 26"/>
                <a:gd name="T7" fmla="*/ 0 h 27"/>
              </a:gdLst>
              <a:ahLst/>
              <a:cxnLst>
                <a:cxn ang="0">
                  <a:pos x="T0" y="T1"/>
                </a:cxn>
                <a:cxn ang="0">
                  <a:pos x="T2" y="T3"/>
                </a:cxn>
                <a:cxn ang="0">
                  <a:pos x="T4" y="T5"/>
                </a:cxn>
                <a:cxn ang="0">
                  <a:pos x="T6" y="T7"/>
                </a:cxn>
              </a:cxnLst>
              <a:rect l="0" t="0" r="r" b="b"/>
              <a:pathLst>
                <a:path w="26" h="27">
                  <a:moveTo>
                    <a:pt x="15" y="0"/>
                  </a:moveTo>
                  <a:cubicBezTo>
                    <a:pt x="0" y="4"/>
                    <a:pt x="0" y="4"/>
                    <a:pt x="0" y="4"/>
                  </a:cubicBezTo>
                  <a:cubicBezTo>
                    <a:pt x="0" y="4"/>
                    <a:pt x="3" y="27"/>
                    <a:pt x="15" y="22"/>
                  </a:cubicBezTo>
                  <a:cubicBezTo>
                    <a:pt x="26" y="18"/>
                    <a:pt x="15" y="0"/>
                    <a:pt x="15" y="0"/>
                  </a:cubicBezTo>
                  <a:close/>
                </a:path>
              </a:pathLst>
            </a:custGeom>
            <a:solidFill>
              <a:srgbClr val="7F4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7" name="任意多边形 13"/>
            <p:cNvSpPr/>
            <p:nvPr/>
          </p:nvSpPr>
          <p:spPr bwMode="auto">
            <a:xfrm>
              <a:off x="4500563" y="4591050"/>
              <a:ext cx="684213" cy="973138"/>
            </a:xfrm>
            <a:custGeom>
              <a:avLst/>
              <a:gdLst>
                <a:gd name="T0" fmla="*/ 71 w 71"/>
                <a:gd name="T1" fmla="*/ 0 h 101"/>
                <a:gd name="T2" fmla="*/ 71 w 71"/>
                <a:gd name="T3" fmla="*/ 101 h 101"/>
                <a:gd name="T4" fmla="*/ 62 w 71"/>
                <a:gd name="T5" fmla="*/ 101 h 101"/>
                <a:gd name="T6" fmla="*/ 52 w 71"/>
                <a:gd name="T7" fmla="*/ 16 h 101"/>
                <a:gd name="T8" fmla="*/ 45 w 71"/>
                <a:gd name="T9" fmla="*/ 16 h 101"/>
                <a:gd name="T10" fmla="*/ 45 w 71"/>
                <a:gd name="T11" fmla="*/ 59 h 101"/>
                <a:gd name="T12" fmla="*/ 5 w 71"/>
                <a:gd name="T13" fmla="*/ 94 h 101"/>
                <a:gd name="T14" fmla="*/ 0 w 71"/>
                <a:gd name="T15" fmla="*/ 85 h 101"/>
                <a:gd name="T16" fmla="*/ 27 w 71"/>
                <a:gd name="T17" fmla="*/ 51 h 101"/>
                <a:gd name="T18" fmla="*/ 19 w 71"/>
                <a:gd name="T19" fmla="*/ 5 h 101"/>
                <a:gd name="T20" fmla="*/ 71 w 7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00">
                  <a:moveTo>
                    <a:pt x="71" y="0"/>
                  </a:moveTo>
                  <a:cubicBezTo>
                    <a:pt x="71" y="101"/>
                    <a:pt x="71" y="101"/>
                    <a:pt x="71" y="101"/>
                  </a:cubicBezTo>
                  <a:cubicBezTo>
                    <a:pt x="62" y="101"/>
                    <a:pt x="62" y="101"/>
                    <a:pt x="62" y="101"/>
                  </a:cubicBezTo>
                  <a:cubicBezTo>
                    <a:pt x="62" y="101"/>
                    <a:pt x="54" y="46"/>
                    <a:pt x="52" y="16"/>
                  </a:cubicBezTo>
                  <a:cubicBezTo>
                    <a:pt x="45" y="16"/>
                    <a:pt x="45" y="16"/>
                    <a:pt x="45" y="16"/>
                  </a:cubicBezTo>
                  <a:cubicBezTo>
                    <a:pt x="45" y="59"/>
                    <a:pt x="45" y="59"/>
                    <a:pt x="45" y="59"/>
                  </a:cubicBezTo>
                  <a:cubicBezTo>
                    <a:pt x="5" y="94"/>
                    <a:pt x="5" y="94"/>
                    <a:pt x="5" y="94"/>
                  </a:cubicBezTo>
                  <a:cubicBezTo>
                    <a:pt x="0" y="85"/>
                    <a:pt x="0" y="85"/>
                    <a:pt x="0" y="85"/>
                  </a:cubicBezTo>
                  <a:cubicBezTo>
                    <a:pt x="27" y="51"/>
                    <a:pt x="27" y="51"/>
                    <a:pt x="27" y="51"/>
                  </a:cubicBezTo>
                  <a:cubicBezTo>
                    <a:pt x="27" y="51"/>
                    <a:pt x="19" y="13"/>
                    <a:pt x="19" y="5"/>
                  </a:cubicBezTo>
                  <a:cubicBezTo>
                    <a:pt x="19" y="4"/>
                    <a:pt x="71" y="0"/>
                    <a:pt x="71" y="0"/>
                  </a:cubicBez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8" name="任意多边形 14"/>
            <p:cNvSpPr/>
            <p:nvPr/>
          </p:nvSpPr>
          <p:spPr bwMode="auto">
            <a:xfrm>
              <a:off x="5099051" y="5564188"/>
              <a:ext cx="211138" cy="77788"/>
            </a:xfrm>
            <a:custGeom>
              <a:avLst/>
              <a:gdLst>
                <a:gd name="T0" fmla="*/ 10 w 22"/>
                <a:gd name="T1" fmla="*/ 0 h 8"/>
                <a:gd name="T2" fmla="*/ 0 w 22"/>
                <a:gd name="T3" fmla="*/ 0 h 8"/>
                <a:gd name="T4" fmla="*/ 0 w 22"/>
                <a:gd name="T5" fmla="*/ 8 h 8"/>
                <a:gd name="T6" fmla="*/ 20 w 22"/>
                <a:gd name="T7" fmla="*/ 8 h 8"/>
                <a:gd name="T8" fmla="*/ 20 w 22"/>
                <a:gd name="T9" fmla="*/ 4 h 8"/>
                <a:gd name="T10" fmla="*/ 10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0" y="0"/>
                  </a:moveTo>
                  <a:cubicBezTo>
                    <a:pt x="0" y="0"/>
                    <a:pt x="0" y="0"/>
                    <a:pt x="0" y="0"/>
                  </a:cubicBezTo>
                  <a:cubicBezTo>
                    <a:pt x="0" y="8"/>
                    <a:pt x="0" y="8"/>
                    <a:pt x="0" y="8"/>
                  </a:cubicBezTo>
                  <a:cubicBezTo>
                    <a:pt x="20" y="8"/>
                    <a:pt x="20" y="8"/>
                    <a:pt x="20" y="8"/>
                  </a:cubicBezTo>
                  <a:cubicBezTo>
                    <a:pt x="21" y="8"/>
                    <a:pt x="22" y="5"/>
                    <a:pt x="20" y="4"/>
                  </a:cubicBezTo>
                  <a:lnTo>
                    <a:pt x="10"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9" name="任意多边形 15"/>
            <p:cNvSpPr/>
            <p:nvPr/>
          </p:nvSpPr>
          <p:spPr bwMode="auto">
            <a:xfrm>
              <a:off x="4443413" y="5410200"/>
              <a:ext cx="134938" cy="212725"/>
            </a:xfrm>
            <a:custGeom>
              <a:avLst/>
              <a:gdLst>
                <a:gd name="T0" fmla="*/ 12 w 14"/>
                <a:gd name="T1" fmla="*/ 8 h 22"/>
                <a:gd name="T2" fmla="*/ 6 w 14"/>
                <a:gd name="T3" fmla="*/ 0 h 22"/>
                <a:gd name="T4" fmla="*/ 0 w 14"/>
                <a:gd name="T5" fmla="*/ 4 h 22"/>
                <a:gd name="T6" fmla="*/ 11 w 14"/>
                <a:gd name="T7" fmla="*/ 21 h 22"/>
                <a:gd name="T8" fmla="*/ 14 w 14"/>
                <a:gd name="T9" fmla="*/ 20 h 22"/>
                <a:gd name="T10" fmla="*/ 12 w 14"/>
                <a:gd name="T11" fmla="*/ 8 h 22"/>
              </a:gdLst>
              <a:ahLst/>
              <a:cxnLst>
                <a:cxn ang="0">
                  <a:pos x="T0" y="T1"/>
                </a:cxn>
                <a:cxn ang="0">
                  <a:pos x="T2" y="T3"/>
                </a:cxn>
                <a:cxn ang="0">
                  <a:pos x="T4" y="T5"/>
                </a:cxn>
                <a:cxn ang="0">
                  <a:pos x="T6" y="T7"/>
                </a:cxn>
                <a:cxn ang="0">
                  <a:pos x="T8" y="T9"/>
                </a:cxn>
                <a:cxn ang="0">
                  <a:pos x="T10" y="T11"/>
                </a:cxn>
              </a:cxnLst>
              <a:rect l="0" t="0" r="r" b="b"/>
              <a:pathLst>
                <a:path w="14" h="22">
                  <a:moveTo>
                    <a:pt x="12" y="8"/>
                  </a:moveTo>
                  <a:cubicBezTo>
                    <a:pt x="6" y="0"/>
                    <a:pt x="6" y="0"/>
                    <a:pt x="6" y="0"/>
                  </a:cubicBezTo>
                  <a:cubicBezTo>
                    <a:pt x="0" y="4"/>
                    <a:pt x="0" y="4"/>
                    <a:pt x="0" y="4"/>
                  </a:cubicBezTo>
                  <a:cubicBezTo>
                    <a:pt x="11" y="21"/>
                    <a:pt x="11" y="21"/>
                    <a:pt x="11" y="21"/>
                  </a:cubicBezTo>
                  <a:cubicBezTo>
                    <a:pt x="12" y="22"/>
                    <a:pt x="14" y="21"/>
                    <a:pt x="14" y="20"/>
                  </a:cubicBezTo>
                  <a:lnTo>
                    <a:pt x="12" y="8"/>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0" name="任意多边形 16"/>
            <p:cNvSpPr/>
            <p:nvPr/>
          </p:nvSpPr>
          <p:spPr bwMode="auto">
            <a:xfrm>
              <a:off x="5040313" y="3954463"/>
              <a:ext cx="96838" cy="250825"/>
            </a:xfrm>
            <a:custGeom>
              <a:avLst/>
              <a:gdLst>
                <a:gd name="T0" fmla="*/ 55 w 61"/>
                <a:gd name="T1" fmla="*/ 158 h 158"/>
                <a:gd name="T2" fmla="*/ 0 w 61"/>
                <a:gd name="T3" fmla="*/ 0 h 158"/>
                <a:gd name="T4" fmla="*/ 6 w 61"/>
                <a:gd name="T5" fmla="*/ 0 h 158"/>
                <a:gd name="T6" fmla="*/ 61 w 61"/>
                <a:gd name="T7" fmla="*/ 158 h 158"/>
                <a:gd name="T8" fmla="*/ 55 w 61"/>
                <a:gd name="T9" fmla="*/ 158 h 158"/>
              </a:gdLst>
              <a:ahLst/>
              <a:cxnLst>
                <a:cxn ang="0">
                  <a:pos x="T0" y="T1"/>
                </a:cxn>
                <a:cxn ang="0">
                  <a:pos x="T2" y="T3"/>
                </a:cxn>
                <a:cxn ang="0">
                  <a:pos x="T4" y="T5"/>
                </a:cxn>
                <a:cxn ang="0">
                  <a:pos x="T6" y="T7"/>
                </a:cxn>
                <a:cxn ang="0">
                  <a:pos x="T8" y="T9"/>
                </a:cxn>
              </a:cxnLst>
              <a:rect l="0" t="0" r="r" b="b"/>
              <a:pathLst>
                <a:path w="61" h="158">
                  <a:moveTo>
                    <a:pt x="55" y="158"/>
                  </a:moveTo>
                  <a:lnTo>
                    <a:pt x="0" y="0"/>
                  </a:lnTo>
                  <a:lnTo>
                    <a:pt x="6" y="0"/>
                  </a:lnTo>
                  <a:lnTo>
                    <a:pt x="61" y="158"/>
                  </a:lnTo>
                  <a:lnTo>
                    <a:pt x="55" y="158"/>
                  </a:lnTo>
                  <a:close/>
                </a:path>
              </a:pathLst>
            </a:custGeom>
            <a:solidFill>
              <a:srgbClr val="EA6A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1" name="任意多边形 17"/>
            <p:cNvSpPr/>
            <p:nvPr/>
          </p:nvSpPr>
          <p:spPr bwMode="auto">
            <a:xfrm>
              <a:off x="5369513" y="1880205"/>
              <a:ext cx="3016265" cy="3000325"/>
            </a:xfrm>
            <a:custGeom>
              <a:avLst/>
              <a:gdLst>
                <a:gd name="T0" fmla="*/ 182 w 1493"/>
                <a:gd name="T1" fmla="*/ 1543 h 1543"/>
                <a:gd name="T2" fmla="*/ 0 w 1493"/>
                <a:gd name="T3" fmla="*/ 1361 h 1543"/>
                <a:gd name="T4" fmla="*/ 1305 w 1493"/>
                <a:gd name="T5" fmla="*/ 0 h 1543"/>
                <a:gd name="T6" fmla="*/ 1493 w 1493"/>
                <a:gd name="T7" fmla="*/ 176 h 1543"/>
                <a:gd name="T8" fmla="*/ 182 w 1493"/>
                <a:gd name="T9" fmla="*/ 1543 h 1543"/>
              </a:gdLst>
              <a:ahLst/>
              <a:cxnLst>
                <a:cxn ang="0">
                  <a:pos x="T0" y="T1"/>
                </a:cxn>
                <a:cxn ang="0">
                  <a:pos x="T2" y="T3"/>
                </a:cxn>
                <a:cxn ang="0">
                  <a:pos x="T4" y="T5"/>
                </a:cxn>
                <a:cxn ang="0">
                  <a:pos x="T6" y="T7"/>
                </a:cxn>
                <a:cxn ang="0">
                  <a:pos x="T8" y="T9"/>
                </a:cxn>
              </a:cxnLst>
              <a:rect l="0" t="0" r="r" b="b"/>
              <a:pathLst>
                <a:path w="1493" h="1543">
                  <a:moveTo>
                    <a:pt x="182" y="1543"/>
                  </a:moveTo>
                  <a:lnTo>
                    <a:pt x="0" y="1361"/>
                  </a:lnTo>
                  <a:lnTo>
                    <a:pt x="1305" y="0"/>
                  </a:lnTo>
                  <a:lnTo>
                    <a:pt x="1493" y="176"/>
                  </a:lnTo>
                  <a:lnTo>
                    <a:pt x="182" y="1543"/>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2" name="任意多边形 18"/>
            <p:cNvSpPr/>
            <p:nvPr/>
          </p:nvSpPr>
          <p:spPr bwMode="auto">
            <a:xfrm>
              <a:off x="4886326" y="3713163"/>
              <a:ext cx="935038" cy="1069975"/>
            </a:xfrm>
            <a:custGeom>
              <a:avLst/>
              <a:gdLst>
                <a:gd name="T0" fmla="*/ 0 w 589"/>
                <a:gd name="T1" fmla="*/ 261 h 674"/>
                <a:gd name="T2" fmla="*/ 103 w 589"/>
                <a:gd name="T3" fmla="*/ 0 h 674"/>
                <a:gd name="T4" fmla="*/ 589 w 589"/>
                <a:gd name="T5" fmla="*/ 486 h 674"/>
                <a:gd name="T6" fmla="*/ 425 w 589"/>
                <a:gd name="T7" fmla="*/ 674 h 674"/>
                <a:gd name="T8" fmla="*/ 0 w 589"/>
                <a:gd name="T9" fmla="*/ 261 h 674"/>
              </a:gdLst>
              <a:ahLst/>
              <a:cxnLst>
                <a:cxn ang="0">
                  <a:pos x="T0" y="T1"/>
                </a:cxn>
                <a:cxn ang="0">
                  <a:pos x="T2" y="T3"/>
                </a:cxn>
                <a:cxn ang="0">
                  <a:pos x="T4" y="T5"/>
                </a:cxn>
                <a:cxn ang="0">
                  <a:pos x="T6" y="T7"/>
                </a:cxn>
                <a:cxn ang="0">
                  <a:pos x="T8" y="T9"/>
                </a:cxn>
              </a:cxnLst>
              <a:rect l="0" t="0" r="r" b="b"/>
              <a:pathLst>
                <a:path w="589" h="674">
                  <a:moveTo>
                    <a:pt x="0" y="261"/>
                  </a:moveTo>
                  <a:lnTo>
                    <a:pt x="103" y="0"/>
                  </a:lnTo>
                  <a:lnTo>
                    <a:pt x="589" y="486"/>
                  </a:lnTo>
                  <a:lnTo>
                    <a:pt x="425" y="674"/>
                  </a:lnTo>
                  <a:lnTo>
                    <a:pt x="0" y="26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3" name="任意多边形 19"/>
            <p:cNvSpPr/>
            <p:nvPr/>
          </p:nvSpPr>
          <p:spPr bwMode="auto">
            <a:xfrm>
              <a:off x="7267058" y="1215151"/>
              <a:ext cx="1628775" cy="1687513"/>
            </a:xfrm>
            <a:custGeom>
              <a:avLst/>
              <a:gdLst>
                <a:gd name="T0" fmla="*/ 0 w 1026"/>
                <a:gd name="T1" fmla="*/ 291 h 1063"/>
                <a:gd name="T2" fmla="*/ 1026 w 1026"/>
                <a:gd name="T3" fmla="*/ 0 h 1063"/>
                <a:gd name="T4" fmla="*/ 832 w 1026"/>
                <a:gd name="T5" fmla="*/ 1063 h 1063"/>
                <a:gd name="T6" fmla="*/ 0 w 1026"/>
                <a:gd name="T7" fmla="*/ 291 h 1063"/>
              </a:gdLst>
              <a:ahLst/>
              <a:cxnLst>
                <a:cxn ang="0">
                  <a:pos x="T0" y="T1"/>
                </a:cxn>
                <a:cxn ang="0">
                  <a:pos x="T2" y="T3"/>
                </a:cxn>
                <a:cxn ang="0">
                  <a:pos x="T4" y="T5"/>
                </a:cxn>
                <a:cxn ang="0">
                  <a:pos x="T6" y="T7"/>
                </a:cxn>
              </a:cxnLst>
              <a:rect l="0" t="0" r="r" b="b"/>
              <a:pathLst>
                <a:path w="1026" h="1063">
                  <a:moveTo>
                    <a:pt x="0" y="291"/>
                  </a:moveTo>
                  <a:lnTo>
                    <a:pt x="1026" y="0"/>
                  </a:lnTo>
                  <a:lnTo>
                    <a:pt x="832" y="1063"/>
                  </a:lnTo>
                  <a:lnTo>
                    <a:pt x="0" y="291"/>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4" name="任意多边形 20"/>
            <p:cNvSpPr/>
            <p:nvPr/>
          </p:nvSpPr>
          <p:spPr bwMode="auto">
            <a:xfrm>
              <a:off x="7151688" y="3201988"/>
              <a:ext cx="115888" cy="144463"/>
            </a:xfrm>
            <a:custGeom>
              <a:avLst/>
              <a:gdLst>
                <a:gd name="T0" fmla="*/ 2 w 12"/>
                <a:gd name="T1" fmla="*/ 13 h 15"/>
                <a:gd name="T2" fmla="*/ 2 w 12"/>
                <a:gd name="T3" fmla="*/ 4 h 15"/>
                <a:gd name="T4" fmla="*/ 10 w 12"/>
                <a:gd name="T5" fmla="*/ 3 h 15"/>
                <a:gd name="T6" fmla="*/ 12 w 12"/>
                <a:gd name="T7" fmla="*/ 11 h 15"/>
                <a:gd name="T8" fmla="*/ 4 w 12"/>
                <a:gd name="T9" fmla="*/ 15 h 15"/>
                <a:gd name="T10" fmla="*/ 2 w 12"/>
                <a:gd name="T11" fmla="*/ 13 h 15"/>
              </a:gdLst>
              <a:ahLst/>
              <a:cxnLst>
                <a:cxn ang="0">
                  <a:pos x="T0" y="T1"/>
                </a:cxn>
                <a:cxn ang="0">
                  <a:pos x="T2" y="T3"/>
                </a:cxn>
                <a:cxn ang="0">
                  <a:pos x="T4" y="T5"/>
                </a:cxn>
                <a:cxn ang="0">
                  <a:pos x="T6" y="T7"/>
                </a:cxn>
                <a:cxn ang="0">
                  <a:pos x="T8" y="T9"/>
                </a:cxn>
                <a:cxn ang="0">
                  <a:pos x="T10" y="T11"/>
                </a:cxn>
              </a:cxnLst>
              <a:rect l="0" t="0" r="r" b="b"/>
              <a:pathLst>
                <a:path w="12" h="15">
                  <a:moveTo>
                    <a:pt x="2" y="13"/>
                  </a:moveTo>
                  <a:cubicBezTo>
                    <a:pt x="1" y="11"/>
                    <a:pt x="0" y="5"/>
                    <a:pt x="2" y="4"/>
                  </a:cubicBezTo>
                  <a:cubicBezTo>
                    <a:pt x="4" y="3"/>
                    <a:pt x="8" y="0"/>
                    <a:pt x="10" y="3"/>
                  </a:cubicBezTo>
                  <a:cubicBezTo>
                    <a:pt x="12" y="11"/>
                    <a:pt x="12" y="11"/>
                    <a:pt x="12" y="11"/>
                  </a:cubicBezTo>
                  <a:cubicBezTo>
                    <a:pt x="4" y="15"/>
                    <a:pt x="4" y="15"/>
                    <a:pt x="4" y="15"/>
                  </a:cubicBezTo>
                  <a:lnTo>
                    <a:pt x="2" y="13"/>
                  </a:ln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5" name="任意多边形 21"/>
            <p:cNvSpPr/>
            <p:nvPr/>
          </p:nvSpPr>
          <p:spPr bwMode="auto">
            <a:xfrm>
              <a:off x="7556501" y="4494213"/>
              <a:ext cx="509588" cy="1069975"/>
            </a:xfrm>
            <a:custGeom>
              <a:avLst/>
              <a:gdLst>
                <a:gd name="T0" fmla="*/ 52 w 53"/>
                <a:gd name="T1" fmla="*/ 0 h 111"/>
                <a:gd name="T2" fmla="*/ 0 w 53"/>
                <a:gd name="T3" fmla="*/ 0 h 111"/>
                <a:gd name="T4" fmla="*/ 2 w 53"/>
                <a:gd name="T5" fmla="*/ 111 h 111"/>
                <a:gd name="T6" fmla="*/ 12 w 53"/>
                <a:gd name="T7" fmla="*/ 111 h 111"/>
                <a:gd name="T8" fmla="*/ 22 w 53"/>
                <a:gd name="T9" fmla="*/ 25 h 111"/>
                <a:gd name="T10" fmla="*/ 29 w 53"/>
                <a:gd name="T11" fmla="*/ 25 h 111"/>
                <a:gd name="T12" fmla="*/ 31 w 53"/>
                <a:gd name="T13" fmla="*/ 111 h 111"/>
                <a:gd name="T14" fmla="*/ 41 w 53"/>
                <a:gd name="T15" fmla="*/ 111 h 111"/>
                <a:gd name="T16" fmla="*/ 52 w 53"/>
                <a:gd name="T17" fmla="*/ 8 h 111"/>
                <a:gd name="T18" fmla="*/ 52 w 53"/>
                <a:gd name="T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10">
                  <a:moveTo>
                    <a:pt x="52" y="0"/>
                  </a:moveTo>
                  <a:cubicBezTo>
                    <a:pt x="0" y="0"/>
                    <a:pt x="0" y="0"/>
                    <a:pt x="0" y="0"/>
                  </a:cubicBezTo>
                  <a:cubicBezTo>
                    <a:pt x="2" y="111"/>
                    <a:pt x="2" y="111"/>
                    <a:pt x="2" y="111"/>
                  </a:cubicBezTo>
                  <a:cubicBezTo>
                    <a:pt x="12" y="111"/>
                    <a:pt x="12" y="111"/>
                    <a:pt x="12" y="111"/>
                  </a:cubicBezTo>
                  <a:cubicBezTo>
                    <a:pt x="12" y="111"/>
                    <a:pt x="19" y="56"/>
                    <a:pt x="22" y="25"/>
                  </a:cubicBezTo>
                  <a:cubicBezTo>
                    <a:pt x="29" y="25"/>
                    <a:pt x="29" y="25"/>
                    <a:pt x="29" y="25"/>
                  </a:cubicBezTo>
                  <a:cubicBezTo>
                    <a:pt x="31" y="111"/>
                    <a:pt x="31" y="111"/>
                    <a:pt x="31" y="111"/>
                  </a:cubicBezTo>
                  <a:cubicBezTo>
                    <a:pt x="41" y="111"/>
                    <a:pt x="41" y="111"/>
                    <a:pt x="41" y="111"/>
                  </a:cubicBezTo>
                  <a:cubicBezTo>
                    <a:pt x="41" y="111"/>
                    <a:pt x="53" y="24"/>
                    <a:pt x="52" y="8"/>
                  </a:cubicBezTo>
                  <a:cubicBezTo>
                    <a:pt x="53" y="6"/>
                    <a:pt x="52" y="0"/>
                    <a:pt x="52" y="0"/>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6" name="任意多边形 22"/>
            <p:cNvSpPr/>
            <p:nvPr/>
          </p:nvSpPr>
          <p:spPr bwMode="auto">
            <a:xfrm>
              <a:off x="7488238" y="3732213"/>
              <a:ext cx="636588" cy="762000"/>
            </a:xfrm>
            <a:custGeom>
              <a:avLst/>
              <a:gdLst>
                <a:gd name="T0" fmla="*/ 59 w 66"/>
                <a:gd name="T1" fmla="*/ 79 h 79"/>
                <a:gd name="T2" fmla="*/ 7 w 66"/>
                <a:gd name="T3" fmla="*/ 79 h 79"/>
                <a:gd name="T4" fmla="*/ 1 w 66"/>
                <a:gd name="T5" fmla="*/ 10 h 79"/>
                <a:gd name="T6" fmla="*/ 13 w 66"/>
                <a:gd name="T7" fmla="*/ 0 h 79"/>
                <a:gd name="T8" fmla="*/ 54 w 66"/>
                <a:gd name="T9" fmla="*/ 0 h 79"/>
                <a:gd name="T10" fmla="*/ 66 w 66"/>
                <a:gd name="T11" fmla="*/ 10 h 79"/>
                <a:gd name="T12" fmla="*/ 59 w 66"/>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66" h="79">
                  <a:moveTo>
                    <a:pt x="59" y="79"/>
                  </a:moveTo>
                  <a:cubicBezTo>
                    <a:pt x="7" y="79"/>
                    <a:pt x="7" y="79"/>
                    <a:pt x="7" y="79"/>
                  </a:cubicBezTo>
                  <a:cubicBezTo>
                    <a:pt x="1" y="10"/>
                    <a:pt x="1" y="10"/>
                    <a:pt x="1" y="10"/>
                  </a:cubicBezTo>
                  <a:cubicBezTo>
                    <a:pt x="0" y="5"/>
                    <a:pt x="6" y="0"/>
                    <a:pt x="13" y="0"/>
                  </a:cubicBezTo>
                  <a:cubicBezTo>
                    <a:pt x="54" y="0"/>
                    <a:pt x="54" y="0"/>
                    <a:pt x="54" y="0"/>
                  </a:cubicBezTo>
                  <a:cubicBezTo>
                    <a:pt x="61" y="0"/>
                    <a:pt x="66" y="5"/>
                    <a:pt x="66" y="10"/>
                  </a:cubicBezTo>
                  <a:lnTo>
                    <a:pt x="59" y="79"/>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7" name="任意多边形 23"/>
            <p:cNvSpPr/>
            <p:nvPr/>
          </p:nvSpPr>
          <p:spPr bwMode="auto">
            <a:xfrm>
              <a:off x="7180263" y="3298825"/>
              <a:ext cx="461963" cy="731838"/>
            </a:xfrm>
            <a:custGeom>
              <a:avLst/>
              <a:gdLst>
                <a:gd name="T0" fmla="*/ 20 w 48"/>
                <a:gd name="T1" fmla="*/ 34 h 76"/>
                <a:gd name="T2" fmla="*/ 9 w 48"/>
                <a:gd name="T3" fmla="*/ 1 h 76"/>
                <a:gd name="T4" fmla="*/ 1 w 48"/>
                <a:gd name="T5" fmla="*/ 5 h 76"/>
                <a:gd name="T6" fmla="*/ 11 w 48"/>
                <a:gd name="T7" fmla="*/ 49 h 76"/>
                <a:gd name="T8" fmla="*/ 42 w 48"/>
                <a:gd name="T9" fmla="*/ 74 h 76"/>
                <a:gd name="T10" fmla="*/ 44 w 48"/>
                <a:gd name="T11" fmla="*/ 57 h 76"/>
                <a:gd name="T12" fmla="*/ 40 w 48"/>
                <a:gd name="T13" fmla="*/ 53 h 76"/>
                <a:gd name="T14" fmla="*/ 48 w 48"/>
                <a:gd name="T15" fmla="*/ 49 h 76"/>
                <a:gd name="T16" fmla="*/ 20 w 48"/>
                <a:gd name="T17" fmla="*/ 3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76">
                  <a:moveTo>
                    <a:pt x="20" y="34"/>
                  </a:moveTo>
                  <a:cubicBezTo>
                    <a:pt x="9" y="1"/>
                    <a:pt x="9" y="1"/>
                    <a:pt x="9" y="1"/>
                  </a:cubicBezTo>
                  <a:cubicBezTo>
                    <a:pt x="9" y="0"/>
                    <a:pt x="0" y="3"/>
                    <a:pt x="1" y="5"/>
                  </a:cubicBezTo>
                  <a:cubicBezTo>
                    <a:pt x="3" y="9"/>
                    <a:pt x="1" y="38"/>
                    <a:pt x="11" y="49"/>
                  </a:cubicBezTo>
                  <a:cubicBezTo>
                    <a:pt x="17" y="55"/>
                    <a:pt x="41" y="76"/>
                    <a:pt x="42" y="74"/>
                  </a:cubicBezTo>
                  <a:cubicBezTo>
                    <a:pt x="43" y="72"/>
                    <a:pt x="43" y="65"/>
                    <a:pt x="44" y="57"/>
                  </a:cubicBezTo>
                  <a:cubicBezTo>
                    <a:pt x="44" y="55"/>
                    <a:pt x="42" y="53"/>
                    <a:pt x="40" y="53"/>
                  </a:cubicBezTo>
                  <a:cubicBezTo>
                    <a:pt x="48" y="49"/>
                    <a:pt x="48" y="49"/>
                    <a:pt x="48" y="49"/>
                  </a:cubicBezTo>
                  <a:cubicBezTo>
                    <a:pt x="46" y="49"/>
                    <a:pt x="20" y="34"/>
                    <a:pt x="20" y="34"/>
                  </a:cubicBez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8" name="任意多边形 24"/>
            <p:cNvSpPr/>
            <p:nvPr/>
          </p:nvSpPr>
          <p:spPr bwMode="auto">
            <a:xfrm>
              <a:off x="8210551" y="3086100"/>
              <a:ext cx="106363" cy="134938"/>
            </a:xfrm>
            <a:custGeom>
              <a:avLst/>
              <a:gdLst>
                <a:gd name="T0" fmla="*/ 10 w 11"/>
                <a:gd name="T1" fmla="*/ 11 h 14"/>
                <a:gd name="T2" fmla="*/ 8 w 11"/>
                <a:gd name="T3" fmla="*/ 2 h 14"/>
                <a:gd name="T4" fmla="*/ 0 w 11"/>
                <a:gd name="T5" fmla="*/ 4 h 14"/>
                <a:gd name="T6" fmla="*/ 0 w 11"/>
                <a:gd name="T7" fmla="*/ 12 h 14"/>
                <a:gd name="T8" fmla="*/ 9 w 11"/>
                <a:gd name="T9" fmla="*/ 14 h 14"/>
                <a:gd name="T10" fmla="*/ 10 w 11"/>
                <a:gd name="T11" fmla="*/ 11 h 14"/>
              </a:gdLst>
              <a:ahLst/>
              <a:cxnLst>
                <a:cxn ang="0">
                  <a:pos x="T0" y="T1"/>
                </a:cxn>
                <a:cxn ang="0">
                  <a:pos x="T2" y="T3"/>
                </a:cxn>
                <a:cxn ang="0">
                  <a:pos x="T4" y="T5"/>
                </a:cxn>
                <a:cxn ang="0">
                  <a:pos x="T6" y="T7"/>
                </a:cxn>
                <a:cxn ang="0">
                  <a:pos x="T8" y="T9"/>
                </a:cxn>
                <a:cxn ang="0">
                  <a:pos x="T10" y="T11"/>
                </a:cxn>
              </a:cxnLst>
              <a:rect l="0" t="0" r="r" b="b"/>
              <a:pathLst>
                <a:path w="11" h="14">
                  <a:moveTo>
                    <a:pt x="10" y="11"/>
                  </a:moveTo>
                  <a:cubicBezTo>
                    <a:pt x="11" y="8"/>
                    <a:pt x="10" y="3"/>
                    <a:pt x="8" y="2"/>
                  </a:cubicBezTo>
                  <a:cubicBezTo>
                    <a:pt x="6" y="2"/>
                    <a:pt x="0" y="0"/>
                    <a:pt x="0" y="4"/>
                  </a:cubicBezTo>
                  <a:cubicBezTo>
                    <a:pt x="0" y="12"/>
                    <a:pt x="0" y="12"/>
                    <a:pt x="0" y="12"/>
                  </a:cubicBezTo>
                  <a:cubicBezTo>
                    <a:pt x="9" y="14"/>
                    <a:pt x="9" y="14"/>
                    <a:pt x="9" y="14"/>
                  </a:cubicBezTo>
                  <a:lnTo>
                    <a:pt x="10" y="11"/>
                  </a:ln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9" name="任意多边形 25"/>
            <p:cNvSpPr/>
            <p:nvPr/>
          </p:nvSpPr>
          <p:spPr bwMode="auto">
            <a:xfrm>
              <a:off x="7999413" y="3192463"/>
              <a:ext cx="385763" cy="800100"/>
            </a:xfrm>
            <a:custGeom>
              <a:avLst/>
              <a:gdLst>
                <a:gd name="T0" fmla="*/ 19 w 40"/>
                <a:gd name="T1" fmla="*/ 35 h 83"/>
                <a:gd name="T2" fmla="*/ 22 w 40"/>
                <a:gd name="T3" fmla="*/ 1 h 83"/>
                <a:gd name="T4" fmla="*/ 31 w 40"/>
                <a:gd name="T5" fmla="*/ 3 h 83"/>
                <a:gd name="T6" fmla="*/ 34 w 40"/>
                <a:gd name="T7" fmla="*/ 48 h 83"/>
                <a:gd name="T8" fmla="*/ 7 w 40"/>
                <a:gd name="T9" fmla="*/ 82 h 83"/>
                <a:gd name="T10" fmla="*/ 1 w 40"/>
                <a:gd name="T11" fmla="*/ 65 h 83"/>
                <a:gd name="T12" fmla="*/ 1 w 40"/>
                <a:gd name="T13" fmla="*/ 56 h 83"/>
                <a:gd name="T14" fmla="*/ 19 w 40"/>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3">
                  <a:moveTo>
                    <a:pt x="19" y="35"/>
                  </a:moveTo>
                  <a:cubicBezTo>
                    <a:pt x="22" y="1"/>
                    <a:pt x="22" y="1"/>
                    <a:pt x="22" y="1"/>
                  </a:cubicBezTo>
                  <a:cubicBezTo>
                    <a:pt x="22" y="0"/>
                    <a:pt x="32" y="0"/>
                    <a:pt x="31" y="3"/>
                  </a:cubicBezTo>
                  <a:cubicBezTo>
                    <a:pt x="30" y="7"/>
                    <a:pt x="40" y="34"/>
                    <a:pt x="34" y="48"/>
                  </a:cubicBezTo>
                  <a:cubicBezTo>
                    <a:pt x="30" y="55"/>
                    <a:pt x="8" y="83"/>
                    <a:pt x="7" y="82"/>
                  </a:cubicBezTo>
                  <a:cubicBezTo>
                    <a:pt x="4" y="80"/>
                    <a:pt x="4" y="73"/>
                    <a:pt x="1" y="65"/>
                  </a:cubicBezTo>
                  <a:cubicBezTo>
                    <a:pt x="0" y="63"/>
                    <a:pt x="1" y="56"/>
                    <a:pt x="1" y="56"/>
                  </a:cubicBezTo>
                  <a:cubicBezTo>
                    <a:pt x="3" y="55"/>
                    <a:pt x="19" y="35"/>
                    <a:pt x="19" y="35"/>
                  </a:cubicBez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0" name="任意多边形 26"/>
            <p:cNvSpPr/>
            <p:nvPr/>
          </p:nvSpPr>
          <p:spPr bwMode="auto">
            <a:xfrm>
              <a:off x="7450138" y="5564188"/>
              <a:ext cx="220663" cy="77788"/>
            </a:xfrm>
            <a:custGeom>
              <a:avLst/>
              <a:gdLst>
                <a:gd name="T0" fmla="*/ 13 w 23"/>
                <a:gd name="T1" fmla="*/ 0 h 8"/>
                <a:gd name="T2" fmla="*/ 23 w 23"/>
                <a:gd name="T3" fmla="*/ 0 h 8"/>
                <a:gd name="T4" fmla="*/ 23 w 23"/>
                <a:gd name="T5" fmla="*/ 8 h 8"/>
                <a:gd name="T6" fmla="*/ 2 w 23"/>
                <a:gd name="T7" fmla="*/ 8 h 8"/>
                <a:gd name="T8" fmla="*/ 2 w 23"/>
                <a:gd name="T9" fmla="*/ 4 h 8"/>
                <a:gd name="T10" fmla="*/ 13 w 23"/>
                <a:gd name="T11" fmla="*/ 0 h 8"/>
              </a:gdLst>
              <a:ahLst/>
              <a:cxnLst>
                <a:cxn ang="0">
                  <a:pos x="T0" y="T1"/>
                </a:cxn>
                <a:cxn ang="0">
                  <a:pos x="T2" y="T3"/>
                </a:cxn>
                <a:cxn ang="0">
                  <a:pos x="T4" y="T5"/>
                </a:cxn>
                <a:cxn ang="0">
                  <a:pos x="T6" y="T7"/>
                </a:cxn>
                <a:cxn ang="0">
                  <a:pos x="T8" y="T9"/>
                </a:cxn>
                <a:cxn ang="0">
                  <a:pos x="T10" y="T11"/>
                </a:cxn>
              </a:cxnLst>
              <a:rect l="0" t="0" r="r" b="b"/>
              <a:pathLst>
                <a:path w="23" h="8">
                  <a:moveTo>
                    <a:pt x="13" y="0"/>
                  </a:moveTo>
                  <a:cubicBezTo>
                    <a:pt x="23" y="0"/>
                    <a:pt x="23" y="0"/>
                    <a:pt x="23" y="0"/>
                  </a:cubicBezTo>
                  <a:cubicBezTo>
                    <a:pt x="23" y="8"/>
                    <a:pt x="23" y="8"/>
                    <a:pt x="23" y="8"/>
                  </a:cubicBezTo>
                  <a:cubicBezTo>
                    <a:pt x="2" y="8"/>
                    <a:pt x="2" y="8"/>
                    <a:pt x="2" y="8"/>
                  </a:cubicBezTo>
                  <a:cubicBezTo>
                    <a:pt x="1" y="8"/>
                    <a:pt x="0" y="5"/>
                    <a:pt x="2" y="4"/>
                  </a:cubicBezTo>
                  <a:lnTo>
                    <a:pt x="13" y="0"/>
                  </a:lnTo>
                  <a:close/>
                </a:path>
              </a:pathLst>
            </a:custGeom>
            <a:solidFill>
              <a:srgbClr val="0F23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1" name="任意多边形 27"/>
            <p:cNvSpPr/>
            <p:nvPr/>
          </p:nvSpPr>
          <p:spPr bwMode="auto">
            <a:xfrm>
              <a:off x="7739063" y="5564188"/>
              <a:ext cx="212725" cy="77788"/>
            </a:xfrm>
            <a:custGeom>
              <a:avLst/>
              <a:gdLst>
                <a:gd name="T0" fmla="*/ 12 w 22"/>
                <a:gd name="T1" fmla="*/ 0 h 8"/>
                <a:gd name="T2" fmla="*/ 22 w 22"/>
                <a:gd name="T3" fmla="*/ 0 h 8"/>
                <a:gd name="T4" fmla="*/ 22 w 22"/>
                <a:gd name="T5" fmla="*/ 8 h 8"/>
                <a:gd name="T6" fmla="*/ 2 w 22"/>
                <a:gd name="T7" fmla="*/ 8 h 8"/>
                <a:gd name="T8" fmla="*/ 1 w 22"/>
                <a:gd name="T9" fmla="*/ 4 h 8"/>
                <a:gd name="T10" fmla="*/ 12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2" y="0"/>
                  </a:moveTo>
                  <a:cubicBezTo>
                    <a:pt x="22" y="0"/>
                    <a:pt x="22" y="0"/>
                    <a:pt x="22" y="0"/>
                  </a:cubicBezTo>
                  <a:cubicBezTo>
                    <a:pt x="22" y="8"/>
                    <a:pt x="22" y="8"/>
                    <a:pt x="22" y="8"/>
                  </a:cubicBezTo>
                  <a:cubicBezTo>
                    <a:pt x="2" y="8"/>
                    <a:pt x="2" y="8"/>
                    <a:pt x="2" y="8"/>
                  </a:cubicBezTo>
                  <a:cubicBezTo>
                    <a:pt x="1" y="8"/>
                    <a:pt x="0" y="5"/>
                    <a:pt x="1" y="4"/>
                  </a:cubicBezTo>
                  <a:lnTo>
                    <a:pt x="12" y="0"/>
                  </a:lnTo>
                  <a:close/>
                </a:path>
              </a:pathLst>
            </a:custGeom>
            <a:solidFill>
              <a:srgbClr val="0F23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2" name="任意多边形 28"/>
            <p:cNvSpPr/>
            <p:nvPr/>
          </p:nvSpPr>
          <p:spPr bwMode="auto">
            <a:xfrm>
              <a:off x="7488238" y="3732213"/>
              <a:ext cx="636588" cy="762000"/>
            </a:xfrm>
            <a:custGeom>
              <a:avLst/>
              <a:gdLst>
                <a:gd name="T0" fmla="*/ 59 w 66"/>
                <a:gd name="T1" fmla="*/ 79 h 79"/>
                <a:gd name="T2" fmla="*/ 7 w 66"/>
                <a:gd name="T3" fmla="*/ 79 h 79"/>
                <a:gd name="T4" fmla="*/ 1 w 66"/>
                <a:gd name="T5" fmla="*/ 10 h 79"/>
                <a:gd name="T6" fmla="*/ 13 w 66"/>
                <a:gd name="T7" fmla="*/ 0 h 79"/>
                <a:gd name="T8" fmla="*/ 54 w 66"/>
                <a:gd name="T9" fmla="*/ 0 h 79"/>
                <a:gd name="T10" fmla="*/ 66 w 66"/>
                <a:gd name="T11" fmla="*/ 10 h 79"/>
                <a:gd name="T12" fmla="*/ 59 w 66"/>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66" h="79">
                  <a:moveTo>
                    <a:pt x="59" y="79"/>
                  </a:moveTo>
                  <a:cubicBezTo>
                    <a:pt x="7" y="79"/>
                    <a:pt x="7" y="79"/>
                    <a:pt x="7" y="79"/>
                  </a:cubicBezTo>
                  <a:cubicBezTo>
                    <a:pt x="1" y="10"/>
                    <a:pt x="1" y="10"/>
                    <a:pt x="1" y="10"/>
                  </a:cubicBezTo>
                  <a:cubicBezTo>
                    <a:pt x="0" y="5"/>
                    <a:pt x="6" y="0"/>
                    <a:pt x="13" y="0"/>
                  </a:cubicBezTo>
                  <a:cubicBezTo>
                    <a:pt x="54" y="0"/>
                    <a:pt x="54" y="0"/>
                    <a:pt x="54" y="0"/>
                  </a:cubicBezTo>
                  <a:cubicBezTo>
                    <a:pt x="61" y="0"/>
                    <a:pt x="66" y="5"/>
                    <a:pt x="66" y="10"/>
                  </a:cubicBezTo>
                  <a:lnTo>
                    <a:pt x="59" y="79"/>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3" name="任意多边形 29"/>
            <p:cNvSpPr/>
            <p:nvPr/>
          </p:nvSpPr>
          <p:spPr bwMode="auto">
            <a:xfrm>
              <a:off x="7488238" y="3732213"/>
              <a:ext cx="636588" cy="762000"/>
            </a:xfrm>
            <a:custGeom>
              <a:avLst/>
              <a:gdLst>
                <a:gd name="T0" fmla="*/ 59 w 66"/>
                <a:gd name="T1" fmla="*/ 79 h 79"/>
                <a:gd name="T2" fmla="*/ 7 w 66"/>
                <a:gd name="T3" fmla="*/ 79 h 79"/>
                <a:gd name="T4" fmla="*/ 1 w 66"/>
                <a:gd name="T5" fmla="*/ 10 h 79"/>
                <a:gd name="T6" fmla="*/ 13 w 66"/>
                <a:gd name="T7" fmla="*/ 0 h 79"/>
                <a:gd name="T8" fmla="*/ 54 w 66"/>
                <a:gd name="T9" fmla="*/ 0 h 79"/>
                <a:gd name="T10" fmla="*/ 66 w 66"/>
                <a:gd name="T11" fmla="*/ 10 h 79"/>
                <a:gd name="T12" fmla="*/ 59 w 66"/>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66" h="79">
                  <a:moveTo>
                    <a:pt x="59" y="79"/>
                  </a:moveTo>
                  <a:cubicBezTo>
                    <a:pt x="7" y="79"/>
                    <a:pt x="7" y="79"/>
                    <a:pt x="7" y="79"/>
                  </a:cubicBezTo>
                  <a:cubicBezTo>
                    <a:pt x="1" y="10"/>
                    <a:pt x="1" y="10"/>
                    <a:pt x="1" y="10"/>
                  </a:cubicBezTo>
                  <a:cubicBezTo>
                    <a:pt x="0" y="5"/>
                    <a:pt x="6" y="0"/>
                    <a:pt x="13" y="0"/>
                  </a:cubicBezTo>
                  <a:cubicBezTo>
                    <a:pt x="54" y="0"/>
                    <a:pt x="54" y="0"/>
                    <a:pt x="54" y="0"/>
                  </a:cubicBezTo>
                  <a:cubicBezTo>
                    <a:pt x="61" y="0"/>
                    <a:pt x="66" y="5"/>
                    <a:pt x="66" y="10"/>
                  </a:cubicBezTo>
                  <a:lnTo>
                    <a:pt x="59" y="79"/>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4" name="任意多边形 30"/>
            <p:cNvSpPr/>
            <p:nvPr/>
          </p:nvSpPr>
          <p:spPr bwMode="auto">
            <a:xfrm>
              <a:off x="7729538" y="3606800"/>
              <a:ext cx="163513" cy="193675"/>
            </a:xfrm>
            <a:custGeom>
              <a:avLst/>
              <a:gdLst>
                <a:gd name="T0" fmla="*/ 8 w 17"/>
                <a:gd name="T1" fmla="*/ 20 h 20"/>
                <a:gd name="T2" fmla="*/ 17 w 17"/>
                <a:gd name="T3" fmla="*/ 13 h 20"/>
                <a:gd name="T4" fmla="*/ 17 w 17"/>
                <a:gd name="T5" fmla="*/ 2 h 20"/>
                <a:gd name="T6" fmla="*/ 12 w 17"/>
                <a:gd name="T7" fmla="*/ 0 h 20"/>
                <a:gd name="T8" fmla="*/ 5 w 17"/>
                <a:gd name="T9" fmla="*/ 0 h 20"/>
                <a:gd name="T10" fmla="*/ 0 w 17"/>
                <a:gd name="T11" fmla="*/ 4 h 20"/>
                <a:gd name="T12" fmla="*/ 0 w 17"/>
                <a:gd name="T13" fmla="*/ 13 h 20"/>
                <a:gd name="T14" fmla="*/ 8 w 17"/>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0">
                  <a:moveTo>
                    <a:pt x="8" y="20"/>
                  </a:moveTo>
                  <a:cubicBezTo>
                    <a:pt x="17" y="20"/>
                    <a:pt x="17" y="14"/>
                    <a:pt x="17" y="13"/>
                  </a:cubicBezTo>
                  <a:cubicBezTo>
                    <a:pt x="17" y="2"/>
                    <a:pt x="17" y="2"/>
                    <a:pt x="17" y="2"/>
                  </a:cubicBezTo>
                  <a:cubicBezTo>
                    <a:pt x="17" y="0"/>
                    <a:pt x="14" y="0"/>
                    <a:pt x="12" y="0"/>
                  </a:cubicBezTo>
                  <a:cubicBezTo>
                    <a:pt x="5" y="0"/>
                    <a:pt x="5" y="0"/>
                    <a:pt x="5" y="0"/>
                  </a:cubicBezTo>
                  <a:cubicBezTo>
                    <a:pt x="3" y="0"/>
                    <a:pt x="0" y="2"/>
                    <a:pt x="0" y="4"/>
                  </a:cubicBezTo>
                  <a:cubicBezTo>
                    <a:pt x="0" y="13"/>
                    <a:pt x="0" y="13"/>
                    <a:pt x="0" y="13"/>
                  </a:cubicBezTo>
                  <a:cubicBezTo>
                    <a:pt x="0" y="14"/>
                    <a:pt x="1" y="20"/>
                    <a:pt x="8" y="20"/>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5" name="任意多边形 31"/>
            <p:cNvSpPr/>
            <p:nvPr/>
          </p:nvSpPr>
          <p:spPr bwMode="auto">
            <a:xfrm>
              <a:off x="7642226" y="3317875"/>
              <a:ext cx="347663" cy="376238"/>
            </a:xfrm>
            <a:custGeom>
              <a:avLst/>
              <a:gdLst>
                <a:gd name="T0" fmla="*/ 3 w 36"/>
                <a:gd name="T1" fmla="*/ 30 h 39"/>
                <a:gd name="T2" fmla="*/ 22 w 36"/>
                <a:gd name="T3" fmla="*/ 35 h 39"/>
                <a:gd name="T4" fmla="*/ 33 w 36"/>
                <a:gd name="T5" fmla="*/ 14 h 39"/>
                <a:gd name="T6" fmla="*/ 12 w 36"/>
                <a:gd name="T7" fmla="*/ 3 h 39"/>
                <a:gd name="T8" fmla="*/ 3 w 36"/>
                <a:gd name="T9" fmla="*/ 30 h 39"/>
              </a:gdLst>
              <a:ahLst/>
              <a:cxnLst>
                <a:cxn ang="0">
                  <a:pos x="T0" y="T1"/>
                </a:cxn>
                <a:cxn ang="0">
                  <a:pos x="T2" y="T3"/>
                </a:cxn>
                <a:cxn ang="0">
                  <a:pos x="T4" y="T5"/>
                </a:cxn>
                <a:cxn ang="0">
                  <a:pos x="T6" y="T7"/>
                </a:cxn>
                <a:cxn ang="0">
                  <a:pos x="T8" y="T9"/>
                </a:cxn>
              </a:cxnLst>
              <a:rect l="0" t="0" r="r" b="b"/>
              <a:pathLst>
                <a:path w="36" h="39">
                  <a:moveTo>
                    <a:pt x="3" y="30"/>
                  </a:moveTo>
                  <a:cubicBezTo>
                    <a:pt x="6" y="39"/>
                    <a:pt x="13" y="38"/>
                    <a:pt x="22" y="35"/>
                  </a:cubicBezTo>
                  <a:cubicBezTo>
                    <a:pt x="31" y="33"/>
                    <a:pt x="36" y="23"/>
                    <a:pt x="33" y="14"/>
                  </a:cubicBezTo>
                  <a:cubicBezTo>
                    <a:pt x="31" y="5"/>
                    <a:pt x="21" y="0"/>
                    <a:pt x="12" y="3"/>
                  </a:cubicBezTo>
                  <a:cubicBezTo>
                    <a:pt x="4" y="5"/>
                    <a:pt x="0" y="21"/>
                    <a:pt x="3" y="30"/>
                  </a:cubicBezTo>
                  <a:close/>
                </a:path>
              </a:pathLst>
            </a:custGeom>
            <a:solidFill>
              <a:srgbClr val="FFB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6" name="任意多边形 34"/>
            <p:cNvSpPr/>
            <p:nvPr/>
          </p:nvSpPr>
          <p:spPr bwMode="auto">
            <a:xfrm>
              <a:off x="3633788" y="3713163"/>
              <a:ext cx="1706563" cy="1803400"/>
            </a:xfrm>
            <a:custGeom>
              <a:avLst/>
              <a:gdLst>
                <a:gd name="T0" fmla="*/ 200 w 1075"/>
                <a:gd name="T1" fmla="*/ 1136 h 1136"/>
                <a:gd name="T2" fmla="*/ 0 w 1075"/>
                <a:gd name="T3" fmla="*/ 960 h 1136"/>
                <a:gd name="T4" fmla="*/ 892 w 1075"/>
                <a:gd name="T5" fmla="*/ 0 h 1136"/>
                <a:gd name="T6" fmla="*/ 1075 w 1075"/>
                <a:gd name="T7" fmla="*/ 176 h 1136"/>
                <a:gd name="T8" fmla="*/ 200 w 1075"/>
                <a:gd name="T9" fmla="*/ 1136 h 1136"/>
              </a:gdLst>
              <a:ahLst/>
              <a:cxnLst>
                <a:cxn ang="0">
                  <a:pos x="T0" y="T1"/>
                </a:cxn>
                <a:cxn ang="0">
                  <a:pos x="T2" y="T3"/>
                </a:cxn>
                <a:cxn ang="0">
                  <a:pos x="T4" y="T5"/>
                </a:cxn>
                <a:cxn ang="0">
                  <a:pos x="T6" y="T7"/>
                </a:cxn>
                <a:cxn ang="0">
                  <a:pos x="T8" y="T9"/>
                </a:cxn>
              </a:cxnLst>
              <a:rect l="0" t="0" r="r" b="b"/>
              <a:pathLst>
                <a:path w="1075" h="1136">
                  <a:moveTo>
                    <a:pt x="200" y="1136"/>
                  </a:moveTo>
                  <a:lnTo>
                    <a:pt x="0" y="960"/>
                  </a:lnTo>
                  <a:lnTo>
                    <a:pt x="892" y="0"/>
                  </a:lnTo>
                  <a:lnTo>
                    <a:pt x="1075" y="176"/>
                  </a:lnTo>
                  <a:lnTo>
                    <a:pt x="200" y="1136"/>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7" name="任意多边形 35"/>
            <p:cNvSpPr/>
            <p:nvPr/>
          </p:nvSpPr>
          <p:spPr bwMode="auto">
            <a:xfrm>
              <a:off x="4500563" y="3810000"/>
              <a:ext cx="849313" cy="539750"/>
            </a:xfrm>
            <a:custGeom>
              <a:avLst/>
              <a:gdLst>
                <a:gd name="T0" fmla="*/ 7 w 88"/>
                <a:gd name="T1" fmla="*/ 2 h 56"/>
                <a:gd name="T2" fmla="*/ 41 w 88"/>
                <a:gd name="T3" fmla="*/ 37 h 56"/>
                <a:gd name="T4" fmla="*/ 88 w 88"/>
                <a:gd name="T5" fmla="*/ 42 h 56"/>
                <a:gd name="T6" fmla="*/ 87 w 88"/>
                <a:gd name="T7" fmla="*/ 53 h 56"/>
                <a:gd name="T8" fmla="*/ 29 w 88"/>
                <a:gd name="T9" fmla="*/ 56 h 56"/>
                <a:gd name="T10" fmla="*/ 6 w 88"/>
                <a:gd name="T11" fmla="*/ 23 h 56"/>
                <a:gd name="T12" fmla="*/ 7 w 88"/>
                <a:gd name="T13" fmla="*/ 2 h 56"/>
              </a:gdLst>
              <a:ahLst/>
              <a:cxnLst>
                <a:cxn ang="0">
                  <a:pos x="T0" y="T1"/>
                </a:cxn>
                <a:cxn ang="0">
                  <a:pos x="T2" y="T3"/>
                </a:cxn>
                <a:cxn ang="0">
                  <a:pos x="T4" y="T5"/>
                </a:cxn>
                <a:cxn ang="0">
                  <a:pos x="T6" y="T7"/>
                </a:cxn>
                <a:cxn ang="0">
                  <a:pos x="T8" y="T9"/>
                </a:cxn>
                <a:cxn ang="0">
                  <a:pos x="T10" y="T11"/>
                </a:cxn>
                <a:cxn ang="0">
                  <a:pos x="T12" y="T13"/>
                </a:cxn>
              </a:cxnLst>
              <a:rect l="0" t="0" r="r" b="b"/>
              <a:pathLst>
                <a:path w="88" h="56">
                  <a:moveTo>
                    <a:pt x="7" y="2"/>
                  </a:moveTo>
                  <a:cubicBezTo>
                    <a:pt x="14" y="0"/>
                    <a:pt x="41" y="37"/>
                    <a:pt x="41" y="37"/>
                  </a:cubicBezTo>
                  <a:cubicBezTo>
                    <a:pt x="88" y="42"/>
                    <a:pt x="88" y="42"/>
                    <a:pt x="88" y="42"/>
                  </a:cubicBezTo>
                  <a:cubicBezTo>
                    <a:pt x="87" y="53"/>
                    <a:pt x="87" y="53"/>
                    <a:pt x="87" y="53"/>
                  </a:cubicBezTo>
                  <a:cubicBezTo>
                    <a:pt x="29" y="56"/>
                    <a:pt x="29" y="56"/>
                    <a:pt x="29" y="56"/>
                  </a:cubicBezTo>
                  <a:cubicBezTo>
                    <a:pt x="29" y="56"/>
                    <a:pt x="9" y="34"/>
                    <a:pt x="6" y="23"/>
                  </a:cubicBezTo>
                  <a:cubicBezTo>
                    <a:pt x="2" y="13"/>
                    <a:pt x="0" y="4"/>
                    <a:pt x="7" y="2"/>
                  </a:cubicBezTo>
                  <a:close/>
                </a:path>
              </a:pathLst>
            </a:custGeom>
            <a:solidFill>
              <a:srgbClr val="ABD2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8" name="任意多边形 36"/>
            <p:cNvSpPr/>
            <p:nvPr/>
          </p:nvSpPr>
          <p:spPr bwMode="auto">
            <a:xfrm>
              <a:off x="5319713" y="4214813"/>
              <a:ext cx="144463" cy="106363"/>
            </a:xfrm>
            <a:custGeom>
              <a:avLst/>
              <a:gdLst>
                <a:gd name="T0" fmla="*/ 1 w 15"/>
                <a:gd name="T1" fmla="*/ 0 h 11"/>
                <a:gd name="T2" fmla="*/ 0 w 15"/>
                <a:gd name="T3" fmla="*/ 11 h 11"/>
                <a:gd name="T4" fmla="*/ 14 w 15"/>
                <a:gd name="T5" fmla="*/ 6 h 11"/>
                <a:gd name="T6" fmla="*/ 13 w 15"/>
                <a:gd name="T7" fmla="*/ 2 h 11"/>
                <a:gd name="T8" fmla="*/ 1 w 15"/>
                <a:gd name="T9" fmla="*/ 0 h 11"/>
              </a:gdLst>
              <a:ahLst/>
              <a:cxnLst>
                <a:cxn ang="0">
                  <a:pos x="T0" y="T1"/>
                </a:cxn>
                <a:cxn ang="0">
                  <a:pos x="T2" y="T3"/>
                </a:cxn>
                <a:cxn ang="0">
                  <a:pos x="T4" y="T5"/>
                </a:cxn>
                <a:cxn ang="0">
                  <a:pos x="T6" y="T7"/>
                </a:cxn>
                <a:cxn ang="0">
                  <a:pos x="T8" y="T9"/>
                </a:cxn>
              </a:cxnLst>
              <a:rect l="0" t="0" r="r" b="b"/>
              <a:pathLst>
                <a:path w="15" h="11">
                  <a:moveTo>
                    <a:pt x="1" y="0"/>
                  </a:moveTo>
                  <a:cubicBezTo>
                    <a:pt x="0" y="11"/>
                    <a:pt x="0" y="11"/>
                    <a:pt x="0" y="11"/>
                  </a:cubicBezTo>
                  <a:cubicBezTo>
                    <a:pt x="0" y="11"/>
                    <a:pt x="12" y="9"/>
                    <a:pt x="14" y="6"/>
                  </a:cubicBezTo>
                  <a:cubicBezTo>
                    <a:pt x="15" y="3"/>
                    <a:pt x="13" y="2"/>
                    <a:pt x="13" y="2"/>
                  </a:cubicBezTo>
                  <a:lnTo>
                    <a:pt x="1" y="0"/>
                  </a:ln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9" name="任意多边形 37"/>
            <p:cNvSpPr/>
            <p:nvPr/>
          </p:nvSpPr>
          <p:spPr bwMode="auto">
            <a:xfrm>
              <a:off x="5676901" y="4146550"/>
              <a:ext cx="144463" cy="106363"/>
            </a:xfrm>
            <a:custGeom>
              <a:avLst/>
              <a:gdLst>
                <a:gd name="T0" fmla="*/ 1 w 15"/>
                <a:gd name="T1" fmla="*/ 0 h 11"/>
                <a:gd name="T2" fmla="*/ 0 w 15"/>
                <a:gd name="T3" fmla="*/ 11 h 11"/>
                <a:gd name="T4" fmla="*/ 13 w 15"/>
                <a:gd name="T5" fmla="*/ 8 h 11"/>
                <a:gd name="T6" fmla="*/ 12 w 15"/>
                <a:gd name="T7" fmla="*/ 2 h 11"/>
                <a:gd name="T8" fmla="*/ 1 w 15"/>
                <a:gd name="T9" fmla="*/ 0 h 11"/>
              </a:gdLst>
              <a:ahLst/>
              <a:cxnLst>
                <a:cxn ang="0">
                  <a:pos x="T0" y="T1"/>
                </a:cxn>
                <a:cxn ang="0">
                  <a:pos x="T2" y="T3"/>
                </a:cxn>
                <a:cxn ang="0">
                  <a:pos x="T4" y="T5"/>
                </a:cxn>
                <a:cxn ang="0">
                  <a:pos x="T6" y="T7"/>
                </a:cxn>
                <a:cxn ang="0">
                  <a:pos x="T8" y="T9"/>
                </a:cxn>
              </a:cxnLst>
              <a:rect l="0" t="0" r="r" b="b"/>
              <a:pathLst>
                <a:path w="15" h="11">
                  <a:moveTo>
                    <a:pt x="1" y="0"/>
                  </a:moveTo>
                  <a:cubicBezTo>
                    <a:pt x="0" y="11"/>
                    <a:pt x="0" y="11"/>
                    <a:pt x="0" y="11"/>
                  </a:cubicBezTo>
                  <a:cubicBezTo>
                    <a:pt x="0" y="11"/>
                    <a:pt x="12" y="11"/>
                    <a:pt x="13" y="8"/>
                  </a:cubicBezTo>
                  <a:cubicBezTo>
                    <a:pt x="15" y="5"/>
                    <a:pt x="12" y="2"/>
                    <a:pt x="12" y="2"/>
                  </a:cubicBezTo>
                  <a:lnTo>
                    <a:pt x="1" y="0"/>
                  </a:ln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0" name="矩形 179"/>
            <p:cNvSpPr/>
            <p:nvPr/>
          </p:nvSpPr>
          <p:spPr bwMode="auto">
            <a:xfrm>
              <a:off x="4665663" y="2603500"/>
              <a:ext cx="355600" cy="300038"/>
            </a:xfrm>
            <a:prstGeom prst="rect">
              <a:avLst/>
            </a:prstGeom>
            <a:solidFill>
              <a:srgbClr val="8CB3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81" name="矩形 180"/>
            <p:cNvSpPr/>
            <p:nvPr/>
          </p:nvSpPr>
          <p:spPr bwMode="auto">
            <a:xfrm>
              <a:off x="5011738" y="2373313"/>
              <a:ext cx="347663" cy="530225"/>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82" name="矩形 181"/>
            <p:cNvSpPr/>
            <p:nvPr/>
          </p:nvSpPr>
          <p:spPr bwMode="auto">
            <a:xfrm>
              <a:off x="5359401" y="2122488"/>
              <a:ext cx="346075" cy="781050"/>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83" name="矩形 182"/>
            <p:cNvSpPr/>
            <p:nvPr/>
          </p:nvSpPr>
          <p:spPr bwMode="auto">
            <a:xfrm>
              <a:off x="5705476" y="1881188"/>
              <a:ext cx="347663" cy="1022350"/>
            </a:xfrm>
            <a:prstGeom prst="rect">
              <a:avLst/>
            </a:prstGeom>
            <a:solidFill>
              <a:srgbClr val="0908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84" name="矩形 183"/>
            <p:cNvSpPr/>
            <p:nvPr/>
          </p:nvSpPr>
          <p:spPr bwMode="auto">
            <a:xfrm>
              <a:off x="6053138" y="1630363"/>
              <a:ext cx="346075" cy="1273175"/>
            </a:xfrm>
            <a:prstGeom prst="rect">
              <a:avLst/>
            </a:prstGeom>
            <a:solidFill>
              <a:schemeClr val="accent5">
                <a:lumMod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85" name="任意多边形 45"/>
            <p:cNvSpPr/>
            <p:nvPr/>
          </p:nvSpPr>
          <p:spPr bwMode="auto">
            <a:xfrm>
              <a:off x="7685534" y="3338402"/>
              <a:ext cx="283806" cy="280738"/>
            </a:xfrm>
            <a:custGeom>
              <a:avLst/>
              <a:gdLst>
                <a:gd name="connsiteX0" fmla="*/ 138219 w 283806"/>
                <a:gd name="connsiteY0" fmla="*/ 576 h 280738"/>
                <a:gd name="connsiteX1" fmla="*/ 275383 w 283806"/>
                <a:gd name="connsiteY1" fmla="*/ 114533 h 280738"/>
                <a:gd name="connsiteX2" fmla="*/ 265726 w 283806"/>
                <a:gd name="connsiteY2" fmla="*/ 241152 h 280738"/>
                <a:gd name="connsiteX3" fmla="*/ 233628 w 283806"/>
                <a:gd name="connsiteY3" fmla="*/ 280738 h 280738"/>
                <a:gd name="connsiteX4" fmla="*/ 219922 w 283806"/>
                <a:gd name="connsiteY4" fmla="*/ 278197 h 280738"/>
                <a:gd name="connsiteX5" fmla="*/ 207744 w 283806"/>
                <a:gd name="connsiteY5" fmla="*/ 220068 h 280738"/>
                <a:gd name="connsiteX6" fmla="*/ 236611 w 283806"/>
                <a:gd name="connsiteY6" fmla="*/ 162388 h 280738"/>
                <a:gd name="connsiteX7" fmla="*/ 169256 w 283806"/>
                <a:gd name="connsiteY7" fmla="*/ 143162 h 280738"/>
                <a:gd name="connsiteX8" fmla="*/ 169256 w 283806"/>
                <a:gd name="connsiteY8" fmla="*/ 85483 h 280738"/>
                <a:gd name="connsiteX9" fmla="*/ 0 w 283806"/>
                <a:gd name="connsiteY9" fmla="*/ 85483 h 280738"/>
                <a:gd name="connsiteX10" fmla="*/ 3489 w 283806"/>
                <a:gd name="connsiteY10" fmla="*/ 76416 h 280738"/>
                <a:gd name="connsiteX11" fmla="*/ 72580 w 283806"/>
                <a:gd name="connsiteY11" fmla="*/ 8415 h 280738"/>
                <a:gd name="connsiteX12" fmla="*/ 138219 w 283806"/>
                <a:gd name="connsiteY12" fmla="*/ 576 h 28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806" h="280738">
                  <a:moveTo>
                    <a:pt x="138219" y="576"/>
                  </a:moveTo>
                  <a:cubicBezTo>
                    <a:pt x="202954" y="6003"/>
                    <a:pt x="260897" y="49415"/>
                    <a:pt x="275383" y="114533"/>
                  </a:cubicBezTo>
                  <a:cubicBezTo>
                    <a:pt x="289869" y="157945"/>
                    <a:pt x="285041" y="203769"/>
                    <a:pt x="265726" y="241152"/>
                  </a:cubicBezTo>
                  <a:lnTo>
                    <a:pt x="233628" y="280738"/>
                  </a:lnTo>
                  <a:lnTo>
                    <a:pt x="219922" y="278197"/>
                  </a:lnTo>
                  <a:cubicBezTo>
                    <a:pt x="191507" y="266932"/>
                    <a:pt x="186094" y="227277"/>
                    <a:pt x="207744" y="220068"/>
                  </a:cubicBezTo>
                  <a:cubicBezTo>
                    <a:pt x="226989" y="210454"/>
                    <a:pt x="255855" y="191228"/>
                    <a:pt x="236611" y="162388"/>
                  </a:cubicBezTo>
                  <a:cubicBezTo>
                    <a:pt x="207744" y="133549"/>
                    <a:pt x="178878" y="143162"/>
                    <a:pt x="169256" y="143162"/>
                  </a:cubicBezTo>
                  <a:cubicBezTo>
                    <a:pt x="169256" y="143162"/>
                    <a:pt x="169256" y="85483"/>
                    <a:pt x="169256" y="85483"/>
                  </a:cubicBezTo>
                  <a:lnTo>
                    <a:pt x="0" y="85483"/>
                  </a:lnTo>
                  <a:lnTo>
                    <a:pt x="3489" y="76416"/>
                  </a:lnTo>
                  <a:cubicBezTo>
                    <a:pt x="20068" y="41878"/>
                    <a:pt x="43608" y="15650"/>
                    <a:pt x="72580" y="8415"/>
                  </a:cubicBezTo>
                  <a:cubicBezTo>
                    <a:pt x="94309" y="1179"/>
                    <a:pt x="116641" y="-1233"/>
                    <a:pt x="138219" y="576"/>
                  </a:cubicBezTo>
                  <a:close/>
                </a:path>
              </a:pathLst>
            </a:custGeom>
            <a:solidFill>
              <a:srgbClr val="F8D188"/>
            </a:solidFill>
            <a:ln>
              <a:noFill/>
            </a:ln>
          </p:spPr>
          <p:txBody>
            <a:bodyPr vert="horz" wrap="square" lIns="91440" tIns="45720" rIns="91440" bIns="45720" numCol="1" anchor="t" anchorCtr="0" compatLnSpc="1">
              <a:noAutofit/>
            </a:bodyPr>
            <a:p>
              <a:endParaRPr lang="zh-CN" altLang="en-US"/>
            </a:p>
          </p:txBody>
        </p:sp>
        <p:sp>
          <p:nvSpPr>
            <p:cNvPr id="186" name="任意多边形 47"/>
            <p:cNvSpPr/>
            <p:nvPr/>
          </p:nvSpPr>
          <p:spPr bwMode="auto">
            <a:xfrm>
              <a:off x="4500563" y="3384550"/>
              <a:ext cx="253362" cy="302350"/>
            </a:xfrm>
            <a:custGeom>
              <a:avLst/>
              <a:gdLst>
                <a:gd name="connsiteX0" fmla="*/ 154710 w 253362"/>
                <a:gd name="connsiteY0" fmla="*/ 0 h 302350"/>
                <a:gd name="connsiteX1" fmla="*/ 249212 w 253362"/>
                <a:gd name="connsiteY1" fmla="*/ 47421 h 302350"/>
                <a:gd name="connsiteX2" fmla="*/ 253362 w 253362"/>
                <a:gd name="connsiteY2" fmla="*/ 52818 h 302350"/>
                <a:gd name="connsiteX3" fmla="*/ 97098 w 253362"/>
                <a:gd name="connsiteY3" fmla="*/ 96970 h 302350"/>
                <a:gd name="connsiteX4" fmla="*/ 106738 w 253362"/>
                <a:gd name="connsiteY4" fmla="*/ 154914 h 302350"/>
                <a:gd name="connsiteX5" fmla="*/ 58536 w 253362"/>
                <a:gd name="connsiteY5" fmla="*/ 193543 h 302350"/>
                <a:gd name="connsiteX6" fmla="*/ 97098 w 253362"/>
                <a:gd name="connsiteY6" fmla="*/ 241830 h 302350"/>
                <a:gd name="connsiteX7" fmla="*/ 101165 w 253362"/>
                <a:gd name="connsiteY7" fmla="*/ 298868 h 302350"/>
                <a:gd name="connsiteX8" fmla="*/ 90290 w 253362"/>
                <a:gd name="connsiteY8" fmla="*/ 302350 h 302350"/>
                <a:gd name="connsiteX9" fmla="*/ 45930 w 253362"/>
                <a:gd name="connsiteY9" fmla="*/ 274368 h 302350"/>
                <a:gd name="connsiteX10" fmla="*/ 0 w 253362"/>
                <a:gd name="connsiteY10" fmla="*/ 164379 h 302350"/>
                <a:gd name="connsiteX11" fmla="*/ 154710 w 253362"/>
                <a:gd name="connsiteY11" fmla="*/ 0 h 30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362" h="302350">
                  <a:moveTo>
                    <a:pt x="154710" y="0"/>
                  </a:moveTo>
                  <a:cubicBezTo>
                    <a:pt x="190970" y="0"/>
                    <a:pt x="223150" y="19037"/>
                    <a:pt x="249212" y="47421"/>
                  </a:cubicBezTo>
                  <a:lnTo>
                    <a:pt x="253362" y="52818"/>
                  </a:lnTo>
                  <a:lnTo>
                    <a:pt x="97098" y="96970"/>
                  </a:lnTo>
                  <a:cubicBezTo>
                    <a:pt x="97098" y="96970"/>
                    <a:pt x="116378" y="154914"/>
                    <a:pt x="106738" y="154914"/>
                  </a:cubicBezTo>
                  <a:cubicBezTo>
                    <a:pt x="97098" y="164571"/>
                    <a:pt x="68176" y="154914"/>
                    <a:pt x="58536" y="193543"/>
                  </a:cubicBezTo>
                  <a:cubicBezTo>
                    <a:pt x="48895" y="222515"/>
                    <a:pt x="77817" y="241830"/>
                    <a:pt x="97098" y="241830"/>
                  </a:cubicBezTo>
                  <a:cubicBezTo>
                    <a:pt x="118789" y="241830"/>
                    <a:pt x="124211" y="279855"/>
                    <a:pt x="101165" y="298868"/>
                  </a:cubicBezTo>
                  <a:lnTo>
                    <a:pt x="90290" y="302350"/>
                  </a:lnTo>
                  <a:lnTo>
                    <a:pt x="45930" y="274368"/>
                  </a:lnTo>
                  <a:cubicBezTo>
                    <a:pt x="16922" y="246568"/>
                    <a:pt x="0" y="207891"/>
                    <a:pt x="0" y="164379"/>
                  </a:cubicBezTo>
                  <a:cubicBezTo>
                    <a:pt x="0" y="77355"/>
                    <a:pt x="67686" y="0"/>
                    <a:pt x="154710" y="0"/>
                  </a:cubicBezTo>
                  <a:close/>
                </a:path>
              </a:pathLst>
            </a:custGeom>
            <a:solidFill>
              <a:srgbClr val="7F4D4E"/>
            </a:solidFill>
            <a:ln>
              <a:noFill/>
            </a:ln>
          </p:spPr>
          <p:txBody>
            <a:bodyPr vert="horz" wrap="square" lIns="91440" tIns="45720" rIns="91440" bIns="45720" numCol="1" anchor="t" anchorCtr="0" compatLnSpc="1">
              <a:noAutofit/>
            </a:bodyPr>
            <a:p>
              <a:endParaRPr lang="zh-CN" altLang="en-US"/>
            </a:p>
          </p:txBody>
        </p:sp>
      </p:grpSp>
      <p:sp>
        <p:nvSpPr>
          <p:cNvPr id="8" name="标题 7"/>
          <p:cNvSpPr>
            <a:spLocks noGrp="1"/>
          </p:cNvSpPr>
          <p:nvPr>
            <p:ph type="title"/>
          </p:nvPr>
        </p:nvSpPr>
        <p:spPr>
          <a:xfrm>
            <a:off x="1830705" y="334645"/>
            <a:ext cx="9847580" cy="664845"/>
          </a:xfrm>
        </p:spPr>
        <p:txBody>
          <a:bodyPr>
            <a:normAutofit/>
          </a:bodyPr>
          <a:lstStyle/>
          <a:p>
            <a:r>
              <a:rPr kumimoji="1" lang="en-US" altLang="zh-CN" sz="3200" smtClean="0">
                <a:solidFill>
                  <a:schemeClr val="accent1">
                    <a:lumMod val="50000"/>
                  </a:schemeClr>
                </a:solidFill>
              </a:rPr>
              <a:t>1. </a:t>
            </a:r>
            <a:r>
              <a:rPr kumimoji="1" lang="zh-CN" altLang="en-US" sz="3200" smtClean="0">
                <a:solidFill>
                  <a:schemeClr val="accent1">
                    <a:lumMod val="50000"/>
                  </a:schemeClr>
                </a:solidFill>
              </a:rPr>
              <a:t>内容完整(Completeness)：</a:t>
            </a:r>
            <a:r>
              <a:rPr kumimoji="1" lang="zh-CN" altLang="en-US" sz="2400" smtClean="0">
                <a:solidFill>
                  <a:schemeClr val="accent1">
                    <a:lumMod val="50000"/>
                  </a:schemeClr>
                </a:solidFill>
              </a:rPr>
              <a:t>格式正确，要点齐全</a:t>
            </a:r>
            <a:endParaRPr kumimoji="1" lang="zh-CN" altLang="en-US" sz="2400" smtClean="0">
              <a:solidFill>
                <a:schemeClr val="accent1">
                  <a:lumMod val="50000"/>
                </a:schemeClr>
              </a:solidFill>
            </a:endParaRPr>
          </a:p>
        </p:txBody>
      </p:sp>
      <p:grpSp>
        <p:nvGrpSpPr>
          <p:cNvPr id="54" name="组 53"/>
          <p:cNvGrpSpPr/>
          <p:nvPr/>
        </p:nvGrpSpPr>
        <p:grpSpPr>
          <a:xfrm>
            <a:off x="7536815" y="3263265"/>
            <a:ext cx="4290695" cy="3267075"/>
            <a:chOff x="1227883" y="1214884"/>
            <a:chExt cx="4553383" cy="4412987"/>
          </a:xfrm>
        </p:grpSpPr>
        <p:sp>
          <p:nvSpPr>
            <p:cNvPr id="61" name="矩形 60"/>
            <p:cNvSpPr/>
            <p:nvPr/>
          </p:nvSpPr>
          <p:spPr>
            <a:xfrm>
              <a:off x="1397700" y="1817006"/>
              <a:ext cx="4383566" cy="3810865"/>
            </a:xfrm>
            <a:prstGeom prst="rect">
              <a:avLst/>
            </a:prstGeom>
            <a:solidFill>
              <a:schemeClr val="accent2"/>
            </a:solidFill>
            <a:ln>
              <a:noFill/>
            </a:ln>
          </p:spPr>
          <p:style>
            <a:lnRef idx="2">
              <a:srgbClr val="0092E8">
                <a:shade val="50000"/>
              </a:srgbClr>
            </a:lnRef>
            <a:fillRef idx="1">
              <a:srgbClr val="0092E8"/>
            </a:fillRef>
            <a:effectRef idx="0">
              <a:srgbClr val="0092E8"/>
            </a:effectRef>
            <a:fontRef idx="minor">
              <a:srgbClr val="FFFFFF"/>
            </a:fontRef>
          </p:style>
          <p:txBody>
            <a:bodyPr rtlCol="0" anchor="ctr"/>
            <a:p>
              <a:pPr lvl="0" algn="ctr" defTabSz="609600">
                <a:lnSpc>
                  <a:spcPct val="130000"/>
                </a:lnSpc>
              </a:pPr>
              <a:endParaRPr lang="en-US" altLang="zh-CN" sz="1600" b="1" dirty="0">
                <a:solidFill>
                  <a:srgbClr val="FFFFFF"/>
                </a:solidFill>
                <a:ea typeface="微软雅黑" panose="020B0503020204020204" charset="-122"/>
              </a:endParaRPr>
            </a:p>
          </p:txBody>
        </p:sp>
        <p:grpSp>
          <p:nvGrpSpPr>
            <p:cNvPr id="56" name="组 55"/>
            <p:cNvGrpSpPr/>
            <p:nvPr/>
          </p:nvGrpSpPr>
          <p:grpSpPr>
            <a:xfrm>
              <a:off x="1227883" y="1237835"/>
              <a:ext cx="2631587" cy="747719"/>
              <a:chOff x="1227883" y="1237835"/>
              <a:chExt cx="2631587" cy="747719"/>
            </a:xfrm>
          </p:grpSpPr>
          <p:sp>
            <p:nvSpPr>
              <p:cNvPr id="58" name="直角三角形 57"/>
              <p:cNvSpPr/>
              <p:nvPr/>
            </p:nvSpPr>
            <p:spPr>
              <a:xfrm>
                <a:off x="1837443" y="1237835"/>
                <a:ext cx="97714" cy="97714"/>
              </a:xfrm>
              <a:prstGeom prst="rtTriangle">
                <a:avLst/>
              </a:prstGeom>
              <a:solidFill>
                <a:srgbClr val="0092E8">
                  <a:lumMod val="75000"/>
                </a:srgbClr>
              </a:solidFill>
              <a:ln>
                <a:noFill/>
              </a:ln>
            </p:spPr>
            <p:style>
              <a:lnRef idx="2">
                <a:srgbClr val="0092E8">
                  <a:shade val="50000"/>
                </a:srgbClr>
              </a:lnRef>
              <a:fillRef idx="1">
                <a:srgbClr val="0092E8"/>
              </a:fillRef>
              <a:effectRef idx="0">
                <a:srgbClr val="0092E8"/>
              </a:effectRef>
              <a:fontRef idx="minor">
                <a:srgbClr val="FFFFFF"/>
              </a:fontRef>
            </p:style>
            <p:txBody>
              <a:bodyPr rtlCol="0" anchor="ctr"/>
              <a:p>
                <a:pPr algn="ctr"/>
                <a:endParaRPr kumimoji="1" lang="zh-CN" altLang="en-US"/>
              </a:p>
            </p:txBody>
          </p:sp>
          <p:sp>
            <p:nvSpPr>
              <p:cNvPr id="59" name="矩形 58"/>
              <p:cNvSpPr/>
              <p:nvPr/>
            </p:nvSpPr>
            <p:spPr>
              <a:xfrm>
                <a:off x="1227883" y="1332412"/>
                <a:ext cx="2631587" cy="653142"/>
              </a:xfrm>
              <a:prstGeom prst="rect">
                <a:avLst/>
              </a:prstGeom>
              <a:solidFill>
                <a:srgbClr val="0E8E86"/>
              </a:solidFill>
              <a:ln>
                <a:noFill/>
              </a:ln>
            </p:spPr>
            <p:style>
              <a:lnRef idx="2">
                <a:srgbClr val="0092E8">
                  <a:shade val="50000"/>
                </a:srgbClr>
              </a:lnRef>
              <a:fillRef idx="1">
                <a:srgbClr val="0092E8"/>
              </a:fillRef>
              <a:effectRef idx="0">
                <a:srgbClr val="0092E8"/>
              </a:effectRef>
              <a:fontRef idx="minor">
                <a:srgbClr val="FFFFFF"/>
              </a:fontRef>
            </p:style>
            <p:txBody>
              <a:bodyPr rtlCol="0" anchor="ctr"/>
              <a:p>
                <a:pPr lvl="0" algn="ctr" defTabSz="609600">
                  <a:lnSpc>
                    <a:spcPct val="130000"/>
                  </a:lnSpc>
                </a:pPr>
                <a:endParaRPr lang="en-US" altLang="zh-CN" sz="1600" b="1" dirty="0">
                  <a:solidFill>
                    <a:srgbClr val="FFFFFF"/>
                  </a:solidFill>
                  <a:ea typeface="微软雅黑" panose="020B0503020204020204" charset="-122"/>
                </a:endParaRPr>
              </a:p>
            </p:txBody>
          </p:sp>
          <p:sp>
            <p:nvSpPr>
              <p:cNvPr id="60" name="页外连接符 59"/>
              <p:cNvSpPr/>
              <p:nvPr/>
            </p:nvSpPr>
            <p:spPr>
              <a:xfrm>
                <a:off x="1397725" y="1240971"/>
                <a:ext cx="444137" cy="561703"/>
              </a:xfrm>
              <a:prstGeom prst="flowChartOffpageConnector">
                <a:avLst/>
              </a:prstGeom>
              <a:solidFill>
                <a:srgbClr val="13C1B3"/>
              </a:solidFill>
              <a:ln>
                <a:noFill/>
              </a:ln>
            </p:spPr>
            <p:style>
              <a:lnRef idx="2">
                <a:srgbClr val="0092E8">
                  <a:shade val="50000"/>
                </a:srgbClr>
              </a:lnRef>
              <a:fillRef idx="1">
                <a:srgbClr val="0092E8"/>
              </a:fillRef>
              <a:effectRef idx="0">
                <a:srgbClr val="0092E8"/>
              </a:effectRef>
              <a:fontRef idx="minor">
                <a:srgbClr val="FFFFFF"/>
              </a:fontRef>
            </p:style>
            <p:txBody>
              <a:bodyPr rtlCol="0" anchor="ctr"/>
              <a:p>
                <a:pPr algn="ctr"/>
                <a:endParaRPr kumimoji="1" lang="zh-CN" altLang="en-US"/>
              </a:p>
            </p:txBody>
          </p:sp>
        </p:grpSp>
        <p:sp>
          <p:nvSpPr>
            <p:cNvPr id="57" name="矩形 56"/>
            <p:cNvSpPr/>
            <p:nvPr/>
          </p:nvSpPr>
          <p:spPr>
            <a:xfrm>
              <a:off x="1935577" y="1214884"/>
              <a:ext cx="1826141" cy="771093"/>
            </a:xfrm>
            <a:prstGeom prst="rect">
              <a:avLst/>
            </a:prstGeom>
          </p:spPr>
          <p:txBody>
            <a:bodyPr wrap="square">
              <a:spAutoFit/>
            </a:bodyPr>
            <a:p>
              <a:pPr lvl="0" algn="ctr" defTabSz="609600">
                <a:lnSpc>
                  <a:spcPct val="130000"/>
                </a:lnSpc>
              </a:pPr>
              <a:r>
                <a:rPr lang="zh-CN" altLang="en-US" sz="2400" b="1" dirty="0">
                  <a:solidFill>
                    <a:srgbClr val="FFFFFF"/>
                  </a:solidFill>
                  <a:ea typeface="微软雅黑" panose="020B0503020204020204" charset="-122"/>
                </a:rPr>
                <a:t>评讲反馈</a:t>
              </a:r>
              <a:endParaRPr lang="zh-CN" altLang="en-US" sz="2400" b="1" dirty="0">
                <a:solidFill>
                  <a:srgbClr val="FFFFFF"/>
                </a:solidFill>
                <a:ea typeface="微软雅黑" panose="020B0503020204020204" charset="-122"/>
              </a:endParaRPr>
            </a:p>
          </p:txBody>
        </p:sp>
      </p:grpSp>
      <p:sp>
        <p:nvSpPr>
          <p:cNvPr id="9" name="文本框 8"/>
          <p:cNvSpPr txBox="1"/>
          <p:nvPr/>
        </p:nvSpPr>
        <p:spPr>
          <a:xfrm>
            <a:off x="7761605" y="3962400"/>
            <a:ext cx="3916680" cy="2484755"/>
          </a:xfrm>
          <a:prstGeom prst="rect">
            <a:avLst/>
          </a:prstGeom>
          <a:noFill/>
        </p:spPr>
        <p:txBody>
          <a:bodyPr wrap="square" rtlCol="0" anchor="t">
            <a:spAutoFit/>
          </a:bodyPr>
          <a:p>
            <a:pPr>
              <a:lnSpc>
                <a:spcPct val="130000"/>
              </a:lnSpc>
              <a:spcBef>
                <a:spcPts val="600"/>
              </a:spcBef>
            </a:pPr>
            <a:r>
              <a:rPr lang="zh-CN" altLang="en-US"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rPr>
              <a:t>这篇习作最大的问题在于</a:t>
            </a:r>
            <a:r>
              <a:rPr lang="zh-CN" altLang="en-US" sz="1600" b="1" kern="0" dirty="0">
                <a:solidFill>
                  <a:srgbClr val="FFFF00"/>
                </a:solidFill>
                <a:latin typeface="微软雅黑" panose="020B0503020204020204" charset="-122"/>
                <a:ea typeface="微软雅黑" panose="020B0503020204020204" charset="-122"/>
                <a:cs typeface="微软雅黑" panose="020B0503020204020204" charset="-122"/>
                <a:sym typeface="Century Gothic" panose="020B0502020202020204" charset="0"/>
              </a:rPr>
              <a:t>格式不对</a:t>
            </a:r>
            <a:r>
              <a:rPr lang="zh-CN" altLang="en-US"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rPr>
              <a:t>：</a:t>
            </a:r>
            <a:endParaRPr lang="zh-CN" altLang="en-US"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endParaRPr>
          </a:p>
          <a:p>
            <a:pPr>
              <a:lnSpc>
                <a:spcPct val="130000"/>
              </a:lnSpc>
              <a:spcBef>
                <a:spcPts val="600"/>
              </a:spcBef>
            </a:pPr>
            <a:r>
              <a:rPr lang="en-US" altLang="zh-CN"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rPr>
              <a:t>    1. </a:t>
            </a:r>
            <a:r>
              <a:rPr lang="zh-CN" altLang="en-US"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rPr>
              <a:t>称呼语</a:t>
            </a:r>
            <a:r>
              <a:rPr lang="en-US" altLang="zh-CN"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rPr>
              <a:t>”fellow students”</a:t>
            </a:r>
            <a:r>
              <a:rPr lang="zh-CN" altLang="en-US"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rPr>
              <a:t>没有单独成行。</a:t>
            </a:r>
            <a:endParaRPr lang="zh-CN" altLang="en-US"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endParaRPr>
          </a:p>
          <a:p>
            <a:pPr>
              <a:lnSpc>
                <a:spcPct val="130000"/>
              </a:lnSpc>
              <a:spcBef>
                <a:spcPts val="600"/>
              </a:spcBef>
            </a:pPr>
            <a:r>
              <a:rPr lang="en-US" altLang="zh-CN"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rPr>
              <a:t>    2. </a:t>
            </a:r>
            <a:r>
              <a:rPr lang="zh-CN" altLang="en-US"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rPr>
              <a:t>没有落款，首段也没有李华的自我介绍，这两者必须有一个。否则，被倡议对象会一头雾水，</a:t>
            </a:r>
            <a:r>
              <a:rPr lang="zh-CN" altLang="en-US" sz="1600" b="1" kern="0" dirty="0">
                <a:solidFill>
                  <a:srgbClr val="FFFF00"/>
                </a:solidFill>
                <a:latin typeface="微软雅黑" panose="020B0503020204020204" charset="-122"/>
                <a:ea typeface="微软雅黑" panose="020B0503020204020204" charset="-122"/>
                <a:cs typeface="微软雅黑" panose="020B0503020204020204" charset="-122"/>
                <a:sym typeface="Century Gothic" panose="020B0502020202020204" charset="0"/>
              </a:rPr>
              <a:t>不知是谁发出的倡议，从而不能体现实际交际功能</a:t>
            </a:r>
            <a:r>
              <a:rPr lang="zh-CN" altLang="en-US"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rPr>
              <a:t>。</a:t>
            </a:r>
            <a:endParaRPr lang="zh-CN" altLang="en-US"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endParaRPr>
          </a:p>
        </p:txBody>
      </p:sp>
      <p:sp>
        <p:nvSpPr>
          <p:cNvPr id="10" name="圆角矩形 9"/>
          <p:cNvSpPr/>
          <p:nvPr/>
        </p:nvSpPr>
        <p:spPr>
          <a:xfrm>
            <a:off x="798830" y="1984375"/>
            <a:ext cx="3308350" cy="310515"/>
          </a:xfrm>
          <a:prstGeom prst="round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807720" y="2530475"/>
            <a:ext cx="6728460" cy="310515"/>
          </a:xfrm>
          <a:prstGeom prst="round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wheel(1)">
                                      <p:cBhvr>
                                        <p:cTn id="7" dur="20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1000" fill="hold"/>
                                        <p:tgtEl>
                                          <p:spTgt spid="54"/>
                                        </p:tgtEl>
                                        <p:attrNameLst>
                                          <p:attrName>ppt_x</p:attrName>
                                        </p:attrNameLst>
                                      </p:cBhvr>
                                      <p:tavLst>
                                        <p:tav tm="0">
                                          <p:val>
                                            <p:strVal val="#ppt_x-.2"/>
                                          </p:val>
                                        </p:tav>
                                        <p:tav tm="100000">
                                          <p:val>
                                            <p:strVal val="#ppt_x"/>
                                          </p:val>
                                        </p:tav>
                                      </p:tavLst>
                                    </p:anim>
                                    <p:anim calcmode="lin" valueType="num">
                                      <p:cBhvr>
                                        <p:cTn id="13" dur="1000" fill="hold"/>
                                        <p:tgtEl>
                                          <p:spTgt spid="5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0" grpId="1" animBg="1"/>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a:xfrm>
            <a:off x="8674734" y="4317048"/>
            <a:ext cx="2909888" cy="206381"/>
          </a:xfrm>
        </p:spPr>
        <p:txBody>
          <a:bodyPr/>
          <a:lstStyle/>
          <a:p>
            <a:fld id="{5DD3DB80-B894-403A-B48E-6FDC1A72010E}" type="slidenum">
              <a:rPr lang="zh-CN" altLang="en-US" smtClean="0"/>
            </a:fld>
            <a:endParaRPr lang="zh-CN" altLang="en-US"/>
          </a:p>
        </p:txBody>
      </p:sp>
      <p:grpSp>
        <p:nvGrpSpPr>
          <p:cNvPr id="74" name="组合 2"/>
          <p:cNvGrpSpPr>
            <a:grpSpLocks noChangeAspect="1"/>
          </p:cNvGrpSpPr>
          <p:nvPr/>
        </p:nvGrpSpPr>
        <p:grpSpPr>
          <a:xfrm>
            <a:off x="0" y="103505"/>
            <a:ext cx="1830705" cy="993775"/>
            <a:chOff x="3719513" y="1468438"/>
            <a:chExt cx="4759325" cy="3927476"/>
          </a:xfrm>
        </p:grpSpPr>
        <p:sp>
          <p:nvSpPr>
            <p:cNvPr id="75" name="任意多边形 4"/>
            <p:cNvSpPr/>
            <p:nvPr/>
          </p:nvSpPr>
          <p:spPr bwMode="auto">
            <a:xfrm>
              <a:off x="5632451" y="1485901"/>
              <a:ext cx="363538" cy="696913"/>
            </a:xfrm>
            <a:custGeom>
              <a:avLst/>
              <a:gdLst>
                <a:gd name="T0" fmla="*/ 221 w 229"/>
                <a:gd name="T1" fmla="*/ 439 h 439"/>
                <a:gd name="T2" fmla="*/ 0 w 229"/>
                <a:gd name="T3" fmla="*/ 4 h 439"/>
                <a:gd name="T4" fmla="*/ 8 w 229"/>
                <a:gd name="T5" fmla="*/ 0 h 439"/>
                <a:gd name="T6" fmla="*/ 229 w 229"/>
                <a:gd name="T7" fmla="*/ 436 h 439"/>
                <a:gd name="T8" fmla="*/ 221 w 229"/>
                <a:gd name="T9" fmla="*/ 439 h 439"/>
              </a:gdLst>
              <a:ahLst/>
              <a:cxnLst>
                <a:cxn ang="0">
                  <a:pos x="T0" y="T1"/>
                </a:cxn>
                <a:cxn ang="0">
                  <a:pos x="T2" y="T3"/>
                </a:cxn>
                <a:cxn ang="0">
                  <a:pos x="T4" y="T5"/>
                </a:cxn>
                <a:cxn ang="0">
                  <a:pos x="T6" y="T7"/>
                </a:cxn>
                <a:cxn ang="0">
                  <a:pos x="T8" y="T9"/>
                </a:cxn>
              </a:cxnLst>
              <a:rect l="0" t="0" r="r" b="b"/>
              <a:pathLst>
                <a:path w="229" h="439">
                  <a:moveTo>
                    <a:pt x="221" y="439"/>
                  </a:moveTo>
                  <a:lnTo>
                    <a:pt x="0" y="4"/>
                  </a:lnTo>
                  <a:lnTo>
                    <a:pt x="8" y="0"/>
                  </a:lnTo>
                  <a:lnTo>
                    <a:pt x="229" y="436"/>
                  </a:lnTo>
                  <a:lnTo>
                    <a:pt x="221" y="439"/>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6" name="任意多边形 5"/>
            <p:cNvSpPr/>
            <p:nvPr/>
          </p:nvSpPr>
          <p:spPr bwMode="auto">
            <a:xfrm>
              <a:off x="5892801" y="1982788"/>
              <a:ext cx="103188" cy="103188"/>
            </a:xfrm>
            <a:custGeom>
              <a:avLst/>
              <a:gdLst>
                <a:gd name="T0" fmla="*/ 17 w 17"/>
                <a:gd name="T1" fmla="*/ 10 h 17"/>
                <a:gd name="T2" fmla="*/ 7 w 17"/>
                <a:gd name="T3" fmla="*/ 2 h 17"/>
                <a:gd name="T4" fmla="*/ 6 w 17"/>
                <a:gd name="T5" fmla="*/ 17 h 17"/>
                <a:gd name="T6" fmla="*/ 17 w 17"/>
                <a:gd name="T7" fmla="*/ 10 h 17"/>
              </a:gdLst>
              <a:ahLst/>
              <a:cxnLst>
                <a:cxn ang="0">
                  <a:pos x="T0" y="T1"/>
                </a:cxn>
                <a:cxn ang="0">
                  <a:pos x="T2" y="T3"/>
                </a:cxn>
                <a:cxn ang="0">
                  <a:pos x="T4" y="T5"/>
                </a:cxn>
                <a:cxn ang="0">
                  <a:pos x="T6" y="T7"/>
                </a:cxn>
              </a:cxnLst>
              <a:rect l="0" t="0" r="r" b="b"/>
              <a:pathLst>
                <a:path w="17" h="17">
                  <a:moveTo>
                    <a:pt x="17" y="10"/>
                  </a:moveTo>
                  <a:cubicBezTo>
                    <a:pt x="17" y="10"/>
                    <a:pt x="15" y="0"/>
                    <a:pt x="7" y="2"/>
                  </a:cubicBezTo>
                  <a:cubicBezTo>
                    <a:pt x="0" y="4"/>
                    <a:pt x="6" y="17"/>
                    <a:pt x="6" y="17"/>
                  </a:cubicBezTo>
                  <a:lnTo>
                    <a:pt x="17"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7" name="任意多边形 6"/>
            <p:cNvSpPr/>
            <p:nvPr/>
          </p:nvSpPr>
          <p:spPr bwMode="auto">
            <a:xfrm>
              <a:off x="4810126" y="2662238"/>
              <a:ext cx="338138" cy="684213"/>
            </a:xfrm>
            <a:custGeom>
              <a:avLst/>
              <a:gdLst>
                <a:gd name="T0" fmla="*/ 45 w 56"/>
                <a:gd name="T1" fmla="*/ 43 h 113"/>
                <a:gd name="T2" fmla="*/ 53 w 56"/>
                <a:gd name="T3" fmla="*/ 13 h 113"/>
                <a:gd name="T4" fmla="*/ 43 w 56"/>
                <a:gd name="T5" fmla="*/ 2 h 113"/>
                <a:gd name="T6" fmla="*/ 31 w 56"/>
                <a:gd name="T7" fmla="*/ 3 h 113"/>
                <a:gd name="T8" fmla="*/ 23 w 56"/>
                <a:gd name="T9" fmla="*/ 39 h 113"/>
                <a:gd name="T10" fmla="*/ 17 w 56"/>
                <a:gd name="T11" fmla="*/ 52 h 113"/>
                <a:gd name="T12" fmla="*/ 1 w 56"/>
                <a:gd name="T13" fmla="*/ 83 h 113"/>
                <a:gd name="T14" fmla="*/ 19 w 56"/>
                <a:gd name="T15" fmla="*/ 110 h 113"/>
                <a:gd name="T16" fmla="*/ 56 w 56"/>
                <a:gd name="T17" fmla="*/ 84 h 113"/>
                <a:gd name="T18" fmla="*/ 45 w 56"/>
                <a:gd name="T19" fmla="*/ 4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13">
                  <a:moveTo>
                    <a:pt x="45" y="43"/>
                  </a:moveTo>
                  <a:cubicBezTo>
                    <a:pt x="53" y="26"/>
                    <a:pt x="54" y="23"/>
                    <a:pt x="53" y="13"/>
                  </a:cubicBezTo>
                  <a:cubicBezTo>
                    <a:pt x="52" y="7"/>
                    <a:pt x="48" y="4"/>
                    <a:pt x="43" y="2"/>
                  </a:cubicBezTo>
                  <a:cubicBezTo>
                    <a:pt x="40" y="1"/>
                    <a:pt x="37" y="0"/>
                    <a:pt x="31" y="3"/>
                  </a:cubicBezTo>
                  <a:cubicBezTo>
                    <a:pt x="12" y="13"/>
                    <a:pt x="24" y="32"/>
                    <a:pt x="23" y="39"/>
                  </a:cubicBezTo>
                  <a:cubicBezTo>
                    <a:pt x="22" y="43"/>
                    <a:pt x="20" y="48"/>
                    <a:pt x="17" y="52"/>
                  </a:cubicBezTo>
                  <a:cubicBezTo>
                    <a:pt x="9" y="61"/>
                    <a:pt x="1" y="71"/>
                    <a:pt x="1" y="83"/>
                  </a:cubicBezTo>
                  <a:cubicBezTo>
                    <a:pt x="0" y="95"/>
                    <a:pt x="8" y="106"/>
                    <a:pt x="19" y="110"/>
                  </a:cubicBezTo>
                  <a:cubicBezTo>
                    <a:pt x="30" y="113"/>
                    <a:pt x="56" y="108"/>
                    <a:pt x="56" y="84"/>
                  </a:cubicBezTo>
                  <a:cubicBezTo>
                    <a:pt x="56" y="61"/>
                    <a:pt x="41" y="52"/>
                    <a:pt x="45" y="4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8" name="任意多边形 7"/>
            <p:cNvSpPr/>
            <p:nvPr/>
          </p:nvSpPr>
          <p:spPr bwMode="auto">
            <a:xfrm>
              <a:off x="3719513" y="2352676"/>
              <a:ext cx="4759325" cy="3043238"/>
            </a:xfrm>
            <a:custGeom>
              <a:avLst/>
              <a:gdLst>
                <a:gd name="T0" fmla="*/ 777 w 786"/>
                <a:gd name="T1" fmla="*/ 54 h 502"/>
                <a:gd name="T2" fmla="*/ 500 w 786"/>
                <a:gd name="T3" fmla="*/ 2 h 502"/>
                <a:gd name="T4" fmla="*/ 491 w 786"/>
                <a:gd name="T5" fmla="*/ 13 h 502"/>
                <a:gd name="T6" fmla="*/ 508 w 786"/>
                <a:gd name="T7" fmla="*/ 49 h 502"/>
                <a:gd name="T8" fmla="*/ 504 w 786"/>
                <a:gd name="T9" fmla="*/ 60 h 502"/>
                <a:gd name="T10" fmla="*/ 6 w 786"/>
                <a:gd name="T11" fmla="*/ 289 h 502"/>
                <a:gd name="T12" fmla="*/ 2 w 786"/>
                <a:gd name="T13" fmla="*/ 300 h 502"/>
                <a:gd name="T14" fmla="*/ 93 w 786"/>
                <a:gd name="T15" fmla="*/ 496 h 502"/>
                <a:gd name="T16" fmla="*/ 104 w 786"/>
                <a:gd name="T17" fmla="*/ 500 h 502"/>
                <a:gd name="T18" fmla="*/ 601 w 786"/>
                <a:gd name="T19" fmla="*/ 271 h 502"/>
                <a:gd name="T20" fmla="*/ 612 w 786"/>
                <a:gd name="T21" fmla="*/ 275 h 502"/>
                <a:gd name="T22" fmla="*/ 628 w 786"/>
                <a:gd name="T23" fmla="*/ 310 h 502"/>
                <a:gd name="T24" fmla="*/ 643 w 786"/>
                <a:gd name="T25" fmla="*/ 311 h 502"/>
                <a:gd name="T26" fmla="*/ 783 w 786"/>
                <a:gd name="T27" fmla="*/ 66 h 502"/>
                <a:gd name="T28" fmla="*/ 777 w 786"/>
                <a:gd name="T29" fmla="*/ 5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6" h="502">
                  <a:moveTo>
                    <a:pt x="777" y="54"/>
                  </a:moveTo>
                  <a:cubicBezTo>
                    <a:pt x="500" y="2"/>
                    <a:pt x="500" y="2"/>
                    <a:pt x="500" y="2"/>
                  </a:cubicBezTo>
                  <a:cubicBezTo>
                    <a:pt x="494" y="0"/>
                    <a:pt x="488" y="7"/>
                    <a:pt x="491" y="13"/>
                  </a:cubicBezTo>
                  <a:cubicBezTo>
                    <a:pt x="508" y="49"/>
                    <a:pt x="508" y="49"/>
                    <a:pt x="508" y="49"/>
                  </a:cubicBezTo>
                  <a:cubicBezTo>
                    <a:pt x="510" y="53"/>
                    <a:pt x="508" y="58"/>
                    <a:pt x="504" y="60"/>
                  </a:cubicBezTo>
                  <a:cubicBezTo>
                    <a:pt x="6" y="289"/>
                    <a:pt x="6" y="289"/>
                    <a:pt x="6" y="289"/>
                  </a:cubicBezTo>
                  <a:cubicBezTo>
                    <a:pt x="2" y="291"/>
                    <a:pt x="0" y="296"/>
                    <a:pt x="2" y="300"/>
                  </a:cubicBezTo>
                  <a:cubicBezTo>
                    <a:pt x="93" y="496"/>
                    <a:pt x="93" y="496"/>
                    <a:pt x="93" y="496"/>
                  </a:cubicBezTo>
                  <a:cubicBezTo>
                    <a:pt x="94" y="500"/>
                    <a:pt x="99" y="502"/>
                    <a:pt x="104" y="500"/>
                  </a:cubicBezTo>
                  <a:cubicBezTo>
                    <a:pt x="601" y="271"/>
                    <a:pt x="601" y="271"/>
                    <a:pt x="601" y="271"/>
                  </a:cubicBezTo>
                  <a:cubicBezTo>
                    <a:pt x="605" y="269"/>
                    <a:pt x="610" y="270"/>
                    <a:pt x="612" y="275"/>
                  </a:cubicBezTo>
                  <a:cubicBezTo>
                    <a:pt x="628" y="310"/>
                    <a:pt x="628" y="310"/>
                    <a:pt x="628" y="310"/>
                  </a:cubicBezTo>
                  <a:cubicBezTo>
                    <a:pt x="631" y="316"/>
                    <a:pt x="640" y="317"/>
                    <a:pt x="643" y="311"/>
                  </a:cubicBezTo>
                  <a:cubicBezTo>
                    <a:pt x="783" y="66"/>
                    <a:pt x="783" y="66"/>
                    <a:pt x="783" y="66"/>
                  </a:cubicBezTo>
                  <a:cubicBezTo>
                    <a:pt x="786" y="61"/>
                    <a:pt x="783" y="55"/>
                    <a:pt x="777" y="5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9" name="任意多边形 8"/>
            <p:cNvSpPr/>
            <p:nvPr/>
          </p:nvSpPr>
          <p:spPr bwMode="auto">
            <a:xfrm>
              <a:off x="4264026" y="3111501"/>
              <a:ext cx="152400" cy="144463"/>
            </a:xfrm>
            <a:custGeom>
              <a:avLst/>
              <a:gdLst>
                <a:gd name="T0" fmla="*/ 0 w 96"/>
                <a:gd name="T1" fmla="*/ 30 h 91"/>
                <a:gd name="T2" fmla="*/ 61 w 96"/>
                <a:gd name="T3" fmla="*/ 0 h 91"/>
                <a:gd name="T4" fmla="*/ 96 w 96"/>
                <a:gd name="T5" fmla="*/ 61 h 91"/>
                <a:gd name="T6" fmla="*/ 35 w 96"/>
                <a:gd name="T7" fmla="*/ 91 h 91"/>
                <a:gd name="T8" fmla="*/ 0 w 96"/>
                <a:gd name="T9" fmla="*/ 30 h 91"/>
              </a:gdLst>
              <a:ahLst/>
              <a:cxnLst>
                <a:cxn ang="0">
                  <a:pos x="T0" y="T1"/>
                </a:cxn>
                <a:cxn ang="0">
                  <a:pos x="T2" y="T3"/>
                </a:cxn>
                <a:cxn ang="0">
                  <a:pos x="T4" y="T5"/>
                </a:cxn>
                <a:cxn ang="0">
                  <a:pos x="T6" y="T7"/>
                </a:cxn>
                <a:cxn ang="0">
                  <a:pos x="T8" y="T9"/>
                </a:cxn>
              </a:cxnLst>
              <a:rect l="0" t="0" r="r" b="b"/>
              <a:pathLst>
                <a:path w="96" h="91">
                  <a:moveTo>
                    <a:pt x="0" y="30"/>
                  </a:moveTo>
                  <a:lnTo>
                    <a:pt x="61" y="0"/>
                  </a:lnTo>
                  <a:lnTo>
                    <a:pt x="96" y="61"/>
                  </a:lnTo>
                  <a:lnTo>
                    <a:pt x="35" y="91"/>
                  </a:lnTo>
                  <a:lnTo>
                    <a:pt x="0" y="30"/>
                  </a:lnTo>
                  <a:close/>
                </a:path>
              </a:pathLst>
            </a:custGeom>
            <a:solidFill>
              <a:srgbClr val="632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0" name="任意多边形 9"/>
            <p:cNvSpPr/>
            <p:nvPr/>
          </p:nvSpPr>
          <p:spPr bwMode="auto">
            <a:xfrm>
              <a:off x="5238751" y="4025901"/>
              <a:ext cx="200025" cy="115888"/>
            </a:xfrm>
            <a:custGeom>
              <a:avLst/>
              <a:gdLst>
                <a:gd name="T0" fmla="*/ 0 w 33"/>
                <a:gd name="T1" fmla="*/ 10 h 19"/>
                <a:gd name="T2" fmla="*/ 4 w 33"/>
                <a:gd name="T3" fmla="*/ 19 h 19"/>
                <a:gd name="T4" fmla="*/ 33 w 33"/>
                <a:gd name="T5" fmla="*/ 6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6"/>
                    <a:pt x="33" y="6"/>
                    <a:pt x="33" y="6"/>
                  </a:cubicBezTo>
                  <a:cubicBezTo>
                    <a:pt x="33" y="6"/>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1" name="任意多边形 10"/>
            <p:cNvSpPr/>
            <p:nvPr/>
          </p:nvSpPr>
          <p:spPr bwMode="auto">
            <a:xfrm>
              <a:off x="3979863" y="3946526"/>
              <a:ext cx="109538" cy="92075"/>
            </a:xfrm>
            <a:custGeom>
              <a:avLst/>
              <a:gdLst>
                <a:gd name="T0" fmla="*/ 15 w 18"/>
                <a:gd name="T1" fmla="*/ 0 h 15"/>
                <a:gd name="T2" fmla="*/ 10 w 18"/>
                <a:gd name="T3" fmla="*/ 13 h 15"/>
                <a:gd name="T4" fmla="*/ 0 w 18"/>
                <a:gd name="T5" fmla="*/ 2 h 15"/>
                <a:gd name="T6" fmla="*/ 15 w 18"/>
                <a:gd name="T7" fmla="*/ 0 h 15"/>
              </a:gdLst>
              <a:ahLst/>
              <a:cxnLst>
                <a:cxn ang="0">
                  <a:pos x="T0" y="T1"/>
                </a:cxn>
                <a:cxn ang="0">
                  <a:pos x="T2" y="T3"/>
                </a:cxn>
                <a:cxn ang="0">
                  <a:pos x="T4" y="T5"/>
                </a:cxn>
                <a:cxn ang="0">
                  <a:pos x="T6" y="T7"/>
                </a:cxn>
              </a:cxnLst>
              <a:rect l="0" t="0" r="r" b="b"/>
              <a:pathLst>
                <a:path w="18" h="15">
                  <a:moveTo>
                    <a:pt x="15" y="0"/>
                  </a:moveTo>
                  <a:cubicBezTo>
                    <a:pt x="15" y="0"/>
                    <a:pt x="18" y="11"/>
                    <a:pt x="10" y="13"/>
                  </a:cubicBezTo>
                  <a:cubicBezTo>
                    <a:pt x="3" y="15"/>
                    <a:pt x="0" y="2"/>
                    <a:pt x="0" y="2"/>
                  </a:cubicBezTo>
                  <a:lnTo>
                    <a:pt x="15"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2" name="任意多边形 11"/>
            <p:cNvSpPr/>
            <p:nvPr/>
          </p:nvSpPr>
          <p:spPr bwMode="auto">
            <a:xfrm>
              <a:off x="5118101" y="4165601"/>
              <a:ext cx="200025" cy="96838"/>
            </a:xfrm>
            <a:custGeom>
              <a:avLst/>
              <a:gdLst>
                <a:gd name="T0" fmla="*/ 0 w 33"/>
                <a:gd name="T1" fmla="*/ 8 h 16"/>
                <a:gd name="T2" fmla="*/ 3 w 33"/>
                <a:gd name="T3" fmla="*/ 16 h 16"/>
                <a:gd name="T4" fmla="*/ 33 w 33"/>
                <a:gd name="T5" fmla="*/ 7 h 16"/>
                <a:gd name="T6" fmla="*/ 22 w 33"/>
                <a:gd name="T7" fmla="*/ 1 h 16"/>
                <a:gd name="T8" fmla="*/ 6 w 33"/>
                <a:gd name="T9" fmla="*/ 4 h 16"/>
                <a:gd name="T10" fmla="*/ 0 w 33"/>
                <a:gd name="T11" fmla="*/ 8 h 16"/>
              </a:gdLst>
              <a:ahLst/>
              <a:cxnLst>
                <a:cxn ang="0">
                  <a:pos x="T0" y="T1"/>
                </a:cxn>
                <a:cxn ang="0">
                  <a:pos x="T2" y="T3"/>
                </a:cxn>
                <a:cxn ang="0">
                  <a:pos x="T4" y="T5"/>
                </a:cxn>
                <a:cxn ang="0">
                  <a:pos x="T6" y="T7"/>
                </a:cxn>
                <a:cxn ang="0">
                  <a:pos x="T8" y="T9"/>
                </a:cxn>
                <a:cxn ang="0">
                  <a:pos x="T10" y="T11"/>
                </a:cxn>
              </a:cxnLst>
              <a:rect l="0" t="0" r="r" b="b"/>
              <a:pathLst>
                <a:path w="33" h="16">
                  <a:moveTo>
                    <a:pt x="0" y="8"/>
                  </a:moveTo>
                  <a:cubicBezTo>
                    <a:pt x="3" y="16"/>
                    <a:pt x="3" y="16"/>
                    <a:pt x="3" y="16"/>
                  </a:cubicBezTo>
                  <a:cubicBezTo>
                    <a:pt x="33" y="7"/>
                    <a:pt x="33" y="7"/>
                    <a:pt x="33" y="7"/>
                  </a:cubicBezTo>
                  <a:cubicBezTo>
                    <a:pt x="33" y="7"/>
                    <a:pt x="33" y="0"/>
                    <a:pt x="22" y="1"/>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3" name="任意多边形 12"/>
            <p:cNvSpPr/>
            <p:nvPr/>
          </p:nvSpPr>
          <p:spPr bwMode="auto">
            <a:xfrm>
              <a:off x="4391026" y="3516313"/>
              <a:ext cx="939800"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5 w 155"/>
                <a:gd name="T11" fmla="*/ 53 h 95"/>
                <a:gd name="T12" fmla="*/ 76 w 155"/>
                <a:gd name="T13" fmla="*/ 77 h 95"/>
                <a:gd name="T14" fmla="*/ 92 w 155"/>
                <a:gd name="T15" fmla="*/ 59 h 95"/>
                <a:gd name="T16" fmla="*/ 46 w 155"/>
                <a:gd name="T17" fmla="*/ 38 h 95"/>
                <a:gd name="T18" fmla="*/ 51 w 155"/>
                <a:gd name="T19" fmla="*/ 34 h 95"/>
                <a:gd name="T20" fmla="*/ 101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7"/>
                    <a:pt x="6" y="26"/>
                    <a:pt x="6" y="28"/>
                  </a:cubicBezTo>
                  <a:cubicBezTo>
                    <a:pt x="6" y="28"/>
                    <a:pt x="4" y="41"/>
                    <a:pt x="15" y="53"/>
                  </a:cubicBezTo>
                  <a:cubicBezTo>
                    <a:pt x="27" y="67"/>
                    <a:pt x="76" y="77"/>
                    <a:pt x="76" y="77"/>
                  </a:cubicBezTo>
                  <a:cubicBezTo>
                    <a:pt x="73" y="77"/>
                    <a:pt x="92" y="59"/>
                    <a:pt x="92" y="59"/>
                  </a:cubicBezTo>
                  <a:cubicBezTo>
                    <a:pt x="92" y="59"/>
                    <a:pt x="45" y="44"/>
                    <a:pt x="46" y="38"/>
                  </a:cubicBezTo>
                  <a:cubicBezTo>
                    <a:pt x="46" y="35"/>
                    <a:pt x="50" y="33"/>
                    <a:pt x="51" y="34"/>
                  </a:cubicBezTo>
                  <a:cubicBezTo>
                    <a:pt x="101" y="45"/>
                    <a:pt x="101" y="45"/>
                    <a:pt x="101" y="45"/>
                  </a:cubicBezTo>
                  <a:cubicBezTo>
                    <a:pt x="101" y="45"/>
                    <a:pt x="106" y="60"/>
                    <a:pt x="114" y="69"/>
                  </a:cubicBezTo>
                  <a:cubicBezTo>
                    <a:pt x="127" y="83"/>
                    <a:pt x="141" y="95"/>
                    <a:pt x="141" y="95"/>
                  </a:cubicBezTo>
                  <a:cubicBezTo>
                    <a:pt x="155" y="88"/>
                    <a:pt x="155" y="88"/>
                    <a:pt x="155" y="88"/>
                  </a:cubicBezTo>
                  <a:lnTo>
                    <a:pt x="117" y="28"/>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4" name="任意多边形 13"/>
            <p:cNvSpPr/>
            <p:nvPr/>
          </p:nvSpPr>
          <p:spPr bwMode="auto">
            <a:xfrm>
              <a:off x="3973513" y="3275013"/>
              <a:ext cx="400050" cy="654050"/>
            </a:xfrm>
            <a:custGeom>
              <a:avLst/>
              <a:gdLst>
                <a:gd name="T0" fmla="*/ 40 w 66"/>
                <a:gd name="T1" fmla="*/ 0 h 108"/>
                <a:gd name="T2" fmla="*/ 53 w 66"/>
                <a:gd name="T3" fmla="*/ 28 h 108"/>
                <a:gd name="T4" fmla="*/ 21 w 66"/>
                <a:gd name="T5" fmla="*/ 61 h 108"/>
                <a:gd name="T6" fmla="*/ 14 w 66"/>
                <a:gd name="T7" fmla="*/ 107 h 108"/>
                <a:gd name="T8" fmla="*/ 0 w 66"/>
                <a:gd name="T9" fmla="*/ 108 h 108"/>
                <a:gd name="T10" fmla="*/ 1 w 66"/>
                <a:gd name="T11" fmla="*/ 61 h 108"/>
                <a:gd name="T12" fmla="*/ 3 w 66"/>
                <a:gd name="T13" fmla="*/ 53 h 108"/>
                <a:gd name="T14" fmla="*/ 24 w 66"/>
                <a:gd name="T15" fmla="*/ 23 h 108"/>
                <a:gd name="T16" fmla="*/ 40 w 66"/>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8">
                  <a:moveTo>
                    <a:pt x="40" y="0"/>
                  </a:moveTo>
                  <a:cubicBezTo>
                    <a:pt x="52" y="11"/>
                    <a:pt x="66" y="9"/>
                    <a:pt x="53" y="28"/>
                  </a:cubicBezTo>
                  <a:cubicBezTo>
                    <a:pt x="41" y="44"/>
                    <a:pt x="23" y="57"/>
                    <a:pt x="21" y="61"/>
                  </a:cubicBezTo>
                  <a:cubicBezTo>
                    <a:pt x="19" y="66"/>
                    <a:pt x="14" y="107"/>
                    <a:pt x="14" y="107"/>
                  </a:cubicBezTo>
                  <a:cubicBezTo>
                    <a:pt x="0" y="108"/>
                    <a:pt x="0" y="108"/>
                    <a:pt x="0" y="108"/>
                  </a:cubicBezTo>
                  <a:cubicBezTo>
                    <a:pt x="1" y="61"/>
                    <a:pt x="1" y="61"/>
                    <a:pt x="1" y="61"/>
                  </a:cubicBezTo>
                  <a:cubicBezTo>
                    <a:pt x="2" y="57"/>
                    <a:pt x="2" y="55"/>
                    <a:pt x="3" y="53"/>
                  </a:cubicBezTo>
                  <a:cubicBezTo>
                    <a:pt x="24" y="23"/>
                    <a:pt x="24" y="23"/>
                    <a:pt x="24" y="23"/>
                  </a:cubicBezTo>
                  <a:lnTo>
                    <a:pt x="40" y="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5" name="任意多边形 14"/>
            <p:cNvSpPr/>
            <p:nvPr/>
          </p:nvSpPr>
          <p:spPr bwMode="auto">
            <a:xfrm>
              <a:off x="3967163" y="3922713"/>
              <a:ext cx="122238" cy="53975"/>
            </a:xfrm>
            <a:custGeom>
              <a:avLst/>
              <a:gdLst>
                <a:gd name="T0" fmla="*/ 0 w 77"/>
                <a:gd name="T1" fmla="*/ 34 h 34"/>
                <a:gd name="T2" fmla="*/ 77 w 77"/>
                <a:gd name="T3" fmla="*/ 31 h 34"/>
                <a:gd name="T4" fmla="*/ 73 w 77"/>
                <a:gd name="T5" fmla="*/ 0 h 34"/>
                <a:gd name="T6" fmla="*/ 0 w 77"/>
                <a:gd name="T7" fmla="*/ 4 h 34"/>
                <a:gd name="T8" fmla="*/ 0 w 77"/>
                <a:gd name="T9" fmla="*/ 34 h 34"/>
              </a:gdLst>
              <a:ahLst/>
              <a:cxnLst>
                <a:cxn ang="0">
                  <a:pos x="T0" y="T1"/>
                </a:cxn>
                <a:cxn ang="0">
                  <a:pos x="T2" y="T3"/>
                </a:cxn>
                <a:cxn ang="0">
                  <a:pos x="T4" y="T5"/>
                </a:cxn>
                <a:cxn ang="0">
                  <a:pos x="T6" y="T7"/>
                </a:cxn>
                <a:cxn ang="0">
                  <a:pos x="T8" y="T9"/>
                </a:cxn>
              </a:cxnLst>
              <a:rect l="0" t="0" r="r" b="b"/>
              <a:pathLst>
                <a:path w="77" h="34">
                  <a:moveTo>
                    <a:pt x="0" y="34"/>
                  </a:moveTo>
                  <a:lnTo>
                    <a:pt x="77" y="31"/>
                  </a:lnTo>
                  <a:lnTo>
                    <a:pt x="73" y="0"/>
                  </a:lnTo>
                  <a:lnTo>
                    <a:pt x="0" y="4"/>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6" name="任意多边形 15"/>
            <p:cNvSpPr/>
            <p:nvPr/>
          </p:nvSpPr>
          <p:spPr bwMode="auto">
            <a:xfrm>
              <a:off x="4373563" y="2716213"/>
              <a:ext cx="303213" cy="588963"/>
            </a:xfrm>
            <a:custGeom>
              <a:avLst/>
              <a:gdLst>
                <a:gd name="T0" fmla="*/ 36 w 50"/>
                <a:gd name="T1" fmla="*/ 97 h 97"/>
                <a:gd name="T2" fmla="*/ 12 w 50"/>
                <a:gd name="T3" fmla="*/ 75 h 97"/>
                <a:gd name="T4" fmla="*/ 32 w 50"/>
                <a:gd name="T5" fmla="*/ 43 h 97"/>
                <a:gd name="T6" fmla="*/ 21 w 50"/>
                <a:gd name="T7" fmla="*/ 7 h 97"/>
                <a:gd name="T8" fmla="*/ 33 w 50"/>
                <a:gd name="T9" fmla="*/ 0 h 97"/>
                <a:gd name="T10" fmla="*/ 43 w 50"/>
                <a:gd name="T11" fmla="*/ 23 h 97"/>
                <a:gd name="T12" fmla="*/ 50 w 50"/>
                <a:gd name="T13" fmla="*/ 40 h 97"/>
                <a:gd name="T14" fmla="*/ 43 w 50"/>
                <a:gd name="T15" fmla="*/ 70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5"/>
                    <a:pt x="12" y="75"/>
                  </a:cubicBezTo>
                  <a:cubicBezTo>
                    <a:pt x="23" y="57"/>
                    <a:pt x="32" y="48"/>
                    <a:pt x="32" y="43"/>
                  </a:cubicBezTo>
                  <a:cubicBezTo>
                    <a:pt x="31" y="38"/>
                    <a:pt x="21" y="7"/>
                    <a:pt x="21" y="7"/>
                  </a:cubicBezTo>
                  <a:cubicBezTo>
                    <a:pt x="33" y="0"/>
                    <a:pt x="33" y="0"/>
                    <a:pt x="33" y="0"/>
                  </a:cubicBezTo>
                  <a:cubicBezTo>
                    <a:pt x="43" y="23"/>
                    <a:pt x="43" y="23"/>
                    <a:pt x="43" y="23"/>
                  </a:cubicBezTo>
                  <a:cubicBezTo>
                    <a:pt x="44" y="26"/>
                    <a:pt x="50" y="38"/>
                    <a:pt x="50" y="40"/>
                  </a:cubicBezTo>
                  <a:cubicBezTo>
                    <a:pt x="50" y="40"/>
                    <a:pt x="45" y="63"/>
                    <a:pt x="43" y="70"/>
                  </a:cubicBezTo>
                  <a:cubicBezTo>
                    <a:pt x="41" y="78"/>
                    <a:pt x="36" y="97"/>
                    <a:pt x="36" y="97"/>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7" name="任意多边形 16"/>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8" name="任意多边形 17"/>
            <p:cNvSpPr/>
            <p:nvPr/>
          </p:nvSpPr>
          <p:spPr bwMode="auto">
            <a:xfrm>
              <a:off x="4324351" y="3165476"/>
              <a:ext cx="279400" cy="490538"/>
            </a:xfrm>
            <a:custGeom>
              <a:avLst/>
              <a:gdLst>
                <a:gd name="T0" fmla="*/ 168 w 176"/>
                <a:gd name="T1" fmla="*/ 309 h 309"/>
                <a:gd name="T2" fmla="*/ 0 w 176"/>
                <a:gd name="T3" fmla="*/ 4 h 309"/>
                <a:gd name="T4" fmla="*/ 8 w 176"/>
                <a:gd name="T5" fmla="*/ 0 h 309"/>
                <a:gd name="T6" fmla="*/ 176 w 176"/>
                <a:gd name="T7" fmla="*/ 305 h 309"/>
                <a:gd name="T8" fmla="*/ 168 w 176"/>
                <a:gd name="T9" fmla="*/ 309 h 309"/>
              </a:gdLst>
              <a:ahLst/>
              <a:cxnLst>
                <a:cxn ang="0">
                  <a:pos x="T0" y="T1"/>
                </a:cxn>
                <a:cxn ang="0">
                  <a:pos x="T2" y="T3"/>
                </a:cxn>
                <a:cxn ang="0">
                  <a:pos x="T4" y="T5"/>
                </a:cxn>
                <a:cxn ang="0">
                  <a:pos x="T6" y="T7"/>
                </a:cxn>
                <a:cxn ang="0">
                  <a:pos x="T8" y="T9"/>
                </a:cxn>
              </a:cxnLst>
              <a:rect l="0" t="0" r="r" b="b"/>
              <a:pathLst>
                <a:path w="176" h="309">
                  <a:moveTo>
                    <a:pt x="168" y="309"/>
                  </a:moveTo>
                  <a:lnTo>
                    <a:pt x="0" y="4"/>
                  </a:lnTo>
                  <a:lnTo>
                    <a:pt x="8" y="0"/>
                  </a:lnTo>
                  <a:lnTo>
                    <a:pt x="176" y="305"/>
                  </a:lnTo>
                  <a:lnTo>
                    <a:pt x="168" y="309"/>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9" name="任意多边形 18"/>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0" name="任意多边形 19"/>
            <p:cNvSpPr/>
            <p:nvPr/>
          </p:nvSpPr>
          <p:spPr bwMode="auto">
            <a:xfrm>
              <a:off x="4343401" y="3208338"/>
              <a:ext cx="193675" cy="320675"/>
            </a:xfrm>
            <a:custGeom>
              <a:avLst/>
              <a:gdLst>
                <a:gd name="T0" fmla="*/ 5 w 32"/>
                <a:gd name="T1" fmla="*/ 0 h 53"/>
                <a:gd name="T2" fmla="*/ 0 w 32"/>
                <a:gd name="T3" fmla="*/ 2 h 53"/>
                <a:gd name="T4" fmla="*/ 20 w 32"/>
                <a:gd name="T5" fmla="*/ 48 h 53"/>
                <a:gd name="T6" fmla="*/ 29 w 32"/>
                <a:gd name="T7" fmla="*/ 53 h 53"/>
                <a:gd name="T8" fmla="*/ 31 w 32"/>
                <a:gd name="T9" fmla="*/ 52 h 53"/>
                <a:gd name="T10" fmla="*/ 32 w 32"/>
                <a:gd name="T11" fmla="*/ 41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2"/>
                    <a:pt x="0" y="2"/>
                    <a:pt x="0" y="2"/>
                  </a:cubicBezTo>
                  <a:cubicBezTo>
                    <a:pt x="20" y="48"/>
                    <a:pt x="20" y="48"/>
                    <a:pt x="20" y="48"/>
                  </a:cubicBezTo>
                  <a:cubicBezTo>
                    <a:pt x="29" y="53"/>
                    <a:pt x="29" y="53"/>
                    <a:pt x="29" y="53"/>
                  </a:cubicBezTo>
                  <a:cubicBezTo>
                    <a:pt x="30" y="53"/>
                    <a:pt x="31" y="53"/>
                    <a:pt x="31" y="52"/>
                  </a:cubicBezTo>
                  <a:cubicBezTo>
                    <a:pt x="32" y="41"/>
                    <a:pt x="32" y="41"/>
                    <a:pt x="32" y="41"/>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1" name="任意多边形 20"/>
            <p:cNvSpPr/>
            <p:nvPr/>
          </p:nvSpPr>
          <p:spPr bwMode="auto">
            <a:xfrm>
              <a:off x="4319588" y="3182938"/>
              <a:ext cx="84138" cy="85725"/>
            </a:xfrm>
            <a:custGeom>
              <a:avLst/>
              <a:gdLst>
                <a:gd name="T0" fmla="*/ 12 w 14"/>
                <a:gd name="T1" fmla="*/ 4 h 14"/>
                <a:gd name="T2" fmla="*/ 10 w 14"/>
                <a:gd name="T3" fmla="*/ 12 h 14"/>
                <a:gd name="T4" fmla="*/ 2 w 14"/>
                <a:gd name="T5" fmla="*/ 10 h 14"/>
                <a:gd name="T6" fmla="*/ 4 w 14"/>
                <a:gd name="T7" fmla="*/ 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4" y="7"/>
                    <a:pt x="13" y="11"/>
                    <a:pt x="10" y="12"/>
                  </a:cubicBezTo>
                  <a:cubicBezTo>
                    <a:pt x="7" y="14"/>
                    <a:pt x="3" y="13"/>
                    <a:pt x="2" y="10"/>
                  </a:cubicBezTo>
                  <a:cubicBezTo>
                    <a:pt x="0" y="7"/>
                    <a:pt x="1" y="3"/>
                    <a:pt x="4" y="2"/>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2" name="任意多边形 21"/>
            <p:cNvSpPr/>
            <p:nvPr/>
          </p:nvSpPr>
          <p:spPr bwMode="auto">
            <a:xfrm>
              <a:off x="4252913" y="3195638"/>
              <a:ext cx="90488" cy="115888"/>
            </a:xfrm>
            <a:custGeom>
              <a:avLst/>
              <a:gdLst>
                <a:gd name="T0" fmla="*/ 15 w 15"/>
                <a:gd name="T1" fmla="*/ 0 h 19"/>
                <a:gd name="T2" fmla="*/ 12 w 15"/>
                <a:gd name="T3" fmla="*/ 18 h 19"/>
                <a:gd name="T4" fmla="*/ 0 w 15"/>
                <a:gd name="T5" fmla="*/ 8 h 19"/>
                <a:gd name="T6" fmla="*/ 15 w 15"/>
                <a:gd name="T7" fmla="*/ 0 h 19"/>
              </a:gdLst>
              <a:ahLst/>
              <a:cxnLst>
                <a:cxn ang="0">
                  <a:pos x="T0" y="T1"/>
                </a:cxn>
                <a:cxn ang="0">
                  <a:pos x="T2" y="T3"/>
                </a:cxn>
                <a:cxn ang="0">
                  <a:pos x="T4" y="T5"/>
                </a:cxn>
                <a:cxn ang="0">
                  <a:pos x="T6" y="T7"/>
                </a:cxn>
              </a:cxnLst>
              <a:rect l="0" t="0" r="r" b="b"/>
              <a:pathLst>
                <a:path w="15" h="19">
                  <a:moveTo>
                    <a:pt x="15" y="0"/>
                  </a:moveTo>
                  <a:cubicBezTo>
                    <a:pt x="15" y="0"/>
                    <a:pt x="14" y="16"/>
                    <a:pt x="12" y="18"/>
                  </a:cubicBezTo>
                  <a:cubicBezTo>
                    <a:pt x="10" y="19"/>
                    <a:pt x="0" y="8"/>
                    <a:pt x="0" y="8"/>
                  </a:cubicBezTo>
                  <a:lnTo>
                    <a:pt x="15" y="0"/>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3" name="任意多边形 22"/>
            <p:cNvSpPr/>
            <p:nvPr/>
          </p:nvSpPr>
          <p:spPr bwMode="auto">
            <a:xfrm>
              <a:off x="4343401" y="3146426"/>
              <a:ext cx="114300" cy="98425"/>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4" y="16"/>
                    <a:pt x="17" y="15"/>
                  </a:cubicBezTo>
                  <a:cubicBezTo>
                    <a:pt x="19" y="14"/>
                    <a:pt x="15" y="0"/>
                    <a:pt x="15" y="0"/>
                  </a:cubicBezTo>
                  <a:lnTo>
                    <a:pt x="0" y="8"/>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4" name="任意多边形 23"/>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5" name="任意多边形 25"/>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6" name="任意多边形 26"/>
            <p:cNvSpPr/>
            <p:nvPr/>
          </p:nvSpPr>
          <p:spPr bwMode="auto">
            <a:xfrm>
              <a:off x="4464051" y="2649538"/>
              <a:ext cx="103188" cy="103188"/>
            </a:xfrm>
            <a:custGeom>
              <a:avLst/>
              <a:gdLst>
                <a:gd name="T0" fmla="*/ 17 w 17"/>
                <a:gd name="T1" fmla="*/ 11 h 17"/>
                <a:gd name="T2" fmla="*/ 8 w 17"/>
                <a:gd name="T3" fmla="*/ 3 h 17"/>
                <a:gd name="T4" fmla="*/ 6 w 17"/>
                <a:gd name="T5" fmla="*/ 17 h 17"/>
                <a:gd name="T6" fmla="*/ 17 w 17"/>
                <a:gd name="T7" fmla="*/ 11 h 17"/>
              </a:gdLst>
              <a:ahLst/>
              <a:cxnLst>
                <a:cxn ang="0">
                  <a:pos x="T0" y="T1"/>
                </a:cxn>
                <a:cxn ang="0">
                  <a:pos x="T2" y="T3"/>
                </a:cxn>
                <a:cxn ang="0">
                  <a:pos x="T4" y="T5"/>
                </a:cxn>
                <a:cxn ang="0">
                  <a:pos x="T6" y="T7"/>
                </a:cxn>
              </a:cxnLst>
              <a:rect l="0" t="0" r="r" b="b"/>
              <a:pathLst>
                <a:path w="17" h="17">
                  <a:moveTo>
                    <a:pt x="17" y="11"/>
                  </a:moveTo>
                  <a:cubicBezTo>
                    <a:pt x="17" y="11"/>
                    <a:pt x="15" y="0"/>
                    <a:pt x="8" y="3"/>
                  </a:cubicBezTo>
                  <a:cubicBezTo>
                    <a:pt x="0" y="5"/>
                    <a:pt x="6" y="17"/>
                    <a:pt x="6" y="17"/>
                  </a:cubicBezTo>
                  <a:lnTo>
                    <a:pt x="17" y="1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7" name="任意多边形 27"/>
            <p:cNvSpPr/>
            <p:nvPr/>
          </p:nvSpPr>
          <p:spPr bwMode="auto">
            <a:xfrm>
              <a:off x="4470401" y="2698751"/>
              <a:ext cx="127000" cy="96838"/>
            </a:xfrm>
            <a:custGeom>
              <a:avLst/>
              <a:gdLst>
                <a:gd name="T0" fmla="*/ 0 w 80"/>
                <a:gd name="T1" fmla="*/ 34 h 61"/>
                <a:gd name="T2" fmla="*/ 65 w 80"/>
                <a:gd name="T3" fmla="*/ 0 h 61"/>
                <a:gd name="T4" fmla="*/ 80 w 80"/>
                <a:gd name="T5" fmla="*/ 27 h 61"/>
                <a:gd name="T6" fmla="*/ 15 w 80"/>
                <a:gd name="T7" fmla="*/ 61 h 61"/>
                <a:gd name="T8" fmla="*/ 0 w 80"/>
                <a:gd name="T9" fmla="*/ 34 h 61"/>
              </a:gdLst>
              <a:ahLst/>
              <a:cxnLst>
                <a:cxn ang="0">
                  <a:pos x="T0" y="T1"/>
                </a:cxn>
                <a:cxn ang="0">
                  <a:pos x="T2" y="T3"/>
                </a:cxn>
                <a:cxn ang="0">
                  <a:pos x="T4" y="T5"/>
                </a:cxn>
                <a:cxn ang="0">
                  <a:pos x="T6" y="T7"/>
                </a:cxn>
                <a:cxn ang="0">
                  <a:pos x="T8" y="T9"/>
                </a:cxn>
              </a:cxnLst>
              <a:rect l="0" t="0" r="r" b="b"/>
              <a:pathLst>
                <a:path w="80" h="61">
                  <a:moveTo>
                    <a:pt x="0" y="34"/>
                  </a:moveTo>
                  <a:lnTo>
                    <a:pt x="65" y="0"/>
                  </a:lnTo>
                  <a:lnTo>
                    <a:pt x="80" y="27"/>
                  </a:lnTo>
                  <a:lnTo>
                    <a:pt x="15" y="61"/>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8" name="任意多边形 28"/>
            <p:cNvSpPr/>
            <p:nvPr/>
          </p:nvSpPr>
          <p:spPr bwMode="auto">
            <a:xfrm>
              <a:off x="5468938" y="3576638"/>
              <a:ext cx="206375" cy="395288"/>
            </a:xfrm>
            <a:custGeom>
              <a:avLst/>
              <a:gdLst>
                <a:gd name="T0" fmla="*/ 9 w 34"/>
                <a:gd name="T1" fmla="*/ 41 h 65"/>
                <a:gd name="T2" fmla="*/ 22 w 34"/>
                <a:gd name="T3" fmla="*/ 65 h 65"/>
                <a:gd name="T4" fmla="*/ 34 w 34"/>
                <a:gd name="T5" fmla="*/ 62 h 65"/>
                <a:gd name="T6" fmla="*/ 11 w 34"/>
                <a:gd name="T7" fmla="*/ 0 h 65"/>
                <a:gd name="T8" fmla="*/ 3 w 34"/>
                <a:gd name="T9" fmla="*/ 0 h 65"/>
                <a:gd name="T10" fmla="*/ 9 w 34"/>
                <a:gd name="T11" fmla="*/ 41 h 65"/>
              </a:gdLst>
              <a:ahLst/>
              <a:cxnLst>
                <a:cxn ang="0">
                  <a:pos x="T0" y="T1"/>
                </a:cxn>
                <a:cxn ang="0">
                  <a:pos x="T2" y="T3"/>
                </a:cxn>
                <a:cxn ang="0">
                  <a:pos x="T4" y="T5"/>
                </a:cxn>
                <a:cxn ang="0">
                  <a:pos x="T6" y="T7"/>
                </a:cxn>
                <a:cxn ang="0">
                  <a:pos x="T8" y="T9"/>
                </a:cxn>
                <a:cxn ang="0">
                  <a:pos x="T10" y="T11"/>
                </a:cxn>
              </a:cxnLst>
              <a:rect l="0" t="0" r="r" b="b"/>
              <a:pathLst>
                <a:path w="34" h="65">
                  <a:moveTo>
                    <a:pt x="9" y="41"/>
                  </a:moveTo>
                  <a:cubicBezTo>
                    <a:pt x="19" y="57"/>
                    <a:pt x="22" y="65"/>
                    <a:pt x="22" y="65"/>
                  </a:cubicBezTo>
                  <a:cubicBezTo>
                    <a:pt x="34" y="62"/>
                    <a:pt x="34" y="62"/>
                    <a:pt x="34" y="62"/>
                  </a:cubicBezTo>
                  <a:cubicBezTo>
                    <a:pt x="34" y="62"/>
                    <a:pt x="19" y="4"/>
                    <a:pt x="11" y="0"/>
                  </a:cubicBezTo>
                  <a:cubicBezTo>
                    <a:pt x="10" y="0"/>
                    <a:pt x="7" y="0"/>
                    <a:pt x="3" y="0"/>
                  </a:cubicBezTo>
                  <a:cubicBezTo>
                    <a:pt x="0" y="7"/>
                    <a:pt x="3" y="30"/>
                    <a:pt x="9" y="4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9" name="任意多边形 29"/>
            <p:cNvSpPr/>
            <p:nvPr/>
          </p:nvSpPr>
          <p:spPr bwMode="auto">
            <a:xfrm>
              <a:off x="5167313" y="3159126"/>
              <a:ext cx="768350" cy="720725"/>
            </a:xfrm>
            <a:custGeom>
              <a:avLst/>
              <a:gdLst>
                <a:gd name="T0" fmla="*/ 107 w 127"/>
                <a:gd name="T1" fmla="*/ 58 h 119"/>
                <a:gd name="T2" fmla="*/ 98 w 127"/>
                <a:gd name="T3" fmla="*/ 46 h 119"/>
                <a:gd name="T4" fmla="*/ 44 w 127"/>
                <a:gd name="T5" fmla="*/ 15 h 119"/>
                <a:gd name="T6" fmla="*/ 21 w 127"/>
                <a:gd name="T7" fmla="*/ 21 h 119"/>
                <a:gd name="T8" fmla="*/ 4 w 127"/>
                <a:gd name="T9" fmla="*/ 0 h 119"/>
                <a:gd name="T10" fmla="*/ 1 w 127"/>
                <a:gd name="T11" fmla="*/ 27 h 119"/>
                <a:gd name="T12" fmla="*/ 36 w 127"/>
                <a:gd name="T13" fmla="*/ 45 h 119"/>
                <a:gd name="T14" fmla="*/ 43 w 127"/>
                <a:gd name="T15" fmla="*/ 43 h 119"/>
                <a:gd name="T16" fmla="*/ 90 w 127"/>
                <a:gd name="T17" fmla="*/ 62 h 119"/>
                <a:gd name="T18" fmla="*/ 98 w 127"/>
                <a:gd name="T19" fmla="*/ 90 h 119"/>
                <a:gd name="T20" fmla="*/ 113 w 127"/>
                <a:gd name="T21" fmla="*/ 119 h 119"/>
                <a:gd name="T22" fmla="*/ 127 w 127"/>
                <a:gd name="T23" fmla="*/ 118 h 119"/>
                <a:gd name="T24" fmla="*/ 107 w 127"/>
                <a:gd name="T2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9">
                  <a:moveTo>
                    <a:pt x="107" y="58"/>
                  </a:moveTo>
                  <a:cubicBezTo>
                    <a:pt x="105" y="54"/>
                    <a:pt x="102" y="49"/>
                    <a:pt x="98" y="46"/>
                  </a:cubicBezTo>
                  <a:cubicBezTo>
                    <a:pt x="44" y="15"/>
                    <a:pt x="44" y="15"/>
                    <a:pt x="44" y="15"/>
                  </a:cubicBezTo>
                  <a:cubicBezTo>
                    <a:pt x="21" y="21"/>
                    <a:pt x="21" y="21"/>
                    <a:pt x="21" y="21"/>
                  </a:cubicBezTo>
                  <a:cubicBezTo>
                    <a:pt x="4" y="0"/>
                    <a:pt x="4" y="0"/>
                    <a:pt x="4" y="0"/>
                  </a:cubicBezTo>
                  <a:cubicBezTo>
                    <a:pt x="0" y="6"/>
                    <a:pt x="1" y="25"/>
                    <a:pt x="1" y="27"/>
                  </a:cubicBezTo>
                  <a:cubicBezTo>
                    <a:pt x="1" y="27"/>
                    <a:pt x="35" y="54"/>
                    <a:pt x="36" y="45"/>
                  </a:cubicBezTo>
                  <a:cubicBezTo>
                    <a:pt x="37" y="42"/>
                    <a:pt x="41" y="42"/>
                    <a:pt x="43" y="43"/>
                  </a:cubicBezTo>
                  <a:cubicBezTo>
                    <a:pt x="90" y="62"/>
                    <a:pt x="90" y="62"/>
                    <a:pt x="90" y="62"/>
                  </a:cubicBezTo>
                  <a:cubicBezTo>
                    <a:pt x="90" y="62"/>
                    <a:pt x="92" y="80"/>
                    <a:pt x="98" y="90"/>
                  </a:cubicBezTo>
                  <a:cubicBezTo>
                    <a:pt x="107" y="107"/>
                    <a:pt x="113" y="119"/>
                    <a:pt x="113" y="119"/>
                  </a:cubicBezTo>
                  <a:cubicBezTo>
                    <a:pt x="127" y="118"/>
                    <a:pt x="127" y="118"/>
                    <a:pt x="127" y="118"/>
                  </a:cubicBezTo>
                  <a:lnTo>
                    <a:pt x="107" y="58"/>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任意多边形 30"/>
            <p:cNvSpPr/>
            <p:nvPr/>
          </p:nvSpPr>
          <p:spPr bwMode="auto">
            <a:xfrm>
              <a:off x="5851526" y="3856038"/>
              <a:ext cx="193675" cy="73025"/>
            </a:xfrm>
            <a:custGeom>
              <a:avLst/>
              <a:gdLst>
                <a:gd name="T0" fmla="*/ 0 w 32"/>
                <a:gd name="T1" fmla="*/ 3 h 12"/>
                <a:gd name="T2" fmla="*/ 1 w 32"/>
                <a:gd name="T3" fmla="*/ 12 h 12"/>
                <a:gd name="T4" fmla="*/ 31 w 32"/>
                <a:gd name="T5" fmla="*/ 7 h 12"/>
                <a:gd name="T6" fmla="*/ 21 w 32"/>
                <a:gd name="T7" fmla="*/ 0 h 12"/>
                <a:gd name="T8" fmla="*/ 0 w 32"/>
                <a:gd name="T9" fmla="*/ 3 h 12"/>
              </a:gdLst>
              <a:ahLst/>
              <a:cxnLst>
                <a:cxn ang="0">
                  <a:pos x="T0" y="T1"/>
                </a:cxn>
                <a:cxn ang="0">
                  <a:pos x="T2" y="T3"/>
                </a:cxn>
                <a:cxn ang="0">
                  <a:pos x="T4" y="T5"/>
                </a:cxn>
                <a:cxn ang="0">
                  <a:pos x="T6" y="T7"/>
                </a:cxn>
                <a:cxn ang="0">
                  <a:pos x="T8" y="T9"/>
                </a:cxn>
              </a:cxnLst>
              <a:rect l="0" t="0" r="r" b="b"/>
              <a:pathLst>
                <a:path w="32" h="12">
                  <a:moveTo>
                    <a:pt x="0" y="3"/>
                  </a:moveTo>
                  <a:cubicBezTo>
                    <a:pt x="1" y="12"/>
                    <a:pt x="1" y="12"/>
                    <a:pt x="1" y="12"/>
                  </a:cubicBezTo>
                  <a:cubicBezTo>
                    <a:pt x="31" y="7"/>
                    <a:pt x="31" y="7"/>
                    <a:pt x="31" y="7"/>
                  </a:cubicBezTo>
                  <a:cubicBezTo>
                    <a:pt x="31" y="7"/>
                    <a:pt x="32" y="0"/>
                    <a:pt x="21" y="0"/>
                  </a:cubicBezTo>
                  <a:cubicBezTo>
                    <a:pt x="11" y="0"/>
                    <a:pt x="0" y="3"/>
                    <a:pt x="0" y="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任意多边形 31"/>
            <p:cNvSpPr/>
            <p:nvPr/>
          </p:nvSpPr>
          <p:spPr bwMode="auto">
            <a:xfrm>
              <a:off x="4518026" y="2638426"/>
              <a:ext cx="98425" cy="96838"/>
            </a:xfrm>
            <a:custGeom>
              <a:avLst/>
              <a:gdLst>
                <a:gd name="T0" fmla="*/ 16 w 16"/>
                <a:gd name="T1" fmla="*/ 10 h 16"/>
                <a:gd name="T2" fmla="*/ 7 w 16"/>
                <a:gd name="T3" fmla="*/ 2 h 16"/>
                <a:gd name="T4" fmla="*/ 5 w 16"/>
                <a:gd name="T5" fmla="*/ 16 h 16"/>
                <a:gd name="T6" fmla="*/ 16 w 16"/>
                <a:gd name="T7" fmla="*/ 10 h 16"/>
              </a:gdLst>
              <a:ahLst/>
              <a:cxnLst>
                <a:cxn ang="0">
                  <a:pos x="T0" y="T1"/>
                </a:cxn>
                <a:cxn ang="0">
                  <a:pos x="T2" y="T3"/>
                </a:cxn>
                <a:cxn ang="0">
                  <a:pos x="T4" y="T5"/>
                </a:cxn>
                <a:cxn ang="0">
                  <a:pos x="T6" y="T7"/>
                </a:cxn>
              </a:cxnLst>
              <a:rect l="0" t="0" r="r" b="b"/>
              <a:pathLst>
                <a:path w="16" h="16">
                  <a:moveTo>
                    <a:pt x="16" y="10"/>
                  </a:moveTo>
                  <a:cubicBezTo>
                    <a:pt x="16" y="10"/>
                    <a:pt x="14" y="0"/>
                    <a:pt x="7" y="2"/>
                  </a:cubicBezTo>
                  <a:cubicBezTo>
                    <a:pt x="0" y="4"/>
                    <a:pt x="5" y="16"/>
                    <a:pt x="5" y="16"/>
                  </a:cubicBezTo>
                  <a:lnTo>
                    <a:pt x="16"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任意多边形 32"/>
            <p:cNvSpPr/>
            <p:nvPr/>
          </p:nvSpPr>
          <p:spPr bwMode="auto">
            <a:xfrm>
              <a:off x="5595938" y="3946526"/>
              <a:ext cx="200025" cy="73025"/>
            </a:xfrm>
            <a:custGeom>
              <a:avLst/>
              <a:gdLst>
                <a:gd name="T0" fmla="*/ 0 w 33"/>
                <a:gd name="T1" fmla="*/ 2 h 12"/>
                <a:gd name="T2" fmla="*/ 2 w 33"/>
                <a:gd name="T3" fmla="*/ 12 h 12"/>
                <a:gd name="T4" fmla="*/ 32 w 33"/>
                <a:gd name="T5" fmla="*/ 7 h 12"/>
                <a:gd name="T6" fmla="*/ 22 w 33"/>
                <a:gd name="T7" fmla="*/ 0 h 12"/>
                <a:gd name="T8" fmla="*/ 0 w 33"/>
                <a:gd name="T9" fmla="*/ 2 h 12"/>
              </a:gdLst>
              <a:ahLst/>
              <a:cxnLst>
                <a:cxn ang="0">
                  <a:pos x="T0" y="T1"/>
                </a:cxn>
                <a:cxn ang="0">
                  <a:pos x="T2" y="T3"/>
                </a:cxn>
                <a:cxn ang="0">
                  <a:pos x="T4" y="T5"/>
                </a:cxn>
                <a:cxn ang="0">
                  <a:pos x="T6" y="T7"/>
                </a:cxn>
                <a:cxn ang="0">
                  <a:pos x="T8" y="T9"/>
                </a:cxn>
              </a:cxnLst>
              <a:rect l="0" t="0" r="r" b="b"/>
              <a:pathLst>
                <a:path w="33" h="12">
                  <a:moveTo>
                    <a:pt x="0" y="2"/>
                  </a:moveTo>
                  <a:cubicBezTo>
                    <a:pt x="2" y="12"/>
                    <a:pt x="2" y="12"/>
                    <a:pt x="2" y="12"/>
                  </a:cubicBezTo>
                  <a:cubicBezTo>
                    <a:pt x="32" y="7"/>
                    <a:pt x="32" y="7"/>
                    <a:pt x="32" y="7"/>
                  </a:cubicBezTo>
                  <a:cubicBezTo>
                    <a:pt x="32" y="7"/>
                    <a:pt x="33" y="0"/>
                    <a:pt x="22" y="0"/>
                  </a:cubicBezTo>
                  <a:cubicBezTo>
                    <a:pt x="12" y="0"/>
                    <a:pt x="0" y="2"/>
                    <a:pt x="0" y="2"/>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 name="任意多边形 33"/>
            <p:cNvSpPr/>
            <p:nvPr/>
          </p:nvSpPr>
          <p:spPr bwMode="auto">
            <a:xfrm>
              <a:off x="4549776" y="2698751"/>
              <a:ext cx="617538" cy="479425"/>
            </a:xfrm>
            <a:custGeom>
              <a:avLst/>
              <a:gdLst>
                <a:gd name="T0" fmla="*/ 86 w 102"/>
                <a:gd name="T1" fmla="*/ 79 h 79"/>
                <a:gd name="T2" fmla="*/ 81 w 102"/>
                <a:gd name="T3" fmla="*/ 48 h 79"/>
                <a:gd name="T4" fmla="*/ 40 w 102"/>
                <a:gd name="T5" fmla="*/ 35 h 79"/>
                <a:gd name="T6" fmla="*/ 12 w 102"/>
                <a:gd name="T7" fmla="*/ 0 h 79"/>
                <a:gd name="T8" fmla="*/ 0 w 102"/>
                <a:gd name="T9" fmla="*/ 6 h 79"/>
                <a:gd name="T10" fmla="*/ 23 w 102"/>
                <a:gd name="T11" fmla="*/ 45 h 79"/>
                <a:gd name="T12" fmla="*/ 28 w 102"/>
                <a:gd name="T13" fmla="*/ 50 h 79"/>
                <a:gd name="T14" fmla="*/ 60 w 102"/>
                <a:gd name="T15" fmla="*/ 66 h 79"/>
                <a:gd name="T16" fmla="*/ 86 w 102"/>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79">
                  <a:moveTo>
                    <a:pt x="86" y="79"/>
                  </a:moveTo>
                  <a:cubicBezTo>
                    <a:pt x="91" y="64"/>
                    <a:pt x="102" y="57"/>
                    <a:pt x="81" y="48"/>
                  </a:cubicBezTo>
                  <a:cubicBezTo>
                    <a:pt x="64" y="40"/>
                    <a:pt x="43" y="38"/>
                    <a:pt x="40" y="35"/>
                  </a:cubicBezTo>
                  <a:cubicBezTo>
                    <a:pt x="36" y="32"/>
                    <a:pt x="12" y="0"/>
                    <a:pt x="12" y="0"/>
                  </a:cubicBezTo>
                  <a:cubicBezTo>
                    <a:pt x="0" y="6"/>
                    <a:pt x="0" y="6"/>
                    <a:pt x="0" y="6"/>
                  </a:cubicBezTo>
                  <a:cubicBezTo>
                    <a:pt x="23" y="45"/>
                    <a:pt x="23" y="45"/>
                    <a:pt x="23" y="45"/>
                  </a:cubicBezTo>
                  <a:cubicBezTo>
                    <a:pt x="25" y="48"/>
                    <a:pt x="26" y="49"/>
                    <a:pt x="28" y="50"/>
                  </a:cubicBezTo>
                  <a:cubicBezTo>
                    <a:pt x="60" y="66"/>
                    <a:pt x="60" y="66"/>
                    <a:pt x="60" y="66"/>
                  </a:cubicBezTo>
                  <a:lnTo>
                    <a:pt x="86" y="79"/>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4" name="任意多边形 34"/>
            <p:cNvSpPr/>
            <p:nvPr/>
          </p:nvSpPr>
          <p:spPr bwMode="auto">
            <a:xfrm>
              <a:off x="4530726" y="2668588"/>
              <a:ext cx="120650" cy="96838"/>
            </a:xfrm>
            <a:custGeom>
              <a:avLst/>
              <a:gdLst>
                <a:gd name="T0" fmla="*/ 0 w 76"/>
                <a:gd name="T1" fmla="*/ 34 h 61"/>
                <a:gd name="T2" fmla="*/ 65 w 76"/>
                <a:gd name="T3" fmla="*/ 0 h 61"/>
                <a:gd name="T4" fmla="*/ 76 w 76"/>
                <a:gd name="T5" fmla="*/ 27 h 61"/>
                <a:gd name="T6" fmla="*/ 12 w 76"/>
                <a:gd name="T7" fmla="*/ 61 h 61"/>
                <a:gd name="T8" fmla="*/ 0 w 76"/>
                <a:gd name="T9" fmla="*/ 34 h 61"/>
              </a:gdLst>
              <a:ahLst/>
              <a:cxnLst>
                <a:cxn ang="0">
                  <a:pos x="T0" y="T1"/>
                </a:cxn>
                <a:cxn ang="0">
                  <a:pos x="T2" y="T3"/>
                </a:cxn>
                <a:cxn ang="0">
                  <a:pos x="T4" y="T5"/>
                </a:cxn>
                <a:cxn ang="0">
                  <a:pos x="T6" y="T7"/>
                </a:cxn>
                <a:cxn ang="0">
                  <a:pos x="T8" y="T9"/>
                </a:cxn>
              </a:cxnLst>
              <a:rect l="0" t="0" r="r" b="b"/>
              <a:pathLst>
                <a:path w="76" h="61">
                  <a:moveTo>
                    <a:pt x="0" y="34"/>
                  </a:moveTo>
                  <a:lnTo>
                    <a:pt x="65" y="0"/>
                  </a:lnTo>
                  <a:lnTo>
                    <a:pt x="76" y="27"/>
                  </a:lnTo>
                  <a:lnTo>
                    <a:pt x="12" y="61"/>
                  </a:lnTo>
                  <a:lnTo>
                    <a:pt x="0" y="34"/>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5" name="任意多边形 35"/>
            <p:cNvSpPr/>
            <p:nvPr/>
          </p:nvSpPr>
          <p:spPr bwMode="auto">
            <a:xfrm>
              <a:off x="5172076" y="2286001"/>
              <a:ext cx="109538" cy="96838"/>
            </a:xfrm>
            <a:custGeom>
              <a:avLst/>
              <a:gdLst>
                <a:gd name="T0" fmla="*/ 7 w 18"/>
                <a:gd name="T1" fmla="*/ 16 h 16"/>
                <a:gd name="T2" fmla="*/ 6 w 18"/>
                <a:gd name="T3" fmla="*/ 4 h 16"/>
                <a:gd name="T4" fmla="*/ 18 w 18"/>
                <a:gd name="T5" fmla="*/ 11 h 16"/>
                <a:gd name="T6" fmla="*/ 7 w 18"/>
                <a:gd name="T7" fmla="*/ 16 h 16"/>
              </a:gdLst>
              <a:ahLst/>
              <a:cxnLst>
                <a:cxn ang="0">
                  <a:pos x="T0" y="T1"/>
                </a:cxn>
                <a:cxn ang="0">
                  <a:pos x="T2" y="T3"/>
                </a:cxn>
                <a:cxn ang="0">
                  <a:pos x="T4" y="T5"/>
                </a:cxn>
                <a:cxn ang="0">
                  <a:pos x="T6" y="T7"/>
                </a:cxn>
              </a:cxnLst>
              <a:rect l="0" t="0" r="r" b="b"/>
              <a:pathLst>
                <a:path w="18" h="16">
                  <a:moveTo>
                    <a:pt x="7" y="16"/>
                  </a:moveTo>
                  <a:cubicBezTo>
                    <a:pt x="7" y="16"/>
                    <a:pt x="0" y="9"/>
                    <a:pt x="6" y="4"/>
                  </a:cubicBezTo>
                  <a:cubicBezTo>
                    <a:pt x="12" y="0"/>
                    <a:pt x="18" y="11"/>
                    <a:pt x="18" y="11"/>
                  </a:cubicBezTo>
                  <a:lnTo>
                    <a:pt x="7" y="16"/>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6" name="任意多边形 36"/>
            <p:cNvSpPr/>
            <p:nvPr/>
          </p:nvSpPr>
          <p:spPr bwMode="auto">
            <a:xfrm>
              <a:off x="5184776" y="2352676"/>
              <a:ext cx="217488" cy="685800"/>
            </a:xfrm>
            <a:custGeom>
              <a:avLst/>
              <a:gdLst>
                <a:gd name="T0" fmla="*/ 27 w 36"/>
                <a:gd name="T1" fmla="*/ 112 h 113"/>
                <a:gd name="T2" fmla="*/ 4 w 36"/>
                <a:gd name="T3" fmla="*/ 91 h 113"/>
                <a:gd name="T4" fmla="*/ 17 w 36"/>
                <a:gd name="T5" fmla="*/ 49 h 113"/>
                <a:gd name="T6" fmla="*/ 4 w 36"/>
                <a:gd name="T7" fmla="*/ 6 h 113"/>
                <a:gd name="T8" fmla="*/ 16 w 36"/>
                <a:gd name="T9" fmla="*/ 0 h 113"/>
                <a:gd name="T10" fmla="*/ 35 w 36"/>
                <a:gd name="T11" fmla="*/ 41 h 113"/>
                <a:gd name="T12" fmla="*/ 36 w 36"/>
                <a:gd name="T13" fmla="*/ 48 h 113"/>
                <a:gd name="T14" fmla="*/ 31 w 36"/>
                <a:gd name="T15" fmla="*/ 84 h 113"/>
                <a:gd name="T16" fmla="*/ 27 w 36"/>
                <a:gd name="T17"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3">
                  <a:moveTo>
                    <a:pt x="27" y="112"/>
                  </a:moveTo>
                  <a:cubicBezTo>
                    <a:pt x="12" y="108"/>
                    <a:pt x="0" y="113"/>
                    <a:pt x="4" y="91"/>
                  </a:cubicBezTo>
                  <a:cubicBezTo>
                    <a:pt x="7" y="72"/>
                    <a:pt x="18" y="54"/>
                    <a:pt x="17" y="49"/>
                  </a:cubicBezTo>
                  <a:cubicBezTo>
                    <a:pt x="17" y="44"/>
                    <a:pt x="4" y="6"/>
                    <a:pt x="4" y="6"/>
                  </a:cubicBezTo>
                  <a:cubicBezTo>
                    <a:pt x="16" y="0"/>
                    <a:pt x="16" y="0"/>
                    <a:pt x="16" y="0"/>
                  </a:cubicBezTo>
                  <a:cubicBezTo>
                    <a:pt x="35" y="41"/>
                    <a:pt x="35" y="41"/>
                    <a:pt x="35" y="41"/>
                  </a:cubicBezTo>
                  <a:cubicBezTo>
                    <a:pt x="36" y="44"/>
                    <a:pt x="36" y="46"/>
                    <a:pt x="36" y="48"/>
                  </a:cubicBezTo>
                  <a:cubicBezTo>
                    <a:pt x="31" y="84"/>
                    <a:pt x="31" y="84"/>
                    <a:pt x="31" y="84"/>
                  </a:cubicBezTo>
                  <a:lnTo>
                    <a:pt x="27" y="112"/>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7" name="任意多边形 37"/>
            <p:cNvSpPr/>
            <p:nvPr/>
          </p:nvSpPr>
          <p:spPr bwMode="auto">
            <a:xfrm>
              <a:off x="5184776" y="2328863"/>
              <a:ext cx="120650" cy="96838"/>
            </a:xfrm>
            <a:custGeom>
              <a:avLst/>
              <a:gdLst>
                <a:gd name="T0" fmla="*/ 65 w 76"/>
                <a:gd name="T1" fmla="*/ 0 h 61"/>
                <a:gd name="T2" fmla="*/ 0 w 76"/>
                <a:gd name="T3" fmla="*/ 34 h 61"/>
                <a:gd name="T4" fmla="*/ 15 w 76"/>
                <a:gd name="T5" fmla="*/ 61 h 61"/>
                <a:gd name="T6" fmla="*/ 76 w 76"/>
                <a:gd name="T7" fmla="*/ 27 h 61"/>
                <a:gd name="T8" fmla="*/ 65 w 76"/>
                <a:gd name="T9" fmla="*/ 0 h 61"/>
              </a:gdLst>
              <a:ahLst/>
              <a:cxnLst>
                <a:cxn ang="0">
                  <a:pos x="T0" y="T1"/>
                </a:cxn>
                <a:cxn ang="0">
                  <a:pos x="T2" y="T3"/>
                </a:cxn>
                <a:cxn ang="0">
                  <a:pos x="T4" y="T5"/>
                </a:cxn>
                <a:cxn ang="0">
                  <a:pos x="T6" y="T7"/>
                </a:cxn>
                <a:cxn ang="0">
                  <a:pos x="T8" y="T9"/>
                </a:cxn>
              </a:cxnLst>
              <a:rect l="0" t="0" r="r" b="b"/>
              <a:pathLst>
                <a:path w="76" h="61">
                  <a:moveTo>
                    <a:pt x="65" y="0"/>
                  </a:moveTo>
                  <a:lnTo>
                    <a:pt x="0" y="34"/>
                  </a:lnTo>
                  <a:lnTo>
                    <a:pt x="15" y="61"/>
                  </a:lnTo>
                  <a:lnTo>
                    <a:pt x="76" y="27"/>
                  </a:lnTo>
                  <a:lnTo>
                    <a:pt x="65" y="0"/>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8" name="任意多边形 38"/>
            <p:cNvSpPr/>
            <p:nvPr/>
          </p:nvSpPr>
          <p:spPr bwMode="auto">
            <a:xfrm>
              <a:off x="5172076" y="3244851"/>
              <a:ext cx="673100" cy="484188"/>
            </a:xfrm>
            <a:custGeom>
              <a:avLst/>
              <a:gdLst>
                <a:gd name="T0" fmla="*/ 49 w 111"/>
                <a:gd name="T1" fmla="*/ 0 h 80"/>
                <a:gd name="T2" fmla="*/ 0 w 111"/>
                <a:gd name="T3" fmla="*/ 13 h 80"/>
                <a:gd name="T4" fmla="*/ 6 w 111"/>
                <a:gd name="T5" fmla="*/ 39 h 80"/>
                <a:gd name="T6" fmla="*/ 35 w 111"/>
                <a:gd name="T7" fmla="*/ 55 h 80"/>
                <a:gd name="T8" fmla="*/ 43 w 111"/>
                <a:gd name="T9" fmla="*/ 78 h 80"/>
                <a:gd name="T10" fmla="*/ 107 w 111"/>
                <a:gd name="T11" fmla="*/ 40 h 80"/>
                <a:gd name="T12" fmla="*/ 95 w 111"/>
                <a:gd name="T13" fmla="*/ 17 h 80"/>
                <a:gd name="T14" fmla="*/ 60 w 111"/>
                <a:gd name="T15" fmla="*/ 8 h 80"/>
                <a:gd name="T16" fmla="*/ 4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0">
                  <a:moveTo>
                    <a:pt x="49" y="0"/>
                  </a:moveTo>
                  <a:cubicBezTo>
                    <a:pt x="0" y="13"/>
                    <a:pt x="0" y="13"/>
                    <a:pt x="0" y="13"/>
                  </a:cubicBezTo>
                  <a:cubicBezTo>
                    <a:pt x="0" y="13"/>
                    <a:pt x="2" y="29"/>
                    <a:pt x="6" y="39"/>
                  </a:cubicBezTo>
                  <a:cubicBezTo>
                    <a:pt x="14" y="56"/>
                    <a:pt x="29" y="49"/>
                    <a:pt x="35" y="55"/>
                  </a:cubicBezTo>
                  <a:cubicBezTo>
                    <a:pt x="44" y="62"/>
                    <a:pt x="37" y="80"/>
                    <a:pt x="43" y="78"/>
                  </a:cubicBezTo>
                  <a:cubicBezTo>
                    <a:pt x="53" y="75"/>
                    <a:pt x="92" y="49"/>
                    <a:pt x="107" y="40"/>
                  </a:cubicBezTo>
                  <a:cubicBezTo>
                    <a:pt x="111" y="38"/>
                    <a:pt x="103" y="19"/>
                    <a:pt x="95" y="17"/>
                  </a:cubicBezTo>
                  <a:cubicBezTo>
                    <a:pt x="79" y="14"/>
                    <a:pt x="74" y="16"/>
                    <a:pt x="60" y="8"/>
                  </a:cubicBezTo>
                  <a:cubicBezTo>
                    <a:pt x="53" y="3"/>
                    <a:pt x="49" y="0"/>
                    <a:pt x="49" y="0"/>
                  </a:cubicBezTo>
                  <a:close/>
                </a:path>
              </a:pathLst>
            </a:custGeom>
            <a:solidFill>
              <a:srgbClr val="34B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9" name="任意多边形 39"/>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0" name="任意多边形 40"/>
            <p:cNvSpPr/>
            <p:nvPr/>
          </p:nvSpPr>
          <p:spPr bwMode="auto">
            <a:xfrm>
              <a:off x="5141913" y="2952751"/>
              <a:ext cx="242888" cy="455613"/>
            </a:xfrm>
            <a:custGeom>
              <a:avLst/>
              <a:gdLst>
                <a:gd name="T0" fmla="*/ 145 w 153"/>
                <a:gd name="T1" fmla="*/ 287 h 287"/>
                <a:gd name="T2" fmla="*/ 0 w 153"/>
                <a:gd name="T3" fmla="*/ 4 h 287"/>
                <a:gd name="T4" fmla="*/ 8 w 153"/>
                <a:gd name="T5" fmla="*/ 0 h 287"/>
                <a:gd name="T6" fmla="*/ 153 w 153"/>
                <a:gd name="T7" fmla="*/ 283 h 287"/>
                <a:gd name="T8" fmla="*/ 145 w 153"/>
                <a:gd name="T9" fmla="*/ 287 h 287"/>
              </a:gdLst>
              <a:ahLst/>
              <a:cxnLst>
                <a:cxn ang="0">
                  <a:pos x="T0" y="T1"/>
                </a:cxn>
                <a:cxn ang="0">
                  <a:pos x="T2" y="T3"/>
                </a:cxn>
                <a:cxn ang="0">
                  <a:pos x="T4" y="T5"/>
                </a:cxn>
                <a:cxn ang="0">
                  <a:pos x="T6" y="T7"/>
                </a:cxn>
                <a:cxn ang="0">
                  <a:pos x="T8" y="T9"/>
                </a:cxn>
              </a:cxnLst>
              <a:rect l="0" t="0" r="r" b="b"/>
              <a:pathLst>
                <a:path w="153" h="287">
                  <a:moveTo>
                    <a:pt x="145" y="287"/>
                  </a:moveTo>
                  <a:lnTo>
                    <a:pt x="0" y="4"/>
                  </a:lnTo>
                  <a:lnTo>
                    <a:pt x="8" y="0"/>
                  </a:lnTo>
                  <a:lnTo>
                    <a:pt x="153" y="283"/>
                  </a:lnTo>
                  <a:lnTo>
                    <a:pt x="145" y="287"/>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1" name="任意多边形 41"/>
            <p:cNvSpPr/>
            <p:nvPr/>
          </p:nvSpPr>
          <p:spPr bwMode="auto">
            <a:xfrm>
              <a:off x="5021263" y="2819401"/>
              <a:ext cx="217488" cy="219075"/>
            </a:xfrm>
            <a:custGeom>
              <a:avLst/>
              <a:gdLst>
                <a:gd name="T0" fmla="*/ 3 w 36"/>
                <a:gd name="T1" fmla="*/ 24 h 36"/>
                <a:gd name="T2" fmla="*/ 24 w 36"/>
                <a:gd name="T3" fmla="*/ 33 h 36"/>
                <a:gd name="T4" fmla="*/ 33 w 36"/>
                <a:gd name="T5" fmla="*/ 12 h 36"/>
                <a:gd name="T6" fmla="*/ 12 w 36"/>
                <a:gd name="T7" fmla="*/ 3 h 36"/>
                <a:gd name="T8" fmla="*/ 3 w 36"/>
                <a:gd name="T9" fmla="*/ 24 h 36"/>
              </a:gdLst>
              <a:ahLst/>
              <a:cxnLst>
                <a:cxn ang="0">
                  <a:pos x="T0" y="T1"/>
                </a:cxn>
                <a:cxn ang="0">
                  <a:pos x="T2" y="T3"/>
                </a:cxn>
                <a:cxn ang="0">
                  <a:pos x="T4" y="T5"/>
                </a:cxn>
                <a:cxn ang="0">
                  <a:pos x="T6" y="T7"/>
                </a:cxn>
                <a:cxn ang="0">
                  <a:pos x="T8" y="T9"/>
                </a:cxn>
              </a:cxnLst>
              <a:rect l="0" t="0" r="r" b="b"/>
              <a:pathLst>
                <a:path w="36" h="36">
                  <a:moveTo>
                    <a:pt x="3" y="24"/>
                  </a:moveTo>
                  <a:cubicBezTo>
                    <a:pt x="6" y="32"/>
                    <a:pt x="16" y="36"/>
                    <a:pt x="24" y="33"/>
                  </a:cubicBezTo>
                  <a:cubicBezTo>
                    <a:pt x="32" y="30"/>
                    <a:pt x="36" y="20"/>
                    <a:pt x="33" y="12"/>
                  </a:cubicBezTo>
                  <a:cubicBezTo>
                    <a:pt x="29" y="4"/>
                    <a:pt x="20" y="0"/>
                    <a:pt x="12" y="3"/>
                  </a:cubicBezTo>
                  <a:cubicBezTo>
                    <a:pt x="4" y="7"/>
                    <a:pt x="0" y="16"/>
                    <a:pt x="3" y="24"/>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2" name="任意多边形 42"/>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任意多边形 43"/>
            <p:cNvSpPr/>
            <p:nvPr/>
          </p:nvSpPr>
          <p:spPr bwMode="auto">
            <a:xfrm>
              <a:off x="5027613" y="2832101"/>
              <a:ext cx="157163" cy="146050"/>
            </a:xfrm>
            <a:custGeom>
              <a:avLst/>
              <a:gdLst>
                <a:gd name="T0" fmla="*/ 0 w 99"/>
                <a:gd name="T1" fmla="*/ 0 h 92"/>
                <a:gd name="T2" fmla="*/ 68 w 99"/>
                <a:gd name="T3" fmla="*/ 0 h 92"/>
                <a:gd name="T4" fmla="*/ 99 w 99"/>
                <a:gd name="T5" fmla="*/ 61 h 92"/>
                <a:gd name="T6" fmla="*/ 42 w 99"/>
                <a:gd name="T7" fmla="*/ 92 h 92"/>
                <a:gd name="T8" fmla="*/ 0 w 99"/>
                <a:gd name="T9" fmla="*/ 0 h 92"/>
              </a:gdLst>
              <a:ahLst/>
              <a:cxnLst>
                <a:cxn ang="0">
                  <a:pos x="T0" y="T1"/>
                </a:cxn>
                <a:cxn ang="0">
                  <a:pos x="T2" y="T3"/>
                </a:cxn>
                <a:cxn ang="0">
                  <a:pos x="T4" y="T5"/>
                </a:cxn>
                <a:cxn ang="0">
                  <a:pos x="T6" y="T7"/>
                </a:cxn>
                <a:cxn ang="0">
                  <a:pos x="T8" y="T9"/>
                </a:cxn>
              </a:cxnLst>
              <a:rect l="0" t="0" r="r" b="b"/>
              <a:pathLst>
                <a:path w="99" h="92">
                  <a:moveTo>
                    <a:pt x="0" y="0"/>
                  </a:moveTo>
                  <a:lnTo>
                    <a:pt x="68" y="0"/>
                  </a:lnTo>
                  <a:lnTo>
                    <a:pt x="99" y="61"/>
                  </a:lnTo>
                  <a:lnTo>
                    <a:pt x="42" y="92"/>
                  </a:lnTo>
                  <a:lnTo>
                    <a:pt x="0" y="0"/>
                  </a:ln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任意多边形 44"/>
            <p:cNvSpPr/>
            <p:nvPr/>
          </p:nvSpPr>
          <p:spPr bwMode="auto">
            <a:xfrm>
              <a:off x="4937126" y="2662238"/>
              <a:ext cx="230188" cy="236538"/>
            </a:xfrm>
            <a:custGeom>
              <a:avLst/>
              <a:gdLst>
                <a:gd name="T0" fmla="*/ 31 w 38"/>
                <a:gd name="T1" fmla="*/ 10 h 39"/>
                <a:gd name="T2" fmla="*/ 31 w 38"/>
                <a:gd name="T3" fmla="*/ 35 h 39"/>
                <a:gd name="T4" fmla="*/ 4 w 38"/>
                <a:gd name="T5" fmla="*/ 25 h 39"/>
                <a:gd name="T6" fmla="*/ 10 w 38"/>
                <a:gd name="T7" fmla="*/ 4 h 39"/>
                <a:gd name="T8" fmla="*/ 31 w 38"/>
                <a:gd name="T9" fmla="*/ 10 h 39"/>
              </a:gdLst>
              <a:ahLst/>
              <a:cxnLst>
                <a:cxn ang="0">
                  <a:pos x="T0" y="T1"/>
                </a:cxn>
                <a:cxn ang="0">
                  <a:pos x="T2" y="T3"/>
                </a:cxn>
                <a:cxn ang="0">
                  <a:pos x="T4" y="T5"/>
                </a:cxn>
                <a:cxn ang="0">
                  <a:pos x="T6" y="T7"/>
                </a:cxn>
                <a:cxn ang="0">
                  <a:pos x="T8" y="T9"/>
                </a:cxn>
              </a:cxnLst>
              <a:rect l="0" t="0" r="r" b="b"/>
              <a:pathLst>
                <a:path w="38" h="39">
                  <a:moveTo>
                    <a:pt x="31" y="10"/>
                  </a:moveTo>
                  <a:cubicBezTo>
                    <a:pt x="35" y="18"/>
                    <a:pt x="38" y="31"/>
                    <a:pt x="31" y="35"/>
                  </a:cubicBezTo>
                  <a:cubicBezTo>
                    <a:pt x="23" y="39"/>
                    <a:pt x="8" y="33"/>
                    <a:pt x="4" y="25"/>
                  </a:cubicBezTo>
                  <a:cubicBezTo>
                    <a:pt x="0" y="17"/>
                    <a:pt x="3" y="8"/>
                    <a:pt x="10" y="4"/>
                  </a:cubicBezTo>
                  <a:cubicBezTo>
                    <a:pt x="18" y="0"/>
                    <a:pt x="27" y="3"/>
                    <a:pt x="31" y="10"/>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任意多边形 45"/>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任意多边形 47"/>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任意多边形 48"/>
            <p:cNvSpPr/>
            <p:nvPr/>
          </p:nvSpPr>
          <p:spPr bwMode="auto">
            <a:xfrm>
              <a:off x="4845051" y="3875088"/>
              <a:ext cx="339725" cy="357188"/>
            </a:xfrm>
            <a:custGeom>
              <a:avLst/>
              <a:gdLst>
                <a:gd name="T0" fmla="*/ 17 w 56"/>
                <a:gd name="T1" fmla="*/ 0 h 59"/>
                <a:gd name="T2" fmla="*/ 56 w 56"/>
                <a:gd name="T3" fmla="*/ 51 h 59"/>
                <a:gd name="T4" fmla="*/ 46 w 56"/>
                <a:gd name="T5" fmla="*/ 59 h 59"/>
                <a:gd name="T6" fmla="*/ 15 w 56"/>
                <a:gd name="T7" fmla="*/ 38 h 59"/>
                <a:gd name="T8" fmla="*/ 1 w 56"/>
                <a:gd name="T9" fmla="*/ 17 h 59"/>
                <a:gd name="T10" fmla="*/ 0 w 56"/>
                <a:gd name="T11" fmla="*/ 2 h 59"/>
                <a:gd name="T12" fmla="*/ 17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7" y="0"/>
                  </a:moveTo>
                  <a:cubicBezTo>
                    <a:pt x="56" y="51"/>
                    <a:pt x="56" y="51"/>
                    <a:pt x="56" y="51"/>
                  </a:cubicBezTo>
                  <a:cubicBezTo>
                    <a:pt x="46" y="59"/>
                    <a:pt x="46" y="59"/>
                    <a:pt x="46" y="59"/>
                  </a:cubicBezTo>
                  <a:cubicBezTo>
                    <a:pt x="46" y="59"/>
                    <a:pt x="28" y="49"/>
                    <a:pt x="15" y="38"/>
                  </a:cubicBezTo>
                  <a:cubicBezTo>
                    <a:pt x="3" y="27"/>
                    <a:pt x="1" y="17"/>
                    <a:pt x="1" y="17"/>
                  </a:cubicBezTo>
                  <a:cubicBezTo>
                    <a:pt x="0" y="2"/>
                    <a:pt x="0" y="2"/>
                    <a:pt x="0" y="2"/>
                  </a:cubicBezTo>
                  <a:lnTo>
                    <a:pt x="17" y="0"/>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任意多边形 49"/>
            <p:cNvSpPr/>
            <p:nvPr/>
          </p:nvSpPr>
          <p:spPr bwMode="auto">
            <a:xfrm>
              <a:off x="5681663" y="2425701"/>
              <a:ext cx="150813" cy="152400"/>
            </a:xfrm>
            <a:custGeom>
              <a:avLst/>
              <a:gdLst>
                <a:gd name="T0" fmla="*/ 0 w 95"/>
                <a:gd name="T1" fmla="*/ 31 h 96"/>
                <a:gd name="T2" fmla="*/ 61 w 95"/>
                <a:gd name="T3" fmla="*/ 0 h 96"/>
                <a:gd name="T4" fmla="*/ 95 w 95"/>
                <a:gd name="T5" fmla="*/ 61 h 96"/>
                <a:gd name="T6" fmla="*/ 34 w 95"/>
                <a:gd name="T7" fmla="*/ 96 h 96"/>
                <a:gd name="T8" fmla="*/ 0 w 95"/>
                <a:gd name="T9" fmla="*/ 31 h 96"/>
              </a:gdLst>
              <a:ahLst/>
              <a:cxnLst>
                <a:cxn ang="0">
                  <a:pos x="T0" y="T1"/>
                </a:cxn>
                <a:cxn ang="0">
                  <a:pos x="T2" y="T3"/>
                </a:cxn>
                <a:cxn ang="0">
                  <a:pos x="T4" y="T5"/>
                </a:cxn>
                <a:cxn ang="0">
                  <a:pos x="T6" y="T7"/>
                </a:cxn>
                <a:cxn ang="0">
                  <a:pos x="T8" y="T9"/>
                </a:cxn>
              </a:cxnLst>
              <a:rect l="0" t="0" r="r" b="b"/>
              <a:pathLst>
                <a:path w="95" h="96">
                  <a:moveTo>
                    <a:pt x="0" y="31"/>
                  </a:moveTo>
                  <a:lnTo>
                    <a:pt x="61" y="0"/>
                  </a:lnTo>
                  <a:lnTo>
                    <a:pt x="95" y="61"/>
                  </a:lnTo>
                  <a:lnTo>
                    <a:pt x="34" y="96"/>
                  </a:lnTo>
                  <a:lnTo>
                    <a:pt x="0" y="3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任意多边形 50"/>
            <p:cNvSpPr/>
            <p:nvPr/>
          </p:nvSpPr>
          <p:spPr bwMode="auto">
            <a:xfrm>
              <a:off x="6656388" y="3341688"/>
              <a:ext cx="200025" cy="114300"/>
            </a:xfrm>
            <a:custGeom>
              <a:avLst/>
              <a:gdLst>
                <a:gd name="T0" fmla="*/ 0 w 33"/>
                <a:gd name="T1" fmla="*/ 10 h 19"/>
                <a:gd name="T2" fmla="*/ 4 w 33"/>
                <a:gd name="T3" fmla="*/ 19 h 19"/>
                <a:gd name="T4" fmla="*/ 33 w 33"/>
                <a:gd name="T5" fmla="*/ 7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7"/>
                    <a:pt x="33" y="7"/>
                    <a:pt x="33" y="7"/>
                  </a:cubicBezTo>
                  <a:cubicBezTo>
                    <a:pt x="33" y="7"/>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0" name="任意多边形 51"/>
            <p:cNvSpPr/>
            <p:nvPr/>
          </p:nvSpPr>
          <p:spPr bwMode="auto">
            <a:xfrm>
              <a:off x="5692776" y="3152776"/>
              <a:ext cx="115888" cy="96838"/>
            </a:xfrm>
            <a:custGeom>
              <a:avLst/>
              <a:gdLst>
                <a:gd name="T0" fmla="*/ 10 w 19"/>
                <a:gd name="T1" fmla="*/ 0 h 16"/>
                <a:gd name="T2" fmla="*/ 14 w 19"/>
                <a:gd name="T3" fmla="*/ 11 h 16"/>
                <a:gd name="T4" fmla="*/ 0 w 19"/>
                <a:gd name="T5" fmla="*/ 6 h 16"/>
                <a:gd name="T6" fmla="*/ 10 w 19"/>
                <a:gd name="T7" fmla="*/ 0 h 16"/>
              </a:gdLst>
              <a:ahLst/>
              <a:cxnLst>
                <a:cxn ang="0">
                  <a:pos x="T0" y="T1"/>
                </a:cxn>
                <a:cxn ang="0">
                  <a:pos x="T2" y="T3"/>
                </a:cxn>
                <a:cxn ang="0">
                  <a:pos x="T4" y="T5"/>
                </a:cxn>
                <a:cxn ang="0">
                  <a:pos x="T6" y="T7"/>
                </a:cxn>
              </a:cxnLst>
              <a:rect l="0" t="0" r="r" b="b"/>
              <a:pathLst>
                <a:path w="19" h="16">
                  <a:moveTo>
                    <a:pt x="10" y="0"/>
                  </a:moveTo>
                  <a:cubicBezTo>
                    <a:pt x="10" y="0"/>
                    <a:pt x="19" y="6"/>
                    <a:pt x="14" y="11"/>
                  </a:cubicBezTo>
                  <a:cubicBezTo>
                    <a:pt x="8" y="16"/>
                    <a:pt x="0" y="6"/>
                    <a:pt x="0" y="6"/>
                  </a:cubicBezTo>
                  <a:lnTo>
                    <a:pt x="10"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1" name="任意多边形 52"/>
            <p:cNvSpPr/>
            <p:nvPr/>
          </p:nvSpPr>
          <p:spPr bwMode="auto">
            <a:xfrm>
              <a:off x="6534151" y="3479801"/>
              <a:ext cx="200025" cy="103188"/>
            </a:xfrm>
            <a:custGeom>
              <a:avLst/>
              <a:gdLst>
                <a:gd name="T0" fmla="*/ 0 w 33"/>
                <a:gd name="T1" fmla="*/ 8 h 17"/>
                <a:gd name="T2" fmla="*/ 3 w 33"/>
                <a:gd name="T3" fmla="*/ 17 h 17"/>
                <a:gd name="T4" fmla="*/ 33 w 33"/>
                <a:gd name="T5" fmla="*/ 7 h 17"/>
                <a:gd name="T6" fmla="*/ 22 w 33"/>
                <a:gd name="T7" fmla="*/ 2 h 17"/>
                <a:gd name="T8" fmla="*/ 6 w 33"/>
                <a:gd name="T9" fmla="*/ 4 h 17"/>
                <a:gd name="T10" fmla="*/ 0 w 33"/>
                <a:gd name="T11" fmla="*/ 8 h 17"/>
              </a:gdLst>
              <a:ahLst/>
              <a:cxnLst>
                <a:cxn ang="0">
                  <a:pos x="T0" y="T1"/>
                </a:cxn>
                <a:cxn ang="0">
                  <a:pos x="T2" y="T3"/>
                </a:cxn>
                <a:cxn ang="0">
                  <a:pos x="T4" y="T5"/>
                </a:cxn>
                <a:cxn ang="0">
                  <a:pos x="T6" y="T7"/>
                </a:cxn>
                <a:cxn ang="0">
                  <a:pos x="T8" y="T9"/>
                </a:cxn>
                <a:cxn ang="0">
                  <a:pos x="T10" y="T11"/>
                </a:cxn>
              </a:cxnLst>
              <a:rect l="0" t="0" r="r" b="b"/>
              <a:pathLst>
                <a:path w="33" h="17">
                  <a:moveTo>
                    <a:pt x="0" y="8"/>
                  </a:moveTo>
                  <a:cubicBezTo>
                    <a:pt x="3" y="17"/>
                    <a:pt x="3" y="17"/>
                    <a:pt x="3" y="17"/>
                  </a:cubicBezTo>
                  <a:cubicBezTo>
                    <a:pt x="33" y="7"/>
                    <a:pt x="33" y="7"/>
                    <a:pt x="33" y="7"/>
                  </a:cubicBezTo>
                  <a:cubicBezTo>
                    <a:pt x="33" y="7"/>
                    <a:pt x="33" y="0"/>
                    <a:pt x="22" y="2"/>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2" name="任意多边形 53"/>
            <p:cNvSpPr/>
            <p:nvPr/>
          </p:nvSpPr>
          <p:spPr bwMode="auto">
            <a:xfrm>
              <a:off x="5808663" y="2832101"/>
              <a:ext cx="938213"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7 w 155"/>
                <a:gd name="T11" fmla="*/ 57 h 95"/>
                <a:gd name="T12" fmla="*/ 76 w 155"/>
                <a:gd name="T13" fmla="*/ 77 h 95"/>
                <a:gd name="T14" fmla="*/ 93 w 155"/>
                <a:gd name="T15" fmla="*/ 59 h 95"/>
                <a:gd name="T16" fmla="*/ 46 w 155"/>
                <a:gd name="T17" fmla="*/ 38 h 95"/>
                <a:gd name="T18" fmla="*/ 52 w 155"/>
                <a:gd name="T19" fmla="*/ 34 h 95"/>
                <a:gd name="T20" fmla="*/ 102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8"/>
                    <a:pt x="6" y="27"/>
                    <a:pt x="6" y="28"/>
                  </a:cubicBezTo>
                  <a:cubicBezTo>
                    <a:pt x="6" y="28"/>
                    <a:pt x="6" y="44"/>
                    <a:pt x="17" y="57"/>
                  </a:cubicBezTo>
                  <a:cubicBezTo>
                    <a:pt x="24" y="65"/>
                    <a:pt x="76" y="77"/>
                    <a:pt x="76" y="77"/>
                  </a:cubicBezTo>
                  <a:cubicBezTo>
                    <a:pt x="73" y="77"/>
                    <a:pt x="93" y="59"/>
                    <a:pt x="93" y="59"/>
                  </a:cubicBezTo>
                  <a:cubicBezTo>
                    <a:pt x="93" y="59"/>
                    <a:pt x="45" y="44"/>
                    <a:pt x="46" y="38"/>
                  </a:cubicBezTo>
                  <a:cubicBezTo>
                    <a:pt x="46" y="35"/>
                    <a:pt x="50" y="34"/>
                    <a:pt x="52" y="34"/>
                  </a:cubicBezTo>
                  <a:cubicBezTo>
                    <a:pt x="102" y="45"/>
                    <a:pt x="102" y="45"/>
                    <a:pt x="102" y="45"/>
                  </a:cubicBezTo>
                  <a:cubicBezTo>
                    <a:pt x="102" y="45"/>
                    <a:pt x="106" y="60"/>
                    <a:pt x="114" y="69"/>
                  </a:cubicBezTo>
                  <a:cubicBezTo>
                    <a:pt x="127" y="83"/>
                    <a:pt x="141" y="95"/>
                    <a:pt x="141" y="95"/>
                  </a:cubicBezTo>
                  <a:cubicBezTo>
                    <a:pt x="155" y="88"/>
                    <a:pt x="155" y="88"/>
                    <a:pt x="155" y="88"/>
                  </a:cubicBezTo>
                  <a:lnTo>
                    <a:pt x="117" y="28"/>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3" name="任意多边形 54"/>
            <p:cNvSpPr/>
            <p:nvPr/>
          </p:nvSpPr>
          <p:spPr bwMode="auto">
            <a:xfrm>
              <a:off x="5548313" y="2528888"/>
              <a:ext cx="236538" cy="654050"/>
            </a:xfrm>
            <a:custGeom>
              <a:avLst/>
              <a:gdLst>
                <a:gd name="T0" fmla="*/ 17 w 39"/>
                <a:gd name="T1" fmla="*/ 8 h 108"/>
                <a:gd name="T2" fmla="*/ 36 w 39"/>
                <a:gd name="T3" fmla="*/ 22 h 108"/>
                <a:gd name="T4" fmla="*/ 19 w 39"/>
                <a:gd name="T5" fmla="*/ 60 h 108"/>
                <a:gd name="T6" fmla="*/ 33 w 39"/>
                <a:gd name="T7" fmla="*/ 101 h 108"/>
                <a:gd name="T8" fmla="*/ 21 w 39"/>
                <a:gd name="T9" fmla="*/ 108 h 108"/>
                <a:gd name="T10" fmla="*/ 1 w 39"/>
                <a:gd name="T11" fmla="*/ 68 h 108"/>
                <a:gd name="T12" fmla="*/ 0 w 39"/>
                <a:gd name="T13" fmla="*/ 61 h 108"/>
                <a:gd name="T14" fmla="*/ 17 w 39"/>
                <a:gd name="T15" fmla="*/ 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8">
                  <a:moveTo>
                    <a:pt x="17" y="8"/>
                  </a:moveTo>
                  <a:cubicBezTo>
                    <a:pt x="30" y="1"/>
                    <a:pt x="39" y="0"/>
                    <a:pt x="36" y="22"/>
                  </a:cubicBezTo>
                  <a:cubicBezTo>
                    <a:pt x="33" y="41"/>
                    <a:pt x="18" y="55"/>
                    <a:pt x="19" y="60"/>
                  </a:cubicBezTo>
                  <a:cubicBezTo>
                    <a:pt x="19" y="65"/>
                    <a:pt x="33" y="101"/>
                    <a:pt x="33" y="101"/>
                  </a:cubicBezTo>
                  <a:cubicBezTo>
                    <a:pt x="21" y="108"/>
                    <a:pt x="21" y="108"/>
                    <a:pt x="21" y="108"/>
                  </a:cubicBezTo>
                  <a:cubicBezTo>
                    <a:pt x="1" y="68"/>
                    <a:pt x="1" y="68"/>
                    <a:pt x="1" y="68"/>
                  </a:cubicBezTo>
                  <a:cubicBezTo>
                    <a:pt x="0" y="65"/>
                    <a:pt x="0" y="63"/>
                    <a:pt x="0" y="61"/>
                  </a:cubicBezTo>
                  <a:cubicBezTo>
                    <a:pt x="0" y="61"/>
                    <a:pt x="9" y="12"/>
                    <a:pt x="17" y="8"/>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4" name="任意多边形 55"/>
            <p:cNvSpPr/>
            <p:nvPr/>
          </p:nvSpPr>
          <p:spPr bwMode="auto">
            <a:xfrm>
              <a:off x="5662613" y="3128963"/>
              <a:ext cx="122238" cy="96838"/>
            </a:xfrm>
            <a:custGeom>
              <a:avLst/>
              <a:gdLst>
                <a:gd name="T0" fmla="*/ 16 w 77"/>
                <a:gd name="T1" fmla="*/ 61 h 61"/>
                <a:gd name="T2" fmla="*/ 77 w 77"/>
                <a:gd name="T3" fmla="*/ 23 h 61"/>
                <a:gd name="T4" fmla="*/ 61 w 77"/>
                <a:gd name="T5" fmla="*/ 0 h 61"/>
                <a:gd name="T6" fmla="*/ 0 w 77"/>
                <a:gd name="T7" fmla="*/ 34 h 61"/>
                <a:gd name="T8" fmla="*/ 16 w 77"/>
                <a:gd name="T9" fmla="*/ 61 h 61"/>
              </a:gdLst>
              <a:ahLst/>
              <a:cxnLst>
                <a:cxn ang="0">
                  <a:pos x="T0" y="T1"/>
                </a:cxn>
                <a:cxn ang="0">
                  <a:pos x="T2" y="T3"/>
                </a:cxn>
                <a:cxn ang="0">
                  <a:pos x="T4" y="T5"/>
                </a:cxn>
                <a:cxn ang="0">
                  <a:pos x="T6" y="T7"/>
                </a:cxn>
                <a:cxn ang="0">
                  <a:pos x="T8" y="T9"/>
                </a:cxn>
              </a:cxnLst>
              <a:rect l="0" t="0" r="r" b="b"/>
              <a:pathLst>
                <a:path w="77" h="61">
                  <a:moveTo>
                    <a:pt x="16" y="61"/>
                  </a:moveTo>
                  <a:lnTo>
                    <a:pt x="77" y="23"/>
                  </a:lnTo>
                  <a:lnTo>
                    <a:pt x="61" y="0"/>
                  </a:lnTo>
                  <a:lnTo>
                    <a:pt x="0" y="34"/>
                  </a:lnTo>
                  <a:lnTo>
                    <a:pt x="16"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5" name="任意多边形 56"/>
            <p:cNvSpPr/>
            <p:nvPr/>
          </p:nvSpPr>
          <p:spPr bwMode="auto">
            <a:xfrm>
              <a:off x="5789613" y="2032001"/>
              <a:ext cx="303213" cy="587375"/>
            </a:xfrm>
            <a:custGeom>
              <a:avLst/>
              <a:gdLst>
                <a:gd name="T0" fmla="*/ 36 w 50"/>
                <a:gd name="T1" fmla="*/ 97 h 97"/>
                <a:gd name="T2" fmla="*/ 12 w 50"/>
                <a:gd name="T3" fmla="*/ 76 h 97"/>
                <a:gd name="T4" fmla="*/ 32 w 50"/>
                <a:gd name="T5" fmla="*/ 43 h 97"/>
                <a:gd name="T6" fmla="*/ 21 w 50"/>
                <a:gd name="T7" fmla="*/ 7 h 97"/>
                <a:gd name="T8" fmla="*/ 33 w 50"/>
                <a:gd name="T9" fmla="*/ 0 h 97"/>
                <a:gd name="T10" fmla="*/ 43 w 50"/>
                <a:gd name="T11" fmla="*/ 24 h 97"/>
                <a:gd name="T12" fmla="*/ 50 w 50"/>
                <a:gd name="T13" fmla="*/ 40 h 97"/>
                <a:gd name="T14" fmla="*/ 43 w 50"/>
                <a:gd name="T15" fmla="*/ 71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6"/>
                    <a:pt x="12" y="76"/>
                  </a:cubicBezTo>
                  <a:cubicBezTo>
                    <a:pt x="23" y="57"/>
                    <a:pt x="32" y="48"/>
                    <a:pt x="32" y="43"/>
                  </a:cubicBezTo>
                  <a:cubicBezTo>
                    <a:pt x="32" y="38"/>
                    <a:pt x="21" y="7"/>
                    <a:pt x="21" y="7"/>
                  </a:cubicBezTo>
                  <a:cubicBezTo>
                    <a:pt x="33" y="0"/>
                    <a:pt x="33" y="0"/>
                    <a:pt x="33" y="0"/>
                  </a:cubicBezTo>
                  <a:cubicBezTo>
                    <a:pt x="43" y="24"/>
                    <a:pt x="43" y="24"/>
                    <a:pt x="43" y="24"/>
                  </a:cubicBezTo>
                  <a:cubicBezTo>
                    <a:pt x="44" y="27"/>
                    <a:pt x="50" y="38"/>
                    <a:pt x="50" y="40"/>
                  </a:cubicBezTo>
                  <a:cubicBezTo>
                    <a:pt x="50" y="40"/>
                    <a:pt x="45" y="63"/>
                    <a:pt x="43" y="71"/>
                  </a:cubicBezTo>
                  <a:cubicBezTo>
                    <a:pt x="41" y="78"/>
                    <a:pt x="36" y="97"/>
                    <a:pt x="36" y="97"/>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6" name="任意多边形 57"/>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7" name="任意多边形 58"/>
            <p:cNvSpPr/>
            <p:nvPr/>
          </p:nvSpPr>
          <p:spPr bwMode="auto">
            <a:xfrm>
              <a:off x="5741988" y="2481263"/>
              <a:ext cx="277813" cy="490538"/>
            </a:xfrm>
            <a:custGeom>
              <a:avLst/>
              <a:gdLst>
                <a:gd name="T0" fmla="*/ 168 w 175"/>
                <a:gd name="T1" fmla="*/ 309 h 309"/>
                <a:gd name="T2" fmla="*/ 0 w 175"/>
                <a:gd name="T3" fmla="*/ 3 h 309"/>
                <a:gd name="T4" fmla="*/ 7 w 175"/>
                <a:gd name="T5" fmla="*/ 0 h 309"/>
                <a:gd name="T6" fmla="*/ 175 w 175"/>
                <a:gd name="T7" fmla="*/ 305 h 309"/>
                <a:gd name="T8" fmla="*/ 168 w 175"/>
                <a:gd name="T9" fmla="*/ 309 h 309"/>
              </a:gdLst>
              <a:ahLst/>
              <a:cxnLst>
                <a:cxn ang="0">
                  <a:pos x="T0" y="T1"/>
                </a:cxn>
                <a:cxn ang="0">
                  <a:pos x="T2" y="T3"/>
                </a:cxn>
                <a:cxn ang="0">
                  <a:pos x="T4" y="T5"/>
                </a:cxn>
                <a:cxn ang="0">
                  <a:pos x="T6" y="T7"/>
                </a:cxn>
                <a:cxn ang="0">
                  <a:pos x="T8" y="T9"/>
                </a:cxn>
              </a:cxnLst>
              <a:rect l="0" t="0" r="r" b="b"/>
              <a:pathLst>
                <a:path w="175" h="309">
                  <a:moveTo>
                    <a:pt x="168" y="309"/>
                  </a:moveTo>
                  <a:lnTo>
                    <a:pt x="0" y="3"/>
                  </a:lnTo>
                  <a:lnTo>
                    <a:pt x="7" y="0"/>
                  </a:lnTo>
                  <a:lnTo>
                    <a:pt x="175" y="305"/>
                  </a:lnTo>
                  <a:lnTo>
                    <a:pt x="168" y="309"/>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8" name="任意多边形 59"/>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9" name="任意多边形 60"/>
            <p:cNvSpPr/>
            <p:nvPr/>
          </p:nvSpPr>
          <p:spPr bwMode="auto">
            <a:xfrm>
              <a:off x="5759451" y="2522538"/>
              <a:ext cx="193675" cy="322263"/>
            </a:xfrm>
            <a:custGeom>
              <a:avLst/>
              <a:gdLst>
                <a:gd name="T0" fmla="*/ 5 w 32"/>
                <a:gd name="T1" fmla="*/ 0 h 53"/>
                <a:gd name="T2" fmla="*/ 0 w 32"/>
                <a:gd name="T3" fmla="*/ 3 h 53"/>
                <a:gd name="T4" fmla="*/ 20 w 32"/>
                <a:gd name="T5" fmla="*/ 48 h 53"/>
                <a:gd name="T6" fmla="*/ 29 w 32"/>
                <a:gd name="T7" fmla="*/ 53 h 53"/>
                <a:gd name="T8" fmla="*/ 31 w 32"/>
                <a:gd name="T9" fmla="*/ 52 h 53"/>
                <a:gd name="T10" fmla="*/ 32 w 32"/>
                <a:gd name="T11" fmla="*/ 42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3"/>
                    <a:pt x="0" y="3"/>
                    <a:pt x="0" y="3"/>
                  </a:cubicBezTo>
                  <a:cubicBezTo>
                    <a:pt x="20" y="48"/>
                    <a:pt x="20" y="48"/>
                    <a:pt x="20" y="48"/>
                  </a:cubicBezTo>
                  <a:cubicBezTo>
                    <a:pt x="29" y="53"/>
                    <a:pt x="29" y="53"/>
                    <a:pt x="29" y="53"/>
                  </a:cubicBezTo>
                  <a:cubicBezTo>
                    <a:pt x="30" y="53"/>
                    <a:pt x="31" y="53"/>
                    <a:pt x="31" y="52"/>
                  </a:cubicBezTo>
                  <a:cubicBezTo>
                    <a:pt x="32" y="42"/>
                    <a:pt x="32" y="42"/>
                    <a:pt x="32" y="42"/>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0" name="任意多边形 61"/>
            <p:cNvSpPr/>
            <p:nvPr/>
          </p:nvSpPr>
          <p:spPr bwMode="auto">
            <a:xfrm>
              <a:off x="5735638" y="2505076"/>
              <a:ext cx="84138" cy="77788"/>
            </a:xfrm>
            <a:custGeom>
              <a:avLst/>
              <a:gdLst>
                <a:gd name="T0" fmla="*/ 12 w 14"/>
                <a:gd name="T1" fmla="*/ 4 h 13"/>
                <a:gd name="T2" fmla="*/ 10 w 14"/>
                <a:gd name="T3" fmla="*/ 12 h 13"/>
                <a:gd name="T4" fmla="*/ 2 w 14"/>
                <a:gd name="T5" fmla="*/ 9 h 13"/>
                <a:gd name="T6" fmla="*/ 4 w 14"/>
                <a:gd name="T7" fmla="*/ 1 h 13"/>
                <a:gd name="T8" fmla="*/ 12 w 14"/>
                <a:gd name="T9" fmla="*/ 4 h 13"/>
              </a:gdLst>
              <a:ahLst/>
              <a:cxnLst>
                <a:cxn ang="0">
                  <a:pos x="T0" y="T1"/>
                </a:cxn>
                <a:cxn ang="0">
                  <a:pos x="T2" y="T3"/>
                </a:cxn>
                <a:cxn ang="0">
                  <a:pos x="T4" y="T5"/>
                </a:cxn>
                <a:cxn ang="0">
                  <a:pos x="T6" y="T7"/>
                </a:cxn>
                <a:cxn ang="0">
                  <a:pos x="T8" y="T9"/>
                </a:cxn>
              </a:cxnLst>
              <a:rect l="0" t="0" r="r" b="b"/>
              <a:pathLst>
                <a:path w="14" h="13">
                  <a:moveTo>
                    <a:pt x="12" y="4"/>
                  </a:moveTo>
                  <a:cubicBezTo>
                    <a:pt x="14" y="7"/>
                    <a:pt x="13" y="10"/>
                    <a:pt x="10" y="12"/>
                  </a:cubicBezTo>
                  <a:cubicBezTo>
                    <a:pt x="7" y="13"/>
                    <a:pt x="3" y="12"/>
                    <a:pt x="2" y="9"/>
                  </a:cubicBezTo>
                  <a:cubicBezTo>
                    <a:pt x="0" y="6"/>
                    <a:pt x="1" y="3"/>
                    <a:pt x="4" y="1"/>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1" name="任意多边形 62"/>
            <p:cNvSpPr/>
            <p:nvPr/>
          </p:nvSpPr>
          <p:spPr bwMode="auto">
            <a:xfrm>
              <a:off x="5675313" y="2511426"/>
              <a:ext cx="84138" cy="120650"/>
            </a:xfrm>
            <a:custGeom>
              <a:avLst/>
              <a:gdLst>
                <a:gd name="T0" fmla="*/ 14 w 14"/>
                <a:gd name="T1" fmla="*/ 0 h 20"/>
                <a:gd name="T2" fmla="*/ 11 w 14"/>
                <a:gd name="T3" fmla="*/ 18 h 20"/>
                <a:gd name="T4" fmla="*/ 0 w 14"/>
                <a:gd name="T5" fmla="*/ 8 h 20"/>
                <a:gd name="T6" fmla="*/ 14 w 14"/>
                <a:gd name="T7" fmla="*/ 0 h 20"/>
              </a:gdLst>
              <a:ahLst/>
              <a:cxnLst>
                <a:cxn ang="0">
                  <a:pos x="T0" y="T1"/>
                </a:cxn>
                <a:cxn ang="0">
                  <a:pos x="T2" y="T3"/>
                </a:cxn>
                <a:cxn ang="0">
                  <a:pos x="T4" y="T5"/>
                </a:cxn>
                <a:cxn ang="0">
                  <a:pos x="T6" y="T7"/>
                </a:cxn>
              </a:cxnLst>
              <a:rect l="0" t="0" r="r" b="b"/>
              <a:pathLst>
                <a:path w="14" h="20">
                  <a:moveTo>
                    <a:pt x="14" y="0"/>
                  </a:moveTo>
                  <a:cubicBezTo>
                    <a:pt x="14" y="0"/>
                    <a:pt x="13" y="16"/>
                    <a:pt x="11" y="18"/>
                  </a:cubicBezTo>
                  <a:cubicBezTo>
                    <a:pt x="9" y="20"/>
                    <a:pt x="0" y="8"/>
                    <a:pt x="0" y="8"/>
                  </a:cubicBezTo>
                  <a:lnTo>
                    <a:pt x="14" y="0"/>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2" name="任意多边形 63"/>
            <p:cNvSpPr/>
            <p:nvPr/>
          </p:nvSpPr>
          <p:spPr bwMode="auto">
            <a:xfrm>
              <a:off x="5759451" y="2462213"/>
              <a:ext cx="115888" cy="96838"/>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5" y="16"/>
                    <a:pt x="17" y="15"/>
                  </a:cubicBezTo>
                  <a:cubicBezTo>
                    <a:pt x="19" y="14"/>
                    <a:pt x="15" y="0"/>
                    <a:pt x="15" y="0"/>
                  </a:cubicBezTo>
                  <a:lnTo>
                    <a:pt x="0" y="8"/>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3" name="任意多边形 64"/>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4" name="任意多边形 66"/>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5" name="任意多边形 67"/>
            <p:cNvSpPr/>
            <p:nvPr/>
          </p:nvSpPr>
          <p:spPr bwMode="auto">
            <a:xfrm>
              <a:off x="6262688" y="3189288"/>
              <a:ext cx="338138" cy="357188"/>
            </a:xfrm>
            <a:custGeom>
              <a:avLst/>
              <a:gdLst>
                <a:gd name="T0" fmla="*/ 18 w 56"/>
                <a:gd name="T1" fmla="*/ 0 h 59"/>
                <a:gd name="T2" fmla="*/ 56 w 56"/>
                <a:gd name="T3" fmla="*/ 51 h 59"/>
                <a:gd name="T4" fmla="*/ 47 w 56"/>
                <a:gd name="T5" fmla="*/ 59 h 59"/>
                <a:gd name="T6" fmla="*/ 16 w 56"/>
                <a:gd name="T7" fmla="*/ 38 h 59"/>
                <a:gd name="T8" fmla="*/ 1 w 56"/>
                <a:gd name="T9" fmla="*/ 17 h 59"/>
                <a:gd name="T10" fmla="*/ 0 w 56"/>
                <a:gd name="T11" fmla="*/ 2 h 59"/>
                <a:gd name="T12" fmla="*/ 18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8" y="0"/>
                  </a:moveTo>
                  <a:cubicBezTo>
                    <a:pt x="56" y="51"/>
                    <a:pt x="56" y="51"/>
                    <a:pt x="56" y="51"/>
                  </a:cubicBezTo>
                  <a:cubicBezTo>
                    <a:pt x="47" y="59"/>
                    <a:pt x="47" y="59"/>
                    <a:pt x="47" y="59"/>
                  </a:cubicBezTo>
                  <a:cubicBezTo>
                    <a:pt x="47" y="59"/>
                    <a:pt x="28" y="50"/>
                    <a:pt x="16" y="38"/>
                  </a:cubicBezTo>
                  <a:cubicBezTo>
                    <a:pt x="3" y="27"/>
                    <a:pt x="1" y="17"/>
                    <a:pt x="1" y="17"/>
                  </a:cubicBezTo>
                  <a:cubicBezTo>
                    <a:pt x="0" y="2"/>
                    <a:pt x="0" y="2"/>
                    <a:pt x="0" y="2"/>
                  </a:cubicBezTo>
                  <a:lnTo>
                    <a:pt x="18" y="0"/>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6" name="任意多边形 68"/>
            <p:cNvSpPr/>
            <p:nvPr/>
          </p:nvSpPr>
          <p:spPr bwMode="auto">
            <a:xfrm>
              <a:off x="5905501" y="2025651"/>
              <a:ext cx="120650" cy="96838"/>
            </a:xfrm>
            <a:custGeom>
              <a:avLst/>
              <a:gdLst>
                <a:gd name="T0" fmla="*/ 15 w 76"/>
                <a:gd name="T1" fmla="*/ 61 h 61"/>
                <a:gd name="T2" fmla="*/ 76 w 76"/>
                <a:gd name="T3" fmla="*/ 23 h 61"/>
                <a:gd name="T4" fmla="*/ 61 w 76"/>
                <a:gd name="T5" fmla="*/ 0 h 61"/>
                <a:gd name="T6" fmla="*/ 0 w 76"/>
                <a:gd name="T7" fmla="*/ 35 h 61"/>
                <a:gd name="T8" fmla="*/ 15 w 76"/>
                <a:gd name="T9" fmla="*/ 61 h 61"/>
              </a:gdLst>
              <a:ahLst/>
              <a:cxnLst>
                <a:cxn ang="0">
                  <a:pos x="T0" y="T1"/>
                </a:cxn>
                <a:cxn ang="0">
                  <a:pos x="T2" y="T3"/>
                </a:cxn>
                <a:cxn ang="0">
                  <a:pos x="T4" y="T5"/>
                </a:cxn>
                <a:cxn ang="0">
                  <a:pos x="T6" y="T7"/>
                </a:cxn>
                <a:cxn ang="0">
                  <a:pos x="T8" y="T9"/>
                </a:cxn>
              </a:cxnLst>
              <a:rect l="0" t="0" r="r" b="b"/>
              <a:pathLst>
                <a:path w="76" h="61">
                  <a:moveTo>
                    <a:pt x="15" y="61"/>
                  </a:moveTo>
                  <a:lnTo>
                    <a:pt x="76" y="23"/>
                  </a:lnTo>
                  <a:lnTo>
                    <a:pt x="61" y="0"/>
                  </a:lnTo>
                  <a:lnTo>
                    <a:pt x="0" y="35"/>
                  </a:lnTo>
                  <a:lnTo>
                    <a:pt x="15"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7" name="任意多边形 69"/>
            <p:cNvSpPr/>
            <p:nvPr/>
          </p:nvSpPr>
          <p:spPr bwMode="auto">
            <a:xfrm>
              <a:off x="5656263" y="1528763"/>
              <a:ext cx="473075" cy="357188"/>
            </a:xfrm>
            <a:custGeom>
              <a:avLst/>
              <a:gdLst>
                <a:gd name="T0" fmla="*/ 78 w 78"/>
                <a:gd name="T1" fmla="*/ 2 h 59"/>
                <a:gd name="T2" fmla="*/ 77 w 78"/>
                <a:gd name="T3" fmla="*/ 0 h 59"/>
                <a:gd name="T4" fmla="*/ 2 w 78"/>
                <a:gd name="T5" fmla="*/ 1 h 59"/>
                <a:gd name="T6" fmla="*/ 0 w 78"/>
                <a:gd name="T7" fmla="*/ 3 h 59"/>
                <a:gd name="T8" fmla="*/ 24 w 78"/>
                <a:gd name="T9" fmla="*/ 51 h 59"/>
                <a:gd name="T10" fmla="*/ 28 w 78"/>
                <a:gd name="T11" fmla="*/ 57 h 59"/>
                <a:gd name="T12" fmla="*/ 30 w 78"/>
                <a:gd name="T13" fmla="*/ 57 h 59"/>
                <a:gd name="T14" fmla="*/ 78 w 78"/>
                <a:gd name="T15" fmla="*/ 2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9">
                  <a:moveTo>
                    <a:pt x="78" y="2"/>
                  </a:moveTo>
                  <a:cubicBezTo>
                    <a:pt x="78" y="1"/>
                    <a:pt x="78" y="0"/>
                    <a:pt x="77" y="0"/>
                  </a:cubicBezTo>
                  <a:cubicBezTo>
                    <a:pt x="2" y="1"/>
                    <a:pt x="2" y="1"/>
                    <a:pt x="2" y="1"/>
                  </a:cubicBezTo>
                  <a:cubicBezTo>
                    <a:pt x="1" y="0"/>
                    <a:pt x="0" y="2"/>
                    <a:pt x="0" y="3"/>
                  </a:cubicBezTo>
                  <a:cubicBezTo>
                    <a:pt x="24" y="51"/>
                    <a:pt x="24" y="51"/>
                    <a:pt x="24" y="51"/>
                  </a:cubicBezTo>
                  <a:cubicBezTo>
                    <a:pt x="28" y="57"/>
                    <a:pt x="28" y="57"/>
                    <a:pt x="28" y="57"/>
                  </a:cubicBezTo>
                  <a:cubicBezTo>
                    <a:pt x="28" y="58"/>
                    <a:pt x="30" y="59"/>
                    <a:pt x="30" y="57"/>
                  </a:cubicBezTo>
                  <a:lnTo>
                    <a:pt x="78" y="2"/>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8" name="椭圆 137"/>
            <p:cNvSpPr/>
            <p:nvPr/>
          </p:nvSpPr>
          <p:spPr bwMode="auto">
            <a:xfrm>
              <a:off x="5621338" y="1468438"/>
              <a:ext cx="34925" cy="36513"/>
            </a:xfrm>
            <a:prstGeom prst="ellipse">
              <a:avLst/>
            </a:pr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9" name="任意多边形 46"/>
            <p:cNvSpPr/>
            <p:nvPr/>
          </p:nvSpPr>
          <p:spPr bwMode="auto">
            <a:xfrm>
              <a:off x="4870451" y="2638426"/>
              <a:ext cx="307975" cy="247650"/>
            </a:xfrm>
            <a:custGeom>
              <a:avLst/>
              <a:gdLst>
                <a:gd name="T0" fmla="*/ 30 w 51"/>
                <a:gd name="T1" fmla="*/ 41 h 41"/>
                <a:gd name="T2" fmla="*/ 26 w 51"/>
                <a:gd name="T3" fmla="*/ 33 h 41"/>
                <a:gd name="T4" fmla="*/ 17 w 51"/>
                <a:gd name="T5" fmla="*/ 26 h 41"/>
                <a:gd name="T6" fmla="*/ 24 w 51"/>
                <a:gd name="T7" fmla="*/ 23 h 41"/>
                <a:gd name="T8" fmla="*/ 51 w 51"/>
                <a:gd name="T9" fmla="*/ 4 h 41"/>
                <a:gd name="T10" fmla="*/ 16 w 51"/>
                <a:gd name="T11" fmla="*/ 2 h 41"/>
                <a:gd name="T12" fmla="*/ 1 w 51"/>
                <a:gd name="T13" fmla="*/ 28 h 41"/>
                <a:gd name="T14" fmla="*/ 19 w 51"/>
                <a:gd name="T15" fmla="*/ 39 h 41"/>
                <a:gd name="T16" fmla="*/ 30 w 5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1">
                  <a:moveTo>
                    <a:pt x="30" y="41"/>
                  </a:moveTo>
                  <a:cubicBezTo>
                    <a:pt x="26" y="33"/>
                    <a:pt x="26" y="33"/>
                    <a:pt x="26" y="33"/>
                  </a:cubicBezTo>
                  <a:cubicBezTo>
                    <a:pt x="26" y="33"/>
                    <a:pt x="18" y="31"/>
                    <a:pt x="17" y="26"/>
                  </a:cubicBezTo>
                  <a:cubicBezTo>
                    <a:pt x="17" y="21"/>
                    <a:pt x="24" y="23"/>
                    <a:pt x="24" y="23"/>
                  </a:cubicBezTo>
                  <a:cubicBezTo>
                    <a:pt x="24" y="23"/>
                    <a:pt x="51" y="9"/>
                    <a:pt x="51" y="4"/>
                  </a:cubicBezTo>
                  <a:cubicBezTo>
                    <a:pt x="51" y="0"/>
                    <a:pt x="19" y="0"/>
                    <a:pt x="16" y="2"/>
                  </a:cubicBezTo>
                  <a:cubicBezTo>
                    <a:pt x="13" y="4"/>
                    <a:pt x="0" y="24"/>
                    <a:pt x="1" y="28"/>
                  </a:cubicBezTo>
                  <a:cubicBezTo>
                    <a:pt x="2" y="32"/>
                    <a:pt x="19" y="39"/>
                    <a:pt x="19" y="39"/>
                  </a:cubicBezTo>
                  <a:lnTo>
                    <a:pt x="30" y="41"/>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0" name="任意多边形 24"/>
            <p:cNvSpPr/>
            <p:nvPr/>
          </p:nvSpPr>
          <p:spPr bwMode="auto">
            <a:xfrm>
              <a:off x="4089401" y="2905126"/>
              <a:ext cx="314325" cy="260350"/>
            </a:xfrm>
            <a:custGeom>
              <a:avLst/>
              <a:gdLst>
                <a:gd name="T0" fmla="*/ 31 w 52"/>
                <a:gd name="T1" fmla="*/ 43 h 43"/>
                <a:gd name="T2" fmla="*/ 26 w 52"/>
                <a:gd name="T3" fmla="*/ 35 h 43"/>
                <a:gd name="T4" fmla="*/ 17 w 52"/>
                <a:gd name="T5" fmla="*/ 28 h 43"/>
                <a:gd name="T6" fmla="*/ 24 w 52"/>
                <a:gd name="T7" fmla="*/ 24 h 43"/>
                <a:gd name="T8" fmla="*/ 52 w 52"/>
                <a:gd name="T9" fmla="*/ 4 h 43"/>
                <a:gd name="T10" fmla="*/ 16 w 52"/>
                <a:gd name="T11" fmla="*/ 3 h 43"/>
                <a:gd name="T12" fmla="*/ 1 w 52"/>
                <a:gd name="T13" fmla="*/ 30 h 43"/>
                <a:gd name="T14" fmla="*/ 19 w 52"/>
                <a:gd name="T15" fmla="*/ 41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6" y="35"/>
                    <a:pt x="26" y="35"/>
                    <a:pt x="26" y="35"/>
                  </a:cubicBezTo>
                  <a:cubicBezTo>
                    <a:pt x="26" y="35"/>
                    <a:pt x="18" y="33"/>
                    <a:pt x="17" y="28"/>
                  </a:cubicBezTo>
                  <a:cubicBezTo>
                    <a:pt x="17" y="23"/>
                    <a:pt x="24" y="24"/>
                    <a:pt x="24" y="24"/>
                  </a:cubicBezTo>
                  <a:cubicBezTo>
                    <a:pt x="24" y="24"/>
                    <a:pt x="52" y="10"/>
                    <a:pt x="52" y="4"/>
                  </a:cubicBezTo>
                  <a:cubicBezTo>
                    <a:pt x="52" y="0"/>
                    <a:pt x="19" y="0"/>
                    <a:pt x="16" y="3"/>
                  </a:cubicBezTo>
                  <a:cubicBezTo>
                    <a:pt x="12" y="5"/>
                    <a:pt x="0" y="26"/>
                    <a:pt x="1" y="30"/>
                  </a:cubicBezTo>
                  <a:cubicBezTo>
                    <a:pt x="2" y="34"/>
                    <a:pt x="19" y="41"/>
                    <a:pt x="19" y="41"/>
                  </a:cubicBezTo>
                  <a:lnTo>
                    <a:pt x="31" y="43"/>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1" name="任意多边形 65"/>
            <p:cNvSpPr/>
            <p:nvPr/>
          </p:nvSpPr>
          <p:spPr bwMode="auto">
            <a:xfrm>
              <a:off x="5505451" y="2219326"/>
              <a:ext cx="314325" cy="261938"/>
            </a:xfrm>
            <a:custGeom>
              <a:avLst/>
              <a:gdLst>
                <a:gd name="T0" fmla="*/ 31 w 52"/>
                <a:gd name="T1" fmla="*/ 43 h 43"/>
                <a:gd name="T2" fmla="*/ 27 w 52"/>
                <a:gd name="T3" fmla="*/ 36 h 43"/>
                <a:gd name="T4" fmla="*/ 18 w 52"/>
                <a:gd name="T5" fmla="*/ 28 h 43"/>
                <a:gd name="T6" fmla="*/ 24 w 52"/>
                <a:gd name="T7" fmla="*/ 24 h 43"/>
                <a:gd name="T8" fmla="*/ 52 w 52"/>
                <a:gd name="T9" fmla="*/ 4 h 43"/>
                <a:gd name="T10" fmla="*/ 16 w 52"/>
                <a:gd name="T11" fmla="*/ 3 h 43"/>
                <a:gd name="T12" fmla="*/ 1 w 52"/>
                <a:gd name="T13" fmla="*/ 30 h 43"/>
                <a:gd name="T14" fmla="*/ 19 w 52"/>
                <a:gd name="T15" fmla="*/ 42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7" y="36"/>
                    <a:pt x="27" y="36"/>
                    <a:pt x="27" y="36"/>
                  </a:cubicBezTo>
                  <a:cubicBezTo>
                    <a:pt x="27" y="36"/>
                    <a:pt x="18" y="33"/>
                    <a:pt x="18" y="28"/>
                  </a:cubicBezTo>
                  <a:cubicBezTo>
                    <a:pt x="17" y="23"/>
                    <a:pt x="24" y="24"/>
                    <a:pt x="24" y="24"/>
                  </a:cubicBezTo>
                  <a:cubicBezTo>
                    <a:pt x="24" y="24"/>
                    <a:pt x="52" y="10"/>
                    <a:pt x="52" y="4"/>
                  </a:cubicBezTo>
                  <a:cubicBezTo>
                    <a:pt x="52" y="0"/>
                    <a:pt x="19" y="1"/>
                    <a:pt x="16" y="3"/>
                  </a:cubicBezTo>
                  <a:cubicBezTo>
                    <a:pt x="12" y="6"/>
                    <a:pt x="0" y="26"/>
                    <a:pt x="1" y="30"/>
                  </a:cubicBezTo>
                  <a:cubicBezTo>
                    <a:pt x="2" y="34"/>
                    <a:pt x="19" y="42"/>
                    <a:pt x="19" y="42"/>
                  </a:cubicBezTo>
                  <a:lnTo>
                    <a:pt x="31" y="43"/>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8" name="标题 7"/>
          <p:cNvSpPr>
            <a:spLocks noGrp="1"/>
          </p:cNvSpPr>
          <p:nvPr>
            <p:ph type="title"/>
          </p:nvPr>
        </p:nvSpPr>
        <p:spPr>
          <a:xfrm>
            <a:off x="1830705" y="334645"/>
            <a:ext cx="9847580" cy="664845"/>
          </a:xfrm>
        </p:spPr>
        <p:txBody>
          <a:bodyPr>
            <a:normAutofit/>
          </a:bodyPr>
          <a:lstStyle/>
          <a:p>
            <a:r>
              <a:rPr kumimoji="1" lang="en-US" altLang="zh-CN" sz="3200" smtClean="0">
                <a:solidFill>
                  <a:schemeClr val="accent1">
                    <a:lumMod val="50000"/>
                  </a:schemeClr>
                </a:solidFill>
              </a:rPr>
              <a:t>1. </a:t>
            </a:r>
            <a:r>
              <a:rPr kumimoji="1" lang="zh-CN" altLang="en-US" sz="3200" smtClean="0">
                <a:solidFill>
                  <a:schemeClr val="accent1">
                    <a:lumMod val="50000"/>
                  </a:schemeClr>
                </a:solidFill>
              </a:rPr>
              <a:t>内容完整(Completeness)：</a:t>
            </a:r>
            <a:r>
              <a:rPr kumimoji="1" lang="zh-CN" altLang="en-US" sz="2400" smtClean="0">
                <a:solidFill>
                  <a:schemeClr val="accent1">
                    <a:lumMod val="50000"/>
                  </a:schemeClr>
                </a:solidFill>
              </a:rPr>
              <a:t>格式正确，要点齐全</a:t>
            </a:r>
            <a:endParaRPr kumimoji="1" lang="zh-CN" altLang="en-US" sz="2400" smtClean="0">
              <a:solidFill>
                <a:schemeClr val="accent1">
                  <a:lumMod val="50000"/>
                </a:schemeClr>
              </a:solidFill>
            </a:endParaRPr>
          </a:p>
        </p:txBody>
      </p:sp>
      <p:grpSp>
        <p:nvGrpSpPr>
          <p:cNvPr id="54" name="组 53"/>
          <p:cNvGrpSpPr/>
          <p:nvPr/>
        </p:nvGrpSpPr>
        <p:grpSpPr>
          <a:xfrm>
            <a:off x="7600950" y="1339850"/>
            <a:ext cx="4290695" cy="4545330"/>
            <a:chOff x="1227883" y="1214884"/>
            <a:chExt cx="4553383" cy="6139585"/>
          </a:xfrm>
        </p:grpSpPr>
        <p:sp>
          <p:nvSpPr>
            <p:cNvPr id="61" name="矩形 60"/>
            <p:cNvSpPr/>
            <p:nvPr/>
          </p:nvSpPr>
          <p:spPr>
            <a:xfrm>
              <a:off x="1397700" y="1817006"/>
              <a:ext cx="4383566" cy="5537463"/>
            </a:xfrm>
            <a:prstGeom prst="rect">
              <a:avLst/>
            </a:prstGeom>
            <a:solidFill>
              <a:schemeClr val="accent2"/>
            </a:solidFill>
            <a:ln>
              <a:noFill/>
            </a:ln>
          </p:spPr>
          <p:style>
            <a:lnRef idx="2">
              <a:srgbClr val="0092E8">
                <a:shade val="50000"/>
              </a:srgbClr>
            </a:lnRef>
            <a:fillRef idx="1">
              <a:srgbClr val="0092E8"/>
            </a:fillRef>
            <a:effectRef idx="0">
              <a:srgbClr val="0092E8"/>
            </a:effectRef>
            <a:fontRef idx="minor">
              <a:srgbClr val="FFFFFF"/>
            </a:fontRef>
          </p:style>
          <p:txBody>
            <a:bodyPr rtlCol="0" anchor="ctr"/>
            <a:p>
              <a:pPr lvl="0" algn="ctr" defTabSz="609600">
                <a:lnSpc>
                  <a:spcPct val="130000"/>
                </a:lnSpc>
              </a:pPr>
              <a:endParaRPr lang="en-US" altLang="zh-CN" sz="1600" b="1" dirty="0">
                <a:solidFill>
                  <a:srgbClr val="FFFFFF"/>
                </a:solidFill>
                <a:ea typeface="微软雅黑" panose="020B0503020204020204" charset="-122"/>
              </a:endParaRPr>
            </a:p>
          </p:txBody>
        </p:sp>
        <p:grpSp>
          <p:nvGrpSpPr>
            <p:cNvPr id="56" name="组 55"/>
            <p:cNvGrpSpPr/>
            <p:nvPr/>
          </p:nvGrpSpPr>
          <p:grpSpPr>
            <a:xfrm>
              <a:off x="1227883" y="1237835"/>
              <a:ext cx="2631587" cy="747719"/>
              <a:chOff x="1227883" y="1237835"/>
              <a:chExt cx="2631587" cy="747719"/>
            </a:xfrm>
          </p:grpSpPr>
          <p:sp>
            <p:nvSpPr>
              <p:cNvPr id="58" name="直角三角形 57"/>
              <p:cNvSpPr/>
              <p:nvPr/>
            </p:nvSpPr>
            <p:spPr>
              <a:xfrm>
                <a:off x="1837443" y="1237835"/>
                <a:ext cx="97714" cy="97714"/>
              </a:xfrm>
              <a:prstGeom prst="rtTriangle">
                <a:avLst/>
              </a:prstGeom>
              <a:solidFill>
                <a:srgbClr val="0092E8">
                  <a:lumMod val="75000"/>
                </a:srgbClr>
              </a:solidFill>
              <a:ln>
                <a:noFill/>
              </a:ln>
            </p:spPr>
            <p:style>
              <a:lnRef idx="2">
                <a:srgbClr val="0092E8">
                  <a:shade val="50000"/>
                </a:srgbClr>
              </a:lnRef>
              <a:fillRef idx="1">
                <a:srgbClr val="0092E8"/>
              </a:fillRef>
              <a:effectRef idx="0">
                <a:srgbClr val="0092E8"/>
              </a:effectRef>
              <a:fontRef idx="minor">
                <a:srgbClr val="FFFFFF"/>
              </a:fontRef>
            </p:style>
            <p:txBody>
              <a:bodyPr rtlCol="0" anchor="ctr"/>
              <a:p>
                <a:pPr algn="ctr"/>
                <a:endParaRPr kumimoji="1" lang="zh-CN" altLang="en-US"/>
              </a:p>
            </p:txBody>
          </p:sp>
          <p:sp>
            <p:nvSpPr>
              <p:cNvPr id="59" name="矩形 58"/>
              <p:cNvSpPr/>
              <p:nvPr/>
            </p:nvSpPr>
            <p:spPr>
              <a:xfrm>
                <a:off x="1227883" y="1332412"/>
                <a:ext cx="2631587" cy="653142"/>
              </a:xfrm>
              <a:prstGeom prst="rect">
                <a:avLst/>
              </a:prstGeom>
              <a:solidFill>
                <a:srgbClr val="0E8E86"/>
              </a:solidFill>
              <a:ln>
                <a:noFill/>
              </a:ln>
            </p:spPr>
            <p:style>
              <a:lnRef idx="2">
                <a:srgbClr val="0092E8">
                  <a:shade val="50000"/>
                </a:srgbClr>
              </a:lnRef>
              <a:fillRef idx="1">
                <a:srgbClr val="0092E8"/>
              </a:fillRef>
              <a:effectRef idx="0">
                <a:srgbClr val="0092E8"/>
              </a:effectRef>
              <a:fontRef idx="minor">
                <a:srgbClr val="FFFFFF"/>
              </a:fontRef>
            </p:style>
            <p:txBody>
              <a:bodyPr rtlCol="0" anchor="ctr"/>
              <a:p>
                <a:pPr lvl="0" algn="ctr" defTabSz="609600">
                  <a:lnSpc>
                    <a:spcPct val="130000"/>
                  </a:lnSpc>
                </a:pPr>
                <a:endParaRPr lang="en-US" altLang="zh-CN" sz="1600" b="1" dirty="0">
                  <a:solidFill>
                    <a:srgbClr val="FFFFFF"/>
                  </a:solidFill>
                  <a:ea typeface="微软雅黑" panose="020B0503020204020204" charset="-122"/>
                </a:endParaRPr>
              </a:p>
            </p:txBody>
          </p:sp>
          <p:sp>
            <p:nvSpPr>
              <p:cNvPr id="60" name="页外连接符 59"/>
              <p:cNvSpPr/>
              <p:nvPr/>
            </p:nvSpPr>
            <p:spPr>
              <a:xfrm>
                <a:off x="1397725" y="1240971"/>
                <a:ext cx="444137" cy="561703"/>
              </a:xfrm>
              <a:prstGeom prst="flowChartOffpageConnector">
                <a:avLst/>
              </a:prstGeom>
              <a:solidFill>
                <a:srgbClr val="13C1B3"/>
              </a:solidFill>
              <a:ln>
                <a:noFill/>
              </a:ln>
            </p:spPr>
            <p:style>
              <a:lnRef idx="2">
                <a:srgbClr val="0092E8">
                  <a:shade val="50000"/>
                </a:srgbClr>
              </a:lnRef>
              <a:fillRef idx="1">
                <a:srgbClr val="0092E8"/>
              </a:fillRef>
              <a:effectRef idx="0">
                <a:srgbClr val="0092E8"/>
              </a:effectRef>
              <a:fontRef idx="minor">
                <a:srgbClr val="FFFFFF"/>
              </a:fontRef>
            </p:style>
            <p:txBody>
              <a:bodyPr rtlCol="0" anchor="ctr"/>
              <a:p>
                <a:pPr algn="ctr"/>
                <a:endParaRPr kumimoji="1" lang="zh-CN" altLang="en-US"/>
              </a:p>
            </p:txBody>
          </p:sp>
        </p:grpSp>
        <p:sp>
          <p:nvSpPr>
            <p:cNvPr id="57" name="矩形 56"/>
            <p:cNvSpPr/>
            <p:nvPr/>
          </p:nvSpPr>
          <p:spPr>
            <a:xfrm>
              <a:off x="1935577" y="1214884"/>
              <a:ext cx="1826141" cy="771093"/>
            </a:xfrm>
            <a:prstGeom prst="rect">
              <a:avLst/>
            </a:prstGeom>
          </p:spPr>
          <p:txBody>
            <a:bodyPr wrap="square">
              <a:spAutoFit/>
            </a:bodyPr>
            <a:p>
              <a:pPr lvl="0" algn="ctr" defTabSz="609600">
                <a:lnSpc>
                  <a:spcPct val="130000"/>
                </a:lnSpc>
              </a:pPr>
              <a:r>
                <a:rPr lang="zh-CN" altLang="en-US" sz="2400" b="1" dirty="0">
                  <a:solidFill>
                    <a:srgbClr val="FFFFFF"/>
                  </a:solidFill>
                  <a:ea typeface="微软雅黑" panose="020B0503020204020204" charset="-122"/>
                </a:rPr>
                <a:t>评讲反馈</a:t>
              </a:r>
              <a:endParaRPr lang="zh-CN" altLang="en-US" sz="2400" b="1" dirty="0">
                <a:solidFill>
                  <a:srgbClr val="FFFFFF"/>
                </a:solidFill>
                <a:ea typeface="微软雅黑" panose="020B0503020204020204" charset="-122"/>
              </a:endParaRPr>
            </a:p>
          </p:txBody>
        </p:sp>
      </p:grpSp>
      <p:sp>
        <p:nvSpPr>
          <p:cNvPr id="9" name="文本框 8"/>
          <p:cNvSpPr txBox="1"/>
          <p:nvPr/>
        </p:nvSpPr>
        <p:spPr>
          <a:xfrm>
            <a:off x="7835900" y="2176145"/>
            <a:ext cx="3980180" cy="3444875"/>
          </a:xfrm>
          <a:prstGeom prst="rect">
            <a:avLst/>
          </a:prstGeom>
          <a:noFill/>
        </p:spPr>
        <p:txBody>
          <a:bodyPr wrap="square" rtlCol="0" anchor="t">
            <a:spAutoFit/>
          </a:bodyPr>
          <a:p>
            <a:pPr>
              <a:lnSpc>
                <a:spcPct val="130000"/>
              </a:lnSpc>
              <a:spcBef>
                <a:spcPts val="600"/>
              </a:spcBef>
            </a:pPr>
            <a:r>
              <a:rPr lang="en-US" altLang="zh-CN"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rPr>
              <a:t>    </a:t>
            </a:r>
            <a:r>
              <a:rPr lang="zh-CN" altLang="en-US"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rPr>
              <a:t>这篇习作最明显的问题在于</a:t>
            </a:r>
            <a:r>
              <a:rPr lang="zh-CN" altLang="en-US" sz="1600" b="1" kern="0" dirty="0">
                <a:solidFill>
                  <a:srgbClr val="FFFF00"/>
                </a:solidFill>
                <a:latin typeface="微软雅黑" panose="020B0503020204020204" charset="-122"/>
                <a:ea typeface="微软雅黑" panose="020B0503020204020204" charset="-122"/>
                <a:cs typeface="微软雅黑" panose="020B0503020204020204" charset="-122"/>
                <a:sym typeface="Century Gothic" panose="020B0502020202020204" charset="0"/>
              </a:rPr>
              <a:t>审题不细心，角色代入感不强</a:t>
            </a:r>
            <a:r>
              <a:rPr lang="zh-CN" altLang="en-US"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rPr>
              <a:t>：</a:t>
            </a:r>
            <a:endParaRPr lang="zh-CN" altLang="en-US"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endParaRPr>
          </a:p>
          <a:p>
            <a:pPr>
              <a:lnSpc>
                <a:spcPct val="130000"/>
              </a:lnSpc>
              <a:spcBef>
                <a:spcPts val="600"/>
              </a:spcBef>
            </a:pPr>
            <a:r>
              <a:rPr lang="en-US" altLang="zh-CN"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rPr>
              <a:t>    1. </a:t>
            </a:r>
            <a:r>
              <a:rPr lang="zh-CN" altLang="en-US"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rPr>
              <a:t>本文是</a:t>
            </a:r>
            <a:r>
              <a:rPr lang="en-US" altLang="zh-CN"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rPr>
              <a:t>呼吁</a:t>
            </a:r>
            <a:r>
              <a:rPr lang="zh-CN" altLang="en-US"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rPr>
              <a:t>全校</a:t>
            </a:r>
            <a:r>
              <a:rPr lang="en-US" altLang="zh-CN"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rPr>
              <a:t>同学们</a:t>
            </a:r>
            <a:r>
              <a:rPr lang="zh-CN" altLang="en-US"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rPr>
              <a:t>的，</a:t>
            </a:r>
            <a:r>
              <a:rPr lang="zh-CN" altLang="en-US" sz="1600" b="1" kern="0" dirty="0">
                <a:solidFill>
                  <a:srgbClr val="FFFF00"/>
                </a:solidFill>
                <a:latin typeface="微软雅黑" panose="020B0503020204020204" charset="-122"/>
                <a:ea typeface="微软雅黑" panose="020B0503020204020204" charset="-122"/>
                <a:cs typeface="微软雅黑" panose="020B0503020204020204" charset="-122"/>
                <a:sym typeface="Century Gothic" panose="020B0502020202020204" charset="0"/>
              </a:rPr>
              <a:t>称呼语</a:t>
            </a:r>
            <a:r>
              <a:rPr lang="en-US" altLang="zh-CN" sz="1600" b="1" kern="0" dirty="0">
                <a:solidFill>
                  <a:srgbClr val="FFFF00"/>
                </a:solidFill>
                <a:latin typeface="微软雅黑" panose="020B0503020204020204" charset="-122"/>
                <a:ea typeface="微软雅黑" panose="020B0503020204020204" charset="-122"/>
                <a:cs typeface="微软雅黑" panose="020B0503020204020204" charset="-122"/>
                <a:sym typeface="Century Gothic" panose="020B0502020202020204" charset="0"/>
              </a:rPr>
              <a:t> ”Ladies and gentlemen”</a:t>
            </a:r>
            <a:r>
              <a:rPr lang="zh-CN" altLang="en-US" sz="1600" b="1" kern="0" dirty="0">
                <a:solidFill>
                  <a:srgbClr val="FFFF00"/>
                </a:solidFill>
                <a:latin typeface="微软雅黑" panose="020B0503020204020204" charset="-122"/>
                <a:ea typeface="微软雅黑" panose="020B0503020204020204" charset="-122"/>
                <a:cs typeface="微软雅黑" panose="020B0503020204020204" charset="-122"/>
                <a:sym typeface="Century Gothic" panose="020B0502020202020204" charset="0"/>
              </a:rPr>
              <a:t>，</a:t>
            </a:r>
            <a:r>
              <a:rPr lang="en-US" altLang="zh-CN" sz="1600" b="1" kern="0" dirty="0">
                <a:solidFill>
                  <a:srgbClr val="FFFF00"/>
                </a:solidFill>
                <a:latin typeface="微软雅黑" panose="020B0503020204020204" charset="-122"/>
                <a:ea typeface="微软雅黑" panose="020B0503020204020204" charset="-122"/>
                <a:cs typeface="微软雅黑" panose="020B0503020204020204" charset="-122"/>
                <a:sym typeface="Century Gothic" panose="020B0502020202020204" charset="0"/>
              </a:rPr>
              <a:t>“To whom it may concern”</a:t>
            </a:r>
            <a:r>
              <a:rPr lang="zh-CN" altLang="en-US" sz="1600" b="1" kern="0" dirty="0">
                <a:solidFill>
                  <a:srgbClr val="FFFF00"/>
                </a:solidFill>
                <a:latin typeface="微软雅黑" panose="020B0503020204020204" charset="-122"/>
                <a:ea typeface="微软雅黑" panose="020B0503020204020204" charset="-122"/>
                <a:cs typeface="微软雅黑" panose="020B0503020204020204" charset="-122"/>
                <a:sym typeface="Century Gothic" panose="020B0502020202020204" charset="0"/>
              </a:rPr>
              <a:t>都是错误的</a:t>
            </a:r>
            <a:r>
              <a:rPr lang="zh-CN" altLang="en-US" sz="1600" b="1" kern="0" dirty="0">
                <a:solidFill>
                  <a:schemeClr val="accent4">
                    <a:lumMod val="20000"/>
                    <a:lumOff val="80000"/>
                  </a:schemeClr>
                </a:solidFill>
                <a:latin typeface="微软雅黑" panose="020B0503020204020204" charset="-122"/>
                <a:ea typeface="微软雅黑" panose="020B0503020204020204" charset="-122"/>
                <a:cs typeface="微软雅黑" panose="020B0503020204020204" charset="-122"/>
                <a:sym typeface="Century Gothic" panose="020B0502020202020204" charset="0"/>
              </a:rPr>
              <a:t>。</a:t>
            </a:r>
            <a:r>
              <a:rPr lang="zh-CN" altLang="en-US"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rPr>
              <a:t>这些都是审题不细心，角色未代入造成。</a:t>
            </a:r>
            <a:endParaRPr lang="zh-CN" altLang="en-US"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endParaRPr>
          </a:p>
          <a:p>
            <a:pPr>
              <a:lnSpc>
                <a:spcPct val="130000"/>
              </a:lnSpc>
              <a:spcBef>
                <a:spcPts val="600"/>
              </a:spcBef>
            </a:pPr>
            <a:r>
              <a:rPr lang="en-US" altLang="zh-CN"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rPr>
              <a:t>   2. </a:t>
            </a:r>
            <a:r>
              <a:rPr lang="zh-CN" altLang="en-US"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rPr>
              <a:t>结束语没有起到画龙点睛的作用，而是用了演讲或致辞的结束语</a:t>
            </a:r>
            <a:r>
              <a:rPr lang="en-US" altLang="zh-CN"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rPr>
              <a:t>“thank you for your listening”</a:t>
            </a:r>
            <a:r>
              <a:rPr lang="zh-CN" altLang="en-US"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rPr>
              <a:t>，</a:t>
            </a:r>
            <a:r>
              <a:rPr lang="en-US" altLang="zh-CN"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rPr>
              <a:t>机械生硬，弄巧成拙</a:t>
            </a:r>
            <a:r>
              <a:rPr lang="zh-CN" altLang="en-US"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rPr>
              <a:t>。</a:t>
            </a:r>
            <a:endParaRPr lang="zh-CN" altLang="en-US" sz="1600" b="1" kern="0" dirty="0">
              <a:solidFill>
                <a:srgbClr val="FFFFFF"/>
              </a:solidFill>
              <a:latin typeface="微软雅黑" panose="020B0503020204020204" charset="-122"/>
              <a:ea typeface="微软雅黑" panose="020B0503020204020204" charset="-122"/>
              <a:cs typeface="微软雅黑" panose="020B0503020204020204" charset="-122"/>
              <a:sym typeface="Century Gothic" panose="020B0502020202020204" charset="0"/>
            </a:endParaRPr>
          </a:p>
        </p:txBody>
      </p:sp>
      <p:pic>
        <p:nvPicPr>
          <p:cNvPr id="3" name="图片 2"/>
          <p:cNvPicPr>
            <a:picLocks noChangeAspect="1"/>
          </p:cNvPicPr>
          <p:nvPr/>
        </p:nvPicPr>
        <p:blipFill>
          <a:blip r:embed="rId1"/>
          <a:stretch>
            <a:fillRect/>
          </a:stretch>
        </p:blipFill>
        <p:spPr>
          <a:xfrm>
            <a:off x="307340" y="1239520"/>
            <a:ext cx="7293610" cy="5455920"/>
          </a:xfrm>
          <a:prstGeom prst="rect">
            <a:avLst/>
          </a:prstGeom>
        </p:spPr>
      </p:pic>
      <p:sp>
        <p:nvSpPr>
          <p:cNvPr id="6" name="圆角矩形 5"/>
          <p:cNvSpPr/>
          <p:nvPr/>
        </p:nvSpPr>
        <p:spPr>
          <a:xfrm>
            <a:off x="502920" y="1984375"/>
            <a:ext cx="3308350" cy="310515"/>
          </a:xfrm>
          <a:prstGeom prst="round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775335" y="5786120"/>
            <a:ext cx="3308350" cy="310515"/>
          </a:xfrm>
          <a:prstGeom prst="round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ppt_x</p:attrName>
                                        </p:attrNameLst>
                                      </p:cBhvr>
                                      <p:tavLst>
                                        <p:tav tm="0">
                                          <p:val>
                                            <p:strVal val="#ppt_x-.2"/>
                                          </p:val>
                                        </p:tav>
                                        <p:tav tm="100000">
                                          <p:val>
                                            <p:strVal val="#ppt_x"/>
                                          </p:val>
                                        </p:tav>
                                      </p:tavLst>
                                    </p:anim>
                                    <p:anim calcmode="lin" valueType="num">
                                      <p:cBhvr>
                                        <p:cTn id="8" dur="1000" fill="hold"/>
                                        <p:tgtEl>
                                          <p:spTgt spid="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54"/>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trips(down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6" grpId="0" bldLvl="0" animBg="1"/>
      <p:bldP spid="6" grpId="1" animBg="1"/>
      <p:bldP spid="7" grpId="0" bldLvl="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0" name="标题 59"/>
          <p:cNvSpPr>
            <a:spLocks noGrp="1"/>
          </p:cNvSpPr>
          <p:nvPr>
            <p:ph type="title"/>
          </p:nvPr>
        </p:nvSpPr>
        <p:spPr>
          <a:xfrm>
            <a:off x="1830705" y="334645"/>
            <a:ext cx="10361295" cy="664845"/>
          </a:xfrm>
        </p:spPr>
        <p:txBody>
          <a:bodyPr>
            <a:normAutofit/>
          </a:bodyPr>
          <a:lstStyle/>
          <a:p>
            <a:r>
              <a:rPr kumimoji="1" lang="en-US" altLang="zh-CN" sz="3555" smtClean="0">
                <a:solidFill>
                  <a:schemeClr val="accent1">
                    <a:lumMod val="50000"/>
                  </a:schemeClr>
                </a:solidFill>
              </a:rPr>
              <a:t>1. </a:t>
            </a:r>
            <a:r>
              <a:rPr kumimoji="1" lang="zh-CN" altLang="en-US" sz="3200" smtClean="0">
                <a:solidFill>
                  <a:schemeClr val="accent1">
                    <a:lumMod val="50000"/>
                  </a:schemeClr>
                </a:solidFill>
              </a:rPr>
              <a:t>内容完整(Completeness)的示范作文：</a:t>
            </a:r>
            <a:endParaRPr kumimoji="1" lang="zh-CN" altLang="en-US" sz="2400" smtClean="0">
              <a:solidFill>
                <a:schemeClr val="accent1">
                  <a:lumMod val="50000"/>
                </a:schemeClr>
              </a:solidFill>
            </a:endParaRPr>
          </a:p>
        </p:txBody>
      </p:sp>
      <p:grpSp>
        <p:nvGrpSpPr>
          <p:cNvPr id="74" name="组合 2"/>
          <p:cNvGrpSpPr>
            <a:grpSpLocks noChangeAspect="1"/>
          </p:cNvGrpSpPr>
          <p:nvPr/>
        </p:nvGrpSpPr>
        <p:grpSpPr>
          <a:xfrm>
            <a:off x="0" y="103505"/>
            <a:ext cx="1830705" cy="993775"/>
            <a:chOff x="3719513" y="1468438"/>
            <a:chExt cx="4759325" cy="3927476"/>
          </a:xfrm>
        </p:grpSpPr>
        <p:sp>
          <p:nvSpPr>
            <p:cNvPr id="75" name="任意多边形 4"/>
            <p:cNvSpPr/>
            <p:nvPr/>
          </p:nvSpPr>
          <p:spPr bwMode="auto">
            <a:xfrm>
              <a:off x="5632451" y="1485901"/>
              <a:ext cx="363538" cy="696913"/>
            </a:xfrm>
            <a:custGeom>
              <a:avLst/>
              <a:gdLst>
                <a:gd name="T0" fmla="*/ 221 w 229"/>
                <a:gd name="T1" fmla="*/ 439 h 439"/>
                <a:gd name="T2" fmla="*/ 0 w 229"/>
                <a:gd name="T3" fmla="*/ 4 h 439"/>
                <a:gd name="T4" fmla="*/ 8 w 229"/>
                <a:gd name="T5" fmla="*/ 0 h 439"/>
                <a:gd name="T6" fmla="*/ 229 w 229"/>
                <a:gd name="T7" fmla="*/ 436 h 439"/>
                <a:gd name="T8" fmla="*/ 221 w 229"/>
                <a:gd name="T9" fmla="*/ 439 h 439"/>
              </a:gdLst>
              <a:ahLst/>
              <a:cxnLst>
                <a:cxn ang="0">
                  <a:pos x="T0" y="T1"/>
                </a:cxn>
                <a:cxn ang="0">
                  <a:pos x="T2" y="T3"/>
                </a:cxn>
                <a:cxn ang="0">
                  <a:pos x="T4" y="T5"/>
                </a:cxn>
                <a:cxn ang="0">
                  <a:pos x="T6" y="T7"/>
                </a:cxn>
                <a:cxn ang="0">
                  <a:pos x="T8" y="T9"/>
                </a:cxn>
              </a:cxnLst>
              <a:rect l="0" t="0" r="r" b="b"/>
              <a:pathLst>
                <a:path w="229" h="439">
                  <a:moveTo>
                    <a:pt x="221" y="439"/>
                  </a:moveTo>
                  <a:lnTo>
                    <a:pt x="0" y="4"/>
                  </a:lnTo>
                  <a:lnTo>
                    <a:pt x="8" y="0"/>
                  </a:lnTo>
                  <a:lnTo>
                    <a:pt x="229" y="436"/>
                  </a:lnTo>
                  <a:lnTo>
                    <a:pt x="221" y="439"/>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6" name="任意多边形 5"/>
            <p:cNvSpPr/>
            <p:nvPr/>
          </p:nvSpPr>
          <p:spPr bwMode="auto">
            <a:xfrm>
              <a:off x="5892801" y="1982788"/>
              <a:ext cx="103188" cy="103188"/>
            </a:xfrm>
            <a:custGeom>
              <a:avLst/>
              <a:gdLst>
                <a:gd name="T0" fmla="*/ 17 w 17"/>
                <a:gd name="T1" fmla="*/ 10 h 17"/>
                <a:gd name="T2" fmla="*/ 7 w 17"/>
                <a:gd name="T3" fmla="*/ 2 h 17"/>
                <a:gd name="T4" fmla="*/ 6 w 17"/>
                <a:gd name="T5" fmla="*/ 17 h 17"/>
                <a:gd name="T6" fmla="*/ 17 w 17"/>
                <a:gd name="T7" fmla="*/ 10 h 17"/>
              </a:gdLst>
              <a:ahLst/>
              <a:cxnLst>
                <a:cxn ang="0">
                  <a:pos x="T0" y="T1"/>
                </a:cxn>
                <a:cxn ang="0">
                  <a:pos x="T2" y="T3"/>
                </a:cxn>
                <a:cxn ang="0">
                  <a:pos x="T4" y="T5"/>
                </a:cxn>
                <a:cxn ang="0">
                  <a:pos x="T6" y="T7"/>
                </a:cxn>
              </a:cxnLst>
              <a:rect l="0" t="0" r="r" b="b"/>
              <a:pathLst>
                <a:path w="17" h="17">
                  <a:moveTo>
                    <a:pt x="17" y="10"/>
                  </a:moveTo>
                  <a:cubicBezTo>
                    <a:pt x="17" y="10"/>
                    <a:pt x="15" y="0"/>
                    <a:pt x="7" y="2"/>
                  </a:cubicBezTo>
                  <a:cubicBezTo>
                    <a:pt x="0" y="4"/>
                    <a:pt x="6" y="17"/>
                    <a:pt x="6" y="17"/>
                  </a:cubicBezTo>
                  <a:lnTo>
                    <a:pt x="17"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7" name="任意多边形 6"/>
            <p:cNvSpPr/>
            <p:nvPr/>
          </p:nvSpPr>
          <p:spPr bwMode="auto">
            <a:xfrm>
              <a:off x="4810126" y="2662238"/>
              <a:ext cx="338138" cy="684213"/>
            </a:xfrm>
            <a:custGeom>
              <a:avLst/>
              <a:gdLst>
                <a:gd name="T0" fmla="*/ 45 w 56"/>
                <a:gd name="T1" fmla="*/ 43 h 113"/>
                <a:gd name="T2" fmla="*/ 53 w 56"/>
                <a:gd name="T3" fmla="*/ 13 h 113"/>
                <a:gd name="T4" fmla="*/ 43 w 56"/>
                <a:gd name="T5" fmla="*/ 2 h 113"/>
                <a:gd name="T6" fmla="*/ 31 w 56"/>
                <a:gd name="T7" fmla="*/ 3 h 113"/>
                <a:gd name="T8" fmla="*/ 23 w 56"/>
                <a:gd name="T9" fmla="*/ 39 h 113"/>
                <a:gd name="T10" fmla="*/ 17 w 56"/>
                <a:gd name="T11" fmla="*/ 52 h 113"/>
                <a:gd name="T12" fmla="*/ 1 w 56"/>
                <a:gd name="T13" fmla="*/ 83 h 113"/>
                <a:gd name="T14" fmla="*/ 19 w 56"/>
                <a:gd name="T15" fmla="*/ 110 h 113"/>
                <a:gd name="T16" fmla="*/ 56 w 56"/>
                <a:gd name="T17" fmla="*/ 84 h 113"/>
                <a:gd name="T18" fmla="*/ 45 w 56"/>
                <a:gd name="T19" fmla="*/ 4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13">
                  <a:moveTo>
                    <a:pt x="45" y="43"/>
                  </a:moveTo>
                  <a:cubicBezTo>
                    <a:pt x="53" y="26"/>
                    <a:pt x="54" y="23"/>
                    <a:pt x="53" y="13"/>
                  </a:cubicBezTo>
                  <a:cubicBezTo>
                    <a:pt x="52" y="7"/>
                    <a:pt x="48" y="4"/>
                    <a:pt x="43" y="2"/>
                  </a:cubicBezTo>
                  <a:cubicBezTo>
                    <a:pt x="40" y="1"/>
                    <a:pt x="37" y="0"/>
                    <a:pt x="31" y="3"/>
                  </a:cubicBezTo>
                  <a:cubicBezTo>
                    <a:pt x="12" y="13"/>
                    <a:pt x="24" y="32"/>
                    <a:pt x="23" y="39"/>
                  </a:cubicBezTo>
                  <a:cubicBezTo>
                    <a:pt x="22" y="43"/>
                    <a:pt x="20" y="48"/>
                    <a:pt x="17" y="52"/>
                  </a:cubicBezTo>
                  <a:cubicBezTo>
                    <a:pt x="9" y="61"/>
                    <a:pt x="1" y="71"/>
                    <a:pt x="1" y="83"/>
                  </a:cubicBezTo>
                  <a:cubicBezTo>
                    <a:pt x="0" y="95"/>
                    <a:pt x="8" y="106"/>
                    <a:pt x="19" y="110"/>
                  </a:cubicBezTo>
                  <a:cubicBezTo>
                    <a:pt x="30" y="113"/>
                    <a:pt x="56" y="108"/>
                    <a:pt x="56" y="84"/>
                  </a:cubicBezTo>
                  <a:cubicBezTo>
                    <a:pt x="56" y="61"/>
                    <a:pt x="41" y="52"/>
                    <a:pt x="45" y="4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8" name="任意多边形 7"/>
            <p:cNvSpPr/>
            <p:nvPr/>
          </p:nvSpPr>
          <p:spPr bwMode="auto">
            <a:xfrm>
              <a:off x="3719513" y="2352676"/>
              <a:ext cx="4759325" cy="3043238"/>
            </a:xfrm>
            <a:custGeom>
              <a:avLst/>
              <a:gdLst>
                <a:gd name="T0" fmla="*/ 777 w 786"/>
                <a:gd name="T1" fmla="*/ 54 h 502"/>
                <a:gd name="T2" fmla="*/ 500 w 786"/>
                <a:gd name="T3" fmla="*/ 2 h 502"/>
                <a:gd name="T4" fmla="*/ 491 w 786"/>
                <a:gd name="T5" fmla="*/ 13 h 502"/>
                <a:gd name="T6" fmla="*/ 508 w 786"/>
                <a:gd name="T7" fmla="*/ 49 h 502"/>
                <a:gd name="T8" fmla="*/ 504 w 786"/>
                <a:gd name="T9" fmla="*/ 60 h 502"/>
                <a:gd name="T10" fmla="*/ 6 w 786"/>
                <a:gd name="T11" fmla="*/ 289 h 502"/>
                <a:gd name="T12" fmla="*/ 2 w 786"/>
                <a:gd name="T13" fmla="*/ 300 h 502"/>
                <a:gd name="T14" fmla="*/ 93 w 786"/>
                <a:gd name="T15" fmla="*/ 496 h 502"/>
                <a:gd name="T16" fmla="*/ 104 w 786"/>
                <a:gd name="T17" fmla="*/ 500 h 502"/>
                <a:gd name="T18" fmla="*/ 601 w 786"/>
                <a:gd name="T19" fmla="*/ 271 h 502"/>
                <a:gd name="T20" fmla="*/ 612 w 786"/>
                <a:gd name="T21" fmla="*/ 275 h 502"/>
                <a:gd name="T22" fmla="*/ 628 w 786"/>
                <a:gd name="T23" fmla="*/ 310 h 502"/>
                <a:gd name="T24" fmla="*/ 643 w 786"/>
                <a:gd name="T25" fmla="*/ 311 h 502"/>
                <a:gd name="T26" fmla="*/ 783 w 786"/>
                <a:gd name="T27" fmla="*/ 66 h 502"/>
                <a:gd name="T28" fmla="*/ 777 w 786"/>
                <a:gd name="T29" fmla="*/ 5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6" h="502">
                  <a:moveTo>
                    <a:pt x="777" y="54"/>
                  </a:moveTo>
                  <a:cubicBezTo>
                    <a:pt x="500" y="2"/>
                    <a:pt x="500" y="2"/>
                    <a:pt x="500" y="2"/>
                  </a:cubicBezTo>
                  <a:cubicBezTo>
                    <a:pt x="494" y="0"/>
                    <a:pt x="488" y="7"/>
                    <a:pt x="491" y="13"/>
                  </a:cubicBezTo>
                  <a:cubicBezTo>
                    <a:pt x="508" y="49"/>
                    <a:pt x="508" y="49"/>
                    <a:pt x="508" y="49"/>
                  </a:cubicBezTo>
                  <a:cubicBezTo>
                    <a:pt x="510" y="53"/>
                    <a:pt x="508" y="58"/>
                    <a:pt x="504" y="60"/>
                  </a:cubicBezTo>
                  <a:cubicBezTo>
                    <a:pt x="6" y="289"/>
                    <a:pt x="6" y="289"/>
                    <a:pt x="6" y="289"/>
                  </a:cubicBezTo>
                  <a:cubicBezTo>
                    <a:pt x="2" y="291"/>
                    <a:pt x="0" y="296"/>
                    <a:pt x="2" y="300"/>
                  </a:cubicBezTo>
                  <a:cubicBezTo>
                    <a:pt x="93" y="496"/>
                    <a:pt x="93" y="496"/>
                    <a:pt x="93" y="496"/>
                  </a:cubicBezTo>
                  <a:cubicBezTo>
                    <a:pt x="94" y="500"/>
                    <a:pt x="99" y="502"/>
                    <a:pt x="104" y="500"/>
                  </a:cubicBezTo>
                  <a:cubicBezTo>
                    <a:pt x="601" y="271"/>
                    <a:pt x="601" y="271"/>
                    <a:pt x="601" y="271"/>
                  </a:cubicBezTo>
                  <a:cubicBezTo>
                    <a:pt x="605" y="269"/>
                    <a:pt x="610" y="270"/>
                    <a:pt x="612" y="275"/>
                  </a:cubicBezTo>
                  <a:cubicBezTo>
                    <a:pt x="628" y="310"/>
                    <a:pt x="628" y="310"/>
                    <a:pt x="628" y="310"/>
                  </a:cubicBezTo>
                  <a:cubicBezTo>
                    <a:pt x="631" y="316"/>
                    <a:pt x="640" y="317"/>
                    <a:pt x="643" y="311"/>
                  </a:cubicBezTo>
                  <a:cubicBezTo>
                    <a:pt x="783" y="66"/>
                    <a:pt x="783" y="66"/>
                    <a:pt x="783" y="66"/>
                  </a:cubicBezTo>
                  <a:cubicBezTo>
                    <a:pt x="786" y="61"/>
                    <a:pt x="783" y="55"/>
                    <a:pt x="777" y="5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9" name="任意多边形 8"/>
            <p:cNvSpPr/>
            <p:nvPr/>
          </p:nvSpPr>
          <p:spPr bwMode="auto">
            <a:xfrm>
              <a:off x="4264026" y="3111501"/>
              <a:ext cx="152400" cy="144463"/>
            </a:xfrm>
            <a:custGeom>
              <a:avLst/>
              <a:gdLst>
                <a:gd name="T0" fmla="*/ 0 w 96"/>
                <a:gd name="T1" fmla="*/ 30 h 91"/>
                <a:gd name="T2" fmla="*/ 61 w 96"/>
                <a:gd name="T3" fmla="*/ 0 h 91"/>
                <a:gd name="T4" fmla="*/ 96 w 96"/>
                <a:gd name="T5" fmla="*/ 61 h 91"/>
                <a:gd name="T6" fmla="*/ 35 w 96"/>
                <a:gd name="T7" fmla="*/ 91 h 91"/>
                <a:gd name="T8" fmla="*/ 0 w 96"/>
                <a:gd name="T9" fmla="*/ 30 h 91"/>
              </a:gdLst>
              <a:ahLst/>
              <a:cxnLst>
                <a:cxn ang="0">
                  <a:pos x="T0" y="T1"/>
                </a:cxn>
                <a:cxn ang="0">
                  <a:pos x="T2" y="T3"/>
                </a:cxn>
                <a:cxn ang="0">
                  <a:pos x="T4" y="T5"/>
                </a:cxn>
                <a:cxn ang="0">
                  <a:pos x="T6" y="T7"/>
                </a:cxn>
                <a:cxn ang="0">
                  <a:pos x="T8" y="T9"/>
                </a:cxn>
              </a:cxnLst>
              <a:rect l="0" t="0" r="r" b="b"/>
              <a:pathLst>
                <a:path w="96" h="91">
                  <a:moveTo>
                    <a:pt x="0" y="30"/>
                  </a:moveTo>
                  <a:lnTo>
                    <a:pt x="61" y="0"/>
                  </a:lnTo>
                  <a:lnTo>
                    <a:pt x="96" y="61"/>
                  </a:lnTo>
                  <a:lnTo>
                    <a:pt x="35" y="91"/>
                  </a:lnTo>
                  <a:lnTo>
                    <a:pt x="0" y="30"/>
                  </a:lnTo>
                  <a:close/>
                </a:path>
              </a:pathLst>
            </a:custGeom>
            <a:solidFill>
              <a:srgbClr val="632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0" name="任意多边形 9"/>
            <p:cNvSpPr/>
            <p:nvPr/>
          </p:nvSpPr>
          <p:spPr bwMode="auto">
            <a:xfrm>
              <a:off x="5238751" y="4025901"/>
              <a:ext cx="200025" cy="115888"/>
            </a:xfrm>
            <a:custGeom>
              <a:avLst/>
              <a:gdLst>
                <a:gd name="T0" fmla="*/ 0 w 33"/>
                <a:gd name="T1" fmla="*/ 10 h 19"/>
                <a:gd name="T2" fmla="*/ 4 w 33"/>
                <a:gd name="T3" fmla="*/ 19 h 19"/>
                <a:gd name="T4" fmla="*/ 33 w 33"/>
                <a:gd name="T5" fmla="*/ 6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6"/>
                    <a:pt x="33" y="6"/>
                    <a:pt x="33" y="6"/>
                  </a:cubicBezTo>
                  <a:cubicBezTo>
                    <a:pt x="33" y="6"/>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1" name="任意多边形 10"/>
            <p:cNvSpPr/>
            <p:nvPr/>
          </p:nvSpPr>
          <p:spPr bwMode="auto">
            <a:xfrm>
              <a:off x="3979863" y="3946526"/>
              <a:ext cx="109538" cy="92075"/>
            </a:xfrm>
            <a:custGeom>
              <a:avLst/>
              <a:gdLst>
                <a:gd name="T0" fmla="*/ 15 w 18"/>
                <a:gd name="T1" fmla="*/ 0 h 15"/>
                <a:gd name="T2" fmla="*/ 10 w 18"/>
                <a:gd name="T3" fmla="*/ 13 h 15"/>
                <a:gd name="T4" fmla="*/ 0 w 18"/>
                <a:gd name="T5" fmla="*/ 2 h 15"/>
                <a:gd name="T6" fmla="*/ 15 w 18"/>
                <a:gd name="T7" fmla="*/ 0 h 15"/>
              </a:gdLst>
              <a:ahLst/>
              <a:cxnLst>
                <a:cxn ang="0">
                  <a:pos x="T0" y="T1"/>
                </a:cxn>
                <a:cxn ang="0">
                  <a:pos x="T2" y="T3"/>
                </a:cxn>
                <a:cxn ang="0">
                  <a:pos x="T4" y="T5"/>
                </a:cxn>
                <a:cxn ang="0">
                  <a:pos x="T6" y="T7"/>
                </a:cxn>
              </a:cxnLst>
              <a:rect l="0" t="0" r="r" b="b"/>
              <a:pathLst>
                <a:path w="18" h="15">
                  <a:moveTo>
                    <a:pt x="15" y="0"/>
                  </a:moveTo>
                  <a:cubicBezTo>
                    <a:pt x="15" y="0"/>
                    <a:pt x="18" y="11"/>
                    <a:pt x="10" y="13"/>
                  </a:cubicBezTo>
                  <a:cubicBezTo>
                    <a:pt x="3" y="15"/>
                    <a:pt x="0" y="2"/>
                    <a:pt x="0" y="2"/>
                  </a:cubicBezTo>
                  <a:lnTo>
                    <a:pt x="15"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2" name="任意多边形 11"/>
            <p:cNvSpPr/>
            <p:nvPr/>
          </p:nvSpPr>
          <p:spPr bwMode="auto">
            <a:xfrm>
              <a:off x="5118101" y="4165601"/>
              <a:ext cx="200025" cy="96838"/>
            </a:xfrm>
            <a:custGeom>
              <a:avLst/>
              <a:gdLst>
                <a:gd name="T0" fmla="*/ 0 w 33"/>
                <a:gd name="T1" fmla="*/ 8 h 16"/>
                <a:gd name="T2" fmla="*/ 3 w 33"/>
                <a:gd name="T3" fmla="*/ 16 h 16"/>
                <a:gd name="T4" fmla="*/ 33 w 33"/>
                <a:gd name="T5" fmla="*/ 7 h 16"/>
                <a:gd name="T6" fmla="*/ 22 w 33"/>
                <a:gd name="T7" fmla="*/ 1 h 16"/>
                <a:gd name="T8" fmla="*/ 6 w 33"/>
                <a:gd name="T9" fmla="*/ 4 h 16"/>
                <a:gd name="T10" fmla="*/ 0 w 33"/>
                <a:gd name="T11" fmla="*/ 8 h 16"/>
              </a:gdLst>
              <a:ahLst/>
              <a:cxnLst>
                <a:cxn ang="0">
                  <a:pos x="T0" y="T1"/>
                </a:cxn>
                <a:cxn ang="0">
                  <a:pos x="T2" y="T3"/>
                </a:cxn>
                <a:cxn ang="0">
                  <a:pos x="T4" y="T5"/>
                </a:cxn>
                <a:cxn ang="0">
                  <a:pos x="T6" y="T7"/>
                </a:cxn>
                <a:cxn ang="0">
                  <a:pos x="T8" y="T9"/>
                </a:cxn>
                <a:cxn ang="0">
                  <a:pos x="T10" y="T11"/>
                </a:cxn>
              </a:cxnLst>
              <a:rect l="0" t="0" r="r" b="b"/>
              <a:pathLst>
                <a:path w="33" h="16">
                  <a:moveTo>
                    <a:pt x="0" y="8"/>
                  </a:moveTo>
                  <a:cubicBezTo>
                    <a:pt x="3" y="16"/>
                    <a:pt x="3" y="16"/>
                    <a:pt x="3" y="16"/>
                  </a:cubicBezTo>
                  <a:cubicBezTo>
                    <a:pt x="33" y="7"/>
                    <a:pt x="33" y="7"/>
                    <a:pt x="33" y="7"/>
                  </a:cubicBezTo>
                  <a:cubicBezTo>
                    <a:pt x="33" y="7"/>
                    <a:pt x="33" y="0"/>
                    <a:pt x="22" y="1"/>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3" name="任意多边形 12"/>
            <p:cNvSpPr/>
            <p:nvPr/>
          </p:nvSpPr>
          <p:spPr bwMode="auto">
            <a:xfrm>
              <a:off x="4391026" y="3516313"/>
              <a:ext cx="939800"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5 w 155"/>
                <a:gd name="T11" fmla="*/ 53 h 95"/>
                <a:gd name="T12" fmla="*/ 76 w 155"/>
                <a:gd name="T13" fmla="*/ 77 h 95"/>
                <a:gd name="T14" fmla="*/ 92 w 155"/>
                <a:gd name="T15" fmla="*/ 59 h 95"/>
                <a:gd name="T16" fmla="*/ 46 w 155"/>
                <a:gd name="T17" fmla="*/ 38 h 95"/>
                <a:gd name="T18" fmla="*/ 51 w 155"/>
                <a:gd name="T19" fmla="*/ 34 h 95"/>
                <a:gd name="T20" fmla="*/ 101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7"/>
                    <a:pt x="6" y="26"/>
                    <a:pt x="6" y="28"/>
                  </a:cubicBezTo>
                  <a:cubicBezTo>
                    <a:pt x="6" y="28"/>
                    <a:pt x="4" y="41"/>
                    <a:pt x="15" y="53"/>
                  </a:cubicBezTo>
                  <a:cubicBezTo>
                    <a:pt x="27" y="67"/>
                    <a:pt x="76" y="77"/>
                    <a:pt x="76" y="77"/>
                  </a:cubicBezTo>
                  <a:cubicBezTo>
                    <a:pt x="73" y="77"/>
                    <a:pt x="92" y="59"/>
                    <a:pt x="92" y="59"/>
                  </a:cubicBezTo>
                  <a:cubicBezTo>
                    <a:pt x="92" y="59"/>
                    <a:pt x="45" y="44"/>
                    <a:pt x="46" y="38"/>
                  </a:cubicBezTo>
                  <a:cubicBezTo>
                    <a:pt x="46" y="35"/>
                    <a:pt x="50" y="33"/>
                    <a:pt x="51" y="34"/>
                  </a:cubicBezTo>
                  <a:cubicBezTo>
                    <a:pt x="101" y="45"/>
                    <a:pt x="101" y="45"/>
                    <a:pt x="101" y="45"/>
                  </a:cubicBezTo>
                  <a:cubicBezTo>
                    <a:pt x="101" y="45"/>
                    <a:pt x="106" y="60"/>
                    <a:pt x="114" y="69"/>
                  </a:cubicBezTo>
                  <a:cubicBezTo>
                    <a:pt x="127" y="83"/>
                    <a:pt x="141" y="95"/>
                    <a:pt x="141" y="95"/>
                  </a:cubicBezTo>
                  <a:cubicBezTo>
                    <a:pt x="155" y="88"/>
                    <a:pt x="155" y="88"/>
                    <a:pt x="155" y="88"/>
                  </a:cubicBezTo>
                  <a:lnTo>
                    <a:pt x="117" y="28"/>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4" name="任意多边形 13"/>
            <p:cNvSpPr/>
            <p:nvPr/>
          </p:nvSpPr>
          <p:spPr bwMode="auto">
            <a:xfrm>
              <a:off x="3973513" y="3275013"/>
              <a:ext cx="400050" cy="654050"/>
            </a:xfrm>
            <a:custGeom>
              <a:avLst/>
              <a:gdLst>
                <a:gd name="T0" fmla="*/ 40 w 66"/>
                <a:gd name="T1" fmla="*/ 0 h 108"/>
                <a:gd name="T2" fmla="*/ 53 w 66"/>
                <a:gd name="T3" fmla="*/ 28 h 108"/>
                <a:gd name="T4" fmla="*/ 21 w 66"/>
                <a:gd name="T5" fmla="*/ 61 h 108"/>
                <a:gd name="T6" fmla="*/ 14 w 66"/>
                <a:gd name="T7" fmla="*/ 107 h 108"/>
                <a:gd name="T8" fmla="*/ 0 w 66"/>
                <a:gd name="T9" fmla="*/ 108 h 108"/>
                <a:gd name="T10" fmla="*/ 1 w 66"/>
                <a:gd name="T11" fmla="*/ 61 h 108"/>
                <a:gd name="T12" fmla="*/ 3 w 66"/>
                <a:gd name="T13" fmla="*/ 53 h 108"/>
                <a:gd name="T14" fmla="*/ 24 w 66"/>
                <a:gd name="T15" fmla="*/ 23 h 108"/>
                <a:gd name="T16" fmla="*/ 40 w 66"/>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8">
                  <a:moveTo>
                    <a:pt x="40" y="0"/>
                  </a:moveTo>
                  <a:cubicBezTo>
                    <a:pt x="52" y="11"/>
                    <a:pt x="66" y="9"/>
                    <a:pt x="53" y="28"/>
                  </a:cubicBezTo>
                  <a:cubicBezTo>
                    <a:pt x="41" y="44"/>
                    <a:pt x="23" y="57"/>
                    <a:pt x="21" y="61"/>
                  </a:cubicBezTo>
                  <a:cubicBezTo>
                    <a:pt x="19" y="66"/>
                    <a:pt x="14" y="107"/>
                    <a:pt x="14" y="107"/>
                  </a:cubicBezTo>
                  <a:cubicBezTo>
                    <a:pt x="0" y="108"/>
                    <a:pt x="0" y="108"/>
                    <a:pt x="0" y="108"/>
                  </a:cubicBezTo>
                  <a:cubicBezTo>
                    <a:pt x="1" y="61"/>
                    <a:pt x="1" y="61"/>
                    <a:pt x="1" y="61"/>
                  </a:cubicBezTo>
                  <a:cubicBezTo>
                    <a:pt x="2" y="57"/>
                    <a:pt x="2" y="55"/>
                    <a:pt x="3" y="53"/>
                  </a:cubicBezTo>
                  <a:cubicBezTo>
                    <a:pt x="24" y="23"/>
                    <a:pt x="24" y="23"/>
                    <a:pt x="24" y="23"/>
                  </a:cubicBezTo>
                  <a:lnTo>
                    <a:pt x="40" y="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5" name="任意多边形 14"/>
            <p:cNvSpPr/>
            <p:nvPr/>
          </p:nvSpPr>
          <p:spPr bwMode="auto">
            <a:xfrm>
              <a:off x="3967163" y="3922713"/>
              <a:ext cx="122238" cy="53975"/>
            </a:xfrm>
            <a:custGeom>
              <a:avLst/>
              <a:gdLst>
                <a:gd name="T0" fmla="*/ 0 w 77"/>
                <a:gd name="T1" fmla="*/ 34 h 34"/>
                <a:gd name="T2" fmla="*/ 77 w 77"/>
                <a:gd name="T3" fmla="*/ 31 h 34"/>
                <a:gd name="T4" fmla="*/ 73 w 77"/>
                <a:gd name="T5" fmla="*/ 0 h 34"/>
                <a:gd name="T6" fmla="*/ 0 w 77"/>
                <a:gd name="T7" fmla="*/ 4 h 34"/>
                <a:gd name="T8" fmla="*/ 0 w 77"/>
                <a:gd name="T9" fmla="*/ 34 h 34"/>
              </a:gdLst>
              <a:ahLst/>
              <a:cxnLst>
                <a:cxn ang="0">
                  <a:pos x="T0" y="T1"/>
                </a:cxn>
                <a:cxn ang="0">
                  <a:pos x="T2" y="T3"/>
                </a:cxn>
                <a:cxn ang="0">
                  <a:pos x="T4" y="T5"/>
                </a:cxn>
                <a:cxn ang="0">
                  <a:pos x="T6" y="T7"/>
                </a:cxn>
                <a:cxn ang="0">
                  <a:pos x="T8" y="T9"/>
                </a:cxn>
              </a:cxnLst>
              <a:rect l="0" t="0" r="r" b="b"/>
              <a:pathLst>
                <a:path w="77" h="34">
                  <a:moveTo>
                    <a:pt x="0" y="34"/>
                  </a:moveTo>
                  <a:lnTo>
                    <a:pt x="77" y="31"/>
                  </a:lnTo>
                  <a:lnTo>
                    <a:pt x="73" y="0"/>
                  </a:lnTo>
                  <a:lnTo>
                    <a:pt x="0" y="4"/>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6" name="任意多边形 15"/>
            <p:cNvSpPr/>
            <p:nvPr/>
          </p:nvSpPr>
          <p:spPr bwMode="auto">
            <a:xfrm>
              <a:off x="4373563" y="2716213"/>
              <a:ext cx="303213" cy="588963"/>
            </a:xfrm>
            <a:custGeom>
              <a:avLst/>
              <a:gdLst>
                <a:gd name="T0" fmla="*/ 36 w 50"/>
                <a:gd name="T1" fmla="*/ 97 h 97"/>
                <a:gd name="T2" fmla="*/ 12 w 50"/>
                <a:gd name="T3" fmla="*/ 75 h 97"/>
                <a:gd name="T4" fmla="*/ 32 w 50"/>
                <a:gd name="T5" fmla="*/ 43 h 97"/>
                <a:gd name="T6" fmla="*/ 21 w 50"/>
                <a:gd name="T7" fmla="*/ 7 h 97"/>
                <a:gd name="T8" fmla="*/ 33 w 50"/>
                <a:gd name="T9" fmla="*/ 0 h 97"/>
                <a:gd name="T10" fmla="*/ 43 w 50"/>
                <a:gd name="T11" fmla="*/ 23 h 97"/>
                <a:gd name="T12" fmla="*/ 50 w 50"/>
                <a:gd name="T13" fmla="*/ 40 h 97"/>
                <a:gd name="T14" fmla="*/ 43 w 50"/>
                <a:gd name="T15" fmla="*/ 70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5"/>
                    <a:pt x="12" y="75"/>
                  </a:cubicBezTo>
                  <a:cubicBezTo>
                    <a:pt x="23" y="57"/>
                    <a:pt x="32" y="48"/>
                    <a:pt x="32" y="43"/>
                  </a:cubicBezTo>
                  <a:cubicBezTo>
                    <a:pt x="31" y="38"/>
                    <a:pt x="21" y="7"/>
                    <a:pt x="21" y="7"/>
                  </a:cubicBezTo>
                  <a:cubicBezTo>
                    <a:pt x="33" y="0"/>
                    <a:pt x="33" y="0"/>
                    <a:pt x="33" y="0"/>
                  </a:cubicBezTo>
                  <a:cubicBezTo>
                    <a:pt x="43" y="23"/>
                    <a:pt x="43" y="23"/>
                    <a:pt x="43" y="23"/>
                  </a:cubicBezTo>
                  <a:cubicBezTo>
                    <a:pt x="44" y="26"/>
                    <a:pt x="50" y="38"/>
                    <a:pt x="50" y="40"/>
                  </a:cubicBezTo>
                  <a:cubicBezTo>
                    <a:pt x="50" y="40"/>
                    <a:pt x="45" y="63"/>
                    <a:pt x="43" y="70"/>
                  </a:cubicBezTo>
                  <a:cubicBezTo>
                    <a:pt x="41" y="78"/>
                    <a:pt x="36" y="97"/>
                    <a:pt x="36" y="97"/>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7" name="任意多边形 16"/>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8" name="任意多边形 17"/>
            <p:cNvSpPr/>
            <p:nvPr/>
          </p:nvSpPr>
          <p:spPr bwMode="auto">
            <a:xfrm>
              <a:off x="4324351" y="3165476"/>
              <a:ext cx="279400" cy="490538"/>
            </a:xfrm>
            <a:custGeom>
              <a:avLst/>
              <a:gdLst>
                <a:gd name="T0" fmla="*/ 168 w 176"/>
                <a:gd name="T1" fmla="*/ 309 h 309"/>
                <a:gd name="T2" fmla="*/ 0 w 176"/>
                <a:gd name="T3" fmla="*/ 4 h 309"/>
                <a:gd name="T4" fmla="*/ 8 w 176"/>
                <a:gd name="T5" fmla="*/ 0 h 309"/>
                <a:gd name="T6" fmla="*/ 176 w 176"/>
                <a:gd name="T7" fmla="*/ 305 h 309"/>
                <a:gd name="T8" fmla="*/ 168 w 176"/>
                <a:gd name="T9" fmla="*/ 309 h 309"/>
              </a:gdLst>
              <a:ahLst/>
              <a:cxnLst>
                <a:cxn ang="0">
                  <a:pos x="T0" y="T1"/>
                </a:cxn>
                <a:cxn ang="0">
                  <a:pos x="T2" y="T3"/>
                </a:cxn>
                <a:cxn ang="0">
                  <a:pos x="T4" y="T5"/>
                </a:cxn>
                <a:cxn ang="0">
                  <a:pos x="T6" y="T7"/>
                </a:cxn>
                <a:cxn ang="0">
                  <a:pos x="T8" y="T9"/>
                </a:cxn>
              </a:cxnLst>
              <a:rect l="0" t="0" r="r" b="b"/>
              <a:pathLst>
                <a:path w="176" h="309">
                  <a:moveTo>
                    <a:pt x="168" y="309"/>
                  </a:moveTo>
                  <a:lnTo>
                    <a:pt x="0" y="4"/>
                  </a:lnTo>
                  <a:lnTo>
                    <a:pt x="8" y="0"/>
                  </a:lnTo>
                  <a:lnTo>
                    <a:pt x="176" y="305"/>
                  </a:lnTo>
                  <a:lnTo>
                    <a:pt x="168" y="309"/>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9" name="任意多边形 18"/>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0" name="任意多边形 19"/>
            <p:cNvSpPr/>
            <p:nvPr/>
          </p:nvSpPr>
          <p:spPr bwMode="auto">
            <a:xfrm>
              <a:off x="4343401" y="3208338"/>
              <a:ext cx="193675" cy="320675"/>
            </a:xfrm>
            <a:custGeom>
              <a:avLst/>
              <a:gdLst>
                <a:gd name="T0" fmla="*/ 5 w 32"/>
                <a:gd name="T1" fmla="*/ 0 h 53"/>
                <a:gd name="T2" fmla="*/ 0 w 32"/>
                <a:gd name="T3" fmla="*/ 2 h 53"/>
                <a:gd name="T4" fmla="*/ 20 w 32"/>
                <a:gd name="T5" fmla="*/ 48 h 53"/>
                <a:gd name="T6" fmla="*/ 29 w 32"/>
                <a:gd name="T7" fmla="*/ 53 h 53"/>
                <a:gd name="T8" fmla="*/ 31 w 32"/>
                <a:gd name="T9" fmla="*/ 52 h 53"/>
                <a:gd name="T10" fmla="*/ 32 w 32"/>
                <a:gd name="T11" fmla="*/ 41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2"/>
                    <a:pt x="0" y="2"/>
                    <a:pt x="0" y="2"/>
                  </a:cubicBezTo>
                  <a:cubicBezTo>
                    <a:pt x="20" y="48"/>
                    <a:pt x="20" y="48"/>
                    <a:pt x="20" y="48"/>
                  </a:cubicBezTo>
                  <a:cubicBezTo>
                    <a:pt x="29" y="53"/>
                    <a:pt x="29" y="53"/>
                    <a:pt x="29" y="53"/>
                  </a:cubicBezTo>
                  <a:cubicBezTo>
                    <a:pt x="30" y="53"/>
                    <a:pt x="31" y="53"/>
                    <a:pt x="31" y="52"/>
                  </a:cubicBezTo>
                  <a:cubicBezTo>
                    <a:pt x="32" y="41"/>
                    <a:pt x="32" y="41"/>
                    <a:pt x="32" y="41"/>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1" name="任意多边形 20"/>
            <p:cNvSpPr/>
            <p:nvPr/>
          </p:nvSpPr>
          <p:spPr bwMode="auto">
            <a:xfrm>
              <a:off x="4319588" y="3182938"/>
              <a:ext cx="84138" cy="85725"/>
            </a:xfrm>
            <a:custGeom>
              <a:avLst/>
              <a:gdLst>
                <a:gd name="T0" fmla="*/ 12 w 14"/>
                <a:gd name="T1" fmla="*/ 4 h 14"/>
                <a:gd name="T2" fmla="*/ 10 w 14"/>
                <a:gd name="T3" fmla="*/ 12 h 14"/>
                <a:gd name="T4" fmla="*/ 2 w 14"/>
                <a:gd name="T5" fmla="*/ 10 h 14"/>
                <a:gd name="T6" fmla="*/ 4 w 14"/>
                <a:gd name="T7" fmla="*/ 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4" y="7"/>
                    <a:pt x="13" y="11"/>
                    <a:pt x="10" y="12"/>
                  </a:cubicBezTo>
                  <a:cubicBezTo>
                    <a:pt x="7" y="14"/>
                    <a:pt x="3" y="13"/>
                    <a:pt x="2" y="10"/>
                  </a:cubicBezTo>
                  <a:cubicBezTo>
                    <a:pt x="0" y="7"/>
                    <a:pt x="1" y="3"/>
                    <a:pt x="4" y="2"/>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2" name="任意多边形 21"/>
            <p:cNvSpPr/>
            <p:nvPr/>
          </p:nvSpPr>
          <p:spPr bwMode="auto">
            <a:xfrm>
              <a:off x="4252913" y="3195638"/>
              <a:ext cx="90488" cy="115888"/>
            </a:xfrm>
            <a:custGeom>
              <a:avLst/>
              <a:gdLst>
                <a:gd name="T0" fmla="*/ 15 w 15"/>
                <a:gd name="T1" fmla="*/ 0 h 19"/>
                <a:gd name="T2" fmla="*/ 12 w 15"/>
                <a:gd name="T3" fmla="*/ 18 h 19"/>
                <a:gd name="T4" fmla="*/ 0 w 15"/>
                <a:gd name="T5" fmla="*/ 8 h 19"/>
                <a:gd name="T6" fmla="*/ 15 w 15"/>
                <a:gd name="T7" fmla="*/ 0 h 19"/>
              </a:gdLst>
              <a:ahLst/>
              <a:cxnLst>
                <a:cxn ang="0">
                  <a:pos x="T0" y="T1"/>
                </a:cxn>
                <a:cxn ang="0">
                  <a:pos x="T2" y="T3"/>
                </a:cxn>
                <a:cxn ang="0">
                  <a:pos x="T4" y="T5"/>
                </a:cxn>
                <a:cxn ang="0">
                  <a:pos x="T6" y="T7"/>
                </a:cxn>
              </a:cxnLst>
              <a:rect l="0" t="0" r="r" b="b"/>
              <a:pathLst>
                <a:path w="15" h="19">
                  <a:moveTo>
                    <a:pt x="15" y="0"/>
                  </a:moveTo>
                  <a:cubicBezTo>
                    <a:pt x="15" y="0"/>
                    <a:pt x="14" y="16"/>
                    <a:pt x="12" y="18"/>
                  </a:cubicBezTo>
                  <a:cubicBezTo>
                    <a:pt x="10" y="19"/>
                    <a:pt x="0" y="8"/>
                    <a:pt x="0" y="8"/>
                  </a:cubicBezTo>
                  <a:lnTo>
                    <a:pt x="15" y="0"/>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3" name="任意多边形 22"/>
            <p:cNvSpPr/>
            <p:nvPr/>
          </p:nvSpPr>
          <p:spPr bwMode="auto">
            <a:xfrm>
              <a:off x="4343401" y="3146426"/>
              <a:ext cx="114300" cy="98425"/>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4" y="16"/>
                    <a:pt x="17" y="15"/>
                  </a:cubicBezTo>
                  <a:cubicBezTo>
                    <a:pt x="19" y="14"/>
                    <a:pt x="15" y="0"/>
                    <a:pt x="15" y="0"/>
                  </a:cubicBezTo>
                  <a:lnTo>
                    <a:pt x="0" y="8"/>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4" name="任意多边形 23"/>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5" name="任意多边形 25"/>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6" name="任意多边形 26"/>
            <p:cNvSpPr/>
            <p:nvPr/>
          </p:nvSpPr>
          <p:spPr bwMode="auto">
            <a:xfrm>
              <a:off x="4464051" y="2649538"/>
              <a:ext cx="103188" cy="103188"/>
            </a:xfrm>
            <a:custGeom>
              <a:avLst/>
              <a:gdLst>
                <a:gd name="T0" fmla="*/ 17 w 17"/>
                <a:gd name="T1" fmla="*/ 11 h 17"/>
                <a:gd name="T2" fmla="*/ 8 w 17"/>
                <a:gd name="T3" fmla="*/ 3 h 17"/>
                <a:gd name="T4" fmla="*/ 6 w 17"/>
                <a:gd name="T5" fmla="*/ 17 h 17"/>
                <a:gd name="T6" fmla="*/ 17 w 17"/>
                <a:gd name="T7" fmla="*/ 11 h 17"/>
              </a:gdLst>
              <a:ahLst/>
              <a:cxnLst>
                <a:cxn ang="0">
                  <a:pos x="T0" y="T1"/>
                </a:cxn>
                <a:cxn ang="0">
                  <a:pos x="T2" y="T3"/>
                </a:cxn>
                <a:cxn ang="0">
                  <a:pos x="T4" y="T5"/>
                </a:cxn>
                <a:cxn ang="0">
                  <a:pos x="T6" y="T7"/>
                </a:cxn>
              </a:cxnLst>
              <a:rect l="0" t="0" r="r" b="b"/>
              <a:pathLst>
                <a:path w="17" h="17">
                  <a:moveTo>
                    <a:pt x="17" y="11"/>
                  </a:moveTo>
                  <a:cubicBezTo>
                    <a:pt x="17" y="11"/>
                    <a:pt x="15" y="0"/>
                    <a:pt x="8" y="3"/>
                  </a:cubicBezTo>
                  <a:cubicBezTo>
                    <a:pt x="0" y="5"/>
                    <a:pt x="6" y="17"/>
                    <a:pt x="6" y="17"/>
                  </a:cubicBezTo>
                  <a:lnTo>
                    <a:pt x="17" y="1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7" name="任意多边形 27"/>
            <p:cNvSpPr/>
            <p:nvPr/>
          </p:nvSpPr>
          <p:spPr bwMode="auto">
            <a:xfrm>
              <a:off x="4470401" y="2698751"/>
              <a:ext cx="127000" cy="96838"/>
            </a:xfrm>
            <a:custGeom>
              <a:avLst/>
              <a:gdLst>
                <a:gd name="T0" fmla="*/ 0 w 80"/>
                <a:gd name="T1" fmla="*/ 34 h 61"/>
                <a:gd name="T2" fmla="*/ 65 w 80"/>
                <a:gd name="T3" fmla="*/ 0 h 61"/>
                <a:gd name="T4" fmla="*/ 80 w 80"/>
                <a:gd name="T5" fmla="*/ 27 h 61"/>
                <a:gd name="T6" fmla="*/ 15 w 80"/>
                <a:gd name="T7" fmla="*/ 61 h 61"/>
                <a:gd name="T8" fmla="*/ 0 w 80"/>
                <a:gd name="T9" fmla="*/ 34 h 61"/>
              </a:gdLst>
              <a:ahLst/>
              <a:cxnLst>
                <a:cxn ang="0">
                  <a:pos x="T0" y="T1"/>
                </a:cxn>
                <a:cxn ang="0">
                  <a:pos x="T2" y="T3"/>
                </a:cxn>
                <a:cxn ang="0">
                  <a:pos x="T4" y="T5"/>
                </a:cxn>
                <a:cxn ang="0">
                  <a:pos x="T6" y="T7"/>
                </a:cxn>
                <a:cxn ang="0">
                  <a:pos x="T8" y="T9"/>
                </a:cxn>
              </a:cxnLst>
              <a:rect l="0" t="0" r="r" b="b"/>
              <a:pathLst>
                <a:path w="80" h="61">
                  <a:moveTo>
                    <a:pt x="0" y="34"/>
                  </a:moveTo>
                  <a:lnTo>
                    <a:pt x="65" y="0"/>
                  </a:lnTo>
                  <a:lnTo>
                    <a:pt x="80" y="27"/>
                  </a:lnTo>
                  <a:lnTo>
                    <a:pt x="15" y="61"/>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8" name="任意多边形 28"/>
            <p:cNvSpPr/>
            <p:nvPr/>
          </p:nvSpPr>
          <p:spPr bwMode="auto">
            <a:xfrm>
              <a:off x="5468938" y="3576638"/>
              <a:ext cx="206375" cy="395288"/>
            </a:xfrm>
            <a:custGeom>
              <a:avLst/>
              <a:gdLst>
                <a:gd name="T0" fmla="*/ 9 w 34"/>
                <a:gd name="T1" fmla="*/ 41 h 65"/>
                <a:gd name="T2" fmla="*/ 22 w 34"/>
                <a:gd name="T3" fmla="*/ 65 h 65"/>
                <a:gd name="T4" fmla="*/ 34 w 34"/>
                <a:gd name="T5" fmla="*/ 62 h 65"/>
                <a:gd name="T6" fmla="*/ 11 w 34"/>
                <a:gd name="T7" fmla="*/ 0 h 65"/>
                <a:gd name="T8" fmla="*/ 3 w 34"/>
                <a:gd name="T9" fmla="*/ 0 h 65"/>
                <a:gd name="T10" fmla="*/ 9 w 34"/>
                <a:gd name="T11" fmla="*/ 41 h 65"/>
              </a:gdLst>
              <a:ahLst/>
              <a:cxnLst>
                <a:cxn ang="0">
                  <a:pos x="T0" y="T1"/>
                </a:cxn>
                <a:cxn ang="0">
                  <a:pos x="T2" y="T3"/>
                </a:cxn>
                <a:cxn ang="0">
                  <a:pos x="T4" y="T5"/>
                </a:cxn>
                <a:cxn ang="0">
                  <a:pos x="T6" y="T7"/>
                </a:cxn>
                <a:cxn ang="0">
                  <a:pos x="T8" y="T9"/>
                </a:cxn>
                <a:cxn ang="0">
                  <a:pos x="T10" y="T11"/>
                </a:cxn>
              </a:cxnLst>
              <a:rect l="0" t="0" r="r" b="b"/>
              <a:pathLst>
                <a:path w="34" h="65">
                  <a:moveTo>
                    <a:pt x="9" y="41"/>
                  </a:moveTo>
                  <a:cubicBezTo>
                    <a:pt x="19" y="57"/>
                    <a:pt x="22" y="65"/>
                    <a:pt x="22" y="65"/>
                  </a:cubicBezTo>
                  <a:cubicBezTo>
                    <a:pt x="34" y="62"/>
                    <a:pt x="34" y="62"/>
                    <a:pt x="34" y="62"/>
                  </a:cubicBezTo>
                  <a:cubicBezTo>
                    <a:pt x="34" y="62"/>
                    <a:pt x="19" y="4"/>
                    <a:pt x="11" y="0"/>
                  </a:cubicBezTo>
                  <a:cubicBezTo>
                    <a:pt x="10" y="0"/>
                    <a:pt x="7" y="0"/>
                    <a:pt x="3" y="0"/>
                  </a:cubicBezTo>
                  <a:cubicBezTo>
                    <a:pt x="0" y="7"/>
                    <a:pt x="3" y="30"/>
                    <a:pt x="9" y="4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9" name="任意多边形 29"/>
            <p:cNvSpPr/>
            <p:nvPr/>
          </p:nvSpPr>
          <p:spPr bwMode="auto">
            <a:xfrm>
              <a:off x="5167313" y="3159126"/>
              <a:ext cx="768350" cy="720725"/>
            </a:xfrm>
            <a:custGeom>
              <a:avLst/>
              <a:gdLst>
                <a:gd name="T0" fmla="*/ 107 w 127"/>
                <a:gd name="T1" fmla="*/ 58 h 119"/>
                <a:gd name="T2" fmla="*/ 98 w 127"/>
                <a:gd name="T3" fmla="*/ 46 h 119"/>
                <a:gd name="T4" fmla="*/ 44 w 127"/>
                <a:gd name="T5" fmla="*/ 15 h 119"/>
                <a:gd name="T6" fmla="*/ 21 w 127"/>
                <a:gd name="T7" fmla="*/ 21 h 119"/>
                <a:gd name="T8" fmla="*/ 4 w 127"/>
                <a:gd name="T9" fmla="*/ 0 h 119"/>
                <a:gd name="T10" fmla="*/ 1 w 127"/>
                <a:gd name="T11" fmla="*/ 27 h 119"/>
                <a:gd name="T12" fmla="*/ 36 w 127"/>
                <a:gd name="T13" fmla="*/ 45 h 119"/>
                <a:gd name="T14" fmla="*/ 43 w 127"/>
                <a:gd name="T15" fmla="*/ 43 h 119"/>
                <a:gd name="T16" fmla="*/ 90 w 127"/>
                <a:gd name="T17" fmla="*/ 62 h 119"/>
                <a:gd name="T18" fmla="*/ 98 w 127"/>
                <a:gd name="T19" fmla="*/ 90 h 119"/>
                <a:gd name="T20" fmla="*/ 113 w 127"/>
                <a:gd name="T21" fmla="*/ 119 h 119"/>
                <a:gd name="T22" fmla="*/ 127 w 127"/>
                <a:gd name="T23" fmla="*/ 118 h 119"/>
                <a:gd name="T24" fmla="*/ 107 w 127"/>
                <a:gd name="T2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9">
                  <a:moveTo>
                    <a:pt x="107" y="58"/>
                  </a:moveTo>
                  <a:cubicBezTo>
                    <a:pt x="105" y="54"/>
                    <a:pt x="102" y="49"/>
                    <a:pt x="98" y="46"/>
                  </a:cubicBezTo>
                  <a:cubicBezTo>
                    <a:pt x="44" y="15"/>
                    <a:pt x="44" y="15"/>
                    <a:pt x="44" y="15"/>
                  </a:cubicBezTo>
                  <a:cubicBezTo>
                    <a:pt x="21" y="21"/>
                    <a:pt x="21" y="21"/>
                    <a:pt x="21" y="21"/>
                  </a:cubicBezTo>
                  <a:cubicBezTo>
                    <a:pt x="4" y="0"/>
                    <a:pt x="4" y="0"/>
                    <a:pt x="4" y="0"/>
                  </a:cubicBezTo>
                  <a:cubicBezTo>
                    <a:pt x="0" y="6"/>
                    <a:pt x="1" y="25"/>
                    <a:pt x="1" y="27"/>
                  </a:cubicBezTo>
                  <a:cubicBezTo>
                    <a:pt x="1" y="27"/>
                    <a:pt x="35" y="54"/>
                    <a:pt x="36" y="45"/>
                  </a:cubicBezTo>
                  <a:cubicBezTo>
                    <a:pt x="37" y="42"/>
                    <a:pt x="41" y="42"/>
                    <a:pt x="43" y="43"/>
                  </a:cubicBezTo>
                  <a:cubicBezTo>
                    <a:pt x="90" y="62"/>
                    <a:pt x="90" y="62"/>
                    <a:pt x="90" y="62"/>
                  </a:cubicBezTo>
                  <a:cubicBezTo>
                    <a:pt x="90" y="62"/>
                    <a:pt x="92" y="80"/>
                    <a:pt x="98" y="90"/>
                  </a:cubicBezTo>
                  <a:cubicBezTo>
                    <a:pt x="107" y="107"/>
                    <a:pt x="113" y="119"/>
                    <a:pt x="113" y="119"/>
                  </a:cubicBezTo>
                  <a:cubicBezTo>
                    <a:pt x="127" y="118"/>
                    <a:pt x="127" y="118"/>
                    <a:pt x="127" y="118"/>
                  </a:cubicBezTo>
                  <a:lnTo>
                    <a:pt x="107" y="58"/>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任意多边形 30"/>
            <p:cNvSpPr/>
            <p:nvPr/>
          </p:nvSpPr>
          <p:spPr bwMode="auto">
            <a:xfrm>
              <a:off x="5851526" y="3856038"/>
              <a:ext cx="193675" cy="73025"/>
            </a:xfrm>
            <a:custGeom>
              <a:avLst/>
              <a:gdLst>
                <a:gd name="T0" fmla="*/ 0 w 32"/>
                <a:gd name="T1" fmla="*/ 3 h 12"/>
                <a:gd name="T2" fmla="*/ 1 w 32"/>
                <a:gd name="T3" fmla="*/ 12 h 12"/>
                <a:gd name="T4" fmla="*/ 31 w 32"/>
                <a:gd name="T5" fmla="*/ 7 h 12"/>
                <a:gd name="T6" fmla="*/ 21 w 32"/>
                <a:gd name="T7" fmla="*/ 0 h 12"/>
                <a:gd name="T8" fmla="*/ 0 w 32"/>
                <a:gd name="T9" fmla="*/ 3 h 12"/>
              </a:gdLst>
              <a:ahLst/>
              <a:cxnLst>
                <a:cxn ang="0">
                  <a:pos x="T0" y="T1"/>
                </a:cxn>
                <a:cxn ang="0">
                  <a:pos x="T2" y="T3"/>
                </a:cxn>
                <a:cxn ang="0">
                  <a:pos x="T4" y="T5"/>
                </a:cxn>
                <a:cxn ang="0">
                  <a:pos x="T6" y="T7"/>
                </a:cxn>
                <a:cxn ang="0">
                  <a:pos x="T8" y="T9"/>
                </a:cxn>
              </a:cxnLst>
              <a:rect l="0" t="0" r="r" b="b"/>
              <a:pathLst>
                <a:path w="32" h="12">
                  <a:moveTo>
                    <a:pt x="0" y="3"/>
                  </a:moveTo>
                  <a:cubicBezTo>
                    <a:pt x="1" y="12"/>
                    <a:pt x="1" y="12"/>
                    <a:pt x="1" y="12"/>
                  </a:cubicBezTo>
                  <a:cubicBezTo>
                    <a:pt x="31" y="7"/>
                    <a:pt x="31" y="7"/>
                    <a:pt x="31" y="7"/>
                  </a:cubicBezTo>
                  <a:cubicBezTo>
                    <a:pt x="31" y="7"/>
                    <a:pt x="32" y="0"/>
                    <a:pt x="21" y="0"/>
                  </a:cubicBezTo>
                  <a:cubicBezTo>
                    <a:pt x="11" y="0"/>
                    <a:pt x="0" y="3"/>
                    <a:pt x="0" y="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任意多边形 31"/>
            <p:cNvSpPr/>
            <p:nvPr/>
          </p:nvSpPr>
          <p:spPr bwMode="auto">
            <a:xfrm>
              <a:off x="4518026" y="2638426"/>
              <a:ext cx="98425" cy="96838"/>
            </a:xfrm>
            <a:custGeom>
              <a:avLst/>
              <a:gdLst>
                <a:gd name="T0" fmla="*/ 16 w 16"/>
                <a:gd name="T1" fmla="*/ 10 h 16"/>
                <a:gd name="T2" fmla="*/ 7 w 16"/>
                <a:gd name="T3" fmla="*/ 2 h 16"/>
                <a:gd name="T4" fmla="*/ 5 w 16"/>
                <a:gd name="T5" fmla="*/ 16 h 16"/>
                <a:gd name="T6" fmla="*/ 16 w 16"/>
                <a:gd name="T7" fmla="*/ 10 h 16"/>
              </a:gdLst>
              <a:ahLst/>
              <a:cxnLst>
                <a:cxn ang="0">
                  <a:pos x="T0" y="T1"/>
                </a:cxn>
                <a:cxn ang="0">
                  <a:pos x="T2" y="T3"/>
                </a:cxn>
                <a:cxn ang="0">
                  <a:pos x="T4" y="T5"/>
                </a:cxn>
                <a:cxn ang="0">
                  <a:pos x="T6" y="T7"/>
                </a:cxn>
              </a:cxnLst>
              <a:rect l="0" t="0" r="r" b="b"/>
              <a:pathLst>
                <a:path w="16" h="16">
                  <a:moveTo>
                    <a:pt x="16" y="10"/>
                  </a:moveTo>
                  <a:cubicBezTo>
                    <a:pt x="16" y="10"/>
                    <a:pt x="14" y="0"/>
                    <a:pt x="7" y="2"/>
                  </a:cubicBezTo>
                  <a:cubicBezTo>
                    <a:pt x="0" y="4"/>
                    <a:pt x="5" y="16"/>
                    <a:pt x="5" y="16"/>
                  </a:cubicBezTo>
                  <a:lnTo>
                    <a:pt x="16"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任意多边形 32"/>
            <p:cNvSpPr/>
            <p:nvPr/>
          </p:nvSpPr>
          <p:spPr bwMode="auto">
            <a:xfrm>
              <a:off x="5595938" y="3946526"/>
              <a:ext cx="200025" cy="73025"/>
            </a:xfrm>
            <a:custGeom>
              <a:avLst/>
              <a:gdLst>
                <a:gd name="T0" fmla="*/ 0 w 33"/>
                <a:gd name="T1" fmla="*/ 2 h 12"/>
                <a:gd name="T2" fmla="*/ 2 w 33"/>
                <a:gd name="T3" fmla="*/ 12 h 12"/>
                <a:gd name="T4" fmla="*/ 32 w 33"/>
                <a:gd name="T5" fmla="*/ 7 h 12"/>
                <a:gd name="T6" fmla="*/ 22 w 33"/>
                <a:gd name="T7" fmla="*/ 0 h 12"/>
                <a:gd name="T8" fmla="*/ 0 w 33"/>
                <a:gd name="T9" fmla="*/ 2 h 12"/>
              </a:gdLst>
              <a:ahLst/>
              <a:cxnLst>
                <a:cxn ang="0">
                  <a:pos x="T0" y="T1"/>
                </a:cxn>
                <a:cxn ang="0">
                  <a:pos x="T2" y="T3"/>
                </a:cxn>
                <a:cxn ang="0">
                  <a:pos x="T4" y="T5"/>
                </a:cxn>
                <a:cxn ang="0">
                  <a:pos x="T6" y="T7"/>
                </a:cxn>
                <a:cxn ang="0">
                  <a:pos x="T8" y="T9"/>
                </a:cxn>
              </a:cxnLst>
              <a:rect l="0" t="0" r="r" b="b"/>
              <a:pathLst>
                <a:path w="33" h="12">
                  <a:moveTo>
                    <a:pt x="0" y="2"/>
                  </a:moveTo>
                  <a:cubicBezTo>
                    <a:pt x="2" y="12"/>
                    <a:pt x="2" y="12"/>
                    <a:pt x="2" y="12"/>
                  </a:cubicBezTo>
                  <a:cubicBezTo>
                    <a:pt x="32" y="7"/>
                    <a:pt x="32" y="7"/>
                    <a:pt x="32" y="7"/>
                  </a:cubicBezTo>
                  <a:cubicBezTo>
                    <a:pt x="32" y="7"/>
                    <a:pt x="33" y="0"/>
                    <a:pt x="22" y="0"/>
                  </a:cubicBezTo>
                  <a:cubicBezTo>
                    <a:pt x="12" y="0"/>
                    <a:pt x="0" y="2"/>
                    <a:pt x="0" y="2"/>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 name="任意多边形 33"/>
            <p:cNvSpPr/>
            <p:nvPr/>
          </p:nvSpPr>
          <p:spPr bwMode="auto">
            <a:xfrm>
              <a:off x="4549776" y="2698751"/>
              <a:ext cx="617538" cy="479425"/>
            </a:xfrm>
            <a:custGeom>
              <a:avLst/>
              <a:gdLst>
                <a:gd name="T0" fmla="*/ 86 w 102"/>
                <a:gd name="T1" fmla="*/ 79 h 79"/>
                <a:gd name="T2" fmla="*/ 81 w 102"/>
                <a:gd name="T3" fmla="*/ 48 h 79"/>
                <a:gd name="T4" fmla="*/ 40 w 102"/>
                <a:gd name="T5" fmla="*/ 35 h 79"/>
                <a:gd name="T6" fmla="*/ 12 w 102"/>
                <a:gd name="T7" fmla="*/ 0 h 79"/>
                <a:gd name="T8" fmla="*/ 0 w 102"/>
                <a:gd name="T9" fmla="*/ 6 h 79"/>
                <a:gd name="T10" fmla="*/ 23 w 102"/>
                <a:gd name="T11" fmla="*/ 45 h 79"/>
                <a:gd name="T12" fmla="*/ 28 w 102"/>
                <a:gd name="T13" fmla="*/ 50 h 79"/>
                <a:gd name="T14" fmla="*/ 60 w 102"/>
                <a:gd name="T15" fmla="*/ 66 h 79"/>
                <a:gd name="T16" fmla="*/ 86 w 102"/>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79">
                  <a:moveTo>
                    <a:pt x="86" y="79"/>
                  </a:moveTo>
                  <a:cubicBezTo>
                    <a:pt x="91" y="64"/>
                    <a:pt x="102" y="57"/>
                    <a:pt x="81" y="48"/>
                  </a:cubicBezTo>
                  <a:cubicBezTo>
                    <a:pt x="64" y="40"/>
                    <a:pt x="43" y="38"/>
                    <a:pt x="40" y="35"/>
                  </a:cubicBezTo>
                  <a:cubicBezTo>
                    <a:pt x="36" y="32"/>
                    <a:pt x="12" y="0"/>
                    <a:pt x="12" y="0"/>
                  </a:cubicBezTo>
                  <a:cubicBezTo>
                    <a:pt x="0" y="6"/>
                    <a:pt x="0" y="6"/>
                    <a:pt x="0" y="6"/>
                  </a:cubicBezTo>
                  <a:cubicBezTo>
                    <a:pt x="23" y="45"/>
                    <a:pt x="23" y="45"/>
                    <a:pt x="23" y="45"/>
                  </a:cubicBezTo>
                  <a:cubicBezTo>
                    <a:pt x="25" y="48"/>
                    <a:pt x="26" y="49"/>
                    <a:pt x="28" y="50"/>
                  </a:cubicBezTo>
                  <a:cubicBezTo>
                    <a:pt x="60" y="66"/>
                    <a:pt x="60" y="66"/>
                    <a:pt x="60" y="66"/>
                  </a:cubicBezTo>
                  <a:lnTo>
                    <a:pt x="86" y="79"/>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4" name="任意多边形 34"/>
            <p:cNvSpPr/>
            <p:nvPr/>
          </p:nvSpPr>
          <p:spPr bwMode="auto">
            <a:xfrm>
              <a:off x="4530726" y="2668588"/>
              <a:ext cx="120650" cy="96838"/>
            </a:xfrm>
            <a:custGeom>
              <a:avLst/>
              <a:gdLst>
                <a:gd name="T0" fmla="*/ 0 w 76"/>
                <a:gd name="T1" fmla="*/ 34 h 61"/>
                <a:gd name="T2" fmla="*/ 65 w 76"/>
                <a:gd name="T3" fmla="*/ 0 h 61"/>
                <a:gd name="T4" fmla="*/ 76 w 76"/>
                <a:gd name="T5" fmla="*/ 27 h 61"/>
                <a:gd name="T6" fmla="*/ 12 w 76"/>
                <a:gd name="T7" fmla="*/ 61 h 61"/>
                <a:gd name="T8" fmla="*/ 0 w 76"/>
                <a:gd name="T9" fmla="*/ 34 h 61"/>
              </a:gdLst>
              <a:ahLst/>
              <a:cxnLst>
                <a:cxn ang="0">
                  <a:pos x="T0" y="T1"/>
                </a:cxn>
                <a:cxn ang="0">
                  <a:pos x="T2" y="T3"/>
                </a:cxn>
                <a:cxn ang="0">
                  <a:pos x="T4" y="T5"/>
                </a:cxn>
                <a:cxn ang="0">
                  <a:pos x="T6" y="T7"/>
                </a:cxn>
                <a:cxn ang="0">
                  <a:pos x="T8" y="T9"/>
                </a:cxn>
              </a:cxnLst>
              <a:rect l="0" t="0" r="r" b="b"/>
              <a:pathLst>
                <a:path w="76" h="61">
                  <a:moveTo>
                    <a:pt x="0" y="34"/>
                  </a:moveTo>
                  <a:lnTo>
                    <a:pt x="65" y="0"/>
                  </a:lnTo>
                  <a:lnTo>
                    <a:pt x="76" y="27"/>
                  </a:lnTo>
                  <a:lnTo>
                    <a:pt x="12" y="61"/>
                  </a:lnTo>
                  <a:lnTo>
                    <a:pt x="0" y="34"/>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5" name="任意多边形 35"/>
            <p:cNvSpPr/>
            <p:nvPr/>
          </p:nvSpPr>
          <p:spPr bwMode="auto">
            <a:xfrm>
              <a:off x="5172076" y="2286001"/>
              <a:ext cx="109538" cy="96838"/>
            </a:xfrm>
            <a:custGeom>
              <a:avLst/>
              <a:gdLst>
                <a:gd name="T0" fmla="*/ 7 w 18"/>
                <a:gd name="T1" fmla="*/ 16 h 16"/>
                <a:gd name="T2" fmla="*/ 6 w 18"/>
                <a:gd name="T3" fmla="*/ 4 h 16"/>
                <a:gd name="T4" fmla="*/ 18 w 18"/>
                <a:gd name="T5" fmla="*/ 11 h 16"/>
                <a:gd name="T6" fmla="*/ 7 w 18"/>
                <a:gd name="T7" fmla="*/ 16 h 16"/>
              </a:gdLst>
              <a:ahLst/>
              <a:cxnLst>
                <a:cxn ang="0">
                  <a:pos x="T0" y="T1"/>
                </a:cxn>
                <a:cxn ang="0">
                  <a:pos x="T2" y="T3"/>
                </a:cxn>
                <a:cxn ang="0">
                  <a:pos x="T4" y="T5"/>
                </a:cxn>
                <a:cxn ang="0">
                  <a:pos x="T6" y="T7"/>
                </a:cxn>
              </a:cxnLst>
              <a:rect l="0" t="0" r="r" b="b"/>
              <a:pathLst>
                <a:path w="18" h="16">
                  <a:moveTo>
                    <a:pt x="7" y="16"/>
                  </a:moveTo>
                  <a:cubicBezTo>
                    <a:pt x="7" y="16"/>
                    <a:pt x="0" y="9"/>
                    <a:pt x="6" y="4"/>
                  </a:cubicBezTo>
                  <a:cubicBezTo>
                    <a:pt x="12" y="0"/>
                    <a:pt x="18" y="11"/>
                    <a:pt x="18" y="11"/>
                  </a:cubicBezTo>
                  <a:lnTo>
                    <a:pt x="7" y="16"/>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6" name="任意多边形 36"/>
            <p:cNvSpPr/>
            <p:nvPr/>
          </p:nvSpPr>
          <p:spPr bwMode="auto">
            <a:xfrm>
              <a:off x="5184776" y="2352676"/>
              <a:ext cx="217488" cy="685800"/>
            </a:xfrm>
            <a:custGeom>
              <a:avLst/>
              <a:gdLst>
                <a:gd name="T0" fmla="*/ 27 w 36"/>
                <a:gd name="T1" fmla="*/ 112 h 113"/>
                <a:gd name="T2" fmla="*/ 4 w 36"/>
                <a:gd name="T3" fmla="*/ 91 h 113"/>
                <a:gd name="T4" fmla="*/ 17 w 36"/>
                <a:gd name="T5" fmla="*/ 49 h 113"/>
                <a:gd name="T6" fmla="*/ 4 w 36"/>
                <a:gd name="T7" fmla="*/ 6 h 113"/>
                <a:gd name="T8" fmla="*/ 16 w 36"/>
                <a:gd name="T9" fmla="*/ 0 h 113"/>
                <a:gd name="T10" fmla="*/ 35 w 36"/>
                <a:gd name="T11" fmla="*/ 41 h 113"/>
                <a:gd name="T12" fmla="*/ 36 w 36"/>
                <a:gd name="T13" fmla="*/ 48 h 113"/>
                <a:gd name="T14" fmla="*/ 31 w 36"/>
                <a:gd name="T15" fmla="*/ 84 h 113"/>
                <a:gd name="T16" fmla="*/ 27 w 36"/>
                <a:gd name="T17"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3">
                  <a:moveTo>
                    <a:pt x="27" y="112"/>
                  </a:moveTo>
                  <a:cubicBezTo>
                    <a:pt x="12" y="108"/>
                    <a:pt x="0" y="113"/>
                    <a:pt x="4" y="91"/>
                  </a:cubicBezTo>
                  <a:cubicBezTo>
                    <a:pt x="7" y="72"/>
                    <a:pt x="18" y="54"/>
                    <a:pt x="17" y="49"/>
                  </a:cubicBezTo>
                  <a:cubicBezTo>
                    <a:pt x="17" y="44"/>
                    <a:pt x="4" y="6"/>
                    <a:pt x="4" y="6"/>
                  </a:cubicBezTo>
                  <a:cubicBezTo>
                    <a:pt x="16" y="0"/>
                    <a:pt x="16" y="0"/>
                    <a:pt x="16" y="0"/>
                  </a:cubicBezTo>
                  <a:cubicBezTo>
                    <a:pt x="35" y="41"/>
                    <a:pt x="35" y="41"/>
                    <a:pt x="35" y="41"/>
                  </a:cubicBezTo>
                  <a:cubicBezTo>
                    <a:pt x="36" y="44"/>
                    <a:pt x="36" y="46"/>
                    <a:pt x="36" y="48"/>
                  </a:cubicBezTo>
                  <a:cubicBezTo>
                    <a:pt x="31" y="84"/>
                    <a:pt x="31" y="84"/>
                    <a:pt x="31" y="84"/>
                  </a:cubicBezTo>
                  <a:lnTo>
                    <a:pt x="27" y="112"/>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7" name="任意多边形 37"/>
            <p:cNvSpPr/>
            <p:nvPr/>
          </p:nvSpPr>
          <p:spPr bwMode="auto">
            <a:xfrm>
              <a:off x="5184776" y="2328863"/>
              <a:ext cx="120650" cy="96838"/>
            </a:xfrm>
            <a:custGeom>
              <a:avLst/>
              <a:gdLst>
                <a:gd name="T0" fmla="*/ 65 w 76"/>
                <a:gd name="T1" fmla="*/ 0 h 61"/>
                <a:gd name="T2" fmla="*/ 0 w 76"/>
                <a:gd name="T3" fmla="*/ 34 h 61"/>
                <a:gd name="T4" fmla="*/ 15 w 76"/>
                <a:gd name="T5" fmla="*/ 61 h 61"/>
                <a:gd name="T6" fmla="*/ 76 w 76"/>
                <a:gd name="T7" fmla="*/ 27 h 61"/>
                <a:gd name="T8" fmla="*/ 65 w 76"/>
                <a:gd name="T9" fmla="*/ 0 h 61"/>
              </a:gdLst>
              <a:ahLst/>
              <a:cxnLst>
                <a:cxn ang="0">
                  <a:pos x="T0" y="T1"/>
                </a:cxn>
                <a:cxn ang="0">
                  <a:pos x="T2" y="T3"/>
                </a:cxn>
                <a:cxn ang="0">
                  <a:pos x="T4" y="T5"/>
                </a:cxn>
                <a:cxn ang="0">
                  <a:pos x="T6" y="T7"/>
                </a:cxn>
                <a:cxn ang="0">
                  <a:pos x="T8" y="T9"/>
                </a:cxn>
              </a:cxnLst>
              <a:rect l="0" t="0" r="r" b="b"/>
              <a:pathLst>
                <a:path w="76" h="61">
                  <a:moveTo>
                    <a:pt x="65" y="0"/>
                  </a:moveTo>
                  <a:lnTo>
                    <a:pt x="0" y="34"/>
                  </a:lnTo>
                  <a:lnTo>
                    <a:pt x="15" y="61"/>
                  </a:lnTo>
                  <a:lnTo>
                    <a:pt x="76" y="27"/>
                  </a:lnTo>
                  <a:lnTo>
                    <a:pt x="65" y="0"/>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8" name="任意多边形 38"/>
            <p:cNvSpPr/>
            <p:nvPr/>
          </p:nvSpPr>
          <p:spPr bwMode="auto">
            <a:xfrm>
              <a:off x="5172076" y="3244851"/>
              <a:ext cx="673100" cy="484188"/>
            </a:xfrm>
            <a:custGeom>
              <a:avLst/>
              <a:gdLst>
                <a:gd name="T0" fmla="*/ 49 w 111"/>
                <a:gd name="T1" fmla="*/ 0 h 80"/>
                <a:gd name="T2" fmla="*/ 0 w 111"/>
                <a:gd name="T3" fmla="*/ 13 h 80"/>
                <a:gd name="T4" fmla="*/ 6 w 111"/>
                <a:gd name="T5" fmla="*/ 39 h 80"/>
                <a:gd name="T6" fmla="*/ 35 w 111"/>
                <a:gd name="T7" fmla="*/ 55 h 80"/>
                <a:gd name="T8" fmla="*/ 43 w 111"/>
                <a:gd name="T9" fmla="*/ 78 h 80"/>
                <a:gd name="T10" fmla="*/ 107 w 111"/>
                <a:gd name="T11" fmla="*/ 40 h 80"/>
                <a:gd name="T12" fmla="*/ 95 w 111"/>
                <a:gd name="T13" fmla="*/ 17 h 80"/>
                <a:gd name="T14" fmla="*/ 60 w 111"/>
                <a:gd name="T15" fmla="*/ 8 h 80"/>
                <a:gd name="T16" fmla="*/ 4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0">
                  <a:moveTo>
                    <a:pt x="49" y="0"/>
                  </a:moveTo>
                  <a:cubicBezTo>
                    <a:pt x="0" y="13"/>
                    <a:pt x="0" y="13"/>
                    <a:pt x="0" y="13"/>
                  </a:cubicBezTo>
                  <a:cubicBezTo>
                    <a:pt x="0" y="13"/>
                    <a:pt x="2" y="29"/>
                    <a:pt x="6" y="39"/>
                  </a:cubicBezTo>
                  <a:cubicBezTo>
                    <a:pt x="14" y="56"/>
                    <a:pt x="29" y="49"/>
                    <a:pt x="35" y="55"/>
                  </a:cubicBezTo>
                  <a:cubicBezTo>
                    <a:pt x="44" y="62"/>
                    <a:pt x="37" y="80"/>
                    <a:pt x="43" y="78"/>
                  </a:cubicBezTo>
                  <a:cubicBezTo>
                    <a:pt x="53" y="75"/>
                    <a:pt x="92" y="49"/>
                    <a:pt x="107" y="40"/>
                  </a:cubicBezTo>
                  <a:cubicBezTo>
                    <a:pt x="111" y="38"/>
                    <a:pt x="103" y="19"/>
                    <a:pt x="95" y="17"/>
                  </a:cubicBezTo>
                  <a:cubicBezTo>
                    <a:pt x="79" y="14"/>
                    <a:pt x="74" y="16"/>
                    <a:pt x="60" y="8"/>
                  </a:cubicBezTo>
                  <a:cubicBezTo>
                    <a:pt x="53" y="3"/>
                    <a:pt x="49" y="0"/>
                    <a:pt x="49" y="0"/>
                  </a:cubicBezTo>
                  <a:close/>
                </a:path>
              </a:pathLst>
            </a:custGeom>
            <a:solidFill>
              <a:srgbClr val="34B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9" name="任意多边形 39"/>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0" name="任意多边形 40"/>
            <p:cNvSpPr/>
            <p:nvPr/>
          </p:nvSpPr>
          <p:spPr bwMode="auto">
            <a:xfrm>
              <a:off x="5141913" y="2952751"/>
              <a:ext cx="242888" cy="455613"/>
            </a:xfrm>
            <a:custGeom>
              <a:avLst/>
              <a:gdLst>
                <a:gd name="T0" fmla="*/ 145 w 153"/>
                <a:gd name="T1" fmla="*/ 287 h 287"/>
                <a:gd name="T2" fmla="*/ 0 w 153"/>
                <a:gd name="T3" fmla="*/ 4 h 287"/>
                <a:gd name="T4" fmla="*/ 8 w 153"/>
                <a:gd name="T5" fmla="*/ 0 h 287"/>
                <a:gd name="T6" fmla="*/ 153 w 153"/>
                <a:gd name="T7" fmla="*/ 283 h 287"/>
                <a:gd name="T8" fmla="*/ 145 w 153"/>
                <a:gd name="T9" fmla="*/ 287 h 287"/>
              </a:gdLst>
              <a:ahLst/>
              <a:cxnLst>
                <a:cxn ang="0">
                  <a:pos x="T0" y="T1"/>
                </a:cxn>
                <a:cxn ang="0">
                  <a:pos x="T2" y="T3"/>
                </a:cxn>
                <a:cxn ang="0">
                  <a:pos x="T4" y="T5"/>
                </a:cxn>
                <a:cxn ang="0">
                  <a:pos x="T6" y="T7"/>
                </a:cxn>
                <a:cxn ang="0">
                  <a:pos x="T8" y="T9"/>
                </a:cxn>
              </a:cxnLst>
              <a:rect l="0" t="0" r="r" b="b"/>
              <a:pathLst>
                <a:path w="153" h="287">
                  <a:moveTo>
                    <a:pt x="145" y="287"/>
                  </a:moveTo>
                  <a:lnTo>
                    <a:pt x="0" y="4"/>
                  </a:lnTo>
                  <a:lnTo>
                    <a:pt x="8" y="0"/>
                  </a:lnTo>
                  <a:lnTo>
                    <a:pt x="153" y="283"/>
                  </a:lnTo>
                  <a:lnTo>
                    <a:pt x="145" y="287"/>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1" name="任意多边形 41"/>
            <p:cNvSpPr/>
            <p:nvPr/>
          </p:nvSpPr>
          <p:spPr bwMode="auto">
            <a:xfrm>
              <a:off x="5021263" y="2819401"/>
              <a:ext cx="217488" cy="219075"/>
            </a:xfrm>
            <a:custGeom>
              <a:avLst/>
              <a:gdLst>
                <a:gd name="T0" fmla="*/ 3 w 36"/>
                <a:gd name="T1" fmla="*/ 24 h 36"/>
                <a:gd name="T2" fmla="*/ 24 w 36"/>
                <a:gd name="T3" fmla="*/ 33 h 36"/>
                <a:gd name="T4" fmla="*/ 33 w 36"/>
                <a:gd name="T5" fmla="*/ 12 h 36"/>
                <a:gd name="T6" fmla="*/ 12 w 36"/>
                <a:gd name="T7" fmla="*/ 3 h 36"/>
                <a:gd name="T8" fmla="*/ 3 w 36"/>
                <a:gd name="T9" fmla="*/ 24 h 36"/>
              </a:gdLst>
              <a:ahLst/>
              <a:cxnLst>
                <a:cxn ang="0">
                  <a:pos x="T0" y="T1"/>
                </a:cxn>
                <a:cxn ang="0">
                  <a:pos x="T2" y="T3"/>
                </a:cxn>
                <a:cxn ang="0">
                  <a:pos x="T4" y="T5"/>
                </a:cxn>
                <a:cxn ang="0">
                  <a:pos x="T6" y="T7"/>
                </a:cxn>
                <a:cxn ang="0">
                  <a:pos x="T8" y="T9"/>
                </a:cxn>
              </a:cxnLst>
              <a:rect l="0" t="0" r="r" b="b"/>
              <a:pathLst>
                <a:path w="36" h="36">
                  <a:moveTo>
                    <a:pt x="3" y="24"/>
                  </a:moveTo>
                  <a:cubicBezTo>
                    <a:pt x="6" y="32"/>
                    <a:pt x="16" y="36"/>
                    <a:pt x="24" y="33"/>
                  </a:cubicBezTo>
                  <a:cubicBezTo>
                    <a:pt x="32" y="30"/>
                    <a:pt x="36" y="20"/>
                    <a:pt x="33" y="12"/>
                  </a:cubicBezTo>
                  <a:cubicBezTo>
                    <a:pt x="29" y="4"/>
                    <a:pt x="20" y="0"/>
                    <a:pt x="12" y="3"/>
                  </a:cubicBezTo>
                  <a:cubicBezTo>
                    <a:pt x="4" y="7"/>
                    <a:pt x="0" y="16"/>
                    <a:pt x="3" y="24"/>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2" name="任意多边形 42"/>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任意多边形 43"/>
            <p:cNvSpPr/>
            <p:nvPr/>
          </p:nvSpPr>
          <p:spPr bwMode="auto">
            <a:xfrm>
              <a:off x="5027613" y="2832101"/>
              <a:ext cx="157163" cy="146050"/>
            </a:xfrm>
            <a:custGeom>
              <a:avLst/>
              <a:gdLst>
                <a:gd name="T0" fmla="*/ 0 w 99"/>
                <a:gd name="T1" fmla="*/ 0 h 92"/>
                <a:gd name="T2" fmla="*/ 68 w 99"/>
                <a:gd name="T3" fmla="*/ 0 h 92"/>
                <a:gd name="T4" fmla="*/ 99 w 99"/>
                <a:gd name="T5" fmla="*/ 61 h 92"/>
                <a:gd name="T6" fmla="*/ 42 w 99"/>
                <a:gd name="T7" fmla="*/ 92 h 92"/>
                <a:gd name="T8" fmla="*/ 0 w 99"/>
                <a:gd name="T9" fmla="*/ 0 h 92"/>
              </a:gdLst>
              <a:ahLst/>
              <a:cxnLst>
                <a:cxn ang="0">
                  <a:pos x="T0" y="T1"/>
                </a:cxn>
                <a:cxn ang="0">
                  <a:pos x="T2" y="T3"/>
                </a:cxn>
                <a:cxn ang="0">
                  <a:pos x="T4" y="T5"/>
                </a:cxn>
                <a:cxn ang="0">
                  <a:pos x="T6" y="T7"/>
                </a:cxn>
                <a:cxn ang="0">
                  <a:pos x="T8" y="T9"/>
                </a:cxn>
              </a:cxnLst>
              <a:rect l="0" t="0" r="r" b="b"/>
              <a:pathLst>
                <a:path w="99" h="92">
                  <a:moveTo>
                    <a:pt x="0" y="0"/>
                  </a:moveTo>
                  <a:lnTo>
                    <a:pt x="68" y="0"/>
                  </a:lnTo>
                  <a:lnTo>
                    <a:pt x="99" y="61"/>
                  </a:lnTo>
                  <a:lnTo>
                    <a:pt x="42" y="92"/>
                  </a:lnTo>
                  <a:lnTo>
                    <a:pt x="0" y="0"/>
                  </a:ln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任意多边形 44"/>
            <p:cNvSpPr/>
            <p:nvPr/>
          </p:nvSpPr>
          <p:spPr bwMode="auto">
            <a:xfrm>
              <a:off x="4937126" y="2662238"/>
              <a:ext cx="230188" cy="236538"/>
            </a:xfrm>
            <a:custGeom>
              <a:avLst/>
              <a:gdLst>
                <a:gd name="T0" fmla="*/ 31 w 38"/>
                <a:gd name="T1" fmla="*/ 10 h 39"/>
                <a:gd name="T2" fmla="*/ 31 w 38"/>
                <a:gd name="T3" fmla="*/ 35 h 39"/>
                <a:gd name="T4" fmla="*/ 4 w 38"/>
                <a:gd name="T5" fmla="*/ 25 h 39"/>
                <a:gd name="T6" fmla="*/ 10 w 38"/>
                <a:gd name="T7" fmla="*/ 4 h 39"/>
                <a:gd name="T8" fmla="*/ 31 w 38"/>
                <a:gd name="T9" fmla="*/ 10 h 39"/>
              </a:gdLst>
              <a:ahLst/>
              <a:cxnLst>
                <a:cxn ang="0">
                  <a:pos x="T0" y="T1"/>
                </a:cxn>
                <a:cxn ang="0">
                  <a:pos x="T2" y="T3"/>
                </a:cxn>
                <a:cxn ang="0">
                  <a:pos x="T4" y="T5"/>
                </a:cxn>
                <a:cxn ang="0">
                  <a:pos x="T6" y="T7"/>
                </a:cxn>
                <a:cxn ang="0">
                  <a:pos x="T8" y="T9"/>
                </a:cxn>
              </a:cxnLst>
              <a:rect l="0" t="0" r="r" b="b"/>
              <a:pathLst>
                <a:path w="38" h="39">
                  <a:moveTo>
                    <a:pt x="31" y="10"/>
                  </a:moveTo>
                  <a:cubicBezTo>
                    <a:pt x="35" y="18"/>
                    <a:pt x="38" y="31"/>
                    <a:pt x="31" y="35"/>
                  </a:cubicBezTo>
                  <a:cubicBezTo>
                    <a:pt x="23" y="39"/>
                    <a:pt x="8" y="33"/>
                    <a:pt x="4" y="25"/>
                  </a:cubicBezTo>
                  <a:cubicBezTo>
                    <a:pt x="0" y="17"/>
                    <a:pt x="3" y="8"/>
                    <a:pt x="10" y="4"/>
                  </a:cubicBezTo>
                  <a:cubicBezTo>
                    <a:pt x="18" y="0"/>
                    <a:pt x="27" y="3"/>
                    <a:pt x="31" y="10"/>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任意多边形 45"/>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任意多边形 47"/>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任意多边形 48"/>
            <p:cNvSpPr/>
            <p:nvPr/>
          </p:nvSpPr>
          <p:spPr bwMode="auto">
            <a:xfrm>
              <a:off x="4845051" y="3875088"/>
              <a:ext cx="339725" cy="357188"/>
            </a:xfrm>
            <a:custGeom>
              <a:avLst/>
              <a:gdLst>
                <a:gd name="T0" fmla="*/ 17 w 56"/>
                <a:gd name="T1" fmla="*/ 0 h 59"/>
                <a:gd name="T2" fmla="*/ 56 w 56"/>
                <a:gd name="T3" fmla="*/ 51 h 59"/>
                <a:gd name="T4" fmla="*/ 46 w 56"/>
                <a:gd name="T5" fmla="*/ 59 h 59"/>
                <a:gd name="T6" fmla="*/ 15 w 56"/>
                <a:gd name="T7" fmla="*/ 38 h 59"/>
                <a:gd name="T8" fmla="*/ 1 w 56"/>
                <a:gd name="T9" fmla="*/ 17 h 59"/>
                <a:gd name="T10" fmla="*/ 0 w 56"/>
                <a:gd name="T11" fmla="*/ 2 h 59"/>
                <a:gd name="T12" fmla="*/ 17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7" y="0"/>
                  </a:moveTo>
                  <a:cubicBezTo>
                    <a:pt x="56" y="51"/>
                    <a:pt x="56" y="51"/>
                    <a:pt x="56" y="51"/>
                  </a:cubicBezTo>
                  <a:cubicBezTo>
                    <a:pt x="46" y="59"/>
                    <a:pt x="46" y="59"/>
                    <a:pt x="46" y="59"/>
                  </a:cubicBezTo>
                  <a:cubicBezTo>
                    <a:pt x="46" y="59"/>
                    <a:pt x="28" y="49"/>
                    <a:pt x="15" y="38"/>
                  </a:cubicBezTo>
                  <a:cubicBezTo>
                    <a:pt x="3" y="27"/>
                    <a:pt x="1" y="17"/>
                    <a:pt x="1" y="17"/>
                  </a:cubicBezTo>
                  <a:cubicBezTo>
                    <a:pt x="0" y="2"/>
                    <a:pt x="0" y="2"/>
                    <a:pt x="0" y="2"/>
                  </a:cubicBezTo>
                  <a:lnTo>
                    <a:pt x="17" y="0"/>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任意多边形 49"/>
            <p:cNvSpPr/>
            <p:nvPr/>
          </p:nvSpPr>
          <p:spPr bwMode="auto">
            <a:xfrm>
              <a:off x="5681663" y="2425701"/>
              <a:ext cx="150813" cy="152400"/>
            </a:xfrm>
            <a:custGeom>
              <a:avLst/>
              <a:gdLst>
                <a:gd name="T0" fmla="*/ 0 w 95"/>
                <a:gd name="T1" fmla="*/ 31 h 96"/>
                <a:gd name="T2" fmla="*/ 61 w 95"/>
                <a:gd name="T3" fmla="*/ 0 h 96"/>
                <a:gd name="T4" fmla="*/ 95 w 95"/>
                <a:gd name="T5" fmla="*/ 61 h 96"/>
                <a:gd name="T6" fmla="*/ 34 w 95"/>
                <a:gd name="T7" fmla="*/ 96 h 96"/>
                <a:gd name="T8" fmla="*/ 0 w 95"/>
                <a:gd name="T9" fmla="*/ 31 h 96"/>
              </a:gdLst>
              <a:ahLst/>
              <a:cxnLst>
                <a:cxn ang="0">
                  <a:pos x="T0" y="T1"/>
                </a:cxn>
                <a:cxn ang="0">
                  <a:pos x="T2" y="T3"/>
                </a:cxn>
                <a:cxn ang="0">
                  <a:pos x="T4" y="T5"/>
                </a:cxn>
                <a:cxn ang="0">
                  <a:pos x="T6" y="T7"/>
                </a:cxn>
                <a:cxn ang="0">
                  <a:pos x="T8" y="T9"/>
                </a:cxn>
              </a:cxnLst>
              <a:rect l="0" t="0" r="r" b="b"/>
              <a:pathLst>
                <a:path w="95" h="96">
                  <a:moveTo>
                    <a:pt x="0" y="31"/>
                  </a:moveTo>
                  <a:lnTo>
                    <a:pt x="61" y="0"/>
                  </a:lnTo>
                  <a:lnTo>
                    <a:pt x="95" y="61"/>
                  </a:lnTo>
                  <a:lnTo>
                    <a:pt x="34" y="96"/>
                  </a:lnTo>
                  <a:lnTo>
                    <a:pt x="0" y="3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任意多边形 50"/>
            <p:cNvSpPr/>
            <p:nvPr/>
          </p:nvSpPr>
          <p:spPr bwMode="auto">
            <a:xfrm>
              <a:off x="6656388" y="3341688"/>
              <a:ext cx="200025" cy="114300"/>
            </a:xfrm>
            <a:custGeom>
              <a:avLst/>
              <a:gdLst>
                <a:gd name="T0" fmla="*/ 0 w 33"/>
                <a:gd name="T1" fmla="*/ 10 h 19"/>
                <a:gd name="T2" fmla="*/ 4 w 33"/>
                <a:gd name="T3" fmla="*/ 19 h 19"/>
                <a:gd name="T4" fmla="*/ 33 w 33"/>
                <a:gd name="T5" fmla="*/ 7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7"/>
                    <a:pt x="33" y="7"/>
                    <a:pt x="33" y="7"/>
                  </a:cubicBezTo>
                  <a:cubicBezTo>
                    <a:pt x="33" y="7"/>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0" name="任意多边形 51"/>
            <p:cNvSpPr/>
            <p:nvPr/>
          </p:nvSpPr>
          <p:spPr bwMode="auto">
            <a:xfrm>
              <a:off x="5692776" y="3152776"/>
              <a:ext cx="115888" cy="96838"/>
            </a:xfrm>
            <a:custGeom>
              <a:avLst/>
              <a:gdLst>
                <a:gd name="T0" fmla="*/ 10 w 19"/>
                <a:gd name="T1" fmla="*/ 0 h 16"/>
                <a:gd name="T2" fmla="*/ 14 w 19"/>
                <a:gd name="T3" fmla="*/ 11 h 16"/>
                <a:gd name="T4" fmla="*/ 0 w 19"/>
                <a:gd name="T5" fmla="*/ 6 h 16"/>
                <a:gd name="T6" fmla="*/ 10 w 19"/>
                <a:gd name="T7" fmla="*/ 0 h 16"/>
              </a:gdLst>
              <a:ahLst/>
              <a:cxnLst>
                <a:cxn ang="0">
                  <a:pos x="T0" y="T1"/>
                </a:cxn>
                <a:cxn ang="0">
                  <a:pos x="T2" y="T3"/>
                </a:cxn>
                <a:cxn ang="0">
                  <a:pos x="T4" y="T5"/>
                </a:cxn>
                <a:cxn ang="0">
                  <a:pos x="T6" y="T7"/>
                </a:cxn>
              </a:cxnLst>
              <a:rect l="0" t="0" r="r" b="b"/>
              <a:pathLst>
                <a:path w="19" h="16">
                  <a:moveTo>
                    <a:pt x="10" y="0"/>
                  </a:moveTo>
                  <a:cubicBezTo>
                    <a:pt x="10" y="0"/>
                    <a:pt x="19" y="6"/>
                    <a:pt x="14" y="11"/>
                  </a:cubicBezTo>
                  <a:cubicBezTo>
                    <a:pt x="8" y="16"/>
                    <a:pt x="0" y="6"/>
                    <a:pt x="0" y="6"/>
                  </a:cubicBezTo>
                  <a:lnTo>
                    <a:pt x="10"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1" name="任意多边形 52"/>
            <p:cNvSpPr/>
            <p:nvPr/>
          </p:nvSpPr>
          <p:spPr bwMode="auto">
            <a:xfrm>
              <a:off x="6534151" y="3479801"/>
              <a:ext cx="200025" cy="103188"/>
            </a:xfrm>
            <a:custGeom>
              <a:avLst/>
              <a:gdLst>
                <a:gd name="T0" fmla="*/ 0 w 33"/>
                <a:gd name="T1" fmla="*/ 8 h 17"/>
                <a:gd name="T2" fmla="*/ 3 w 33"/>
                <a:gd name="T3" fmla="*/ 17 h 17"/>
                <a:gd name="T4" fmla="*/ 33 w 33"/>
                <a:gd name="T5" fmla="*/ 7 h 17"/>
                <a:gd name="T6" fmla="*/ 22 w 33"/>
                <a:gd name="T7" fmla="*/ 2 h 17"/>
                <a:gd name="T8" fmla="*/ 6 w 33"/>
                <a:gd name="T9" fmla="*/ 4 h 17"/>
                <a:gd name="T10" fmla="*/ 0 w 33"/>
                <a:gd name="T11" fmla="*/ 8 h 17"/>
              </a:gdLst>
              <a:ahLst/>
              <a:cxnLst>
                <a:cxn ang="0">
                  <a:pos x="T0" y="T1"/>
                </a:cxn>
                <a:cxn ang="0">
                  <a:pos x="T2" y="T3"/>
                </a:cxn>
                <a:cxn ang="0">
                  <a:pos x="T4" y="T5"/>
                </a:cxn>
                <a:cxn ang="0">
                  <a:pos x="T6" y="T7"/>
                </a:cxn>
                <a:cxn ang="0">
                  <a:pos x="T8" y="T9"/>
                </a:cxn>
                <a:cxn ang="0">
                  <a:pos x="T10" y="T11"/>
                </a:cxn>
              </a:cxnLst>
              <a:rect l="0" t="0" r="r" b="b"/>
              <a:pathLst>
                <a:path w="33" h="17">
                  <a:moveTo>
                    <a:pt x="0" y="8"/>
                  </a:moveTo>
                  <a:cubicBezTo>
                    <a:pt x="3" y="17"/>
                    <a:pt x="3" y="17"/>
                    <a:pt x="3" y="17"/>
                  </a:cubicBezTo>
                  <a:cubicBezTo>
                    <a:pt x="33" y="7"/>
                    <a:pt x="33" y="7"/>
                    <a:pt x="33" y="7"/>
                  </a:cubicBezTo>
                  <a:cubicBezTo>
                    <a:pt x="33" y="7"/>
                    <a:pt x="33" y="0"/>
                    <a:pt x="22" y="2"/>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2" name="任意多边形 53"/>
            <p:cNvSpPr/>
            <p:nvPr/>
          </p:nvSpPr>
          <p:spPr bwMode="auto">
            <a:xfrm>
              <a:off x="5808663" y="2832101"/>
              <a:ext cx="938213"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7 w 155"/>
                <a:gd name="T11" fmla="*/ 57 h 95"/>
                <a:gd name="T12" fmla="*/ 76 w 155"/>
                <a:gd name="T13" fmla="*/ 77 h 95"/>
                <a:gd name="T14" fmla="*/ 93 w 155"/>
                <a:gd name="T15" fmla="*/ 59 h 95"/>
                <a:gd name="T16" fmla="*/ 46 w 155"/>
                <a:gd name="T17" fmla="*/ 38 h 95"/>
                <a:gd name="T18" fmla="*/ 52 w 155"/>
                <a:gd name="T19" fmla="*/ 34 h 95"/>
                <a:gd name="T20" fmla="*/ 102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8"/>
                    <a:pt x="6" y="27"/>
                    <a:pt x="6" y="28"/>
                  </a:cubicBezTo>
                  <a:cubicBezTo>
                    <a:pt x="6" y="28"/>
                    <a:pt x="6" y="44"/>
                    <a:pt x="17" y="57"/>
                  </a:cubicBezTo>
                  <a:cubicBezTo>
                    <a:pt x="24" y="65"/>
                    <a:pt x="76" y="77"/>
                    <a:pt x="76" y="77"/>
                  </a:cubicBezTo>
                  <a:cubicBezTo>
                    <a:pt x="73" y="77"/>
                    <a:pt x="93" y="59"/>
                    <a:pt x="93" y="59"/>
                  </a:cubicBezTo>
                  <a:cubicBezTo>
                    <a:pt x="93" y="59"/>
                    <a:pt x="45" y="44"/>
                    <a:pt x="46" y="38"/>
                  </a:cubicBezTo>
                  <a:cubicBezTo>
                    <a:pt x="46" y="35"/>
                    <a:pt x="50" y="34"/>
                    <a:pt x="52" y="34"/>
                  </a:cubicBezTo>
                  <a:cubicBezTo>
                    <a:pt x="102" y="45"/>
                    <a:pt x="102" y="45"/>
                    <a:pt x="102" y="45"/>
                  </a:cubicBezTo>
                  <a:cubicBezTo>
                    <a:pt x="102" y="45"/>
                    <a:pt x="106" y="60"/>
                    <a:pt x="114" y="69"/>
                  </a:cubicBezTo>
                  <a:cubicBezTo>
                    <a:pt x="127" y="83"/>
                    <a:pt x="141" y="95"/>
                    <a:pt x="141" y="95"/>
                  </a:cubicBezTo>
                  <a:cubicBezTo>
                    <a:pt x="155" y="88"/>
                    <a:pt x="155" y="88"/>
                    <a:pt x="155" y="88"/>
                  </a:cubicBezTo>
                  <a:lnTo>
                    <a:pt x="117" y="28"/>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3" name="任意多边形 54"/>
            <p:cNvSpPr/>
            <p:nvPr/>
          </p:nvSpPr>
          <p:spPr bwMode="auto">
            <a:xfrm>
              <a:off x="5548313" y="2528888"/>
              <a:ext cx="236538" cy="654050"/>
            </a:xfrm>
            <a:custGeom>
              <a:avLst/>
              <a:gdLst>
                <a:gd name="T0" fmla="*/ 17 w 39"/>
                <a:gd name="T1" fmla="*/ 8 h 108"/>
                <a:gd name="T2" fmla="*/ 36 w 39"/>
                <a:gd name="T3" fmla="*/ 22 h 108"/>
                <a:gd name="T4" fmla="*/ 19 w 39"/>
                <a:gd name="T5" fmla="*/ 60 h 108"/>
                <a:gd name="T6" fmla="*/ 33 w 39"/>
                <a:gd name="T7" fmla="*/ 101 h 108"/>
                <a:gd name="T8" fmla="*/ 21 w 39"/>
                <a:gd name="T9" fmla="*/ 108 h 108"/>
                <a:gd name="T10" fmla="*/ 1 w 39"/>
                <a:gd name="T11" fmla="*/ 68 h 108"/>
                <a:gd name="T12" fmla="*/ 0 w 39"/>
                <a:gd name="T13" fmla="*/ 61 h 108"/>
                <a:gd name="T14" fmla="*/ 17 w 39"/>
                <a:gd name="T15" fmla="*/ 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8">
                  <a:moveTo>
                    <a:pt x="17" y="8"/>
                  </a:moveTo>
                  <a:cubicBezTo>
                    <a:pt x="30" y="1"/>
                    <a:pt x="39" y="0"/>
                    <a:pt x="36" y="22"/>
                  </a:cubicBezTo>
                  <a:cubicBezTo>
                    <a:pt x="33" y="41"/>
                    <a:pt x="18" y="55"/>
                    <a:pt x="19" y="60"/>
                  </a:cubicBezTo>
                  <a:cubicBezTo>
                    <a:pt x="19" y="65"/>
                    <a:pt x="33" y="101"/>
                    <a:pt x="33" y="101"/>
                  </a:cubicBezTo>
                  <a:cubicBezTo>
                    <a:pt x="21" y="108"/>
                    <a:pt x="21" y="108"/>
                    <a:pt x="21" y="108"/>
                  </a:cubicBezTo>
                  <a:cubicBezTo>
                    <a:pt x="1" y="68"/>
                    <a:pt x="1" y="68"/>
                    <a:pt x="1" y="68"/>
                  </a:cubicBezTo>
                  <a:cubicBezTo>
                    <a:pt x="0" y="65"/>
                    <a:pt x="0" y="63"/>
                    <a:pt x="0" y="61"/>
                  </a:cubicBezTo>
                  <a:cubicBezTo>
                    <a:pt x="0" y="61"/>
                    <a:pt x="9" y="12"/>
                    <a:pt x="17" y="8"/>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4" name="任意多边形 55"/>
            <p:cNvSpPr/>
            <p:nvPr/>
          </p:nvSpPr>
          <p:spPr bwMode="auto">
            <a:xfrm>
              <a:off x="5662613" y="3128963"/>
              <a:ext cx="122238" cy="96838"/>
            </a:xfrm>
            <a:custGeom>
              <a:avLst/>
              <a:gdLst>
                <a:gd name="T0" fmla="*/ 16 w 77"/>
                <a:gd name="T1" fmla="*/ 61 h 61"/>
                <a:gd name="T2" fmla="*/ 77 w 77"/>
                <a:gd name="T3" fmla="*/ 23 h 61"/>
                <a:gd name="T4" fmla="*/ 61 w 77"/>
                <a:gd name="T5" fmla="*/ 0 h 61"/>
                <a:gd name="T6" fmla="*/ 0 w 77"/>
                <a:gd name="T7" fmla="*/ 34 h 61"/>
                <a:gd name="T8" fmla="*/ 16 w 77"/>
                <a:gd name="T9" fmla="*/ 61 h 61"/>
              </a:gdLst>
              <a:ahLst/>
              <a:cxnLst>
                <a:cxn ang="0">
                  <a:pos x="T0" y="T1"/>
                </a:cxn>
                <a:cxn ang="0">
                  <a:pos x="T2" y="T3"/>
                </a:cxn>
                <a:cxn ang="0">
                  <a:pos x="T4" y="T5"/>
                </a:cxn>
                <a:cxn ang="0">
                  <a:pos x="T6" y="T7"/>
                </a:cxn>
                <a:cxn ang="0">
                  <a:pos x="T8" y="T9"/>
                </a:cxn>
              </a:cxnLst>
              <a:rect l="0" t="0" r="r" b="b"/>
              <a:pathLst>
                <a:path w="77" h="61">
                  <a:moveTo>
                    <a:pt x="16" y="61"/>
                  </a:moveTo>
                  <a:lnTo>
                    <a:pt x="77" y="23"/>
                  </a:lnTo>
                  <a:lnTo>
                    <a:pt x="61" y="0"/>
                  </a:lnTo>
                  <a:lnTo>
                    <a:pt x="0" y="34"/>
                  </a:lnTo>
                  <a:lnTo>
                    <a:pt x="16"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5" name="任意多边形 56"/>
            <p:cNvSpPr/>
            <p:nvPr/>
          </p:nvSpPr>
          <p:spPr bwMode="auto">
            <a:xfrm>
              <a:off x="5789613" y="2032001"/>
              <a:ext cx="303213" cy="587375"/>
            </a:xfrm>
            <a:custGeom>
              <a:avLst/>
              <a:gdLst>
                <a:gd name="T0" fmla="*/ 36 w 50"/>
                <a:gd name="T1" fmla="*/ 97 h 97"/>
                <a:gd name="T2" fmla="*/ 12 w 50"/>
                <a:gd name="T3" fmla="*/ 76 h 97"/>
                <a:gd name="T4" fmla="*/ 32 w 50"/>
                <a:gd name="T5" fmla="*/ 43 h 97"/>
                <a:gd name="T6" fmla="*/ 21 w 50"/>
                <a:gd name="T7" fmla="*/ 7 h 97"/>
                <a:gd name="T8" fmla="*/ 33 w 50"/>
                <a:gd name="T9" fmla="*/ 0 h 97"/>
                <a:gd name="T10" fmla="*/ 43 w 50"/>
                <a:gd name="T11" fmla="*/ 24 h 97"/>
                <a:gd name="T12" fmla="*/ 50 w 50"/>
                <a:gd name="T13" fmla="*/ 40 h 97"/>
                <a:gd name="T14" fmla="*/ 43 w 50"/>
                <a:gd name="T15" fmla="*/ 71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6"/>
                    <a:pt x="12" y="76"/>
                  </a:cubicBezTo>
                  <a:cubicBezTo>
                    <a:pt x="23" y="57"/>
                    <a:pt x="32" y="48"/>
                    <a:pt x="32" y="43"/>
                  </a:cubicBezTo>
                  <a:cubicBezTo>
                    <a:pt x="32" y="38"/>
                    <a:pt x="21" y="7"/>
                    <a:pt x="21" y="7"/>
                  </a:cubicBezTo>
                  <a:cubicBezTo>
                    <a:pt x="33" y="0"/>
                    <a:pt x="33" y="0"/>
                    <a:pt x="33" y="0"/>
                  </a:cubicBezTo>
                  <a:cubicBezTo>
                    <a:pt x="43" y="24"/>
                    <a:pt x="43" y="24"/>
                    <a:pt x="43" y="24"/>
                  </a:cubicBezTo>
                  <a:cubicBezTo>
                    <a:pt x="44" y="27"/>
                    <a:pt x="50" y="38"/>
                    <a:pt x="50" y="40"/>
                  </a:cubicBezTo>
                  <a:cubicBezTo>
                    <a:pt x="50" y="40"/>
                    <a:pt x="45" y="63"/>
                    <a:pt x="43" y="71"/>
                  </a:cubicBezTo>
                  <a:cubicBezTo>
                    <a:pt x="41" y="78"/>
                    <a:pt x="36" y="97"/>
                    <a:pt x="36" y="97"/>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6" name="任意多边形 57"/>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7" name="任意多边形 58"/>
            <p:cNvSpPr/>
            <p:nvPr/>
          </p:nvSpPr>
          <p:spPr bwMode="auto">
            <a:xfrm>
              <a:off x="5741988" y="2481263"/>
              <a:ext cx="277813" cy="490538"/>
            </a:xfrm>
            <a:custGeom>
              <a:avLst/>
              <a:gdLst>
                <a:gd name="T0" fmla="*/ 168 w 175"/>
                <a:gd name="T1" fmla="*/ 309 h 309"/>
                <a:gd name="T2" fmla="*/ 0 w 175"/>
                <a:gd name="T3" fmla="*/ 3 h 309"/>
                <a:gd name="T4" fmla="*/ 7 w 175"/>
                <a:gd name="T5" fmla="*/ 0 h 309"/>
                <a:gd name="T6" fmla="*/ 175 w 175"/>
                <a:gd name="T7" fmla="*/ 305 h 309"/>
                <a:gd name="T8" fmla="*/ 168 w 175"/>
                <a:gd name="T9" fmla="*/ 309 h 309"/>
              </a:gdLst>
              <a:ahLst/>
              <a:cxnLst>
                <a:cxn ang="0">
                  <a:pos x="T0" y="T1"/>
                </a:cxn>
                <a:cxn ang="0">
                  <a:pos x="T2" y="T3"/>
                </a:cxn>
                <a:cxn ang="0">
                  <a:pos x="T4" y="T5"/>
                </a:cxn>
                <a:cxn ang="0">
                  <a:pos x="T6" y="T7"/>
                </a:cxn>
                <a:cxn ang="0">
                  <a:pos x="T8" y="T9"/>
                </a:cxn>
              </a:cxnLst>
              <a:rect l="0" t="0" r="r" b="b"/>
              <a:pathLst>
                <a:path w="175" h="309">
                  <a:moveTo>
                    <a:pt x="168" y="309"/>
                  </a:moveTo>
                  <a:lnTo>
                    <a:pt x="0" y="3"/>
                  </a:lnTo>
                  <a:lnTo>
                    <a:pt x="7" y="0"/>
                  </a:lnTo>
                  <a:lnTo>
                    <a:pt x="175" y="305"/>
                  </a:lnTo>
                  <a:lnTo>
                    <a:pt x="168" y="309"/>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8" name="任意多边形 59"/>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9" name="任意多边形 60"/>
            <p:cNvSpPr/>
            <p:nvPr/>
          </p:nvSpPr>
          <p:spPr bwMode="auto">
            <a:xfrm>
              <a:off x="5759451" y="2522538"/>
              <a:ext cx="193675" cy="322263"/>
            </a:xfrm>
            <a:custGeom>
              <a:avLst/>
              <a:gdLst>
                <a:gd name="T0" fmla="*/ 5 w 32"/>
                <a:gd name="T1" fmla="*/ 0 h 53"/>
                <a:gd name="T2" fmla="*/ 0 w 32"/>
                <a:gd name="T3" fmla="*/ 3 h 53"/>
                <a:gd name="T4" fmla="*/ 20 w 32"/>
                <a:gd name="T5" fmla="*/ 48 h 53"/>
                <a:gd name="T6" fmla="*/ 29 w 32"/>
                <a:gd name="T7" fmla="*/ 53 h 53"/>
                <a:gd name="T8" fmla="*/ 31 w 32"/>
                <a:gd name="T9" fmla="*/ 52 h 53"/>
                <a:gd name="T10" fmla="*/ 32 w 32"/>
                <a:gd name="T11" fmla="*/ 42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3"/>
                    <a:pt x="0" y="3"/>
                    <a:pt x="0" y="3"/>
                  </a:cubicBezTo>
                  <a:cubicBezTo>
                    <a:pt x="20" y="48"/>
                    <a:pt x="20" y="48"/>
                    <a:pt x="20" y="48"/>
                  </a:cubicBezTo>
                  <a:cubicBezTo>
                    <a:pt x="29" y="53"/>
                    <a:pt x="29" y="53"/>
                    <a:pt x="29" y="53"/>
                  </a:cubicBezTo>
                  <a:cubicBezTo>
                    <a:pt x="30" y="53"/>
                    <a:pt x="31" y="53"/>
                    <a:pt x="31" y="52"/>
                  </a:cubicBezTo>
                  <a:cubicBezTo>
                    <a:pt x="32" y="42"/>
                    <a:pt x="32" y="42"/>
                    <a:pt x="32" y="42"/>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0" name="任意多边形 61"/>
            <p:cNvSpPr/>
            <p:nvPr/>
          </p:nvSpPr>
          <p:spPr bwMode="auto">
            <a:xfrm>
              <a:off x="5735638" y="2505076"/>
              <a:ext cx="84138" cy="77788"/>
            </a:xfrm>
            <a:custGeom>
              <a:avLst/>
              <a:gdLst>
                <a:gd name="T0" fmla="*/ 12 w 14"/>
                <a:gd name="T1" fmla="*/ 4 h 13"/>
                <a:gd name="T2" fmla="*/ 10 w 14"/>
                <a:gd name="T3" fmla="*/ 12 h 13"/>
                <a:gd name="T4" fmla="*/ 2 w 14"/>
                <a:gd name="T5" fmla="*/ 9 h 13"/>
                <a:gd name="T6" fmla="*/ 4 w 14"/>
                <a:gd name="T7" fmla="*/ 1 h 13"/>
                <a:gd name="T8" fmla="*/ 12 w 14"/>
                <a:gd name="T9" fmla="*/ 4 h 13"/>
              </a:gdLst>
              <a:ahLst/>
              <a:cxnLst>
                <a:cxn ang="0">
                  <a:pos x="T0" y="T1"/>
                </a:cxn>
                <a:cxn ang="0">
                  <a:pos x="T2" y="T3"/>
                </a:cxn>
                <a:cxn ang="0">
                  <a:pos x="T4" y="T5"/>
                </a:cxn>
                <a:cxn ang="0">
                  <a:pos x="T6" y="T7"/>
                </a:cxn>
                <a:cxn ang="0">
                  <a:pos x="T8" y="T9"/>
                </a:cxn>
              </a:cxnLst>
              <a:rect l="0" t="0" r="r" b="b"/>
              <a:pathLst>
                <a:path w="14" h="13">
                  <a:moveTo>
                    <a:pt x="12" y="4"/>
                  </a:moveTo>
                  <a:cubicBezTo>
                    <a:pt x="14" y="7"/>
                    <a:pt x="13" y="10"/>
                    <a:pt x="10" y="12"/>
                  </a:cubicBezTo>
                  <a:cubicBezTo>
                    <a:pt x="7" y="13"/>
                    <a:pt x="3" y="12"/>
                    <a:pt x="2" y="9"/>
                  </a:cubicBezTo>
                  <a:cubicBezTo>
                    <a:pt x="0" y="6"/>
                    <a:pt x="1" y="3"/>
                    <a:pt x="4" y="1"/>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1" name="任意多边形 62"/>
            <p:cNvSpPr/>
            <p:nvPr/>
          </p:nvSpPr>
          <p:spPr bwMode="auto">
            <a:xfrm>
              <a:off x="5675313" y="2511426"/>
              <a:ext cx="84138" cy="120650"/>
            </a:xfrm>
            <a:custGeom>
              <a:avLst/>
              <a:gdLst>
                <a:gd name="T0" fmla="*/ 14 w 14"/>
                <a:gd name="T1" fmla="*/ 0 h 20"/>
                <a:gd name="T2" fmla="*/ 11 w 14"/>
                <a:gd name="T3" fmla="*/ 18 h 20"/>
                <a:gd name="T4" fmla="*/ 0 w 14"/>
                <a:gd name="T5" fmla="*/ 8 h 20"/>
                <a:gd name="T6" fmla="*/ 14 w 14"/>
                <a:gd name="T7" fmla="*/ 0 h 20"/>
              </a:gdLst>
              <a:ahLst/>
              <a:cxnLst>
                <a:cxn ang="0">
                  <a:pos x="T0" y="T1"/>
                </a:cxn>
                <a:cxn ang="0">
                  <a:pos x="T2" y="T3"/>
                </a:cxn>
                <a:cxn ang="0">
                  <a:pos x="T4" y="T5"/>
                </a:cxn>
                <a:cxn ang="0">
                  <a:pos x="T6" y="T7"/>
                </a:cxn>
              </a:cxnLst>
              <a:rect l="0" t="0" r="r" b="b"/>
              <a:pathLst>
                <a:path w="14" h="20">
                  <a:moveTo>
                    <a:pt x="14" y="0"/>
                  </a:moveTo>
                  <a:cubicBezTo>
                    <a:pt x="14" y="0"/>
                    <a:pt x="13" y="16"/>
                    <a:pt x="11" y="18"/>
                  </a:cubicBezTo>
                  <a:cubicBezTo>
                    <a:pt x="9" y="20"/>
                    <a:pt x="0" y="8"/>
                    <a:pt x="0" y="8"/>
                  </a:cubicBezTo>
                  <a:lnTo>
                    <a:pt x="14" y="0"/>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2" name="任意多边形 63"/>
            <p:cNvSpPr/>
            <p:nvPr/>
          </p:nvSpPr>
          <p:spPr bwMode="auto">
            <a:xfrm>
              <a:off x="5759451" y="2462213"/>
              <a:ext cx="115888" cy="96838"/>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5" y="16"/>
                    <a:pt x="17" y="15"/>
                  </a:cubicBezTo>
                  <a:cubicBezTo>
                    <a:pt x="19" y="14"/>
                    <a:pt x="15" y="0"/>
                    <a:pt x="15" y="0"/>
                  </a:cubicBezTo>
                  <a:lnTo>
                    <a:pt x="0" y="8"/>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3" name="任意多边形 64"/>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4" name="任意多边形 66"/>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5" name="任意多边形 67"/>
            <p:cNvSpPr/>
            <p:nvPr/>
          </p:nvSpPr>
          <p:spPr bwMode="auto">
            <a:xfrm>
              <a:off x="6262688" y="3189288"/>
              <a:ext cx="338138" cy="357188"/>
            </a:xfrm>
            <a:custGeom>
              <a:avLst/>
              <a:gdLst>
                <a:gd name="T0" fmla="*/ 18 w 56"/>
                <a:gd name="T1" fmla="*/ 0 h 59"/>
                <a:gd name="T2" fmla="*/ 56 w 56"/>
                <a:gd name="T3" fmla="*/ 51 h 59"/>
                <a:gd name="T4" fmla="*/ 47 w 56"/>
                <a:gd name="T5" fmla="*/ 59 h 59"/>
                <a:gd name="T6" fmla="*/ 16 w 56"/>
                <a:gd name="T7" fmla="*/ 38 h 59"/>
                <a:gd name="T8" fmla="*/ 1 w 56"/>
                <a:gd name="T9" fmla="*/ 17 h 59"/>
                <a:gd name="T10" fmla="*/ 0 w 56"/>
                <a:gd name="T11" fmla="*/ 2 h 59"/>
                <a:gd name="T12" fmla="*/ 18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8" y="0"/>
                  </a:moveTo>
                  <a:cubicBezTo>
                    <a:pt x="56" y="51"/>
                    <a:pt x="56" y="51"/>
                    <a:pt x="56" y="51"/>
                  </a:cubicBezTo>
                  <a:cubicBezTo>
                    <a:pt x="47" y="59"/>
                    <a:pt x="47" y="59"/>
                    <a:pt x="47" y="59"/>
                  </a:cubicBezTo>
                  <a:cubicBezTo>
                    <a:pt x="47" y="59"/>
                    <a:pt x="28" y="50"/>
                    <a:pt x="16" y="38"/>
                  </a:cubicBezTo>
                  <a:cubicBezTo>
                    <a:pt x="3" y="27"/>
                    <a:pt x="1" y="17"/>
                    <a:pt x="1" y="17"/>
                  </a:cubicBezTo>
                  <a:cubicBezTo>
                    <a:pt x="0" y="2"/>
                    <a:pt x="0" y="2"/>
                    <a:pt x="0" y="2"/>
                  </a:cubicBezTo>
                  <a:lnTo>
                    <a:pt x="18" y="0"/>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6" name="任意多边形 68"/>
            <p:cNvSpPr/>
            <p:nvPr/>
          </p:nvSpPr>
          <p:spPr bwMode="auto">
            <a:xfrm>
              <a:off x="5905501" y="2025651"/>
              <a:ext cx="120650" cy="96838"/>
            </a:xfrm>
            <a:custGeom>
              <a:avLst/>
              <a:gdLst>
                <a:gd name="T0" fmla="*/ 15 w 76"/>
                <a:gd name="T1" fmla="*/ 61 h 61"/>
                <a:gd name="T2" fmla="*/ 76 w 76"/>
                <a:gd name="T3" fmla="*/ 23 h 61"/>
                <a:gd name="T4" fmla="*/ 61 w 76"/>
                <a:gd name="T5" fmla="*/ 0 h 61"/>
                <a:gd name="T6" fmla="*/ 0 w 76"/>
                <a:gd name="T7" fmla="*/ 35 h 61"/>
                <a:gd name="T8" fmla="*/ 15 w 76"/>
                <a:gd name="T9" fmla="*/ 61 h 61"/>
              </a:gdLst>
              <a:ahLst/>
              <a:cxnLst>
                <a:cxn ang="0">
                  <a:pos x="T0" y="T1"/>
                </a:cxn>
                <a:cxn ang="0">
                  <a:pos x="T2" y="T3"/>
                </a:cxn>
                <a:cxn ang="0">
                  <a:pos x="T4" y="T5"/>
                </a:cxn>
                <a:cxn ang="0">
                  <a:pos x="T6" y="T7"/>
                </a:cxn>
                <a:cxn ang="0">
                  <a:pos x="T8" y="T9"/>
                </a:cxn>
              </a:cxnLst>
              <a:rect l="0" t="0" r="r" b="b"/>
              <a:pathLst>
                <a:path w="76" h="61">
                  <a:moveTo>
                    <a:pt x="15" y="61"/>
                  </a:moveTo>
                  <a:lnTo>
                    <a:pt x="76" y="23"/>
                  </a:lnTo>
                  <a:lnTo>
                    <a:pt x="61" y="0"/>
                  </a:lnTo>
                  <a:lnTo>
                    <a:pt x="0" y="35"/>
                  </a:lnTo>
                  <a:lnTo>
                    <a:pt x="15"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7" name="任意多边形 69"/>
            <p:cNvSpPr/>
            <p:nvPr/>
          </p:nvSpPr>
          <p:spPr bwMode="auto">
            <a:xfrm>
              <a:off x="5656263" y="1528763"/>
              <a:ext cx="473075" cy="357188"/>
            </a:xfrm>
            <a:custGeom>
              <a:avLst/>
              <a:gdLst>
                <a:gd name="T0" fmla="*/ 78 w 78"/>
                <a:gd name="T1" fmla="*/ 2 h 59"/>
                <a:gd name="T2" fmla="*/ 77 w 78"/>
                <a:gd name="T3" fmla="*/ 0 h 59"/>
                <a:gd name="T4" fmla="*/ 2 w 78"/>
                <a:gd name="T5" fmla="*/ 1 h 59"/>
                <a:gd name="T6" fmla="*/ 0 w 78"/>
                <a:gd name="T7" fmla="*/ 3 h 59"/>
                <a:gd name="T8" fmla="*/ 24 w 78"/>
                <a:gd name="T9" fmla="*/ 51 h 59"/>
                <a:gd name="T10" fmla="*/ 28 w 78"/>
                <a:gd name="T11" fmla="*/ 57 h 59"/>
                <a:gd name="T12" fmla="*/ 30 w 78"/>
                <a:gd name="T13" fmla="*/ 57 h 59"/>
                <a:gd name="T14" fmla="*/ 78 w 78"/>
                <a:gd name="T15" fmla="*/ 2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9">
                  <a:moveTo>
                    <a:pt x="78" y="2"/>
                  </a:moveTo>
                  <a:cubicBezTo>
                    <a:pt x="78" y="1"/>
                    <a:pt x="78" y="0"/>
                    <a:pt x="77" y="0"/>
                  </a:cubicBezTo>
                  <a:cubicBezTo>
                    <a:pt x="2" y="1"/>
                    <a:pt x="2" y="1"/>
                    <a:pt x="2" y="1"/>
                  </a:cubicBezTo>
                  <a:cubicBezTo>
                    <a:pt x="1" y="0"/>
                    <a:pt x="0" y="2"/>
                    <a:pt x="0" y="3"/>
                  </a:cubicBezTo>
                  <a:cubicBezTo>
                    <a:pt x="24" y="51"/>
                    <a:pt x="24" y="51"/>
                    <a:pt x="24" y="51"/>
                  </a:cubicBezTo>
                  <a:cubicBezTo>
                    <a:pt x="28" y="57"/>
                    <a:pt x="28" y="57"/>
                    <a:pt x="28" y="57"/>
                  </a:cubicBezTo>
                  <a:cubicBezTo>
                    <a:pt x="28" y="58"/>
                    <a:pt x="30" y="59"/>
                    <a:pt x="30" y="57"/>
                  </a:cubicBezTo>
                  <a:lnTo>
                    <a:pt x="78" y="2"/>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8" name="椭圆 137"/>
            <p:cNvSpPr/>
            <p:nvPr/>
          </p:nvSpPr>
          <p:spPr bwMode="auto">
            <a:xfrm>
              <a:off x="5621338" y="1468438"/>
              <a:ext cx="34925" cy="36513"/>
            </a:xfrm>
            <a:prstGeom prst="ellipse">
              <a:avLst/>
            </a:pr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9" name="任意多边形 46"/>
            <p:cNvSpPr/>
            <p:nvPr/>
          </p:nvSpPr>
          <p:spPr bwMode="auto">
            <a:xfrm>
              <a:off x="4870451" y="2638426"/>
              <a:ext cx="307975" cy="247650"/>
            </a:xfrm>
            <a:custGeom>
              <a:avLst/>
              <a:gdLst>
                <a:gd name="T0" fmla="*/ 30 w 51"/>
                <a:gd name="T1" fmla="*/ 41 h 41"/>
                <a:gd name="T2" fmla="*/ 26 w 51"/>
                <a:gd name="T3" fmla="*/ 33 h 41"/>
                <a:gd name="T4" fmla="*/ 17 w 51"/>
                <a:gd name="T5" fmla="*/ 26 h 41"/>
                <a:gd name="T6" fmla="*/ 24 w 51"/>
                <a:gd name="T7" fmla="*/ 23 h 41"/>
                <a:gd name="T8" fmla="*/ 51 w 51"/>
                <a:gd name="T9" fmla="*/ 4 h 41"/>
                <a:gd name="T10" fmla="*/ 16 w 51"/>
                <a:gd name="T11" fmla="*/ 2 h 41"/>
                <a:gd name="T12" fmla="*/ 1 w 51"/>
                <a:gd name="T13" fmla="*/ 28 h 41"/>
                <a:gd name="T14" fmla="*/ 19 w 51"/>
                <a:gd name="T15" fmla="*/ 39 h 41"/>
                <a:gd name="T16" fmla="*/ 30 w 5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1">
                  <a:moveTo>
                    <a:pt x="30" y="41"/>
                  </a:moveTo>
                  <a:cubicBezTo>
                    <a:pt x="26" y="33"/>
                    <a:pt x="26" y="33"/>
                    <a:pt x="26" y="33"/>
                  </a:cubicBezTo>
                  <a:cubicBezTo>
                    <a:pt x="26" y="33"/>
                    <a:pt x="18" y="31"/>
                    <a:pt x="17" y="26"/>
                  </a:cubicBezTo>
                  <a:cubicBezTo>
                    <a:pt x="17" y="21"/>
                    <a:pt x="24" y="23"/>
                    <a:pt x="24" y="23"/>
                  </a:cubicBezTo>
                  <a:cubicBezTo>
                    <a:pt x="24" y="23"/>
                    <a:pt x="51" y="9"/>
                    <a:pt x="51" y="4"/>
                  </a:cubicBezTo>
                  <a:cubicBezTo>
                    <a:pt x="51" y="0"/>
                    <a:pt x="19" y="0"/>
                    <a:pt x="16" y="2"/>
                  </a:cubicBezTo>
                  <a:cubicBezTo>
                    <a:pt x="13" y="4"/>
                    <a:pt x="0" y="24"/>
                    <a:pt x="1" y="28"/>
                  </a:cubicBezTo>
                  <a:cubicBezTo>
                    <a:pt x="2" y="32"/>
                    <a:pt x="19" y="39"/>
                    <a:pt x="19" y="39"/>
                  </a:cubicBezTo>
                  <a:lnTo>
                    <a:pt x="30" y="41"/>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0" name="任意多边形 24"/>
            <p:cNvSpPr/>
            <p:nvPr/>
          </p:nvSpPr>
          <p:spPr bwMode="auto">
            <a:xfrm>
              <a:off x="4089401" y="2905126"/>
              <a:ext cx="314325" cy="260350"/>
            </a:xfrm>
            <a:custGeom>
              <a:avLst/>
              <a:gdLst>
                <a:gd name="T0" fmla="*/ 31 w 52"/>
                <a:gd name="T1" fmla="*/ 43 h 43"/>
                <a:gd name="T2" fmla="*/ 26 w 52"/>
                <a:gd name="T3" fmla="*/ 35 h 43"/>
                <a:gd name="T4" fmla="*/ 17 w 52"/>
                <a:gd name="T5" fmla="*/ 28 h 43"/>
                <a:gd name="T6" fmla="*/ 24 w 52"/>
                <a:gd name="T7" fmla="*/ 24 h 43"/>
                <a:gd name="T8" fmla="*/ 52 w 52"/>
                <a:gd name="T9" fmla="*/ 4 h 43"/>
                <a:gd name="T10" fmla="*/ 16 w 52"/>
                <a:gd name="T11" fmla="*/ 3 h 43"/>
                <a:gd name="T12" fmla="*/ 1 w 52"/>
                <a:gd name="T13" fmla="*/ 30 h 43"/>
                <a:gd name="T14" fmla="*/ 19 w 52"/>
                <a:gd name="T15" fmla="*/ 41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6" y="35"/>
                    <a:pt x="26" y="35"/>
                    <a:pt x="26" y="35"/>
                  </a:cubicBezTo>
                  <a:cubicBezTo>
                    <a:pt x="26" y="35"/>
                    <a:pt x="18" y="33"/>
                    <a:pt x="17" y="28"/>
                  </a:cubicBezTo>
                  <a:cubicBezTo>
                    <a:pt x="17" y="23"/>
                    <a:pt x="24" y="24"/>
                    <a:pt x="24" y="24"/>
                  </a:cubicBezTo>
                  <a:cubicBezTo>
                    <a:pt x="24" y="24"/>
                    <a:pt x="52" y="10"/>
                    <a:pt x="52" y="4"/>
                  </a:cubicBezTo>
                  <a:cubicBezTo>
                    <a:pt x="52" y="0"/>
                    <a:pt x="19" y="0"/>
                    <a:pt x="16" y="3"/>
                  </a:cubicBezTo>
                  <a:cubicBezTo>
                    <a:pt x="12" y="5"/>
                    <a:pt x="0" y="26"/>
                    <a:pt x="1" y="30"/>
                  </a:cubicBezTo>
                  <a:cubicBezTo>
                    <a:pt x="2" y="34"/>
                    <a:pt x="19" y="41"/>
                    <a:pt x="19" y="41"/>
                  </a:cubicBezTo>
                  <a:lnTo>
                    <a:pt x="31" y="43"/>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1" name="任意多边形 65"/>
            <p:cNvSpPr/>
            <p:nvPr/>
          </p:nvSpPr>
          <p:spPr bwMode="auto">
            <a:xfrm>
              <a:off x="5505451" y="2219326"/>
              <a:ext cx="314325" cy="261938"/>
            </a:xfrm>
            <a:custGeom>
              <a:avLst/>
              <a:gdLst>
                <a:gd name="T0" fmla="*/ 31 w 52"/>
                <a:gd name="T1" fmla="*/ 43 h 43"/>
                <a:gd name="T2" fmla="*/ 27 w 52"/>
                <a:gd name="T3" fmla="*/ 36 h 43"/>
                <a:gd name="T4" fmla="*/ 18 w 52"/>
                <a:gd name="T5" fmla="*/ 28 h 43"/>
                <a:gd name="T6" fmla="*/ 24 w 52"/>
                <a:gd name="T7" fmla="*/ 24 h 43"/>
                <a:gd name="T8" fmla="*/ 52 w 52"/>
                <a:gd name="T9" fmla="*/ 4 h 43"/>
                <a:gd name="T10" fmla="*/ 16 w 52"/>
                <a:gd name="T11" fmla="*/ 3 h 43"/>
                <a:gd name="T12" fmla="*/ 1 w 52"/>
                <a:gd name="T13" fmla="*/ 30 h 43"/>
                <a:gd name="T14" fmla="*/ 19 w 52"/>
                <a:gd name="T15" fmla="*/ 42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7" y="36"/>
                    <a:pt x="27" y="36"/>
                    <a:pt x="27" y="36"/>
                  </a:cubicBezTo>
                  <a:cubicBezTo>
                    <a:pt x="27" y="36"/>
                    <a:pt x="18" y="33"/>
                    <a:pt x="18" y="28"/>
                  </a:cubicBezTo>
                  <a:cubicBezTo>
                    <a:pt x="17" y="23"/>
                    <a:pt x="24" y="24"/>
                    <a:pt x="24" y="24"/>
                  </a:cubicBezTo>
                  <a:cubicBezTo>
                    <a:pt x="24" y="24"/>
                    <a:pt x="52" y="10"/>
                    <a:pt x="52" y="4"/>
                  </a:cubicBezTo>
                  <a:cubicBezTo>
                    <a:pt x="52" y="0"/>
                    <a:pt x="19" y="1"/>
                    <a:pt x="16" y="3"/>
                  </a:cubicBezTo>
                  <a:cubicBezTo>
                    <a:pt x="12" y="6"/>
                    <a:pt x="0" y="26"/>
                    <a:pt x="1" y="30"/>
                  </a:cubicBezTo>
                  <a:cubicBezTo>
                    <a:pt x="2" y="34"/>
                    <a:pt x="19" y="42"/>
                    <a:pt x="19" y="42"/>
                  </a:cubicBezTo>
                  <a:lnTo>
                    <a:pt x="31" y="43"/>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pic>
        <p:nvPicPr>
          <p:cNvPr id="3" name="图片 2"/>
          <p:cNvPicPr>
            <a:picLocks noChangeAspect="1"/>
          </p:cNvPicPr>
          <p:nvPr/>
        </p:nvPicPr>
        <p:blipFill>
          <a:blip r:embed="rId1"/>
          <a:srcRect t="6293"/>
          <a:stretch>
            <a:fillRect/>
          </a:stretch>
        </p:blipFill>
        <p:spPr>
          <a:xfrm>
            <a:off x="468630" y="1097280"/>
            <a:ext cx="8407400" cy="5153660"/>
          </a:xfrm>
          <a:prstGeom prst="rect">
            <a:avLst/>
          </a:prstGeom>
        </p:spPr>
      </p:pic>
      <p:sp>
        <p:nvSpPr>
          <p:cNvPr id="5" name="圆角矩形 4"/>
          <p:cNvSpPr/>
          <p:nvPr/>
        </p:nvSpPr>
        <p:spPr>
          <a:xfrm>
            <a:off x="2404110" y="1097280"/>
            <a:ext cx="4993005" cy="521970"/>
          </a:xfrm>
          <a:prstGeom prst="round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8973185" y="1356995"/>
            <a:ext cx="3023235" cy="521970"/>
          </a:xfrm>
          <a:prstGeom prst="round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tx1"/>
                </a:solidFill>
              </a:rPr>
              <a:t>标题</a:t>
            </a:r>
            <a:endParaRPr lang="zh-CN" altLang="en-US" sz="2400" b="1">
              <a:solidFill>
                <a:schemeClr val="tx1"/>
              </a:solidFill>
            </a:endParaRPr>
          </a:p>
        </p:txBody>
      </p:sp>
      <p:sp>
        <p:nvSpPr>
          <p:cNvPr id="7" name="圆角矩形 6"/>
          <p:cNvSpPr/>
          <p:nvPr/>
        </p:nvSpPr>
        <p:spPr>
          <a:xfrm>
            <a:off x="494030" y="1765300"/>
            <a:ext cx="8213725" cy="713740"/>
          </a:xfrm>
          <a:prstGeom prst="roundRect">
            <a:avLst/>
          </a:prstGeom>
          <a:solidFill>
            <a:schemeClr val="accent3">
              <a:lumMod val="60000"/>
              <a:lumOff val="4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8970010" y="2383790"/>
            <a:ext cx="3023235" cy="457200"/>
          </a:xfrm>
          <a:prstGeom prst="roundRect">
            <a:avLst/>
          </a:prstGeom>
          <a:solidFill>
            <a:schemeClr val="accent3">
              <a:lumMod val="60000"/>
              <a:lumOff val="4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tx1"/>
                </a:solidFill>
              </a:rPr>
              <a:t>背景信息</a:t>
            </a:r>
            <a:endParaRPr lang="zh-CN" altLang="en-US" sz="2400" b="1">
              <a:solidFill>
                <a:schemeClr val="tx1"/>
              </a:solidFill>
            </a:endParaRPr>
          </a:p>
        </p:txBody>
      </p:sp>
      <p:sp>
        <p:nvSpPr>
          <p:cNvPr id="9" name="圆角矩形 8"/>
          <p:cNvSpPr/>
          <p:nvPr/>
        </p:nvSpPr>
        <p:spPr>
          <a:xfrm>
            <a:off x="508635" y="2606675"/>
            <a:ext cx="8199120" cy="713740"/>
          </a:xfrm>
          <a:prstGeom prst="roundRect">
            <a:avLst/>
          </a:prstGeom>
          <a:solidFill>
            <a:srgbClr val="00B05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501015" y="3207385"/>
            <a:ext cx="6751955" cy="604520"/>
          </a:xfrm>
          <a:prstGeom prst="roundRect">
            <a:avLst/>
          </a:prstGeom>
          <a:solidFill>
            <a:srgbClr val="00B05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8970010" y="3207385"/>
            <a:ext cx="3022600" cy="502920"/>
          </a:xfrm>
          <a:prstGeom prst="roundRect">
            <a:avLst/>
          </a:prstGeom>
          <a:solidFill>
            <a:srgbClr val="00B05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tx1"/>
                </a:solidFill>
                <a:latin typeface="微软雅黑" panose="020B0503020204020204" charset="-122"/>
                <a:ea typeface="微软雅黑" panose="020B0503020204020204" charset="-122"/>
              </a:rPr>
              <a:t>倡议原因</a:t>
            </a:r>
            <a:endParaRPr lang="zh-CN" altLang="en-US" sz="2400" b="1">
              <a:solidFill>
                <a:schemeClr val="tx1"/>
              </a:solidFill>
              <a:latin typeface="微软雅黑" panose="020B0503020204020204" charset="-122"/>
              <a:ea typeface="微软雅黑" panose="020B0503020204020204" charset="-122"/>
            </a:endParaRPr>
          </a:p>
        </p:txBody>
      </p:sp>
      <p:sp>
        <p:nvSpPr>
          <p:cNvPr id="12" name="圆角矩形 11"/>
          <p:cNvSpPr/>
          <p:nvPr/>
        </p:nvSpPr>
        <p:spPr>
          <a:xfrm>
            <a:off x="547370" y="3906520"/>
            <a:ext cx="8198485" cy="795655"/>
          </a:xfrm>
          <a:prstGeom prst="roundRect">
            <a:avLst/>
          </a:prstGeom>
          <a:solidFill>
            <a:schemeClr val="accent6">
              <a:lumMod val="60000"/>
              <a:lumOff val="4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8971280" y="4029710"/>
            <a:ext cx="3021965" cy="549275"/>
          </a:xfrm>
          <a:prstGeom prst="roundRect">
            <a:avLst/>
          </a:prstGeom>
          <a:solidFill>
            <a:schemeClr val="accent6">
              <a:lumMod val="60000"/>
              <a:lumOff val="4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tx1"/>
                </a:solidFill>
              </a:rPr>
              <a:t>捐赠活动的意义</a:t>
            </a:r>
            <a:endParaRPr lang="zh-CN" altLang="en-US" sz="2400" b="1">
              <a:solidFill>
                <a:schemeClr val="tx1"/>
              </a:solidFill>
            </a:endParaRPr>
          </a:p>
        </p:txBody>
      </p:sp>
      <p:sp>
        <p:nvSpPr>
          <p:cNvPr id="15" name="圆角矩形 14"/>
          <p:cNvSpPr/>
          <p:nvPr/>
        </p:nvSpPr>
        <p:spPr>
          <a:xfrm>
            <a:off x="494665" y="4793615"/>
            <a:ext cx="8213090" cy="795655"/>
          </a:xfrm>
          <a:prstGeom prst="round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圆角矩形 15"/>
          <p:cNvSpPr/>
          <p:nvPr/>
        </p:nvSpPr>
        <p:spPr>
          <a:xfrm>
            <a:off x="8973185" y="4926330"/>
            <a:ext cx="3022600" cy="713105"/>
          </a:xfrm>
          <a:prstGeom prst="round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tx1"/>
                </a:solidFill>
              </a:rPr>
              <a:t>结束语</a:t>
            </a:r>
            <a:endParaRPr lang="zh-CN" altLang="en-US" sz="2400" b="1">
              <a:solidFill>
                <a:schemeClr val="tx1"/>
              </a:solidFill>
            </a:endParaRPr>
          </a:p>
          <a:p>
            <a:pPr algn="ctr"/>
            <a:r>
              <a:rPr lang="zh-CN" altLang="en-US" sz="2400" b="1">
                <a:solidFill>
                  <a:schemeClr val="tx1"/>
                </a:solidFill>
              </a:rPr>
              <a:t>（再次呼吁和动员）</a:t>
            </a:r>
            <a:endParaRPr lang="zh-CN" altLang="en-US" sz="2400" b="1">
              <a:solidFill>
                <a:schemeClr val="tx1"/>
              </a:solidFill>
            </a:endParaRPr>
          </a:p>
        </p:txBody>
      </p:sp>
      <p:sp>
        <p:nvSpPr>
          <p:cNvPr id="17" name="圆角矩形 16"/>
          <p:cNvSpPr/>
          <p:nvPr/>
        </p:nvSpPr>
        <p:spPr>
          <a:xfrm>
            <a:off x="5927725" y="5765165"/>
            <a:ext cx="2818130" cy="475615"/>
          </a:xfrm>
          <a:prstGeom prst="roundRect">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圆角矩形 17"/>
          <p:cNvSpPr/>
          <p:nvPr/>
        </p:nvSpPr>
        <p:spPr>
          <a:xfrm>
            <a:off x="8973185" y="5914390"/>
            <a:ext cx="3020695" cy="682625"/>
          </a:xfrm>
          <a:prstGeom prst="roundRect">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tx1"/>
                </a:solidFill>
              </a:rPr>
              <a:t>落款：</a:t>
            </a:r>
            <a:endParaRPr lang="zh-CN" altLang="en-US" sz="2400" b="1">
              <a:solidFill>
                <a:schemeClr val="tx1"/>
              </a:solidFill>
            </a:endParaRPr>
          </a:p>
          <a:p>
            <a:pPr algn="ctr"/>
            <a:r>
              <a:rPr lang="zh-CN" altLang="en-US" sz="2400" b="1">
                <a:solidFill>
                  <a:schemeClr val="tx1"/>
                </a:solidFill>
              </a:rPr>
              <a:t>发倡议的组织（者）</a:t>
            </a:r>
            <a:endParaRPr lang="zh-CN" altLang="en-US" sz="2400" b="1">
              <a:solidFill>
                <a:schemeClr val="tx1"/>
              </a:solidFill>
            </a:endParaRPr>
          </a:p>
        </p:txBody>
      </p:sp>
      <p:sp>
        <p:nvSpPr>
          <p:cNvPr id="2" name="文本框 1"/>
          <p:cNvSpPr txBox="1"/>
          <p:nvPr/>
        </p:nvSpPr>
        <p:spPr>
          <a:xfrm>
            <a:off x="433070" y="5765165"/>
            <a:ext cx="5377815" cy="922020"/>
          </a:xfrm>
          <a:prstGeom prst="rect">
            <a:avLst/>
          </a:prstGeom>
          <a:solidFill>
            <a:schemeClr val="bg1"/>
          </a:solidFill>
        </p:spPr>
        <p:txBody>
          <a:bodyPr wrap="square" rtlCol="0">
            <a:spAutoFit/>
          </a:bodyPr>
          <a:p>
            <a:r>
              <a:rPr lang="zh-CN" altLang="en-US" b="1">
                <a:solidFill>
                  <a:srgbClr val="C00000"/>
                </a:solidFill>
              </a:rPr>
              <a:t>这篇习作内容完整，语言清晰。不足之处：①没有称呼语；</a:t>
            </a:r>
            <a:r>
              <a:rPr lang="zh-CN" altLang="en-US" b="1">
                <a:solidFill>
                  <a:srgbClr val="C00000"/>
                </a:solidFill>
                <a:sym typeface="+mn-ea"/>
              </a:rPr>
              <a:t>②</a:t>
            </a:r>
            <a:r>
              <a:rPr lang="en-US" altLang="zh-CN" b="1">
                <a:solidFill>
                  <a:srgbClr val="C00000"/>
                </a:solidFill>
                <a:sym typeface="+mn-ea"/>
              </a:rPr>
              <a:t>As is known to all, Located in the middle of China 语言过于繁琐, </a:t>
            </a:r>
            <a:r>
              <a:rPr lang="zh-CN" altLang="en-US" b="1">
                <a:solidFill>
                  <a:srgbClr val="C00000"/>
                </a:solidFill>
                <a:sym typeface="+mn-ea"/>
              </a:rPr>
              <a:t>应省去。</a:t>
            </a:r>
            <a:r>
              <a:rPr lang="en-US" altLang="zh-CN" b="1">
                <a:solidFill>
                  <a:srgbClr val="C00000"/>
                </a:solidFill>
                <a:sym typeface="+mn-ea"/>
              </a:rPr>
              <a:t> </a:t>
            </a:r>
            <a:endParaRPr lang="en-US" altLang="zh-CN" b="1">
              <a:solidFill>
                <a:srgbClr val="C00000"/>
              </a:solidFill>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checkerboard(across)">
                                      <p:cBhvr>
                                        <p:cTn id="7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animBg="1"/>
      <p:bldP spid="6" grpId="1" animBg="1"/>
      <p:bldP spid="7" grpId="0" bldLvl="0" animBg="1"/>
      <p:bldP spid="7" grpId="1" animBg="1"/>
      <p:bldP spid="8" grpId="0" animBg="1"/>
      <p:bldP spid="8" grpId="1" animBg="1"/>
      <p:bldP spid="9" grpId="0" bldLvl="0" animBg="1"/>
      <p:bldP spid="9" grpId="1" animBg="1"/>
      <p:bldP spid="10" grpId="0" bldLvl="0" animBg="1"/>
      <p:bldP spid="10" grpId="1" animBg="1"/>
      <p:bldP spid="11" grpId="0" animBg="1"/>
      <p:bldP spid="11" grpId="1" animBg="1"/>
      <p:bldP spid="12" grpId="0" bldLvl="0" animBg="1"/>
      <p:bldP spid="12" grpId="1" animBg="1"/>
      <p:bldP spid="14" grpId="0" animBg="1"/>
      <p:bldP spid="14" grpId="1" animBg="1"/>
      <p:bldP spid="15" grpId="0" bldLvl="0" animBg="1"/>
      <p:bldP spid="15" grpId="1" animBg="1"/>
      <p:bldP spid="16" grpId="0" animBg="1"/>
      <p:bldP spid="16" grpId="1" animBg="1"/>
      <p:bldP spid="17" grpId="0" bldLvl="0" animBg="1"/>
      <p:bldP spid="17" grpId="1" animBg="1"/>
      <p:bldP spid="18" grpId="0" animBg="1"/>
      <p:bldP spid="18" grpId="1" animBg="1"/>
      <p:bldP spid="2" grpId="0" bldLvl="0" animBg="1"/>
      <p:bldP spid="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19735" y="2562860"/>
            <a:ext cx="9538335" cy="1127125"/>
          </a:xfrm>
          <a:prstGeom prst="rect">
            <a:avLst/>
          </a:prstGeom>
          <a:noFill/>
          <a:ln w="28575" cmpd="sng">
            <a:solidFill>
              <a:srgbClr val="00B0F0"/>
            </a:solidFill>
            <a:prstDash val="solid"/>
            <a:bevel/>
          </a:ln>
        </p:spPr>
        <p:txBody>
          <a:bodyPr wrap="square" rtlCol="0" anchor="t">
            <a:spAutoFit/>
          </a:bodyPr>
          <a:p>
            <a:pPr marL="342900" indent="-342900">
              <a:lnSpc>
                <a:spcPct val="130000"/>
              </a:lnSpc>
              <a:spcBef>
                <a:spcPts val="600"/>
              </a:spcBef>
              <a:buFont typeface="Wingdings" panose="05000000000000000000" charset="0"/>
              <a:buChar char="Ø"/>
            </a:pPr>
            <a:endParaRPr lang="zh-CN" altLang="en-US" sz="2400" kern="0" dirty="0">
              <a:latin typeface="微软雅黑" panose="020B0503020204020204" charset="-122"/>
              <a:ea typeface="微软雅黑" panose="020B0503020204020204" charset="-122"/>
              <a:cs typeface="+mn-ea"/>
              <a:sym typeface="+mn-lt"/>
            </a:endParaRPr>
          </a:p>
          <a:p>
            <a:pPr marL="342900" indent="-342900">
              <a:lnSpc>
                <a:spcPct val="130000"/>
              </a:lnSpc>
              <a:spcBef>
                <a:spcPts val="600"/>
              </a:spcBef>
              <a:buFont typeface="Wingdings" panose="05000000000000000000" charset="0"/>
              <a:buChar char="Ø"/>
            </a:pPr>
            <a:endParaRPr lang="zh-CN" altLang="en-US" sz="2400" kern="0" dirty="0">
              <a:latin typeface="微软雅黑" panose="020B0503020204020204" charset="-122"/>
              <a:ea typeface="微软雅黑" panose="020B0503020204020204" charset="-122"/>
              <a:cs typeface="+mn-ea"/>
              <a:sym typeface="+mn-lt"/>
            </a:endParaRPr>
          </a:p>
        </p:txBody>
      </p:sp>
      <p:sp>
        <p:nvSpPr>
          <p:cNvPr id="8" name="文本框 7"/>
          <p:cNvSpPr txBox="1"/>
          <p:nvPr>
            <p:custDataLst>
              <p:tags r:id="rId2"/>
            </p:custDataLst>
          </p:nvPr>
        </p:nvSpPr>
        <p:spPr>
          <a:xfrm>
            <a:off x="984250" y="4122420"/>
            <a:ext cx="10880725" cy="2240280"/>
          </a:xfrm>
          <a:prstGeom prst="rect">
            <a:avLst/>
          </a:prstGeom>
          <a:noFill/>
          <a:ln w="28575" cmpd="sng">
            <a:solidFill>
              <a:srgbClr val="00B0F0"/>
            </a:solidFill>
            <a:prstDash val="solid"/>
            <a:bevel/>
          </a:ln>
        </p:spPr>
        <p:txBody>
          <a:bodyPr wrap="square" rtlCol="0" anchor="t">
            <a:spAutoFit/>
          </a:bodyPr>
          <a:p>
            <a:pPr marL="342900" indent="-342900">
              <a:lnSpc>
                <a:spcPct val="130000"/>
              </a:lnSpc>
              <a:spcBef>
                <a:spcPts val="600"/>
              </a:spcBef>
              <a:buFont typeface="Wingdings" panose="05000000000000000000" charset="0"/>
              <a:buChar char="Ø"/>
            </a:pPr>
            <a:endParaRPr lang="zh-CN" altLang="en-US" sz="2400" kern="0" dirty="0">
              <a:latin typeface="微软雅黑" panose="020B0503020204020204" charset="-122"/>
              <a:ea typeface="微软雅黑" panose="020B0503020204020204" charset="-122"/>
              <a:cs typeface="+mn-ea"/>
              <a:sym typeface="+mn-lt"/>
            </a:endParaRPr>
          </a:p>
          <a:p>
            <a:pPr marL="342900" indent="-342900">
              <a:lnSpc>
                <a:spcPct val="130000"/>
              </a:lnSpc>
              <a:spcBef>
                <a:spcPts val="600"/>
              </a:spcBef>
              <a:buFont typeface="Wingdings" panose="05000000000000000000" charset="0"/>
              <a:buChar char="Ø"/>
            </a:pPr>
            <a:endParaRPr lang="zh-CN" altLang="en-US" sz="2400" kern="0" dirty="0">
              <a:latin typeface="微软雅黑" panose="020B0503020204020204" charset="-122"/>
              <a:ea typeface="微软雅黑" panose="020B0503020204020204" charset="-122"/>
              <a:cs typeface="+mn-ea"/>
              <a:sym typeface="+mn-lt"/>
            </a:endParaRPr>
          </a:p>
          <a:p>
            <a:pPr marL="342900" indent="-342900">
              <a:lnSpc>
                <a:spcPct val="130000"/>
              </a:lnSpc>
              <a:spcBef>
                <a:spcPts val="600"/>
              </a:spcBef>
              <a:buFont typeface="Wingdings" panose="05000000000000000000" charset="0"/>
              <a:buChar char="Ø"/>
            </a:pPr>
            <a:endParaRPr lang="zh-CN" altLang="en-US" sz="2400" kern="0" dirty="0">
              <a:latin typeface="微软雅黑" panose="020B0503020204020204" charset="-122"/>
              <a:ea typeface="微软雅黑" panose="020B0503020204020204" charset="-122"/>
              <a:cs typeface="+mn-ea"/>
              <a:sym typeface="+mn-lt"/>
            </a:endParaRPr>
          </a:p>
          <a:p>
            <a:pPr marL="342900" indent="-342900">
              <a:lnSpc>
                <a:spcPct val="130000"/>
              </a:lnSpc>
              <a:spcBef>
                <a:spcPts val="600"/>
              </a:spcBef>
              <a:buFont typeface="Wingdings" panose="05000000000000000000" charset="0"/>
              <a:buChar char="Ø"/>
            </a:pPr>
            <a:endParaRPr lang="zh-CN" altLang="en-US" sz="2400" kern="0" dirty="0">
              <a:latin typeface="微软雅黑" panose="020B0503020204020204" charset="-122"/>
              <a:ea typeface="微软雅黑" panose="020B0503020204020204" charset="-122"/>
              <a:cs typeface="+mn-ea"/>
              <a:sym typeface="+mn-lt"/>
            </a:endParaRPr>
          </a:p>
        </p:txBody>
      </p:sp>
      <p:sp>
        <p:nvSpPr>
          <p:cNvPr id="4" name="幻灯片编号占位符 3"/>
          <p:cNvSpPr>
            <a:spLocks noGrp="1"/>
          </p:cNvSpPr>
          <p:nvPr>
            <p:ph type="sldNum" sz="quarter" idx="12"/>
          </p:nvPr>
        </p:nvSpPr>
        <p:spPr>
          <a:xfrm>
            <a:off x="8968740" y="6012180"/>
            <a:ext cx="2822575" cy="206375"/>
          </a:xfrm>
        </p:spPr>
        <p:txBody>
          <a:bodyPr/>
          <a:lstStyle/>
          <a:p>
            <a:fld id="{5DD3DB80-B894-403A-B48E-6FDC1A72010E}" type="slidenum">
              <a:rPr lang="zh-CN" altLang="en-US" smtClean="0"/>
            </a:fld>
            <a:endParaRPr lang="zh-CN" altLang="en-US"/>
          </a:p>
        </p:txBody>
      </p:sp>
      <p:sp>
        <p:nvSpPr>
          <p:cNvPr id="60" name="标题 59"/>
          <p:cNvSpPr>
            <a:spLocks noGrp="1"/>
          </p:cNvSpPr>
          <p:nvPr>
            <p:ph type="title"/>
          </p:nvPr>
        </p:nvSpPr>
        <p:spPr>
          <a:xfrm>
            <a:off x="1619885" y="385445"/>
            <a:ext cx="10572115" cy="664845"/>
          </a:xfrm>
        </p:spPr>
        <p:txBody>
          <a:bodyPr>
            <a:normAutofit fontScale="90000"/>
          </a:bodyPr>
          <a:lstStyle/>
          <a:p>
            <a:r>
              <a:rPr kumimoji="1" lang="en-US" altLang="zh-CN" sz="3555" smtClean="0">
                <a:solidFill>
                  <a:schemeClr val="accent1">
                    <a:lumMod val="50000"/>
                  </a:schemeClr>
                </a:solidFill>
              </a:rPr>
              <a:t>2. </a:t>
            </a:r>
            <a:r>
              <a:rPr kumimoji="1" lang="zh-CN" altLang="en-US" sz="3555" smtClean="0">
                <a:solidFill>
                  <a:schemeClr val="accent1">
                    <a:lumMod val="50000"/>
                  </a:schemeClr>
                </a:solidFill>
              </a:rPr>
              <a:t>角色代入 (Character)</a:t>
            </a:r>
            <a:r>
              <a:rPr kumimoji="1" lang="zh-CN" altLang="en-US" sz="3200" smtClean="0">
                <a:solidFill>
                  <a:schemeClr val="accent1">
                    <a:lumMod val="50000"/>
                  </a:schemeClr>
                </a:solidFill>
              </a:rPr>
              <a:t>：</a:t>
            </a:r>
            <a:r>
              <a:rPr kumimoji="1" lang="zh-CN" altLang="en-US" sz="2665" smtClean="0">
                <a:solidFill>
                  <a:schemeClr val="accent1">
                    <a:lumMod val="50000"/>
                  </a:schemeClr>
                </a:solidFill>
              </a:rPr>
              <a:t>角色代入，产生共情，拓展真实有效交际</a:t>
            </a:r>
            <a:endParaRPr kumimoji="1" lang="zh-CN" altLang="en-US" sz="2665" smtClean="0">
              <a:solidFill>
                <a:schemeClr val="accent1">
                  <a:lumMod val="50000"/>
                </a:schemeClr>
              </a:solidFill>
            </a:endParaRPr>
          </a:p>
        </p:txBody>
      </p:sp>
      <p:grpSp>
        <p:nvGrpSpPr>
          <p:cNvPr id="74" name="组合 2"/>
          <p:cNvGrpSpPr>
            <a:grpSpLocks noChangeAspect="1"/>
          </p:cNvGrpSpPr>
          <p:nvPr/>
        </p:nvGrpSpPr>
        <p:grpSpPr>
          <a:xfrm>
            <a:off x="0" y="103505"/>
            <a:ext cx="1830705" cy="993775"/>
            <a:chOff x="3719513" y="1468438"/>
            <a:chExt cx="4759325" cy="3927476"/>
          </a:xfrm>
        </p:grpSpPr>
        <p:sp>
          <p:nvSpPr>
            <p:cNvPr id="75" name="任意多边形 4"/>
            <p:cNvSpPr/>
            <p:nvPr/>
          </p:nvSpPr>
          <p:spPr bwMode="auto">
            <a:xfrm>
              <a:off x="5632451" y="1485901"/>
              <a:ext cx="363538" cy="696913"/>
            </a:xfrm>
            <a:custGeom>
              <a:avLst/>
              <a:gdLst>
                <a:gd name="T0" fmla="*/ 221 w 229"/>
                <a:gd name="T1" fmla="*/ 439 h 439"/>
                <a:gd name="T2" fmla="*/ 0 w 229"/>
                <a:gd name="T3" fmla="*/ 4 h 439"/>
                <a:gd name="T4" fmla="*/ 8 w 229"/>
                <a:gd name="T5" fmla="*/ 0 h 439"/>
                <a:gd name="T6" fmla="*/ 229 w 229"/>
                <a:gd name="T7" fmla="*/ 436 h 439"/>
                <a:gd name="T8" fmla="*/ 221 w 229"/>
                <a:gd name="T9" fmla="*/ 439 h 439"/>
              </a:gdLst>
              <a:ahLst/>
              <a:cxnLst>
                <a:cxn ang="0">
                  <a:pos x="T0" y="T1"/>
                </a:cxn>
                <a:cxn ang="0">
                  <a:pos x="T2" y="T3"/>
                </a:cxn>
                <a:cxn ang="0">
                  <a:pos x="T4" y="T5"/>
                </a:cxn>
                <a:cxn ang="0">
                  <a:pos x="T6" y="T7"/>
                </a:cxn>
                <a:cxn ang="0">
                  <a:pos x="T8" y="T9"/>
                </a:cxn>
              </a:cxnLst>
              <a:rect l="0" t="0" r="r" b="b"/>
              <a:pathLst>
                <a:path w="229" h="439">
                  <a:moveTo>
                    <a:pt x="221" y="439"/>
                  </a:moveTo>
                  <a:lnTo>
                    <a:pt x="0" y="4"/>
                  </a:lnTo>
                  <a:lnTo>
                    <a:pt x="8" y="0"/>
                  </a:lnTo>
                  <a:lnTo>
                    <a:pt x="229" y="436"/>
                  </a:lnTo>
                  <a:lnTo>
                    <a:pt x="221" y="439"/>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6" name="任意多边形 5"/>
            <p:cNvSpPr/>
            <p:nvPr/>
          </p:nvSpPr>
          <p:spPr bwMode="auto">
            <a:xfrm>
              <a:off x="5892801" y="1982788"/>
              <a:ext cx="103188" cy="103188"/>
            </a:xfrm>
            <a:custGeom>
              <a:avLst/>
              <a:gdLst>
                <a:gd name="T0" fmla="*/ 17 w 17"/>
                <a:gd name="T1" fmla="*/ 10 h 17"/>
                <a:gd name="T2" fmla="*/ 7 w 17"/>
                <a:gd name="T3" fmla="*/ 2 h 17"/>
                <a:gd name="T4" fmla="*/ 6 w 17"/>
                <a:gd name="T5" fmla="*/ 17 h 17"/>
                <a:gd name="T6" fmla="*/ 17 w 17"/>
                <a:gd name="T7" fmla="*/ 10 h 17"/>
              </a:gdLst>
              <a:ahLst/>
              <a:cxnLst>
                <a:cxn ang="0">
                  <a:pos x="T0" y="T1"/>
                </a:cxn>
                <a:cxn ang="0">
                  <a:pos x="T2" y="T3"/>
                </a:cxn>
                <a:cxn ang="0">
                  <a:pos x="T4" y="T5"/>
                </a:cxn>
                <a:cxn ang="0">
                  <a:pos x="T6" y="T7"/>
                </a:cxn>
              </a:cxnLst>
              <a:rect l="0" t="0" r="r" b="b"/>
              <a:pathLst>
                <a:path w="17" h="17">
                  <a:moveTo>
                    <a:pt x="17" y="10"/>
                  </a:moveTo>
                  <a:cubicBezTo>
                    <a:pt x="17" y="10"/>
                    <a:pt x="15" y="0"/>
                    <a:pt x="7" y="2"/>
                  </a:cubicBezTo>
                  <a:cubicBezTo>
                    <a:pt x="0" y="4"/>
                    <a:pt x="6" y="17"/>
                    <a:pt x="6" y="17"/>
                  </a:cubicBezTo>
                  <a:lnTo>
                    <a:pt x="17"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7" name="任意多边形 6"/>
            <p:cNvSpPr/>
            <p:nvPr/>
          </p:nvSpPr>
          <p:spPr bwMode="auto">
            <a:xfrm>
              <a:off x="4810126" y="2662238"/>
              <a:ext cx="338138" cy="684213"/>
            </a:xfrm>
            <a:custGeom>
              <a:avLst/>
              <a:gdLst>
                <a:gd name="T0" fmla="*/ 45 w 56"/>
                <a:gd name="T1" fmla="*/ 43 h 113"/>
                <a:gd name="T2" fmla="*/ 53 w 56"/>
                <a:gd name="T3" fmla="*/ 13 h 113"/>
                <a:gd name="T4" fmla="*/ 43 w 56"/>
                <a:gd name="T5" fmla="*/ 2 h 113"/>
                <a:gd name="T6" fmla="*/ 31 w 56"/>
                <a:gd name="T7" fmla="*/ 3 h 113"/>
                <a:gd name="T8" fmla="*/ 23 w 56"/>
                <a:gd name="T9" fmla="*/ 39 h 113"/>
                <a:gd name="T10" fmla="*/ 17 w 56"/>
                <a:gd name="T11" fmla="*/ 52 h 113"/>
                <a:gd name="T12" fmla="*/ 1 w 56"/>
                <a:gd name="T13" fmla="*/ 83 h 113"/>
                <a:gd name="T14" fmla="*/ 19 w 56"/>
                <a:gd name="T15" fmla="*/ 110 h 113"/>
                <a:gd name="T16" fmla="*/ 56 w 56"/>
                <a:gd name="T17" fmla="*/ 84 h 113"/>
                <a:gd name="T18" fmla="*/ 45 w 56"/>
                <a:gd name="T19" fmla="*/ 4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13">
                  <a:moveTo>
                    <a:pt x="45" y="43"/>
                  </a:moveTo>
                  <a:cubicBezTo>
                    <a:pt x="53" y="26"/>
                    <a:pt x="54" y="23"/>
                    <a:pt x="53" y="13"/>
                  </a:cubicBezTo>
                  <a:cubicBezTo>
                    <a:pt x="52" y="7"/>
                    <a:pt x="48" y="4"/>
                    <a:pt x="43" y="2"/>
                  </a:cubicBezTo>
                  <a:cubicBezTo>
                    <a:pt x="40" y="1"/>
                    <a:pt x="37" y="0"/>
                    <a:pt x="31" y="3"/>
                  </a:cubicBezTo>
                  <a:cubicBezTo>
                    <a:pt x="12" y="13"/>
                    <a:pt x="24" y="32"/>
                    <a:pt x="23" y="39"/>
                  </a:cubicBezTo>
                  <a:cubicBezTo>
                    <a:pt x="22" y="43"/>
                    <a:pt x="20" y="48"/>
                    <a:pt x="17" y="52"/>
                  </a:cubicBezTo>
                  <a:cubicBezTo>
                    <a:pt x="9" y="61"/>
                    <a:pt x="1" y="71"/>
                    <a:pt x="1" y="83"/>
                  </a:cubicBezTo>
                  <a:cubicBezTo>
                    <a:pt x="0" y="95"/>
                    <a:pt x="8" y="106"/>
                    <a:pt x="19" y="110"/>
                  </a:cubicBezTo>
                  <a:cubicBezTo>
                    <a:pt x="30" y="113"/>
                    <a:pt x="56" y="108"/>
                    <a:pt x="56" y="84"/>
                  </a:cubicBezTo>
                  <a:cubicBezTo>
                    <a:pt x="56" y="61"/>
                    <a:pt x="41" y="52"/>
                    <a:pt x="45" y="4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8" name="任意多边形 7"/>
            <p:cNvSpPr/>
            <p:nvPr/>
          </p:nvSpPr>
          <p:spPr bwMode="auto">
            <a:xfrm>
              <a:off x="3719513" y="2352676"/>
              <a:ext cx="4759325" cy="3043238"/>
            </a:xfrm>
            <a:custGeom>
              <a:avLst/>
              <a:gdLst>
                <a:gd name="T0" fmla="*/ 777 w 786"/>
                <a:gd name="T1" fmla="*/ 54 h 502"/>
                <a:gd name="T2" fmla="*/ 500 w 786"/>
                <a:gd name="T3" fmla="*/ 2 h 502"/>
                <a:gd name="T4" fmla="*/ 491 w 786"/>
                <a:gd name="T5" fmla="*/ 13 h 502"/>
                <a:gd name="T6" fmla="*/ 508 w 786"/>
                <a:gd name="T7" fmla="*/ 49 h 502"/>
                <a:gd name="T8" fmla="*/ 504 w 786"/>
                <a:gd name="T9" fmla="*/ 60 h 502"/>
                <a:gd name="T10" fmla="*/ 6 w 786"/>
                <a:gd name="T11" fmla="*/ 289 h 502"/>
                <a:gd name="T12" fmla="*/ 2 w 786"/>
                <a:gd name="T13" fmla="*/ 300 h 502"/>
                <a:gd name="T14" fmla="*/ 93 w 786"/>
                <a:gd name="T15" fmla="*/ 496 h 502"/>
                <a:gd name="T16" fmla="*/ 104 w 786"/>
                <a:gd name="T17" fmla="*/ 500 h 502"/>
                <a:gd name="T18" fmla="*/ 601 w 786"/>
                <a:gd name="T19" fmla="*/ 271 h 502"/>
                <a:gd name="T20" fmla="*/ 612 w 786"/>
                <a:gd name="T21" fmla="*/ 275 h 502"/>
                <a:gd name="T22" fmla="*/ 628 w 786"/>
                <a:gd name="T23" fmla="*/ 310 h 502"/>
                <a:gd name="T24" fmla="*/ 643 w 786"/>
                <a:gd name="T25" fmla="*/ 311 h 502"/>
                <a:gd name="T26" fmla="*/ 783 w 786"/>
                <a:gd name="T27" fmla="*/ 66 h 502"/>
                <a:gd name="T28" fmla="*/ 777 w 786"/>
                <a:gd name="T29" fmla="*/ 5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6" h="502">
                  <a:moveTo>
                    <a:pt x="777" y="54"/>
                  </a:moveTo>
                  <a:cubicBezTo>
                    <a:pt x="500" y="2"/>
                    <a:pt x="500" y="2"/>
                    <a:pt x="500" y="2"/>
                  </a:cubicBezTo>
                  <a:cubicBezTo>
                    <a:pt x="494" y="0"/>
                    <a:pt x="488" y="7"/>
                    <a:pt x="491" y="13"/>
                  </a:cubicBezTo>
                  <a:cubicBezTo>
                    <a:pt x="508" y="49"/>
                    <a:pt x="508" y="49"/>
                    <a:pt x="508" y="49"/>
                  </a:cubicBezTo>
                  <a:cubicBezTo>
                    <a:pt x="510" y="53"/>
                    <a:pt x="508" y="58"/>
                    <a:pt x="504" y="60"/>
                  </a:cubicBezTo>
                  <a:cubicBezTo>
                    <a:pt x="6" y="289"/>
                    <a:pt x="6" y="289"/>
                    <a:pt x="6" y="289"/>
                  </a:cubicBezTo>
                  <a:cubicBezTo>
                    <a:pt x="2" y="291"/>
                    <a:pt x="0" y="296"/>
                    <a:pt x="2" y="300"/>
                  </a:cubicBezTo>
                  <a:cubicBezTo>
                    <a:pt x="93" y="496"/>
                    <a:pt x="93" y="496"/>
                    <a:pt x="93" y="496"/>
                  </a:cubicBezTo>
                  <a:cubicBezTo>
                    <a:pt x="94" y="500"/>
                    <a:pt x="99" y="502"/>
                    <a:pt x="104" y="500"/>
                  </a:cubicBezTo>
                  <a:cubicBezTo>
                    <a:pt x="601" y="271"/>
                    <a:pt x="601" y="271"/>
                    <a:pt x="601" y="271"/>
                  </a:cubicBezTo>
                  <a:cubicBezTo>
                    <a:pt x="605" y="269"/>
                    <a:pt x="610" y="270"/>
                    <a:pt x="612" y="275"/>
                  </a:cubicBezTo>
                  <a:cubicBezTo>
                    <a:pt x="628" y="310"/>
                    <a:pt x="628" y="310"/>
                    <a:pt x="628" y="310"/>
                  </a:cubicBezTo>
                  <a:cubicBezTo>
                    <a:pt x="631" y="316"/>
                    <a:pt x="640" y="317"/>
                    <a:pt x="643" y="311"/>
                  </a:cubicBezTo>
                  <a:cubicBezTo>
                    <a:pt x="783" y="66"/>
                    <a:pt x="783" y="66"/>
                    <a:pt x="783" y="66"/>
                  </a:cubicBezTo>
                  <a:cubicBezTo>
                    <a:pt x="786" y="61"/>
                    <a:pt x="783" y="55"/>
                    <a:pt x="777" y="5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9" name="任意多边形 8"/>
            <p:cNvSpPr/>
            <p:nvPr/>
          </p:nvSpPr>
          <p:spPr bwMode="auto">
            <a:xfrm>
              <a:off x="4264026" y="3111501"/>
              <a:ext cx="152400" cy="144463"/>
            </a:xfrm>
            <a:custGeom>
              <a:avLst/>
              <a:gdLst>
                <a:gd name="T0" fmla="*/ 0 w 96"/>
                <a:gd name="T1" fmla="*/ 30 h 91"/>
                <a:gd name="T2" fmla="*/ 61 w 96"/>
                <a:gd name="T3" fmla="*/ 0 h 91"/>
                <a:gd name="T4" fmla="*/ 96 w 96"/>
                <a:gd name="T5" fmla="*/ 61 h 91"/>
                <a:gd name="T6" fmla="*/ 35 w 96"/>
                <a:gd name="T7" fmla="*/ 91 h 91"/>
                <a:gd name="T8" fmla="*/ 0 w 96"/>
                <a:gd name="T9" fmla="*/ 30 h 91"/>
              </a:gdLst>
              <a:ahLst/>
              <a:cxnLst>
                <a:cxn ang="0">
                  <a:pos x="T0" y="T1"/>
                </a:cxn>
                <a:cxn ang="0">
                  <a:pos x="T2" y="T3"/>
                </a:cxn>
                <a:cxn ang="0">
                  <a:pos x="T4" y="T5"/>
                </a:cxn>
                <a:cxn ang="0">
                  <a:pos x="T6" y="T7"/>
                </a:cxn>
                <a:cxn ang="0">
                  <a:pos x="T8" y="T9"/>
                </a:cxn>
              </a:cxnLst>
              <a:rect l="0" t="0" r="r" b="b"/>
              <a:pathLst>
                <a:path w="96" h="91">
                  <a:moveTo>
                    <a:pt x="0" y="30"/>
                  </a:moveTo>
                  <a:lnTo>
                    <a:pt x="61" y="0"/>
                  </a:lnTo>
                  <a:lnTo>
                    <a:pt x="96" y="61"/>
                  </a:lnTo>
                  <a:lnTo>
                    <a:pt x="35" y="91"/>
                  </a:lnTo>
                  <a:lnTo>
                    <a:pt x="0" y="30"/>
                  </a:lnTo>
                  <a:close/>
                </a:path>
              </a:pathLst>
            </a:custGeom>
            <a:solidFill>
              <a:srgbClr val="632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0" name="任意多边形 9"/>
            <p:cNvSpPr/>
            <p:nvPr/>
          </p:nvSpPr>
          <p:spPr bwMode="auto">
            <a:xfrm>
              <a:off x="5238751" y="4025901"/>
              <a:ext cx="200025" cy="115888"/>
            </a:xfrm>
            <a:custGeom>
              <a:avLst/>
              <a:gdLst>
                <a:gd name="T0" fmla="*/ 0 w 33"/>
                <a:gd name="T1" fmla="*/ 10 h 19"/>
                <a:gd name="T2" fmla="*/ 4 w 33"/>
                <a:gd name="T3" fmla="*/ 19 h 19"/>
                <a:gd name="T4" fmla="*/ 33 w 33"/>
                <a:gd name="T5" fmla="*/ 6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6"/>
                    <a:pt x="33" y="6"/>
                    <a:pt x="33" y="6"/>
                  </a:cubicBezTo>
                  <a:cubicBezTo>
                    <a:pt x="33" y="6"/>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1" name="任意多边形 10"/>
            <p:cNvSpPr/>
            <p:nvPr/>
          </p:nvSpPr>
          <p:spPr bwMode="auto">
            <a:xfrm>
              <a:off x="3979863" y="3946526"/>
              <a:ext cx="109538" cy="92075"/>
            </a:xfrm>
            <a:custGeom>
              <a:avLst/>
              <a:gdLst>
                <a:gd name="T0" fmla="*/ 15 w 18"/>
                <a:gd name="T1" fmla="*/ 0 h 15"/>
                <a:gd name="T2" fmla="*/ 10 w 18"/>
                <a:gd name="T3" fmla="*/ 13 h 15"/>
                <a:gd name="T4" fmla="*/ 0 w 18"/>
                <a:gd name="T5" fmla="*/ 2 h 15"/>
                <a:gd name="T6" fmla="*/ 15 w 18"/>
                <a:gd name="T7" fmla="*/ 0 h 15"/>
              </a:gdLst>
              <a:ahLst/>
              <a:cxnLst>
                <a:cxn ang="0">
                  <a:pos x="T0" y="T1"/>
                </a:cxn>
                <a:cxn ang="0">
                  <a:pos x="T2" y="T3"/>
                </a:cxn>
                <a:cxn ang="0">
                  <a:pos x="T4" y="T5"/>
                </a:cxn>
                <a:cxn ang="0">
                  <a:pos x="T6" y="T7"/>
                </a:cxn>
              </a:cxnLst>
              <a:rect l="0" t="0" r="r" b="b"/>
              <a:pathLst>
                <a:path w="18" h="15">
                  <a:moveTo>
                    <a:pt x="15" y="0"/>
                  </a:moveTo>
                  <a:cubicBezTo>
                    <a:pt x="15" y="0"/>
                    <a:pt x="18" y="11"/>
                    <a:pt x="10" y="13"/>
                  </a:cubicBezTo>
                  <a:cubicBezTo>
                    <a:pt x="3" y="15"/>
                    <a:pt x="0" y="2"/>
                    <a:pt x="0" y="2"/>
                  </a:cubicBezTo>
                  <a:lnTo>
                    <a:pt x="15"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2" name="任意多边形 11"/>
            <p:cNvSpPr/>
            <p:nvPr/>
          </p:nvSpPr>
          <p:spPr bwMode="auto">
            <a:xfrm>
              <a:off x="5118101" y="4165601"/>
              <a:ext cx="200025" cy="96838"/>
            </a:xfrm>
            <a:custGeom>
              <a:avLst/>
              <a:gdLst>
                <a:gd name="T0" fmla="*/ 0 w 33"/>
                <a:gd name="T1" fmla="*/ 8 h 16"/>
                <a:gd name="T2" fmla="*/ 3 w 33"/>
                <a:gd name="T3" fmla="*/ 16 h 16"/>
                <a:gd name="T4" fmla="*/ 33 w 33"/>
                <a:gd name="T5" fmla="*/ 7 h 16"/>
                <a:gd name="T6" fmla="*/ 22 w 33"/>
                <a:gd name="T7" fmla="*/ 1 h 16"/>
                <a:gd name="T8" fmla="*/ 6 w 33"/>
                <a:gd name="T9" fmla="*/ 4 h 16"/>
                <a:gd name="T10" fmla="*/ 0 w 33"/>
                <a:gd name="T11" fmla="*/ 8 h 16"/>
              </a:gdLst>
              <a:ahLst/>
              <a:cxnLst>
                <a:cxn ang="0">
                  <a:pos x="T0" y="T1"/>
                </a:cxn>
                <a:cxn ang="0">
                  <a:pos x="T2" y="T3"/>
                </a:cxn>
                <a:cxn ang="0">
                  <a:pos x="T4" y="T5"/>
                </a:cxn>
                <a:cxn ang="0">
                  <a:pos x="T6" y="T7"/>
                </a:cxn>
                <a:cxn ang="0">
                  <a:pos x="T8" y="T9"/>
                </a:cxn>
                <a:cxn ang="0">
                  <a:pos x="T10" y="T11"/>
                </a:cxn>
              </a:cxnLst>
              <a:rect l="0" t="0" r="r" b="b"/>
              <a:pathLst>
                <a:path w="33" h="16">
                  <a:moveTo>
                    <a:pt x="0" y="8"/>
                  </a:moveTo>
                  <a:cubicBezTo>
                    <a:pt x="3" y="16"/>
                    <a:pt x="3" y="16"/>
                    <a:pt x="3" y="16"/>
                  </a:cubicBezTo>
                  <a:cubicBezTo>
                    <a:pt x="33" y="7"/>
                    <a:pt x="33" y="7"/>
                    <a:pt x="33" y="7"/>
                  </a:cubicBezTo>
                  <a:cubicBezTo>
                    <a:pt x="33" y="7"/>
                    <a:pt x="33" y="0"/>
                    <a:pt x="22" y="1"/>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3" name="任意多边形 12"/>
            <p:cNvSpPr/>
            <p:nvPr/>
          </p:nvSpPr>
          <p:spPr bwMode="auto">
            <a:xfrm>
              <a:off x="4391026" y="3516313"/>
              <a:ext cx="939800"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5 w 155"/>
                <a:gd name="T11" fmla="*/ 53 h 95"/>
                <a:gd name="T12" fmla="*/ 76 w 155"/>
                <a:gd name="T13" fmla="*/ 77 h 95"/>
                <a:gd name="T14" fmla="*/ 92 w 155"/>
                <a:gd name="T15" fmla="*/ 59 h 95"/>
                <a:gd name="T16" fmla="*/ 46 w 155"/>
                <a:gd name="T17" fmla="*/ 38 h 95"/>
                <a:gd name="T18" fmla="*/ 51 w 155"/>
                <a:gd name="T19" fmla="*/ 34 h 95"/>
                <a:gd name="T20" fmla="*/ 101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7"/>
                    <a:pt x="6" y="26"/>
                    <a:pt x="6" y="28"/>
                  </a:cubicBezTo>
                  <a:cubicBezTo>
                    <a:pt x="6" y="28"/>
                    <a:pt x="4" y="41"/>
                    <a:pt x="15" y="53"/>
                  </a:cubicBezTo>
                  <a:cubicBezTo>
                    <a:pt x="27" y="67"/>
                    <a:pt x="76" y="77"/>
                    <a:pt x="76" y="77"/>
                  </a:cubicBezTo>
                  <a:cubicBezTo>
                    <a:pt x="73" y="77"/>
                    <a:pt x="92" y="59"/>
                    <a:pt x="92" y="59"/>
                  </a:cubicBezTo>
                  <a:cubicBezTo>
                    <a:pt x="92" y="59"/>
                    <a:pt x="45" y="44"/>
                    <a:pt x="46" y="38"/>
                  </a:cubicBezTo>
                  <a:cubicBezTo>
                    <a:pt x="46" y="35"/>
                    <a:pt x="50" y="33"/>
                    <a:pt x="51" y="34"/>
                  </a:cubicBezTo>
                  <a:cubicBezTo>
                    <a:pt x="101" y="45"/>
                    <a:pt x="101" y="45"/>
                    <a:pt x="101" y="45"/>
                  </a:cubicBezTo>
                  <a:cubicBezTo>
                    <a:pt x="101" y="45"/>
                    <a:pt x="106" y="60"/>
                    <a:pt x="114" y="69"/>
                  </a:cubicBezTo>
                  <a:cubicBezTo>
                    <a:pt x="127" y="83"/>
                    <a:pt x="141" y="95"/>
                    <a:pt x="141" y="95"/>
                  </a:cubicBezTo>
                  <a:cubicBezTo>
                    <a:pt x="155" y="88"/>
                    <a:pt x="155" y="88"/>
                    <a:pt x="155" y="88"/>
                  </a:cubicBezTo>
                  <a:lnTo>
                    <a:pt x="117" y="28"/>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4" name="任意多边形 13"/>
            <p:cNvSpPr/>
            <p:nvPr/>
          </p:nvSpPr>
          <p:spPr bwMode="auto">
            <a:xfrm>
              <a:off x="3973513" y="3275013"/>
              <a:ext cx="400050" cy="654050"/>
            </a:xfrm>
            <a:custGeom>
              <a:avLst/>
              <a:gdLst>
                <a:gd name="T0" fmla="*/ 40 w 66"/>
                <a:gd name="T1" fmla="*/ 0 h 108"/>
                <a:gd name="T2" fmla="*/ 53 w 66"/>
                <a:gd name="T3" fmla="*/ 28 h 108"/>
                <a:gd name="T4" fmla="*/ 21 w 66"/>
                <a:gd name="T5" fmla="*/ 61 h 108"/>
                <a:gd name="T6" fmla="*/ 14 w 66"/>
                <a:gd name="T7" fmla="*/ 107 h 108"/>
                <a:gd name="T8" fmla="*/ 0 w 66"/>
                <a:gd name="T9" fmla="*/ 108 h 108"/>
                <a:gd name="T10" fmla="*/ 1 w 66"/>
                <a:gd name="T11" fmla="*/ 61 h 108"/>
                <a:gd name="T12" fmla="*/ 3 w 66"/>
                <a:gd name="T13" fmla="*/ 53 h 108"/>
                <a:gd name="T14" fmla="*/ 24 w 66"/>
                <a:gd name="T15" fmla="*/ 23 h 108"/>
                <a:gd name="T16" fmla="*/ 40 w 66"/>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8">
                  <a:moveTo>
                    <a:pt x="40" y="0"/>
                  </a:moveTo>
                  <a:cubicBezTo>
                    <a:pt x="52" y="11"/>
                    <a:pt x="66" y="9"/>
                    <a:pt x="53" y="28"/>
                  </a:cubicBezTo>
                  <a:cubicBezTo>
                    <a:pt x="41" y="44"/>
                    <a:pt x="23" y="57"/>
                    <a:pt x="21" y="61"/>
                  </a:cubicBezTo>
                  <a:cubicBezTo>
                    <a:pt x="19" y="66"/>
                    <a:pt x="14" y="107"/>
                    <a:pt x="14" y="107"/>
                  </a:cubicBezTo>
                  <a:cubicBezTo>
                    <a:pt x="0" y="108"/>
                    <a:pt x="0" y="108"/>
                    <a:pt x="0" y="108"/>
                  </a:cubicBezTo>
                  <a:cubicBezTo>
                    <a:pt x="1" y="61"/>
                    <a:pt x="1" y="61"/>
                    <a:pt x="1" y="61"/>
                  </a:cubicBezTo>
                  <a:cubicBezTo>
                    <a:pt x="2" y="57"/>
                    <a:pt x="2" y="55"/>
                    <a:pt x="3" y="53"/>
                  </a:cubicBezTo>
                  <a:cubicBezTo>
                    <a:pt x="24" y="23"/>
                    <a:pt x="24" y="23"/>
                    <a:pt x="24" y="23"/>
                  </a:cubicBezTo>
                  <a:lnTo>
                    <a:pt x="40" y="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5" name="任意多边形 14"/>
            <p:cNvSpPr/>
            <p:nvPr/>
          </p:nvSpPr>
          <p:spPr bwMode="auto">
            <a:xfrm>
              <a:off x="3967163" y="3922713"/>
              <a:ext cx="122238" cy="53975"/>
            </a:xfrm>
            <a:custGeom>
              <a:avLst/>
              <a:gdLst>
                <a:gd name="T0" fmla="*/ 0 w 77"/>
                <a:gd name="T1" fmla="*/ 34 h 34"/>
                <a:gd name="T2" fmla="*/ 77 w 77"/>
                <a:gd name="T3" fmla="*/ 31 h 34"/>
                <a:gd name="T4" fmla="*/ 73 w 77"/>
                <a:gd name="T5" fmla="*/ 0 h 34"/>
                <a:gd name="T6" fmla="*/ 0 w 77"/>
                <a:gd name="T7" fmla="*/ 4 h 34"/>
                <a:gd name="T8" fmla="*/ 0 w 77"/>
                <a:gd name="T9" fmla="*/ 34 h 34"/>
              </a:gdLst>
              <a:ahLst/>
              <a:cxnLst>
                <a:cxn ang="0">
                  <a:pos x="T0" y="T1"/>
                </a:cxn>
                <a:cxn ang="0">
                  <a:pos x="T2" y="T3"/>
                </a:cxn>
                <a:cxn ang="0">
                  <a:pos x="T4" y="T5"/>
                </a:cxn>
                <a:cxn ang="0">
                  <a:pos x="T6" y="T7"/>
                </a:cxn>
                <a:cxn ang="0">
                  <a:pos x="T8" y="T9"/>
                </a:cxn>
              </a:cxnLst>
              <a:rect l="0" t="0" r="r" b="b"/>
              <a:pathLst>
                <a:path w="77" h="34">
                  <a:moveTo>
                    <a:pt x="0" y="34"/>
                  </a:moveTo>
                  <a:lnTo>
                    <a:pt x="77" y="31"/>
                  </a:lnTo>
                  <a:lnTo>
                    <a:pt x="73" y="0"/>
                  </a:lnTo>
                  <a:lnTo>
                    <a:pt x="0" y="4"/>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6" name="任意多边形 15"/>
            <p:cNvSpPr/>
            <p:nvPr/>
          </p:nvSpPr>
          <p:spPr bwMode="auto">
            <a:xfrm>
              <a:off x="4373563" y="2716213"/>
              <a:ext cx="303213" cy="588963"/>
            </a:xfrm>
            <a:custGeom>
              <a:avLst/>
              <a:gdLst>
                <a:gd name="T0" fmla="*/ 36 w 50"/>
                <a:gd name="T1" fmla="*/ 97 h 97"/>
                <a:gd name="T2" fmla="*/ 12 w 50"/>
                <a:gd name="T3" fmla="*/ 75 h 97"/>
                <a:gd name="T4" fmla="*/ 32 w 50"/>
                <a:gd name="T5" fmla="*/ 43 h 97"/>
                <a:gd name="T6" fmla="*/ 21 w 50"/>
                <a:gd name="T7" fmla="*/ 7 h 97"/>
                <a:gd name="T8" fmla="*/ 33 w 50"/>
                <a:gd name="T9" fmla="*/ 0 h 97"/>
                <a:gd name="T10" fmla="*/ 43 w 50"/>
                <a:gd name="T11" fmla="*/ 23 h 97"/>
                <a:gd name="T12" fmla="*/ 50 w 50"/>
                <a:gd name="T13" fmla="*/ 40 h 97"/>
                <a:gd name="T14" fmla="*/ 43 w 50"/>
                <a:gd name="T15" fmla="*/ 70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5"/>
                    <a:pt x="12" y="75"/>
                  </a:cubicBezTo>
                  <a:cubicBezTo>
                    <a:pt x="23" y="57"/>
                    <a:pt x="32" y="48"/>
                    <a:pt x="32" y="43"/>
                  </a:cubicBezTo>
                  <a:cubicBezTo>
                    <a:pt x="31" y="38"/>
                    <a:pt x="21" y="7"/>
                    <a:pt x="21" y="7"/>
                  </a:cubicBezTo>
                  <a:cubicBezTo>
                    <a:pt x="33" y="0"/>
                    <a:pt x="33" y="0"/>
                    <a:pt x="33" y="0"/>
                  </a:cubicBezTo>
                  <a:cubicBezTo>
                    <a:pt x="43" y="23"/>
                    <a:pt x="43" y="23"/>
                    <a:pt x="43" y="23"/>
                  </a:cubicBezTo>
                  <a:cubicBezTo>
                    <a:pt x="44" y="26"/>
                    <a:pt x="50" y="38"/>
                    <a:pt x="50" y="40"/>
                  </a:cubicBezTo>
                  <a:cubicBezTo>
                    <a:pt x="50" y="40"/>
                    <a:pt x="45" y="63"/>
                    <a:pt x="43" y="70"/>
                  </a:cubicBezTo>
                  <a:cubicBezTo>
                    <a:pt x="41" y="78"/>
                    <a:pt x="36" y="97"/>
                    <a:pt x="36" y="97"/>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7" name="任意多边形 16"/>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8" name="任意多边形 17"/>
            <p:cNvSpPr/>
            <p:nvPr/>
          </p:nvSpPr>
          <p:spPr bwMode="auto">
            <a:xfrm>
              <a:off x="4324351" y="3165476"/>
              <a:ext cx="279400" cy="490538"/>
            </a:xfrm>
            <a:custGeom>
              <a:avLst/>
              <a:gdLst>
                <a:gd name="T0" fmla="*/ 168 w 176"/>
                <a:gd name="T1" fmla="*/ 309 h 309"/>
                <a:gd name="T2" fmla="*/ 0 w 176"/>
                <a:gd name="T3" fmla="*/ 4 h 309"/>
                <a:gd name="T4" fmla="*/ 8 w 176"/>
                <a:gd name="T5" fmla="*/ 0 h 309"/>
                <a:gd name="T6" fmla="*/ 176 w 176"/>
                <a:gd name="T7" fmla="*/ 305 h 309"/>
                <a:gd name="T8" fmla="*/ 168 w 176"/>
                <a:gd name="T9" fmla="*/ 309 h 309"/>
              </a:gdLst>
              <a:ahLst/>
              <a:cxnLst>
                <a:cxn ang="0">
                  <a:pos x="T0" y="T1"/>
                </a:cxn>
                <a:cxn ang="0">
                  <a:pos x="T2" y="T3"/>
                </a:cxn>
                <a:cxn ang="0">
                  <a:pos x="T4" y="T5"/>
                </a:cxn>
                <a:cxn ang="0">
                  <a:pos x="T6" y="T7"/>
                </a:cxn>
                <a:cxn ang="0">
                  <a:pos x="T8" y="T9"/>
                </a:cxn>
              </a:cxnLst>
              <a:rect l="0" t="0" r="r" b="b"/>
              <a:pathLst>
                <a:path w="176" h="309">
                  <a:moveTo>
                    <a:pt x="168" y="309"/>
                  </a:moveTo>
                  <a:lnTo>
                    <a:pt x="0" y="4"/>
                  </a:lnTo>
                  <a:lnTo>
                    <a:pt x="8" y="0"/>
                  </a:lnTo>
                  <a:lnTo>
                    <a:pt x="176" y="305"/>
                  </a:lnTo>
                  <a:lnTo>
                    <a:pt x="168" y="309"/>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9" name="任意多边形 18"/>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0" name="任意多边形 19"/>
            <p:cNvSpPr/>
            <p:nvPr/>
          </p:nvSpPr>
          <p:spPr bwMode="auto">
            <a:xfrm>
              <a:off x="4343401" y="3208338"/>
              <a:ext cx="193675" cy="320675"/>
            </a:xfrm>
            <a:custGeom>
              <a:avLst/>
              <a:gdLst>
                <a:gd name="T0" fmla="*/ 5 w 32"/>
                <a:gd name="T1" fmla="*/ 0 h 53"/>
                <a:gd name="T2" fmla="*/ 0 w 32"/>
                <a:gd name="T3" fmla="*/ 2 h 53"/>
                <a:gd name="T4" fmla="*/ 20 w 32"/>
                <a:gd name="T5" fmla="*/ 48 h 53"/>
                <a:gd name="T6" fmla="*/ 29 w 32"/>
                <a:gd name="T7" fmla="*/ 53 h 53"/>
                <a:gd name="T8" fmla="*/ 31 w 32"/>
                <a:gd name="T9" fmla="*/ 52 h 53"/>
                <a:gd name="T10" fmla="*/ 32 w 32"/>
                <a:gd name="T11" fmla="*/ 41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2"/>
                    <a:pt x="0" y="2"/>
                    <a:pt x="0" y="2"/>
                  </a:cubicBezTo>
                  <a:cubicBezTo>
                    <a:pt x="20" y="48"/>
                    <a:pt x="20" y="48"/>
                    <a:pt x="20" y="48"/>
                  </a:cubicBezTo>
                  <a:cubicBezTo>
                    <a:pt x="29" y="53"/>
                    <a:pt x="29" y="53"/>
                    <a:pt x="29" y="53"/>
                  </a:cubicBezTo>
                  <a:cubicBezTo>
                    <a:pt x="30" y="53"/>
                    <a:pt x="31" y="53"/>
                    <a:pt x="31" y="52"/>
                  </a:cubicBezTo>
                  <a:cubicBezTo>
                    <a:pt x="32" y="41"/>
                    <a:pt x="32" y="41"/>
                    <a:pt x="32" y="41"/>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1" name="任意多边形 20"/>
            <p:cNvSpPr/>
            <p:nvPr/>
          </p:nvSpPr>
          <p:spPr bwMode="auto">
            <a:xfrm>
              <a:off x="4319588" y="3182938"/>
              <a:ext cx="84138" cy="85725"/>
            </a:xfrm>
            <a:custGeom>
              <a:avLst/>
              <a:gdLst>
                <a:gd name="T0" fmla="*/ 12 w 14"/>
                <a:gd name="T1" fmla="*/ 4 h 14"/>
                <a:gd name="T2" fmla="*/ 10 w 14"/>
                <a:gd name="T3" fmla="*/ 12 h 14"/>
                <a:gd name="T4" fmla="*/ 2 w 14"/>
                <a:gd name="T5" fmla="*/ 10 h 14"/>
                <a:gd name="T6" fmla="*/ 4 w 14"/>
                <a:gd name="T7" fmla="*/ 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4" y="7"/>
                    <a:pt x="13" y="11"/>
                    <a:pt x="10" y="12"/>
                  </a:cubicBezTo>
                  <a:cubicBezTo>
                    <a:pt x="7" y="14"/>
                    <a:pt x="3" y="13"/>
                    <a:pt x="2" y="10"/>
                  </a:cubicBezTo>
                  <a:cubicBezTo>
                    <a:pt x="0" y="7"/>
                    <a:pt x="1" y="3"/>
                    <a:pt x="4" y="2"/>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2" name="任意多边形 21"/>
            <p:cNvSpPr/>
            <p:nvPr/>
          </p:nvSpPr>
          <p:spPr bwMode="auto">
            <a:xfrm>
              <a:off x="4252913" y="3195638"/>
              <a:ext cx="90488" cy="115888"/>
            </a:xfrm>
            <a:custGeom>
              <a:avLst/>
              <a:gdLst>
                <a:gd name="T0" fmla="*/ 15 w 15"/>
                <a:gd name="T1" fmla="*/ 0 h 19"/>
                <a:gd name="T2" fmla="*/ 12 w 15"/>
                <a:gd name="T3" fmla="*/ 18 h 19"/>
                <a:gd name="T4" fmla="*/ 0 w 15"/>
                <a:gd name="T5" fmla="*/ 8 h 19"/>
                <a:gd name="T6" fmla="*/ 15 w 15"/>
                <a:gd name="T7" fmla="*/ 0 h 19"/>
              </a:gdLst>
              <a:ahLst/>
              <a:cxnLst>
                <a:cxn ang="0">
                  <a:pos x="T0" y="T1"/>
                </a:cxn>
                <a:cxn ang="0">
                  <a:pos x="T2" y="T3"/>
                </a:cxn>
                <a:cxn ang="0">
                  <a:pos x="T4" y="T5"/>
                </a:cxn>
                <a:cxn ang="0">
                  <a:pos x="T6" y="T7"/>
                </a:cxn>
              </a:cxnLst>
              <a:rect l="0" t="0" r="r" b="b"/>
              <a:pathLst>
                <a:path w="15" h="19">
                  <a:moveTo>
                    <a:pt x="15" y="0"/>
                  </a:moveTo>
                  <a:cubicBezTo>
                    <a:pt x="15" y="0"/>
                    <a:pt x="14" y="16"/>
                    <a:pt x="12" y="18"/>
                  </a:cubicBezTo>
                  <a:cubicBezTo>
                    <a:pt x="10" y="19"/>
                    <a:pt x="0" y="8"/>
                    <a:pt x="0" y="8"/>
                  </a:cubicBezTo>
                  <a:lnTo>
                    <a:pt x="15" y="0"/>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3" name="任意多边形 22"/>
            <p:cNvSpPr/>
            <p:nvPr/>
          </p:nvSpPr>
          <p:spPr bwMode="auto">
            <a:xfrm>
              <a:off x="4343401" y="3146426"/>
              <a:ext cx="114300" cy="98425"/>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4" y="16"/>
                    <a:pt x="17" y="15"/>
                  </a:cubicBezTo>
                  <a:cubicBezTo>
                    <a:pt x="19" y="14"/>
                    <a:pt x="15" y="0"/>
                    <a:pt x="15" y="0"/>
                  </a:cubicBezTo>
                  <a:lnTo>
                    <a:pt x="0" y="8"/>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4" name="任意多边形 23"/>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5" name="任意多边形 25"/>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6" name="任意多边形 26"/>
            <p:cNvSpPr/>
            <p:nvPr/>
          </p:nvSpPr>
          <p:spPr bwMode="auto">
            <a:xfrm>
              <a:off x="4464051" y="2649538"/>
              <a:ext cx="103188" cy="103188"/>
            </a:xfrm>
            <a:custGeom>
              <a:avLst/>
              <a:gdLst>
                <a:gd name="T0" fmla="*/ 17 w 17"/>
                <a:gd name="T1" fmla="*/ 11 h 17"/>
                <a:gd name="T2" fmla="*/ 8 w 17"/>
                <a:gd name="T3" fmla="*/ 3 h 17"/>
                <a:gd name="T4" fmla="*/ 6 w 17"/>
                <a:gd name="T5" fmla="*/ 17 h 17"/>
                <a:gd name="T6" fmla="*/ 17 w 17"/>
                <a:gd name="T7" fmla="*/ 11 h 17"/>
              </a:gdLst>
              <a:ahLst/>
              <a:cxnLst>
                <a:cxn ang="0">
                  <a:pos x="T0" y="T1"/>
                </a:cxn>
                <a:cxn ang="0">
                  <a:pos x="T2" y="T3"/>
                </a:cxn>
                <a:cxn ang="0">
                  <a:pos x="T4" y="T5"/>
                </a:cxn>
                <a:cxn ang="0">
                  <a:pos x="T6" y="T7"/>
                </a:cxn>
              </a:cxnLst>
              <a:rect l="0" t="0" r="r" b="b"/>
              <a:pathLst>
                <a:path w="17" h="17">
                  <a:moveTo>
                    <a:pt x="17" y="11"/>
                  </a:moveTo>
                  <a:cubicBezTo>
                    <a:pt x="17" y="11"/>
                    <a:pt x="15" y="0"/>
                    <a:pt x="8" y="3"/>
                  </a:cubicBezTo>
                  <a:cubicBezTo>
                    <a:pt x="0" y="5"/>
                    <a:pt x="6" y="17"/>
                    <a:pt x="6" y="17"/>
                  </a:cubicBezTo>
                  <a:lnTo>
                    <a:pt x="17" y="1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7" name="任意多边形 27"/>
            <p:cNvSpPr/>
            <p:nvPr/>
          </p:nvSpPr>
          <p:spPr bwMode="auto">
            <a:xfrm>
              <a:off x="4470401" y="2698751"/>
              <a:ext cx="127000" cy="96838"/>
            </a:xfrm>
            <a:custGeom>
              <a:avLst/>
              <a:gdLst>
                <a:gd name="T0" fmla="*/ 0 w 80"/>
                <a:gd name="T1" fmla="*/ 34 h 61"/>
                <a:gd name="T2" fmla="*/ 65 w 80"/>
                <a:gd name="T3" fmla="*/ 0 h 61"/>
                <a:gd name="T4" fmla="*/ 80 w 80"/>
                <a:gd name="T5" fmla="*/ 27 h 61"/>
                <a:gd name="T6" fmla="*/ 15 w 80"/>
                <a:gd name="T7" fmla="*/ 61 h 61"/>
                <a:gd name="T8" fmla="*/ 0 w 80"/>
                <a:gd name="T9" fmla="*/ 34 h 61"/>
              </a:gdLst>
              <a:ahLst/>
              <a:cxnLst>
                <a:cxn ang="0">
                  <a:pos x="T0" y="T1"/>
                </a:cxn>
                <a:cxn ang="0">
                  <a:pos x="T2" y="T3"/>
                </a:cxn>
                <a:cxn ang="0">
                  <a:pos x="T4" y="T5"/>
                </a:cxn>
                <a:cxn ang="0">
                  <a:pos x="T6" y="T7"/>
                </a:cxn>
                <a:cxn ang="0">
                  <a:pos x="T8" y="T9"/>
                </a:cxn>
              </a:cxnLst>
              <a:rect l="0" t="0" r="r" b="b"/>
              <a:pathLst>
                <a:path w="80" h="61">
                  <a:moveTo>
                    <a:pt x="0" y="34"/>
                  </a:moveTo>
                  <a:lnTo>
                    <a:pt x="65" y="0"/>
                  </a:lnTo>
                  <a:lnTo>
                    <a:pt x="80" y="27"/>
                  </a:lnTo>
                  <a:lnTo>
                    <a:pt x="15" y="61"/>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8" name="任意多边形 28"/>
            <p:cNvSpPr/>
            <p:nvPr/>
          </p:nvSpPr>
          <p:spPr bwMode="auto">
            <a:xfrm>
              <a:off x="5468938" y="3576638"/>
              <a:ext cx="206375" cy="395288"/>
            </a:xfrm>
            <a:custGeom>
              <a:avLst/>
              <a:gdLst>
                <a:gd name="T0" fmla="*/ 9 w 34"/>
                <a:gd name="T1" fmla="*/ 41 h 65"/>
                <a:gd name="T2" fmla="*/ 22 w 34"/>
                <a:gd name="T3" fmla="*/ 65 h 65"/>
                <a:gd name="T4" fmla="*/ 34 w 34"/>
                <a:gd name="T5" fmla="*/ 62 h 65"/>
                <a:gd name="T6" fmla="*/ 11 w 34"/>
                <a:gd name="T7" fmla="*/ 0 h 65"/>
                <a:gd name="T8" fmla="*/ 3 w 34"/>
                <a:gd name="T9" fmla="*/ 0 h 65"/>
                <a:gd name="T10" fmla="*/ 9 w 34"/>
                <a:gd name="T11" fmla="*/ 41 h 65"/>
              </a:gdLst>
              <a:ahLst/>
              <a:cxnLst>
                <a:cxn ang="0">
                  <a:pos x="T0" y="T1"/>
                </a:cxn>
                <a:cxn ang="0">
                  <a:pos x="T2" y="T3"/>
                </a:cxn>
                <a:cxn ang="0">
                  <a:pos x="T4" y="T5"/>
                </a:cxn>
                <a:cxn ang="0">
                  <a:pos x="T6" y="T7"/>
                </a:cxn>
                <a:cxn ang="0">
                  <a:pos x="T8" y="T9"/>
                </a:cxn>
                <a:cxn ang="0">
                  <a:pos x="T10" y="T11"/>
                </a:cxn>
              </a:cxnLst>
              <a:rect l="0" t="0" r="r" b="b"/>
              <a:pathLst>
                <a:path w="34" h="65">
                  <a:moveTo>
                    <a:pt x="9" y="41"/>
                  </a:moveTo>
                  <a:cubicBezTo>
                    <a:pt x="19" y="57"/>
                    <a:pt x="22" y="65"/>
                    <a:pt x="22" y="65"/>
                  </a:cubicBezTo>
                  <a:cubicBezTo>
                    <a:pt x="34" y="62"/>
                    <a:pt x="34" y="62"/>
                    <a:pt x="34" y="62"/>
                  </a:cubicBezTo>
                  <a:cubicBezTo>
                    <a:pt x="34" y="62"/>
                    <a:pt x="19" y="4"/>
                    <a:pt x="11" y="0"/>
                  </a:cubicBezTo>
                  <a:cubicBezTo>
                    <a:pt x="10" y="0"/>
                    <a:pt x="7" y="0"/>
                    <a:pt x="3" y="0"/>
                  </a:cubicBezTo>
                  <a:cubicBezTo>
                    <a:pt x="0" y="7"/>
                    <a:pt x="3" y="30"/>
                    <a:pt x="9" y="4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9" name="任意多边形 29"/>
            <p:cNvSpPr/>
            <p:nvPr/>
          </p:nvSpPr>
          <p:spPr bwMode="auto">
            <a:xfrm>
              <a:off x="5167313" y="3159126"/>
              <a:ext cx="768350" cy="720725"/>
            </a:xfrm>
            <a:custGeom>
              <a:avLst/>
              <a:gdLst>
                <a:gd name="T0" fmla="*/ 107 w 127"/>
                <a:gd name="T1" fmla="*/ 58 h 119"/>
                <a:gd name="T2" fmla="*/ 98 w 127"/>
                <a:gd name="T3" fmla="*/ 46 h 119"/>
                <a:gd name="T4" fmla="*/ 44 w 127"/>
                <a:gd name="T5" fmla="*/ 15 h 119"/>
                <a:gd name="T6" fmla="*/ 21 w 127"/>
                <a:gd name="T7" fmla="*/ 21 h 119"/>
                <a:gd name="T8" fmla="*/ 4 w 127"/>
                <a:gd name="T9" fmla="*/ 0 h 119"/>
                <a:gd name="T10" fmla="*/ 1 w 127"/>
                <a:gd name="T11" fmla="*/ 27 h 119"/>
                <a:gd name="T12" fmla="*/ 36 w 127"/>
                <a:gd name="T13" fmla="*/ 45 h 119"/>
                <a:gd name="T14" fmla="*/ 43 w 127"/>
                <a:gd name="T15" fmla="*/ 43 h 119"/>
                <a:gd name="T16" fmla="*/ 90 w 127"/>
                <a:gd name="T17" fmla="*/ 62 h 119"/>
                <a:gd name="T18" fmla="*/ 98 w 127"/>
                <a:gd name="T19" fmla="*/ 90 h 119"/>
                <a:gd name="T20" fmla="*/ 113 w 127"/>
                <a:gd name="T21" fmla="*/ 119 h 119"/>
                <a:gd name="T22" fmla="*/ 127 w 127"/>
                <a:gd name="T23" fmla="*/ 118 h 119"/>
                <a:gd name="T24" fmla="*/ 107 w 127"/>
                <a:gd name="T2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9">
                  <a:moveTo>
                    <a:pt x="107" y="58"/>
                  </a:moveTo>
                  <a:cubicBezTo>
                    <a:pt x="105" y="54"/>
                    <a:pt x="102" y="49"/>
                    <a:pt x="98" y="46"/>
                  </a:cubicBezTo>
                  <a:cubicBezTo>
                    <a:pt x="44" y="15"/>
                    <a:pt x="44" y="15"/>
                    <a:pt x="44" y="15"/>
                  </a:cubicBezTo>
                  <a:cubicBezTo>
                    <a:pt x="21" y="21"/>
                    <a:pt x="21" y="21"/>
                    <a:pt x="21" y="21"/>
                  </a:cubicBezTo>
                  <a:cubicBezTo>
                    <a:pt x="4" y="0"/>
                    <a:pt x="4" y="0"/>
                    <a:pt x="4" y="0"/>
                  </a:cubicBezTo>
                  <a:cubicBezTo>
                    <a:pt x="0" y="6"/>
                    <a:pt x="1" y="25"/>
                    <a:pt x="1" y="27"/>
                  </a:cubicBezTo>
                  <a:cubicBezTo>
                    <a:pt x="1" y="27"/>
                    <a:pt x="35" y="54"/>
                    <a:pt x="36" y="45"/>
                  </a:cubicBezTo>
                  <a:cubicBezTo>
                    <a:pt x="37" y="42"/>
                    <a:pt x="41" y="42"/>
                    <a:pt x="43" y="43"/>
                  </a:cubicBezTo>
                  <a:cubicBezTo>
                    <a:pt x="90" y="62"/>
                    <a:pt x="90" y="62"/>
                    <a:pt x="90" y="62"/>
                  </a:cubicBezTo>
                  <a:cubicBezTo>
                    <a:pt x="90" y="62"/>
                    <a:pt x="92" y="80"/>
                    <a:pt x="98" y="90"/>
                  </a:cubicBezTo>
                  <a:cubicBezTo>
                    <a:pt x="107" y="107"/>
                    <a:pt x="113" y="119"/>
                    <a:pt x="113" y="119"/>
                  </a:cubicBezTo>
                  <a:cubicBezTo>
                    <a:pt x="127" y="118"/>
                    <a:pt x="127" y="118"/>
                    <a:pt x="127" y="118"/>
                  </a:cubicBezTo>
                  <a:lnTo>
                    <a:pt x="107" y="58"/>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任意多边形 30"/>
            <p:cNvSpPr/>
            <p:nvPr/>
          </p:nvSpPr>
          <p:spPr bwMode="auto">
            <a:xfrm>
              <a:off x="5851526" y="3856038"/>
              <a:ext cx="193675" cy="73025"/>
            </a:xfrm>
            <a:custGeom>
              <a:avLst/>
              <a:gdLst>
                <a:gd name="T0" fmla="*/ 0 w 32"/>
                <a:gd name="T1" fmla="*/ 3 h 12"/>
                <a:gd name="T2" fmla="*/ 1 w 32"/>
                <a:gd name="T3" fmla="*/ 12 h 12"/>
                <a:gd name="T4" fmla="*/ 31 w 32"/>
                <a:gd name="T5" fmla="*/ 7 h 12"/>
                <a:gd name="T6" fmla="*/ 21 w 32"/>
                <a:gd name="T7" fmla="*/ 0 h 12"/>
                <a:gd name="T8" fmla="*/ 0 w 32"/>
                <a:gd name="T9" fmla="*/ 3 h 12"/>
              </a:gdLst>
              <a:ahLst/>
              <a:cxnLst>
                <a:cxn ang="0">
                  <a:pos x="T0" y="T1"/>
                </a:cxn>
                <a:cxn ang="0">
                  <a:pos x="T2" y="T3"/>
                </a:cxn>
                <a:cxn ang="0">
                  <a:pos x="T4" y="T5"/>
                </a:cxn>
                <a:cxn ang="0">
                  <a:pos x="T6" y="T7"/>
                </a:cxn>
                <a:cxn ang="0">
                  <a:pos x="T8" y="T9"/>
                </a:cxn>
              </a:cxnLst>
              <a:rect l="0" t="0" r="r" b="b"/>
              <a:pathLst>
                <a:path w="32" h="12">
                  <a:moveTo>
                    <a:pt x="0" y="3"/>
                  </a:moveTo>
                  <a:cubicBezTo>
                    <a:pt x="1" y="12"/>
                    <a:pt x="1" y="12"/>
                    <a:pt x="1" y="12"/>
                  </a:cubicBezTo>
                  <a:cubicBezTo>
                    <a:pt x="31" y="7"/>
                    <a:pt x="31" y="7"/>
                    <a:pt x="31" y="7"/>
                  </a:cubicBezTo>
                  <a:cubicBezTo>
                    <a:pt x="31" y="7"/>
                    <a:pt x="32" y="0"/>
                    <a:pt x="21" y="0"/>
                  </a:cubicBezTo>
                  <a:cubicBezTo>
                    <a:pt x="11" y="0"/>
                    <a:pt x="0" y="3"/>
                    <a:pt x="0" y="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任意多边形 31"/>
            <p:cNvSpPr/>
            <p:nvPr/>
          </p:nvSpPr>
          <p:spPr bwMode="auto">
            <a:xfrm>
              <a:off x="4518026" y="2638426"/>
              <a:ext cx="98425" cy="96838"/>
            </a:xfrm>
            <a:custGeom>
              <a:avLst/>
              <a:gdLst>
                <a:gd name="T0" fmla="*/ 16 w 16"/>
                <a:gd name="T1" fmla="*/ 10 h 16"/>
                <a:gd name="T2" fmla="*/ 7 w 16"/>
                <a:gd name="T3" fmla="*/ 2 h 16"/>
                <a:gd name="T4" fmla="*/ 5 w 16"/>
                <a:gd name="T5" fmla="*/ 16 h 16"/>
                <a:gd name="T6" fmla="*/ 16 w 16"/>
                <a:gd name="T7" fmla="*/ 10 h 16"/>
              </a:gdLst>
              <a:ahLst/>
              <a:cxnLst>
                <a:cxn ang="0">
                  <a:pos x="T0" y="T1"/>
                </a:cxn>
                <a:cxn ang="0">
                  <a:pos x="T2" y="T3"/>
                </a:cxn>
                <a:cxn ang="0">
                  <a:pos x="T4" y="T5"/>
                </a:cxn>
                <a:cxn ang="0">
                  <a:pos x="T6" y="T7"/>
                </a:cxn>
              </a:cxnLst>
              <a:rect l="0" t="0" r="r" b="b"/>
              <a:pathLst>
                <a:path w="16" h="16">
                  <a:moveTo>
                    <a:pt x="16" y="10"/>
                  </a:moveTo>
                  <a:cubicBezTo>
                    <a:pt x="16" y="10"/>
                    <a:pt x="14" y="0"/>
                    <a:pt x="7" y="2"/>
                  </a:cubicBezTo>
                  <a:cubicBezTo>
                    <a:pt x="0" y="4"/>
                    <a:pt x="5" y="16"/>
                    <a:pt x="5" y="16"/>
                  </a:cubicBezTo>
                  <a:lnTo>
                    <a:pt x="16"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任意多边形 32"/>
            <p:cNvSpPr/>
            <p:nvPr/>
          </p:nvSpPr>
          <p:spPr bwMode="auto">
            <a:xfrm>
              <a:off x="5595938" y="3946526"/>
              <a:ext cx="200025" cy="73025"/>
            </a:xfrm>
            <a:custGeom>
              <a:avLst/>
              <a:gdLst>
                <a:gd name="T0" fmla="*/ 0 w 33"/>
                <a:gd name="T1" fmla="*/ 2 h 12"/>
                <a:gd name="T2" fmla="*/ 2 w 33"/>
                <a:gd name="T3" fmla="*/ 12 h 12"/>
                <a:gd name="T4" fmla="*/ 32 w 33"/>
                <a:gd name="T5" fmla="*/ 7 h 12"/>
                <a:gd name="T6" fmla="*/ 22 w 33"/>
                <a:gd name="T7" fmla="*/ 0 h 12"/>
                <a:gd name="T8" fmla="*/ 0 w 33"/>
                <a:gd name="T9" fmla="*/ 2 h 12"/>
              </a:gdLst>
              <a:ahLst/>
              <a:cxnLst>
                <a:cxn ang="0">
                  <a:pos x="T0" y="T1"/>
                </a:cxn>
                <a:cxn ang="0">
                  <a:pos x="T2" y="T3"/>
                </a:cxn>
                <a:cxn ang="0">
                  <a:pos x="T4" y="T5"/>
                </a:cxn>
                <a:cxn ang="0">
                  <a:pos x="T6" y="T7"/>
                </a:cxn>
                <a:cxn ang="0">
                  <a:pos x="T8" y="T9"/>
                </a:cxn>
              </a:cxnLst>
              <a:rect l="0" t="0" r="r" b="b"/>
              <a:pathLst>
                <a:path w="33" h="12">
                  <a:moveTo>
                    <a:pt x="0" y="2"/>
                  </a:moveTo>
                  <a:cubicBezTo>
                    <a:pt x="2" y="12"/>
                    <a:pt x="2" y="12"/>
                    <a:pt x="2" y="12"/>
                  </a:cubicBezTo>
                  <a:cubicBezTo>
                    <a:pt x="32" y="7"/>
                    <a:pt x="32" y="7"/>
                    <a:pt x="32" y="7"/>
                  </a:cubicBezTo>
                  <a:cubicBezTo>
                    <a:pt x="32" y="7"/>
                    <a:pt x="33" y="0"/>
                    <a:pt x="22" y="0"/>
                  </a:cubicBezTo>
                  <a:cubicBezTo>
                    <a:pt x="12" y="0"/>
                    <a:pt x="0" y="2"/>
                    <a:pt x="0" y="2"/>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 name="任意多边形 33"/>
            <p:cNvSpPr/>
            <p:nvPr/>
          </p:nvSpPr>
          <p:spPr bwMode="auto">
            <a:xfrm>
              <a:off x="4549776" y="2698751"/>
              <a:ext cx="617538" cy="479425"/>
            </a:xfrm>
            <a:custGeom>
              <a:avLst/>
              <a:gdLst>
                <a:gd name="T0" fmla="*/ 86 w 102"/>
                <a:gd name="T1" fmla="*/ 79 h 79"/>
                <a:gd name="T2" fmla="*/ 81 w 102"/>
                <a:gd name="T3" fmla="*/ 48 h 79"/>
                <a:gd name="T4" fmla="*/ 40 w 102"/>
                <a:gd name="T5" fmla="*/ 35 h 79"/>
                <a:gd name="T6" fmla="*/ 12 w 102"/>
                <a:gd name="T7" fmla="*/ 0 h 79"/>
                <a:gd name="T8" fmla="*/ 0 w 102"/>
                <a:gd name="T9" fmla="*/ 6 h 79"/>
                <a:gd name="T10" fmla="*/ 23 w 102"/>
                <a:gd name="T11" fmla="*/ 45 h 79"/>
                <a:gd name="T12" fmla="*/ 28 w 102"/>
                <a:gd name="T13" fmla="*/ 50 h 79"/>
                <a:gd name="T14" fmla="*/ 60 w 102"/>
                <a:gd name="T15" fmla="*/ 66 h 79"/>
                <a:gd name="T16" fmla="*/ 86 w 102"/>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79">
                  <a:moveTo>
                    <a:pt x="86" y="79"/>
                  </a:moveTo>
                  <a:cubicBezTo>
                    <a:pt x="91" y="64"/>
                    <a:pt x="102" y="57"/>
                    <a:pt x="81" y="48"/>
                  </a:cubicBezTo>
                  <a:cubicBezTo>
                    <a:pt x="64" y="40"/>
                    <a:pt x="43" y="38"/>
                    <a:pt x="40" y="35"/>
                  </a:cubicBezTo>
                  <a:cubicBezTo>
                    <a:pt x="36" y="32"/>
                    <a:pt x="12" y="0"/>
                    <a:pt x="12" y="0"/>
                  </a:cubicBezTo>
                  <a:cubicBezTo>
                    <a:pt x="0" y="6"/>
                    <a:pt x="0" y="6"/>
                    <a:pt x="0" y="6"/>
                  </a:cubicBezTo>
                  <a:cubicBezTo>
                    <a:pt x="23" y="45"/>
                    <a:pt x="23" y="45"/>
                    <a:pt x="23" y="45"/>
                  </a:cubicBezTo>
                  <a:cubicBezTo>
                    <a:pt x="25" y="48"/>
                    <a:pt x="26" y="49"/>
                    <a:pt x="28" y="50"/>
                  </a:cubicBezTo>
                  <a:cubicBezTo>
                    <a:pt x="60" y="66"/>
                    <a:pt x="60" y="66"/>
                    <a:pt x="60" y="66"/>
                  </a:cubicBezTo>
                  <a:lnTo>
                    <a:pt x="86" y="79"/>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4" name="任意多边形 34"/>
            <p:cNvSpPr/>
            <p:nvPr/>
          </p:nvSpPr>
          <p:spPr bwMode="auto">
            <a:xfrm>
              <a:off x="4530726" y="2668588"/>
              <a:ext cx="120650" cy="96838"/>
            </a:xfrm>
            <a:custGeom>
              <a:avLst/>
              <a:gdLst>
                <a:gd name="T0" fmla="*/ 0 w 76"/>
                <a:gd name="T1" fmla="*/ 34 h 61"/>
                <a:gd name="T2" fmla="*/ 65 w 76"/>
                <a:gd name="T3" fmla="*/ 0 h 61"/>
                <a:gd name="T4" fmla="*/ 76 w 76"/>
                <a:gd name="T5" fmla="*/ 27 h 61"/>
                <a:gd name="T6" fmla="*/ 12 w 76"/>
                <a:gd name="T7" fmla="*/ 61 h 61"/>
                <a:gd name="T8" fmla="*/ 0 w 76"/>
                <a:gd name="T9" fmla="*/ 34 h 61"/>
              </a:gdLst>
              <a:ahLst/>
              <a:cxnLst>
                <a:cxn ang="0">
                  <a:pos x="T0" y="T1"/>
                </a:cxn>
                <a:cxn ang="0">
                  <a:pos x="T2" y="T3"/>
                </a:cxn>
                <a:cxn ang="0">
                  <a:pos x="T4" y="T5"/>
                </a:cxn>
                <a:cxn ang="0">
                  <a:pos x="T6" y="T7"/>
                </a:cxn>
                <a:cxn ang="0">
                  <a:pos x="T8" y="T9"/>
                </a:cxn>
              </a:cxnLst>
              <a:rect l="0" t="0" r="r" b="b"/>
              <a:pathLst>
                <a:path w="76" h="61">
                  <a:moveTo>
                    <a:pt x="0" y="34"/>
                  </a:moveTo>
                  <a:lnTo>
                    <a:pt x="65" y="0"/>
                  </a:lnTo>
                  <a:lnTo>
                    <a:pt x="76" y="27"/>
                  </a:lnTo>
                  <a:lnTo>
                    <a:pt x="12" y="61"/>
                  </a:lnTo>
                  <a:lnTo>
                    <a:pt x="0" y="34"/>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5" name="任意多边形 35"/>
            <p:cNvSpPr/>
            <p:nvPr/>
          </p:nvSpPr>
          <p:spPr bwMode="auto">
            <a:xfrm>
              <a:off x="5172076" y="2286001"/>
              <a:ext cx="109538" cy="96838"/>
            </a:xfrm>
            <a:custGeom>
              <a:avLst/>
              <a:gdLst>
                <a:gd name="T0" fmla="*/ 7 w 18"/>
                <a:gd name="T1" fmla="*/ 16 h 16"/>
                <a:gd name="T2" fmla="*/ 6 w 18"/>
                <a:gd name="T3" fmla="*/ 4 h 16"/>
                <a:gd name="T4" fmla="*/ 18 w 18"/>
                <a:gd name="T5" fmla="*/ 11 h 16"/>
                <a:gd name="T6" fmla="*/ 7 w 18"/>
                <a:gd name="T7" fmla="*/ 16 h 16"/>
              </a:gdLst>
              <a:ahLst/>
              <a:cxnLst>
                <a:cxn ang="0">
                  <a:pos x="T0" y="T1"/>
                </a:cxn>
                <a:cxn ang="0">
                  <a:pos x="T2" y="T3"/>
                </a:cxn>
                <a:cxn ang="0">
                  <a:pos x="T4" y="T5"/>
                </a:cxn>
                <a:cxn ang="0">
                  <a:pos x="T6" y="T7"/>
                </a:cxn>
              </a:cxnLst>
              <a:rect l="0" t="0" r="r" b="b"/>
              <a:pathLst>
                <a:path w="18" h="16">
                  <a:moveTo>
                    <a:pt x="7" y="16"/>
                  </a:moveTo>
                  <a:cubicBezTo>
                    <a:pt x="7" y="16"/>
                    <a:pt x="0" y="9"/>
                    <a:pt x="6" y="4"/>
                  </a:cubicBezTo>
                  <a:cubicBezTo>
                    <a:pt x="12" y="0"/>
                    <a:pt x="18" y="11"/>
                    <a:pt x="18" y="11"/>
                  </a:cubicBezTo>
                  <a:lnTo>
                    <a:pt x="7" y="16"/>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6" name="任意多边形 36"/>
            <p:cNvSpPr/>
            <p:nvPr/>
          </p:nvSpPr>
          <p:spPr bwMode="auto">
            <a:xfrm>
              <a:off x="5184776" y="2352676"/>
              <a:ext cx="217488" cy="685800"/>
            </a:xfrm>
            <a:custGeom>
              <a:avLst/>
              <a:gdLst>
                <a:gd name="T0" fmla="*/ 27 w 36"/>
                <a:gd name="T1" fmla="*/ 112 h 113"/>
                <a:gd name="T2" fmla="*/ 4 w 36"/>
                <a:gd name="T3" fmla="*/ 91 h 113"/>
                <a:gd name="T4" fmla="*/ 17 w 36"/>
                <a:gd name="T5" fmla="*/ 49 h 113"/>
                <a:gd name="T6" fmla="*/ 4 w 36"/>
                <a:gd name="T7" fmla="*/ 6 h 113"/>
                <a:gd name="T8" fmla="*/ 16 w 36"/>
                <a:gd name="T9" fmla="*/ 0 h 113"/>
                <a:gd name="T10" fmla="*/ 35 w 36"/>
                <a:gd name="T11" fmla="*/ 41 h 113"/>
                <a:gd name="T12" fmla="*/ 36 w 36"/>
                <a:gd name="T13" fmla="*/ 48 h 113"/>
                <a:gd name="T14" fmla="*/ 31 w 36"/>
                <a:gd name="T15" fmla="*/ 84 h 113"/>
                <a:gd name="T16" fmla="*/ 27 w 36"/>
                <a:gd name="T17"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3">
                  <a:moveTo>
                    <a:pt x="27" y="112"/>
                  </a:moveTo>
                  <a:cubicBezTo>
                    <a:pt x="12" y="108"/>
                    <a:pt x="0" y="113"/>
                    <a:pt x="4" y="91"/>
                  </a:cubicBezTo>
                  <a:cubicBezTo>
                    <a:pt x="7" y="72"/>
                    <a:pt x="18" y="54"/>
                    <a:pt x="17" y="49"/>
                  </a:cubicBezTo>
                  <a:cubicBezTo>
                    <a:pt x="17" y="44"/>
                    <a:pt x="4" y="6"/>
                    <a:pt x="4" y="6"/>
                  </a:cubicBezTo>
                  <a:cubicBezTo>
                    <a:pt x="16" y="0"/>
                    <a:pt x="16" y="0"/>
                    <a:pt x="16" y="0"/>
                  </a:cubicBezTo>
                  <a:cubicBezTo>
                    <a:pt x="35" y="41"/>
                    <a:pt x="35" y="41"/>
                    <a:pt x="35" y="41"/>
                  </a:cubicBezTo>
                  <a:cubicBezTo>
                    <a:pt x="36" y="44"/>
                    <a:pt x="36" y="46"/>
                    <a:pt x="36" y="48"/>
                  </a:cubicBezTo>
                  <a:cubicBezTo>
                    <a:pt x="31" y="84"/>
                    <a:pt x="31" y="84"/>
                    <a:pt x="31" y="84"/>
                  </a:cubicBezTo>
                  <a:lnTo>
                    <a:pt x="27" y="112"/>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7" name="任意多边形 37"/>
            <p:cNvSpPr/>
            <p:nvPr/>
          </p:nvSpPr>
          <p:spPr bwMode="auto">
            <a:xfrm>
              <a:off x="5184776" y="2328863"/>
              <a:ext cx="120650" cy="96838"/>
            </a:xfrm>
            <a:custGeom>
              <a:avLst/>
              <a:gdLst>
                <a:gd name="T0" fmla="*/ 65 w 76"/>
                <a:gd name="T1" fmla="*/ 0 h 61"/>
                <a:gd name="T2" fmla="*/ 0 w 76"/>
                <a:gd name="T3" fmla="*/ 34 h 61"/>
                <a:gd name="T4" fmla="*/ 15 w 76"/>
                <a:gd name="T5" fmla="*/ 61 h 61"/>
                <a:gd name="T6" fmla="*/ 76 w 76"/>
                <a:gd name="T7" fmla="*/ 27 h 61"/>
                <a:gd name="T8" fmla="*/ 65 w 76"/>
                <a:gd name="T9" fmla="*/ 0 h 61"/>
              </a:gdLst>
              <a:ahLst/>
              <a:cxnLst>
                <a:cxn ang="0">
                  <a:pos x="T0" y="T1"/>
                </a:cxn>
                <a:cxn ang="0">
                  <a:pos x="T2" y="T3"/>
                </a:cxn>
                <a:cxn ang="0">
                  <a:pos x="T4" y="T5"/>
                </a:cxn>
                <a:cxn ang="0">
                  <a:pos x="T6" y="T7"/>
                </a:cxn>
                <a:cxn ang="0">
                  <a:pos x="T8" y="T9"/>
                </a:cxn>
              </a:cxnLst>
              <a:rect l="0" t="0" r="r" b="b"/>
              <a:pathLst>
                <a:path w="76" h="61">
                  <a:moveTo>
                    <a:pt x="65" y="0"/>
                  </a:moveTo>
                  <a:lnTo>
                    <a:pt x="0" y="34"/>
                  </a:lnTo>
                  <a:lnTo>
                    <a:pt x="15" y="61"/>
                  </a:lnTo>
                  <a:lnTo>
                    <a:pt x="76" y="27"/>
                  </a:lnTo>
                  <a:lnTo>
                    <a:pt x="65" y="0"/>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8" name="任意多边形 38"/>
            <p:cNvSpPr/>
            <p:nvPr/>
          </p:nvSpPr>
          <p:spPr bwMode="auto">
            <a:xfrm>
              <a:off x="5172076" y="3244851"/>
              <a:ext cx="673100" cy="484188"/>
            </a:xfrm>
            <a:custGeom>
              <a:avLst/>
              <a:gdLst>
                <a:gd name="T0" fmla="*/ 49 w 111"/>
                <a:gd name="T1" fmla="*/ 0 h 80"/>
                <a:gd name="T2" fmla="*/ 0 w 111"/>
                <a:gd name="T3" fmla="*/ 13 h 80"/>
                <a:gd name="T4" fmla="*/ 6 w 111"/>
                <a:gd name="T5" fmla="*/ 39 h 80"/>
                <a:gd name="T6" fmla="*/ 35 w 111"/>
                <a:gd name="T7" fmla="*/ 55 h 80"/>
                <a:gd name="T8" fmla="*/ 43 w 111"/>
                <a:gd name="T9" fmla="*/ 78 h 80"/>
                <a:gd name="T10" fmla="*/ 107 w 111"/>
                <a:gd name="T11" fmla="*/ 40 h 80"/>
                <a:gd name="T12" fmla="*/ 95 w 111"/>
                <a:gd name="T13" fmla="*/ 17 h 80"/>
                <a:gd name="T14" fmla="*/ 60 w 111"/>
                <a:gd name="T15" fmla="*/ 8 h 80"/>
                <a:gd name="T16" fmla="*/ 4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0">
                  <a:moveTo>
                    <a:pt x="49" y="0"/>
                  </a:moveTo>
                  <a:cubicBezTo>
                    <a:pt x="0" y="13"/>
                    <a:pt x="0" y="13"/>
                    <a:pt x="0" y="13"/>
                  </a:cubicBezTo>
                  <a:cubicBezTo>
                    <a:pt x="0" y="13"/>
                    <a:pt x="2" y="29"/>
                    <a:pt x="6" y="39"/>
                  </a:cubicBezTo>
                  <a:cubicBezTo>
                    <a:pt x="14" y="56"/>
                    <a:pt x="29" y="49"/>
                    <a:pt x="35" y="55"/>
                  </a:cubicBezTo>
                  <a:cubicBezTo>
                    <a:pt x="44" y="62"/>
                    <a:pt x="37" y="80"/>
                    <a:pt x="43" y="78"/>
                  </a:cubicBezTo>
                  <a:cubicBezTo>
                    <a:pt x="53" y="75"/>
                    <a:pt x="92" y="49"/>
                    <a:pt x="107" y="40"/>
                  </a:cubicBezTo>
                  <a:cubicBezTo>
                    <a:pt x="111" y="38"/>
                    <a:pt x="103" y="19"/>
                    <a:pt x="95" y="17"/>
                  </a:cubicBezTo>
                  <a:cubicBezTo>
                    <a:pt x="79" y="14"/>
                    <a:pt x="74" y="16"/>
                    <a:pt x="60" y="8"/>
                  </a:cubicBezTo>
                  <a:cubicBezTo>
                    <a:pt x="53" y="3"/>
                    <a:pt x="49" y="0"/>
                    <a:pt x="49" y="0"/>
                  </a:cubicBezTo>
                  <a:close/>
                </a:path>
              </a:pathLst>
            </a:custGeom>
            <a:solidFill>
              <a:srgbClr val="34B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9" name="任意多边形 39"/>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0" name="任意多边形 40"/>
            <p:cNvSpPr/>
            <p:nvPr/>
          </p:nvSpPr>
          <p:spPr bwMode="auto">
            <a:xfrm>
              <a:off x="5141913" y="2952751"/>
              <a:ext cx="242888" cy="455613"/>
            </a:xfrm>
            <a:custGeom>
              <a:avLst/>
              <a:gdLst>
                <a:gd name="T0" fmla="*/ 145 w 153"/>
                <a:gd name="T1" fmla="*/ 287 h 287"/>
                <a:gd name="T2" fmla="*/ 0 w 153"/>
                <a:gd name="T3" fmla="*/ 4 h 287"/>
                <a:gd name="T4" fmla="*/ 8 w 153"/>
                <a:gd name="T5" fmla="*/ 0 h 287"/>
                <a:gd name="T6" fmla="*/ 153 w 153"/>
                <a:gd name="T7" fmla="*/ 283 h 287"/>
                <a:gd name="T8" fmla="*/ 145 w 153"/>
                <a:gd name="T9" fmla="*/ 287 h 287"/>
              </a:gdLst>
              <a:ahLst/>
              <a:cxnLst>
                <a:cxn ang="0">
                  <a:pos x="T0" y="T1"/>
                </a:cxn>
                <a:cxn ang="0">
                  <a:pos x="T2" y="T3"/>
                </a:cxn>
                <a:cxn ang="0">
                  <a:pos x="T4" y="T5"/>
                </a:cxn>
                <a:cxn ang="0">
                  <a:pos x="T6" y="T7"/>
                </a:cxn>
                <a:cxn ang="0">
                  <a:pos x="T8" y="T9"/>
                </a:cxn>
              </a:cxnLst>
              <a:rect l="0" t="0" r="r" b="b"/>
              <a:pathLst>
                <a:path w="153" h="287">
                  <a:moveTo>
                    <a:pt x="145" y="287"/>
                  </a:moveTo>
                  <a:lnTo>
                    <a:pt x="0" y="4"/>
                  </a:lnTo>
                  <a:lnTo>
                    <a:pt x="8" y="0"/>
                  </a:lnTo>
                  <a:lnTo>
                    <a:pt x="153" y="283"/>
                  </a:lnTo>
                  <a:lnTo>
                    <a:pt x="145" y="287"/>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1" name="任意多边形 41"/>
            <p:cNvSpPr/>
            <p:nvPr/>
          </p:nvSpPr>
          <p:spPr bwMode="auto">
            <a:xfrm>
              <a:off x="5021263" y="2819401"/>
              <a:ext cx="217488" cy="219075"/>
            </a:xfrm>
            <a:custGeom>
              <a:avLst/>
              <a:gdLst>
                <a:gd name="T0" fmla="*/ 3 w 36"/>
                <a:gd name="T1" fmla="*/ 24 h 36"/>
                <a:gd name="T2" fmla="*/ 24 w 36"/>
                <a:gd name="T3" fmla="*/ 33 h 36"/>
                <a:gd name="T4" fmla="*/ 33 w 36"/>
                <a:gd name="T5" fmla="*/ 12 h 36"/>
                <a:gd name="T6" fmla="*/ 12 w 36"/>
                <a:gd name="T7" fmla="*/ 3 h 36"/>
                <a:gd name="T8" fmla="*/ 3 w 36"/>
                <a:gd name="T9" fmla="*/ 24 h 36"/>
              </a:gdLst>
              <a:ahLst/>
              <a:cxnLst>
                <a:cxn ang="0">
                  <a:pos x="T0" y="T1"/>
                </a:cxn>
                <a:cxn ang="0">
                  <a:pos x="T2" y="T3"/>
                </a:cxn>
                <a:cxn ang="0">
                  <a:pos x="T4" y="T5"/>
                </a:cxn>
                <a:cxn ang="0">
                  <a:pos x="T6" y="T7"/>
                </a:cxn>
                <a:cxn ang="0">
                  <a:pos x="T8" y="T9"/>
                </a:cxn>
              </a:cxnLst>
              <a:rect l="0" t="0" r="r" b="b"/>
              <a:pathLst>
                <a:path w="36" h="36">
                  <a:moveTo>
                    <a:pt x="3" y="24"/>
                  </a:moveTo>
                  <a:cubicBezTo>
                    <a:pt x="6" y="32"/>
                    <a:pt x="16" y="36"/>
                    <a:pt x="24" y="33"/>
                  </a:cubicBezTo>
                  <a:cubicBezTo>
                    <a:pt x="32" y="30"/>
                    <a:pt x="36" y="20"/>
                    <a:pt x="33" y="12"/>
                  </a:cubicBezTo>
                  <a:cubicBezTo>
                    <a:pt x="29" y="4"/>
                    <a:pt x="20" y="0"/>
                    <a:pt x="12" y="3"/>
                  </a:cubicBezTo>
                  <a:cubicBezTo>
                    <a:pt x="4" y="7"/>
                    <a:pt x="0" y="16"/>
                    <a:pt x="3" y="24"/>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2" name="任意多边形 42"/>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任意多边形 43"/>
            <p:cNvSpPr/>
            <p:nvPr/>
          </p:nvSpPr>
          <p:spPr bwMode="auto">
            <a:xfrm>
              <a:off x="5027613" y="2832101"/>
              <a:ext cx="157163" cy="146050"/>
            </a:xfrm>
            <a:custGeom>
              <a:avLst/>
              <a:gdLst>
                <a:gd name="T0" fmla="*/ 0 w 99"/>
                <a:gd name="T1" fmla="*/ 0 h 92"/>
                <a:gd name="T2" fmla="*/ 68 w 99"/>
                <a:gd name="T3" fmla="*/ 0 h 92"/>
                <a:gd name="T4" fmla="*/ 99 w 99"/>
                <a:gd name="T5" fmla="*/ 61 h 92"/>
                <a:gd name="T6" fmla="*/ 42 w 99"/>
                <a:gd name="T7" fmla="*/ 92 h 92"/>
                <a:gd name="T8" fmla="*/ 0 w 99"/>
                <a:gd name="T9" fmla="*/ 0 h 92"/>
              </a:gdLst>
              <a:ahLst/>
              <a:cxnLst>
                <a:cxn ang="0">
                  <a:pos x="T0" y="T1"/>
                </a:cxn>
                <a:cxn ang="0">
                  <a:pos x="T2" y="T3"/>
                </a:cxn>
                <a:cxn ang="0">
                  <a:pos x="T4" y="T5"/>
                </a:cxn>
                <a:cxn ang="0">
                  <a:pos x="T6" y="T7"/>
                </a:cxn>
                <a:cxn ang="0">
                  <a:pos x="T8" y="T9"/>
                </a:cxn>
              </a:cxnLst>
              <a:rect l="0" t="0" r="r" b="b"/>
              <a:pathLst>
                <a:path w="99" h="92">
                  <a:moveTo>
                    <a:pt x="0" y="0"/>
                  </a:moveTo>
                  <a:lnTo>
                    <a:pt x="68" y="0"/>
                  </a:lnTo>
                  <a:lnTo>
                    <a:pt x="99" y="61"/>
                  </a:lnTo>
                  <a:lnTo>
                    <a:pt x="42" y="92"/>
                  </a:lnTo>
                  <a:lnTo>
                    <a:pt x="0" y="0"/>
                  </a:ln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任意多边形 44"/>
            <p:cNvSpPr/>
            <p:nvPr/>
          </p:nvSpPr>
          <p:spPr bwMode="auto">
            <a:xfrm>
              <a:off x="4937126" y="2662238"/>
              <a:ext cx="230188" cy="236538"/>
            </a:xfrm>
            <a:custGeom>
              <a:avLst/>
              <a:gdLst>
                <a:gd name="T0" fmla="*/ 31 w 38"/>
                <a:gd name="T1" fmla="*/ 10 h 39"/>
                <a:gd name="T2" fmla="*/ 31 w 38"/>
                <a:gd name="T3" fmla="*/ 35 h 39"/>
                <a:gd name="T4" fmla="*/ 4 w 38"/>
                <a:gd name="T5" fmla="*/ 25 h 39"/>
                <a:gd name="T6" fmla="*/ 10 w 38"/>
                <a:gd name="T7" fmla="*/ 4 h 39"/>
                <a:gd name="T8" fmla="*/ 31 w 38"/>
                <a:gd name="T9" fmla="*/ 10 h 39"/>
              </a:gdLst>
              <a:ahLst/>
              <a:cxnLst>
                <a:cxn ang="0">
                  <a:pos x="T0" y="T1"/>
                </a:cxn>
                <a:cxn ang="0">
                  <a:pos x="T2" y="T3"/>
                </a:cxn>
                <a:cxn ang="0">
                  <a:pos x="T4" y="T5"/>
                </a:cxn>
                <a:cxn ang="0">
                  <a:pos x="T6" y="T7"/>
                </a:cxn>
                <a:cxn ang="0">
                  <a:pos x="T8" y="T9"/>
                </a:cxn>
              </a:cxnLst>
              <a:rect l="0" t="0" r="r" b="b"/>
              <a:pathLst>
                <a:path w="38" h="39">
                  <a:moveTo>
                    <a:pt x="31" y="10"/>
                  </a:moveTo>
                  <a:cubicBezTo>
                    <a:pt x="35" y="18"/>
                    <a:pt x="38" y="31"/>
                    <a:pt x="31" y="35"/>
                  </a:cubicBezTo>
                  <a:cubicBezTo>
                    <a:pt x="23" y="39"/>
                    <a:pt x="8" y="33"/>
                    <a:pt x="4" y="25"/>
                  </a:cubicBezTo>
                  <a:cubicBezTo>
                    <a:pt x="0" y="17"/>
                    <a:pt x="3" y="8"/>
                    <a:pt x="10" y="4"/>
                  </a:cubicBezTo>
                  <a:cubicBezTo>
                    <a:pt x="18" y="0"/>
                    <a:pt x="27" y="3"/>
                    <a:pt x="31" y="10"/>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任意多边形 45"/>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任意多边形 47"/>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任意多边形 48"/>
            <p:cNvSpPr/>
            <p:nvPr/>
          </p:nvSpPr>
          <p:spPr bwMode="auto">
            <a:xfrm>
              <a:off x="4845051" y="3875088"/>
              <a:ext cx="339725" cy="357188"/>
            </a:xfrm>
            <a:custGeom>
              <a:avLst/>
              <a:gdLst>
                <a:gd name="T0" fmla="*/ 17 w 56"/>
                <a:gd name="T1" fmla="*/ 0 h 59"/>
                <a:gd name="T2" fmla="*/ 56 w 56"/>
                <a:gd name="T3" fmla="*/ 51 h 59"/>
                <a:gd name="T4" fmla="*/ 46 w 56"/>
                <a:gd name="T5" fmla="*/ 59 h 59"/>
                <a:gd name="T6" fmla="*/ 15 w 56"/>
                <a:gd name="T7" fmla="*/ 38 h 59"/>
                <a:gd name="T8" fmla="*/ 1 w 56"/>
                <a:gd name="T9" fmla="*/ 17 h 59"/>
                <a:gd name="T10" fmla="*/ 0 w 56"/>
                <a:gd name="T11" fmla="*/ 2 h 59"/>
                <a:gd name="T12" fmla="*/ 17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7" y="0"/>
                  </a:moveTo>
                  <a:cubicBezTo>
                    <a:pt x="56" y="51"/>
                    <a:pt x="56" y="51"/>
                    <a:pt x="56" y="51"/>
                  </a:cubicBezTo>
                  <a:cubicBezTo>
                    <a:pt x="46" y="59"/>
                    <a:pt x="46" y="59"/>
                    <a:pt x="46" y="59"/>
                  </a:cubicBezTo>
                  <a:cubicBezTo>
                    <a:pt x="46" y="59"/>
                    <a:pt x="28" y="49"/>
                    <a:pt x="15" y="38"/>
                  </a:cubicBezTo>
                  <a:cubicBezTo>
                    <a:pt x="3" y="27"/>
                    <a:pt x="1" y="17"/>
                    <a:pt x="1" y="17"/>
                  </a:cubicBezTo>
                  <a:cubicBezTo>
                    <a:pt x="0" y="2"/>
                    <a:pt x="0" y="2"/>
                    <a:pt x="0" y="2"/>
                  </a:cubicBezTo>
                  <a:lnTo>
                    <a:pt x="17" y="0"/>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任意多边形 49"/>
            <p:cNvSpPr/>
            <p:nvPr/>
          </p:nvSpPr>
          <p:spPr bwMode="auto">
            <a:xfrm>
              <a:off x="5681663" y="2425701"/>
              <a:ext cx="150813" cy="152400"/>
            </a:xfrm>
            <a:custGeom>
              <a:avLst/>
              <a:gdLst>
                <a:gd name="T0" fmla="*/ 0 w 95"/>
                <a:gd name="T1" fmla="*/ 31 h 96"/>
                <a:gd name="T2" fmla="*/ 61 w 95"/>
                <a:gd name="T3" fmla="*/ 0 h 96"/>
                <a:gd name="T4" fmla="*/ 95 w 95"/>
                <a:gd name="T5" fmla="*/ 61 h 96"/>
                <a:gd name="T6" fmla="*/ 34 w 95"/>
                <a:gd name="T7" fmla="*/ 96 h 96"/>
                <a:gd name="T8" fmla="*/ 0 w 95"/>
                <a:gd name="T9" fmla="*/ 31 h 96"/>
              </a:gdLst>
              <a:ahLst/>
              <a:cxnLst>
                <a:cxn ang="0">
                  <a:pos x="T0" y="T1"/>
                </a:cxn>
                <a:cxn ang="0">
                  <a:pos x="T2" y="T3"/>
                </a:cxn>
                <a:cxn ang="0">
                  <a:pos x="T4" y="T5"/>
                </a:cxn>
                <a:cxn ang="0">
                  <a:pos x="T6" y="T7"/>
                </a:cxn>
                <a:cxn ang="0">
                  <a:pos x="T8" y="T9"/>
                </a:cxn>
              </a:cxnLst>
              <a:rect l="0" t="0" r="r" b="b"/>
              <a:pathLst>
                <a:path w="95" h="96">
                  <a:moveTo>
                    <a:pt x="0" y="31"/>
                  </a:moveTo>
                  <a:lnTo>
                    <a:pt x="61" y="0"/>
                  </a:lnTo>
                  <a:lnTo>
                    <a:pt x="95" y="61"/>
                  </a:lnTo>
                  <a:lnTo>
                    <a:pt x="34" y="96"/>
                  </a:lnTo>
                  <a:lnTo>
                    <a:pt x="0" y="3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任意多边形 50"/>
            <p:cNvSpPr/>
            <p:nvPr/>
          </p:nvSpPr>
          <p:spPr bwMode="auto">
            <a:xfrm>
              <a:off x="6656388" y="3341688"/>
              <a:ext cx="200025" cy="114300"/>
            </a:xfrm>
            <a:custGeom>
              <a:avLst/>
              <a:gdLst>
                <a:gd name="T0" fmla="*/ 0 w 33"/>
                <a:gd name="T1" fmla="*/ 10 h 19"/>
                <a:gd name="T2" fmla="*/ 4 w 33"/>
                <a:gd name="T3" fmla="*/ 19 h 19"/>
                <a:gd name="T4" fmla="*/ 33 w 33"/>
                <a:gd name="T5" fmla="*/ 7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7"/>
                    <a:pt x="33" y="7"/>
                    <a:pt x="33" y="7"/>
                  </a:cubicBezTo>
                  <a:cubicBezTo>
                    <a:pt x="33" y="7"/>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0" name="任意多边形 51"/>
            <p:cNvSpPr/>
            <p:nvPr/>
          </p:nvSpPr>
          <p:spPr bwMode="auto">
            <a:xfrm>
              <a:off x="5692776" y="3152776"/>
              <a:ext cx="115888" cy="96838"/>
            </a:xfrm>
            <a:custGeom>
              <a:avLst/>
              <a:gdLst>
                <a:gd name="T0" fmla="*/ 10 w 19"/>
                <a:gd name="T1" fmla="*/ 0 h 16"/>
                <a:gd name="T2" fmla="*/ 14 w 19"/>
                <a:gd name="T3" fmla="*/ 11 h 16"/>
                <a:gd name="T4" fmla="*/ 0 w 19"/>
                <a:gd name="T5" fmla="*/ 6 h 16"/>
                <a:gd name="T6" fmla="*/ 10 w 19"/>
                <a:gd name="T7" fmla="*/ 0 h 16"/>
              </a:gdLst>
              <a:ahLst/>
              <a:cxnLst>
                <a:cxn ang="0">
                  <a:pos x="T0" y="T1"/>
                </a:cxn>
                <a:cxn ang="0">
                  <a:pos x="T2" y="T3"/>
                </a:cxn>
                <a:cxn ang="0">
                  <a:pos x="T4" y="T5"/>
                </a:cxn>
                <a:cxn ang="0">
                  <a:pos x="T6" y="T7"/>
                </a:cxn>
              </a:cxnLst>
              <a:rect l="0" t="0" r="r" b="b"/>
              <a:pathLst>
                <a:path w="19" h="16">
                  <a:moveTo>
                    <a:pt x="10" y="0"/>
                  </a:moveTo>
                  <a:cubicBezTo>
                    <a:pt x="10" y="0"/>
                    <a:pt x="19" y="6"/>
                    <a:pt x="14" y="11"/>
                  </a:cubicBezTo>
                  <a:cubicBezTo>
                    <a:pt x="8" y="16"/>
                    <a:pt x="0" y="6"/>
                    <a:pt x="0" y="6"/>
                  </a:cubicBezTo>
                  <a:lnTo>
                    <a:pt x="10"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1" name="任意多边形 52"/>
            <p:cNvSpPr/>
            <p:nvPr/>
          </p:nvSpPr>
          <p:spPr bwMode="auto">
            <a:xfrm>
              <a:off x="6534151" y="3479801"/>
              <a:ext cx="200025" cy="103188"/>
            </a:xfrm>
            <a:custGeom>
              <a:avLst/>
              <a:gdLst>
                <a:gd name="T0" fmla="*/ 0 w 33"/>
                <a:gd name="T1" fmla="*/ 8 h 17"/>
                <a:gd name="T2" fmla="*/ 3 w 33"/>
                <a:gd name="T3" fmla="*/ 17 h 17"/>
                <a:gd name="T4" fmla="*/ 33 w 33"/>
                <a:gd name="T5" fmla="*/ 7 h 17"/>
                <a:gd name="T6" fmla="*/ 22 w 33"/>
                <a:gd name="T7" fmla="*/ 2 h 17"/>
                <a:gd name="T8" fmla="*/ 6 w 33"/>
                <a:gd name="T9" fmla="*/ 4 h 17"/>
                <a:gd name="T10" fmla="*/ 0 w 33"/>
                <a:gd name="T11" fmla="*/ 8 h 17"/>
              </a:gdLst>
              <a:ahLst/>
              <a:cxnLst>
                <a:cxn ang="0">
                  <a:pos x="T0" y="T1"/>
                </a:cxn>
                <a:cxn ang="0">
                  <a:pos x="T2" y="T3"/>
                </a:cxn>
                <a:cxn ang="0">
                  <a:pos x="T4" y="T5"/>
                </a:cxn>
                <a:cxn ang="0">
                  <a:pos x="T6" y="T7"/>
                </a:cxn>
                <a:cxn ang="0">
                  <a:pos x="T8" y="T9"/>
                </a:cxn>
                <a:cxn ang="0">
                  <a:pos x="T10" y="T11"/>
                </a:cxn>
              </a:cxnLst>
              <a:rect l="0" t="0" r="r" b="b"/>
              <a:pathLst>
                <a:path w="33" h="17">
                  <a:moveTo>
                    <a:pt x="0" y="8"/>
                  </a:moveTo>
                  <a:cubicBezTo>
                    <a:pt x="3" y="17"/>
                    <a:pt x="3" y="17"/>
                    <a:pt x="3" y="17"/>
                  </a:cubicBezTo>
                  <a:cubicBezTo>
                    <a:pt x="33" y="7"/>
                    <a:pt x="33" y="7"/>
                    <a:pt x="33" y="7"/>
                  </a:cubicBezTo>
                  <a:cubicBezTo>
                    <a:pt x="33" y="7"/>
                    <a:pt x="33" y="0"/>
                    <a:pt x="22" y="2"/>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2" name="任意多边形 53"/>
            <p:cNvSpPr/>
            <p:nvPr/>
          </p:nvSpPr>
          <p:spPr bwMode="auto">
            <a:xfrm>
              <a:off x="5808663" y="2832101"/>
              <a:ext cx="938213"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7 w 155"/>
                <a:gd name="T11" fmla="*/ 57 h 95"/>
                <a:gd name="T12" fmla="*/ 76 w 155"/>
                <a:gd name="T13" fmla="*/ 77 h 95"/>
                <a:gd name="T14" fmla="*/ 93 w 155"/>
                <a:gd name="T15" fmla="*/ 59 h 95"/>
                <a:gd name="T16" fmla="*/ 46 w 155"/>
                <a:gd name="T17" fmla="*/ 38 h 95"/>
                <a:gd name="T18" fmla="*/ 52 w 155"/>
                <a:gd name="T19" fmla="*/ 34 h 95"/>
                <a:gd name="T20" fmla="*/ 102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8"/>
                    <a:pt x="6" y="27"/>
                    <a:pt x="6" y="28"/>
                  </a:cubicBezTo>
                  <a:cubicBezTo>
                    <a:pt x="6" y="28"/>
                    <a:pt x="6" y="44"/>
                    <a:pt x="17" y="57"/>
                  </a:cubicBezTo>
                  <a:cubicBezTo>
                    <a:pt x="24" y="65"/>
                    <a:pt x="76" y="77"/>
                    <a:pt x="76" y="77"/>
                  </a:cubicBezTo>
                  <a:cubicBezTo>
                    <a:pt x="73" y="77"/>
                    <a:pt x="93" y="59"/>
                    <a:pt x="93" y="59"/>
                  </a:cubicBezTo>
                  <a:cubicBezTo>
                    <a:pt x="93" y="59"/>
                    <a:pt x="45" y="44"/>
                    <a:pt x="46" y="38"/>
                  </a:cubicBezTo>
                  <a:cubicBezTo>
                    <a:pt x="46" y="35"/>
                    <a:pt x="50" y="34"/>
                    <a:pt x="52" y="34"/>
                  </a:cubicBezTo>
                  <a:cubicBezTo>
                    <a:pt x="102" y="45"/>
                    <a:pt x="102" y="45"/>
                    <a:pt x="102" y="45"/>
                  </a:cubicBezTo>
                  <a:cubicBezTo>
                    <a:pt x="102" y="45"/>
                    <a:pt x="106" y="60"/>
                    <a:pt x="114" y="69"/>
                  </a:cubicBezTo>
                  <a:cubicBezTo>
                    <a:pt x="127" y="83"/>
                    <a:pt x="141" y="95"/>
                    <a:pt x="141" y="95"/>
                  </a:cubicBezTo>
                  <a:cubicBezTo>
                    <a:pt x="155" y="88"/>
                    <a:pt x="155" y="88"/>
                    <a:pt x="155" y="88"/>
                  </a:cubicBezTo>
                  <a:lnTo>
                    <a:pt x="117" y="28"/>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3" name="任意多边形 54"/>
            <p:cNvSpPr/>
            <p:nvPr/>
          </p:nvSpPr>
          <p:spPr bwMode="auto">
            <a:xfrm>
              <a:off x="5548313" y="2528888"/>
              <a:ext cx="236538" cy="654050"/>
            </a:xfrm>
            <a:custGeom>
              <a:avLst/>
              <a:gdLst>
                <a:gd name="T0" fmla="*/ 17 w 39"/>
                <a:gd name="T1" fmla="*/ 8 h 108"/>
                <a:gd name="T2" fmla="*/ 36 w 39"/>
                <a:gd name="T3" fmla="*/ 22 h 108"/>
                <a:gd name="T4" fmla="*/ 19 w 39"/>
                <a:gd name="T5" fmla="*/ 60 h 108"/>
                <a:gd name="T6" fmla="*/ 33 w 39"/>
                <a:gd name="T7" fmla="*/ 101 h 108"/>
                <a:gd name="T8" fmla="*/ 21 w 39"/>
                <a:gd name="T9" fmla="*/ 108 h 108"/>
                <a:gd name="T10" fmla="*/ 1 w 39"/>
                <a:gd name="T11" fmla="*/ 68 h 108"/>
                <a:gd name="T12" fmla="*/ 0 w 39"/>
                <a:gd name="T13" fmla="*/ 61 h 108"/>
                <a:gd name="T14" fmla="*/ 17 w 39"/>
                <a:gd name="T15" fmla="*/ 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8">
                  <a:moveTo>
                    <a:pt x="17" y="8"/>
                  </a:moveTo>
                  <a:cubicBezTo>
                    <a:pt x="30" y="1"/>
                    <a:pt x="39" y="0"/>
                    <a:pt x="36" y="22"/>
                  </a:cubicBezTo>
                  <a:cubicBezTo>
                    <a:pt x="33" y="41"/>
                    <a:pt x="18" y="55"/>
                    <a:pt x="19" y="60"/>
                  </a:cubicBezTo>
                  <a:cubicBezTo>
                    <a:pt x="19" y="65"/>
                    <a:pt x="33" y="101"/>
                    <a:pt x="33" y="101"/>
                  </a:cubicBezTo>
                  <a:cubicBezTo>
                    <a:pt x="21" y="108"/>
                    <a:pt x="21" y="108"/>
                    <a:pt x="21" y="108"/>
                  </a:cubicBezTo>
                  <a:cubicBezTo>
                    <a:pt x="1" y="68"/>
                    <a:pt x="1" y="68"/>
                    <a:pt x="1" y="68"/>
                  </a:cubicBezTo>
                  <a:cubicBezTo>
                    <a:pt x="0" y="65"/>
                    <a:pt x="0" y="63"/>
                    <a:pt x="0" y="61"/>
                  </a:cubicBezTo>
                  <a:cubicBezTo>
                    <a:pt x="0" y="61"/>
                    <a:pt x="9" y="12"/>
                    <a:pt x="17" y="8"/>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4" name="任意多边形 55"/>
            <p:cNvSpPr/>
            <p:nvPr/>
          </p:nvSpPr>
          <p:spPr bwMode="auto">
            <a:xfrm>
              <a:off x="5662613" y="3128963"/>
              <a:ext cx="122238" cy="96838"/>
            </a:xfrm>
            <a:custGeom>
              <a:avLst/>
              <a:gdLst>
                <a:gd name="T0" fmla="*/ 16 w 77"/>
                <a:gd name="T1" fmla="*/ 61 h 61"/>
                <a:gd name="T2" fmla="*/ 77 w 77"/>
                <a:gd name="T3" fmla="*/ 23 h 61"/>
                <a:gd name="T4" fmla="*/ 61 w 77"/>
                <a:gd name="T5" fmla="*/ 0 h 61"/>
                <a:gd name="T6" fmla="*/ 0 w 77"/>
                <a:gd name="T7" fmla="*/ 34 h 61"/>
                <a:gd name="T8" fmla="*/ 16 w 77"/>
                <a:gd name="T9" fmla="*/ 61 h 61"/>
              </a:gdLst>
              <a:ahLst/>
              <a:cxnLst>
                <a:cxn ang="0">
                  <a:pos x="T0" y="T1"/>
                </a:cxn>
                <a:cxn ang="0">
                  <a:pos x="T2" y="T3"/>
                </a:cxn>
                <a:cxn ang="0">
                  <a:pos x="T4" y="T5"/>
                </a:cxn>
                <a:cxn ang="0">
                  <a:pos x="T6" y="T7"/>
                </a:cxn>
                <a:cxn ang="0">
                  <a:pos x="T8" y="T9"/>
                </a:cxn>
              </a:cxnLst>
              <a:rect l="0" t="0" r="r" b="b"/>
              <a:pathLst>
                <a:path w="77" h="61">
                  <a:moveTo>
                    <a:pt x="16" y="61"/>
                  </a:moveTo>
                  <a:lnTo>
                    <a:pt x="77" y="23"/>
                  </a:lnTo>
                  <a:lnTo>
                    <a:pt x="61" y="0"/>
                  </a:lnTo>
                  <a:lnTo>
                    <a:pt x="0" y="34"/>
                  </a:lnTo>
                  <a:lnTo>
                    <a:pt x="16"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5" name="任意多边形 56"/>
            <p:cNvSpPr/>
            <p:nvPr/>
          </p:nvSpPr>
          <p:spPr bwMode="auto">
            <a:xfrm>
              <a:off x="5789613" y="2032001"/>
              <a:ext cx="303213" cy="587375"/>
            </a:xfrm>
            <a:custGeom>
              <a:avLst/>
              <a:gdLst>
                <a:gd name="T0" fmla="*/ 36 w 50"/>
                <a:gd name="T1" fmla="*/ 97 h 97"/>
                <a:gd name="T2" fmla="*/ 12 w 50"/>
                <a:gd name="T3" fmla="*/ 76 h 97"/>
                <a:gd name="T4" fmla="*/ 32 w 50"/>
                <a:gd name="T5" fmla="*/ 43 h 97"/>
                <a:gd name="T6" fmla="*/ 21 w 50"/>
                <a:gd name="T7" fmla="*/ 7 h 97"/>
                <a:gd name="T8" fmla="*/ 33 w 50"/>
                <a:gd name="T9" fmla="*/ 0 h 97"/>
                <a:gd name="T10" fmla="*/ 43 w 50"/>
                <a:gd name="T11" fmla="*/ 24 h 97"/>
                <a:gd name="T12" fmla="*/ 50 w 50"/>
                <a:gd name="T13" fmla="*/ 40 h 97"/>
                <a:gd name="T14" fmla="*/ 43 w 50"/>
                <a:gd name="T15" fmla="*/ 71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6"/>
                    <a:pt x="12" y="76"/>
                  </a:cubicBezTo>
                  <a:cubicBezTo>
                    <a:pt x="23" y="57"/>
                    <a:pt x="32" y="48"/>
                    <a:pt x="32" y="43"/>
                  </a:cubicBezTo>
                  <a:cubicBezTo>
                    <a:pt x="32" y="38"/>
                    <a:pt x="21" y="7"/>
                    <a:pt x="21" y="7"/>
                  </a:cubicBezTo>
                  <a:cubicBezTo>
                    <a:pt x="33" y="0"/>
                    <a:pt x="33" y="0"/>
                    <a:pt x="33" y="0"/>
                  </a:cubicBezTo>
                  <a:cubicBezTo>
                    <a:pt x="43" y="24"/>
                    <a:pt x="43" y="24"/>
                    <a:pt x="43" y="24"/>
                  </a:cubicBezTo>
                  <a:cubicBezTo>
                    <a:pt x="44" y="27"/>
                    <a:pt x="50" y="38"/>
                    <a:pt x="50" y="40"/>
                  </a:cubicBezTo>
                  <a:cubicBezTo>
                    <a:pt x="50" y="40"/>
                    <a:pt x="45" y="63"/>
                    <a:pt x="43" y="71"/>
                  </a:cubicBezTo>
                  <a:cubicBezTo>
                    <a:pt x="41" y="78"/>
                    <a:pt x="36" y="97"/>
                    <a:pt x="36" y="97"/>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6" name="任意多边形 57"/>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7" name="任意多边形 58"/>
            <p:cNvSpPr/>
            <p:nvPr/>
          </p:nvSpPr>
          <p:spPr bwMode="auto">
            <a:xfrm>
              <a:off x="5741988" y="2481263"/>
              <a:ext cx="277813" cy="490538"/>
            </a:xfrm>
            <a:custGeom>
              <a:avLst/>
              <a:gdLst>
                <a:gd name="T0" fmla="*/ 168 w 175"/>
                <a:gd name="T1" fmla="*/ 309 h 309"/>
                <a:gd name="T2" fmla="*/ 0 w 175"/>
                <a:gd name="T3" fmla="*/ 3 h 309"/>
                <a:gd name="T4" fmla="*/ 7 w 175"/>
                <a:gd name="T5" fmla="*/ 0 h 309"/>
                <a:gd name="T6" fmla="*/ 175 w 175"/>
                <a:gd name="T7" fmla="*/ 305 h 309"/>
                <a:gd name="T8" fmla="*/ 168 w 175"/>
                <a:gd name="T9" fmla="*/ 309 h 309"/>
              </a:gdLst>
              <a:ahLst/>
              <a:cxnLst>
                <a:cxn ang="0">
                  <a:pos x="T0" y="T1"/>
                </a:cxn>
                <a:cxn ang="0">
                  <a:pos x="T2" y="T3"/>
                </a:cxn>
                <a:cxn ang="0">
                  <a:pos x="T4" y="T5"/>
                </a:cxn>
                <a:cxn ang="0">
                  <a:pos x="T6" y="T7"/>
                </a:cxn>
                <a:cxn ang="0">
                  <a:pos x="T8" y="T9"/>
                </a:cxn>
              </a:cxnLst>
              <a:rect l="0" t="0" r="r" b="b"/>
              <a:pathLst>
                <a:path w="175" h="309">
                  <a:moveTo>
                    <a:pt x="168" y="309"/>
                  </a:moveTo>
                  <a:lnTo>
                    <a:pt x="0" y="3"/>
                  </a:lnTo>
                  <a:lnTo>
                    <a:pt x="7" y="0"/>
                  </a:lnTo>
                  <a:lnTo>
                    <a:pt x="175" y="305"/>
                  </a:lnTo>
                  <a:lnTo>
                    <a:pt x="168" y="309"/>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8" name="任意多边形 59"/>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9" name="任意多边形 60"/>
            <p:cNvSpPr/>
            <p:nvPr/>
          </p:nvSpPr>
          <p:spPr bwMode="auto">
            <a:xfrm>
              <a:off x="5759451" y="2522538"/>
              <a:ext cx="193675" cy="322263"/>
            </a:xfrm>
            <a:custGeom>
              <a:avLst/>
              <a:gdLst>
                <a:gd name="T0" fmla="*/ 5 w 32"/>
                <a:gd name="T1" fmla="*/ 0 h 53"/>
                <a:gd name="T2" fmla="*/ 0 w 32"/>
                <a:gd name="T3" fmla="*/ 3 h 53"/>
                <a:gd name="T4" fmla="*/ 20 w 32"/>
                <a:gd name="T5" fmla="*/ 48 h 53"/>
                <a:gd name="T6" fmla="*/ 29 w 32"/>
                <a:gd name="T7" fmla="*/ 53 h 53"/>
                <a:gd name="T8" fmla="*/ 31 w 32"/>
                <a:gd name="T9" fmla="*/ 52 h 53"/>
                <a:gd name="T10" fmla="*/ 32 w 32"/>
                <a:gd name="T11" fmla="*/ 42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3"/>
                    <a:pt x="0" y="3"/>
                    <a:pt x="0" y="3"/>
                  </a:cubicBezTo>
                  <a:cubicBezTo>
                    <a:pt x="20" y="48"/>
                    <a:pt x="20" y="48"/>
                    <a:pt x="20" y="48"/>
                  </a:cubicBezTo>
                  <a:cubicBezTo>
                    <a:pt x="29" y="53"/>
                    <a:pt x="29" y="53"/>
                    <a:pt x="29" y="53"/>
                  </a:cubicBezTo>
                  <a:cubicBezTo>
                    <a:pt x="30" y="53"/>
                    <a:pt x="31" y="53"/>
                    <a:pt x="31" y="52"/>
                  </a:cubicBezTo>
                  <a:cubicBezTo>
                    <a:pt x="32" y="42"/>
                    <a:pt x="32" y="42"/>
                    <a:pt x="32" y="42"/>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0" name="任意多边形 61"/>
            <p:cNvSpPr/>
            <p:nvPr/>
          </p:nvSpPr>
          <p:spPr bwMode="auto">
            <a:xfrm>
              <a:off x="5735638" y="2505076"/>
              <a:ext cx="84138" cy="77788"/>
            </a:xfrm>
            <a:custGeom>
              <a:avLst/>
              <a:gdLst>
                <a:gd name="T0" fmla="*/ 12 w 14"/>
                <a:gd name="T1" fmla="*/ 4 h 13"/>
                <a:gd name="T2" fmla="*/ 10 w 14"/>
                <a:gd name="T3" fmla="*/ 12 h 13"/>
                <a:gd name="T4" fmla="*/ 2 w 14"/>
                <a:gd name="T5" fmla="*/ 9 h 13"/>
                <a:gd name="T6" fmla="*/ 4 w 14"/>
                <a:gd name="T7" fmla="*/ 1 h 13"/>
                <a:gd name="T8" fmla="*/ 12 w 14"/>
                <a:gd name="T9" fmla="*/ 4 h 13"/>
              </a:gdLst>
              <a:ahLst/>
              <a:cxnLst>
                <a:cxn ang="0">
                  <a:pos x="T0" y="T1"/>
                </a:cxn>
                <a:cxn ang="0">
                  <a:pos x="T2" y="T3"/>
                </a:cxn>
                <a:cxn ang="0">
                  <a:pos x="T4" y="T5"/>
                </a:cxn>
                <a:cxn ang="0">
                  <a:pos x="T6" y="T7"/>
                </a:cxn>
                <a:cxn ang="0">
                  <a:pos x="T8" y="T9"/>
                </a:cxn>
              </a:cxnLst>
              <a:rect l="0" t="0" r="r" b="b"/>
              <a:pathLst>
                <a:path w="14" h="13">
                  <a:moveTo>
                    <a:pt x="12" y="4"/>
                  </a:moveTo>
                  <a:cubicBezTo>
                    <a:pt x="14" y="7"/>
                    <a:pt x="13" y="10"/>
                    <a:pt x="10" y="12"/>
                  </a:cubicBezTo>
                  <a:cubicBezTo>
                    <a:pt x="7" y="13"/>
                    <a:pt x="3" y="12"/>
                    <a:pt x="2" y="9"/>
                  </a:cubicBezTo>
                  <a:cubicBezTo>
                    <a:pt x="0" y="6"/>
                    <a:pt x="1" y="3"/>
                    <a:pt x="4" y="1"/>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1" name="任意多边形 62"/>
            <p:cNvSpPr/>
            <p:nvPr/>
          </p:nvSpPr>
          <p:spPr bwMode="auto">
            <a:xfrm>
              <a:off x="5675313" y="2511426"/>
              <a:ext cx="84138" cy="120650"/>
            </a:xfrm>
            <a:custGeom>
              <a:avLst/>
              <a:gdLst>
                <a:gd name="T0" fmla="*/ 14 w 14"/>
                <a:gd name="T1" fmla="*/ 0 h 20"/>
                <a:gd name="T2" fmla="*/ 11 w 14"/>
                <a:gd name="T3" fmla="*/ 18 h 20"/>
                <a:gd name="T4" fmla="*/ 0 w 14"/>
                <a:gd name="T5" fmla="*/ 8 h 20"/>
                <a:gd name="T6" fmla="*/ 14 w 14"/>
                <a:gd name="T7" fmla="*/ 0 h 20"/>
              </a:gdLst>
              <a:ahLst/>
              <a:cxnLst>
                <a:cxn ang="0">
                  <a:pos x="T0" y="T1"/>
                </a:cxn>
                <a:cxn ang="0">
                  <a:pos x="T2" y="T3"/>
                </a:cxn>
                <a:cxn ang="0">
                  <a:pos x="T4" y="T5"/>
                </a:cxn>
                <a:cxn ang="0">
                  <a:pos x="T6" y="T7"/>
                </a:cxn>
              </a:cxnLst>
              <a:rect l="0" t="0" r="r" b="b"/>
              <a:pathLst>
                <a:path w="14" h="20">
                  <a:moveTo>
                    <a:pt x="14" y="0"/>
                  </a:moveTo>
                  <a:cubicBezTo>
                    <a:pt x="14" y="0"/>
                    <a:pt x="13" y="16"/>
                    <a:pt x="11" y="18"/>
                  </a:cubicBezTo>
                  <a:cubicBezTo>
                    <a:pt x="9" y="20"/>
                    <a:pt x="0" y="8"/>
                    <a:pt x="0" y="8"/>
                  </a:cubicBezTo>
                  <a:lnTo>
                    <a:pt x="14" y="0"/>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2" name="任意多边形 63"/>
            <p:cNvSpPr/>
            <p:nvPr/>
          </p:nvSpPr>
          <p:spPr bwMode="auto">
            <a:xfrm>
              <a:off x="5759451" y="2462213"/>
              <a:ext cx="115888" cy="96838"/>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5" y="16"/>
                    <a:pt x="17" y="15"/>
                  </a:cubicBezTo>
                  <a:cubicBezTo>
                    <a:pt x="19" y="14"/>
                    <a:pt x="15" y="0"/>
                    <a:pt x="15" y="0"/>
                  </a:cubicBezTo>
                  <a:lnTo>
                    <a:pt x="0" y="8"/>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3" name="任意多边形 64"/>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4" name="任意多边形 66"/>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5" name="任意多边形 67"/>
            <p:cNvSpPr/>
            <p:nvPr/>
          </p:nvSpPr>
          <p:spPr bwMode="auto">
            <a:xfrm>
              <a:off x="6262688" y="3189288"/>
              <a:ext cx="338138" cy="357188"/>
            </a:xfrm>
            <a:custGeom>
              <a:avLst/>
              <a:gdLst>
                <a:gd name="T0" fmla="*/ 18 w 56"/>
                <a:gd name="T1" fmla="*/ 0 h 59"/>
                <a:gd name="T2" fmla="*/ 56 w 56"/>
                <a:gd name="T3" fmla="*/ 51 h 59"/>
                <a:gd name="T4" fmla="*/ 47 w 56"/>
                <a:gd name="T5" fmla="*/ 59 h 59"/>
                <a:gd name="T6" fmla="*/ 16 w 56"/>
                <a:gd name="T7" fmla="*/ 38 h 59"/>
                <a:gd name="T8" fmla="*/ 1 w 56"/>
                <a:gd name="T9" fmla="*/ 17 h 59"/>
                <a:gd name="T10" fmla="*/ 0 w 56"/>
                <a:gd name="T11" fmla="*/ 2 h 59"/>
                <a:gd name="T12" fmla="*/ 18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8" y="0"/>
                  </a:moveTo>
                  <a:cubicBezTo>
                    <a:pt x="56" y="51"/>
                    <a:pt x="56" y="51"/>
                    <a:pt x="56" y="51"/>
                  </a:cubicBezTo>
                  <a:cubicBezTo>
                    <a:pt x="47" y="59"/>
                    <a:pt x="47" y="59"/>
                    <a:pt x="47" y="59"/>
                  </a:cubicBezTo>
                  <a:cubicBezTo>
                    <a:pt x="47" y="59"/>
                    <a:pt x="28" y="50"/>
                    <a:pt x="16" y="38"/>
                  </a:cubicBezTo>
                  <a:cubicBezTo>
                    <a:pt x="3" y="27"/>
                    <a:pt x="1" y="17"/>
                    <a:pt x="1" y="17"/>
                  </a:cubicBezTo>
                  <a:cubicBezTo>
                    <a:pt x="0" y="2"/>
                    <a:pt x="0" y="2"/>
                    <a:pt x="0" y="2"/>
                  </a:cubicBezTo>
                  <a:lnTo>
                    <a:pt x="18" y="0"/>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6" name="任意多边形 68"/>
            <p:cNvSpPr/>
            <p:nvPr/>
          </p:nvSpPr>
          <p:spPr bwMode="auto">
            <a:xfrm>
              <a:off x="5905501" y="2025651"/>
              <a:ext cx="120650" cy="96838"/>
            </a:xfrm>
            <a:custGeom>
              <a:avLst/>
              <a:gdLst>
                <a:gd name="T0" fmla="*/ 15 w 76"/>
                <a:gd name="T1" fmla="*/ 61 h 61"/>
                <a:gd name="T2" fmla="*/ 76 w 76"/>
                <a:gd name="T3" fmla="*/ 23 h 61"/>
                <a:gd name="T4" fmla="*/ 61 w 76"/>
                <a:gd name="T5" fmla="*/ 0 h 61"/>
                <a:gd name="T6" fmla="*/ 0 w 76"/>
                <a:gd name="T7" fmla="*/ 35 h 61"/>
                <a:gd name="T8" fmla="*/ 15 w 76"/>
                <a:gd name="T9" fmla="*/ 61 h 61"/>
              </a:gdLst>
              <a:ahLst/>
              <a:cxnLst>
                <a:cxn ang="0">
                  <a:pos x="T0" y="T1"/>
                </a:cxn>
                <a:cxn ang="0">
                  <a:pos x="T2" y="T3"/>
                </a:cxn>
                <a:cxn ang="0">
                  <a:pos x="T4" y="T5"/>
                </a:cxn>
                <a:cxn ang="0">
                  <a:pos x="T6" y="T7"/>
                </a:cxn>
                <a:cxn ang="0">
                  <a:pos x="T8" y="T9"/>
                </a:cxn>
              </a:cxnLst>
              <a:rect l="0" t="0" r="r" b="b"/>
              <a:pathLst>
                <a:path w="76" h="61">
                  <a:moveTo>
                    <a:pt x="15" y="61"/>
                  </a:moveTo>
                  <a:lnTo>
                    <a:pt x="76" y="23"/>
                  </a:lnTo>
                  <a:lnTo>
                    <a:pt x="61" y="0"/>
                  </a:lnTo>
                  <a:lnTo>
                    <a:pt x="0" y="35"/>
                  </a:lnTo>
                  <a:lnTo>
                    <a:pt x="15"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7" name="任意多边形 69"/>
            <p:cNvSpPr/>
            <p:nvPr/>
          </p:nvSpPr>
          <p:spPr bwMode="auto">
            <a:xfrm>
              <a:off x="5656263" y="1528763"/>
              <a:ext cx="473075" cy="357188"/>
            </a:xfrm>
            <a:custGeom>
              <a:avLst/>
              <a:gdLst>
                <a:gd name="T0" fmla="*/ 78 w 78"/>
                <a:gd name="T1" fmla="*/ 2 h 59"/>
                <a:gd name="T2" fmla="*/ 77 w 78"/>
                <a:gd name="T3" fmla="*/ 0 h 59"/>
                <a:gd name="T4" fmla="*/ 2 w 78"/>
                <a:gd name="T5" fmla="*/ 1 h 59"/>
                <a:gd name="T6" fmla="*/ 0 w 78"/>
                <a:gd name="T7" fmla="*/ 3 h 59"/>
                <a:gd name="T8" fmla="*/ 24 w 78"/>
                <a:gd name="T9" fmla="*/ 51 h 59"/>
                <a:gd name="T10" fmla="*/ 28 w 78"/>
                <a:gd name="T11" fmla="*/ 57 h 59"/>
                <a:gd name="T12" fmla="*/ 30 w 78"/>
                <a:gd name="T13" fmla="*/ 57 h 59"/>
                <a:gd name="T14" fmla="*/ 78 w 78"/>
                <a:gd name="T15" fmla="*/ 2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9">
                  <a:moveTo>
                    <a:pt x="78" y="2"/>
                  </a:moveTo>
                  <a:cubicBezTo>
                    <a:pt x="78" y="1"/>
                    <a:pt x="78" y="0"/>
                    <a:pt x="77" y="0"/>
                  </a:cubicBezTo>
                  <a:cubicBezTo>
                    <a:pt x="2" y="1"/>
                    <a:pt x="2" y="1"/>
                    <a:pt x="2" y="1"/>
                  </a:cubicBezTo>
                  <a:cubicBezTo>
                    <a:pt x="1" y="0"/>
                    <a:pt x="0" y="2"/>
                    <a:pt x="0" y="3"/>
                  </a:cubicBezTo>
                  <a:cubicBezTo>
                    <a:pt x="24" y="51"/>
                    <a:pt x="24" y="51"/>
                    <a:pt x="24" y="51"/>
                  </a:cubicBezTo>
                  <a:cubicBezTo>
                    <a:pt x="28" y="57"/>
                    <a:pt x="28" y="57"/>
                    <a:pt x="28" y="57"/>
                  </a:cubicBezTo>
                  <a:cubicBezTo>
                    <a:pt x="28" y="58"/>
                    <a:pt x="30" y="59"/>
                    <a:pt x="30" y="57"/>
                  </a:cubicBezTo>
                  <a:lnTo>
                    <a:pt x="78" y="2"/>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8" name="椭圆 137"/>
            <p:cNvSpPr/>
            <p:nvPr/>
          </p:nvSpPr>
          <p:spPr bwMode="auto">
            <a:xfrm>
              <a:off x="5621338" y="1468438"/>
              <a:ext cx="34925" cy="36513"/>
            </a:xfrm>
            <a:prstGeom prst="ellipse">
              <a:avLst/>
            </a:pr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9" name="任意多边形 46"/>
            <p:cNvSpPr/>
            <p:nvPr/>
          </p:nvSpPr>
          <p:spPr bwMode="auto">
            <a:xfrm>
              <a:off x="4870451" y="2638426"/>
              <a:ext cx="307975" cy="247650"/>
            </a:xfrm>
            <a:custGeom>
              <a:avLst/>
              <a:gdLst>
                <a:gd name="T0" fmla="*/ 30 w 51"/>
                <a:gd name="T1" fmla="*/ 41 h 41"/>
                <a:gd name="T2" fmla="*/ 26 w 51"/>
                <a:gd name="T3" fmla="*/ 33 h 41"/>
                <a:gd name="T4" fmla="*/ 17 w 51"/>
                <a:gd name="T5" fmla="*/ 26 h 41"/>
                <a:gd name="T6" fmla="*/ 24 w 51"/>
                <a:gd name="T7" fmla="*/ 23 h 41"/>
                <a:gd name="T8" fmla="*/ 51 w 51"/>
                <a:gd name="T9" fmla="*/ 4 h 41"/>
                <a:gd name="T10" fmla="*/ 16 w 51"/>
                <a:gd name="T11" fmla="*/ 2 h 41"/>
                <a:gd name="T12" fmla="*/ 1 w 51"/>
                <a:gd name="T13" fmla="*/ 28 h 41"/>
                <a:gd name="T14" fmla="*/ 19 w 51"/>
                <a:gd name="T15" fmla="*/ 39 h 41"/>
                <a:gd name="T16" fmla="*/ 30 w 5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1">
                  <a:moveTo>
                    <a:pt x="30" y="41"/>
                  </a:moveTo>
                  <a:cubicBezTo>
                    <a:pt x="26" y="33"/>
                    <a:pt x="26" y="33"/>
                    <a:pt x="26" y="33"/>
                  </a:cubicBezTo>
                  <a:cubicBezTo>
                    <a:pt x="26" y="33"/>
                    <a:pt x="18" y="31"/>
                    <a:pt x="17" y="26"/>
                  </a:cubicBezTo>
                  <a:cubicBezTo>
                    <a:pt x="17" y="21"/>
                    <a:pt x="24" y="23"/>
                    <a:pt x="24" y="23"/>
                  </a:cubicBezTo>
                  <a:cubicBezTo>
                    <a:pt x="24" y="23"/>
                    <a:pt x="51" y="9"/>
                    <a:pt x="51" y="4"/>
                  </a:cubicBezTo>
                  <a:cubicBezTo>
                    <a:pt x="51" y="0"/>
                    <a:pt x="19" y="0"/>
                    <a:pt x="16" y="2"/>
                  </a:cubicBezTo>
                  <a:cubicBezTo>
                    <a:pt x="13" y="4"/>
                    <a:pt x="0" y="24"/>
                    <a:pt x="1" y="28"/>
                  </a:cubicBezTo>
                  <a:cubicBezTo>
                    <a:pt x="2" y="32"/>
                    <a:pt x="19" y="39"/>
                    <a:pt x="19" y="39"/>
                  </a:cubicBezTo>
                  <a:lnTo>
                    <a:pt x="30" y="41"/>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0" name="任意多边形 24"/>
            <p:cNvSpPr/>
            <p:nvPr/>
          </p:nvSpPr>
          <p:spPr bwMode="auto">
            <a:xfrm>
              <a:off x="4089401" y="2905126"/>
              <a:ext cx="314325" cy="260350"/>
            </a:xfrm>
            <a:custGeom>
              <a:avLst/>
              <a:gdLst>
                <a:gd name="T0" fmla="*/ 31 w 52"/>
                <a:gd name="T1" fmla="*/ 43 h 43"/>
                <a:gd name="T2" fmla="*/ 26 w 52"/>
                <a:gd name="T3" fmla="*/ 35 h 43"/>
                <a:gd name="T4" fmla="*/ 17 w 52"/>
                <a:gd name="T5" fmla="*/ 28 h 43"/>
                <a:gd name="T6" fmla="*/ 24 w 52"/>
                <a:gd name="T7" fmla="*/ 24 h 43"/>
                <a:gd name="T8" fmla="*/ 52 w 52"/>
                <a:gd name="T9" fmla="*/ 4 h 43"/>
                <a:gd name="T10" fmla="*/ 16 w 52"/>
                <a:gd name="T11" fmla="*/ 3 h 43"/>
                <a:gd name="T12" fmla="*/ 1 w 52"/>
                <a:gd name="T13" fmla="*/ 30 h 43"/>
                <a:gd name="T14" fmla="*/ 19 w 52"/>
                <a:gd name="T15" fmla="*/ 41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6" y="35"/>
                    <a:pt x="26" y="35"/>
                    <a:pt x="26" y="35"/>
                  </a:cubicBezTo>
                  <a:cubicBezTo>
                    <a:pt x="26" y="35"/>
                    <a:pt x="18" y="33"/>
                    <a:pt x="17" y="28"/>
                  </a:cubicBezTo>
                  <a:cubicBezTo>
                    <a:pt x="17" y="23"/>
                    <a:pt x="24" y="24"/>
                    <a:pt x="24" y="24"/>
                  </a:cubicBezTo>
                  <a:cubicBezTo>
                    <a:pt x="24" y="24"/>
                    <a:pt x="52" y="10"/>
                    <a:pt x="52" y="4"/>
                  </a:cubicBezTo>
                  <a:cubicBezTo>
                    <a:pt x="52" y="0"/>
                    <a:pt x="19" y="0"/>
                    <a:pt x="16" y="3"/>
                  </a:cubicBezTo>
                  <a:cubicBezTo>
                    <a:pt x="12" y="5"/>
                    <a:pt x="0" y="26"/>
                    <a:pt x="1" y="30"/>
                  </a:cubicBezTo>
                  <a:cubicBezTo>
                    <a:pt x="2" y="34"/>
                    <a:pt x="19" y="41"/>
                    <a:pt x="19" y="41"/>
                  </a:cubicBezTo>
                  <a:lnTo>
                    <a:pt x="31" y="43"/>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1" name="任意多边形 65"/>
            <p:cNvSpPr/>
            <p:nvPr/>
          </p:nvSpPr>
          <p:spPr bwMode="auto">
            <a:xfrm>
              <a:off x="5505451" y="2219326"/>
              <a:ext cx="314325" cy="261938"/>
            </a:xfrm>
            <a:custGeom>
              <a:avLst/>
              <a:gdLst>
                <a:gd name="T0" fmla="*/ 31 w 52"/>
                <a:gd name="T1" fmla="*/ 43 h 43"/>
                <a:gd name="T2" fmla="*/ 27 w 52"/>
                <a:gd name="T3" fmla="*/ 36 h 43"/>
                <a:gd name="T4" fmla="*/ 18 w 52"/>
                <a:gd name="T5" fmla="*/ 28 h 43"/>
                <a:gd name="T6" fmla="*/ 24 w 52"/>
                <a:gd name="T7" fmla="*/ 24 h 43"/>
                <a:gd name="T8" fmla="*/ 52 w 52"/>
                <a:gd name="T9" fmla="*/ 4 h 43"/>
                <a:gd name="T10" fmla="*/ 16 w 52"/>
                <a:gd name="T11" fmla="*/ 3 h 43"/>
                <a:gd name="T12" fmla="*/ 1 w 52"/>
                <a:gd name="T13" fmla="*/ 30 h 43"/>
                <a:gd name="T14" fmla="*/ 19 w 52"/>
                <a:gd name="T15" fmla="*/ 42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7" y="36"/>
                    <a:pt x="27" y="36"/>
                    <a:pt x="27" y="36"/>
                  </a:cubicBezTo>
                  <a:cubicBezTo>
                    <a:pt x="27" y="36"/>
                    <a:pt x="18" y="33"/>
                    <a:pt x="18" y="28"/>
                  </a:cubicBezTo>
                  <a:cubicBezTo>
                    <a:pt x="17" y="23"/>
                    <a:pt x="24" y="24"/>
                    <a:pt x="24" y="24"/>
                  </a:cubicBezTo>
                  <a:cubicBezTo>
                    <a:pt x="24" y="24"/>
                    <a:pt x="52" y="10"/>
                    <a:pt x="52" y="4"/>
                  </a:cubicBezTo>
                  <a:cubicBezTo>
                    <a:pt x="52" y="0"/>
                    <a:pt x="19" y="1"/>
                    <a:pt x="16" y="3"/>
                  </a:cubicBezTo>
                  <a:cubicBezTo>
                    <a:pt x="12" y="6"/>
                    <a:pt x="0" y="26"/>
                    <a:pt x="1" y="30"/>
                  </a:cubicBezTo>
                  <a:cubicBezTo>
                    <a:pt x="2" y="34"/>
                    <a:pt x="19" y="42"/>
                    <a:pt x="19" y="42"/>
                  </a:cubicBezTo>
                  <a:lnTo>
                    <a:pt x="31" y="43"/>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2" name="文本框 1"/>
          <p:cNvSpPr txBox="1"/>
          <p:nvPr/>
        </p:nvSpPr>
        <p:spPr>
          <a:xfrm>
            <a:off x="442595" y="1193165"/>
            <a:ext cx="10973435" cy="1198880"/>
          </a:xfrm>
          <a:prstGeom prst="rect">
            <a:avLst/>
          </a:prstGeom>
          <a:noFill/>
          <a:ln>
            <a:solidFill>
              <a:schemeClr val="accent1">
                <a:lumMod val="75000"/>
              </a:schemeClr>
            </a:solidFill>
          </a:ln>
        </p:spPr>
        <p:txBody>
          <a:bodyPr wrap="square" rtlCol="0" anchor="t">
            <a:spAutoFit/>
          </a:bodyPr>
          <a:p>
            <a:r>
              <a:rPr lang="en-US" altLang="zh-CN" sz="2400"/>
              <a:t>   </a:t>
            </a:r>
            <a:r>
              <a:rPr lang="zh-CN" altLang="en-US" sz="2400"/>
              <a:t>在写作时，尽管人物都是李华，但李华每次的处境和任务不一样，我们要设身处地把自己变成作品中的人物，去体味、去揣摩、去进入角色，才能使文章生动感人，真实可信，从而达成共鸣和有效交际。</a:t>
            </a:r>
            <a:endParaRPr lang="zh-CN" altLang="en-US" sz="2400"/>
          </a:p>
        </p:txBody>
      </p:sp>
      <p:grpSp>
        <p:nvGrpSpPr>
          <p:cNvPr id="150" name="组合 2"/>
          <p:cNvGrpSpPr>
            <a:grpSpLocks noChangeAspect="1"/>
          </p:cNvGrpSpPr>
          <p:nvPr/>
        </p:nvGrpSpPr>
        <p:grpSpPr>
          <a:xfrm>
            <a:off x="10158004" y="1903579"/>
            <a:ext cx="1937203" cy="1564868"/>
            <a:chOff x="3768725" y="1560513"/>
            <a:chExt cx="4641850" cy="3749676"/>
          </a:xfrm>
        </p:grpSpPr>
        <p:sp>
          <p:nvSpPr>
            <p:cNvPr id="151" name="任意多边形 4"/>
            <p:cNvSpPr/>
            <p:nvPr/>
          </p:nvSpPr>
          <p:spPr bwMode="auto">
            <a:xfrm>
              <a:off x="7123113" y="3368676"/>
              <a:ext cx="368300" cy="293688"/>
            </a:xfrm>
            <a:custGeom>
              <a:avLst/>
              <a:gdLst>
                <a:gd name="T0" fmla="*/ 12 w 64"/>
                <a:gd name="T1" fmla="*/ 51 h 51"/>
                <a:gd name="T2" fmla="*/ 13 w 64"/>
                <a:gd name="T3" fmla="*/ 12 h 51"/>
                <a:gd name="T4" fmla="*/ 51 w 64"/>
                <a:gd name="T5" fmla="*/ 14 h 51"/>
                <a:gd name="T6" fmla="*/ 64 w 64"/>
                <a:gd name="T7" fmla="*/ 36 h 51"/>
                <a:gd name="T8" fmla="*/ 12 w 64"/>
                <a:gd name="T9" fmla="*/ 51 h 51"/>
              </a:gdLst>
              <a:ahLst/>
              <a:cxnLst>
                <a:cxn ang="0">
                  <a:pos x="T0" y="T1"/>
                </a:cxn>
                <a:cxn ang="0">
                  <a:pos x="T2" y="T3"/>
                </a:cxn>
                <a:cxn ang="0">
                  <a:pos x="T4" y="T5"/>
                </a:cxn>
                <a:cxn ang="0">
                  <a:pos x="T6" y="T7"/>
                </a:cxn>
                <a:cxn ang="0">
                  <a:pos x="T8" y="T9"/>
                </a:cxn>
              </a:cxnLst>
              <a:rect l="0" t="0" r="r" b="b"/>
              <a:pathLst>
                <a:path w="64" h="51">
                  <a:moveTo>
                    <a:pt x="12" y="51"/>
                  </a:moveTo>
                  <a:cubicBezTo>
                    <a:pt x="12" y="51"/>
                    <a:pt x="0" y="23"/>
                    <a:pt x="13" y="12"/>
                  </a:cubicBezTo>
                  <a:cubicBezTo>
                    <a:pt x="27" y="0"/>
                    <a:pt x="41" y="3"/>
                    <a:pt x="51" y="14"/>
                  </a:cubicBezTo>
                  <a:cubicBezTo>
                    <a:pt x="58" y="21"/>
                    <a:pt x="64" y="36"/>
                    <a:pt x="64" y="36"/>
                  </a:cubicBezTo>
                  <a:lnTo>
                    <a:pt x="12" y="51"/>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2" name="任意多边形 5"/>
            <p:cNvSpPr/>
            <p:nvPr/>
          </p:nvSpPr>
          <p:spPr bwMode="auto">
            <a:xfrm>
              <a:off x="5064125" y="3702051"/>
              <a:ext cx="109538" cy="133350"/>
            </a:xfrm>
            <a:custGeom>
              <a:avLst/>
              <a:gdLst>
                <a:gd name="T0" fmla="*/ 0 w 19"/>
                <a:gd name="T1" fmla="*/ 5 h 23"/>
                <a:gd name="T2" fmla="*/ 17 w 19"/>
                <a:gd name="T3" fmla="*/ 10 h 23"/>
                <a:gd name="T4" fmla="*/ 0 w 19"/>
                <a:gd name="T5" fmla="*/ 23 h 23"/>
                <a:gd name="T6" fmla="*/ 0 w 19"/>
                <a:gd name="T7" fmla="*/ 5 h 23"/>
              </a:gdLst>
              <a:ahLst/>
              <a:cxnLst>
                <a:cxn ang="0">
                  <a:pos x="T0" y="T1"/>
                </a:cxn>
                <a:cxn ang="0">
                  <a:pos x="T2" y="T3"/>
                </a:cxn>
                <a:cxn ang="0">
                  <a:pos x="T4" y="T5"/>
                </a:cxn>
                <a:cxn ang="0">
                  <a:pos x="T6" y="T7"/>
                </a:cxn>
              </a:cxnLst>
              <a:rect l="0" t="0" r="r" b="b"/>
              <a:pathLst>
                <a:path w="19" h="23">
                  <a:moveTo>
                    <a:pt x="0" y="5"/>
                  </a:moveTo>
                  <a:cubicBezTo>
                    <a:pt x="0" y="5"/>
                    <a:pt x="14" y="0"/>
                    <a:pt x="17" y="10"/>
                  </a:cubicBezTo>
                  <a:cubicBezTo>
                    <a:pt x="19" y="21"/>
                    <a:pt x="0" y="23"/>
                    <a:pt x="0" y="23"/>
                  </a:cubicBezTo>
                  <a:lnTo>
                    <a:pt x="0" y="5"/>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3" name="任意多边形 6"/>
            <p:cNvSpPr/>
            <p:nvPr/>
          </p:nvSpPr>
          <p:spPr bwMode="auto">
            <a:xfrm>
              <a:off x="4103688" y="3287713"/>
              <a:ext cx="960438" cy="547688"/>
            </a:xfrm>
            <a:custGeom>
              <a:avLst/>
              <a:gdLst>
                <a:gd name="T0" fmla="*/ 14 w 167"/>
                <a:gd name="T1" fmla="*/ 35 h 95"/>
                <a:gd name="T2" fmla="*/ 56 w 167"/>
                <a:gd name="T3" fmla="*/ 19 h 95"/>
                <a:gd name="T4" fmla="*/ 108 w 167"/>
                <a:gd name="T5" fmla="*/ 54 h 95"/>
                <a:gd name="T6" fmla="*/ 166 w 167"/>
                <a:gd name="T7" fmla="*/ 75 h 95"/>
                <a:gd name="T8" fmla="*/ 167 w 167"/>
                <a:gd name="T9" fmla="*/ 95 h 95"/>
                <a:gd name="T10" fmla="*/ 106 w 167"/>
                <a:gd name="T11" fmla="*/ 83 h 95"/>
                <a:gd name="T12" fmla="*/ 96 w 167"/>
                <a:gd name="T13" fmla="*/ 79 h 95"/>
                <a:gd name="T14" fmla="*/ 14 w 167"/>
                <a:gd name="T15" fmla="*/ 3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95">
                  <a:moveTo>
                    <a:pt x="14" y="35"/>
                  </a:moveTo>
                  <a:cubicBezTo>
                    <a:pt x="0" y="18"/>
                    <a:pt x="30" y="0"/>
                    <a:pt x="56" y="19"/>
                  </a:cubicBezTo>
                  <a:cubicBezTo>
                    <a:pt x="78" y="36"/>
                    <a:pt x="101" y="51"/>
                    <a:pt x="108" y="54"/>
                  </a:cubicBezTo>
                  <a:cubicBezTo>
                    <a:pt x="114" y="57"/>
                    <a:pt x="166" y="75"/>
                    <a:pt x="166" y="75"/>
                  </a:cubicBezTo>
                  <a:cubicBezTo>
                    <a:pt x="167" y="95"/>
                    <a:pt x="167" y="95"/>
                    <a:pt x="167" y="95"/>
                  </a:cubicBezTo>
                  <a:cubicBezTo>
                    <a:pt x="106" y="83"/>
                    <a:pt x="106" y="83"/>
                    <a:pt x="106" y="83"/>
                  </a:cubicBezTo>
                  <a:cubicBezTo>
                    <a:pt x="101" y="82"/>
                    <a:pt x="99" y="81"/>
                    <a:pt x="96" y="79"/>
                  </a:cubicBezTo>
                  <a:cubicBezTo>
                    <a:pt x="96" y="79"/>
                    <a:pt x="30" y="55"/>
                    <a:pt x="14" y="35"/>
                  </a:cubicBezTo>
                  <a:close/>
                </a:path>
              </a:pathLst>
            </a:custGeom>
            <a:solidFill>
              <a:srgbClr val="003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4" name="任意多边形 7"/>
            <p:cNvSpPr/>
            <p:nvPr/>
          </p:nvSpPr>
          <p:spPr bwMode="auto">
            <a:xfrm>
              <a:off x="5022850" y="3697288"/>
              <a:ext cx="69850" cy="155575"/>
            </a:xfrm>
            <a:custGeom>
              <a:avLst/>
              <a:gdLst>
                <a:gd name="T0" fmla="*/ 44 w 44"/>
                <a:gd name="T1" fmla="*/ 94 h 98"/>
                <a:gd name="T2" fmla="*/ 40 w 44"/>
                <a:gd name="T3" fmla="*/ 0 h 98"/>
                <a:gd name="T4" fmla="*/ 0 w 44"/>
                <a:gd name="T5" fmla="*/ 0 h 98"/>
                <a:gd name="T6" fmla="*/ 4 w 44"/>
                <a:gd name="T7" fmla="*/ 98 h 98"/>
                <a:gd name="T8" fmla="*/ 44 w 44"/>
                <a:gd name="T9" fmla="*/ 94 h 98"/>
              </a:gdLst>
              <a:ahLst/>
              <a:cxnLst>
                <a:cxn ang="0">
                  <a:pos x="T0" y="T1"/>
                </a:cxn>
                <a:cxn ang="0">
                  <a:pos x="T2" y="T3"/>
                </a:cxn>
                <a:cxn ang="0">
                  <a:pos x="T4" y="T5"/>
                </a:cxn>
                <a:cxn ang="0">
                  <a:pos x="T6" y="T7"/>
                </a:cxn>
                <a:cxn ang="0">
                  <a:pos x="T8" y="T9"/>
                </a:cxn>
              </a:cxnLst>
              <a:rect l="0" t="0" r="r" b="b"/>
              <a:pathLst>
                <a:path w="44" h="98">
                  <a:moveTo>
                    <a:pt x="44" y="94"/>
                  </a:moveTo>
                  <a:lnTo>
                    <a:pt x="40" y="0"/>
                  </a:lnTo>
                  <a:lnTo>
                    <a:pt x="0" y="0"/>
                  </a:lnTo>
                  <a:lnTo>
                    <a:pt x="4" y="98"/>
                  </a:lnTo>
                  <a:lnTo>
                    <a:pt x="44" y="94"/>
                  </a:lnTo>
                  <a:close/>
                </a:path>
              </a:pathLst>
            </a:custGeom>
            <a:solidFill>
              <a:srgbClr val="E2A1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5" name="任意多边形 8"/>
            <p:cNvSpPr/>
            <p:nvPr/>
          </p:nvSpPr>
          <p:spPr bwMode="auto">
            <a:xfrm>
              <a:off x="4551363" y="2014538"/>
              <a:ext cx="2232025" cy="2309813"/>
            </a:xfrm>
            <a:custGeom>
              <a:avLst/>
              <a:gdLst>
                <a:gd name="T0" fmla="*/ 200 w 388"/>
                <a:gd name="T1" fmla="*/ 202 h 401"/>
                <a:gd name="T2" fmla="*/ 368 w 388"/>
                <a:gd name="T3" fmla="*/ 94 h 401"/>
                <a:gd name="T4" fmla="*/ 200 w 388"/>
                <a:gd name="T5" fmla="*/ 2 h 401"/>
                <a:gd name="T6" fmla="*/ 0 w 388"/>
                <a:gd name="T7" fmla="*/ 202 h 401"/>
                <a:gd name="T8" fmla="*/ 200 w 388"/>
                <a:gd name="T9" fmla="*/ 401 h 401"/>
                <a:gd name="T10" fmla="*/ 388 w 388"/>
                <a:gd name="T11" fmla="*/ 268 h 401"/>
                <a:gd name="T12" fmla="*/ 200 w 388"/>
                <a:gd name="T13" fmla="*/ 202 h 401"/>
              </a:gdLst>
              <a:ahLst/>
              <a:cxnLst>
                <a:cxn ang="0">
                  <a:pos x="T0" y="T1"/>
                </a:cxn>
                <a:cxn ang="0">
                  <a:pos x="T2" y="T3"/>
                </a:cxn>
                <a:cxn ang="0">
                  <a:pos x="T4" y="T5"/>
                </a:cxn>
                <a:cxn ang="0">
                  <a:pos x="T6" y="T7"/>
                </a:cxn>
                <a:cxn ang="0">
                  <a:pos x="T8" y="T9"/>
                </a:cxn>
                <a:cxn ang="0">
                  <a:pos x="T10" y="T11"/>
                </a:cxn>
                <a:cxn ang="0">
                  <a:pos x="T12" y="T13"/>
                </a:cxn>
              </a:cxnLst>
              <a:rect l="0" t="0" r="r" b="b"/>
              <a:pathLst>
                <a:path w="388" h="401">
                  <a:moveTo>
                    <a:pt x="200" y="202"/>
                  </a:moveTo>
                  <a:cubicBezTo>
                    <a:pt x="368" y="94"/>
                    <a:pt x="368" y="94"/>
                    <a:pt x="368" y="94"/>
                  </a:cubicBezTo>
                  <a:cubicBezTo>
                    <a:pt x="372" y="100"/>
                    <a:pt x="341" y="0"/>
                    <a:pt x="200" y="2"/>
                  </a:cubicBezTo>
                  <a:cubicBezTo>
                    <a:pt x="76" y="3"/>
                    <a:pt x="0" y="91"/>
                    <a:pt x="0" y="202"/>
                  </a:cubicBezTo>
                  <a:cubicBezTo>
                    <a:pt x="0" y="312"/>
                    <a:pt x="90" y="401"/>
                    <a:pt x="200" y="401"/>
                  </a:cubicBezTo>
                  <a:cubicBezTo>
                    <a:pt x="287" y="401"/>
                    <a:pt x="361" y="346"/>
                    <a:pt x="388" y="268"/>
                  </a:cubicBezTo>
                  <a:lnTo>
                    <a:pt x="200" y="202"/>
                  </a:lnTo>
                  <a:close/>
                </a:path>
              </a:pathLst>
            </a:custGeom>
            <a:solidFill>
              <a:srgbClr val="34B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6" name="任意多边形 9"/>
            <p:cNvSpPr/>
            <p:nvPr/>
          </p:nvSpPr>
          <p:spPr bwMode="auto">
            <a:xfrm>
              <a:off x="4040188" y="3236913"/>
              <a:ext cx="155575" cy="160338"/>
            </a:xfrm>
            <a:custGeom>
              <a:avLst/>
              <a:gdLst>
                <a:gd name="T0" fmla="*/ 0 w 98"/>
                <a:gd name="T1" fmla="*/ 7 h 101"/>
                <a:gd name="T2" fmla="*/ 90 w 98"/>
                <a:gd name="T3" fmla="*/ 0 h 101"/>
                <a:gd name="T4" fmla="*/ 98 w 98"/>
                <a:gd name="T5" fmla="*/ 90 h 101"/>
                <a:gd name="T6" fmla="*/ 7 w 98"/>
                <a:gd name="T7" fmla="*/ 101 h 101"/>
                <a:gd name="T8" fmla="*/ 0 w 98"/>
                <a:gd name="T9" fmla="*/ 7 h 101"/>
              </a:gdLst>
              <a:ahLst/>
              <a:cxnLst>
                <a:cxn ang="0">
                  <a:pos x="T0" y="T1"/>
                </a:cxn>
                <a:cxn ang="0">
                  <a:pos x="T2" y="T3"/>
                </a:cxn>
                <a:cxn ang="0">
                  <a:pos x="T4" y="T5"/>
                </a:cxn>
                <a:cxn ang="0">
                  <a:pos x="T6" y="T7"/>
                </a:cxn>
                <a:cxn ang="0">
                  <a:pos x="T8" y="T9"/>
                </a:cxn>
              </a:cxnLst>
              <a:rect l="0" t="0" r="r" b="b"/>
              <a:pathLst>
                <a:path w="98" h="100">
                  <a:moveTo>
                    <a:pt x="0" y="7"/>
                  </a:moveTo>
                  <a:lnTo>
                    <a:pt x="90" y="0"/>
                  </a:lnTo>
                  <a:lnTo>
                    <a:pt x="98" y="90"/>
                  </a:lnTo>
                  <a:lnTo>
                    <a:pt x="7" y="101"/>
                  </a:lnTo>
                  <a:lnTo>
                    <a:pt x="0" y="7"/>
                  </a:lnTo>
                  <a:close/>
                </a:path>
              </a:pathLst>
            </a:custGeom>
            <a:solidFill>
              <a:srgbClr val="D69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7" name="任意多边形 10"/>
            <p:cNvSpPr/>
            <p:nvPr/>
          </p:nvSpPr>
          <p:spPr bwMode="auto">
            <a:xfrm>
              <a:off x="4395788" y="5235576"/>
              <a:ext cx="225425" cy="74613"/>
            </a:xfrm>
            <a:custGeom>
              <a:avLst/>
              <a:gdLst>
                <a:gd name="T0" fmla="*/ 0 w 39"/>
                <a:gd name="T1" fmla="*/ 2 h 13"/>
                <a:gd name="T2" fmla="*/ 0 w 39"/>
                <a:gd name="T3" fmla="*/ 13 h 13"/>
                <a:gd name="T4" fmla="*/ 36 w 39"/>
                <a:gd name="T5" fmla="*/ 13 h 13"/>
                <a:gd name="T6" fmla="*/ 26 w 39"/>
                <a:gd name="T7" fmla="*/ 3 h 13"/>
                <a:gd name="T8" fmla="*/ 8 w 39"/>
                <a:gd name="T9" fmla="*/ 0 h 13"/>
                <a:gd name="T10" fmla="*/ 0 w 39"/>
                <a:gd name="T11" fmla="*/ 2 h 13"/>
              </a:gdLst>
              <a:ahLst/>
              <a:cxnLst>
                <a:cxn ang="0">
                  <a:pos x="T0" y="T1"/>
                </a:cxn>
                <a:cxn ang="0">
                  <a:pos x="T2" y="T3"/>
                </a:cxn>
                <a:cxn ang="0">
                  <a:pos x="T4" y="T5"/>
                </a:cxn>
                <a:cxn ang="0">
                  <a:pos x="T6" y="T7"/>
                </a:cxn>
                <a:cxn ang="0">
                  <a:pos x="T8" y="T9"/>
                </a:cxn>
                <a:cxn ang="0">
                  <a:pos x="T10" y="T11"/>
                </a:cxn>
              </a:cxnLst>
              <a:rect l="0" t="0" r="r" b="b"/>
              <a:pathLst>
                <a:path w="39" h="13">
                  <a:moveTo>
                    <a:pt x="0" y="2"/>
                  </a:moveTo>
                  <a:cubicBezTo>
                    <a:pt x="0" y="13"/>
                    <a:pt x="0" y="13"/>
                    <a:pt x="0" y="13"/>
                  </a:cubicBezTo>
                  <a:cubicBezTo>
                    <a:pt x="36" y="13"/>
                    <a:pt x="36" y="13"/>
                    <a:pt x="36" y="13"/>
                  </a:cubicBezTo>
                  <a:cubicBezTo>
                    <a:pt x="36" y="13"/>
                    <a:pt x="39" y="5"/>
                    <a:pt x="26" y="3"/>
                  </a:cubicBezTo>
                  <a:cubicBezTo>
                    <a:pt x="14" y="1"/>
                    <a:pt x="8" y="0"/>
                    <a:pt x="8" y="0"/>
                  </a:cubicBezTo>
                  <a:lnTo>
                    <a:pt x="0" y="2"/>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8" name="任意多边形 11"/>
            <p:cNvSpPr/>
            <p:nvPr/>
          </p:nvSpPr>
          <p:spPr bwMode="auto">
            <a:xfrm>
              <a:off x="3768725" y="5235576"/>
              <a:ext cx="225425" cy="74613"/>
            </a:xfrm>
            <a:custGeom>
              <a:avLst/>
              <a:gdLst>
                <a:gd name="T0" fmla="*/ 0 w 39"/>
                <a:gd name="T1" fmla="*/ 2 h 13"/>
                <a:gd name="T2" fmla="*/ 0 w 39"/>
                <a:gd name="T3" fmla="*/ 13 h 13"/>
                <a:gd name="T4" fmla="*/ 37 w 39"/>
                <a:gd name="T5" fmla="*/ 13 h 13"/>
                <a:gd name="T6" fmla="*/ 27 w 39"/>
                <a:gd name="T7" fmla="*/ 3 h 13"/>
                <a:gd name="T8" fmla="*/ 8 w 39"/>
                <a:gd name="T9" fmla="*/ 0 h 13"/>
                <a:gd name="T10" fmla="*/ 0 w 39"/>
                <a:gd name="T11" fmla="*/ 2 h 13"/>
              </a:gdLst>
              <a:ahLst/>
              <a:cxnLst>
                <a:cxn ang="0">
                  <a:pos x="T0" y="T1"/>
                </a:cxn>
                <a:cxn ang="0">
                  <a:pos x="T2" y="T3"/>
                </a:cxn>
                <a:cxn ang="0">
                  <a:pos x="T4" y="T5"/>
                </a:cxn>
                <a:cxn ang="0">
                  <a:pos x="T6" y="T7"/>
                </a:cxn>
                <a:cxn ang="0">
                  <a:pos x="T8" y="T9"/>
                </a:cxn>
                <a:cxn ang="0">
                  <a:pos x="T10" y="T11"/>
                </a:cxn>
              </a:cxnLst>
              <a:rect l="0" t="0" r="r" b="b"/>
              <a:pathLst>
                <a:path w="39" h="13">
                  <a:moveTo>
                    <a:pt x="0" y="2"/>
                  </a:moveTo>
                  <a:cubicBezTo>
                    <a:pt x="0" y="13"/>
                    <a:pt x="0" y="13"/>
                    <a:pt x="0" y="13"/>
                  </a:cubicBezTo>
                  <a:cubicBezTo>
                    <a:pt x="37" y="13"/>
                    <a:pt x="37" y="13"/>
                    <a:pt x="37" y="13"/>
                  </a:cubicBezTo>
                  <a:cubicBezTo>
                    <a:pt x="37" y="13"/>
                    <a:pt x="39" y="5"/>
                    <a:pt x="27" y="3"/>
                  </a:cubicBezTo>
                  <a:cubicBezTo>
                    <a:pt x="14" y="1"/>
                    <a:pt x="8" y="0"/>
                    <a:pt x="8" y="0"/>
                  </a:cubicBezTo>
                  <a:lnTo>
                    <a:pt x="0" y="2"/>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9" name="任意多边形 12"/>
            <p:cNvSpPr/>
            <p:nvPr/>
          </p:nvSpPr>
          <p:spPr bwMode="auto">
            <a:xfrm>
              <a:off x="4362450" y="4681538"/>
              <a:ext cx="269875" cy="576263"/>
            </a:xfrm>
            <a:custGeom>
              <a:avLst/>
              <a:gdLst>
                <a:gd name="T0" fmla="*/ 47 w 47"/>
                <a:gd name="T1" fmla="*/ 0 h 100"/>
                <a:gd name="T2" fmla="*/ 24 w 47"/>
                <a:gd name="T3" fmla="*/ 98 h 100"/>
                <a:gd name="T4" fmla="*/ 5 w 47"/>
                <a:gd name="T5" fmla="*/ 100 h 100"/>
                <a:gd name="T6" fmla="*/ 3 w 47"/>
                <a:gd name="T7" fmla="*/ 39 h 100"/>
                <a:gd name="T8" fmla="*/ 16 w 47"/>
                <a:gd name="T9" fmla="*/ 1 h 100"/>
                <a:gd name="T10" fmla="*/ 47 w 47"/>
                <a:gd name="T11" fmla="*/ 0 h 100"/>
              </a:gdLst>
              <a:ahLst/>
              <a:cxnLst>
                <a:cxn ang="0">
                  <a:pos x="T0" y="T1"/>
                </a:cxn>
                <a:cxn ang="0">
                  <a:pos x="T2" y="T3"/>
                </a:cxn>
                <a:cxn ang="0">
                  <a:pos x="T4" y="T5"/>
                </a:cxn>
                <a:cxn ang="0">
                  <a:pos x="T6" y="T7"/>
                </a:cxn>
                <a:cxn ang="0">
                  <a:pos x="T8" y="T9"/>
                </a:cxn>
                <a:cxn ang="0">
                  <a:pos x="T10" y="T11"/>
                </a:cxn>
              </a:cxnLst>
              <a:rect l="0" t="0" r="r" b="b"/>
              <a:pathLst>
                <a:path w="47" h="100">
                  <a:moveTo>
                    <a:pt x="47" y="0"/>
                  </a:moveTo>
                  <a:cubicBezTo>
                    <a:pt x="24" y="98"/>
                    <a:pt x="24" y="98"/>
                    <a:pt x="24" y="98"/>
                  </a:cubicBezTo>
                  <a:cubicBezTo>
                    <a:pt x="5" y="100"/>
                    <a:pt x="5" y="100"/>
                    <a:pt x="5" y="100"/>
                  </a:cubicBezTo>
                  <a:cubicBezTo>
                    <a:pt x="5" y="100"/>
                    <a:pt x="0" y="54"/>
                    <a:pt x="3" y="39"/>
                  </a:cubicBezTo>
                  <a:cubicBezTo>
                    <a:pt x="8" y="14"/>
                    <a:pt x="16" y="1"/>
                    <a:pt x="16" y="1"/>
                  </a:cubicBezTo>
                  <a:lnTo>
                    <a:pt x="47" y="0"/>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0" name="任意多边形 13"/>
            <p:cNvSpPr/>
            <p:nvPr/>
          </p:nvSpPr>
          <p:spPr bwMode="auto">
            <a:xfrm>
              <a:off x="3768725" y="4740276"/>
              <a:ext cx="300038" cy="517525"/>
            </a:xfrm>
            <a:custGeom>
              <a:avLst/>
              <a:gdLst>
                <a:gd name="T0" fmla="*/ 52 w 52"/>
                <a:gd name="T1" fmla="*/ 8 h 90"/>
                <a:gd name="T2" fmla="*/ 17 w 52"/>
                <a:gd name="T3" fmla="*/ 88 h 90"/>
                <a:gd name="T4" fmla="*/ 0 w 52"/>
                <a:gd name="T5" fmla="*/ 90 h 90"/>
                <a:gd name="T6" fmla="*/ 7 w 52"/>
                <a:gd name="T7" fmla="*/ 32 h 90"/>
                <a:gd name="T8" fmla="*/ 22 w 52"/>
                <a:gd name="T9" fmla="*/ 0 h 90"/>
                <a:gd name="T10" fmla="*/ 52 w 52"/>
                <a:gd name="T11" fmla="*/ 8 h 90"/>
              </a:gdLst>
              <a:ahLst/>
              <a:cxnLst>
                <a:cxn ang="0">
                  <a:pos x="T0" y="T1"/>
                </a:cxn>
                <a:cxn ang="0">
                  <a:pos x="T2" y="T3"/>
                </a:cxn>
                <a:cxn ang="0">
                  <a:pos x="T4" y="T5"/>
                </a:cxn>
                <a:cxn ang="0">
                  <a:pos x="T6" y="T7"/>
                </a:cxn>
                <a:cxn ang="0">
                  <a:pos x="T8" y="T9"/>
                </a:cxn>
                <a:cxn ang="0">
                  <a:pos x="T10" y="T11"/>
                </a:cxn>
              </a:cxnLst>
              <a:rect l="0" t="0" r="r" b="b"/>
              <a:pathLst>
                <a:path w="52" h="90">
                  <a:moveTo>
                    <a:pt x="52" y="8"/>
                  </a:moveTo>
                  <a:cubicBezTo>
                    <a:pt x="17" y="88"/>
                    <a:pt x="17" y="88"/>
                    <a:pt x="17" y="88"/>
                  </a:cubicBezTo>
                  <a:cubicBezTo>
                    <a:pt x="0" y="90"/>
                    <a:pt x="0" y="90"/>
                    <a:pt x="0" y="90"/>
                  </a:cubicBezTo>
                  <a:cubicBezTo>
                    <a:pt x="0" y="90"/>
                    <a:pt x="3" y="45"/>
                    <a:pt x="7" y="32"/>
                  </a:cubicBezTo>
                  <a:cubicBezTo>
                    <a:pt x="14" y="12"/>
                    <a:pt x="22" y="0"/>
                    <a:pt x="22" y="0"/>
                  </a:cubicBezTo>
                  <a:lnTo>
                    <a:pt x="52" y="8"/>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1" name="任意多边形 14"/>
            <p:cNvSpPr/>
            <p:nvPr/>
          </p:nvSpPr>
          <p:spPr bwMode="auto">
            <a:xfrm>
              <a:off x="3786188" y="3316288"/>
              <a:ext cx="633413" cy="858838"/>
            </a:xfrm>
            <a:custGeom>
              <a:avLst/>
              <a:gdLst>
                <a:gd name="T0" fmla="*/ 81 w 110"/>
                <a:gd name="T1" fmla="*/ 1 h 149"/>
                <a:gd name="T2" fmla="*/ 30 w 110"/>
                <a:gd name="T3" fmla="*/ 6 h 149"/>
                <a:gd name="T4" fmla="*/ 2 w 110"/>
                <a:gd name="T5" fmla="*/ 27 h 149"/>
                <a:gd name="T6" fmla="*/ 33 w 110"/>
                <a:gd name="T7" fmla="*/ 149 h 149"/>
                <a:gd name="T8" fmla="*/ 110 w 110"/>
                <a:gd name="T9" fmla="*/ 142 h 149"/>
                <a:gd name="T10" fmla="*/ 108 w 110"/>
                <a:gd name="T11" fmla="*/ 20 h 149"/>
                <a:gd name="T12" fmla="*/ 81 w 110"/>
                <a:gd name="T13" fmla="*/ 1 h 149"/>
              </a:gdLst>
              <a:ahLst/>
              <a:cxnLst>
                <a:cxn ang="0">
                  <a:pos x="T0" y="T1"/>
                </a:cxn>
                <a:cxn ang="0">
                  <a:pos x="T2" y="T3"/>
                </a:cxn>
                <a:cxn ang="0">
                  <a:pos x="T4" y="T5"/>
                </a:cxn>
                <a:cxn ang="0">
                  <a:pos x="T6" y="T7"/>
                </a:cxn>
                <a:cxn ang="0">
                  <a:pos x="T8" y="T9"/>
                </a:cxn>
                <a:cxn ang="0">
                  <a:pos x="T10" y="T11"/>
                </a:cxn>
                <a:cxn ang="0">
                  <a:pos x="T12" y="T13"/>
                </a:cxn>
              </a:cxnLst>
              <a:rect l="0" t="0" r="r" b="b"/>
              <a:pathLst>
                <a:path w="110" h="149">
                  <a:moveTo>
                    <a:pt x="81" y="1"/>
                  </a:moveTo>
                  <a:cubicBezTo>
                    <a:pt x="30" y="6"/>
                    <a:pt x="30" y="6"/>
                    <a:pt x="30" y="6"/>
                  </a:cubicBezTo>
                  <a:cubicBezTo>
                    <a:pt x="17" y="7"/>
                    <a:pt x="0" y="15"/>
                    <a:pt x="2" y="27"/>
                  </a:cubicBezTo>
                  <a:cubicBezTo>
                    <a:pt x="33" y="149"/>
                    <a:pt x="33" y="149"/>
                    <a:pt x="33" y="149"/>
                  </a:cubicBezTo>
                  <a:cubicBezTo>
                    <a:pt x="110" y="142"/>
                    <a:pt x="110" y="142"/>
                    <a:pt x="110" y="142"/>
                  </a:cubicBezTo>
                  <a:cubicBezTo>
                    <a:pt x="108" y="20"/>
                    <a:pt x="108" y="20"/>
                    <a:pt x="108" y="20"/>
                  </a:cubicBezTo>
                  <a:cubicBezTo>
                    <a:pt x="108" y="8"/>
                    <a:pt x="93" y="0"/>
                    <a:pt x="81" y="1"/>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2" name="任意多边形 16"/>
            <p:cNvSpPr/>
            <p:nvPr/>
          </p:nvSpPr>
          <p:spPr bwMode="auto">
            <a:xfrm>
              <a:off x="3786188" y="3316288"/>
              <a:ext cx="633413" cy="858838"/>
            </a:xfrm>
            <a:custGeom>
              <a:avLst/>
              <a:gdLst>
                <a:gd name="T0" fmla="*/ 81 w 110"/>
                <a:gd name="T1" fmla="*/ 1 h 149"/>
                <a:gd name="T2" fmla="*/ 30 w 110"/>
                <a:gd name="T3" fmla="*/ 6 h 149"/>
                <a:gd name="T4" fmla="*/ 2 w 110"/>
                <a:gd name="T5" fmla="*/ 27 h 149"/>
                <a:gd name="T6" fmla="*/ 33 w 110"/>
                <a:gd name="T7" fmla="*/ 149 h 149"/>
                <a:gd name="T8" fmla="*/ 110 w 110"/>
                <a:gd name="T9" fmla="*/ 142 h 149"/>
                <a:gd name="T10" fmla="*/ 108 w 110"/>
                <a:gd name="T11" fmla="*/ 20 h 149"/>
                <a:gd name="T12" fmla="*/ 81 w 110"/>
                <a:gd name="T13" fmla="*/ 1 h 149"/>
              </a:gdLst>
              <a:ahLst/>
              <a:cxnLst>
                <a:cxn ang="0">
                  <a:pos x="T0" y="T1"/>
                </a:cxn>
                <a:cxn ang="0">
                  <a:pos x="T2" y="T3"/>
                </a:cxn>
                <a:cxn ang="0">
                  <a:pos x="T4" y="T5"/>
                </a:cxn>
                <a:cxn ang="0">
                  <a:pos x="T6" y="T7"/>
                </a:cxn>
                <a:cxn ang="0">
                  <a:pos x="T8" y="T9"/>
                </a:cxn>
                <a:cxn ang="0">
                  <a:pos x="T10" y="T11"/>
                </a:cxn>
                <a:cxn ang="0">
                  <a:pos x="T12" y="T13"/>
                </a:cxn>
              </a:cxnLst>
              <a:rect l="0" t="0" r="r" b="b"/>
              <a:pathLst>
                <a:path w="110" h="149">
                  <a:moveTo>
                    <a:pt x="81" y="1"/>
                  </a:moveTo>
                  <a:cubicBezTo>
                    <a:pt x="30" y="6"/>
                    <a:pt x="30" y="6"/>
                    <a:pt x="30" y="6"/>
                  </a:cubicBezTo>
                  <a:cubicBezTo>
                    <a:pt x="17" y="7"/>
                    <a:pt x="0" y="15"/>
                    <a:pt x="2" y="27"/>
                  </a:cubicBezTo>
                  <a:cubicBezTo>
                    <a:pt x="33" y="149"/>
                    <a:pt x="33" y="149"/>
                    <a:pt x="33" y="149"/>
                  </a:cubicBezTo>
                  <a:cubicBezTo>
                    <a:pt x="110" y="142"/>
                    <a:pt x="110" y="142"/>
                    <a:pt x="110" y="142"/>
                  </a:cubicBezTo>
                  <a:cubicBezTo>
                    <a:pt x="108" y="20"/>
                    <a:pt x="108" y="20"/>
                    <a:pt x="108" y="20"/>
                  </a:cubicBezTo>
                  <a:cubicBezTo>
                    <a:pt x="108" y="8"/>
                    <a:pt x="93" y="0"/>
                    <a:pt x="81" y="1"/>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3" name="任意多边形 17"/>
            <p:cNvSpPr/>
            <p:nvPr/>
          </p:nvSpPr>
          <p:spPr bwMode="auto">
            <a:xfrm>
              <a:off x="3930650" y="2925763"/>
              <a:ext cx="322263" cy="368300"/>
            </a:xfrm>
            <a:custGeom>
              <a:avLst/>
              <a:gdLst>
                <a:gd name="T0" fmla="*/ 52 w 56"/>
                <a:gd name="T1" fmla="*/ 21 h 64"/>
                <a:gd name="T2" fmla="*/ 38 w 56"/>
                <a:gd name="T3" fmla="*/ 60 h 64"/>
                <a:gd name="T4" fmla="*/ 4 w 56"/>
                <a:gd name="T5" fmla="*/ 35 h 64"/>
                <a:gd name="T6" fmla="*/ 21 w 56"/>
                <a:gd name="T7" fmla="*/ 4 h 64"/>
                <a:gd name="T8" fmla="*/ 52 w 56"/>
                <a:gd name="T9" fmla="*/ 21 h 64"/>
              </a:gdLst>
              <a:ahLst/>
              <a:cxnLst>
                <a:cxn ang="0">
                  <a:pos x="T0" y="T1"/>
                </a:cxn>
                <a:cxn ang="0">
                  <a:pos x="T2" y="T3"/>
                </a:cxn>
                <a:cxn ang="0">
                  <a:pos x="T4" y="T5"/>
                </a:cxn>
                <a:cxn ang="0">
                  <a:pos x="T6" y="T7"/>
                </a:cxn>
                <a:cxn ang="0">
                  <a:pos x="T8" y="T9"/>
                </a:cxn>
              </a:cxnLst>
              <a:rect l="0" t="0" r="r" b="b"/>
              <a:pathLst>
                <a:path w="56" h="64">
                  <a:moveTo>
                    <a:pt x="52" y="21"/>
                  </a:moveTo>
                  <a:cubicBezTo>
                    <a:pt x="56" y="34"/>
                    <a:pt x="51" y="56"/>
                    <a:pt x="38" y="60"/>
                  </a:cubicBezTo>
                  <a:cubicBezTo>
                    <a:pt x="24" y="64"/>
                    <a:pt x="8" y="49"/>
                    <a:pt x="4" y="35"/>
                  </a:cubicBezTo>
                  <a:cubicBezTo>
                    <a:pt x="0" y="22"/>
                    <a:pt x="8" y="8"/>
                    <a:pt x="21" y="4"/>
                  </a:cubicBezTo>
                  <a:cubicBezTo>
                    <a:pt x="34" y="0"/>
                    <a:pt x="48" y="8"/>
                    <a:pt x="52" y="21"/>
                  </a:cubicBezTo>
                  <a:close/>
                </a:path>
              </a:pathLst>
            </a:custGeom>
            <a:solidFill>
              <a:srgbClr val="E8AC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4" name="任意多边形 18"/>
            <p:cNvSpPr/>
            <p:nvPr/>
          </p:nvSpPr>
          <p:spPr bwMode="auto">
            <a:xfrm>
              <a:off x="3843338" y="2879726"/>
              <a:ext cx="552450" cy="488950"/>
            </a:xfrm>
            <a:custGeom>
              <a:avLst/>
              <a:gdLst>
                <a:gd name="T0" fmla="*/ 37 w 96"/>
                <a:gd name="T1" fmla="*/ 85 h 85"/>
                <a:gd name="T2" fmla="*/ 33 w 96"/>
                <a:gd name="T3" fmla="*/ 55 h 85"/>
                <a:gd name="T4" fmla="*/ 25 w 96"/>
                <a:gd name="T5" fmla="*/ 41 h 85"/>
                <a:gd name="T6" fmla="*/ 34 w 96"/>
                <a:gd name="T7" fmla="*/ 41 h 85"/>
                <a:gd name="T8" fmla="*/ 94 w 96"/>
                <a:gd name="T9" fmla="*/ 22 h 85"/>
                <a:gd name="T10" fmla="*/ 31 w 96"/>
                <a:gd name="T11" fmla="*/ 2 h 85"/>
                <a:gd name="T12" fmla="*/ 0 w 96"/>
                <a:gd name="T13" fmla="*/ 39 h 85"/>
                <a:gd name="T14" fmla="*/ 24 w 96"/>
                <a:gd name="T15" fmla="*/ 62 h 85"/>
                <a:gd name="T16" fmla="*/ 37 w 9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85">
                  <a:moveTo>
                    <a:pt x="37" y="85"/>
                  </a:moveTo>
                  <a:cubicBezTo>
                    <a:pt x="33" y="55"/>
                    <a:pt x="33" y="55"/>
                    <a:pt x="33" y="55"/>
                  </a:cubicBezTo>
                  <a:cubicBezTo>
                    <a:pt x="33" y="55"/>
                    <a:pt x="22" y="48"/>
                    <a:pt x="25" y="41"/>
                  </a:cubicBezTo>
                  <a:cubicBezTo>
                    <a:pt x="28" y="35"/>
                    <a:pt x="34" y="41"/>
                    <a:pt x="34" y="41"/>
                  </a:cubicBezTo>
                  <a:cubicBezTo>
                    <a:pt x="34" y="41"/>
                    <a:pt x="93" y="31"/>
                    <a:pt x="94" y="22"/>
                  </a:cubicBezTo>
                  <a:cubicBezTo>
                    <a:pt x="96" y="16"/>
                    <a:pt x="37" y="0"/>
                    <a:pt x="31" y="2"/>
                  </a:cubicBezTo>
                  <a:cubicBezTo>
                    <a:pt x="25" y="5"/>
                    <a:pt x="0" y="32"/>
                    <a:pt x="0" y="39"/>
                  </a:cubicBezTo>
                  <a:cubicBezTo>
                    <a:pt x="1" y="45"/>
                    <a:pt x="24" y="62"/>
                    <a:pt x="24" y="62"/>
                  </a:cubicBezTo>
                  <a:lnTo>
                    <a:pt x="37" y="85"/>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5" name="任意多边形 19"/>
            <p:cNvSpPr/>
            <p:nvPr/>
          </p:nvSpPr>
          <p:spPr bwMode="auto">
            <a:xfrm>
              <a:off x="3930650" y="2925763"/>
              <a:ext cx="322263" cy="368300"/>
            </a:xfrm>
            <a:custGeom>
              <a:avLst/>
              <a:gdLst>
                <a:gd name="T0" fmla="*/ 52 w 56"/>
                <a:gd name="T1" fmla="*/ 21 h 64"/>
                <a:gd name="T2" fmla="*/ 38 w 56"/>
                <a:gd name="T3" fmla="*/ 60 h 64"/>
                <a:gd name="T4" fmla="*/ 4 w 56"/>
                <a:gd name="T5" fmla="*/ 35 h 64"/>
                <a:gd name="T6" fmla="*/ 21 w 56"/>
                <a:gd name="T7" fmla="*/ 4 h 64"/>
                <a:gd name="T8" fmla="*/ 52 w 56"/>
                <a:gd name="T9" fmla="*/ 21 h 64"/>
              </a:gdLst>
              <a:ahLst/>
              <a:cxnLst>
                <a:cxn ang="0">
                  <a:pos x="T0" y="T1"/>
                </a:cxn>
                <a:cxn ang="0">
                  <a:pos x="T2" y="T3"/>
                </a:cxn>
                <a:cxn ang="0">
                  <a:pos x="T4" y="T5"/>
                </a:cxn>
                <a:cxn ang="0">
                  <a:pos x="T6" y="T7"/>
                </a:cxn>
                <a:cxn ang="0">
                  <a:pos x="T8" y="T9"/>
                </a:cxn>
              </a:cxnLst>
              <a:rect l="0" t="0" r="r" b="b"/>
              <a:pathLst>
                <a:path w="56" h="64">
                  <a:moveTo>
                    <a:pt x="52" y="21"/>
                  </a:moveTo>
                  <a:cubicBezTo>
                    <a:pt x="56" y="34"/>
                    <a:pt x="51" y="56"/>
                    <a:pt x="38" y="60"/>
                  </a:cubicBezTo>
                  <a:cubicBezTo>
                    <a:pt x="24" y="64"/>
                    <a:pt x="8" y="49"/>
                    <a:pt x="4" y="35"/>
                  </a:cubicBezTo>
                  <a:cubicBezTo>
                    <a:pt x="0" y="22"/>
                    <a:pt x="8" y="8"/>
                    <a:pt x="21" y="4"/>
                  </a:cubicBezTo>
                  <a:cubicBezTo>
                    <a:pt x="34" y="0"/>
                    <a:pt x="48" y="8"/>
                    <a:pt x="52" y="21"/>
                  </a:cubicBezTo>
                  <a:close/>
                </a:path>
              </a:pathLst>
            </a:custGeom>
            <a:solidFill>
              <a:srgbClr val="E8AC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6" name="任意多边形 20"/>
            <p:cNvSpPr/>
            <p:nvPr/>
          </p:nvSpPr>
          <p:spPr bwMode="auto">
            <a:xfrm>
              <a:off x="3895725" y="4135438"/>
              <a:ext cx="736600" cy="730250"/>
            </a:xfrm>
            <a:custGeom>
              <a:avLst/>
              <a:gdLst>
                <a:gd name="T0" fmla="*/ 91 w 128"/>
                <a:gd name="T1" fmla="*/ 0 h 127"/>
                <a:gd name="T2" fmla="*/ 14 w 128"/>
                <a:gd name="T3" fmla="*/ 7 h 127"/>
                <a:gd name="T4" fmla="*/ 0 w 128"/>
                <a:gd name="T5" fmla="*/ 105 h 127"/>
                <a:gd name="T6" fmla="*/ 8 w 128"/>
                <a:gd name="T7" fmla="*/ 127 h 127"/>
                <a:gd name="T8" fmla="*/ 30 w 128"/>
                <a:gd name="T9" fmla="*/ 113 h 127"/>
                <a:gd name="T10" fmla="*/ 46 w 128"/>
                <a:gd name="T11" fmla="*/ 37 h 127"/>
                <a:gd name="T12" fmla="*/ 65 w 128"/>
                <a:gd name="T13" fmla="*/ 41 h 127"/>
                <a:gd name="T14" fmla="*/ 97 w 128"/>
                <a:gd name="T15" fmla="*/ 106 h 127"/>
                <a:gd name="T16" fmla="*/ 128 w 128"/>
                <a:gd name="T17" fmla="*/ 95 h 127"/>
                <a:gd name="T18" fmla="*/ 91 w 128"/>
                <a:gd name="T1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7">
                  <a:moveTo>
                    <a:pt x="91" y="0"/>
                  </a:moveTo>
                  <a:cubicBezTo>
                    <a:pt x="14" y="7"/>
                    <a:pt x="14" y="7"/>
                    <a:pt x="14" y="7"/>
                  </a:cubicBezTo>
                  <a:cubicBezTo>
                    <a:pt x="0" y="105"/>
                    <a:pt x="0" y="105"/>
                    <a:pt x="0" y="105"/>
                  </a:cubicBezTo>
                  <a:cubicBezTo>
                    <a:pt x="8" y="127"/>
                    <a:pt x="8" y="127"/>
                    <a:pt x="8" y="127"/>
                  </a:cubicBezTo>
                  <a:cubicBezTo>
                    <a:pt x="30" y="113"/>
                    <a:pt x="30" y="113"/>
                    <a:pt x="30" y="113"/>
                  </a:cubicBezTo>
                  <a:cubicBezTo>
                    <a:pt x="29" y="114"/>
                    <a:pt x="35" y="68"/>
                    <a:pt x="46" y="37"/>
                  </a:cubicBezTo>
                  <a:cubicBezTo>
                    <a:pt x="48" y="31"/>
                    <a:pt x="61" y="34"/>
                    <a:pt x="65" y="41"/>
                  </a:cubicBezTo>
                  <a:cubicBezTo>
                    <a:pt x="68" y="47"/>
                    <a:pt x="97" y="106"/>
                    <a:pt x="97" y="106"/>
                  </a:cubicBezTo>
                  <a:cubicBezTo>
                    <a:pt x="128" y="95"/>
                    <a:pt x="128" y="95"/>
                    <a:pt x="128" y="95"/>
                  </a:cubicBezTo>
                  <a:lnTo>
                    <a:pt x="91" y="0"/>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7" name="任意多边形 21"/>
            <p:cNvSpPr/>
            <p:nvPr/>
          </p:nvSpPr>
          <p:spPr bwMode="auto">
            <a:xfrm>
              <a:off x="4137025" y="3322638"/>
              <a:ext cx="120650" cy="98425"/>
            </a:xfrm>
            <a:custGeom>
              <a:avLst/>
              <a:gdLst>
                <a:gd name="T0" fmla="*/ 0 w 21"/>
                <a:gd name="T1" fmla="*/ 2 h 17"/>
                <a:gd name="T2" fmla="*/ 21 w 21"/>
                <a:gd name="T3" fmla="*/ 0 h 17"/>
                <a:gd name="T4" fmla="*/ 18 w 21"/>
                <a:gd name="T5" fmla="*/ 16 h 17"/>
                <a:gd name="T6" fmla="*/ 0 w 21"/>
                <a:gd name="T7" fmla="*/ 2 h 17"/>
              </a:gdLst>
              <a:ahLst/>
              <a:cxnLst>
                <a:cxn ang="0">
                  <a:pos x="T0" y="T1"/>
                </a:cxn>
                <a:cxn ang="0">
                  <a:pos x="T2" y="T3"/>
                </a:cxn>
                <a:cxn ang="0">
                  <a:pos x="T4" y="T5"/>
                </a:cxn>
                <a:cxn ang="0">
                  <a:pos x="T6" y="T7"/>
                </a:cxn>
              </a:cxnLst>
              <a:rect l="0" t="0" r="r" b="b"/>
              <a:pathLst>
                <a:path w="21" h="17">
                  <a:moveTo>
                    <a:pt x="0" y="2"/>
                  </a:moveTo>
                  <a:cubicBezTo>
                    <a:pt x="21" y="0"/>
                    <a:pt x="21" y="0"/>
                    <a:pt x="21" y="0"/>
                  </a:cubicBezTo>
                  <a:cubicBezTo>
                    <a:pt x="21" y="0"/>
                    <a:pt x="19" y="16"/>
                    <a:pt x="18" y="16"/>
                  </a:cubicBezTo>
                  <a:cubicBezTo>
                    <a:pt x="14" y="17"/>
                    <a:pt x="0" y="2"/>
                    <a:pt x="0" y="2"/>
                  </a:cubicBez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8" name="任意多边形 22"/>
            <p:cNvSpPr/>
            <p:nvPr/>
          </p:nvSpPr>
          <p:spPr bwMode="auto">
            <a:xfrm>
              <a:off x="3998913" y="3333751"/>
              <a:ext cx="120650" cy="103188"/>
            </a:xfrm>
            <a:custGeom>
              <a:avLst/>
              <a:gdLst>
                <a:gd name="T0" fmla="*/ 21 w 21"/>
                <a:gd name="T1" fmla="*/ 0 h 18"/>
                <a:gd name="T2" fmla="*/ 0 w 21"/>
                <a:gd name="T3" fmla="*/ 2 h 18"/>
                <a:gd name="T4" fmla="*/ 6 w 21"/>
                <a:gd name="T5" fmla="*/ 18 h 18"/>
                <a:gd name="T6" fmla="*/ 21 w 21"/>
                <a:gd name="T7" fmla="*/ 0 h 18"/>
              </a:gdLst>
              <a:ahLst/>
              <a:cxnLst>
                <a:cxn ang="0">
                  <a:pos x="T0" y="T1"/>
                </a:cxn>
                <a:cxn ang="0">
                  <a:pos x="T2" y="T3"/>
                </a:cxn>
                <a:cxn ang="0">
                  <a:pos x="T4" y="T5"/>
                </a:cxn>
                <a:cxn ang="0">
                  <a:pos x="T6" y="T7"/>
                </a:cxn>
              </a:cxnLst>
              <a:rect l="0" t="0" r="r" b="b"/>
              <a:pathLst>
                <a:path w="21" h="18">
                  <a:moveTo>
                    <a:pt x="21" y="0"/>
                  </a:moveTo>
                  <a:cubicBezTo>
                    <a:pt x="0" y="2"/>
                    <a:pt x="0" y="2"/>
                    <a:pt x="0" y="2"/>
                  </a:cubicBezTo>
                  <a:cubicBezTo>
                    <a:pt x="0" y="2"/>
                    <a:pt x="5" y="18"/>
                    <a:pt x="6" y="18"/>
                  </a:cubicBezTo>
                  <a:cubicBezTo>
                    <a:pt x="10" y="18"/>
                    <a:pt x="21" y="0"/>
                    <a:pt x="21" y="0"/>
                  </a:cubicBez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9" name="任意多边形 23"/>
            <p:cNvSpPr/>
            <p:nvPr/>
          </p:nvSpPr>
          <p:spPr bwMode="auto">
            <a:xfrm>
              <a:off x="4775200" y="3870326"/>
              <a:ext cx="109538" cy="131763"/>
            </a:xfrm>
            <a:custGeom>
              <a:avLst/>
              <a:gdLst>
                <a:gd name="T0" fmla="*/ 0 w 19"/>
                <a:gd name="T1" fmla="*/ 5 h 23"/>
                <a:gd name="T2" fmla="*/ 17 w 19"/>
                <a:gd name="T3" fmla="*/ 11 h 23"/>
                <a:gd name="T4" fmla="*/ 0 w 19"/>
                <a:gd name="T5" fmla="*/ 23 h 23"/>
                <a:gd name="T6" fmla="*/ 0 w 19"/>
                <a:gd name="T7" fmla="*/ 5 h 23"/>
              </a:gdLst>
              <a:ahLst/>
              <a:cxnLst>
                <a:cxn ang="0">
                  <a:pos x="T0" y="T1"/>
                </a:cxn>
                <a:cxn ang="0">
                  <a:pos x="T2" y="T3"/>
                </a:cxn>
                <a:cxn ang="0">
                  <a:pos x="T4" y="T5"/>
                </a:cxn>
                <a:cxn ang="0">
                  <a:pos x="T6" y="T7"/>
                </a:cxn>
              </a:cxnLst>
              <a:rect l="0" t="0" r="r" b="b"/>
              <a:pathLst>
                <a:path w="19" h="23">
                  <a:moveTo>
                    <a:pt x="0" y="5"/>
                  </a:moveTo>
                  <a:cubicBezTo>
                    <a:pt x="0" y="5"/>
                    <a:pt x="15" y="0"/>
                    <a:pt x="17" y="11"/>
                  </a:cubicBezTo>
                  <a:cubicBezTo>
                    <a:pt x="19" y="21"/>
                    <a:pt x="0" y="23"/>
                    <a:pt x="0" y="23"/>
                  </a:cubicBezTo>
                  <a:lnTo>
                    <a:pt x="0" y="5"/>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0" name="任意多边形 24"/>
            <p:cNvSpPr/>
            <p:nvPr/>
          </p:nvSpPr>
          <p:spPr bwMode="auto">
            <a:xfrm>
              <a:off x="3775075" y="3375026"/>
              <a:ext cx="1000125" cy="627063"/>
            </a:xfrm>
            <a:custGeom>
              <a:avLst/>
              <a:gdLst>
                <a:gd name="T0" fmla="*/ 15 w 174"/>
                <a:gd name="T1" fmla="*/ 38 h 109"/>
                <a:gd name="T2" fmla="*/ 48 w 174"/>
                <a:gd name="T3" fmla="*/ 20 h 109"/>
                <a:gd name="T4" fmla="*/ 111 w 174"/>
                <a:gd name="T5" fmla="*/ 65 h 109"/>
                <a:gd name="T6" fmla="*/ 173 w 174"/>
                <a:gd name="T7" fmla="*/ 89 h 109"/>
                <a:gd name="T8" fmla="*/ 174 w 174"/>
                <a:gd name="T9" fmla="*/ 109 h 109"/>
                <a:gd name="T10" fmla="*/ 109 w 174"/>
                <a:gd name="T11" fmla="*/ 93 h 109"/>
                <a:gd name="T12" fmla="*/ 99 w 174"/>
                <a:gd name="T13" fmla="*/ 90 h 109"/>
                <a:gd name="T14" fmla="*/ 15 w 174"/>
                <a:gd name="T15" fmla="*/ 3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09">
                  <a:moveTo>
                    <a:pt x="15" y="38"/>
                  </a:moveTo>
                  <a:cubicBezTo>
                    <a:pt x="0" y="6"/>
                    <a:pt x="22" y="0"/>
                    <a:pt x="48" y="20"/>
                  </a:cubicBezTo>
                  <a:cubicBezTo>
                    <a:pt x="70" y="36"/>
                    <a:pt x="105" y="62"/>
                    <a:pt x="111" y="65"/>
                  </a:cubicBezTo>
                  <a:cubicBezTo>
                    <a:pt x="118" y="68"/>
                    <a:pt x="173" y="89"/>
                    <a:pt x="173" y="89"/>
                  </a:cubicBezTo>
                  <a:cubicBezTo>
                    <a:pt x="174" y="109"/>
                    <a:pt x="174" y="109"/>
                    <a:pt x="174" y="109"/>
                  </a:cubicBezTo>
                  <a:cubicBezTo>
                    <a:pt x="109" y="93"/>
                    <a:pt x="109" y="93"/>
                    <a:pt x="109" y="93"/>
                  </a:cubicBezTo>
                  <a:cubicBezTo>
                    <a:pt x="104" y="93"/>
                    <a:pt x="102" y="92"/>
                    <a:pt x="99" y="90"/>
                  </a:cubicBezTo>
                  <a:cubicBezTo>
                    <a:pt x="99" y="90"/>
                    <a:pt x="24" y="57"/>
                    <a:pt x="15" y="38"/>
                  </a:cubicBez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1" name="任意多边形 25"/>
            <p:cNvSpPr/>
            <p:nvPr/>
          </p:nvSpPr>
          <p:spPr bwMode="auto">
            <a:xfrm>
              <a:off x="4735513" y="3863976"/>
              <a:ext cx="69850" cy="155575"/>
            </a:xfrm>
            <a:custGeom>
              <a:avLst/>
              <a:gdLst>
                <a:gd name="T0" fmla="*/ 44 w 44"/>
                <a:gd name="T1" fmla="*/ 94 h 98"/>
                <a:gd name="T2" fmla="*/ 40 w 44"/>
                <a:gd name="T3" fmla="*/ 0 h 98"/>
                <a:gd name="T4" fmla="*/ 0 w 44"/>
                <a:gd name="T5" fmla="*/ 0 h 98"/>
                <a:gd name="T6" fmla="*/ 4 w 44"/>
                <a:gd name="T7" fmla="*/ 98 h 98"/>
                <a:gd name="T8" fmla="*/ 44 w 44"/>
                <a:gd name="T9" fmla="*/ 94 h 98"/>
              </a:gdLst>
              <a:ahLst/>
              <a:cxnLst>
                <a:cxn ang="0">
                  <a:pos x="T0" y="T1"/>
                </a:cxn>
                <a:cxn ang="0">
                  <a:pos x="T2" y="T3"/>
                </a:cxn>
                <a:cxn ang="0">
                  <a:pos x="T4" y="T5"/>
                </a:cxn>
                <a:cxn ang="0">
                  <a:pos x="T6" y="T7"/>
                </a:cxn>
                <a:cxn ang="0">
                  <a:pos x="T8" y="T9"/>
                </a:cxn>
              </a:cxnLst>
              <a:rect l="0" t="0" r="r" b="b"/>
              <a:pathLst>
                <a:path w="44" h="98">
                  <a:moveTo>
                    <a:pt x="44" y="94"/>
                  </a:moveTo>
                  <a:lnTo>
                    <a:pt x="40" y="0"/>
                  </a:lnTo>
                  <a:lnTo>
                    <a:pt x="0" y="0"/>
                  </a:lnTo>
                  <a:lnTo>
                    <a:pt x="4" y="98"/>
                  </a:lnTo>
                  <a:lnTo>
                    <a:pt x="44" y="94"/>
                  </a:lnTo>
                  <a:close/>
                </a:path>
              </a:pathLst>
            </a:custGeom>
            <a:solidFill>
              <a:srgbClr val="603D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2" name="任意多边形 26"/>
            <p:cNvSpPr/>
            <p:nvPr/>
          </p:nvSpPr>
          <p:spPr bwMode="auto">
            <a:xfrm>
              <a:off x="7278688" y="4094163"/>
              <a:ext cx="1000125" cy="1135063"/>
            </a:xfrm>
            <a:custGeom>
              <a:avLst/>
              <a:gdLst>
                <a:gd name="T0" fmla="*/ 3 w 174"/>
                <a:gd name="T1" fmla="*/ 107 h 197"/>
                <a:gd name="T2" fmla="*/ 27 w 174"/>
                <a:gd name="T3" fmla="*/ 42 h 197"/>
                <a:gd name="T4" fmla="*/ 62 w 174"/>
                <a:gd name="T5" fmla="*/ 32 h 197"/>
                <a:gd name="T6" fmla="*/ 65 w 174"/>
                <a:gd name="T7" fmla="*/ 0 h 197"/>
                <a:gd name="T8" fmla="*/ 85 w 174"/>
                <a:gd name="T9" fmla="*/ 25 h 197"/>
                <a:gd name="T10" fmla="*/ 116 w 174"/>
                <a:gd name="T11" fmla="*/ 87 h 197"/>
                <a:gd name="T12" fmla="*/ 137 w 174"/>
                <a:gd name="T13" fmla="*/ 68 h 197"/>
                <a:gd name="T14" fmla="*/ 164 w 174"/>
                <a:gd name="T15" fmla="*/ 51 h 197"/>
                <a:gd name="T16" fmla="*/ 174 w 174"/>
                <a:gd name="T17" fmla="*/ 62 h 197"/>
                <a:gd name="T18" fmla="*/ 114 w 174"/>
                <a:gd name="T19" fmla="*/ 110 h 197"/>
                <a:gd name="T20" fmla="*/ 62 w 174"/>
                <a:gd name="T21" fmla="*/ 66 h 197"/>
                <a:gd name="T22" fmla="*/ 55 w 174"/>
                <a:gd name="T23" fmla="*/ 67 h 197"/>
                <a:gd name="T24" fmla="*/ 21 w 174"/>
                <a:gd name="T25" fmla="*/ 117 h 197"/>
                <a:gd name="T26" fmla="*/ 32 w 174"/>
                <a:gd name="T27" fmla="*/ 150 h 197"/>
                <a:gd name="T28" fmla="*/ 36 w 174"/>
                <a:gd name="T29" fmla="*/ 189 h 197"/>
                <a:gd name="T30" fmla="*/ 21 w 174"/>
                <a:gd name="T31" fmla="*/ 197 h 197"/>
                <a:gd name="T32" fmla="*/ 2 w 174"/>
                <a:gd name="T33" fmla="*/ 125 h 197"/>
                <a:gd name="T34" fmla="*/ 3 w 174"/>
                <a:gd name="T35" fmla="*/ 10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97">
                  <a:moveTo>
                    <a:pt x="3" y="107"/>
                  </a:moveTo>
                  <a:cubicBezTo>
                    <a:pt x="27" y="42"/>
                    <a:pt x="27" y="42"/>
                    <a:pt x="27" y="42"/>
                  </a:cubicBezTo>
                  <a:cubicBezTo>
                    <a:pt x="62" y="32"/>
                    <a:pt x="62" y="32"/>
                    <a:pt x="62" y="32"/>
                  </a:cubicBezTo>
                  <a:cubicBezTo>
                    <a:pt x="65" y="0"/>
                    <a:pt x="65" y="0"/>
                    <a:pt x="65" y="0"/>
                  </a:cubicBezTo>
                  <a:cubicBezTo>
                    <a:pt x="73" y="4"/>
                    <a:pt x="84" y="23"/>
                    <a:pt x="85" y="25"/>
                  </a:cubicBezTo>
                  <a:cubicBezTo>
                    <a:pt x="116" y="87"/>
                    <a:pt x="116" y="87"/>
                    <a:pt x="116" y="87"/>
                  </a:cubicBezTo>
                  <a:cubicBezTo>
                    <a:pt x="119" y="84"/>
                    <a:pt x="124" y="75"/>
                    <a:pt x="137" y="68"/>
                  </a:cubicBezTo>
                  <a:cubicBezTo>
                    <a:pt x="156" y="57"/>
                    <a:pt x="164" y="51"/>
                    <a:pt x="164" y="51"/>
                  </a:cubicBezTo>
                  <a:cubicBezTo>
                    <a:pt x="174" y="62"/>
                    <a:pt x="174" y="62"/>
                    <a:pt x="174" y="62"/>
                  </a:cubicBezTo>
                  <a:cubicBezTo>
                    <a:pt x="174" y="62"/>
                    <a:pt x="123" y="111"/>
                    <a:pt x="114" y="110"/>
                  </a:cubicBezTo>
                  <a:cubicBezTo>
                    <a:pt x="106" y="109"/>
                    <a:pt x="72" y="75"/>
                    <a:pt x="62" y="66"/>
                  </a:cubicBezTo>
                  <a:cubicBezTo>
                    <a:pt x="60" y="63"/>
                    <a:pt x="55" y="66"/>
                    <a:pt x="55" y="67"/>
                  </a:cubicBezTo>
                  <a:cubicBezTo>
                    <a:pt x="21" y="117"/>
                    <a:pt x="21" y="117"/>
                    <a:pt x="21" y="117"/>
                  </a:cubicBezTo>
                  <a:cubicBezTo>
                    <a:pt x="21" y="117"/>
                    <a:pt x="31" y="137"/>
                    <a:pt x="32" y="150"/>
                  </a:cubicBezTo>
                  <a:cubicBezTo>
                    <a:pt x="33" y="172"/>
                    <a:pt x="36" y="189"/>
                    <a:pt x="36" y="189"/>
                  </a:cubicBezTo>
                  <a:cubicBezTo>
                    <a:pt x="21" y="197"/>
                    <a:pt x="21" y="197"/>
                    <a:pt x="21" y="197"/>
                  </a:cubicBezTo>
                  <a:cubicBezTo>
                    <a:pt x="2" y="125"/>
                    <a:pt x="2" y="125"/>
                    <a:pt x="2" y="125"/>
                  </a:cubicBezTo>
                  <a:cubicBezTo>
                    <a:pt x="0" y="119"/>
                    <a:pt x="1" y="113"/>
                    <a:pt x="3" y="107"/>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3" name="任意多边形 27"/>
            <p:cNvSpPr/>
            <p:nvPr/>
          </p:nvSpPr>
          <p:spPr bwMode="auto">
            <a:xfrm>
              <a:off x="7289800" y="5172076"/>
              <a:ext cx="219075" cy="138113"/>
            </a:xfrm>
            <a:custGeom>
              <a:avLst/>
              <a:gdLst>
                <a:gd name="T0" fmla="*/ 33 w 38"/>
                <a:gd name="T1" fmla="*/ 0 h 24"/>
                <a:gd name="T2" fmla="*/ 38 w 38"/>
                <a:gd name="T3" fmla="*/ 10 h 24"/>
                <a:gd name="T4" fmla="*/ 5 w 38"/>
                <a:gd name="T5" fmla="*/ 24 h 24"/>
                <a:gd name="T6" fmla="*/ 10 w 38"/>
                <a:gd name="T7" fmla="*/ 12 h 24"/>
                <a:gd name="T8" fmla="*/ 33 w 38"/>
                <a:gd name="T9" fmla="*/ 0 h 24"/>
              </a:gdLst>
              <a:ahLst/>
              <a:cxnLst>
                <a:cxn ang="0">
                  <a:pos x="T0" y="T1"/>
                </a:cxn>
                <a:cxn ang="0">
                  <a:pos x="T2" y="T3"/>
                </a:cxn>
                <a:cxn ang="0">
                  <a:pos x="T4" y="T5"/>
                </a:cxn>
                <a:cxn ang="0">
                  <a:pos x="T6" y="T7"/>
                </a:cxn>
                <a:cxn ang="0">
                  <a:pos x="T8" y="T9"/>
                </a:cxn>
              </a:cxnLst>
              <a:rect l="0" t="0" r="r" b="b"/>
              <a:pathLst>
                <a:path w="38" h="24">
                  <a:moveTo>
                    <a:pt x="33" y="0"/>
                  </a:moveTo>
                  <a:cubicBezTo>
                    <a:pt x="38" y="10"/>
                    <a:pt x="38" y="10"/>
                    <a:pt x="38" y="10"/>
                  </a:cubicBezTo>
                  <a:cubicBezTo>
                    <a:pt x="5" y="24"/>
                    <a:pt x="5" y="24"/>
                    <a:pt x="5" y="24"/>
                  </a:cubicBezTo>
                  <a:cubicBezTo>
                    <a:pt x="5" y="24"/>
                    <a:pt x="0" y="18"/>
                    <a:pt x="10" y="12"/>
                  </a:cubicBezTo>
                  <a:cubicBezTo>
                    <a:pt x="21" y="5"/>
                    <a:pt x="33" y="0"/>
                    <a:pt x="33" y="0"/>
                  </a:cubicBez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4" name="任意多边形 28"/>
            <p:cNvSpPr/>
            <p:nvPr/>
          </p:nvSpPr>
          <p:spPr bwMode="auto">
            <a:xfrm>
              <a:off x="8210550" y="4348163"/>
              <a:ext cx="200025" cy="177800"/>
            </a:xfrm>
            <a:custGeom>
              <a:avLst/>
              <a:gdLst>
                <a:gd name="T0" fmla="*/ 0 w 35"/>
                <a:gd name="T1" fmla="*/ 9 h 31"/>
                <a:gd name="T2" fmla="*/ 8 w 35"/>
                <a:gd name="T3" fmla="*/ 0 h 31"/>
                <a:gd name="T4" fmla="*/ 35 w 35"/>
                <a:gd name="T5" fmla="*/ 23 h 31"/>
                <a:gd name="T6" fmla="*/ 21 w 35"/>
                <a:gd name="T7" fmla="*/ 24 h 31"/>
                <a:gd name="T8" fmla="*/ 0 w 35"/>
                <a:gd name="T9" fmla="*/ 9 h 31"/>
              </a:gdLst>
              <a:ahLst/>
              <a:cxnLst>
                <a:cxn ang="0">
                  <a:pos x="T0" y="T1"/>
                </a:cxn>
                <a:cxn ang="0">
                  <a:pos x="T2" y="T3"/>
                </a:cxn>
                <a:cxn ang="0">
                  <a:pos x="T4" y="T5"/>
                </a:cxn>
                <a:cxn ang="0">
                  <a:pos x="T6" y="T7"/>
                </a:cxn>
                <a:cxn ang="0">
                  <a:pos x="T8" y="T9"/>
                </a:cxn>
              </a:cxnLst>
              <a:rect l="0" t="0" r="r" b="b"/>
              <a:pathLst>
                <a:path w="35" h="31">
                  <a:moveTo>
                    <a:pt x="0" y="9"/>
                  </a:moveTo>
                  <a:cubicBezTo>
                    <a:pt x="8" y="0"/>
                    <a:pt x="8" y="0"/>
                    <a:pt x="8" y="0"/>
                  </a:cubicBezTo>
                  <a:cubicBezTo>
                    <a:pt x="35" y="23"/>
                    <a:pt x="35" y="23"/>
                    <a:pt x="35" y="23"/>
                  </a:cubicBezTo>
                  <a:cubicBezTo>
                    <a:pt x="35" y="23"/>
                    <a:pt x="32" y="31"/>
                    <a:pt x="21" y="24"/>
                  </a:cubicBezTo>
                  <a:cubicBezTo>
                    <a:pt x="11" y="18"/>
                    <a:pt x="0" y="9"/>
                    <a:pt x="0" y="9"/>
                  </a:cubicBez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5" name="任意多边形 29"/>
            <p:cNvSpPr/>
            <p:nvPr/>
          </p:nvSpPr>
          <p:spPr bwMode="auto">
            <a:xfrm>
              <a:off x="7219950" y="3086101"/>
              <a:ext cx="414338" cy="771525"/>
            </a:xfrm>
            <a:custGeom>
              <a:avLst/>
              <a:gdLst>
                <a:gd name="T0" fmla="*/ 72 w 72"/>
                <a:gd name="T1" fmla="*/ 106 h 134"/>
                <a:gd name="T2" fmla="*/ 46 w 72"/>
                <a:gd name="T3" fmla="*/ 108 h 134"/>
                <a:gd name="T4" fmla="*/ 40 w 72"/>
                <a:gd name="T5" fmla="*/ 49 h 134"/>
                <a:gd name="T6" fmla="*/ 0 w 72"/>
                <a:gd name="T7" fmla="*/ 12 h 134"/>
                <a:gd name="T8" fmla="*/ 11 w 72"/>
                <a:gd name="T9" fmla="*/ 0 h 134"/>
                <a:gd name="T10" fmla="*/ 57 w 72"/>
                <a:gd name="T11" fmla="*/ 34 h 134"/>
                <a:gd name="T12" fmla="*/ 61 w 72"/>
                <a:gd name="T13" fmla="*/ 42 h 134"/>
                <a:gd name="T14" fmla="*/ 72 w 72"/>
                <a:gd name="T15" fmla="*/ 89 h 134"/>
                <a:gd name="T16" fmla="*/ 72 w 72"/>
                <a:gd name="T17" fmla="*/ 10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34">
                  <a:moveTo>
                    <a:pt x="72" y="106"/>
                  </a:moveTo>
                  <a:cubicBezTo>
                    <a:pt x="54" y="107"/>
                    <a:pt x="50" y="134"/>
                    <a:pt x="46" y="108"/>
                  </a:cubicBezTo>
                  <a:cubicBezTo>
                    <a:pt x="43" y="86"/>
                    <a:pt x="42" y="55"/>
                    <a:pt x="40" y="49"/>
                  </a:cubicBezTo>
                  <a:cubicBezTo>
                    <a:pt x="38" y="44"/>
                    <a:pt x="0" y="12"/>
                    <a:pt x="0" y="12"/>
                  </a:cubicBezTo>
                  <a:cubicBezTo>
                    <a:pt x="11" y="0"/>
                    <a:pt x="11" y="0"/>
                    <a:pt x="11" y="0"/>
                  </a:cubicBezTo>
                  <a:cubicBezTo>
                    <a:pt x="57" y="34"/>
                    <a:pt x="57" y="34"/>
                    <a:pt x="57" y="34"/>
                  </a:cubicBezTo>
                  <a:cubicBezTo>
                    <a:pt x="60" y="37"/>
                    <a:pt x="61" y="39"/>
                    <a:pt x="61" y="42"/>
                  </a:cubicBezTo>
                  <a:cubicBezTo>
                    <a:pt x="72" y="89"/>
                    <a:pt x="72" y="89"/>
                    <a:pt x="72" y="89"/>
                  </a:cubicBezTo>
                  <a:lnTo>
                    <a:pt x="72" y="106"/>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6" name="任意多边形 30"/>
            <p:cNvSpPr/>
            <p:nvPr/>
          </p:nvSpPr>
          <p:spPr bwMode="auto">
            <a:xfrm>
              <a:off x="6737350" y="3305176"/>
              <a:ext cx="103188" cy="103188"/>
            </a:xfrm>
            <a:custGeom>
              <a:avLst/>
              <a:gdLst>
                <a:gd name="T0" fmla="*/ 18 w 18"/>
                <a:gd name="T1" fmla="*/ 13 h 18"/>
                <a:gd name="T2" fmla="*/ 8 w 18"/>
                <a:gd name="T3" fmla="*/ 2 h 18"/>
                <a:gd name="T4" fmla="*/ 4 w 18"/>
                <a:gd name="T5" fmla="*/ 18 h 18"/>
                <a:gd name="T6" fmla="*/ 18 w 18"/>
                <a:gd name="T7" fmla="*/ 13 h 18"/>
              </a:gdLst>
              <a:ahLst/>
              <a:cxnLst>
                <a:cxn ang="0">
                  <a:pos x="T0" y="T1"/>
                </a:cxn>
                <a:cxn ang="0">
                  <a:pos x="T2" y="T3"/>
                </a:cxn>
                <a:cxn ang="0">
                  <a:pos x="T4" y="T5"/>
                </a:cxn>
                <a:cxn ang="0">
                  <a:pos x="T6" y="T7"/>
                </a:cxn>
              </a:cxnLst>
              <a:rect l="0" t="0" r="r" b="b"/>
              <a:pathLst>
                <a:path w="18" h="18">
                  <a:moveTo>
                    <a:pt x="18" y="13"/>
                  </a:moveTo>
                  <a:cubicBezTo>
                    <a:pt x="18" y="13"/>
                    <a:pt x="17" y="0"/>
                    <a:pt x="8" y="2"/>
                  </a:cubicBezTo>
                  <a:cubicBezTo>
                    <a:pt x="0" y="4"/>
                    <a:pt x="4" y="18"/>
                    <a:pt x="4" y="18"/>
                  </a:cubicBezTo>
                  <a:lnTo>
                    <a:pt x="18" y="13"/>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7" name="任意多边形 31"/>
            <p:cNvSpPr/>
            <p:nvPr/>
          </p:nvSpPr>
          <p:spPr bwMode="auto">
            <a:xfrm>
              <a:off x="6761163" y="3379788"/>
              <a:ext cx="655638" cy="582613"/>
            </a:xfrm>
            <a:custGeom>
              <a:avLst/>
              <a:gdLst>
                <a:gd name="T0" fmla="*/ 93 w 114"/>
                <a:gd name="T1" fmla="*/ 101 h 101"/>
                <a:gd name="T2" fmla="*/ 91 w 114"/>
                <a:gd name="T3" fmla="*/ 64 h 101"/>
                <a:gd name="T4" fmla="*/ 43 w 114"/>
                <a:gd name="T5" fmla="*/ 44 h 101"/>
                <a:gd name="T6" fmla="*/ 16 w 114"/>
                <a:gd name="T7" fmla="*/ 0 h 101"/>
                <a:gd name="T8" fmla="*/ 0 w 114"/>
                <a:gd name="T9" fmla="*/ 5 h 101"/>
                <a:gd name="T10" fmla="*/ 23 w 114"/>
                <a:gd name="T11" fmla="*/ 54 h 101"/>
                <a:gd name="T12" fmla="*/ 28 w 114"/>
                <a:gd name="T13" fmla="*/ 60 h 101"/>
                <a:gd name="T14" fmla="*/ 64 w 114"/>
                <a:gd name="T15" fmla="*/ 82 h 101"/>
                <a:gd name="T16" fmla="*/ 93 w 114"/>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00">
                  <a:moveTo>
                    <a:pt x="93" y="101"/>
                  </a:moveTo>
                  <a:cubicBezTo>
                    <a:pt x="100" y="84"/>
                    <a:pt x="114" y="77"/>
                    <a:pt x="91" y="64"/>
                  </a:cubicBezTo>
                  <a:cubicBezTo>
                    <a:pt x="72" y="53"/>
                    <a:pt x="48" y="47"/>
                    <a:pt x="43" y="44"/>
                  </a:cubicBezTo>
                  <a:cubicBezTo>
                    <a:pt x="39" y="40"/>
                    <a:pt x="16" y="0"/>
                    <a:pt x="16" y="0"/>
                  </a:cubicBezTo>
                  <a:cubicBezTo>
                    <a:pt x="0" y="5"/>
                    <a:pt x="0" y="5"/>
                    <a:pt x="0" y="5"/>
                  </a:cubicBezTo>
                  <a:cubicBezTo>
                    <a:pt x="23" y="54"/>
                    <a:pt x="23" y="54"/>
                    <a:pt x="23" y="54"/>
                  </a:cubicBezTo>
                  <a:cubicBezTo>
                    <a:pt x="25" y="57"/>
                    <a:pt x="26" y="59"/>
                    <a:pt x="28" y="60"/>
                  </a:cubicBezTo>
                  <a:cubicBezTo>
                    <a:pt x="64" y="82"/>
                    <a:pt x="64" y="82"/>
                    <a:pt x="64" y="82"/>
                  </a:cubicBezTo>
                  <a:lnTo>
                    <a:pt x="93" y="101"/>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8" name="任意多边形 32"/>
            <p:cNvSpPr/>
            <p:nvPr/>
          </p:nvSpPr>
          <p:spPr bwMode="auto">
            <a:xfrm>
              <a:off x="6743700" y="3344863"/>
              <a:ext cx="138113" cy="98425"/>
            </a:xfrm>
            <a:custGeom>
              <a:avLst/>
              <a:gdLst>
                <a:gd name="T0" fmla="*/ 0 w 87"/>
                <a:gd name="T1" fmla="*/ 29 h 62"/>
                <a:gd name="T2" fmla="*/ 76 w 87"/>
                <a:gd name="T3" fmla="*/ 0 h 62"/>
                <a:gd name="T4" fmla="*/ 87 w 87"/>
                <a:gd name="T5" fmla="*/ 33 h 62"/>
                <a:gd name="T6" fmla="*/ 11 w 87"/>
                <a:gd name="T7" fmla="*/ 62 h 62"/>
                <a:gd name="T8" fmla="*/ 0 w 87"/>
                <a:gd name="T9" fmla="*/ 29 h 62"/>
              </a:gdLst>
              <a:ahLst/>
              <a:cxnLst>
                <a:cxn ang="0">
                  <a:pos x="T0" y="T1"/>
                </a:cxn>
                <a:cxn ang="0">
                  <a:pos x="T2" y="T3"/>
                </a:cxn>
                <a:cxn ang="0">
                  <a:pos x="T4" y="T5"/>
                </a:cxn>
                <a:cxn ang="0">
                  <a:pos x="T6" y="T7"/>
                </a:cxn>
                <a:cxn ang="0">
                  <a:pos x="T8" y="T9"/>
                </a:cxn>
              </a:cxnLst>
              <a:rect l="0" t="0" r="r" b="b"/>
              <a:pathLst>
                <a:path w="87" h="62">
                  <a:moveTo>
                    <a:pt x="0" y="29"/>
                  </a:moveTo>
                  <a:lnTo>
                    <a:pt x="76" y="0"/>
                  </a:lnTo>
                  <a:lnTo>
                    <a:pt x="87" y="33"/>
                  </a:lnTo>
                  <a:lnTo>
                    <a:pt x="11" y="62"/>
                  </a:lnTo>
                  <a:lnTo>
                    <a:pt x="0" y="29"/>
                  </a:lnTo>
                  <a:close/>
                </a:path>
              </a:pathLst>
            </a:custGeom>
            <a:solidFill>
              <a:srgbClr val="B0B0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9" name="任意多边形 33"/>
            <p:cNvSpPr/>
            <p:nvPr/>
          </p:nvSpPr>
          <p:spPr bwMode="auto">
            <a:xfrm>
              <a:off x="7265988" y="4100513"/>
              <a:ext cx="679450" cy="714375"/>
            </a:xfrm>
            <a:custGeom>
              <a:avLst/>
              <a:gdLst>
                <a:gd name="T0" fmla="*/ 21 w 118"/>
                <a:gd name="T1" fmla="*/ 20 h 124"/>
                <a:gd name="T2" fmla="*/ 80 w 118"/>
                <a:gd name="T3" fmla="*/ 0 h 124"/>
                <a:gd name="T4" fmla="*/ 118 w 118"/>
                <a:gd name="T5" fmla="*/ 86 h 124"/>
                <a:gd name="T6" fmla="*/ 63 w 118"/>
                <a:gd name="T7" fmla="*/ 116 h 124"/>
                <a:gd name="T8" fmla="*/ 3 w 118"/>
                <a:gd name="T9" fmla="*/ 121 h 124"/>
                <a:gd name="T10" fmla="*/ 4 w 118"/>
                <a:gd name="T11" fmla="*/ 107 h 124"/>
                <a:gd name="T12" fmla="*/ 21 w 118"/>
                <a:gd name="T13" fmla="*/ 20 h 124"/>
              </a:gdLst>
              <a:ahLst/>
              <a:cxnLst>
                <a:cxn ang="0">
                  <a:pos x="T0" y="T1"/>
                </a:cxn>
                <a:cxn ang="0">
                  <a:pos x="T2" y="T3"/>
                </a:cxn>
                <a:cxn ang="0">
                  <a:pos x="T4" y="T5"/>
                </a:cxn>
                <a:cxn ang="0">
                  <a:pos x="T6" y="T7"/>
                </a:cxn>
                <a:cxn ang="0">
                  <a:pos x="T8" y="T9"/>
                </a:cxn>
                <a:cxn ang="0">
                  <a:pos x="T10" y="T11"/>
                </a:cxn>
                <a:cxn ang="0">
                  <a:pos x="T12" y="T13"/>
                </a:cxn>
              </a:cxnLst>
              <a:rect l="0" t="0" r="r" b="b"/>
              <a:pathLst>
                <a:path w="118" h="124">
                  <a:moveTo>
                    <a:pt x="21" y="20"/>
                  </a:moveTo>
                  <a:cubicBezTo>
                    <a:pt x="80" y="0"/>
                    <a:pt x="80" y="0"/>
                    <a:pt x="80" y="0"/>
                  </a:cubicBezTo>
                  <a:cubicBezTo>
                    <a:pt x="118" y="86"/>
                    <a:pt x="118" y="86"/>
                    <a:pt x="118" y="86"/>
                  </a:cubicBezTo>
                  <a:cubicBezTo>
                    <a:pt x="118" y="86"/>
                    <a:pt x="94" y="108"/>
                    <a:pt x="63" y="116"/>
                  </a:cubicBezTo>
                  <a:cubicBezTo>
                    <a:pt x="32" y="124"/>
                    <a:pt x="3" y="121"/>
                    <a:pt x="3" y="121"/>
                  </a:cubicBezTo>
                  <a:cubicBezTo>
                    <a:pt x="3" y="121"/>
                    <a:pt x="0" y="116"/>
                    <a:pt x="4" y="107"/>
                  </a:cubicBezTo>
                  <a:cubicBezTo>
                    <a:pt x="8" y="97"/>
                    <a:pt x="21" y="20"/>
                    <a:pt x="21" y="20"/>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0" name="任意多边形 34"/>
            <p:cNvSpPr/>
            <p:nvPr/>
          </p:nvSpPr>
          <p:spPr bwMode="auto">
            <a:xfrm>
              <a:off x="7158038" y="3609976"/>
              <a:ext cx="568325" cy="604838"/>
            </a:xfrm>
            <a:custGeom>
              <a:avLst/>
              <a:gdLst>
                <a:gd name="T0" fmla="*/ 17 w 99"/>
                <a:gd name="T1" fmla="*/ 20 h 105"/>
                <a:gd name="T2" fmla="*/ 56 w 99"/>
                <a:gd name="T3" fmla="*/ 4 h 105"/>
                <a:gd name="T4" fmla="*/ 83 w 99"/>
                <a:gd name="T5" fmla="*/ 10 h 105"/>
                <a:gd name="T6" fmla="*/ 80 w 99"/>
                <a:gd name="T7" fmla="*/ 60 h 105"/>
                <a:gd name="T8" fmla="*/ 99 w 99"/>
                <a:gd name="T9" fmla="*/ 85 h 105"/>
                <a:gd name="T10" fmla="*/ 40 w 99"/>
                <a:gd name="T11" fmla="*/ 105 h 105"/>
                <a:gd name="T12" fmla="*/ 37 w 99"/>
                <a:gd name="T13" fmla="*/ 77 h 105"/>
                <a:gd name="T14" fmla="*/ 5 w 99"/>
                <a:gd name="T15" fmla="*/ 43 h 105"/>
                <a:gd name="T16" fmla="*/ 17 w 99"/>
                <a:gd name="T17" fmla="*/ 2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05">
                  <a:moveTo>
                    <a:pt x="17" y="20"/>
                  </a:moveTo>
                  <a:cubicBezTo>
                    <a:pt x="56" y="4"/>
                    <a:pt x="56" y="4"/>
                    <a:pt x="56" y="4"/>
                  </a:cubicBezTo>
                  <a:cubicBezTo>
                    <a:pt x="65" y="1"/>
                    <a:pt x="80" y="0"/>
                    <a:pt x="83" y="10"/>
                  </a:cubicBezTo>
                  <a:cubicBezTo>
                    <a:pt x="80" y="60"/>
                    <a:pt x="80" y="60"/>
                    <a:pt x="80" y="60"/>
                  </a:cubicBezTo>
                  <a:cubicBezTo>
                    <a:pt x="99" y="85"/>
                    <a:pt x="99" y="85"/>
                    <a:pt x="99" y="85"/>
                  </a:cubicBezTo>
                  <a:cubicBezTo>
                    <a:pt x="40" y="105"/>
                    <a:pt x="40" y="105"/>
                    <a:pt x="40" y="105"/>
                  </a:cubicBezTo>
                  <a:cubicBezTo>
                    <a:pt x="37" y="77"/>
                    <a:pt x="37" y="77"/>
                    <a:pt x="37" y="77"/>
                  </a:cubicBezTo>
                  <a:cubicBezTo>
                    <a:pt x="5" y="43"/>
                    <a:pt x="5" y="43"/>
                    <a:pt x="5" y="43"/>
                  </a:cubicBezTo>
                  <a:cubicBezTo>
                    <a:pt x="0" y="35"/>
                    <a:pt x="8" y="24"/>
                    <a:pt x="17" y="20"/>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1" name="任意多边形 36"/>
            <p:cNvSpPr/>
            <p:nvPr/>
          </p:nvSpPr>
          <p:spPr bwMode="auto">
            <a:xfrm>
              <a:off x="7243763" y="3576638"/>
              <a:ext cx="247650" cy="247650"/>
            </a:xfrm>
            <a:custGeom>
              <a:avLst/>
              <a:gdLst>
                <a:gd name="T0" fmla="*/ 38 w 43"/>
                <a:gd name="T1" fmla="*/ 13 h 43"/>
                <a:gd name="T2" fmla="*/ 30 w 43"/>
                <a:gd name="T3" fmla="*/ 38 h 43"/>
                <a:gd name="T4" fmla="*/ 4 w 43"/>
                <a:gd name="T5" fmla="*/ 30 h 43"/>
                <a:gd name="T6" fmla="*/ 13 w 43"/>
                <a:gd name="T7" fmla="*/ 5 h 43"/>
                <a:gd name="T8" fmla="*/ 38 w 43"/>
                <a:gd name="T9" fmla="*/ 13 h 43"/>
              </a:gdLst>
              <a:ahLst/>
              <a:cxnLst>
                <a:cxn ang="0">
                  <a:pos x="T0" y="T1"/>
                </a:cxn>
                <a:cxn ang="0">
                  <a:pos x="T2" y="T3"/>
                </a:cxn>
                <a:cxn ang="0">
                  <a:pos x="T4" y="T5"/>
                </a:cxn>
                <a:cxn ang="0">
                  <a:pos x="T6" y="T7"/>
                </a:cxn>
                <a:cxn ang="0">
                  <a:pos x="T8" y="T9"/>
                </a:cxn>
              </a:cxnLst>
              <a:rect l="0" t="0" r="r" b="b"/>
              <a:pathLst>
                <a:path w="43" h="43">
                  <a:moveTo>
                    <a:pt x="38" y="13"/>
                  </a:moveTo>
                  <a:cubicBezTo>
                    <a:pt x="43" y="22"/>
                    <a:pt x="39" y="34"/>
                    <a:pt x="30" y="38"/>
                  </a:cubicBezTo>
                  <a:cubicBezTo>
                    <a:pt x="21" y="43"/>
                    <a:pt x="9" y="40"/>
                    <a:pt x="4" y="30"/>
                  </a:cubicBezTo>
                  <a:cubicBezTo>
                    <a:pt x="0" y="21"/>
                    <a:pt x="3" y="10"/>
                    <a:pt x="13" y="5"/>
                  </a:cubicBezTo>
                  <a:cubicBezTo>
                    <a:pt x="22" y="0"/>
                    <a:pt x="33" y="4"/>
                    <a:pt x="38" y="13"/>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2" name="任意多边形 37"/>
            <p:cNvSpPr/>
            <p:nvPr/>
          </p:nvSpPr>
          <p:spPr bwMode="auto">
            <a:xfrm>
              <a:off x="7158038" y="3609976"/>
              <a:ext cx="568325" cy="604838"/>
            </a:xfrm>
            <a:custGeom>
              <a:avLst/>
              <a:gdLst>
                <a:gd name="T0" fmla="*/ 17 w 99"/>
                <a:gd name="T1" fmla="*/ 20 h 105"/>
                <a:gd name="T2" fmla="*/ 56 w 99"/>
                <a:gd name="T3" fmla="*/ 4 h 105"/>
                <a:gd name="T4" fmla="*/ 83 w 99"/>
                <a:gd name="T5" fmla="*/ 10 h 105"/>
                <a:gd name="T6" fmla="*/ 80 w 99"/>
                <a:gd name="T7" fmla="*/ 60 h 105"/>
                <a:gd name="T8" fmla="*/ 99 w 99"/>
                <a:gd name="T9" fmla="*/ 85 h 105"/>
                <a:gd name="T10" fmla="*/ 40 w 99"/>
                <a:gd name="T11" fmla="*/ 105 h 105"/>
                <a:gd name="T12" fmla="*/ 37 w 99"/>
                <a:gd name="T13" fmla="*/ 77 h 105"/>
                <a:gd name="T14" fmla="*/ 5 w 99"/>
                <a:gd name="T15" fmla="*/ 43 h 105"/>
                <a:gd name="T16" fmla="*/ 17 w 99"/>
                <a:gd name="T17" fmla="*/ 2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05">
                  <a:moveTo>
                    <a:pt x="17" y="20"/>
                  </a:moveTo>
                  <a:cubicBezTo>
                    <a:pt x="56" y="4"/>
                    <a:pt x="56" y="4"/>
                    <a:pt x="56" y="4"/>
                  </a:cubicBezTo>
                  <a:cubicBezTo>
                    <a:pt x="65" y="1"/>
                    <a:pt x="80" y="0"/>
                    <a:pt x="83" y="10"/>
                  </a:cubicBezTo>
                  <a:cubicBezTo>
                    <a:pt x="80" y="60"/>
                    <a:pt x="80" y="60"/>
                    <a:pt x="80" y="60"/>
                  </a:cubicBezTo>
                  <a:cubicBezTo>
                    <a:pt x="99" y="85"/>
                    <a:pt x="99" y="85"/>
                    <a:pt x="99" y="85"/>
                  </a:cubicBezTo>
                  <a:cubicBezTo>
                    <a:pt x="40" y="105"/>
                    <a:pt x="40" y="105"/>
                    <a:pt x="40" y="105"/>
                  </a:cubicBezTo>
                  <a:cubicBezTo>
                    <a:pt x="37" y="77"/>
                    <a:pt x="37" y="77"/>
                    <a:pt x="37" y="77"/>
                  </a:cubicBezTo>
                  <a:cubicBezTo>
                    <a:pt x="5" y="43"/>
                    <a:pt x="5" y="43"/>
                    <a:pt x="5" y="43"/>
                  </a:cubicBezTo>
                  <a:cubicBezTo>
                    <a:pt x="0" y="35"/>
                    <a:pt x="8" y="24"/>
                    <a:pt x="17" y="20"/>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3" name="任意多边形 38"/>
            <p:cNvSpPr/>
            <p:nvPr/>
          </p:nvSpPr>
          <p:spPr bwMode="auto">
            <a:xfrm>
              <a:off x="7278688" y="3587751"/>
              <a:ext cx="155575" cy="155575"/>
            </a:xfrm>
            <a:custGeom>
              <a:avLst/>
              <a:gdLst>
                <a:gd name="T0" fmla="*/ 69 w 98"/>
                <a:gd name="T1" fmla="*/ 0 h 98"/>
                <a:gd name="T2" fmla="*/ 0 w 98"/>
                <a:gd name="T3" fmla="*/ 29 h 98"/>
                <a:gd name="T4" fmla="*/ 29 w 98"/>
                <a:gd name="T5" fmla="*/ 98 h 98"/>
                <a:gd name="T6" fmla="*/ 98 w 98"/>
                <a:gd name="T7" fmla="*/ 72 h 98"/>
                <a:gd name="T8" fmla="*/ 69 w 98"/>
                <a:gd name="T9" fmla="*/ 0 h 98"/>
              </a:gdLst>
              <a:ahLst/>
              <a:cxnLst>
                <a:cxn ang="0">
                  <a:pos x="T0" y="T1"/>
                </a:cxn>
                <a:cxn ang="0">
                  <a:pos x="T2" y="T3"/>
                </a:cxn>
                <a:cxn ang="0">
                  <a:pos x="T4" y="T5"/>
                </a:cxn>
                <a:cxn ang="0">
                  <a:pos x="T6" y="T7"/>
                </a:cxn>
                <a:cxn ang="0">
                  <a:pos x="T8" y="T9"/>
                </a:cxn>
              </a:cxnLst>
              <a:rect l="0" t="0" r="r" b="b"/>
              <a:pathLst>
                <a:path w="98" h="98">
                  <a:moveTo>
                    <a:pt x="69" y="0"/>
                  </a:moveTo>
                  <a:lnTo>
                    <a:pt x="0" y="29"/>
                  </a:lnTo>
                  <a:lnTo>
                    <a:pt x="29" y="98"/>
                  </a:lnTo>
                  <a:lnTo>
                    <a:pt x="98" y="72"/>
                  </a:lnTo>
                  <a:lnTo>
                    <a:pt x="69" y="0"/>
                  </a:ln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4" name="任意多边形 39"/>
            <p:cNvSpPr/>
            <p:nvPr/>
          </p:nvSpPr>
          <p:spPr bwMode="auto">
            <a:xfrm>
              <a:off x="7173913" y="3390901"/>
              <a:ext cx="242888" cy="271463"/>
            </a:xfrm>
            <a:custGeom>
              <a:avLst/>
              <a:gdLst>
                <a:gd name="T0" fmla="*/ 3 w 42"/>
                <a:gd name="T1" fmla="*/ 27 h 47"/>
                <a:gd name="T2" fmla="*/ 30 w 42"/>
                <a:gd name="T3" fmla="*/ 43 h 47"/>
                <a:gd name="T4" fmla="*/ 38 w 42"/>
                <a:gd name="T5" fmla="*/ 14 h 47"/>
                <a:gd name="T6" fmla="*/ 14 w 42"/>
                <a:gd name="T7" fmla="*/ 3 h 47"/>
                <a:gd name="T8" fmla="*/ 3 w 42"/>
                <a:gd name="T9" fmla="*/ 27 h 47"/>
              </a:gdLst>
              <a:ahLst/>
              <a:cxnLst>
                <a:cxn ang="0">
                  <a:pos x="T0" y="T1"/>
                </a:cxn>
                <a:cxn ang="0">
                  <a:pos x="T2" y="T3"/>
                </a:cxn>
                <a:cxn ang="0">
                  <a:pos x="T4" y="T5"/>
                </a:cxn>
                <a:cxn ang="0">
                  <a:pos x="T6" y="T7"/>
                </a:cxn>
                <a:cxn ang="0">
                  <a:pos x="T8" y="T9"/>
                </a:cxn>
              </a:cxnLst>
              <a:rect l="0" t="0" r="r" b="b"/>
              <a:pathLst>
                <a:path w="42" h="47">
                  <a:moveTo>
                    <a:pt x="3" y="27"/>
                  </a:moveTo>
                  <a:cubicBezTo>
                    <a:pt x="7" y="37"/>
                    <a:pt x="20" y="47"/>
                    <a:pt x="30" y="43"/>
                  </a:cubicBezTo>
                  <a:cubicBezTo>
                    <a:pt x="39" y="40"/>
                    <a:pt x="42" y="23"/>
                    <a:pt x="38" y="14"/>
                  </a:cubicBezTo>
                  <a:cubicBezTo>
                    <a:pt x="34" y="4"/>
                    <a:pt x="23" y="0"/>
                    <a:pt x="14" y="3"/>
                  </a:cubicBezTo>
                  <a:cubicBezTo>
                    <a:pt x="4" y="7"/>
                    <a:pt x="0" y="18"/>
                    <a:pt x="3" y="27"/>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5" name="任意多边形 40"/>
            <p:cNvSpPr/>
            <p:nvPr/>
          </p:nvSpPr>
          <p:spPr bwMode="auto">
            <a:xfrm>
              <a:off x="7081838" y="3351213"/>
              <a:ext cx="381000" cy="276225"/>
            </a:xfrm>
            <a:custGeom>
              <a:avLst/>
              <a:gdLst>
                <a:gd name="T0" fmla="*/ 56 w 66"/>
                <a:gd name="T1" fmla="*/ 48 h 48"/>
                <a:gd name="T2" fmla="*/ 44 w 66"/>
                <a:gd name="T3" fmla="*/ 22 h 48"/>
                <a:gd name="T4" fmla="*/ 3 w 66"/>
                <a:gd name="T5" fmla="*/ 34 h 48"/>
                <a:gd name="T6" fmla="*/ 29 w 66"/>
                <a:gd name="T7" fmla="*/ 1 h 48"/>
                <a:gd name="T8" fmla="*/ 63 w 66"/>
                <a:gd name="T9" fmla="*/ 8 h 48"/>
                <a:gd name="T10" fmla="*/ 60 w 66"/>
                <a:gd name="T11" fmla="*/ 32 h 48"/>
                <a:gd name="T12" fmla="*/ 56 w 6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66" h="48">
                  <a:moveTo>
                    <a:pt x="56" y="48"/>
                  </a:moveTo>
                  <a:cubicBezTo>
                    <a:pt x="44" y="22"/>
                    <a:pt x="44" y="22"/>
                    <a:pt x="44" y="22"/>
                  </a:cubicBezTo>
                  <a:cubicBezTo>
                    <a:pt x="44" y="22"/>
                    <a:pt x="8" y="38"/>
                    <a:pt x="3" y="34"/>
                  </a:cubicBezTo>
                  <a:cubicBezTo>
                    <a:pt x="0" y="30"/>
                    <a:pt x="24" y="2"/>
                    <a:pt x="29" y="1"/>
                  </a:cubicBezTo>
                  <a:cubicBezTo>
                    <a:pt x="33" y="0"/>
                    <a:pt x="61" y="4"/>
                    <a:pt x="63" y="8"/>
                  </a:cubicBezTo>
                  <a:cubicBezTo>
                    <a:pt x="66" y="12"/>
                    <a:pt x="60" y="32"/>
                    <a:pt x="60" y="32"/>
                  </a:cubicBezTo>
                  <a:lnTo>
                    <a:pt x="56" y="4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6" name="任意多边形 41"/>
            <p:cNvSpPr/>
            <p:nvPr/>
          </p:nvSpPr>
          <p:spPr bwMode="auto">
            <a:xfrm>
              <a:off x="6013450" y="2527301"/>
              <a:ext cx="1149350" cy="1008063"/>
            </a:xfrm>
            <a:custGeom>
              <a:avLst/>
              <a:gdLst>
                <a:gd name="T0" fmla="*/ 0 w 200"/>
                <a:gd name="T1" fmla="*/ 108 h 175"/>
                <a:gd name="T2" fmla="*/ 188 w 200"/>
                <a:gd name="T3" fmla="*/ 175 h 175"/>
                <a:gd name="T4" fmla="*/ 200 w 200"/>
                <a:gd name="T5" fmla="*/ 108 h 175"/>
                <a:gd name="T6" fmla="*/ 168 w 200"/>
                <a:gd name="T7" fmla="*/ 0 h 175"/>
                <a:gd name="T8" fmla="*/ 0 w 200"/>
                <a:gd name="T9" fmla="*/ 108 h 175"/>
              </a:gdLst>
              <a:ahLst/>
              <a:cxnLst>
                <a:cxn ang="0">
                  <a:pos x="T0" y="T1"/>
                </a:cxn>
                <a:cxn ang="0">
                  <a:pos x="T2" y="T3"/>
                </a:cxn>
                <a:cxn ang="0">
                  <a:pos x="T4" y="T5"/>
                </a:cxn>
                <a:cxn ang="0">
                  <a:pos x="T6" y="T7"/>
                </a:cxn>
                <a:cxn ang="0">
                  <a:pos x="T8" y="T9"/>
                </a:cxn>
              </a:cxnLst>
              <a:rect l="0" t="0" r="r" b="b"/>
              <a:pathLst>
                <a:path w="200" h="175">
                  <a:moveTo>
                    <a:pt x="0" y="108"/>
                  </a:moveTo>
                  <a:cubicBezTo>
                    <a:pt x="188" y="175"/>
                    <a:pt x="188" y="175"/>
                    <a:pt x="188" y="175"/>
                  </a:cubicBezTo>
                  <a:cubicBezTo>
                    <a:pt x="196" y="154"/>
                    <a:pt x="200" y="131"/>
                    <a:pt x="200" y="108"/>
                  </a:cubicBezTo>
                  <a:cubicBezTo>
                    <a:pt x="200" y="68"/>
                    <a:pt x="188" y="31"/>
                    <a:pt x="168" y="0"/>
                  </a:cubicBezTo>
                  <a:lnTo>
                    <a:pt x="0" y="10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7" name="任意多边形 42"/>
            <p:cNvSpPr/>
            <p:nvPr/>
          </p:nvSpPr>
          <p:spPr bwMode="auto">
            <a:xfrm>
              <a:off x="7140575" y="3040063"/>
              <a:ext cx="103188" cy="103188"/>
            </a:xfrm>
            <a:custGeom>
              <a:avLst/>
              <a:gdLst>
                <a:gd name="T0" fmla="*/ 12 w 18"/>
                <a:gd name="T1" fmla="*/ 18 h 18"/>
                <a:gd name="T2" fmla="*/ 2 w 18"/>
                <a:gd name="T3" fmla="*/ 8 h 18"/>
                <a:gd name="T4" fmla="*/ 18 w 18"/>
                <a:gd name="T5" fmla="*/ 5 h 18"/>
                <a:gd name="T6" fmla="*/ 12 w 18"/>
                <a:gd name="T7" fmla="*/ 18 h 18"/>
              </a:gdLst>
              <a:ahLst/>
              <a:cxnLst>
                <a:cxn ang="0">
                  <a:pos x="T0" y="T1"/>
                </a:cxn>
                <a:cxn ang="0">
                  <a:pos x="T2" y="T3"/>
                </a:cxn>
                <a:cxn ang="0">
                  <a:pos x="T4" y="T5"/>
                </a:cxn>
                <a:cxn ang="0">
                  <a:pos x="T6" y="T7"/>
                </a:cxn>
              </a:cxnLst>
              <a:rect l="0" t="0" r="r" b="b"/>
              <a:pathLst>
                <a:path w="18" h="18">
                  <a:moveTo>
                    <a:pt x="12" y="18"/>
                  </a:moveTo>
                  <a:cubicBezTo>
                    <a:pt x="12" y="18"/>
                    <a:pt x="0" y="17"/>
                    <a:pt x="2" y="8"/>
                  </a:cubicBezTo>
                  <a:cubicBezTo>
                    <a:pt x="4" y="0"/>
                    <a:pt x="18" y="5"/>
                    <a:pt x="18" y="5"/>
                  </a:cubicBezTo>
                  <a:lnTo>
                    <a:pt x="12" y="18"/>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8" name="任意多边形 43"/>
            <p:cNvSpPr/>
            <p:nvPr/>
          </p:nvSpPr>
          <p:spPr bwMode="auto">
            <a:xfrm>
              <a:off x="7186613" y="3051176"/>
              <a:ext cx="109538" cy="138113"/>
            </a:xfrm>
            <a:custGeom>
              <a:avLst/>
              <a:gdLst>
                <a:gd name="T0" fmla="*/ 40 w 69"/>
                <a:gd name="T1" fmla="*/ 0 h 87"/>
                <a:gd name="T2" fmla="*/ 0 w 69"/>
                <a:gd name="T3" fmla="*/ 69 h 87"/>
                <a:gd name="T4" fmla="*/ 25 w 69"/>
                <a:gd name="T5" fmla="*/ 87 h 87"/>
                <a:gd name="T6" fmla="*/ 69 w 69"/>
                <a:gd name="T7" fmla="*/ 19 h 87"/>
                <a:gd name="T8" fmla="*/ 40 w 69"/>
                <a:gd name="T9" fmla="*/ 0 h 87"/>
              </a:gdLst>
              <a:ahLst/>
              <a:cxnLst>
                <a:cxn ang="0">
                  <a:pos x="T0" y="T1"/>
                </a:cxn>
                <a:cxn ang="0">
                  <a:pos x="T2" y="T3"/>
                </a:cxn>
                <a:cxn ang="0">
                  <a:pos x="T4" y="T5"/>
                </a:cxn>
                <a:cxn ang="0">
                  <a:pos x="T6" y="T7"/>
                </a:cxn>
                <a:cxn ang="0">
                  <a:pos x="T8" y="T9"/>
                </a:cxn>
              </a:cxnLst>
              <a:rect l="0" t="0" r="r" b="b"/>
              <a:pathLst>
                <a:path w="69" h="87">
                  <a:moveTo>
                    <a:pt x="40" y="0"/>
                  </a:moveTo>
                  <a:lnTo>
                    <a:pt x="0" y="69"/>
                  </a:lnTo>
                  <a:lnTo>
                    <a:pt x="25" y="87"/>
                  </a:lnTo>
                  <a:lnTo>
                    <a:pt x="69" y="19"/>
                  </a:lnTo>
                  <a:lnTo>
                    <a:pt x="40" y="0"/>
                  </a:lnTo>
                  <a:close/>
                </a:path>
              </a:pathLst>
            </a:custGeom>
            <a:solidFill>
              <a:srgbClr val="B0B0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9" name="任意多边形 44"/>
            <p:cNvSpPr/>
            <p:nvPr/>
          </p:nvSpPr>
          <p:spPr bwMode="auto">
            <a:xfrm>
              <a:off x="5702300" y="1560513"/>
              <a:ext cx="92075" cy="311150"/>
            </a:xfrm>
            <a:custGeom>
              <a:avLst/>
              <a:gdLst>
                <a:gd name="T0" fmla="*/ 16 w 16"/>
                <a:gd name="T1" fmla="*/ 9 h 54"/>
                <a:gd name="T2" fmla="*/ 9 w 16"/>
                <a:gd name="T3" fmla="*/ 0 h 54"/>
                <a:gd name="T4" fmla="*/ 0 w 16"/>
                <a:gd name="T5" fmla="*/ 8 h 54"/>
                <a:gd name="T6" fmla="*/ 5 w 16"/>
                <a:gd name="T7" fmla="*/ 54 h 54"/>
                <a:gd name="T8" fmla="*/ 16 w 16"/>
                <a:gd name="T9" fmla="*/ 9 h 54"/>
              </a:gdLst>
              <a:ahLst/>
              <a:cxnLst>
                <a:cxn ang="0">
                  <a:pos x="T0" y="T1"/>
                </a:cxn>
                <a:cxn ang="0">
                  <a:pos x="T2" y="T3"/>
                </a:cxn>
                <a:cxn ang="0">
                  <a:pos x="T4" y="T5"/>
                </a:cxn>
                <a:cxn ang="0">
                  <a:pos x="T6" y="T7"/>
                </a:cxn>
                <a:cxn ang="0">
                  <a:pos x="T8" y="T9"/>
                </a:cxn>
              </a:cxnLst>
              <a:rect l="0" t="0" r="r" b="b"/>
              <a:pathLst>
                <a:path w="16" h="54">
                  <a:moveTo>
                    <a:pt x="16" y="9"/>
                  </a:moveTo>
                  <a:cubicBezTo>
                    <a:pt x="16" y="4"/>
                    <a:pt x="13" y="1"/>
                    <a:pt x="9" y="0"/>
                  </a:cubicBezTo>
                  <a:cubicBezTo>
                    <a:pt x="4" y="0"/>
                    <a:pt x="1" y="3"/>
                    <a:pt x="0" y="8"/>
                  </a:cubicBezTo>
                  <a:cubicBezTo>
                    <a:pt x="0" y="12"/>
                    <a:pt x="5" y="54"/>
                    <a:pt x="5" y="54"/>
                  </a:cubicBezTo>
                  <a:cubicBezTo>
                    <a:pt x="5" y="54"/>
                    <a:pt x="16" y="13"/>
                    <a:pt x="16" y="9"/>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0" name="任意多边形 45"/>
            <p:cNvSpPr/>
            <p:nvPr/>
          </p:nvSpPr>
          <p:spPr bwMode="auto">
            <a:xfrm>
              <a:off x="4908550" y="1744663"/>
              <a:ext cx="166688" cy="287338"/>
            </a:xfrm>
            <a:custGeom>
              <a:avLst/>
              <a:gdLst>
                <a:gd name="T0" fmla="*/ 16 w 29"/>
                <a:gd name="T1" fmla="*/ 5 h 50"/>
                <a:gd name="T2" fmla="*/ 5 w 29"/>
                <a:gd name="T3" fmla="*/ 1 h 50"/>
                <a:gd name="T4" fmla="*/ 2 w 29"/>
                <a:gd name="T5" fmla="*/ 12 h 50"/>
                <a:gd name="T6" fmla="*/ 29 w 29"/>
                <a:gd name="T7" fmla="*/ 50 h 50"/>
                <a:gd name="T8" fmla="*/ 16 w 29"/>
                <a:gd name="T9" fmla="*/ 5 h 50"/>
              </a:gdLst>
              <a:ahLst/>
              <a:cxnLst>
                <a:cxn ang="0">
                  <a:pos x="T0" y="T1"/>
                </a:cxn>
                <a:cxn ang="0">
                  <a:pos x="T2" y="T3"/>
                </a:cxn>
                <a:cxn ang="0">
                  <a:pos x="T4" y="T5"/>
                </a:cxn>
                <a:cxn ang="0">
                  <a:pos x="T6" y="T7"/>
                </a:cxn>
                <a:cxn ang="0">
                  <a:pos x="T8" y="T9"/>
                </a:cxn>
              </a:cxnLst>
              <a:rect l="0" t="0" r="r" b="b"/>
              <a:pathLst>
                <a:path w="28" h="50">
                  <a:moveTo>
                    <a:pt x="16" y="5"/>
                  </a:moveTo>
                  <a:cubicBezTo>
                    <a:pt x="14" y="1"/>
                    <a:pt x="9" y="0"/>
                    <a:pt x="5" y="1"/>
                  </a:cubicBezTo>
                  <a:cubicBezTo>
                    <a:pt x="1" y="3"/>
                    <a:pt x="0" y="8"/>
                    <a:pt x="2" y="12"/>
                  </a:cubicBezTo>
                  <a:cubicBezTo>
                    <a:pt x="4" y="16"/>
                    <a:pt x="29" y="50"/>
                    <a:pt x="29" y="50"/>
                  </a:cubicBezTo>
                  <a:cubicBezTo>
                    <a:pt x="29" y="50"/>
                    <a:pt x="18" y="9"/>
                    <a:pt x="16" y="5"/>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1" name="任意多边形 46"/>
            <p:cNvSpPr/>
            <p:nvPr/>
          </p:nvSpPr>
          <p:spPr bwMode="auto">
            <a:xfrm>
              <a:off x="4316413" y="2297113"/>
              <a:ext cx="269875" cy="201613"/>
            </a:xfrm>
            <a:custGeom>
              <a:avLst/>
              <a:gdLst>
                <a:gd name="T0" fmla="*/ 14 w 47"/>
                <a:gd name="T1" fmla="*/ 3 h 35"/>
                <a:gd name="T2" fmla="*/ 3 w 47"/>
                <a:gd name="T3" fmla="*/ 5 h 35"/>
                <a:gd name="T4" fmla="*/ 5 w 47"/>
                <a:gd name="T5" fmla="*/ 16 h 35"/>
                <a:gd name="T6" fmla="*/ 47 w 47"/>
                <a:gd name="T7" fmla="*/ 35 h 35"/>
                <a:gd name="T8" fmla="*/ 14 w 47"/>
                <a:gd name="T9" fmla="*/ 3 h 35"/>
              </a:gdLst>
              <a:ahLst/>
              <a:cxnLst>
                <a:cxn ang="0">
                  <a:pos x="T0" y="T1"/>
                </a:cxn>
                <a:cxn ang="0">
                  <a:pos x="T2" y="T3"/>
                </a:cxn>
                <a:cxn ang="0">
                  <a:pos x="T4" y="T5"/>
                </a:cxn>
                <a:cxn ang="0">
                  <a:pos x="T6" y="T7"/>
                </a:cxn>
                <a:cxn ang="0">
                  <a:pos x="T8" y="T9"/>
                </a:cxn>
              </a:cxnLst>
              <a:rect l="0" t="0" r="r" b="b"/>
              <a:pathLst>
                <a:path w="47" h="35">
                  <a:moveTo>
                    <a:pt x="14" y="3"/>
                  </a:moveTo>
                  <a:cubicBezTo>
                    <a:pt x="10" y="0"/>
                    <a:pt x="5" y="1"/>
                    <a:pt x="3" y="5"/>
                  </a:cubicBezTo>
                  <a:cubicBezTo>
                    <a:pt x="0" y="8"/>
                    <a:pt x="1" y="13"/>
                    <a:pt x="5" y="16"/>
                  </a:cubicBezTo>
                  <a:cubicBezTo>
                    <a:pt x="8" y="18"/>
                    <a:pt x="47" y="35"/>
                    <a:pt x="47" y="35"/>
                  </a:cubicBezTo>
                  <a:cubicBezTo>
                    <a:pt x="47" y="35"/>
                    <a:pt x="17" y="5"/>
                    <a:pt x="14" y="3"/>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2" name="任意多边形 47"/>
            <p:cNvSpPr/>
            <p:nvPr/>
          </p:nvSpPr>
          <p:spPr bwMode="auto">
            <a:xfrm>
              <a:off x="4827588" y="4291013"/>
              <a:ext cx="195263" cy="269875"/>
            </a:xfrm>
            <a:custGeom>
              <a:avLst/>
              <a:gdLst>
                <a:gd name="T0" fmla="*/ 2 w 34"/>
                <a:gd name="T1" fmla="*/ 34 h 47"/>
                <a:gd name="T2" fmla="*/ 4 w 34"/>
                <a:gd name="T3" fmla="*/ 45 h 47"/>
                <a:gd name="T4" fmla="*/ 15 w 34"/>
                <a:gd name="T5" fmla="*/ 43 h 47"/>
                <a:gd name="T6" fmla="*/ 34 w 34"/>
                <a:gd name="T7" fmla="*/ 0 h 47"/>
                <a:gd name="T8" fmla="*/ 2 w 34"/>
                <a:gd name="T9" fmla="*/ 34 h 47"/>
              </a:gdLst>
              <a:ahLst/>
              <a:cxnLst>
                <a:cxn ang="0">
                  <a:pos x="T0" y="T1"/>
                </a:cxn>
                <a:cxn ang="0">
                  <a:pos x="T2" y="T3"/>
                </a:cxn>
                <a:cxn ang="0">
                  <a:pos x="T4" y="T5"/>
                </a:cxn>
                <a:cxn ang="0">
                  <a:pos x="T6" y="T7"/>
                </a:cxn>
                <a:cxn ang="0">
                  <a:pos x="T8" y="T9"/>
                </a:cxn>
              </a:cxnLst>
              <a:rect l="0" t="0" r="r" b="b"/>
              <a:pathLst>
                <a:path w="34" h="47">
                  <a:moveTo>
                    <a:pt x="2" y="34"/>
                  </a:moveTo>
                  <a:cubicBezTo>
                    <a:pt x="0" y="37"/>
                    <a:pt x="1" y="42"/>
                    <a:pt x="4" y="45"/>
                  </a:cubicBezTo>
                  <a:cubicBezTo>
                    <a:pt x="8" y="47"/>
                    <a:pt x="13" y="46"/>
                    <a:pt x="15" y="43"/>
                  </a:cubicBezTo>
                  <a:cubicBezTo>
                    <a:pt x="18" y="39"/>
                    <a:pt x="34" y="0"/>
                    <a:pt x="34" y="0"/>
                  </a:cubicBezTo>
                  <a:cubicBezTo>
                    <a:pt x="34" y="0"/>
                    <a:pt x="4" y="30"/>
                    <a:pt x="2" y="3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3" name="任意多边形 48"/>
            <p:cNvSpPr/>
            <p:nvPr/>
          </p:nvSpPr>
          <p:spPr bwMode="auto">
            <a:xfrm>
              <a:off x="5507038" y="4475163"/>
              <a:ext cx="96838" cy="311150"/>
            </a:xfrm>
            <a:custGeom>
              <a:avLst/>
              <a:gdLst>
                <a:gd name="T0" fmla="*/ 1 w 17"/>
                <a:gd name="T1" fmla="*/ 44 h 54"/>
                <a:gd name="T2" fmla="*/ 7 w 17"/>
                <a:gd name="T3" fmla="*/ 53 h 54"/>
                <a:gd name="T4" fmla="*/ 17 w 17"/>
                <a:gd name="T5" fmla="*/ 47 h 54"/>
                <a:gd name="T6" fmla="*/ 17 w 17"/>
                <a:gd name="T7" fmla="*/ 0 h 54"/>
                <a:gd name="T8" fmla="*/ 1 w 17"/>
                <a:gd name="T9" fmla="*/ 44 h 54"/>
              </a:gdLst>
              <a:ahLst/>
              <a:cxnLst>
                <a:cxn ang="0">
                  <a:pos x="T0" y="T1"/>
                </a:cxn>
                <a:cxn ang="0">
                  <a:pos x="T2" y="T3"/>
                </a:cxn>
                <a:cxn ang="0">
                  <a:pos x="T4" y="T5"/>
                </a:cxn>
                <a:cxn ang="0">
                  <a:pos x="T6" y="T7"/>
                </a:cxn>
                <a:cxn ang="0">
                  <a:pos x="T8" y="T9"/>
                </a:cxn>
              </a:cxnLst>
              <a:rect l="0" t="0" r="r" b="b"/>
              <a:pathLst>
                <a:path w="17" h="54">
                  <a:moveTo>
                    <a:pt x="1" y="44"/>
                  </a:moveTo>
                  <a:cubicBezTo>
                    <a:pt x="0" y="48"/>
                    <a:pt x="3" y="52"/>
                    <a:pt x="7" y="53"/>
                  </a:cubicBezTo>
                  <a:cubicBezTo>
                    <a:pt x="12" y="54"/>
                    <a:pt x="16" y="51"/>
                    <a:pt x="17" y="47"/>
                  </a:cubicBezTo>
                  <a:cubicBezTo>
                    <a:pt x="17" y="42"/>
                    <a:pt x="17" y="0"/>
                    <a:pt x="17" y="0"/>
                  </a:cubicBezTo>
                  <a:cubicBezTo>
                    <a:pt x="17" y="0"/>
                    <a:pt x="2" y="40"/>
                    <a:pt x="1" y="4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4" name="任意多边形 49"/>
            <p:cNvSpPr/>
            <p:nvPr/>
          </p:nvSpPr>
          <p:spPr bwMode="auto">
            <a:xfrm>
              <a:off x="6542088" y="1749426"/>
              <a:ext cx="201613" cy="265113"/>
            </a:xfrm>
            <a:custGeom>
              <a:avLst/>
              <a:gdLst>
                <a:gd name="T0" fmla="*/ 20 w 35"/>
                <a:gd name="T1" fmla="*/ 4 h 46"/>
                <a:gd name="T2" fmla="*/ 31 w 35"/>
                <a:gd name="T3" fmla="*/ 3 h 46"/>
                <a:gd name="T4" fmla="*/ 33 w 35"/>
                <a:gd name="T5" fmla="*/ 14 h 46"/>
                <a:gd name="T6" fmla="*/ 0 w 35"/>
                <a:gd name="T7" fmla="*/ 46 h 46"/>
                <a:gd name="T8" fmla="*/ 20 w 35"/>
                <a:gd name="T9" fmla="*/ 4 h 46"/>
              </a:gdLst>
              <a:ahLst/>
              <a:cxnLst>
                <a:cxn ang="0">
                  <a:pos x="T0" y="T1"/>
                </a:cxn>
                <a:cxn ang="0">
                  <a:pos x="T2" y="T3"/>
                </a:cxn>
                <a:cxn ang="0">
                  <a:pos x="T4" y="T5"/>
                </a:cxn>
                <a:cxn ang="0">
                  <a:pos x="T6" y="T7"/>
                </a:cxn>
                <a:cxn ang="0">
                  <a:pos x="T8" y="T9"/>
                </a:cxn>
              </a:cxnLst>
              <a:rect l="0" t="0" r="r" b="b"/>
              <a:pathLst>
                <a:path w="35" h="46">
                  <a:moveTo>
                    <a:pt x="20" y="4"/>
                  </a:moveTo>
                  <a:cubicBezTo>
                    <a:pt x="22" y="1"/>
                    <a:pt x="27" y="0"/>
                    <a:pt x="31" y="3"/>
                  </a:cubicBezTo>
                  <a:cubicBezTo>
                    <a:pt x="35" y="5"/>
                    <a:pt x="35" y="10"/>
                    <a:pt x="33" y="14"/>
                  </a:cubicBezTo>
                  <a:cubicBezTo>
                    <a:pt x="30" y="17"/>
                    <a:pt x="0" y="46"/>
                    <a:pt x="0" y="46"/>
                  </a:cubicBezTo>
                  <a:cubicBezTo>
                    <a:pt x="0" y="46"/>
                    <a:pt x="17" y="8"/>
                    <a:pt x="20"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5" name="任意多边形 50"/>
            <p:cNvSpPr/>
            <p:nvPr/>
          </p:nvSpPr>
          <p:spPr bwMode="auto">
            <a:xfrm>
              <a:off x="7370763" y="2844801"/>
              <a:ext cx="304800" cy="92075"/>
            </a:xfrm>
            <a:custGeom>
              <a:avLst/>
              <a:gdLst>
                <a:gd name="T0" fmla="*/ 45 w 53"/>
                <a:gd name="T1" fmla="*/ 0 h 16"/>
                <a:gd name="T2" fmla="*/ 53 w 53"/>
                <a:gd name="T3" fmla="*/ 7 h 16"/>
                <a:gd name="T4" fmla="*/ 46 w 53"/>
                <a:gd name="T5" fmla="*/ 16 h 16"/>
                <a:gd name="T6" fmla="*/ 0 w 53"/>
                <a:gd name="T7" fmla="*/ 12 h 16"/>
                <a:gd name="T8" fmla="*/ 45 w 53"/>
                <a:gd name="T9" fmla="*/ 0 h 16"/>
              </a:gdLst>
              <a:ahLst/>
              <a:cxnLst>
                <a:cxn ang="0">
                  <a:pos x="T0" y="T1"/>
                </a:cxn>
                <a:cxn ang="0">
                  <a:pos x="T2" y="T3"/>
                </a:cxn>
                <a:cxn ang="0">
                  <a:pos x="T4" y="T5"/>
                </a:cxn>
                <a:cxn ang="0">
                  <a:pos x="T6" y="T7"/>
                </a:cxn>
                <a:cxn ang="0">
                  <a:pos x="T8" y="T9"/>
                </a:cxn>
              </a:cxnLst>
              <a:rect l="0" t="0" r="r" b="b"/>
              <a:pathLst>
                <a:path w="52" h="16">
                  <a:moveTo>
                    <a:pt x="45" y="0"/>
                  </a:moveTo>
                  <a:cubicBezTo>
                    <a:pt x="49" y="0"/>
                    <a:pt x="53" y="3"/>
                    <a:pt x="53" y="7"/>
                  </a:cubicBezTo>
                  <a:cubicBezTo>
                    <a:pt x="53" y="12"/>
                    <a:pt x="50" y="16"/>
                    <a:pt x="46" y="16"/>
                  </a:cubicBezTo>
                  <a:cubicBezTo>
                    <a:pt x="41" y="16"/>
                    <a:pt x="0" y="12"/>
                    <a:pt x="0" y="12"/>
                  </a:cubicBezTo>
                  <a:cubicBezTo>
                    <a:pt x="0" y="12"/>
                    <a:pt x="40" y="0"/>
                    <a:pt x="45" y="0"/>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6" name="任意多边形 51"/>
            <p:cNvSpPr/>
            <p:nvPr/>
          </p:nvSpPr>
          <p:spPr bwMode="auto">
            <a:xfrm>
              <a:off x="6737350" y="4105276"/>
              <a:ext cx="195263" cy="271463"/>
            </a:xfrm>
            <a:custGeom>
              <a:avLst/>
              <a:gdLst>
                <a:gd name="T0" fmla="*/ 32 w 34"/>
                <a:gd name="T1" fmla="*/ 34 h 47"/>
                <a:gd name="T2" fmla="*/ 30 w 34"/>
                <a:gd name="T3" fmla="*/ 45 h 47"/>
                <a:gd name="T4" fmla="*/ 19 w 34"/>
                <a:gd name="T5" fmla="*/ 43 h 47"/>
                <a:gd name="T6" fmla="*/ 0 w 34"/>
                <a:gd name="T7" fmla="*/ 0 h 47"/>
                <a:gd name="T8" fmla="*/ 32 w 34"/>
                <a:gd name="T9" fmla="*/ 34 h 47"/>
              </a:gdLst>
              <a:ahLst/>
              <a:cxnLst>
                <a:cxn ang="0">
                  <a:pos x="T0" y="T1"/>
                </a:cxn>
                <a:cxn ang="0">
                  <a:pos x="T2" y="T3"/>
                </a:cxn>
                <a:cxn ang="0">
                  <a:pos x="T4" y="T5"/>
                </a:cxn>
                <a:cxn ang="0">
                  <a:pos x="T6" y="T7"/>
                </a:cxn>
                <a:cxn ang="0">
                  <a:pos x="T8" y="T9"/>
                </a:cxn>
              </a:cxnLst>
              <a:rect l="0" t="0" r="r" b="b"/>
              <a:pathLst>
                <a:path w="34" h="47">
                  <a:moveTo>
                    <a:pt x="32" y="34"/>
                  </a:moveTo>
                  <a:cubicBezTo>
                    <a:pt x="34" y="38"/>
                    <a:pt x="33" y="42"/>
                    <a:pt x="30" y="45"/>
                  </a:cubicBezTo>
                  <a:cubicBezTo>
                    <a:pt x="26" y="47"/>
                    <a:pt x="21" y="46"/>
                    <a:pt x="19" y="43"/>
                  </a:cubicBezTo>
                  <a:cubicBezTo>
                    <a:pt x="16" y="39"/>
                    <a:pt x="0" y="0"/>
                    <a:pt x="0" y="0"/>
                  </a:cubicBezTo>
                  <a:cubicBezTo>
                    <a:pt x="0" y="0"/>
                    <a:pt x="29" y="30"/>
                    <a:pt x="32" y="3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7" name="任意多边形 52"/>
            <p:cNvSpPr/>
            <p:nvPr/>
          </p:nvSpPr>
          <p:spPr bwMode="auto">
            <a:xfrm>
              <a:off x="6219825" y="4451351"/>
              <a:ext cx="155575" cy="293688"/>
            </a:xfrm>
            <a:custGeom>
              <a:avLst/>
              <a:gdLst>
                <a:gd name="T0" fmla="*/ 25 w 27"/>
                <a:gd name="T1" fmla="*/ 39 h 51"/>
                <a:gd name="T2" fmla="*/ 21 w 27"/>
                <a:gd name="T3" fmla="*/ 49 h 51"/>
                <a:gd name="T4" fmla="*/ 11 w 27"/>
                <a:gd name="T5" fmla="*/ 45 h 51"/>
                <a:gd name="T6" fmla="*/ 0 w 27"/>
                <a:gd name="T7" fmla="*/ 0 h 51"/>
                <a:gd name="T8" fmla="*/ 25 w 27"/>
                <a:gd name="T9" fmla="*/ 39 h 51"/>
              </a:gdLst>
              <a:ahLst/>
              <a:cxnLst>
                <a:cxn ang="0">
                  <a:pos x="T0" y="T1"/>
                </a:cxn>
                <a:cxn ang="0">
                  <a:pos x="T2" y="T3"/>
                </a:cxn>
                <a:cxn ang="0">
                  <a:pos x="T4" y="T5"/>
                </a:cxn>
                <a:cxn ang="0">
                  <a:pos x="T6" y="T7"/>
                </a:cxn>
                <a:cxn ang="0">
                  <a:pos x="T8" y="T9"/>
                </a:cxn>
              </a:cxnLst>
              <a:rect l="0" t="0" r="r" b="b"/>
              <a:pathLst>
                <a:path w="27" h="51">
                  <a:moveTo>
                    <a:pt x="25" y="39"/>
                  </a:moveTo>
                  <a:cubicBezTo>
                    <a:pt x="27" y="43"/>
                    <a:pt x="25" y="48"/>
                    <a:pt x="21" y="49"/>
                  </a:cubicBezTo>
                  <a:cubicBezTo>
                    <a:pt x="17" y="51"/>
                    <a:pt x="13" y="49"/>
                    <a:pt x="11" y="45"/>
                  </a:cubicBezTo>
                  <a:cubicBezTo>
                    <a:pt x="9" y="41"/>
                    <a:pt x="0" y="0"/>
                    <a:pt x="0" y="0"/>
                  </a:cubicBezTo>
                  <a:cubicBezTo>
                    <a:pt x="0" y="0"/>
                    <a:pt x="24" y="35"/>
                    <a:pt x="25" y="39"/>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8" name="矩形 197"/>
            <p:cNvSpPr/>
            <p:nvPr/>
          </p:nvSpPr>
          <p:spPr bwMode="auto">
            <a:xfrm>
              <a:off x="5092700" y="2509838"/>
              <a:ext cx="17463" cy="150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99" name="矩形 198"/>
            <p:cNvSpPr/>
            <p:nvPr/>
          </p:nvSpPr>
          <p:spPr bwMode="auto">
            <a:xfrm>
              <a:off x="4845050" y="3092451"/>
              <a:ext cx="11113" cy="149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00" name="矩形 199"/>
            <p:cNvSpPr/>
            <p:nvPr/>
          </p:nvSpPr>
          <p:spPr bwMode="auto">
            <a:xfrm>
              <a:off x="5627688" y="2187576"/>
              <a:ext cx="11113" cy="149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01" name="矩形 200"/>
            <p:cNvSpPr/>
            <p:nvPr/>
          </p:nvSpPr>
          <p:spPr bwMode="auto">
            <a:xfrm>
              <a:off x="5478463" y="2913063"/>
              <a:ext cx="11113" cy="150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02" name="矩形 201"/>
            <p:cNvSpPr/>
            <p:nvPr/>
          </p:nvSpPr>
          <p:spPr bwMode="auto">
            <a:xfrm>
              <a:off x="6116638" y="2470151"/>
              <a:ext cx="17463" cy="149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03" name="矩形 202"/>
            <p:cNvSpPr/>
            <p:nvPr/>
          </p:nvSpPr>
          <p:spPr bwMode="auto">
            <a:xfrm>
              <a:off x="5937250" y="3495676"/>
              <a:ext cx="17463" cy="149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04" name="矩形 203"/>
            <p:cNvSpPr/>
            <p:nvPr/>
          </p:nvSpPr>
          <p:spPr bwMode="auto">
            <a:xfrm>
              <a:off x="6467475" y="3686176"/>
              <a:ext cx="17463" cy="149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05" name="矩形 204"/>
            <p:cNvSpPr/>
            <p:nvPr/>
          </p:nvSpPr>
          <p:spPr bwMode="auto">
            <a:xfrm>
              <a:off x="5638800" y="4025901"/>
              <a:ext cx="11113" cy="15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06" name="矩形 205"/>
            <p:cNvSpPr/>
            <p:nvPr/>
          </p:nvSpPr>
          <p:spPr bwMode="auto">
            <a:xfrm>
              <a:off x="5224463" y="3563938"/>
              <a:ext cx="17463" cy="150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grpSp>
      <p:sp>
        <p:nvSpPr>
          <p:cNvPr id="5" name="文本框 4"/>
          <p:cNvSpPr txBox="1"/>
          <p:nvPr/>
        </p:nvSpPr>
        <p:spPr>
          <a:xfrm>
            <a:off x="515620" y="2593975"/>
            <a:ext cx="9412605" cy="1014730"/>
          </a:xfrm>
          <a:prstGeom prst="rect">
            <a:avLst/>
          </a:prstGeom>
          <a:noFill/>
        </p:spPr>
        <p:txBody>
          <a:bodyPr wrap="square" rtlCol="0" anchor="t">
            <a:spAutoFit/>
          </a:bodyPr>
          <a:p>
            <a:r>
              <a:rPr lang="zh-CN" altLang="en-US" sz="2000" b="1">
                <a:solidFill>
                  <a:schemeClr val="accent1">
                    <a:lumMod val="50000"/>
                  </a:schemeClr>
                </a:solidFill>
                <a:sym typeface="+mn-ea"/>
              </a:rPr>
              <a:t>这种表达合适吗？</a:t>
            </a:r>
            <a:endParaRPr lang="en-US" altLang="zh-CN" sz="2000" b="1">
              <a:solidFill>
                <a:schemeClr val="accent1">
                  <a:lumMod val="50000"/>
                </a:schemeClr>
              </a:solidFill>
              <a:sym typeface="+mn-ea"/>
            </a:endParaRPr>
          </a:p>
          <a:p>
            <a:r>
              <a:rPr lang="en-US" altLang="zh-CN" sz="2000">
                <a:sym typeface="+mn-ea"/>
              </a:rPr>
              <a:t>Learning that Henan Province suffered extremely severe flood and was damaged badly, I’m writing to advocate donating indispensable supplies to the area.</a:t>
            </a:r>
            <a:endParaRPr lang="zh-CN" altLang="en-US" sz="2000"/>
          </a:p>
        </p:txBody>
      </p:sp>
      <p:sp>
        <p:nvSpPr>
          <p:cNvPr id="6" name="文本框 5"/>
          <p:cNvSpPr txBox="1"/>
          <p:nvPr/>
        </p:nvSpPr>
        <p:spPr>
          <a:xfrm>
            <a:off x="1031875" y="4122420"/>
            <a:ext cx="10668000" cy="2245360"/>
          </a:xfrm>
          <a:prstGeom prst="rect">
            <a:avLst/>
          </a:prstGeom>
          <a:noFill/>
        </p:spPr>
        <p:txBody>
          <a:bodyPr wrap="square" rtlCol="0" anchor="t">
            <a:spAutoFit/>
          </a:bodyPr>
          <a:p>
            <a:r>
              <a:rPr lang="zh-CN" altLang="en-US" sz="2000" b="1">
                <a:solidFill>
                  <a:schemeClr val="accent1">
                    <a:lumMod val="50000"/>
                  </a:schemeClr>
                </a:solidFill>
                <a:sym typeface="+mn-ea"/>
              </a:rPr>
              <a:t>本文是李华代表学生会发出的公开倡议书（可张贴，可广播），而非</a:t>
            </a:r>
            <a:r>
              <a:rPr lang="en-US" altLang="zh-CN" sz="2000" b="1">
                <a:solidFill>
                  <a:schemeClr val="accent1">
                    <a:lumMod val="50000"/>
                  </a:schemeClr>
                </a:solidFill>
                <a:sym typeface="+mn-ea"/>
              </a:rPr>
              <a:t> “write to </a:t>
            </a:r>
            <a:r>
              <a:rPr lang="zh-CN" altLang="en-US" sz="2000" b="1">
                <a:solidFill>
                  <a:schemeClr val="accent1">
                    <a:lumMod val="50000"/>
                  </a:schemeClr>
                </a:solidFill>
                <a:sym typeface="+mn-ea"/>
              </a:rPr>
              <a:t>写信给学生</a:t>
            </a:r>
            <a:r>
              <a:rPr lang="en-US" altLang="zh-CN" sz="2000" b="1">
                <a:solidFill>
                  <a:schemeClr val="accent1">
                    <a:lumMod val="50000"/>
                  </a:schemeClr>
                </a:solidFill>
                <a:sym typeface="+mn-ea"/>
              </a:rPr>
              <a:t>...”</a:t>
            </a:r>
            <a:r>
              <a:rPr lang="zh-CN" altLang="en-US" sz="2000" b="1">
                <a:solidFill>
                  <a:schemeClr val="accent1">
                    <a:lumMod val="50000"/>
                  </a:schemeClr>
                </a:solidFill>
                <a:sym typeface="+mn-ea"/>
              </a:rPr>
              <a:t>，在考试中一定要细致审题，角色代入，把握正确的交际方向和交际用语。切忌死背句型或套话！此句建议改为：</a:t>
            </a:r>
            <a:endParaRPr lang="zh-CN" altLang="en-US" sz="2000" b="1">
              <a:solidFill>
                <a:schemeClr val="accent1">
                  <a:lumMod val="50000"/>
                </a:schemeClr>
              </a:solidFill>
              <a:sym typeface="+mn-ea"/>
            </a:endParaRPr>
          </a:p>
          <a:p>
            <a:r>
              <a:rPr lang="en-US" altLang="zh-CN" sz="2000">
                <a:sym typeface="+mn-ea"/>
              </a:rPr>
              <a:t>    Learning that Henan Province suffered extremely severe flood and was damaged badly, </a:t>
            </a:r>
            <a:r>
              <a:rPr lang="en-US" altLang="zh-CN" sz="2000">
                <a:solidFill>
                  <a:srgbClr val="C00000"/>
                </a:solidFill>
                <a:sym typeface="+mn-ea"/>
              </a:rPr>
              <a:t>the Students’ Union is advocating</a:t>
            </a:r>
            <a:r>
              <a:rPr lang="en-US" altLang="zh-CN" sz="2000">
                <a:sym typeface="+mn-ea"/>
              </a:rPr>
              <a:t> donating indispensable supplies to the area.</a:t>
            </a:r>
            <a:endParaRPr lang="en-US" altLang="zh-CN" sz="2000"/>
          </a:p>
          <a:p>
            <a:r>
              <a:rPr lang="en-US" altLang="zh-CN" sz="2000">
                <a:sym typeface="+mn-ea"/>
              </a:rPr>
              <a:t>   得知河南遭受了严重的水灾，损失严重，学生会呼吁向该地区捐赠必要的物</a:t>
            </a:r>
            <a:r>
              <a:rPr lang="zh-CN" altLang="en-US" sz="2000">
                <a:sym typeface="+mn-ea"/>
              </a:rPr>
              <a:t>品</a:t>
            </a:r>
            <a:r>
              <a:rPr lang="en-US" altLang="zh-CN" sz="2000">
                <a:sym typeface="+mn-ea"/>
              </a:rPr>
              <a:t>。</a:t>
            </a:r>
            <a:endParaRPr lang="en-US" altLang="zh-CN" sz="2000"/>
          </a:p>
          <a:p>
            <a:r>
              <a:rPr lang="en-US" altLang="zh-CN" sz="2000">
                <a:sym typeface="+mn-ea"/>
              </a:rPr>
              <a:t>     </a:t>
            </a:r>
            <a:r>
              <a:rPr lang="en-US" altLang="zh-CN" sz="1600" i="1">
                <a:sym typeface="+mn-ea"/>
              </a:rPr>
              <a:t>indispensable /ˌɪndɪˈspensəbl/ adj. 不可缺少的；绝对必要的</a:t>
            </a:r>
            <a:endParaRPr lang="en-US" altLang="zh-CN" sz="1600" i="1">
              <a:sym typeface="+mn-ea"/>
            </a:endParaRPr>
          </a:p>
        </p:txBody>
      </p:sp>
      <p:sp>
        <p:nvSpPr>
          <p:cNvPr id="10247" name="Rectangle 6"/>
          <p:cNvSpPr>
            <a:spLocks noChangeArrowheads="1"/>
          </p:cNvSpPr>
          <p:nvPr>
            <p:custDataLst>
              <p:tags r:id="rId3"/>
            </p:custDataLst>
          </p:nvPr>
        </p:nvSpPr>
        <p:spPr bwMode="auto">
          <a:xfrm>
            <a:off x="97790" y="2552065"/>
            <a:ext cx="289560" cy="1138555"/>
          </a:xfrm>
          <a:prstGeom prst="rect">
            <a:avLst/>
          </a:prstGeom>
          <a:solidFill>
            <a:srgbClr val="00BAF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anchor="ctr">
            <a:normAutofit lnSpcReduction="20000"/>
          </a:bodyPr>
          <a:lstStyle>
            <a:lvl1pPr>
              <a:spcBef>
                <a:spcPct val="20000"/>
              </a:spcBef>
              <a:buChar char="•"/>
              <a:defRPr sz="3200">
                <a:solidFill>
                  <a:sysClr val="windowText" lastClr="000000"/>
                </a:solidFill>
                <a:latin typeface="Arial" panose="020B0604020202020204" pitchFamily="34" charset="0"/>
                <a:ea typeface="黑体" panose="02010609060101010101" charset="-122"/>
              </a:defRPr>
            </a:lvl1pPr>
            <a:lvl2pPr marL="742950" indent="-285750">
              <a:spcBef>
                <a:spcPct val="20000"/>
              </a:spcBef>
              <a:buChar char="–"/>
              <a:defRPr sz="2800">
                <a:solidFill>
                  <a:sysClr val="windowText" lastClr="000000"/>
                </a:solidFill>
                <a:latin typeface="Arial" panose="020B0604020202020204" pitchFamily="34" charset="0"/>
                <a:ea typeface="黑体" panose="02010609060101010101" charset="-122"/>
              </a:defRPr>
            </a:lvl2pPr>
            <a:lvl3pPr marL="1143000" indent="-228600">
              <a:spcBef>
                <a:spcPct val="20000"/>
              </a:spcBef>
              <a:buChar char="•"/>
              <a:defRPr sz="2400">
                <a:solidFill>
                  <a:sysClr val="windowText" lastClr="000000"/>
                </a:solidFill>
                <a:latin typeface="Arial" panose="020B0604020202020204" pitchFamily="34" charset="0"/>
                <a:ea typeface="黑体" panose="02010609060101010101" charset="-122"/>
              </a:defRPr>
            </a:lvl3pPr>
            <a:lvl4pPr marL="1600200" indent="-228600">
              <a:spcBef>
                <a:spcPct val="20000"/>
              </a:spcBef>
              <a:buChar char="–"/>
              <a:defRPr sz="2000">
                <a:solidFill>
                  <a:sysClr val="windowText" lastClr="000000"/>
                </a:solidFill>
                <a:latin typeface="Arial" panose="020B0604020202020204" pitchFamily="34" charset="0"/>
                <a:ea typeface="黑体" panose="02010609060101010101" charset="-122"/>
              </a:defRPr>
            </a:lvl4pPr>
            <a:lvl5pPr marL="2057400" indent="-228600">
              <a:spcBef>
                <a:spcPct val="20000"/>
              </a:spcBef>
              <a:buChar char="»"/>
              <a:defRPr sz="2000">
                <a:solidFill>
                  <a:sysClr val="windowText" lastClr="000000"/>
                </a:solidFill>
                <a:latin typeface="Arial" panose="020B0604020202020204" pitchFamily="34" charset="0"/>
                <a:ea typeface="黑体" panose="02010609060101010101" charset="-122"/>
              </a:defRPr>
            </a:lvl5pPr>
            <a:lvl6pPr marL="25146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charset="-122"/>
              </a:defRPr>
            </a:lvl6pPr>
            <a:lvl7pPr marL="29718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charset="-122"/>
              </a:defRPr>
            </a:lvl7pPr>
            <a:lvl8pPr marL="34290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charset="-122"/>
              </a:defRPr>
            </a:lvl8pPr>
            <a:lvl9pPr marL="38862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800" b="0" i="0" u="none" strike="noStrike" kern="1200" cap="none" spc="0" normalizeH="0" baseline="0" noProof="0">
              <a:ln>
                <a:noFill/>
              </a:ln>
              <a:solidFill>
                <a:sysClr val="windowText" lastClr="000000"/>
              </a:solidFill>
              <a:effectLst/>
              <a:uLnTx/>
              <a:uFillTx/>
              <a:latin typeface="+mn-lt"/>
              <a:ea typeface="+mn-ea"/>
              <a:cs typeface="+mn-cs"/>
              <a:sym typeface="Arial" panose="020B0604020202020204" pitchFamily="34" charset="0"/>
            </a:endParaRPr>
          </a:p>
        </p:txBody>
      </p:sp>
      <p:sp>
        <p:nvSpPr>
          <p:cNvPr id="9" name="Rectangle 6"/>
          <p:cNvSpPr>
            <a:spLocks noChangeArrowheads="1"/>
          </p:cNvSpPr>
          <p:nvPr>
            <p:custDataLst>
              <p:tags r:id="rId4"/>
            </p:custDataLst>
          </p:nvPr>
        </p:nvSpPr>
        <p:spPr bwMode="auto">
          <a:xfrm>
            <a:off x="685800" y="4121785"/>
            <a:ext cx="265430" cy="2240915"/>
          </a:xfrm>
          <a:prstGeom prst="rect">
            <a:avLst/>
          </a:prstGeom>
          <a:solidFill>
            <a:srgbClr val="00BAF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anchor="ctr">
            <a:normAutofit lnSpcReduction="20000"/>
          </a:bodyPr>
          <a:lstStyle>
            <a:lvl1pPr>
              <a:spcBef>
                <a:spcPct val="20000"/>
              </a:spcBef>
              <a:buChar char="•"/>
              <a:defRPr sz="3200">
                <a:solidFill>
                  <a:sysClr val="windowText" lastClr="000000"/>
                </a:solidFill>
                <a:latin typeface="Arial" panose="020B0604020202020204" pitchFamily="34" charset="0"/>
                <a:ea typeface="黑体" panose="02010609060101010101" charset="-122"/>
              </a:defRPr>
            </a:lvl1pPr>
            <a:lvl2pPr marL="742950" indent="-285750">
              <a:spcBef>
                <a:spcPct val="20000"/>
              </a:spcBef>
              <a:buChar char="–"/>
              <a:defRPr sz="2800">
                <a:solidFill>
                  <a:sysClr val="windowText" lastClr="000000"/>
                </a:solidFill>
                <a:latin typeface="Arial" panose="020B0604020202020204" pitchFamily="34" charset="0"/>
                <a:ea typeface="黑体" panose="02010609060101010101" charset="-122"/>
              </a:defRPr>
            </a:lvl2pPr>
            <a:lvl3pPr marL="1143000" indent="-228600">
              <a:spcBef>
                <a:spcPct val="20000"/>
              </a:spcBef>
              <a:buChar char="•"/>
              <a:defRPr sz="2400">
                <a:solidFill>
                  <a:sysClr val="windowText" lastClr="000000"/>
                </a:solidFill>
                <a:latin typeface="Arial" panose="020B0604020202020204" pitchFamily="34" charset="0"/>
                <a:ea typeface="黑体" panose="02010609060101010101" charset="-122"/>
              </a:defRPr>
            </a:lvl3pPr>
            <a:lvl4pPr marL="1600200" indent="-228600">
              <a:spcBef>
                <a:spcPct val="20000"/>
              </a:spcBef>
              <a:buChar char="–"/>
              <a:defRPr sz="2000">
                <a:solidFill>
                  <a:sysClr val="windowText" lastClr="000000"/>
                </a:solidFill>
                <a:latin typeface="Arial" panose="020B0604020202020204" pitchFamily="34" charset="0"/>
                <a:ea typeface="黑体" panose="02010609060101010101" charset="-122"/>
              </a:defRPr>
            </a:lvl4pPr>
            <a:lvl5pPr marL="2057400" indent="-228600">
              <a:spcBef>
                <a:spcPct val="20000"/>
              </a:spcBef>
              <a:buChar char="»"/>
              <a:defRPr sz="2000">
                <a:solidFill>
                  <a:sysClr val="windowText" lastClr="000000"/>
                </a:solidFill>
                <a:latin typeface="Arial" panose="020B0604020202020204" pitchFamily="34" charset="0"/>
                <a:ea typeface="黑体" panose="02010609060101010101" charset="-122"/>
              </a:defRPr>
            </a:lvl5pPr>
            <a:lvl6pPr marL="25146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charset="-122"/>
              </a:defRPr>
            </a:lvl6pPr>
            <a:lvl7pPr marL="29718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charset="-122"/>
              </a:defRPr>
            </a:lvl7pPr>
            <a:lvl8pPr marL="34290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charset="-122"/>
              </a:defRPr>
            </a:lvl8pPr>
            <a:lvl9pPr marL="38862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800" b="0" i="0" u="none" strike="noStrike" kern="1200" cap="none" spc="0" normalizeH="0" baseline="0" noProof="0">
              <a:ln>
                <a:noFill/>
              </a:ln>
              <a:solidFill>
                <a:sysClr val="windowText" lastClr="000000"/>
              </a:solidFill>
              <a:effectLst/>
              <a:uLnTx/>
              <a:uFillTx/>
              <a:latin typeface="+mn-lt"/>
              <a:ea typeface="+mn-ea"/>
              <a:cs typeface="+mn-cs"/>
              <a:sym typeface="Arial" panose="020B0604020202020204" pitchFamily="34" charset="0"/>
            </a:endParaRPr>
          </a:p>
        </p:txBody>
      </p:sp>
      <p:sp>
        <p:nvSpPr>
          <p:cNvPr id="10" name="圆角矩形 9"/>
          <p:cNvSpPr/>
          <p:nvPr/>
        </p:nvSpPr>
        <p:spPr>
          <a:xfrm>
            <a:off x="1296035" y="3261360"/>
            <a:ext cx="1530350" cy="346710"/>
          </a:xfrm>
          <a:prstGeom prst="round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6" grpId="0"/>
      <p:bldP spid="9" grpId="0" animBg="1"/>
      <p:bldP spid="8" grpId="1" animBg="1"/>
      <p:bldP spid="4" grpId="1"/>
      <p:bldP spid="6" grpId="1"/>
      <p:bldP spid="9" grpId="1" animBg="1"/>
      <p:bldP spid="10" grpId="0" bldLvl="0" animBg="1"/>
      <p:bldP spid="1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509905" y="3782060"/>
            <a:ext cx="11219815" cy="2797175"/>
          </a:xfrm>
          <a:prstGeom prst="rect">
            <a:avLst/>
          </a:prstGeom>
          <a:noFill/>
          <a:ln w="28575">
            <a:solidFill>
              <a:srgbClr val="8064A2">
                <a:lumMod val="75000"/>
              </a:srgbClr>
            </a:solidFill>
          </a:ln>
        </p:spPr>
        <p:txBody>
          <a:bodyPr wrap="square" rtlCol="0" anchor="t">
            <a:spAutoFit/>
          </a:bodyPr>
          <a:p>
            <a:pPr indent="0">
              <a:lnSpc>
                <a:spcPct val="130000"/>
              </a:lnSpc>
              <a:spcBef>
                <a:spcPts val="600"/>
              </a:spcBef>
              <a:buFont typeface="Wingdings" panose="05000000000000000000" charset="0"/>
              <a:buNone/>
            </a:pPr>
            <a:endParaRPr lang="zh-CN" altLang="en-US" sz="2400" kern="0" dirty="0">
              <a:latin typeface="微软雅黑" panose="020B0503020204020204" charset="-122"/>
              <a:ea typeface="微软雅黑" panose="020B0503020204020204" charset="-122"/>
              <a:cs typeface="+mn-ea"/>
              <a:sym typeface="+mn-lt"/>
            </a:endParaRPr>
          </a:p>
          <a:p>
            <a:pPr indent="0">
              <a:lnSpc>
                <a:spcPct val="130000"/>
              </a:lnSpc>
              <a:spcBef>
                <a:spcPts val="600"/>
              </a:spcBef>
              <a:buFont typeface="Wingdings" panose="05000000000000000000" charset="0"/>
              <a:buNone/>
            </a:pPr>
            <a:endParaRPr lang="zh-CN" altLang="en-US" sz="2400" kern="0" dirty="0">
              <a:latin typeface="微软雅黑" panose="020B0503020204020204" charset="-122"/>
              <a:ea typeface="微软雅黑" panose="020B0503020204020204" charset="-122"/>
              <a:cs typeface="+mn-ea"/>
              <a:sym typeface="+mn-lt"/>
            </a:endParaRPr>
          </a:p>
          <a:p>
            <a:pPr indent="0">
              <a:lnSpc>
                <a:spcPct val="130000"/>
              </a:lnSpc>
              <a:spcBef>
                <a:spcPts val="600"/>
              </a:spcBef>
              <a:buFont typeface="Wingdings" panose="05000000000000000000" charset="0"/>
              <a:buNone/>
            </a:pPr>
            <a:endParaRPr lang="zh-CN" altLang="en-US" sz="2400" kern="0" dirty="0">
              <a:latin typeface="微软雅黑" panose="020B0503020204020204" charset="-122"/>
              <a:ea typeface="微软雅黑" panose="020B0503020204020204" charset="-122"/>
              <a:cs typeface="+mn-ea"/>
              <a:sym typeface="+mn-lt"/>
            </a:endParaRPr>
          </a:p>
          <a:p>
            <a:pPr indent="0">
              <a:lnSpc>
                <a:spcPct val="130000"/>
              </a:lnSpc>
              <a:spcBef>
                <a:spcPts val="600"/>
              </a:spcBef>
              <a:buFont typeface="Wingdings" panose="05000000000000000000" charset="0"/>
              <a:buNone/>
            </a:pPr>
            <a:endParaRPr lang="zh-CN" altLang="en-US" sz="2400" kern="0" dirty="0">
              <a:latin typeface="微软雅黑" panose="020B0503020204020204" charset="-122"/>
              <a:ea typeface="微软雅黑" panose="020B0503020204020204" charset="-122"/>
              <a:cs typeface="+mn-ea"/>
              <a:sym typeface="+mn-lt"/>
            </a:endParaRPr>
          </a:p>
          <a:p>
            <a:pPr indent="0">
              <a:lnSpc>
                <a:spcPct val="130000"/>
              </a:lnSpc>
              <a:spcBef>
                <a:spcPts val="600"/>
              </a:spcBef>
              <a:buFont typeface="Wingdings" panose="05000000000000000000" charset="0"/>
              <a:buNone/>
            </a:pPr>
            <a:endParaRPr lang="zh-CN" altLang="en-US" sz="2400" kern="0" dirty="0">
              <a:latin typeface="微软雅黑" panose="020B0503020204020204" charset="-122"/>
              <a:ea typeface="微软雅黑" panose="020B0503020204020204" charset="-122"/>
              <a:cs typeface="+mn-ea"/>
              <a:sym typeface="+mn-lt"/>
            </a:endParaRPr>
          </a:p>
        </p:txBody>
      </p:sp>
      <p:sp>
        <p:nvSpPr>
          <p:cNvPr id="7" name="文本框 6"/>
          <p:cNvSpPr txBox="1"/>
          <p:nvPr>
            <p:custDataLst>
              <p:tags r:id="rId2"/>
            </p:custDataLst>
          </p:nvPr>
        </p:nvSpPr>
        <p:spPr>
          <a:xfrm>
            <a:off x="541020" y="1244600"/>
            <a:ext cx="10631170" cy="2240280"/>
          </a:xfrm>
          <a:prstGeom prst="rect">
            <a:avLst/>
          </a:prstGeom>
          <a:noFill/>
          <a:ln w="28575" cmpd="sng">
            <a:solidFill>
              <a:schemeClr val="accent4">
                <a:lumMod val="50000"/>
              </a:schemeClr>
            </a:solidFill>
            <a:prstDash val="solid"/>
            <a:bevel/>
          </a:ln>
        </p:spPr>
        <p:txBody>
          <a:bodyPr wrap="square" rtlCol="0" anchor="t">
            <a:spAutoFit/>
          </a:bodyPr>
          <a:p>
            <a:pPr marL="342900" indent="-342900">
              <a:lnSpc>
                <a:spcPct val="130000"/>
              </a:lnSpc>
              <a:spcBef>
                <a:spcPts val="600"/>
              </a:spcBef>
              <a:buFont typeface="Wingdings" panose="05000000000000000000" charset="0"/>
              <a:buChar char="Ø"/>
            </a:pPr>
            <a:endParaRPr lang="zh-CN" altLang="en-US" sz="2400" kern="0" dirty="0">
              <a:latin typeface="微软雅黑" panose="020B0503020204020204" charset="-122"/>
              <a:ea typeface="微软雅黑" panose="020B0503020204020204" charset="-122"/>
              <a:cs typeface="+mn-ea"/>
              <a:sym typeface="+mn-lt"/>
            </a:endParaRPr>
          </a:p>
          <a:p>
            <a:pPr marL="342900" indent="-342900">
              <a:lnSpc>
                <a:spcPct val="130000"/>
              </a:lnSpc>
              <a:spcBef>
                <a:spcPts val="600"/>
              </a:spcBef>
              <a:buFont typeface="Wingdings" panose="05000000000000000000" charset="0"/>
              <a:buChar char="Ø"/>
            </a:pPr>
            <a:endParaRPr lang="zh-CN" altLang="en-US" sz="2400" kern="0" dirty="0">
              <a:latin typeface="微软雅黑" panose="020B0503020204020204" charset="-122"/>
              <a:ea typeface="微软雅黑" panose="020B0503020204020204" charset="-122"/>
              <a:cs typeface="+mn-ea"/>
              <a:sym typeface="+mn-lt"/>
            </a:endParaRPr>
          </a:p>
          <a:p>
            <a:pPr marL="342900" indent="-342900">
              <a:lnSpc>
                <a:spcPct val="130000"/>
              </a:lnSpc>
              <a:spcBef>
                <a:spcPts val="600"/>
              </a:spcBef>
              <a:buFont typeface="Wingdings" panose="05000000000000000000" charset="0"/>
              <a:buChar char="Ø"/>
            </a:pPr>
            <a:endParaRPr lang="zh-CN" altLang="en-US" sz="2400" kern="0" dirty="0">
              <a:latin typeface="微软雅黑" panose="020B0503020204020204" charset="-122"/>
              <a:ea typeface="微软雅黑" panose="020B0503020204020204" charset="-122"/>
              <a:cs typeface="+mn-ea"/>
              <a:sym typeface="+mn-lt"/>
            </a:endParaRPr>
          </a:p>
          <a:p>
            <a:pPr marL="342900" indent="-342900">
              <a:lnSpc>
                <a:spcPct val="130000"/>
              </a:lnSpc>
              <a:spcBef>
                <a:spcPts val="600"/>
              </a:spcBef>
              <a:buFont typeface="Wingdings" panose="05000000000000000000" charset="0"/>
              <a:buChar char="Ø"/>
            </a:pPr>
            <a:endParaRPr lang="zh-CN" altLang="en-US" sz="2400" kern="0" dirty="0">
              <a:latin typeface="微软雅黑" panose="020B0503020204020204" charset="-122"/>
              <a:ea typeface="微软雅黑" panose="020B0503020204020204" charset="-122"/>
              <a:cs typeface="+mn-ea"/>
              <a:sym typeface="+mn-lt"/>
            </a:endParaRPr>
          </a:p>
        </p:txBody>
      </p:sp>
      <p:sp>
        <p:nvSpPr>
          <p:cNvPr id="4" name="幻灯片编号占位符 3"/>
          <p:cNvSpPr>
            <a:spLocks noGrp="1"/>
          </p:cNvSpPr>
          <p:nvPr>
            <p:ph type="sldNum" sz="quarter" idx="12"/>
          </p:nvPr>
        </p:nvSpPr>
        <p:spPr>
          <a:xfrm>
            <a:off x="9027159" y="6482398"/>
            <a:ext cx="2909888" cy="206381"/>
          </a:xfrm>
        </p:spPr>
        <p:txBody>
          <a:bodyPr/>
          <a:lstStyle/>
          <a:p>
            <a:fld id="{5DD3DB80-B894-403A-B48E-6FDC1A72010E}" type="slidenum">
              <a:rPr lang="zh-CN" altLang="en-US" smtClean="0"/>
            </a:fld>
            <a:endParaRPr lang="zh-CN" altLang="en-US"/>
          </a:p>
        </p:txBody>
      </p:sp>
      <p:sp>
        <p:nvSpPr>
          <p:cNvPr id="60" name="标题 59"/>
          <p:cNvSpPr>
            <a:spLocks noGrp="1"/>
          </p:cNvSpPr>
          <p:nvPr>
            <p:ph type="title"/>
          </p:nvPr>
        </p:nvSpPr>
        <p:spPr>
          <a:xfrm>
            <a:off x="1619885" y="385445"/>
            <a:ext cx="10572115" cy="664845"/>
          </a:xfrm>
        </p:spPr>
        <p:txBody>
          <a:bodyPr>
            <a:normAutofit fontScale="90000"/>
          </a:bodyPr>
          <a:lstStyle/>
          <a:p>
            <a:r>
              <a:rPr kumimoji="1" lang="en-US" altLang="zh-CN" sz="3555" smtClean="0">
                <a:solidFill>
                  <a:schemeClr val="accent1">
                    <a:lumMod val="50000"/>
                  </a:schemeClr>
                </a:solidFill>
              </a:rPr>
              <a:t>2. </a:t>
            </a:r>
            <a:r>
              <a:rPr kumimoji="1" lang="zh-CN" altLang="en-US" sz="3555" smtClean="0">
                <a:solidFill>
                  <a:schemeClr val="accent1">
                    <a:lumMod val="50000"/>
                  </a:schemeClr>
                </a:solidFill>
              </a:rPr>
              <a:t>角色代入 (Character)</a:t>
            </a:r>
            <a:r>
              <a:rPr kumimoji="1" lang="zh-CN" altLang="en-US" sz="3200" smtClean="0">
                <a:solidFill>
                  <a:schemeClr val="accent1">
                    <a:lumMod val="50000"/>
                  </a:schemeClr>
                </a:solidFill>
              </a:rPr>
              <a:t>：</a:t>
            </a:r>
            <a:r>
              <a:rPr kumimoji="1" lang="zh-CN" altLang="en-US" sz="2665" smtClean="0">
                <a:solidFill>
                  <a:schemeClr val="accent1">
                    <a:lumMod val="50000"/>
                  </a:schemeClr>
                </a:solidFill>
              </a:rPr>
              <a:t>角色代入，产生共情，拓展真实有效交际</a:t>
            </a:r>
            <a:endParaRPr kumimoji="1" lang="zh-CN" altLang="en-US" sz="2665" smtClean="0">
              <a:solidFill>
                <a:schemeClr val="accent1">
                  <a:lumMod val="50000"/>
                </a:schemeClr>
              </a:solidFill>
            </a:endParaRPr>
          </a:p>
        </p:txBody>
      </p:sp>
      <p:grpSp>
        <p:nvGrpSpPr>
          <p:cNvPr id="74" name="组合 2"/>
          <p:cNvGrpSpPr>
            <a:grpSpLocks noChangeAspect="1"/>
          </p:cNvGrpSpPr>
          <p:nvPr/>
        </p:nvGrpSpPr>
        <p:grpSpPr>
          <a:xfrm>
            <a:off x="0" y="103505"/>
            <a:ext cx="1830705" cy="993775"/>
            <a:chOff x="3719513" y="1468438"/>
            <a:chExt cx="4759325" cy="3927476"/>
          </a:xfrm>
        </p:grpSpPr>
        <p:sp>
          <p:nvSpPr>
            <p:cNvPr id="75" name="任意多边形 4"/>
            <p:cNvSpPr/>
            <p:nvPr/>
          </p:nvSpPr>
          <p:spPr bwMode="auto">
            <a:xfrm>
              <a:off x="5632451" y="1485901"/>
              <a:ext cx="363538" cy="696913"/>
            </a:xfrm>
            <a:custGeom>
              <a:avLst/>
              <a:gdLst>
                <a:gd name="T0" fmla="*/ 221 w 229"/>
                <a:gd name="T1" fmla="*/ 439 h 439"/>
                <a:gd name="T2" fmla="*/ 0 w 229"/>
                <a:gd name="T3" fmla="*/ 4 h 439"/>
                <a:gd name="T4" fmla="*/ 8 w 229"/>
                <a:gd name="T5" fmla="*/ 0 h 439"/>
                <a:gd name="T6" fmla="*/ 229 w 229"/>
                <a:gd name="T7" fmla="*/ 436 h 439"/>
                <a:gd name="T8" fmla="*/ 221 w 229"/>
                <a:gd name="T9" fmla="*/ 439 h 439"/>
              </a:gdLst>
              <a:ahLst/>
              <a:cxnLst>
                <a:cxn ang="0">
                  <a:pos x="T0" y="T1"/>
                </a:cxn>
                <a:cxn ang="0">
                  <a:pos x="T2" y="T3"/>
                </a:cxn>
                <a:cxn ang="0">
                  <a:pos x="T4" y="T5"/>
                </a:cxn>
                <a:cxn ang="0">
                  <a:pos x="T6" y="T7"/>
                </a:cxn>
                <a:cxn ang="0">
                  <a:pos x="T8" y="T9"/>
                </a:cxn>
              </a:cxnLst>
              <a:rect l="0" t="0" r="r" b="b"/>
              <a:pathLst>
                <a:path w="229" h="439">
                  <a:moveTo>
                    <a:pt x="221" y="439"/>
                  </a:moveTo>
                  <a:lnTo>
                    <a:pt x="0" y="4"/>
                  </a:lnTo>
                  <a:lnTo>
                    <a:pt x="8" y="0"/>
                  </a:lnTo>
                  <a:lnTo>
                    <a:pt x="229" y="436"/>
                  </a:lnTo>
                  <a:lnTo>
                    <a:pt x="221" y="439"/>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6" name="任意多边形 5"/>
            <p:cNvSpPr/>
            <p:nvPr/>
          </p:nvSpPr>
          <p:spPr bwMode="auto">
            <a:xfrm>
              <a:off x="5892801" y="1982788"/>
              <a:ext cx="103188" cy="103188"/>
            </a:xfrm>
            <a:custGeom>
              <a:avLst/>
              <a:gdLst>
                <a:gd name="T0" fmla="*/ 17 w 17"/>
                <a:gd name="T1" fmla="*/ 10 h 17"/>
                <a:gd name="T2" fmla="*/ 7 w 17"/>
                <a:gd name="T3" fmla="*/ 2 h 17"/>
                <a:gd name="T4" fmla="*/ 6 w 17"/>
                <a:gd name="T5" fmla="*/ 17 h 17"/>
                <a:gd name="T6" fmla="*/ 17 w 17"/>
                <a:gd name="T7" fmla="*/ 10 h 17"/>
              </a:gdLst>
              <a:ahLst/>
              <a:cxnLst>
                <a:cxn ang="0">
                  <a:pos x="T0" y="T1"/>
                </a:cxn>
                <a:cxn ang="0">
                  <a:pos x="T2" y="T3"/>
                </a:cxn>
                <a:cxn ang="0">
                  <a:pos x="T4" y="T5"/>
                </a:cxn>
                <a:cxn ang="0">
                  <a:pos x="T6" y="T7"/>
                </a:cxn>
              </a:cxnLst>
              <a:rect l="0" t="0" r="r" b="b"/>
              <a:pathLst>
                <a:path w="17" h="17">
                  <a:moveTo>
                    <a:pt x="17" y="10"/>
                  </a:moveTo>
                  <a:cubicBezTo>
                    <a:pt x="17" y="10"/>
                    <a:pt x="15" y="0"/>
                    <a:pt x="7" y="2"/>
                  </a:cubicBezTo>
                  <a:cubicBezTo>
                    <a:pt x="0" y="4"/>
                    <a:pt x="6" y="17"/>
                    <a:pt x="6" y="17"/>
                  </a:cubicBezTo>
                  <a:lnTo>
                    <a:pt x="17"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7" name="任意多边形 6"/>
            <p:cNvSpPr/>
            <p:nvPr/>
          </p:nvSpPr>
          <p:spPr bwMode="auto">
            <a:xfrm>
              <a:off x="4810126" y="2662238"/>
              <a:ext cx="338138" cy="684213"/>
            </a:xfrm>
            <a:custGeom>
              <a:avLst/>
              <a:gdLst>
                <a:gd name="T0" fmla="*/ 45 w 56"/>
                <a:gd name="T1" fmla="*/ 43 h 113"/>
                <a:gd name="T2" fmla="*/ 53 w 56"/>
                <a:gd name="T3" fmla="*/ 13 h 113"/>
                <a:gd name="T4" fmla="*/ 43 w 56"/>
                <a:gd name="T5" fmla="*/ 2 h 113"/>
                <a:gd name="T6" fmla="*/ 31 w 56"/>
                <a:gd name="T7" fmla="*/ 3 h 113"/>
                <a:gd name="T8" fmla="*/ 23 w 56"/>
                <a:gd name="T9" fmla="*/ 39 h 113"/>
                <a:gd name="T10" fmla="*/ 17 w 56"/>
                <a:gd name="T11" fmla="*/ 52 h 113"/>
                <a:gd name="T12" fmla="*/ 1 w 56"/>
                <a:gd name="T13" fmla="*/ 83 h 113"/>
                <a:gd name="T14" fmla="*/ 19 w 56"/>
                <a:gd name="T15" fmla="*/ 110 h 113"/>
                <a:gd name="T16" fmla="*/ 56 w 56"/>
                <a:gd name="T17" fmla="*/ 84 h 113"/>
                <a:gd name="T18" fmla="*/ 45 w 56"/>
                <a:gd name="T19" fmla="*/ 4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13">
                  <a:moveTo>
                    <a:pt x="45" y="43"/>
                  </a:moveTo>
                  <a:cubicBezTo>
                    <a:pt x="53" y="26"/>
                    <a:pt x="54" y="23"/>
                    <a:pt x="53" y="13"/>
                  </a:cubicBezTo>
                  <a:cubicBezTo>
                    <a:pt x="52" y="7"/>
                    <a:pt x="48" y="4"/>
                    <a:pt x="43" y="2"/>
                  </a:cubicBezTo>
                  <a:cubicBezTo>
                    <a:pt x="40" y="1"/>
                    <a:pt x="37" y="0"/>
                    <a:pt x="31" y="3"/>
                  </a:cubicBezTo>
                  <a:cubicBezTo>
                    <a:pt x="12" y="13"/>
                    <a:pt x="24" y="32"/>
                    <a:pt x="23" y="39"/>
                  </a:cubicBezTo>
                  <a:cubicBezTo>
                    <a:pt x="22" y="43"/>
                    <a:pt x="20" y="48"/>
                    <a:pt x="17" y="52"/>
                  </a:cubicBezTo>
                  <a:cubicBezTo>
                    <a:pt x="9" y="61"/>
                    <a:pt x="1" y="71"/>
                    <a:pt x="1" y="83"/>
                  </a:cubicBezTo>
                  <a:cubicBezTo>
                    <a:pt x="0" y="95"/>
                    <a:pt x="8" y="106"/>
                    <a:pt x="19" y="110"/>
                  </a:cubicBezTo>
                  <a:cubicBezTo>
                    <a:pt x="30" y="113"/>
                    <a:pt x="56" y="108"/>
                    <a:pt x="56" y="84"/>
                  </a:cubicBezTo>
                  <a:cubicBezTo>
                    <a:pt x="56" y="61"/>
                    <a:pt x="41" y="52"/>
                    <a:pt x="45" y="4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8" name="任意多边形 7"/>
            <p:cNvSpPr/>
            <p:nvPr/>
          </p:nvSpPr>
          <p:spPr bwMode="auto">
            <a:xfrm>
              <a:off x="3719513" y="2352676"/>
              <a:ext cx="4759325" cy="3043238"/>
            </a:xfrm>
            <a:custGeom>
              <a:avLst/>
              <a:gdLst>
                <a:gd name="T0" fmla="*/ 777 w 786"/>
                <a:gd name="T1" fmla="*/ 54 h 502"/>
                <a:gd name="T2" fmla="*/ 500 w 786"/>
                <a:gd name="T3" fmla="*/ 2 h 502"/>
                <a:gd name="T4" fmla="*/ 491 w 786"/>
                <a:gd name="T5" fmla="*/ 13 h 502"/>
                <a:gd name="T6" fmla="*/ 508 w 786"/>
                <a:gd name="T7" fmla="*/ 49 h 502"/>
                <a:gd name="T8" fmla="*/ 504 w 786"/>
                <a:gd name="T9" fmla="*/ 60 h 502"/>
                <a:gd name="T10" fmla="*/ 6 w 786"/>
                <a:gd name="T11" fmla="*/ 289 h 502"/>
                <a:gd name="T12" fmla="*/ 2 w 786"/>
                <a:gd name="T13" fmla="*/ 300 h 502"/>
                <a:gd name="T14" fmla="*/ 93 w 786"/>
                <a:gd name="T15" fmla="*/ 496 h 502"/>
                <a:gd name="T16" fmla="*/ 104 w 786"/>
                <a:gd name="T17" fmla="*/ 500 h 502"/>
                <a:gd name="T18" fmla="*/ 601 w 786"/>
                <a:gd name="T19" fmla="*/ 271 h 502"/>
                <a:gd name="T20" fmla="*/ 612 w 786"/>
                <a:gd name="T21" fmla="*/ 275 h 502"/>
                <a:gd name="T22" fmla="*/ 628 w 786"/>
                <a:gd name="T23" fmla="*/ 310 h 502"/>
                <a:gd name="T24" fmla="*/ 643 w 786"/>
                <a:gd name="T25" fmla="*/ 311 h 502"/>
                <a:gd name="T26" fmla="*/ 783 w 786"/>
                <a:gd name="T27" fmla="*/ 66 h 502"/>
                <a:gd name="T28" fmla="*/ 777 w 786"/>
                <a:gd name="T29" fmla="*/ 5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6" h="502">
                  <a:moveTo>
                    <a:pt x="777" y="54"/>
                  </a:moveTo>
                  <a:cubicBezTo>
                    <a:pt x="500" y="2"/>
                    <a:pt x="500" y="2"/>
                    <a:pt x="500" y="2"/>
                  </a:cubicBezTo>
                  <a:cubicBezTo>
                    <a:pt x="494" y="0"/>
                    <a:pt x="488" y="7"/>
                    <a:pt x="491" y="13"/>
                  </a:cubicBezTo>
                  <a:cubicBezTo>
                    <a:pt x="508" y="49"/>
                    <a:pt x="508" y="49"/>
                    <a:pt x="508" y="49"/>
                  </a:cubicBezTo>
                  <a:cubicBezTo>
                    <a:pt x="510" y="53"/>
                    <a:pt x="508" y="58"/>
                    <a:pt x="504" y="60"/>
                  </a:cubicBezTo>
                  <a:cubicBezTo>
                    <a:pt x="6" y="289"/>
                    <a:pt x="6" y="289"/>
                    <a:pt x="6" y="289"/>
                  </a:cubicBezTo>
                  <a:cubicBezTo>
                    <a:pt x="2" y="291"/>
                    <a:pt x="0" y="296"/>
                    <a:pt x="2" y="300"/>
                  </a:cubicBezTo>
                  <a:cubicBezTo>
                    <a:pt x="93" y="496"/>
                    <a:pt x="93" y="496"/>
                    <a:pt x="93" y="496"/>
                  </a:cubicBezTo>
                  <a:cubicBezTo>
                    <a:pt x="94" y="500"/>
                    <a:pt x="99" y="502"/>
                    <a:pt x="104" y="500"/>
                  </a:cubicBezTo>
                  <a:cubicBezTo>
                    <a:pt x="601" y="271"/>
                    <a:pt x="601" y="271"/>
                    <a:pt x="601" y="271"/>
                  </a:cubicBezTo>
                  <a:cubicBezTo>
                    <a:pt x="605" y="269"/>
                    <a:pt x="610" y="270"/>
                    <a:pt x="612" y="275"/>
                  </a:cubicBezTo>
                  <a:cubicBezTo>
                    <a:pt x="628" y="310"/>
                    <a:pt x="628" y="310"/>
                    <a:pt x="628" y="310"/>
                  </a:cubicBezTo>
                  <a:cubicBezTo>
                    <a:pt x="631" y="316"/>
                    <a:pt x="640" y="317"/>
                    <a:pt x="643" y="311"/>
                  </a:cubicBezTo>
                  <a:cubicBezTo>
                    <a:pt x="783" y="66"/>
                    <a:pt x="783" y="66"/>
                    <a:pt x="783" y="66"/>
                  </a:cubicBezTo>
                  <a:cubicBezTo>
                    <a:pt x="786" y="61"/>
                    <a:pt x="783" y="55"/>
                    <a:pt x="777" y="5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9" name="任意多边形 8"/>
            <p:cNvSpPr/>
            <p:nvPr/>
          </p:nvSpPr>
          <p:spPr bwMode="auto">
            <a:xfrm>
              <a:off x="4264026" y="3111501"/>
              <a:ext cx="152400" cy="144463"/>
            </a:xfrm>
            <a:custGeom>
              <a:avLst/>
              <a:gdLst>
                <a:gd name="T0" fmla="*/ 0 w 96"/>
                <a:gd name="T1" fmla="*/ 30 h 91"/>
                <a:gd name="T2" fmla="*/ 61 w 96"/>
                <a:gd name="T3" fmla="*/ 0 h 91"/>
                <a:gd name="T4" fmla="*/ 96 w 96"/>
                <a:gd name="T5" fmla="*/ 61 h 91"/>
                <a:gd name="T6" fmla="*/ 35 w 96"/>
                <a:gd name="T7" fmla="*/ 91 h 91"/>
                <a:gd name="T8" fmla="*/ 0 w 96"/>
                <a:gd name="T9" fmla="*/ 30 h 91"/>
              </a:gdLst>
              <a:ahLst/>
              <a:cxnLst>
                <a:cxn ang="0">
                  <a:pos x="T0" y="T1"/>
                </a:cxn>
                <a:cxn ang="0">
                  <a:pos x="T2" y="T3"/>
                </a:cxn>
                <a:cxn ang="0">
                  <a:pos x="T4" y="T5"/>
                </a:cxn>
                <a:cxn ang="0">
                  <a:pos x="T6" y="T7"/>
                </a:cxn>
                <a:cxn ang="0">
                  <a:pos x="T8" y="T9"/>
                </a:cxn>
              </a:cxnLst>
              <a:rect l="0" t="0" r="r" b="b"/>
              <a:pathLst>
                <a:path w="96" h="91">
                  <a:moveTo>
                    <a:pt x="0" y="30"/>
                  </a:moveTo>
                  <a:lnTo>
                    <a:pt x="61" y="0"/>
                  </a:lnTo>
                  <a:lnTo>
                    <a:pt x="96" y="61"/>
                  </a:lnTo>
                  <a:lnTo>
                    <a:pt x="35" y="91"/>
                  </a:lnTo>
                  <a:lnTo>
                    <a:pt x="0" y="30"/>
                  </a:lnTo>
                  <a:close/>
                </a:path>
              </a:pathLst>
            </a:custGeom>
            <a:solidFill>
              <a:srgbClr val="632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0" name="任意多边形 9"/>
            <p:cNvSpPr/>
            <p:nvPr/>
          </p:nvSpPr>
          <p:spPr bwMode="auto">
            <a:xfrm>
              <a:off x="5238751" y="4025901"/>
              <a:ext cx="200025" cy="115888"/>
            </a:xfrm>
            <a:custGeom>
              <a:avLst/>
              <a:gdLst>
                <a:gd name="T0" fmla="*/ 0 w 33"/>
                <a:gd name="T1" fmla="*/ 10 h 19"/>
                <a:gd name="T2" fmla="*/ 4 w 33"/>
                <a:gd name="T3" fmla="*/ 19 h 19"/>
                <a:gd name="T4" fmla="*/ 33 w 33"/>
                <a:gd name="T5" fmla="*/ 6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6"/>
                    <a:pt x="33" y="6"/>
                    <a:pt x="33" y="6"/>
                  </a:cubicBezTo>
                  <a:cubicBezTo>
                    <a:pt x="33" y="6"/>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1" name="任意多边形 10"/>
            <p:cNvSpPr/>
            <p:nvPr/>
          </p:nvSpPr>
          <p:spPr bwMode="auto">
            <a:xfrm>
              <a:off x="3979863" y="3946526"/>
              <a:ext cx="109538" cy="92075"/>
            </a:xfrm>
            <a:custGeom>
              <a:avLst/>
              <a:gdLst>
                <a:gd name="T0" fmla="*/ 15 w 18"/>
                <a:gd name="T1" fmla="*/ 0 h 15"/>
                <a:gd name="T2" fmla="*/ 10 w 18"/>
                <a:gd name="T3" fmla="*/ 13 h 15"/>
                <a:gd name="T4" fmla="*/ 0 w 18"/>
                <a:gd name="T5" fmla="*/ 2 h 15"/>
                <a:gd name="T6" fmla="*/ 15 w 18"/>
                <a:gd name="T7" fmla="*/ 0 h 15"/>
              </a:gdLst>
              <a:ahLst/>
              <a:cxnLst>
                <a:cxn ang="0">
                  <a:pos x="T0" y="T1"/>
                </a:cxn>
                <a:cxn ang="0">
                  <a:pos x="T2" y="T3"/>
                </a:cxn>
                <a:cxn ang="0">
                  <a:pos x="T4" y="T5"/>
                </a:cxn>
                <a:cxn ang="0">
                  <a:pos x="T6" y="T7"/>
                </a:cxn>
              </a:cxnLst>
              <a:rect l="0" t="0" r="r" b="b"/>
              <a:pathLst>
                <a:path w="18" h="15">
                  <a:moveTo>
                    <a:pt x="15" y="0"/>
                  </a:moveTo>
                  <a:cubicBezTo>
                    <a:pt x="15" y="0"/>
                    <a:pt x="18" y="11"/>
                    <a:pt x="10" y="13"/>
                  </a:cubicBezTo>
                  <a:cubicBezTo>
                    <a:pt x="3" y="15"/>
                    <a:pt x="0" y="2"/>
                    <a:pt x="0" y="2"/>
                  </a:cubicBezTo>
                  <a:lnTo>
                    <a:pt x="15"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2" name="任意多边形 11"/>
            <p:cNvSpPr/>
            <p:nvPr/>
          </p:nvSpPr>
          <p:spPr bwMode="auto">
            <a:xfrm>
              <a:off x="5118101" y="4165601"/>
              <a:ext cx="200025" cy="96838"/>
            </a:xfrm>
            <a:custGeom>
              <a:avLst/>
              <a:gdLst>
                <a:gd name="T0" fmla="*/ 0 w 33"/>
                <a:gd name="T1" fmla="*/ 8 h 16"/>
                <a:gd name="T2" fmla="*/ 3 w 33"/>
                <a:gd name="T3" fmla="*/ 16 h 16"/>
                <a:gd name="T4" fmla="*/ 33 w 33"/>
                <a:gd name="T5" fmla="*/ 7 h 16"/>
                <a:gd name="T6" fmla="*/ 22 w 33"/>
                <a:gd name="T7" fmla="*/ 1 h 16"/>
                <a:gd name="T8" fmla="*/ 6 w 33"/>
                <a:gd name="T9" fmla="*/ 4 h 16"/>
                <a:gd name="T10" fmla="*/ 0 w 33"/>
                <a:gd name="T11" fmla="*/ 8 h 16"/>
              </a:gdLst>
              <a:ahLst/>
              <a:cxnLst>
                <a:cxn ang="0">
                  <a:pos x="T0" y="T1"/>
                </a:cxn>
                <a:cxn ang="0">
                  <a:pos x="T2" y="T3"/>
                </a:cxn>
                <a:cxn ang="0">
                  <a:pos x="T4" y="T5"/>
                </a:cxn>
                <a:cxn ang="0">
                  <a:pos x="T6" y="T7"/>
                </a:cxn>
                <a:cxn ang="0">
                  <a:pos x="T8" y="T9"/>
                </a:cxn>
                <a:cxn ang="0">
                  <a:pos x="T10" y="T11"/>
                </a:cxn>
              </a:cxnLst>
              <a:rect l="0" t="0" r="r" b="b"/>
              <a:pathLst>
                <a:path w="33" h="16">
                  <a:moveTo>
                    <a:pt x="0" y="8"/>
                  </a:moveTo>
                  <a:cubicBezTo>
                    <a:pt x="3" y="16"/>
                    <a:pt x="3" y="16"/>
                    <a:pt x="3" y="16"/>
                  </a:cubicBezTo>
                  <a:cubicBezTo>
                    <a:pt x="33" y="7"/>
                    <a:pt x="33" y="7"/>
                    <a:pt x="33" y="7"/>
                  </a:cubicBezTo>
                  <a:cubicBezTo>
                    <a:pt x="33" y="7"/>
                    <a:pt x="33" y="0"/>
                    <a:pt x="22" y="1"/>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3" name="任意多边形 12"/>
            <p:cNvSpPr/>
            <p:nvPr/>
          </p:nvSpPr>
          <p:spPr bwMode="auto">
            <a:xfrm>
              <a:off x="4391026" y="3516313"/>
              <a:ext cx="939800"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5 w 155"/>
                <a:gd name="T11" fmla="*/ 53 h 95"/>
                <a:gd name="T12" fmla="*/ 76 w 155"/>
                <a:gd name="T13" fmla="*/ 77 h 95"/>
                <a:gd name="T14" fmla="*/ 92 w 155"/>
                <a:gd name="T15" fmla="*/ 59 h 95"/>
                <a:gd name="T16" fmla="*/ 46 w 155"/>
                <a:gd name="T17" fmla="*/ 38 h 95"/>
                <a:gd name="T18" fmla="*/ 51 w 155"/>
                <a:gd name="T19" fmla="*/ 34 h 95"/>
                <a:gd name="T20" fmla="*/ 101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7"/>
                    <a:pt x="6" y="26"/>
                    <a:pt x="6" y="28"/>
                  </a:cubicBezTo>
                  <a:cubicBezTo>
                    <a:pt x="6" y="28"/>
                    <a:pt x="4" y="41"/>
                    <a:pt x="15" y="53"/>
                  </a:cubicBezTo>
                  <a:cubicBezTo>
                    <a:pt x="27" y="67"/>
                    <a:pt x="76" y="77"/>
                    <a:pt x="76" y="77"/>
                  </a:cubicBezTo>
                  <a:cubicBezTo>
                    <a:pt x="73" y="77"/>
                    <a:pt x="92" y="59"/>
                    <a:pt x="92" y="59"/>
                  </a:cubicBezTo>
                  <a:cubicBezTo>
                    <a:pt x="92" y="59"/>
                    <a:pt x="45" y="44"/>
                    <a:pt x="46" y="38"/>
                  </a:cubicBezTo>
                  <a:cubicBezTo>
                    <a:pt x="46" y="35"/>
                    <a:pt x="50" y="33"/>
                    <a:pt x="51" y="34"/>
                  </a:cubicBezTo>
                  <a:cubicBezTo>
                    <a:pt x="101" y="45"/>
                    <a:pt x="101" y="45"/>
                    <a:pt x="101" y="45"/>
                  </a:cubicBezTo>
                  <a:cubicBezTo>
                    <a:pt x="101" y="45"/>
                    <a:pt x="106" y="60"/>
                    <a:pt x="114" y="69"/>
                  </a:cubicBezTo>
                  <a:cubicBezTo>
                    <a:pt x="127" y="83"/>
                    <a:pt x="141" y="95"/>
                    <a:pt x="141" y="95"/>
                  </a:cubicBezTo>
                  <a:cubicBezTo>
                    <a:pt x="155" y="88"/>
                    <a:pt x="155" y="88"/>
                    <a:pt x="155" y="88"/>
                  </a:cubicBezTo>
                  <a:lnTo>
                    <a:pt x="117" y="28"/>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4" name="任意多边形 13"/>
            <p:cNvSpPr/>
            <p:nvPr/>
          </p:nvSpPr>
          <p:spPr bwMode="auto">
            <a:xfrm>
              <a:off x="3973513" y="3275013"/>
              <a:ext cx="400050" cy="654050"/>
            </a:xfrm>
            <a:custGeom>
              <a:avLst/>
              <a:gdLst>
                <a:gd name="T0" fmla="*/ 40 w 66"/>
                <a:gd name="T1" fmla="*/ 0 h 108"/>
                <a:gd name="T2" fmla="*/ 53 w 66"/>
                <a:gd name="T3" fmla="*/ 28 h 108"/>
                <a:gd name="T4" fmla="*/ 21 w 66"/>
                <a:gd name="T5" fmla="*/ 61 h 108"/>
                <a:gd name="T6" fmla="*/ 14 w 66"/>
                <a:gd name="T7" fmla="*/ 107 h 108"/>
                <a:gd name="T8" fmla="*/ 0 w 66"/>
                <a:gd name="T9" fmla="*/ 108 h 108"/>
                <a:gd name="T10" fmla="*/ 1 w 66"/>
                <a:gd name="T11" fmla="*/ 61 h 108"/>
                <a:gd name="T12" fmla="*/ 3 w 66"/>
                <a:gd name="T13" fmla="*/ 53 h 108"/>
                <a:gd name="T14" fmla="*/ 24 w 66"/>
                <a:gd name="T15" fmla="*/ 23 h 108"/>
                <a:gd name="T16" fmla="*/ 40 w 66"/>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8">
                  <a:moveTo>
                    <a:pt x="40" y="0"/>
                  </a:moveTo>
                  <a:cubicBezTo>
                    <a:pt x="52" y="11"/>
                    <a:pt x="66" y="9"/>
                    <a:pt x="53" y="28"/>
                  </a:cubicBezTo>
                  <a:cubicBezTo>
                    <a:pt x="41" y="44"/>
                    <a:pt x="23" y="57"/>
                    <a:pt x="21" y="61"/>
                  </a:cubicBezTo>
                  <a:cubicBezTo>
                    <a:pt x="19" y="66"/>
                    <a:pt x="14" y="107"/>
                    <a:pt x="14" y="107"/>
                  </a:cubicBezTo>
                  <a:cubicBezTo>
                    <a:pt x="0" y="108"/>
                    <a:pt x="0" y="108"/>
                    <a:pt x="0" y="108"/>
                  </a:cubicBezTo>
                  <a:cubicBezTo>
                    <a:pt x="1" y="61"/>
                    <a:pt x="1" y="61"/>
                    <a:pt x="1" y="61"/>
                  </a:cubicBezTo>
                  <a:cubicBezTo>
                    <a:pt x="2" y="57"/>
                    <a:pt x="2" y="55"/>
                    <a:pt x="3" y="53"/>
                  </a:cubicBezTo>
                  <a:cubicBezTo>
                    <a:pt x="24" y="23"/>
                    <a:pt x="24" y="23"/>
                    <a:pt x="24" y="23"/>
                  </a:cubicBezTo>
                  <a:lnTo>
                    <a:pt x="40" y="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5" name="任意多边形 14"/>
            <p:cNvSpPr/>
            <p:nvPr/>
          </p:nvSpPr>
          <p:spPr bwMode="auto">
            <a:xfrm>
              <a:off x="3967163" y="3922713"/>
              <a:ext cx="122238" cy="53975"/>
            </a:xfrm>
            <a:custGeom>
              <a:avLst/>
              <a:gdLst>
                <a:gd name="T0" fmla="*/ 0 w 77"/>
                <a:gd name="T1" fmla="*/ 34 h 34"/>
                <a:gd name="T2" fmla="*/ 77 w 77"/>
                <a:gd name="T3" fmla="*/ 31 h 34"/>
                <a:gd name="T4" fmla="*/ 73 w 77"/>
                <a:gd name="T5" fmla="*/ 0 h 34"/>
                <a:gd name="T6" fmla="*/ 0 w 77"/>
                <a:gd name="T7" fmla="*/ 4 h 34"/>
                <a:gd name="T8" fmla="*/ 0 w 77"/>
                <a:gd name="T9" fmla="*/ 34 h 34"/>
              </a:gdLst>
              <a:ahLst/>
              <a:cxnLst>
                <a:cxn ang="0">
                  <a:pos x="T0" y="T1"/>
                </a:cxn>
                <a:cxn ang="0">
                  <a:pos x="T2" y="T3"/>
                </a:cxn>
                <a:cxn ang="0">
                  <a:pos x="T4" y="T5"/>
                </a:cxn>
                <a:cxn ang="0">
                  <a:pos x="T6" y="T7"/>
                </a:cxn>
                <a:cxn ang="0">
                  <a:pos x="T8" y="T9"/>
                </a:cxn>
              </a:cxnLst>
              <a:rect l="0" t="0" r="r" b="b"/>
              <a:pathLst>
                <a:path w="77" h="34">
                  <a:moveTo>
                    <a:pt x="0" y="34"/>
                  </a:moveTo>
                  <a:lnTo>
                    <a:pt x="77" y="31"/>
                  </a:lnTo>
                  <a:lnTo>
                    <a:pt x="73" y="0"/>
                  </a:lnTo>
                  <a:lnTo>
                    <a:pt x="0" y="4"/>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6" name="任意多边形 15"/>
            <p:cNvSpPr/>
            <p:nvPr/>
          </p:nvSpPr>
          <p:spPr bwMode="auto">
            <a:xfrm>
              <a:off x="4373563" y="2716213"/>
              <a:ext cx="303213" cy="588963"/>
            </a:xfrm>
            <a:custGeom>
              <a:avLst/>
              <a:gdLst>
                <a:gd name="T0" fmla="*/ 36 w 50"/>
                <a:gd name="T1" fmla="*/ 97 h 97"/>
                <a:gd name="T2" fmla="*/ 12 w 50"/>
                <a:gd name="T3" fmla="*/ 75 h 97"/>
                <a:gd name="T4" fmla="*/ 32 w 50"/>
                <a:gd name="T5" fmla="*/ 43 h 97"/>
                <a:gd name="T6" fmla="*/ 21 w 50"/>
                <a:gd name="T7" fmla="*/ 7 h 97"/>
                <a:gd name="T8" fmla="*/ 33 w 50"/>
                <a:gd name="T9" fmla="*/ 0 h 97"/>
                <a:gd name="T10" fmla="*/ 43 w 50"/>
                <a:gd name="T11" fmla="*/ 23 h 97"/>
                <a:gd name="T12" fmla="*/ 50 w 50"/>
                <a:gd name="T13" fmla="*/ 40 h 97"/>
                <a:gd name="T14" fmla="*/ 43 w 50"/>
                <a:gd name="T15" fmla="*/ 70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5"/>
                    <a:pt x="12" y="75"/>
                  </a:cubicBezTo>
                  <a:cubicBezTo>
                    <a:pt x="23" y="57"/>
                    <a:pt x="32" y="48"/>
                    <a:pt x="32" y="43"/>
                  </a:cubicBezTo>
                  <a:cubicBezTo>
                    <a:pt x="31" y="38"/>
                    <a:pt x="21" y="7"/>
                    <a:pt x="21" y="7"/>
                  </a:cubicBezTo>
                  <a:cubicBezTo>
                    <a:pt x="33" y="0"/>
                    <a:pt x="33" y="0"/>
                    <a:pt x="33" y="0"/>
                  </a:cubicBezTo>
                  <a:cubicBezTo>
                    <a:pt x="43" y="23"/>
                    <a:pt x="43" y="23"/>
                    <a:pt x="43" y="23"/>
                  </a:cubicBezTo>
                  <a:cubicBezTo>
                    <a:pt x="44" y="26"/>
                    <a:pt x="50" y="38"/>
                    <a:pt x="50" y="40"/>
                  </a:cubicBezTo>
                  <a:cubicBezTo>
                    <a:pt x="50" y="40"/>
                    <a:pt x="45" y="63"/>
                    <a:pt x="43" y="70"/>
                  </a:cubicBezTo>
                  <a:cubicBezTo>
                    <a:pt x="41" y="78"/>
                    <a:pt x="36" y="97"/>
                    <a:pt x="36" y="97"/>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7" name="任意多边形 16"/>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8" name="任意多边形 17"/>
            <p:cNvSpPr/>
            <p:nvPr/>
          </p:nvSpPr>
          <p:spPr bwMode="auto">
            <a:xfrm>
              <a:off x="4324351" y="3165476"/>
              <a:ext cx="279400" cy="490538"/>
            </a:xfrm>
            <a:custGeom>
              <a:avLst/>
              <a:gdLst>
                <a:gd name="T0" fmla="*/ 168 w 176"/>
                <a:gd name="T1" fmla="*/ 309 h 309"/>
                <a:gd name="T2" fmla="*/ 0 w 176"/>
                <a:gd name="T3" fmla="*/ 4 h 309"/>
                <a:gd name="T4" fmla="*/ 8 w 176"/>
                <a:gd name="T5" fmla="*/ 0 h 309"/>
                <a:gd name="T6" fmla="*/ 176 w 176"/>
                <a:gd name="T7" fmla="*/ 305 h 309"/>
                <a:gd name="T8" fmla="*/ 168 w 176"/>
                <a:gd name="T9" fmla="*/ 309 h 309"/>
              </a:gdLst>
              <a:ahLst/>
              <a:cxnLst>
                <a:cxn ang="0">
                  <a:pos x="T0" y="T1"/>
                </a:cxn>
                <a:cxn ang="0">
                  <a:pos x="T2" y="T3"/>
                </a:cxn>
                <a:cxn ang="0">
                  <a:pos x="T4" y="T5"/>
                </a:cxn>
                <a:cxn ang="0">
                  <a:pos x="T6" y="T7"/>
                </a:cxn>
                <a:cxn ang="0">
                  <a:pos x="T8" y="T9"/>
                </a:cxn>
              </a:cxnLst>
              <a:rect l="0" t="0" r="r" b="b"/>
              <a:pathLst>
                <a:path w="176" h="309">
                  <a:moveTo>
                    <a:pt x="168" y="309"/>
                  </a:moveTo>
                  <a:lnTo>
                    <a:pt x="0" y="4"/>
                  </a:lnTo>
                  <a:lnTo>
                    <a:pt x="8" y="0"/>
                  </a:lnTo>
                  <a:lnTo>
                    <a:pt x="176" y="305"/>
                  </a:lnTo>
                  <a:lnTo>
                    <a:pt x="168" y="309"/>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9" name="任意多边形 18"/>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0" name="任意多边形 19"/>
            <p:cNvSpPr/>
            <p:nvPr/>
          </p:nvSpPr>
          <p:spPr bwMode="auto">
            <a:xfrm>
              <a:off x="4343401" y="3208338"/>
              <a:ext cx="193675" cy="320675"/>
            </a:xfrm>
            <a:custGeom>
              <a:avLst/>
              <a:gdLst>
                <a:gd name="T0" fmla="*/ 5 w 32"/>
                <a:gd name="T1" fmla="*/ 0 h 53"/>
                <a:gd name="T2" fmla="*/ 0 w 32"/>
                <a:gd name="T3" fmla="*/ 2 h 53"/>
                <a:gd name="T4" fmla="*/ 20 w 32"/>
                <a:gd name="T5" fmla="*/ 48 h 53"/>
                <a:gd name="T6" fmla="*/ 29 w 32"/>
                <a:gd name="T7" fmla="*/ 53 h 53"/>
                <a:gd name="T8" fmla="*/ 31 w 32"/>
                <a:gd name="T9" fmla="*/ 52 h 53"/>
                <a:gd name="T10" fmla="*/ 32 w 32"/>
                <a:gd name="T11" fmla="*/ 41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2"/>
                    <a:pt x="0" y="2"/>
                    <a:pt x="0" y="2"/>
                  </a:cubicBezTo>
                  <a:cubicBezTo>
                    <a:pt x="20" y="48"/>
                    <a:pt x="20" y="48"/>
                    <a:pt x="20" y="48"/>
                  </a:cubicBezTo>
                  <a:cubicBezTo>
                    <a:pt x="29" y="53"/>
                    <a:pt x="29" y="53"/>
                    <a:pt x="29" y="53"/>
                  </a:cubicBezTo>
                  <a:cubicBezTo>
                    <a:pt x="30" y="53"/>
                    <a:pt x="31" y="53"/>
                    <a:pt x="31" y="52"/>
                  </a:cubicBezTo>
                  <a:cubicBezTo>
                    <a:pt x="32" y="41"/>
                    <a:pt x="32" y="41"/>
                    <a:pt x="32" y="41"/>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1" name="任意多边形 20"/>
            <p:cNvSpPr/>
            <p:nvPr/>
          </p:nvSpPr>
          <p:spPr bwMode="auto">
            <a:xfrm>
              <a:off x="4319588" y="3182938"/>
              <a:ext cx="84138" cy="85725"/>
            </a:xfrm>
            <a:custGeom>
              <a:avLst/>
              <a:gdLst>
                <a:gd name="T0" fmla="*/ 12 w 14"/>
                <a:gd name="T1" fmla="*/ 4 h 14"/>
                <a:gd name="T2" fmla="*/ 10 w 14"/>
                <a:gd name="T3" fmla="*/ 12 h 14"/>
                <a:gd name="T4" fmla="*/ 2 w 14"/>
                <a:gd name="T5" fmla="*/ 10 h 14"/>
                <a:gd name="T6" fmla="*/ 4 w 14"/>
                <a:gd name="T7" fmla="*/ 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4" y="7"/>
                    <a:pt x="13" y="11"/>
                    <a:pt x="10" y="12"/>
                  </a:cubicBezTo>
                  <a:cubicBezTo>
                    <a:pt x="7" y="14"/>
                    <a:pt x="3" y="13"/>
                    <a:pt x="2" y="10"/>
                  </a:cubicBezTo>
                  <a:cubicBezTo>
                    <a:pt x="0" y="7"/>
                    <a:pt x="1" y="3"/>
                    <a:pt x="4" y="2"/>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2" name="任意多边形 21"/>
            <p:cNvSpPr/>
            <p:nvPr/>
          </p:nvSpPr>
          <p:spPr bwMode="auto">
            <a:xfrm>
              <a:off x="4252913" y="3195638"/>
              <a:ext cx="90488" cy="115888"/>
            </a:xfrm>
            <a:custGeom>
              <a:avLst/>
              <a:gdLst>
                <a:gd name="T0" fmla="*/ 15 w 15"/>
                <a:gd name="T1" fmla="*/ 0 h 19"/>
                <a:gd name="T2" fmla="*/ 12 w 15"/>
                <a:gd name="T3" fmla="*/ 18 h 19"/>
                <a:gd name="T4" fmla="*/ 0 w 15"/>
                <a:gd name="T5" fmla="*/ 8 h 19"/>
                <a:gd name="T6" fmla="*/ 15 w 15"/>
                <a:gd name="T7" fmla="*/ 0 h 19"/>
              </a:gdLst>
              <a:ahLst/>
              <a:cxnLst>
                <a:cxn ang="0">
                  <a:pos x="T0" y="T1"/>
                </a:cxn>
                <a:cxn ang="0">
                  <a:pos x="T2" y="T3"/>
                </a:cxn>
                <a:cxn ang="0">
                  <a:pos x="T4" y="T5"/>
                </a:cxn>
                <a:cxn ang="0">
                  <a:pos x="T6" y="T7"/>
                </a:cxn>
              </a:cxnLst>
              <a:rect l="0" t="0" r="r" b="b"/>
              <a:pathLst>
                <a:path w="15" h="19">
                  <a:moveTo>
                    <a:pt x="15" y="0"/>
                  </a:moveTo>
                  <a:cubicBezTo>
                    <a:pt x="15" y="0"/>
                    <a:pt x="14" y="16"/>
                    <a:pt x="12" y="18"/>
                  </a:cubicBezTo>
                  <a:cubicBezTo>
                    <a:pt x="10" y="19"/>
                    <a:pt x="0" y="8"/>
                    <a:pt x="0" y="8"/>
                  </a:cubicBezTo>
                  <a:lnTo>
                    <a:pt x="15" y="0"/>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3" name="任意多边形 22"/>
            <p:cNvSpPr/>
            <p:nvPr/>
          </p:nvSpPr>
          <p:spPr bwMode="auto">
            <a:xfrm>
              <a:off x="4343401" y="3146426"/>
              <a:ext cx="114300" cy="98425"/>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4" y="16"/>
                    <a:pt x="17" y="15"/>
                  </a:cubicBezTo>
                  <a:cubicBezTo>
                    <a:pt x="19" y="14"/>
                    <a:pt x="15" y="0"/>
                    <a:pt x="15" y="0"/>
                  </a:cubicBezTo>
                  <a:lnTo>
                    <a:pt x="0" y="8"/>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4" name="任意多边形 23"/>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5" name="任意多边形 25"/>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6" name="任意多边形 26"/>
            <p:cNvSpPr/>
            <p:nvPr/>
          </p:nvSpPr>
          <p:spPr bwMode="auto">
            <a:xfrm>
              <a:off x="4464051" y="2649538"/>
              <a:ext cx="103188" cy="103188"/>
            </a:xfrm>
            <a:custGeom>
              <a:avLst/>
              <a:gdLst>
                <a:gd name="T0" fmla="*/ 17 w 17"/>
                <a:gd name="T1" fmla="*/ 11 h 17"/>
                <a:gd name="T2" fmla="*/ 8 w 17"/>
                <a:gd name="T3" fmla="*/ 3 h 17"/>
                <a:gd name="T4" fmla="*/ 6 w 17"/>
                <a:gd name="T5" fmla="*/ 17 h 17"/>
                <a:gd name="T6" fmla="*/ 17 w 17"/>
                <a:gd name="T7" fmla="*/ 11 h 17"/>
              </a:gdLst>
              <a:ahLst/>
              <a:cxnLst>
                <a:cxn ang="0">
                  <a:pos x="T0" y="T1"/>
                </a:cxn>
                <a:cxn ang="0">
                  <a:pos x="T2" y="T3"/>
                </a:cxn>
                <a:cxn ang="0">
                  <a:pos x="T4" y="T5"/>
                </a:cxn>
                <a:cxn ang="0">
                  <a:pos x="T6" y="T7"/>
                </a:cxn>
              </a:cxnLst>
              <a:rect l="0" t="0" r="r" b="b"/>
              <a:pathLst>
                <a:path w="17" h="17">
                  <a:moveTo>
                    <a:pt x="17" y="11"/>
                  </a:moveTo>
                  <a:cubicBezTo>
                    <a:pt x="17" y="11"/>
                    <a:pt x="15" y="0"/>
                    <a:pt x="8" y="3"/>
                  </a:cubicBezTo>
                  <a:cubicBezTo>
                    <a:pt x="0" y="5"/>
                    <a:pt x="6" y="17"/>
                    <a:pt x="6" y="17"/>
                  </a:cubicBezTo>
                  <a:lnTo>
                    <a:pt x="17" y="1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7" name="任意多边形 27"/>
            <p:cNvSpPr/>
            <p:nvPr/>
          </p:nvSpPr>
          <p:spPr bwMode="auto">
            <a:xfrm>
              <a:off x="4470401" y="2698751"/>
              <a:ext cx="127000" cy="96838"/>
            </a:xfrm>
            <a:custGeom>
              <a:avLst/>
              <a:gdLst>
                <a:gd name="T0" fmla="*/ 0 w 80"/>
                <a:gd name="T1" fmla="*/ 34 h 61"/>
                <a:gd name="T2" fmla="*/ 65 w 80"/>
                <a:gd name="T3" fmla="*/ 0 h 61"/>
                <a:gd name="T4" fmla="*/ 80 w 80"/>
                <a:gd name="T5" fmla="*/ 27 h 61"/>
                <a:gd name="T6" fmla="*/ 15 w 80"/>
                <a:gd name="T7" fmla="*/ 61 h 61"/>
                <a:gd name="T8" fmla="*/ 0 w 80"/>
                <a:gd name="T9" fmla="*/ 34 h 61"/>
              </a:gdLst>
              <a:ahLst/>
              <a:cxnLst>
                <a:cxn ang="0">
                  <a:pos x="T0" y="T1"/>
                </a:cxn>
                <a:cxn ang="0">
                  <a:pos x="T2" y="T3"/>
                </a:cxn>
                <a:cxn ang="0">
                  <a:pos x="T4" y="T5"/>
                </a:cxn>
                <a:cxn ang="0">
                  <a:pos x="T6" y="T7"/>
                </a:cxn>
                <a:cxn ang="0">
                  <a:pos x="T8" y="T9"/>
                </a:cxn>
              </a:cxnLst>
              <a:rect l="0" t="0" r="r" b="b"/>
              <a:pathLst>
                <a:path w="80" h="61">
                  <a:moveTo>
                    <a:pt x="0" y="34"/>
                  </a:moveTo>
                  <a:lnTo>
                    <a:pt x="65" y="0"/>
                  </a:lnTo>
                  <a:lnTo>
                    <a:pt x="80" y="27"/>
                  </a:lnTo>
                  <a:lnTo>
                    <a:pt x="15" y="61"/>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8" name="任意多边形 28"/>
            <p:cNvSpPr/>
            <p:nvPr/>
          </p:nvSpPr>
          <p:spPr bwMode="auto">
            <a:xfrm>
              <a:off x="5468938" y="3576638"/>
              <a:ext cx="206375" cy="395288"/>
            </a:xfrm>
            <a:custGeom>
              <a:avLst/>
              <a:gdLst>
                <a:gd name="T0" fmla="*/ 9 w 34"/>
                <a:gd name="T1" fmla="*/ 41 h 65"/>
                <a:gd name="T2" fmla="*/ 22 w 34"/>
                <a:gd name="T3" fmla="*/ 65 h 65"/>
                <a:gd name="T4" fmla="*/ 34 w 34"/>
                <a:gd name="T5" fmla="*/ 62 h 65"/>
                <a:gd name="T6" fmla="*/ 11 w 34"/>
                <a:gd name="T7" fmla="*/ 0 h 65"/>
                <a:gd name="T8" fmla="*/ 3 w 34"/>
                <a:gd name="T9" fmla="*/ 0 h 65"/>
                <a:gd name="T10" fmla="*/ 9 w 34"/>
                <a:gd name="T11" fmla="*/ 41 h 65"/>
              </a:gdLst>
              <a:ahLst/>
              <a:cxnLst>
                <a:cxn ang="0">
                  <a:pos x="T0" y="T1"/>
                </a:cxn>
                <a:cxn ang="0">
                  <a:pos x="T2" y="T3"/>
                </a:cxn>
                <a:cxn ang="0">
                  <a:pos x="T4" y="T5"/>
                </a:cxn>
                <a:cxn ang="0">
                  <a:pos x="T6" y="T7"/>
                </a:cxn>
                <a:cxn ang="0">
                  <a:pos x="T8" y="T9"/>
                </a:cxn>
                <a:cxn ang="0">
                  <a:pos x="T10" y="T11"/>
                </a:cxn>
              </a:cxnLst>
              <a:rect l="0" t="0" r="r" b="b"/>
              <a:pathLst>
                <a:path w="34" h="65">
                  <a:moveTo>
                    <a:pt x="9" y="41"/>
                  </a:moveTo>
                  <a:cubicBezTo>
                    <a:pt x="19" y="57"/>
                    <a:pt x="22" y="65"/>
                    <a:pt x="22" y="65"/>
                  </a:cubicBezTo>
                  <a:cubicBezTo>
                    <a:pt x="34" y="62"/>
                    <a:pt x="34" y="62"/>
                    <a:pt x="34" y="62"/>
                  </a:cubicBezTo>
                  <a:cubicBezTo>
                    <a:pt x="34" y="62"/>
                    <a:pt x="19" y="4"/>
                    <a:pt x="11" y="0"/>
                  </a:cubicBezTo>
                  <a:cubicBezTo>
                    <a:pt x="10" y="0"/>
                    <a:pt x="7" y="0"/>
                    <a:pt x="3" y="0"/>
                  </a:cubicBezTo>
                  <a:cubicBezTo>
                    <a:pt x="0" y="7"/>
                    <a:pt x="3" y="30"/>
                    <a:pt x="9" y="4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9" name="任意多边形 29"/>
            <p:cNvSpPr/>
            <p:nvPr/>
          </p:nvSpPr>
          <p:spPr bwMode="auto">
            <a:xfrm>
              <a:off x="5167313" y="3159126"/>
              <a:ext cx="768350" cy="720725"/>
            </a:xfrm>
            <a:custGeom>
              <a:avLst/>
              <a:gdLst>
                <a:gd name="T0" fmla="*/ 107 w 127"/>
                <a:gd name="T1" fmla="*/ 58 h 119"/>
                <a:gd name="T2" fmla="*/ 98 w 127"/>
                <a:gd name="T3" fmla="*/ 46 h 119"/>
                <a:gd name="T4" fmla="*/ 44 w 127"/>
                <a:gd name="T5" fmla="*/ 15 h 119"/>
                <a:gd name="T6" fmla="*/ 21 w 127"/>
                <a:gd name="T7" fmla="*/ 21 h 119"/>
                <a:gd name="T8" fmla="*/ 4 w 127"/>
                <a:gd name="T9" fmla="*/ 0 h 119"/>
                <a:gd name="T10" fmla="*/ 1 w 127"/>
                <a:gd name="T11" fmla="*/ 27 h 119"/>
                <a:gd name="T12" fmla="*/ 36 w 127"/>
                <a:gd name="T13" fmla="*/ 45 h 119"/>
                <a:gd name="T14" fmla="*/ 43 w 127"/>
                <a:gd name="T15" fmla="*/ 43 h 119"/>
                <a:gd name="T16" fmla="*/ 90 w 127"/>
                <a:gd name="T17" fmla="*/ 62 h 119"/>
                <a:gd name="T18" fmla="*/ 98 w 127"/>
                <a:gd name="T19" fmla="*/ 90 h 119"/>
                <a:gd name="T20" fmla="*/ 113 w 127"/>
                <a:gd name="T21" fmla="*/ 119 h 119"/>
                <a:gd name="T22" fmla="*/ 127 w 127"/>
                <a:gd name="T23" fmla="*/ 118 h 119"/>
                <a:gd name="T24" fmla="*/ 107 w 127"/>
                <a:gd name="T2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9">
                  <a:moveTo>
                    <a:pt x="107" y="58"/>
                  </a:moveTo>
                  <a:cubicBezTo>
                    <a:pt x="105" y="54"/>
                    <a:pt x="102" y="49"/>
                    <a:pt x="98" y="46"/>
                  </a:cubicBezTo>
                  <a:cubicBezTo>
                    <a:pt x="44" y="15"/>
                    <a:pt x="44" y="15"/>
                    <a:pt x="44" y="15"/>
                  </a:cubicBezTo>
                  <a:cubicBezTo>
                    <a:pt x="21" y="21"/>
                    <a:pt x="21" y="21"/>
                    <a:pt x="21" y="21"/>
                  </a:cubicBezTo>
                  <a:cubicBezTo>
                    <a:pt x="4" y="0"/>
                    <a:pt x="4" y="0"/>
                    <a:pt x="4" y="0"/>
                  </a:cubicBezTo>
                  <a:cubicBezTo>
                    <a:pt x="0" y="6"/>
                    <a:pt x="1" y="25"/>
                    <a:pt x="1" y="27"/>
                  </a:cubicBezTo>
                  <a:cubicBezTo>
                    <a:pt x="1" y="27"/>
                    <a:pt x="35" y="54"/>
                    <a:pt x="36" y="45"/>
                  </a:cubicBezTo>
                  <a:cubicBezTo>
                    <a:pt x="37" y="42"/>
                    <a:pt x="41" y="42"/>
                    <a:pt x="43" y="43"/>
                  </a:cubicBezTo>
                  <a:cubicBezTo>
                    <a:pt x="90" y="62"/>
                    <a:pt x="90" y="62"/>
                    <a:pt x="90" y="62"/>
                  </a:cubicBezTo>
                  <a:cubicBezTo>
                    <a:pt x="90" y="62"/>
                    <a:pt x="92" y="80"/>
                    <a:pt x="98" y="90"/>
                  </a:cubicBezTo>
                  <a:cubicBezTo>
                    <a:pt x="107" y="107"/>
                    <a:pt x="113" y="119"/>
                    <a:pt x="113" y="119"/>
                  </a:cubicBezTo>
                  <a:cubicBezTo>
                    <a:pt x="127" y="118"/>
                    <a:pt x="127" y="118"/>
                    <a:pt x="127" y="118"/>
                  </a:cubicBezTo>
                  <a:lnTo>
                    <a:pt x="107" y="58"/>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任意多边形 30"/>
            <p:cNvSpPr/>
            <p:nvPr/>
          </p:nvSpPr>
          <p:spPr bwMode="auto">
            <a:xfrm>
              <a:off x="5851526" y="3856038"/>
              <a:ext cx="193675" cy="73025"/>
            </a:xfrm>
            <a:custGeom>
              <a:avLst/>
              <a:gdLst>
                <a:gd name="T0" fmla="*/ 0 w 32"/>
                <a:gd name="T1" fmla="*/ 3 h 12"/>
                <a:gd name="T2" fmla="*/ 1 w 32"/>
                <a:gd name="T3" fmla="*/ 12 h 12"/>
                <a:gd name="T4" fmla="*/ 31 w 32"/>
                <a:gd name="T5" fmla="*/ 7 h 12"/>
                <a:gd name="T6" fmla="*/ 21 w 32"/>
                <a:gd name="T7" fmla="*/ 0 h 12"/>
                <a:gd name="T8" fmla="*/ 0 w 32"/>
                <a:gd name="T9" fmla="*/ 3 h 12"/>
              </a:gdLst>
              <a:ahLst/>
              <a:cxnLst>
                <a:cxn ang="0">
                  <a:pos x="T0" y="T1"/>
                </a:cxn>
                <a:cxn ang="0">
                  <a:pos x="T2" y="T3"/>
                </a:cxn>
                <a:cxn ang="0">
                  <a:pos x="T4" y="T5"/>
                </a:cxn>
                <a:cxn ang="0">
                  <a:pos x="T6" y="T7"/>
                </a:cxn>
                <a:cxn ang="0">
                  <a:pos x="T8" y="T9"/>
                </a:cxn>
              </a:cxnLst>
              <a:rect l="0" t="0" r="r" b="b"/>
              <a:pathLst>
                <a:path w="32" h="12">
                  <a:moveTo>
                    <a:pt x="0" y="3"/>
                  </a:moveTo>
                  <a:cubicBezTo>
                    <a:pt x="1" y="12"/>
                    <a:pt x="1" y="12"/>
                    <a:pt x="1" y="12"/>
                  </a:cubicBezTo>
                  <a:cubicBezTo>
                    <a:pt x="31" y="7"/>
                    <a:pt x="31" y="7"/>
                    <a:pt x="31" y="7"/>
                  </a:cubicBezTo>
                  <a:cubicBezTo>
                    <a:pt x="31" y="7"/>
                    <a:pt x="32" y="0"/>
                    <a:pt x="21" y="0"/>
                  </a:cubicBezTo>
                  <a:cubicBezTo>
                    <a:pt x="11" y="0"/>
                    <a:pt x="0" y="3"/>
                    <a:pt x="0" y="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任意多边形 31"/>
            <p:cNvSpPr/>
            <p:nvPr/>
          </p:nvSpPr>
          <p:spPr bwMode="auto">
            <a:xfrm>
              <a:off x="4518026" y="2638426"/>
              <a:ext cx="98425" cy="96838"/>
            </a:xfrm>
            <a:custGeom>
              <a:avLst/>
              <a:gdLst>
                <a:gd name="T0" fmla="*/ 16 w 16"/>
                <a:gd name="T1" fmla="*/ 10 h 16"/>
                <a:gd name="T2" fmla="*/ 7 w 16"/>
                <a:gd name="T3" fmla="*/ 2 h 16"/>
                <a:gd name="T4" fmla="*/ 5 w 16"/>
                <a:gd name="T5" fmla="*/ 16 h 16"/>
                <a:gd name="T6" fmla="*/ 16 w 16"/>
                <a:gd name="T7" fmla="*/ 10 h 16"/>
              </a:gdLst>
              <a:ahLst/>
              <a:cxnLst>
                <a:cxn ang="0">
                  <a:pos x="T0" y="T1"/>
                </a:cxn>
                <a:cxn ang="0">
                  <a:pos x="T2" y="T3"/>
                </a:cxn>
                <a:cxn ang="0">
                  <a:pos x="T4" y="T5"/>
                </a:cxn>
                <a:cxn ang="0">
                  <a:pos x="T6" y="T7"/>
                </a:cxn>
              </a:cxnLst>
              <a:rect l="0" t="0" r="r" b="b"/>
              <a:pathLst>
                <a:path w="16" h="16">
                  <a:moveTo>
                    <a:pt x="16" y="10"/>
                  </a:moveTo>
                  <a:cubicBezTo>
                    <a:pt x="16" y="10"/>
                    <a:pt x="14" y="0"/>
                    <a:pt x="7" y="2"/>
                  </a:cubicBezTo>
                  <a:cubicBezTo>
                    <a:pt x="0" y="4"/>
                    <a:pt x="5" y="16"/>
                    <a:pt x="5" y="16"/>
                  </a:cubicBezTo>
                  <a:lnTo>
                    <a:pt x="16"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任意多边形 32"/>
            <p:cNvSpPr/>
            <p:nvPr/>
          </p:nvSpPr>
          <p:spPr bwMode="auto">
            <a:xfrm>
              <a:off x="5595938" y="3946526"/>
              <a:ext cx="200025" cy="73025"/>
            </a:xfrm>
            <a:custGeom>
              <a:avLst/>
              <a:gdLst>
                <a:gd name="T0" fmla="*/ 0 w 33"/>
                <a:gd name="T1" fmla="*/ 2 h 12"/>
                <a:gd name="T2" fmla="*/ 2 w 33"/>
                <a:gd name="T3" fmla="*/ 12 h 12"/>
                <a:gd name="T4" fmla="*/ 32 w 33"/>
                <a:gd name="T5" fmla="*/ 7 h 12"/>
                <a:gd name="T6" fmla="*/ 22 w 33"/>
                <a:gd name="T7" fmla="*/ 0 h 12"/>
                <a:gd name="T8" fmla="*/ 0 w 33"/>
                <a:gd name="T9" fmla="*/ 2 h 12"/>
              </a:gdLst>
              <a:ahLst/>
              <a:cxnLst>
                <a:cxn ang="0">
                  <a:pos x="T0" y="T1"/>
                </a:cxn>
                <a:cxn ang="0">
                  <a:pos x="T2" y="T3"/>
                </a:cxn>
                <a:cxn ang="0">
                  <a:pos x="T4" y="T5"/>
                </a:cxn>
                <a:cxn ang="0">
                  <a:pos x="T6" y="T7"/>
                </a:cxn>
                <a:cxn ang="0">
                  <a:pos x="T8" y="T9"/>
                </a:cxn>
              </a:cxnLst>
              <a:rect l="0" t="0" r="r" b="b"/>
              <a:pathLst>
                <a:path w="33" h="12">
                  <a:moveTo>
                    <a:pt x="0" y="2"/>
                  </a:moveTo>
                  <a:cubicBezTo>
                    <a:pt x="2" y="12"/>
                    <a:pt x="2" y="12"/>
                    <a:pt x="2" y="12"/>
                  </a:cubicBezTo>
                  <a:cubicBezTo>
                    <a:pt x="32" y="7"/>
                    <a:pt x="32" y="7"/>
                    <a:pt x="32" y="7"/>
                  </a:cubicBezTo>
                  <a:cubicBezTo>
                    <a:pt x="32" y="7"/>
                    <a:pt x="33" y="0"/>
                    <a:pt x="22" y="0"/>
                  </a:cubicBezTo>
                  <a:cubicBezTo>
                    <a:pt x="12" y="0"/>
                    <a:pt x="0" y="2"/>
                    <a:pt x="0" y="2"/>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 name="任意多边形 33"/>
            <p:cNvSpPr/>
            <p:nvPr/>
          </p:nvSpPr>
          <p:spPr bwMode="auto">
            <a:xfrm>
              <a:off x="4549776" y="2698751"/>
              <a:ext cx="617538" cy="479425"/>
            </a:xfrm>
            <a:custGeom>
              <a:avLst/>
              <a:gdLst>
                <a:gd name="T0" fmla="*/ 86 w 102"/>
                <a:gd name="T1" fmla="*/ 79 h 79"/>
                <a:gd name="T2" fmla="*/ 81 w 102"/>
                <a:gd name="T3" fmla="*/ 48 h 79"/>
                <a:gd name="T4" fmla="*/ 40 w 102"/>
                <a:gd name="T5" fmla="*/ 35 h 79"/>
                <a:gd name="T6" fmla="*/ 12 w 102"/>
                <a:gd name="T7" fmla="*/ 0 h 79"/>
                <a:gd name="T8" fmla="*/ 0 w 102"/>
                <a:gd name="T9" fmla="*/ 6 h 79"/>
                <a:gd name="T10" fmla="*/ 23 w 102"/>
                <a:gd name="T11" fmla="*/ 45 h 79"/>
                <a:gd name="T12" fmla="*/ 28 w 102"/>
                <a:gd name="T13" fmla="*/ 50 h 79"/>
                <a:gd name="T14" fmla="*/ 60 w 102"/>
                <a:gd name="T15" fmla="*/ 66 h 79"/>
                <a:gd name="T16" fmla="*/ 86 w 102"/>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79">
                  <a:moveTo>
                    <a:pt x="86" y="79"/>
                  </a:moveTo>
                  <a:cubicBezTo>
                    <a:pt x="91" y="64"/>
                    <a:pt x="102" y="57"/>
                    <a:pt x="81" y="48"/>
                  </a:cubicBezTo>
                  <a:cubicBezTo>
                    <a:pt x="64" y="40"/>
                    <a:pt x="43" y="38"/>
                    <a:pt x="40" y="35"/>
                  </a:cubicBezTo>
                  <a:cubicBezTo>
                    <a:pt x="36" y="32"/>
                    <a:pt x="12" y="0"/>
                    <a:pt x="12" y="0"/>
                  </a:cubicBezTo>
                  <a:cubicBezTo>
                    <a:pt x="0" y="6"/>
                    <a:pt x="0" y="6"/>
                    <a:pt x="0" y="6"/>
                  </a:cubicBezTo>
                  <a:cubicBezTo>
                    <a:pt x="23" y="45"/>
                    <a:pt x="23" y="45"/>
                    <a:pt x="23" y="45"/>
                  </a:cubicBezTo>
                  <a:cubicBezTo>
                    <a:pt x="25" y="48"/>
                    <a:pt x="26" y="49"/>
                    <a:pt x="28" y="50"/>
                  </a:cubicBezTo>
                  <a:cubicBezTo>
                    <a:pt x="60" y="66"/>
                    <a:pt x="60" y="66"/>
                    <a:pt x="60" y="66"/>
                  </a:cubicBezTo>
                  <a:lnTo>
                    <a:pt x="86" y="79"/>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4" name="任意多边形 34"/>
            <p:cNvSpPr/>
            <p:nvPr/>
          </p:nvSpPr>
          <p:spPr bwMode="auto">
            <a:xfrm>
              <a:off x="4530726" y="2668588"/>
              <a:ext cx="120650" cy="96838"/>
            </a:xfrm>
            <a:custGeom>
              <a:avLst/>
              <a:gdLst>
                <a:gd name="T0" fmla="*/ 0 w 76"/>
                <a:gd name="T1" fmla="*/ 34 h 61"/>
                <a:gd name="T2" fmla="*/ 65 w 76"/>
                <a:gd name="T3" fmla="*/ 0 h 61"/>
                <a:gd name="T4" fmla="*/ 76 w 76"/>
                <a:gd name="T5" fmla="*/ 27 h 61"/>
                <a:gd name="T6" fmla="*/ 12 w 76"/>
                <a:gd name="T7" fmla="*/ 61 h 61"/>
                <a:gd name="T8" fmla="*/ 0 w 76"/>
                <a:gd name="T9" fmla="*/ 34 h 61"/>
              </a:gdLst>
              <a:ahLst/>
              <a:cxnLst>
                <a:cxn ang="0">
                  <a:pos x="T0" y="T1"/>
                </a:cxn>
                <a:cxn ang="0">
                  <a:pos x="T2" y="T3"/>
                </a:cxn>
                <a:cxn ang="0">
                  <a:pos x="T4" y="T5"/>
                </a:cxn>
                <a:cxn ang="0">
                  <a:pos x="T6" y="T7"/>
                </a:cxn>
                <a:cxn ang="0">
                  <a:pos x="T8" y="T9"/>
                </a:cxn>
              </a:cxnLst>
              <a:rect l="0" t="0" r="r" b="b"/>
              <a:pathLst>
                <a:path w="76" h="61">
                  <a:moveTo>
                    <a:pt x="0" y="34"/>
                  </a:moveTo>
                  <a:lnTo>
                    <a:pt x="65" y="0"/>
                  </a:lnTo>
                  <a:lnTo>
                    <a:pt x="76" y="27"/>
                  </a:lnTo>
                  <a:lnTo>
                    <a:pt x="12" y="61"/>
                  </a:lnTo>
                  <a:lnTo>
                    <a:pt x="0" y="34"/>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5" name="任意多边形 35"/>
            <p:cNvSpPr/>
            <p:nvPr/>
          </p:nvSpPr>
          <p:spPr bwMode="auto">
            <a:xfrm>
              <a:off x="5172076" y="2286001"/>
              <a:ext cx="109538" cy="96838"/>
            </a:xfrm>
            <a:custGeom>
              <a:avLst/>
              <a:gdLst>
                <a:gd name="T0" fmla="*/ 7 w 18"/>
                <a:gd name="T1" fmla="*/ 16 h 16"/>
                <a:gd name="T2" fmla="*/ 6 w 18"/>
                <a:gd name="T3" fmla="*/ 4 h 16"/>
                <a:gd name="T4" fmla="*/ 18 w 18"/>
                <a:gd name="T5" fmla="*/ 11 h 16"/>
                <a:gd name="T6" fmla="*/ 7 w 18"/>
                <a:gd name="T7" fmla="*/ 16 h 16"/>
              </a:gdLst>
              <a:ahLst/>
              <a:cxnLst>
                <a:cxn ang="0">
                  <a:pos x="T0" y="T1"/>
                </a:cxn>
                <a:cxn ang="0">
                  <a:pos x="T2" y="T3"/>
                </a:cxn>
                <a:cxn ang="0">
                  <a:pos x="T4" y="T5"/>
                </a:cxn>
                <a:cxn ang="0">
                  <a:pos x="T6" y="T7"/>
                </a:cxn>
              </a:cxnLst>
              <a:rect l="0" t="0" r="r" b="b"/>
              <a:pathLst>
                <a:path w="18" h="16">
                  <a:moveTo>
                    <a:pt x="7" y="16"/>
                  </a:moveTo>
                  <a:cubicBezTo>
                    <a:pt x="7" y="16"/>
                    <a:pt x="0" y="9"/>
                    <a:pt x="6" y="4"/>
                  </a:cubicBezTo>
                  <a:cubicBezTo>
                    <a:pt x="12" y="0"/>
                    <a:pt x="18" y="11"/>
                    <a:pt x="18" y="11"/>
                  </a:cubicBezTo>
                  <a:lnTo>
                    <a:pt x="7" y="16"/>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6" name="任意多边形 36"/>
            <p:cNvSpPr/>
            <p:nvPr/>
          </p:nvSpPr>
          <p:spPr bwMode="auto">
            <a:xfrm>
              <a:off x="5184776" y="2352676"/>
              <a:ext cx="217488" cy="685800"/>
            </a:xfrm>
            <a:custGeom>
              <a:avLst/>
              <a:gdLst>
                <a:gd name="T0" fmla="*/ 27 w 36"/>
                <a:gd name="T1" fmla="*/ 112 h 113"/>
                <a:gd name="T2" fmla="*/ 4 w 36"/>
                <a:gd name="T3" fmla="*/ 91 h 113"/>
                <a:gd name="T4" fmla="*/ 17 w 36"/>
                <a:gd name="T5" fmla="*/ 49 h 113"/>
                <a:gd name="T6" fmla="*/ 4 w 36"/>
                <a:gd name="T7" fmla="*/ 6 h 113"/>
                <a:gd name="T8" fmla="*/ 16 w 36"/>
                <a:gd name="T9" fmla="*/ 0 h 113"/>
                <a:gd name="T10" fmla="*/ 35 w 36"/>
                <a:gd name="T11" fmla="*/ 41 h 113"/>
                <a:gd name="T12" fmla="*/ 36 w 36"/>
                <a:gd name="T13" fmla="*/ 48 h 113"/>
                <a:gd name="T14" fmla="*/ 31 w 36"/>
                <a:gd name="T15" fmla="*/ 84 h 113"/>
                <a:gd name="T16" fmla="*/ 27 w 36"/>
                <a:gd name="T17"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3">
                  <a:moveTo>
                    <a:pt x="27" y="112"/>
                  </a:moveTo>
                  <a:cubicBezTo>
                    <a:pt x="12" y="108"/>
                    <a:pt x="0" y="113"/>
                    <a:pt x="4" y="91"/>
                  </a:cubicBezTo>
                  <a:cubicBezTo>
                    <a:pt x="7" y="72"/>
                    <a:pt x="18" y="54"/>
                    <a:pt x="17" y="49"/>
                  </a:cubicBezTo>
                  <a:cubicBezTo>
                    <a:pt x="17" y="44"/>
                    <a:pt x="4" y="6"/>
                    <a:pt x="4" y="6"/>
                  </a:cubicBezTo>
                  <a:cubicBezTo>
                    <a:pt x="16" y="0"/>
                    <a:pt x="16" y="0"/>
                    <a:pt x="16" y="0"/>
                  </a:cubicBezTo>
                  <a:cubicBezTo>
                    <a:pt x="35" y="41"/>
                    <a:pt x="35" y="41"/>
                    <a:pt x="35" y="41"/>
                  </a:cubicBezTo>
                  <a:cubicBezTo>
                    <a:pt x="36" y="44"/>
                    <a:pt x="36" y="46"/>
                    <a:pt x="36" y="48"/>
                  </a:cubicBezTo>
                  <a:cubicBezTo>
                    <a:pt x="31" y="84"/>
                    <a:pt x="31" y="84"/>
                    <a:pt x="31" y="84"/>
                  </a:cubicBezTo>
                  <a:lnTo>
                    <a:pt x="27" y="112"/>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7" name="任意多边形 37"/>
            <p:cNvSpPr/>
            <p:nvPr/>
          </p:nvSpPr>
          <p:spPr bwMode="auto">
            <a:xfrm>
              <a:off x="5184776" y="2328863"/>
              <a:ext cx="120650" cy="96838"/>
            </a:xfrm>
            <a:custGeom>
              <a:avLst/>
              <a:gdLst>
                <a:gd name="T0" fmla="*/ 65 w 76"/>
                <a:gd name="T1" fmla="*/ 0 h 61"/>
                <a:gd name="T2" fmla="*/ 0 w 76"/>
                <a:gd name="T3" fmla="*/ 34 h 61"/>
                <a:gd name="T4" fmla="*/ 15 w 76"/>
                <a:gd name="T5" fmla="*/ 61 h 61"/>
                <a:gd name="T6" fmla="*/ 76 w 76"/>
                <a:gd name="T7" fmla="*/ 27 h 61"/>
                <a:gd name="T8" fmla="*/ 65 w 76"/>
                <a:gd name="T9" fmla="*/ 0 h 61"/>
              </a:gdLst>
              <a:ahLst/>
              <a:cxnLst>
                <a:cxn ang="0">
                  <a:pos x="T0" y="T1"/>
                </a:cxn>
                <a:cxn ang="0">
                  <a:pos x="T2" y="T3"/>
                </a:cxn>
                <a:cxn ang="0">
                  <a:pos x="T4" y="T5"/>
                </a:cxn>
                <a:cxn ang="0">
                  <a:pos x="T6" y="T7"/>
                </a:cxn>
                <a:cxn ang="0">
                  <a:pos x="T8" y="T9"/>
                </a:cxn>
              </a:cxnLst>
              <a:rect l="0" t="0" r="r" b="b"/>
              <a:pathLst>
                <a:path w="76" h="61">
                  <a:moveTo>
                    <a:pt x="65" y="0"/>
                  </a:moveTo>
                  <a:lnTo>
                    <a:pt x="0" y="34"/>
                  </a:lnTo>
                  <a:lnTo>
                    <a:pt x="15" y="61"/>
                  </a:lnTo>
                  <a:lnTo>
                    <a:pt x="76" y="27"/>
                  </a:lnTo>
                  <a:lnTo>
                    <a:pt x="65" y="0"/>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8" name="任意多边形 38"/>
            <p:cNvSpPr/>
            <p:nvPr/>
          </p:nvSpPr>
          <p:spPr bwMode="auto">
            <a:xfrm>
              <a:off x="5172076" y="3244851"/>
              <a:ext cx="673100" cy="484188"/>
            </a:xfrm>
            <a:custGeom>
              <a:avLst/>
              <a:gdLst>
                <a:gd name="T0" fmla="*/ 49 w 111"/>
                <a:gd name="T1" fmla="*/ 0 h 80"/>
                <a:gd name="T2" fmla="*/ 0 w 111"/>
                <a:gd name="T3" fmla="*/ 13 h 80"/>
                <a:gd name="T4" fmla="*/ 6 w 111"/>
                <a:gd name="T5" fmla="*/ 39 h 80"/>
                <a:gd name="T6" fmla="*/ 35 w 111"/>
                <a:gd name="T7" fmla="*/ 55 h 80"/>
                <a:gd name="T8" fmla="*/ 43 w 111"/>
                <a:gd name="T9" fmla="*/ 78 h 80"/>
                <a:gd name="T10" fmla="*/ 107 w 111"/>
                <a:gd name="T11" fmla="*/ 40 h 80"/>
                <a:gd name="T12" fmla="*/ 95 w 111"/>
                <a:gd name="T13" fmla="*/ 17 h 80"/>
                <a:gd name="T14" fmla="*/ 60 w 111"/>
                <a:gd name="T15" fmla="*/ 8 h 80"/>
                <a:gd name="T16" fmla="*/ 4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0">
                  <a:moveTo>
                    <a:pt x="49" y="0"/>
                  </a:moveTo>
                  <a:cubicBezTo>
                    <a:pt x="0" y="13"/>
                    <a:pt x="0" y="13"/>
                    <a:pt x="0" y="13"/>
                  </a:cubicBezTo>
                  <a:cubicBezTo>
                    <a:pt x="0" y="13"/>
                    <a:pt x="2" y="29"/>
                    <a:pt x="6" y="39"/>
                  </a:cubicBezTo>
                  <a:cubicBezTo>
                    <a:pt x="14" y="56"/>
                    <a:pt x="29" y="49"/>
                    <a:pt x="35" y="55"/>
                  </a:cubicBezTo>
                  <a:cubicBezTo>
                    <a:pt x="44" y="62"/>
                    <a:pt x="37" y="80"/>
                    <a:pt x="43" y="78"/>
                  </a:cubicBezTo>
                  <a:cubicBezTo>
                    <a:pt x="53" y="75"/>
                    <a:pt x="92" y="49"/>
                    <a:pt x="107" y="40"/>
                  </a:cubicBezTo>
                  <a:cubicBezTo>
                    <a:pt x="111" y="38"/>
                    <a:pt x="103" y="19"/>
                    <a:pt x="95" y="17"/>
                  </a:cubicBezTo>
                  <a:cubicBezTo>
                    <a:pt x="79" y="14"/>
                    <a:pt x="74" y="16"/>
                    <a:pt x="60" y="8"/>
                  </a:cubicBezTo>
                  <a:cubicBezTo>
                    <a:pt x="53" y="3"/>
                    <a:pt x="49" y="0"/>
                    <a:pt x="49" y="0"/>
                  </a:cubicBezTo>
                  <a:close/>
                </a:path>
              </a:pathLst>
            </a:custGeom>
            <a:solidFill>
              <a:srgbClr val="34B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9" name="任意多边形 39"/>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0" name="任意多边形 40"/>
            <p:cNvSpPr/>
            <p:nvPr/>
          </p:nvSpPr>
          <p:spPr bwMode="auto">
            <a:xfrm>
              <a:off x="5141913" y="2952751"/>
              <a:ext cx="242888" cy="455613"/>
            </a:xfrm>
            <a:custGeom>
              <a:avLst/>
              <a:gdLst>
                <a:gd name="T0" fmla="*/ 145 w 153"/>
                <a:gd name="T1" fmla="*/ 287 h 287"/>
                <a:gd name="T2" fmla="*/ 0 w 153"/>
                <a:gd name="T3" fmla="*/ 4 h 287"/>
                <a:gd name="T4" fmla="*/ 8 w 153"/>
                <a:gd name="T5" fmla="*/ 0 h 287"/>
                <a:gd name="T6" fmla="*/ 153 w 153"/>
                <a:gd name="T7" fmla="*/ 283 h 287"/>
                <a:gd name="T8" fmla="*/ 145 w 153"/>
                <a:gd name="T9" fmla="*/ 287 h 287"/>
              </a:gdLst>
              <a:ahLst/>
              <a:cxnLst>
                <a:cxn ang="0">
                  <a:pos x="T0" y="T1"/>
                </a:cxn>
                <a:cxn ang="0">
                  <a:pos x="T2" y="T3"/>
                </a:cxn>
                <a:cxn ang="0">
                  <a:pos x="T4" y="T5"/>
                </a:cxn>
                <a:cxn ang="0">
                  <a:pos x="T6" y="T7"/>
                </a:cxn>
                <a:cxn ang="0">
                  <a:pos x="T8" y="T9"/>
                </a:cxn>
              </a:cxnLst>
              <a:rect l="0" t="0" r="r" b="b"/>
              <a:pathLst>
                <a:path w="153" h="287">
                  <a:moveTo>
                    <a:pt x="145" y="287"/>
                  </a:moveTo>
                  <a:lnTo>
                    <a:pt x="0" y="4"/>
                  </a:lnTo>
                  <a:lnTo>
                    <a:pt x="8" y="0"/>
                  </a:lnTo>
                  <a:lnTo>
                    <a:pt x="153" y="283"/>
                  </a:lnTo>
                  <a:lnTo>
                    <a:pt x="145" y="287"/>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1" name="任意多边形 41"/>
            <p:cNvSpPr/>
            <p:nvPr/>
          </p:nvSpPr>
          <p:spPr bwMode="auto">
            <a:xfrm>
              <a:off x="5021263" y="2819401"/>
              <a:ext cx="217488" cy="219075"/>
            </a:xfrm>
            <a:custGeom>
              <a:avLst/>
              <a:gdLst>
                <a:gd name="T0" fmla="*/ 3 w 36"/>
                <a:gd name="T1" fmla="*/ 24 h 36"/>
                <a:gd name="T2" fmla="*/ 24 w 36"/>
                <a:gd name="T3" fmla="*/ 33 h 36"/>
                <a:gd name="T4" fmla="*/ 33 w 36"/>
                <a:gd name="T5" fmla="*/ 12 h 36"/>
                <a:gd name="T6" fmla="*/ 12 w 36"/>
                <a:gd name="T7" fmla="*/ 3 h 36"/>
                <a:gd name="T8" fmla="*/ 3 w 36"/>
                <a:gd name="T9" fmla="*/ 24 h 36"/>
              </a:gdLst>
              <a:ahLst/>
              <a:cxnLst>
                <a:cxn ang="0">
                  <a:pos x="T0" y="T1"/>
                </a:cxn>
                <a:cxn ang="0">
                  <a:pos x="T2" y="T3"/>
                </a:cxn>
                <a:cxn ang="0">
                  <a:pos x="T4" y="T5"/>
                </a:cxn>
                <a:cxn ang="0">
                  <a:pos x="T6" y="T7"/>
                </a:cxn>
                <a:cxn ang="0">
                  <a:pos x="T8" y="T9"/>
                </a:cxn>
              </a:cxnLst>
              <a:rect l="0" t="0" r="r" b="b"/>
              <a:pathLst>
                <a:path w="36" h="36">
                  <a:moveTo>
                    <a:pt x="3" y="24"/>
                  </a:moveTo>
                  <a:cubicBezTo>
                    <a:pt x="6" y="32"/>
                    <a:pt x="16" y="36"/>
                    <a:pt x="24" y="33"/>
                  </a:cubicBezTo>
                  <a:cubicBezTo>
                    <a:pt x="32" y="30"/>
                    <a:pt x="36" y="20"/>
                    <a:pt x="33" y="12"/>
                  </a:cubicBezTo>
                  <a:cubicBezTo>
                    <a:pt x="29" y="4"/>
                    <a:pt x="20" y="0"/>
                    <a:pt x="12" y="3"/>
                  </a:cubicBezTo>
                  <a:cubicBezTo>
                    <a:pt x="4" y="7"/>
                    <a:pt x="0" y="16"/>
                    <a:pt x="3" y="24"/>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2" name="任意多边形 42"/>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任意多边形 43"/>
            <p:cNvSpPr/>
            <p:nvPr/>
          </p:nvSpPr>
          <p:spPr bwMode="auto">
            <a:xfrm>
              <a:off x="5027613" y="2832101"/>
              <a:ext cx="157163" cy="146050"/>
            </a:xfrm>
            <a:custGeom>
              <a:avLst/>
              <a:gdLst>
                <a:gd name="T0" fmla="*/ 0 w 99"/>
                <a:gd name="T1" fmla="*/ 0 h 92"/>
                <a:gd name="T2" fmla="*/ 68 w 99"/>
                <a:gd name="T3" fmla="*/ 0 h 92"/>
                <a:gd name="T4" fmla="*/ 99 w 99"/>
                <a:gd name="T5" fmla="*/ 61 h 92"/>
                <a:gd name="T6" fmla="*/ 42 w 99"/>
                <a:gd name="T7" fmla="*/ 92 h 92"/>
                <a:gd name="T8" fmla="*/ 0 w 99"/>
                <a:gd name="T9" fmla="*/ 0 h 92"/>
              </a:gdLst>
              <a:ahLst/>
              <a:cxnLst>
                <a:cxn ang="0">
                  <a:pos x="T0" y="T1"/>
                </a:cxn>
                <a:cxn ang="0">
                  <a:pos x="T2" y="T3"/>
                </a:cxn>
                <a:cxn ang="0">
                  <a:pos x="T4" y="T5"/>
                </a:cxn>
                <a:cxn ang="0">
                  <a:pos x="T6" y="T7"/>
                </a:cxn>
                <a:cxn ang="0">
                  <a:pos x="T8" y="T9"/>
                </a:cxn>
              </a:cxnLst>
              <a:rect l="0" t="0" r="r" b="b"/>
              <a:pathLst>
                <a:path w="99" h="92">
                  <a:moveTo>
                    <a:pt x="0" y="0"/>
                  </a:moveTo>
                  <a:lnTo>
                    <a:pt x="68" y="0"/>
                  </a:lnTo>
                  <a:lnTo>
                    <a:pt x="99" y="61"/>
                  </a:lnTo>
                  <a:lnTo>
                    <a:pt x="42" y="92"/>
                  </a:lnTo>
                  <a:lnTo>
                    <a:pt x="0" y="0"/>
                  </a:ln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任意多边形 44"/>
            <p:cNvSpPr/>
            <p:nvPr/>
          </p:nvSpPr>
          <p:spPr bwMode="auto">
            <a:xfrm>
              <a:off x="4937126" y="2662238"/>
              <a:ext cx="230188" cy="236538"/>
            </a:xfrm>
            <a:custGeom>
              <a:avLst/>
              <a:gdLst>
                <a:gd name="T0" fmla="*/ 31 w 38"/>
                <a:gd name="T1" fmla="*/ 10 h 39"/>
                <a:gd name="T2" fmla="*/ 31 w 38"/>
                <a:gd name="T3" fmla="*/ 35 h 39"/>
                <a:gd name="T4" fmla="*/ 4 w 38"/>
                <a:gd name="T5" fmla="*/ 25 h 39"/>
                <a:gd name="T6" fmla="*/ 10 w 38"/>
                <a:gd name="T7" fmla="*/ 4 h 39"/>
                <a:gd name="T8" fmla="*/ 31 w 38"/>
                <a:gd name="T9" fmla="*/ 10 h 39"/>
              </a:gdLst>
              <a:ahLst/>
              <a:cxnLst>
                <a:cxn ang="0">
                  <a:pos x="T0" y="T1"/>
                </a:cxn>
                <a:cxn ang="0">
                  <a:pos x="T2" y="T3"/>
                </a:cxn>
                <a:cxn ang="0">
                  <a:pos x="T4" y="T5"/>
                </a:cxn>
                <a:cxn ang="0">
                  <a:pos x="T6" y="T7"/>
                </a:cxn>
                <a:cxn ang="0">
                  <a:pos x="T8" y="T9"/>
                </a:cxn>
              </a:cxnLst>
              <a:rect l="0" t="0" r="r" b="b"/>
              <a:pathLst>
                <a:path w="38" h="39">
                  <a:moveTo>
                    <a:pt x="31" y="10"/>
                  </a:moveTo>
                  <a:cubicBezTo>
                    <a:pt x="35" y="18"/>
                    <a:pt x="38" y="31"/>
                    <a:pt x="31" y="35"/>
                  </a:cubicBezTo>
                  <a:cubicBezTo>
                    <a:pt x="23" y="39"/>
                    <a:pt x="8" y="33"/>
                    <a:pt x="4" y="25"/>
                  </a:cubicBezTo>
                  <a:cubicBezTo>
                    <a:pt x="0" y="17"/>
                    <a:pt x="3" y="8"/>
                    <a:pt x="10" y="4"/>
                  </a:cubicBezTo>
                  <a:cubicBezTo>
                    <a:pt x="18" y="0"/>
                    <a:pt x="27" y="3"/>
                    <a:pt x="31" y="10"/>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任意多边形 45"/>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任意多边形 47"/>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任意多边形 48"/>
            <p:cNvSpPr/>
            <p:nvPr/>
          </p:nvSpPr>
          <p:spPr bwMode="auto">
            <a:xfrm>
              <a:off x="4845051" y="3875088"/>
              <a:ext cx="339725" cy="357188"/>
            </a:xfrm>
            <a:custGeom>
              <a:avLst/>
              <a:gdLst>
                <a:gd name="T0" fmla="*/ 17 w 56"/>
                <a:gd name="T1" fmla="*/ 0 h 59"/>
                <a:gd name="T2" fmla="*/ 56 w 56"/>
                <a:gd name="T3" fmla="*/ 51 h 59"/>
                <a:gd name="T4" fmla="*/ 46 w 56"/>
                <a:gd name="T5" fmla="*/ 59 h 59"/>
                <a:gd name="T6" fmla="*/ 15 w 56"/>
                <a:gd name="T7" fmla="*/ 38 h 59"/>
                <a:gd name="T8" fmla="*/ 1 w 56"/>
                <a:gd name="T9" fmla="*/ 17 h 59"/>
                <a:gd name="T10" fmla="*/ 0 w 56"/>
                <a:gd name="T11" fmla="*/ 2 h 59"/>
                <a:gd name="T12" fmla="*/ 17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7" y="0"/>
                  </a:moveTo>
                  <a:cubicBezTo>
                    <a:pt x="56" y="51"/>
                    <a:pt x="56" y="51"/>
                    <a:pt x="56" y="51"/>
                  </a:cubicBezTo>
                  <a:cubicBezTo>
                    <a:pt x="46" y="59"/>
                    <a:pt x="46" y="59"/>
                    <a:pt x="46" y="59"/>
                  </a:cubicBezTo>
                  <a:cubicBezTo>
                    <a:pt x="46" y="59"/>
                    <a:pt x="28" y="49"/>
                    <a:pt x="15" y="38"/>
                  </a:cubicBezTo>
                  <a:cubicBezTo>
                    <a:pt x="3" y="27"/>
                    <a:pt x="1" y="17"/>
                    <a:pt x="1" y="17"/>
                  </a:cubicBezTo>
                  <a:cubicBezTo>
                    <a:pt x="0" y="2"/>
                    <a:pt x="0" y="2"/>
                    <a:pt x="0" y="2"/>
                  </a:cubicBezTo>
                  <a:lnTo>
                    <a:pt x="17" y="0"/>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任意多边形 49"/>
            <p:cNvSpPr/>
            <p:nvPr/>
          </p:nvSpPr>
          <p:spPr bwMode="auto">
            <a:xfrm>
              <a:off x="5681663" y="2425701"/>
              <a:ext cx="150813" cy="152400"/>
            </a:xfrm>
            <a:custGeom>
              <a:avLst/>
              <a:gdLst>
                <a:gd name="T0" fmla="*/ 0 w 95"/>
                <a:gd name="T1" fmla="*/ 31 h 96"/>
                <a:gd name="T2" fmla="*/ 61 w 95"/>
                <a:gd name="T3" fmla="*/ 0 h 96"/>
                <a:gd name="T4" fmla="*/ 95 w 95"/>
                <a:gd name="T5" fmla="*/ 61 h 96"/>
                <a:gd name="T6" fmla="*/ 34 w 95"/>
                <a:gd name="T7" fmla="*/ 96 h 96"/>
                <a:gd name="T8" fmla="*/ 0 w 95"/>
                <a:gd name="T9" fmla="*/ 31 h 96"/>
              </a:gdLst>
              <a:ahLst/>
              <a:cxnLst>
                <a:cxn ang="0">
                  <a:pos x="T0" y="T1"/>
                </a:cxn>
                <a:cxn ang="0">
                  <a:pos x="T2" y="T3"/>
                </a:cxn>
                <a:cxn ang="0">
                  <a:pos x="T4" y="T5"/>
                </a:cxn>
                <a:cxn ang="0">
                  <a:pos x="T6" y="T7"/>
                </a:cxn>
                <a:cxn ang="0">
                  <a:pos x="T8" y="T9"/>
                </a:cxn>
              </a:cxnLst>
              <a:rect l="0" t="0" r="r" b="b"/>
              <a:pathLst>
                <a:path w="95" h="96">
                  <a:moveTo>
                    <a:pt x="0" y="31"/>
                  </a:moveTo>
                  <a:lnTo>
                    <a:pt x="61" y="0"/>
                  </a:lnTo>
                  <a:lnTo>
                    <a:pt x="95" y="61"/>
                  </a:lnTo>
                  <a:lnTo>
                    <a:pt x="34" y="96"/>
                  </a:lnTo>
                  <a:lnTo>
                    <a:pt x="0" y="3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任意多边形 50"/>
            <p:cNvSpPr/>
            <p:nvPr/>
          </p:nvSpPr>
          <p:spPr bwMode="auto">
            <a:xfrm>
              <a:off x="6656388" y="3341688"/>
              <a:ext cx="200025" cy="114300"/>
            </a:xfrm>
            <a:custGeom>
              <a:avLst/>
              <a:gdLst>
                <a:gd name="T0" fmla="*/ 0 w 33"/>
                <a:gd name="T1" fmla="*/ 10 h 19"/>
                <a:gd name="T2" fmla="*/ 4 w 33"/>
                <a:gd name="T3" fmla="*/ 19 h 19"/>
                <a:gd name="T4" fmla="*/ 33 w 33"/>
                <a:gd name="T5" fmla="*/ 7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7"/>
                    <a:pt x="33" y="7"/>
                    <a:pt x="33" y="7"/>
                  </a:cubicBezTo>
                  <a:cubicBezTo>
                    <a:pt x="33" y="7"/>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0" name="任意多边形 51"/>
            <p:cNvSpPr/>
            <p:nvPr/>
          </p:nvSpPr>
          <p:spPr bwMode="auto">
            <a:xfrm>
              <a:off x="5692776" y="3152776"/>
              <a:ext cx="115888" cy="96838"/>
            </a:xfrm>
            <a:custGeom>
              <a:avLst/>
              <a:gdLst>
                <a:gd name="T0" fmla="*/ 10 w 19"/>
                <a:gd name="T1" fmla="*/ 0 h 16"/>
                <a:gd name="T2" fmla="*/ 14 w 19"/>
                <a:gd name="T3" fmla="*/ 11 h 16"/>
                <a:gd name="T4" fmla="*/ 0 w 19"/>
                <a:gd name="T5" fmla="*/ 6 h 16"/>
                <a:gd name="T6" fmla="*/ 10 w 19"/>
                <a:gd name="T7" fmla="*/ 0 h 16"/>
              </a:gdLst>
              <a:ahLst/>
              <a:cxnLst>
                <a:cxn ang="0">
                  <a:pos x="T0" y="T1"/>
                </a:cxn>
                <a:cxn ang="0">
                  <a:pos x="T2" y="T3"/>
                </a:cxn>
                <a:cxn ang="0">
                  <a:pos x="T4" y="T5"/>
                </a:cxn>
                <a:cxn ang="0">
                  <a:pos x="T6" y="T7"/>
                </a:cxn>
              </a:cxnLst>
              <a:rect l="0" t="0" r="r" b="b"/>
              <a:pathLst>
                <a:path w="19" h="16">
                  <a:moveTo>
                    <a:pt x="10" y="0"/>
                  </a:moveTo>
                  <a:cubicBezTo>
                    <a:pt x="10" y="0"/>
                    <a:pt x="19" y="6"/>
                    <a:pt x="14" y="11"/>
                  </a:cubicBezTo>
                  <a:cubicBezTo>
                    <a:pt x="8" y="16"/>
                    <a:pt x="0" y="6"/>
                    <a:pt x="0" y="6"/>
                  </a:cubicBezTo>
                  <a:lnTo>
                    <a:pt x="10"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1" name="任意多边形 52"/>
            <p:cNvSpPr/>
            <p:nvPr/>
          </p:nvSpPr>
          <p:spPr bwMode="auto">
            <a:xfrm>
              <a:off x="6534151" y="3479801"/>
              <a:ext cx="200025" cy="103188"/>
            </a:xfrm>
            <a:custGeom>
              <a:avLst/>
              <a:gdLst>
                <a:gd name="T0" fmla="*/ 0 w 33"/>
                <a:gd name="T1" fmla="*/ 8 h 17"/>
                <a:gd name="T2" fmla="*/ 3 w 33"/>
                <a:gd name="T3" fmla="*/ 17 h 17"/>
                <a:gd name="T4" fmla="*/ 33 w 33"/>
                <a:gd name="T5" fmla="*/ 7 h 17"/>
                <a:gd name="T6" fmla="*/ 22 w 33"/>
                <a:gd name="T7" fmla="*/ 2 h 17"/>
                <a:gd name="T8" fmla="*/ 6 w 33"/>
                <a:gd name="T9" fmla="*/ 4 h 17"/>
                <a:gd name="T10" fmla="*/ 0 w 33"/>
                <a:gd name="T11" fmla="*/ 8 h 17"/>
              </a:gdLst>
              <a:ahLst/>
              <a:cxnLst>
                <a:cxn ang="0">
                  <a:pos x="T0" y="T1"/>
                </a:cxn>
                <a:cxn ang="0">
                  <a:pos x="T2" y="T3"/>
                </a:cxn>
                <a:cxn ang="0">
                  <a:pos x="T4" y="T5"/>
                </a:cxn>
                <a:cxn ang="0">
                  <a:pos x="T6" y="T7"/>
                </a:cxn>
                <a:cxn ang="0">
                  <a:pos x="T8" y="T9"/>
                </a:cxn>
                <a:cxn ang="0">
                  <a:pos x="T10" y="T11"/>
                </a:cxn>
              </a:cxnLst>
              <a:rect l="0" t="0" r="r" b="b"/>
              <a:pathLst>
                <a:path w="33" h="17">
                  <a:moveTo>
                    <a:pt x="0" y="8"/>
                  </a:moveTo>
                  <a:cubicBezTo>
                    <a:pt x="3" y="17"/>
                    <a:pt x="3" y="17"/>
                    <a:pt x="3" y="17"/>
                  </a:cubicBezTo>
                  <a:cubicBezTo>
                    <a:pt x="33" y="7"/>
                    <a:pt x="33" y="7"/>
                    <a:pt x="33" y="7"/>
                  </a:cubicBezTo>
                  <a:cubicBezTo>
                    <a:pt x="33" y="7"/>
                    <a:pt x="33" y="0"/>
                    <a:pt x="22" y="2"/>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2" name="任意多边形 53"/>
            <p:cNvSpPr/>
            <p:nvPr/>
          </p:nvSpPr>
          <p:spPr bwMode="auto">
            <a:xfrm>
              <a:off x="5808663" y="2832101"/>
              <a:ext cx="938213"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7 w 155"/>
                <a:gd name="T11" fmla="*/ 57 h 95"/>
                <a:gd name="T12" fmla="*/ 76 w 155"/>
                <a:gd name="T13" fmla="*/ 77 h 95"/>
                <a:gd name="T14" fmla="*/ 93 w 155"/>
                <a:gd name="T15" fmla="*/ 59 h 95"/>
                <a:gd name="T16" fmla="*/ 46 w 155"/>
                <a:gd name="T17" fmla="*/ 38 h 95"/>
                <a:gd name="T18" fmla="*/ 52 w 155"/>
                <a:gd name="T19" fmla="*/ 34 h 95"/>
                <a:gd name="T20" fmla="*/ 102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8"/>
                    <a:pt x="6" y="27"/>
                    <a:pt x="6" y="28"/>
                  </a:cubicBezTo>
                  <a:cubicBezTo>
                    <a:pt x="6" y="28"/>
                    <a:pt x="6" y="44"/>
                    <a:pt x="17" y="57"/>
                  </a:cubicBezTo>
                  <a:cubicBezTo>
                    <a:pt x="24" y="65"/>
                    <a:pt x="76" y="77"/>
                    <a:pt x="76" y="77"/>
                  </a:cubicBezTo>
                  <a:cubicBezTo>
                    <a:pt x="73" y="77"/>
                    <a:pt x="93" y="59"/>
                    <a:pt x="93" y="59"/>
                  </a:cubicBezTo>
                  <a:cubicBezTo>
                    <a:pt x="93" y="59"/>
                    <a:pt x="45" y="44"/>
                    <a:pt x="46" y="38"/>
                  </a:cubicBezTo>
                  <a:cubicBezTo>
                    <a:pt x="46" y="35"/>
                    <a:pt x="50" y="34"/>
                    <a:pt x="52" y="34"/>
                  </a:cubicBezTo>
                  <a:cubicBezTo>
                    <a:pt x="102" y="45"/>
                    <a:pt x="102" y="45"/>
                    <a:pt x="102" y="45"/>
                  </a:cubicBezTo>
                  <a:cubicBezTo>
                    <a:pt x="102" y="45"/>
                    <a:pt x="106" y="60"/>
                    <a:pt x="114" y="69"/>
                  </a:cubicBezTo>
                  <a:cubicBezTo>
                    <a:pt x="127" y="83"/>
                    <a:pt x="141" y="95"/>
                    <a:pt x="141" y="95"/>
                  </a:cubicBezTo>
                  <a:cubicBezTo>
                    <a:pt x="155" y="88"/>
                    <a:pt x="155" y="88"/>
                    <a:pt x="155" y="88"/>
                  </a:cubicBezTo>
                  <a:lnTo>
                    <a:pt x="117" y="28"/>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3" name="任意多边形 54"/>
            <p:cNvSpPr/>
            <p:nvPr/>
          </p:nvSpPr>
          <p:spPr bwMode="auto">
            <a:xfrm>
              <a:off x="5548313" y="2528888"/>
              <a:ext cx="236538" cy="654050"/>
            </a:xfrm>
            <a:custGeom>
              <a:avLst/>
              <a:gdLst>
                <a:gd name="T0" fmla="*/ 17 w 39"/>
                <a:gd name="T1" fmla="*/ 8 h 108"/>
                <a:gd name="T2" fmla="*/ 36 w 39"/>
                <a:gd name="T3" fmla="*/ 22 h 108"/>
                <a:gd name="T4" fmla="*/ 19 w 39"/>
                <a:gd name="T5" fmla="*/ 60 h 108"/>
                <a:gd name="T6" fmla="*/ 33 w 39"/>
                <a:gd name="T7" fmla="*/ 101 h 108"/>
                <a:gd name="T8" fmla="*/ 21 w 39"/>
                <a:gd name="T9" fmla="*/ 108 h 108"/>
                <a:gd name="T10" fmla="*/ 1 w 39"/>
                <a:gd name="T11" fmla="*/ 68 h 108"/>
                <a:gd name="T12" fmla="*/ 0 w 39"/>
                <a:gd name="T13" fmla="*/ 61 h 108"/>
                <a:gd name="T14" fmla="*/ 17 w 39"/>
                <a:gd name="T15" fmla="*/ 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8">
                  <a:moveTo>
                    <a:pt x="17" y="8"/>
                  </a:moveTo>
                  <a:cubicBezTo>
                    <a:pt x="30" y="1"/>
                    <a:pt x="39" y="0"/>
                    <a:pt x="36" y="22"/>
                  </a:cubicBezTo>
                  <a:cubicBezTo>
                    <a:pt x="33" y="41"/>
                    <a:pt x="18" y="55"/>
                    <a:pt x="19" y="60"/>
                  </a:cubicBezTo>
                  <a:cubicBezTo>
                    <a:pt x="19" y="65"/>
                    <a:pt x="33" y="101"/>
                    <a:pt x="33" y="101"/>
                  </a:cubicBezTo>
                  <a:cubicBezTo>
                    <a:pt x="21" y="108"/>
                    <a:pt x="21" y="108"/>
                    <a:pt x="21" y="108"/>
                  </a:cubicBezTo>
                  <a:cubicBezTo>
                    <a:pt x="1" y="68"/>
                    <a:pt x="1" y="68"/>
                    <a:pt x="1" y="68"/>
                  </a:cubicBezTo>
                  <a:cubicBezTo>
                    <a:pt x="0" y="65"/>
                    <a:pt x="0" y="63"/>
                    <a:pt x="0" y="61"/>
                  </a:cubicBezTo>
                  <a:cubicBezTo>
                    <a:pt x="0" y="61"/>
                    <a:pt x="9" y="12"/>
                    <a:pt x="17" y="8"/>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4" name="任意多边形 55"/>
            <p:cNvSpPr/>
            <p:nvPr/>
          </p:nvSpPr>
          <p:spPr bwMode="auto">
            <a:xfrm>
              <a:off x="5662613" y="3128963"/>
              <a:ext cx="122238" cy="96838"/>
            </a:xfrm>
            <a:custGeom>
              <a:avLst/>
              <a:gdLst>
                <a:gd name="T0" fmla="*/ 16 w 77"/>
                <a:gd name="T1" fmla="*/ 61 h 61"/>
                <a:gd name="T2" fmla="*/ 77 w 77"/>
                <a:gd name="T3" fmla="*/ 23 h 61"/>
                <a:gd name="T4" fmla="*/ 61 w 77"/>
                <a:gd name="T5" fmla="*/ 0 h 61"/>
                <a:gd name="T6" fmla="*/ 0 w 77"/>
                <a:gd name="T7" fmla="*/ 34 h 61"/>
                <a:gd name="T8" fmla="*/ 16 w 77"/>
                <a:gd name="T9" fmla="*/ 61 h 61"/>
              </a:gdLst>
              <a:ahLst/>
              <a:cxnLst>
                <a:cxn ang="0">
                  <a:pos x="T0" y="T1"/>
                </a:cxn>
                <a:cxn ang="0">
                  <a:pos x="T2" y="T3"/>
                </a:cxn>
                <a:cxn ang="0">
                  <a:pos x="T4" y="T5"/>
                </a:cxn>
                <a:cxn ang="0">
                  <a:pos x="T6" y="T7"/>
                </a:cxn>
                <a:cxn ang="0">
                  <a:pos x="T8" y="T9"/>
                </a:cxn>
              </a:cxnLst>
              <a:rect l="0" t="0" r="r" b="b"/>
              <a:pathLst>
                <a:path w="77" h="61">
                  <a:moveTo>
                    <a:pt x="16" y="61"/>
                  </a:moveTo>
                  <a:lnTo>
                    <a:pt x="77" y="23"/>
                  </a:lnTo>
                  <a:lnTo>
                    <a:pt x="61" y="0"/>
                  </a:lnTo>
                  <a:lnTo>
                    <a:pt x="0" y="34"/>
                  </a:lnTo>
                  <a:lnTo>
                    <a:pt x="16"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5" name="任意多边形 56"/>
            <p:cNvSpPr/>
            <p:nvPr/>
          </p:nvSpPr>
          <p:spPr bwMode="auto">
            <a:xfrm>
              <a:off x="5789613" y="2032001"/>
              <a:ext cx="303213" cy="587375"/>
            </a:xfrm>
            <a:custGeom>
              <a:avLst/>
              <a:gdLst>
                <a:gd name="T0" fmla="*/ 36 w 50"/>
                <a:gd name="T1" fmla="*/ 97 h 97"/>
                <a:gd name="T2" fmla="*/ 12 w 50"/>
                <a:gd name="T3" fmla="*/ 76 h 97"/>
                <a:gd name="T4" fmla="*/ 32 w 50"/>
                <a:gd name="T5" fmla="*/ 43 h 97"/>
                <a:gd name="T6" fmla="*/ 21 w 50"/>
                <a:gd name="T7" fmla="*/ 7 h 97"/>
                <a:gd name="T8" fmla="*/ 33 w 50"/>
                <a:gd name="T9" fmla="*/ 0 h 97"/>
                <a:gd name="T10" fmla="*/ 43 w 50"/>
                <a:gd name="T11" fmla="*/ 24 h 97"/>
                <a:gd name="T12" fmla="*/ 50 w 50"/>
                <a:gd name="T13" fmla="*/ 40 h 97"/>
                <a:gd name="T14" fmla="*/ 43 w 50"/>
                <a:gd name="T15" fmla="*/ 71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6"/>
                    <a:pt x="12" y="76"/>
                  </a:cubicBezTo>
                  <a:cubicBezTo>
                    <a:pt x="23" y="57"/>
                    <a:pt x="32" y="48"/>
                    <a:pt x="32" y="43"/>
                  </a:cubicBezTo>
                  <a:cubicBezTo>
                    <a:pt x="32" y="38"/>
                    <a:pt x="21" y="7"/>
                    <a:pt x="21" y="7"/>
                  </a:cubicBezTo>
                  <a:cubicBezTo>
                    <a:pt x="33" y="0"/>
                    <a:pt x="33" y="0"/>
                    <a:pt x="33" y="0"/>
                  </a:cubicBezTo>
                  <a:cubicBezTo>
                    <a:pt x="43" y="24"/>
                    <a:pt x="43" y="24"/>
                    <a:pt x="43" y="24"/>
                  </a:cubicBezTo>
                  <a:cubicBezTo>
                    <a:pt x="44" y="27"/>
                    <a:pt x="50" y="38"/>
                    <a:pt x="50" y="40"/>
                  </a:cubicBezTo>
                  <a:cubicBezTo>
                    <a:pt x="50" y="40"/>
                    <a:pt x="45" y="63"/>
                    <a:pt x="43" y="71"/>
                  </a:cubicBezTo>
                  <a:cubicBezTo>
                    <a:pt x="41" y="78"/>
                    <a:pt x="36" y="97"/>
                    <a:pt x="36" y="97"/>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6" name="任意多边形 57"/>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7" name="任意多边形 58"/>
            <p:cNvSpPr/>
            <p:nvPr/>
          </p:nvSpPr>
          <p:spPr bwMode="auto">
            <a:xfrm>
              <a:off x="5741988" y="2481263"/>
              <a:ext cx="277813" cy="490538"/>
            </a:xfrm>
            <a:custGeom>
              <a:avLst/>
              <a:gdLst>
                <a:gd name="T0" fmla="*/ 168 w 175"/>
                <a:gd name="T1" fmla="*/ 309 h 309"/>
                <a:gd name="T2" fmla="*/ 0 w 175"/>
                <a:gd name="T3" fmla="*/ 3 h 309"/>
                <a:gd name="T4" fmla="*/ 7 w 175"/>
                <a:gd name="T5" fmla="*/ 0 h 309"/>
                <a:gd name="T6" fmla="*/ 175 w 175"/>
                <a:gd name="T7" fmla="*/ 305 h 309"/>
                <a:gd name="T8" fmla="*/ 168 w 175"/>
                <a:gd name="T9" fmla="*/ 309 h 309"/>
              </a:gdLst>
              <a:ahLst/>
              <a:cxnLst>
                <a:cxn ang="0">
                  <a:pos x="T0" y="T1"/>
                </a:cxn>
                <a:cxn ang="0">
                  <a:pos x="T2" y="T3"/>
                </a:cxn>
                <a:cxn ang="0">
                  <a:pos x="T4" y="T5"/>
                </a:cxn>
                <a:cxn ang="0">
                  <a:pos x="T6" y="T7"/>
                </a:cxn>
                <a:cxn ang="0">
                  <a:pos x="T8" y="T9"/>
                </a:cxn>
              </a:cxnLst>
              <a:rect l="0" t="0" r="r" b="b"/>
              <a:pathLst>
                <a:path w="175" h="309">
                  <a:moveTo>
                    <a:pt x="168" y="309"/>
                  </a:moveTo>
                  <a:lnTo>
                    <a:pt x="0" y="3"/>
                  </a:lnTo>
                  <a:lnTo>
                    <a:pt x="7" y="0"/>
                  </a:lnTo>
                  <a:lnTo>
                    <a:pt x="175" y="305"/>
                  </a:lnTo>
                  <a:lnTo>
                    <a:pt x="168" y="309"/>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8" name="任意多边形 59"/>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9" name="任意多边形 60"/>
            <p:cNvSpPr/>
            <p:nvPr/>
          </p:nvSpPr>
          <p:spPr bwMode="auto">
            <a:xfrm>
              <a:off x="5759451" y="2522538"/>
              <a:ext cx="193675" cy="322263"/>
            </a:xfrm>
            <a:custGeom>
              <a:avLst/>
              <a:gdLst>
                <a:gd name="T0" fmla="*/ 5 w 32"/>
                <a:gd name="T1" fmla="*/ 0 h 53"/>
                <a:gd name="T2" fmla="*/ 0 w 32"/>
                <a:gd name="T3" fmla="*/ 3 h 53"/>
                <a:gd name="T4" fmla="*/ 20 w 32"/>
                <a:gd name="T5" fmla="*/ 48 h 53"/>
                <a:gd name="T6" fmla="*/ 29 w 32"/>
                <a:gd name="T7" fmla="*/ 53 h 53"/>
                <a:gd name="T8" fmla="*/ 31 w 32"/>
                <a:gd name="T9" fmla="*/ 52 h 53"/>
                <a:gd name="T10" fmla="*/ 32 w 32"/>
                <a:gd name="T11" fmla="*/ 42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3"/>
                    <a:pt x="0" y="3"/>
                    <a:pt x="0" y="3"/>
                  </a:cubicBezTo>
                  <a:cubicBezTo>
                    <a:pt x="20" y="48"/>
                    <a:pt x="20" y="48"/>
                    <a:pt x="20" y="48"/>
                  </a:cubicBezTo>
                  <a:cubicBezTo>
                    <a:pt x="29" y="53"/>
                    <a:pt x="29" y="53"/>
                    <a:pt x="29" y="53"/>
                  </a:cubicBezTo>
                  <a:cubicBezTo>
                    <a:pt x="30" y="53"/>
                    <a:pt x="31" y="53"/>
                    <a:pt x="31" y="52"/>
                  </a:cubicBezTo>
                  <a:cubicBezTo>
                    <a:pt x="32" y="42"/>
                    <a:pt x="32" y="42"/>
                    <a:pt x="32" y="42"/>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0" name="任意多边形 61"/>
            <p:cNvSpPr/>
            <p:nvPr/>
          </p:nvSpPr>
          <p:spPr bwMode="auto">
            <a:xfrm>
              <a:off x="5735638" y="2505076"/>
              <a:ext cx="84138" cy="77788"/>
            </a:xfrm>
            <a:custGeom>
              <a:avLst/>
              <a:gdLst>
                <a:gd name="T0" fmla="*/ 12 w 14"/>
                <a:gd name="T1" fmla="*/ 4 h 13"/>
                <a:gd name="T2" fmla="*/ 10 w 14"/>
                <a:gd name="T3" fmla="*/ 12 h 13"/>
                <a:gd name="T4" fmla="*/ 2 w 14"/>
                <a:gd name="T5" fmla="*/ 9 h 13"/>
                <a:gd name="T6" fmla="*/ 4 w 14"/>
                <a:gd name="T7" fmla="*/ 1 h 13"/>
                <a:gd name="T8" fmla="*/ 12 w 14"/>
                <a:gd name="T9" fmla="*/ 4 h 13"/>
              </a:gdLst>
              <a:ahLst/>
              <a:cxnLst>
                <a:cxn ang="0">
                  <a:pos x="T0" y="T1"/>
                </a:cxn>
                <a:cxn ang="0">
                  <a:pos x="T2" y="T3"/>
                </a:cxn>
                <a:cxn ang="0">
                  <a:pos x="T4" y="T5"/>
                </a:cxn>
                <a:cxn ang="0">
                  <a:pos x="T6" y="T7"/>
                </a:cxn>
                <a:cxn ang="0">
                  <a:pos x="T8" y="T9"/>
                </a:cxn>
              </a:cxnLst>
              <a:rect l="0" t="0" r="r" b="b"/>
              <a:pathLst>
                <a:path w="14" h="13">
                  <a:moveTo>
                    <a:pt x="12" y="4"/>
                  </a:moveTo>
                  <a:cubicBezTo>
                    <a:pt x="14" y="7"/>
                    <a:pt x="13" y="10"/>
                    <a:pt x="10" y="12"/>
                  </a:cubicBezTo>
                  <a:cubicBezTo>
                    <a:pt x="7" y="13"/>
                    <a:pt x="3" y="12"/>
                    <a:pt x="2" y="9"/>
                  </a:cubicBezTo>
                  <a:cubicBezTo>
                    <a:pt x="0" y="6"/>
                    <a:pt x="1" y="3"/>
                    <a:pt x="4" y="1"/>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1" name="任意多边形 62"/>
            <p:cNvSpPr/>
            <p:nvPr/>
          </p:nvSpPr>
          <p:spPr bwMode="auto">
            <a:xfrm>
              <a:off x="5675313" y="2511426"/>
              <a:ext cx="84138" cy="120650"/>
            </a:xfrm>
            <a:custGeom>
              <a:avLst/>
              <a:gdLst>
                <a:gd name="T0" fmla="*/ 14 w 14"/>
                <a:gd name="T1" fmla="*/ 0 h 20"/>
                <a:gd name="T2" fmla="*/ 11 w 14"/>
                <a:gd name="T3" fmla="*/ 18 h 20"/>
                <a:gd name="T4" fmla="*/ 0 w 14"/>
                <a:gd name="T5" fmla="*/ 8 h 20"/>
                <a:gd name="T6" fmla="*/ 14 w 14"/>
                <a:gd name="T7" fmla="*/ 0 h 20"/>
              </a:gdLst>
              <a:ahLst/>
              <a:cxnLst>
                <a:cxn ang="0">
                  <a:pos x="T0" y="T1"/>
                </a:cxn>
                <a:cxn ang="0">
                  <a:pos x="T2" y="T3"/>
                </a:cxn>
                <a:cxn ang="0">
                  <a:pos x="T4" y="T5"/>
                </a:cxn>
                <a:cxn ang="0">
                  <a:pos x="T6" y="T7"/>
                </a:cxn>
              </a:cxnLst>
              <a:rect l="0" t="0" r="r" b="b"/>
              <a:pathLst>
                <a:path w="14" h="20">
                  <a:moveTo>
                    <a:pt x="14" y="0"/>
                  </a:moveTo>
                  <a:cubicBezTo>
                    <a:pt x="14" y="0"/>
                    <a:pt x="13" y="16"/>
                    <a:pt x="11" y="18"/>
                  </a:cubicBezTo>
                  <a:cubicBezTo>
                    <a:pt x="9" y="20"/>
                    <a:pt x="0" y="8"/>
                    <a:pt x="0" y="8"/>
                  </a:cubicBezTo>
                  <a:lnTo>
                    <a:pt x="14" y="0"/>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2" name="任意多边形 63"/>
            <p:cNvSpPr/>
            <p:nvPr/>
          </p:nvSpPr>
          <p:spPr bwMode="auto">
            <a:xfrm>
              <a:off x="5759451" y="2462213"/>
              <a:ext cx="115888" cy="96838"/>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5" y="16"/>
                    <a:pt x="17" y="15"/>
                  </a:cubicBezTo>
                  <a:cubicBezTo>
                    <a:pt x="19" y="14"/>
                    <a:pt x="15" y="0"/>
                    <a:pt x="15" y="0"/>
                  </a:cubicBezTo>
                  <a:lnTo>
                    <a:pt x="0" y="8"/>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3" name="任意多边形 64"/>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4" name="任意多边形 66"/>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5" name="任意多边形 67"/>
            <p:cNvSpPr/>
            <p:nvPr/>
          </p:nvSpPr>
          <p:spPr bwMode="auto">
            <a:xfrm>
              <a:off x="6262688" y="3189288"/>
              <a:ext cx="338138" cy="357188"/>
            </a:xfrm>
            <a:custGeom>
              <a:avLst/>
              <a:gdLst>
                <a:gd name="T0" fmla="*/ 18 w 56"/>
                <a:gd name="T1" fmla="*/ 0 h 59"/>
                <a:gd name="T2" fmla="*/ 56 w 56"/>
                <a:gd name="T3" fmla="*/ 51 h 59"/>
                <a:gd name="T4" fmla="*/ 47 w 56"/>
                <a:gd name="T5" fmla="*/ 59 h 59"/>
                <a:gd name="T6" fmla="*/ 16 w 56"/>
                <a:gd name="T7" fmla="*/ 38 h 59"/>
                <a:gd name="T8" fmla="*/ 1 w 56"/>
                <a:gd name="T9" fmla="*/ 17 h 59"/>
                <a:gd name="T10" fmla="*/ 0 w 56"/>
                <a:gd name="T11" fmla="*/ 2 h 59"/>
                <a:gd name="T12" fmla="*/ 18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8" y="0"/>
                  </a:moveTo>
                  <a:cubicBezTo>
                    <a:pt x="56" y="51"/>
                    <a:pt x="56" y="51"/>
                    <a:pt x="56" y="51"/>
                  </a:cubicBezTo>
                  <a:cubicBezTo>
                    <a:pt x="47" y="59"/>
                    <a:pt x="47" y="59"/>
                    <a:pt x="47" y="59"/>
                  </a:cubicBezTo>
                  <a:cubicBezTo>
                    <a:pt x="47" y="59"/>
                    <a:pt x="28" y="50"/>
                    <a:pt x="16" y="38"/>
                  </a:cubicBezTo>
                  <a:cubicBezTo>
                    <a:pt x="3" y="27"/>
                    <a:pt x="1" y="17"/>
                    <a:pt x="1" y="17"/>
                  </a:cubicBezTo>
                  <a:cubicBezTo>
                    <a:pt x="0" y="2"/>
                    <a:pt x="0" y="2"/>
                    <a:pt x="0" y="2"/>
                  </a:cubicBezTo>
                  <a:lnTo>
                    <a:pt x="18" y="0"/>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6" name="任意多边形 68"/>
            <p:cNvSpPr/>
            <p:nvPr/>
          </p:nvSpPr>
          <p:spPr bwMode="auto">
            <a:xfrm>
              <a:off x="5905501" y="2025651"/>
              <a:ext cx="120650" cy="96838"/>
            </a:xfrm>
            <a:custGeom>
              <a:avLst/>
              <a:gdLst>
                <a:gd name="T0" fmla="*/ 15 w 76"/>
                <a:gd name="T1" fmla="*/ 61 h 61"/>
                <a:gd name="T2" fmla="*/ 76 w 76"/>
                <a:gd name="T3" fmla="*/ 23 h 61"/>
                <a:gd name="T4" fmla="*/ 61 w 76"/>
                <a:gd name="T5" fmla="*/ 0 h 61"/>
                <a:gd name="T6" fmla="*/ 0 w 76"/>
                <a:gd name="T7" fmla="*/ 35 h 61"/>
                <a:gd name="T8" fmla="*/ 15 w 76"/>
                <a:gd name="T9" fmla="*/ 61 h 61"/>
              </a:gdLst>
              <a:ahLst/>
              <a:cxnLst>
                <a:cxn ang="0">
                  <a:pos x="T0" y="T1"/>
                </a:cxn>
                <a:cxn ang="0">
                  <a:pos x="T2" y="T3"/>
                </a:cxn>
                <a:cxn ang="0">
                  <a:pos x="T4" y="T5"/>
                </a:cxn>
                <a:cxn ang="0">
                  <a:pos x="T6" y="T7"/>
                </a:cxn>
                <a:cxn ang="0">
                  <a:pos x="T8" y="T9"/>
                </a:cxn>
              </a:cxnLst>
              <a:rect l="0" t="0" r="r" b="b"/>
              <a:pathLst>
                <a:path w="76" h="61">
                  <a:moveTo>
                    <a:pt x="15" y="61"/>
                  </a:moveTo>
                  <a:lnTo>
                    <a:pt x="76" y="23"/>
                  </a:lnTo>
                  <a:lnTo>
                    <a:pt x="61" y="0"/>
                  </a:lnTo>
                  <a:lnTo>
                    <a:pt x="0" y="35"/>
                  </a:lnTo>
                  <a:lnTo>
                    <a:pt x="15"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7" name="任意多边形 69"/>
            <p:cNvSpPr/>
            <p:nvPr/>
          </p:nvSpPr>
          <p:spPr bwMode="auto">
            <a:xfrm>
              <a:off x="5656263" y="1528763"/>
              <a:ext cx="473075" cy="357188"/>
            </a:xfrm>
            <a:custGeom>
              <a:avLst/>
              <a:gdLst>
                <a:gd name="T0" fmla="*/ 78 w 78"/>
                <a:gd name="T1" fmla="*/ 2 h 59"/>
                <a:gd name="T2" fmla="*/ 77 w 78"/>
                <a:gd name="T3" fmla="*/ 0 h 59"/>
                <a:gd name="T4" fmla="*/ 2 w 78"/>
                <a:gd name="T5" fmla="*/ 1 h 59"/>
                <a:gd name="T6" fmla="*/ 0 w 78"/>
                <a:gd name="T7" fmla="*/ 3 h 59"/>
                <a:gd name="T8" fmla="*/ 24 w 78"/>
                <a:gd name="T9" fmla="*/ 51 h 59"/>
                <a:gd name="T10" fmla="*/ 28 w 78"/>
                <a:gd name="T11" fmla="*/ 57 h 59"/>
                <a:gd name="T12" fmla="*/ 30 w 78"/>
                <a:gd name="T13" fmla="*/ 57 h 59"/>
                <a:gd name="T14" fmla="*/ 78 w 78"/>
                <a:gd name="T15" fmla="*/ 2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9">
                  <a:moveTo>
                    <a:pt x="78" y="2"/>
                  </a:moveTo>
                  <a:cubicBezTo>
                    <a:pt x="78" y="1"/>
                    <a:pt x="78" y="0"/>
                    <a:pt x="77" y="0"/>
                  </a:cubicBezTo>
                  <a:cubicBezTo>
                    <a:pt x="2" y="1"/>
                    <a:pt x="2" y="1"/>
                    <a:pt x="2" y="1"/>
                  </a:cubicBezTo>
                  <a:cubicBezTo>
                    <a:pt x="1" y="0"/>
                    <a:pt x="0" y="2"/>
                    <a:pt x="0" y="3"/>
                  </a:cubicBezTo>
                  <a:cubicBezTo>
                    <a:pt x="24" y="51"/>
                    <a:pt x="24" y="51"/>
                    <a:pt x="24" y="51"/>
                  </a:cubicBezTo>
                  <a:cubicBezTo>
                    <a:pt x="28" y="57"/>
                    <a:pt x="28" y="57"/>
                    <a:pt x="28" y="57"/>
                  </a:cubicBezTo>
                  <a:cubicBezTo>
                    <a:pt x="28" y="58"/>
                    <a:pt x="30" y="59"/>
                    <a:pt x="30" y="57"/>
                  </a:cubicBezTo>
                  <a:lnTo>
                    <a:pt x="78" y="2"/>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8" name="椭圆 137"/>
            <p:cNvSpPr/>
            <p:nvPr/>
          </p:nvSpPr>
          <p:spPr bwMode="auto">
            <a:xfrm>
              <a:off x="5621338" y="1468438"/>
              <a:ext cx="34925" cy="36513"/>
            </a:xfrm>
            <a:prstGeom prst="ellipse">
              <a:avLst/>
            </a:pr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9" name="任意多边形 46"/>
            <p:cNvSpPr/>
            <p:nvPr/>
          </p:nvSpPr>
          <p:spPr bwMode="auto">
            <a:xfrm>
              <a:off x="4870451" y="2638426"/>
              <a:ext cx="307975" cy="247650"/>
            </a:xfrm>
            <a:custGeom>
              <a:avLst/>
              <a:gdLst>
                <a:gd name="T0" fmla="*/ 30 w 51"/>
                <a:gd name="T1" fmla="*/ 41 h 41"/>
                <a:gd name="T2" fmla="*/ 26 w 51"/>
                <a:gd name="T3" fmla="*/ 33 h 41"/>
                <a:gd name="T4" fmla="*/ 17 w 51"/>
                <a:gd name="T5" fmla="*/ 26 h 41"/>
                <a:gd name="T6" fmla="*/ 24 w 51"/>
                <a:gd name="T7" fmla="*/ 23 h 41"/>
                <a:gd name="T8" fmla="*/ 51 w 51"/>
                <a:gd name="T9" fmla="*/ 4 h 41"/>
                <a:gd name="T10" fmla="*/ 16 w 51"/>
                <a:gd name="T11" fmla="*/ 2 h 41"/>
                <a:gd name="T12" fmla="*/ 1 w 51"/>
                <a:gd name="T13" fmla="*/ 28 h 41"/>
                <a:gd name="T14" fmla="*/ 19 w 51"/>
                <a:gd name="T15" fmla="*/ 39 h 41"/>
                <a:gd name="T16" fmla="*/ 30 w 5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1">
                  <a:moveTo>
                    <a:pt x="30" y="41"/>
                  </a:moveTo>
                  <a:cubicBezTo>
                    <a:pt x="26" y="33"/>
                    <a:pt x="26" y="33"/>
                    <a:pt x="26" y="33"/>
                  </a:cubicBezTo>
                  <a:cubicBezTo>
                    <a:pt x="26" y="33"/>
                    <a:pt x="18" y="31"/>
                    <a:pt x="17" y="26"/>
                  </a:cubicBezTo>
                  <a:cubicBezTo>
                    <a:pt x="17" y="21"/>
                    <a:pt x="24" y="23"/>
                    <a:pt x="24" y="23"/>
                  </a:cubicBezTo>
                  <a:cubicBezTo>
                    <a:pt x="24" y="23"/>
                    <a:pt x="51" y="9"/>
                    <a:pt x="51" y="4"/>
                  </a:cubicBezTo>
                  <a:cubicBezTo>
                    <a:pt x="51" y="0"/>
                    <a:pt x="19" y="0"/>
                    <a:pt x="16" y="2"/>
                  </a:cubicBezTo>
                  <a:cubicBezTo>
                    <a:pt x="13" y="4"/>
                    <a:pt x="0" y="24"/>
                    <a:pt x="1" y="28"/>
                  </a:cubicBezTo>
                  <a:cubicBezTo>
                    <a:pt x="2" y="32"/>
                    <a:pt x="19" y="39"/>
                    <a:pt x="19" y="39"/>
                  </a:cubicBezTo>
                  <a:lnTo>
                    <a:pt x="30" y="41"/>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0" name="任意多边形 24"/>
            <p:cNvSpPr/>
            <p:nvPr/>
          </p:nvSpPr>
          <p:spPr bwMode="auto">
            <a:xfrm>
              <a:off x="4089401" y="2905126"/>
              <a:ext cx="314325" cy="260350"/>
            </a:xfrm>
            <a:custGeom>
              <a:avLst/>
              <a:gdLst>
                <a:gd name="T0" fmla="*/ 31 w 52"/>
                <a:gd name="T1" fmla="*/ 43 h 43"/>
                <a:gd name="T2" fmla="*/ 26 w 52"/>
                <a:gd name="T3" fmla="*/ 35 h 43"/>
                <a:gd name="T4" fmla="*/ 17 w 52"/>
                <a:gd name="T5" fmla="*/ 28 h 43"/>
                <a:gd name="T6" fmla="*/ 24 w 52"/>
                <a:gd name="T7" fmla="*/ 24 h 43"/>
                <a:gd name="T8" fmla="*/ 52 w 52"/>
                <a:gd name="T9" fmla="*/ 4 h 43"/>
                <a:gd name="T10" fmla="*/ 16 w 52"/>
                <a:gd name="T11" fmla="*/ 3 h 43"/>
                <a:gd name="T12" fmla="*/ 1 w 52"/>
                <a:gd name="T13" fmla="*/ 30 h 43"/>
                <a:gd name="T14" fmla="*/ 19 w 52"/>
                <a:gd name="T15" fmla="*/ 41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6" y="35"/>
                    <a:pt x="26" y="35"/>
                    <a:pt x="26" y="35"/>
                  </a:cubicBezTo>
                  <a:cubicBezTo>
                    <a:pt x="26" y="35"/>
                    <a:pt x="18" y="33"/>
                    <a:pt x="17" y="28"/>
                  </a:cubicBezTo>
                  <a:cubicBezTo>
                    <a:pt x="17" y="23"/>
                    <a:pt x="24" y="24"/>
                    <a:pt x="24" y="24"/>
                  </a:cubicBezTo>
                  <a:cubicBezTo>
                    <a:pt x="24" y="24"/>
                    <a:pt x="52" y="10"/>
                    <a:pt x="52" y="4"/>
                  </a:cubicBezTo>
                  <a:cubicBezTo>
                    <a:pt x="52" y="0"/>
                    <a:pt x="19" y="0"/>
                    <a:pt x="16" y="3"/>
                  </a:cubicBezTo>
                  <a:cubicBezTo>
                    <a:pt x="12" y="5"/>
                    <a:pt x="0" y="26"/>
                    <a:pt x="1" y="30"/>
                  </a:cubicBezTo>
                  <a:cubicBezTo>
                    <a:pt x="2" y="34"/>
                    <a:pt x="19" y="41"/>
                    <a:pt x="19" y="41"/>
                  </a:cubicBezTo>
                  <a:lnTo>
                    <a:pt x="31" y="43"/>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1" name="任意多边形 65"/>
            <p:cNvSpPr/>
            <p:nvPr/>
          </p:nvSpPr>
          <p:spPr bwMode="auto">
            <a:xfrm>
              <a:off x="5505451" y="2219326"/>
              <a:ext cx="314325" cy="261938"/>
            </a:xfrm>
            <a:custGeom>
              <a:avLst/>
              <a:gdLst>
                <a:gd name="T0" fmla="*/ 31 w 52"/>
                <a:gd name="T1" fmla="*/ 43 h 43"/>
                <a:gd name="T2" fmla="*/ 27 w 52"/>
                <a:gd name="T3" fmla="*/ 36 h 43"/>
                <a:gd name="T4" fmla="*/ 18 w 52"/>
                <a:gd name="T5" fmla="*/ 28 h 43"/>
                <a:gd name="T6" fmla="*/ 24 w 52"/>
                <a:gd name="T7" fmla="*/ 24 h 43"/>
                <a:gd name="T8" fmla="*/ 52 w 52"/>
                <a:gd name="T9" fmla="*/ 4 h 43"/>
                <a:gd name="T10" fmla="*/ 16 w 52"/>
                <a:gd name="T11" fmla="*/ 3 h 43"/>
                <a:gd name="T12" fmla="*/ 1 w 52"/>
                <a:gd name="T13" fmla="*/ 30 h 43"/>
                <a:gd name="T14" fmla="*/ 19 w 52"/>
                <a:gd name="T15" fmla="*/ 42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7" y="36"/>
                    <a:pt x="27" y="36"/>
                    <a:pt x="27" y="36"/>
                  </a:cubicBezTo>
                  <a:cubicBezTo>
                    <a:pt x="27" y="36"/>
                    <a:pt x="18" y="33"/>
                    <a:pt x="18" y="28"/>
                  </a:cubicBezTo>
                  <a:cubicBezTo>
                    <a:pt x="17" y="23"/>
                    <a:pt x="24" y="24"/>
                    <a:pt x="24" y="24"/>
                  </a:cubicBezTo>
                  <a:cubicBezTo>
                    <a:pt x="24" y="24"/>
                    <a:pt x="52" y="10"/>
                    <a:pt x="52" y="4"/>
                  </a:cubicBezTo>
                  <a:cubicBezTo>
                    <a:pt x="52" y="0"/>
                    <a:pt x="19" y="1"/>
                    <a:pt x="16" y="3"/>
                  </a:cubicBezTo>
                  <a:cubicBezTo>
                    <a:pt x="12" y="6"/>
                    <a:pt x="0" y="26"/>
                    <a:pt x="1" y="30"/>
                  </a:cubicBezTo>
                  <a:cubicBezTo>
                    <a:pt x="2" y="34"/>
                    <a:pt x="19" y="42"/>
                    <a:pt x="19" y="42"/>
                  </a:cubicBezTo>
                  <a:lnTo>
                    <a:pt x="31" y="43"/>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grpSp>
        <p:nvGrpSpPr>
          <p:cNvPr id="150" name="组合 2"/>
          <p:cNvGrpSpPr>
            <a:grpSpLocks noChangeAspect="1"/>
          </p:cNvGrpSpPr>
          <p:nvPr/>
        </p:nvGrpSpPr>
        <p:grpSpPr>
          <a:xfrm>
            <a:off x="10893425" y="2396490"/>
            <a:ext cx="1287145" cy="1086485"/>
            <a:chOff x="3768725" y="1560513"/>
            <a:chExt cx="4641850" cy="3749676"/>
          </a:xfrm>
        </p:grpSpPr>
        <p:sp>
          <p:nvSpPr>
            <p:cNvPr id="151" name="任意多边形 4"/>
            <p:cNvSpPr/>
            <p:nvPr/>
          </p:nvSpPr>
          <p:spPr bwMode="auto">
            <a:xfrm>
              <a:off x="7123113" y="3368676"/>
              <a:ext cx="368300" cy="293688"/>
            </a:xfrm>
            <a:custGeom>
              <a:avLst/>
              <a:gdLst>
                <a:gd name="T0" fmla="*/ 12 w 64"/>
                <a:gd name="T1" fmla="*/ 51 h 51"/>
                <a:gd name="T2" fmla="*/ 13 w 64"/>
                <a:gd name="T3" fmla="*/ 12 h 51"/>
                <a:gd name="T4" fmla="*/ 51 w 64"/>
                <a:gd name="T5" fmla="*/ 14 h 51"/>
                <a:gd name="T6" fmla="*/ 64 w 64"/>
                <a:gd name="T7" fmla="*/ 36 h 51"/>
                <a:gd name="T8" fmla="*/ 12 w 64"/>
                <a:gd name="T9" fmla="*/ 51 h 51"/>
              </a:gdLst>
              <a:ahLst/>
              <a:cxnLst>
                <a:cxn ang="0">
                  <a:pos x="T0" y="T1"/>
                </a:cxn>
                <a:cxn ang="0">
                  <a:pos x="T2" y="T3"/>
                </a:cxn>
                <a:cxn ang="0">
                  <a:pos x="T4" y="T5"/>
                </a:cxn>
                <a:cxn ang="0">
                  <a:pos x="T6" y="T7"/>
                </a:cxn>
                <a:cxn ang="0">
                  <a:pos x="T8" y="T9"/>
                </a:cxn>
              </a:cxnLst>
              <a:rect l="0" t="0" r="r" b="b"/>
              <a:pathLst>
                <a:path w="64" h="51">
                  <a:moveTo>
                    <a:pt x="12" y="51"/>
                  </a:moveTo>
                  <a:cubicBezTo>
                    <a:pt x="12" y="51"/>
                    <a:pt x="0" y="23"/>
                    <a:pt x="13" y="12"/>
                  </a:cubicBezTo>
                  <a:cubicBezTo>
                    <a:pt x="27" y="0"/>
                    <a:pt x="41" y="3"/>
                    <a:pt x="51" y="14"/>
                  </a:cubicBezTo>
                  <a:cubicBezTo>
                    <a:pt x="58" y="21"/>
                    <a:pt x="64" y="36"/>
                    <a:pt x="64" y="36"/>
                  </a:cubicBezTo>
                  <a:lnTo>
                    <a:pt x="12" y="51"/>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2" name="任意多边形 5"/>
            <p:cNvSpPr/>
            <p:nvPr/>
          </p:nvSpPr>
          <p:spPr bwMode="auto">
            <a:xfrm>
              <a:off x="5064125" y="3702051"/>
              <a:ext cx="109538" cy="133350"/>
            </a:xfrm>
            <a:custGeom>
              <a:avLst/>
              <a:gdLst>
                <a:gd name="T0" fmla="*/ 0 w 19"/>
                <a:gd name="T1" fmla="*/ 5 h 23"/>
                <a:gd name="T2" fmla="*/ 17 w 19"/>
                <a:gd name="T3" fmla="*/ 10 h 23"/>
                <a:gd name="T4" fmla="*/ 0 w 19"/>
                <a:gd name="T5" fmla="*/ 23 h 23"/>
                <a:gd name="T6" fmla="*/ 0 w 19"/>
                <a:gd name="T7" fmla="*/ 5 h 23"/>
              </a:gdLst>
              <a:ahLst/>
              <a:cxnLst>
                <a:cxn ang="0">
                  <a:pos x="T0" y="T1"/>
                </a:cxn>
                <a:cxn ang="0">
                  <a:pos x="T2" y="T3"/>
                </a:cxn>
                <a:cxn ang="0">
                  <a:pos x="T4" y="T5"/>
                </a:cxn>
                <a:cxn ang="0">
                  <a:pos x="T6" y="T7"/>
                </a:cxn>
              </a:cxnLst>
              <a:rect l="0" t="0" r="r" b="b"/>
              <a:pathLst>
                <a:path w="19" h="23">
                  <a:moveTo>
                    <a:pt x="0" y="5"/>
                  </a:moveTo>
                  <a:cubicBezTo>
                    <a:pt x="0" y="5"/>
                    <a:pt x="14" y="0"/>
                    <a:pt x="17" y="10"/>
                  </a:cubicBezTo>
                  <a:cubicBezTo>
                    <a:pt x="19" y="21"/>
                    <a:pt x="0" y="23"/>
                    <a:pt x="0" y="23"/>
                  </a:cubicBezTo>
                  <a:lnTo>
                    <a:pt x="0" y="5"/>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3" name="任意多边形 6"/>
            <p:cNvSpPr/>
            <p:nvPr/>
          </p:nvSpPr>
          <p:spPr bwMode="auto">
            <a:xfrm>
              <a:off x="4103688" y="3287713"/>
              <a:ext cx="960438" cy="547688"/>
            </a:xfrm>
            <a:custGeom>
              <a:avLst/>
              <a:gdLst>
                <a:gd name="T0" fmla="*/ 14 w 167"/>
                <a:gd name="T1" fmla="*/ 35 h 95"/>
                <a:gd name="T2" fmla="*/ 56 w 167"/>
                <a:gd name="T3" fmla="*/ 19 h 95"/>
                <a:gd name="T4" fmla="*/ 108 w 167"/>
                <a:gd name="T5" fmla="*/ 54 h 95"/>
                <a:gd name="T6" fmla="*/ 166 w 167"/>
                <a:gd name="T7" fmla="*/ 75 h 95"/>
                <a:gd name="T8" fmla="*/ 167 w 167"/>
                <a:gd name="T9" fmla="*/ 95 h 95"/>
                <a:gd name="T10" fmla="*/ 106 w 167"/>
                <a:gd name="T11" fmla="*/ 83 h 95"/>
                <a:gd name="T12" fmla="*/ 96 w 167"/>
                <a:gd name="T13" fmla="*/ 79 h 95"/>
                <a:gd name="T14" fmla="*/ 14 w 167"/>
                <a:gd name="T15" fmla="*/ 3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95">
                  <a:moveTo>
                    <a:pt x="14" y="35"/>
                  </a:moveTo>
                  <a:cubicBezTo>
                    <a:pt x="0" y="18"/>
                    <a:pt x="30" y="0"/>
                    <a:pt x="56" y="19"/>
                  </a:cubicBezTo>
                  <a:cubicBezTo>
                    <a:pt x="78" y="36"/>
                    <a:pt x="101" y="51"/>
                    <a:pt x="108" y="54"/>
                  </a:cubicBezTo>
                  <a:cubicBezTo>
                    <a:pt x="114" y="57"/>
                    <a:pt x="166" y="75"/>
                    <a:pt x="166" y="75"/>
                  </a:cubicBezTo>
                  <a:cubicBezTo>
                    <a:pt x="167" y="95"/>
                    <a:pt x="167" y="95"/>
                    <a:pt x="167" y="95"/>
                  </a:cubicBezTo>
                  <a:cubicBezTo>
                    <a:pt x="106" y="83"/>
                    <a:pt x="106" y="83"/>
                    <a:pt x="106" y="83"/>
                  </a:cubicBezTo>
                  <a:cubicBezTo>
                    <a:pt x="101" y="82"/>
                    <a:pt x="99" y="81"/>
                    <a:pt x="96" y="79"/>
                  </a:cubicBezTo>
                  <a:cubicBezTo>
                    <a:pt x="96" y="79"/>
                    <a:pt x="30" y="55"/>
                    <a:pt x="14" y="35"/>
                  </a:cubicBezTo>
                  <a:close/>
                </a:path>
              </a:pathLst>
            </a:custGeom>
            <a:solidFill>
              <a:srgbClr val="0037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4" name="任意多边形 7"/>
            <p:cNvSpPr/>
            <p:nvPr/>
          </p:nvSpPr>
          <p:spPr bwMode="auto">
            <a:xfrm>
              <a:off x="5022850" y="3697288"/>
              <a:ext cx="69850" cy="155575"/>
            </a:xfrm>
            <a:custGeom>
              <a:avLst/>
              <a:gdLst>
                <a:gd name="T0" fmla="*/ 44 w 44"/>
                <a:gd name="T1" fmla="*/ 94 h 98"/>
                <a:gd name="T2" fmla="*/ 40 w 44"/>
                <a:gd name="T3" fmla="*/ 0 h 98"/>
                <a:gd name="T4" fmla="*/ 0 w 44"/>
                <a:gd name="T5" fmla="*/ 0 h 98"/>
                <a:gd name="T6" fmla="*/ 4 w 44"/>
                <a:gd name="T7" fmla="*/ 98 h 98"/>
                <a:gd name="T8" fmla="*/ 44 w 44"/>
                <a:gd name="T9" fmla="*/ 94 h 98"/>
              </a:gdLst>
              <a:ahLst/>
              <a:cxnLst>
                <a:cxn ang="0">
                  <a:pos x="T0" y="T1"/>
                </a:cxn>
                <a:cxn ang="0">
                  <a:pos x="T2" y="T3"/>
                </a:cxn>
                <a:cxn ang="0">
                  <a:pos x="T4" y="T5"/>
                </a:cxn>
                <a:cxn ang="0">
                  <a:pos x="T6" y="T7"/>
                </a:cxn>
                <a:cxn ang="0">
                  <a:pos x="T8" y="T9"/>
                </a:cxn>
              </a:cxnLst>
              <a:rect l="0" t="0" r="r" b="b"/>
              <a:pathLst>
                <a:path w="44" h="98">
                  <a:moveTo>
                    <a:pt x="44" y="94"/>
                  </a:moveTo>
                  <a:lnTo>
                    <a:pt x="40" y="0"/>
                  </a:lnTo>
                  <a:lnTo>
                    <a:pt x="0" y="0"/>
                  </a:lnTo>
                  <a:lnTo>
                    <a:pt x="4" y="98"/>
                  </a:lnTo>
                  <a:lnTo>
                    <a:pt x="44" y="94"/>
                  </a:lnTo>
                  <a:close/>
                </a:path>
              </a:pathLst>
            </a:custGeom>
            <a:solidFill>
              <a:srgbClr val="E2A1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5" name="任意多边形 8"/>
            <p:cNvSpPr/>
            <p:nvPr/>
          </p:nvSpPr>
          <p:spPr bwMode="auto">
            <a:xfrm>
              <a:off x="4551363" y="2014538"/>
              <a:ext cx="2232025" cy="2309813"/>
            </a:xfrm>
            <a:custGeom>
              <a:avLst/>
              <a:gdLst>
                <a:gd name="T0" fmla="*/ 200 w 388"/>
                <a:gd name="T1" fmla="*/ 202 h 401"/>
                <a:gd name="T2" fmla="*/ 368 w 388"/>
                <a:gd name="T3" fmla="*/ 94 h 401"/>
                <a:gd name="T4" fmla="*/ 200 w 388"/>
                <a:gd name="T5" fmla="*/ 2 h 401"/>
                <a:gd name="T6" fmla="*/ 0 w 388"/>
                <a:gd name="T7" fmla="*/ 202 h 401"/>
                <a:gd name="T8" fmla="*/ 200 w 388"/>
                <a:gd name="T9" fmla="*/ 401 h 401"/>
                <a:gd name="T10" fmla="*/ 388 w 388"/>
                <a:gd name="T11" fmla="*/ 268 h 401"/>
                <a:gd name="T12" fmla="*/ 200 w 388"/>
                <a:gd name="T13" fmla="*/ 202 h 401"/>
              </a:gdLst>
              <a:ahLst/>
              <a:cxnLst>
                <a:cxn ang="0">
                  <a:pos x="T0" y="T1"/>
                </a:cxn>
                <a:cxn ang="0">
                  <a:pos x="T2" y="T3"/>
                </a:cxn>
                <a:cxn ang="0">
                  <a:pos x="T4" y="T5"/>
                </a:cxn>
                <a:cxn ang="0">
                  <a:pos x="T6" y="T7"/>
                </a:cxn>
                <a:cxn ang="0">
                  <a:pos x="T8" y="T9"/>
                </a:cxn>
                <a:cxn ang="0">
                  <a:pos x="T10" y="T11"/>
                </a:cxn>
                <a:cxn ang="0">
                  <a:pos x="T12" y="T13"/>
                </a:cxn>
              </a:cxnLst>
              <a:rect l="0" t="0" r="r" b="b"/>
              <a:pathLst>
                <a:path w="388" h="401">
                  <a:moveTo>
                    <a:pt x="200" y="202"/>
                  </a:moveTo>
                  <a:cubicBezTo>
                    <a:pt x="368" y="94"/>
                    <a:pt x="368" y="94"/>
                    <a:pt x="368" y="94"/>
                  </a:cubicBezTo>
                  <a:cubicBezTo>
                    <a:pt x="372" y="100"/>
                    <a:pt x="341" y="0"/>
                    <a:pt x="200" y="2"/>
                  </a:cubicBezTo>
                  <a:cubicBezTo>
                    <a:pt x="76" y="3"/>
                    <a:pt x="0" y="91"/>
                    <a:pt x="0" y="202"/>
                  </a:cubicBezTo>
                  <a:cubicBezTo>
                    <a:pt x="0" y="312"/>
                    <a:pt x="90" y="401"/>
                    <a:pt x="200" y="401"/>
                  </a:cubicBezTo>
                  <a:cubicBezTo>
                    <a:pt x="287" y="401"/>
                    <a:pt x="361" y="346"/>
                    <a:pt x="388" y="268"/>
                  </a:cubicBezTo>
                  <a:lnTo>
                    <a:pt x="200" y="202"/>
                  </a:lnTo>
                  <a:close/>
                </a:path>
              </a:pathLst>
            </a:custGeom>
            <a:solidFill>
              <a:srgbClr val="34B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6" name="任意多边形 9"/>
            <p:cNvSpPr/>
            <p:nvPr/>
          </p:nvSpPr>
          <p:spPr bwMode="auto">
            <a:xfrm>
              <a:off x="4040188" y="3236913"/>
              <a:ext cx="155575" cy="160338"/>
            </a:xfrm>
            <a:custGeom>
              <a:avLst/>
              <a:gdLst>
                <a:gd name="T0" fmla="*/ 0 w 98"/>
                <a:gd name="T1" fmla="*/ 7 h 101"/>
                <a:gd name="T2" fmla="*/ 90 w 98"/>
                <a:gd name="T3" fmla="*/ 0 h 101"/>
                <a:gd name="T4" fmla="*/ 98 w 98"/>
                <a:gd name="T5" fmla="*/ 90 h 101"/>
                <a:gd name="T6" fmla="*/ 7 w 98"/>
                <a:gd name="T7" fmla="*/ 101 h 101"/>
                <a:gd name="T8" fmla="*/ 0 w 98"/>
                <a:gd name="T9" fmla="*/ 7 h 101"/>
              </a:gdLst>
              <a:ahLst/>
              <a:cxnLst>
                <a:cxn ang="0">
                  <a:pos x="T0" y="T1"/>
                </a:cxn>
                <a:cxn ang="0">
                  <a:pos x="T2" y="T3"/>
                </a:cxn>
                <a:cxn ang="0">
                  <a:pos x="T4" y="T5"/>
                </a:cxn>
                <a:cxn ang="0">
                  <a:pos x="T6" y="T7"/>
                </a:cxn>
                <a:cxn ang="0">
                  <a:pos x="T8" y="T9"/>
                </a:cxn>
              </a:cxnLst>
              <a:rect l="0" t="0" r="r" b="b"/>
              <a:pathLst>
                <a:path w="98" h="100">
                  <a:moveTo>
                    <a:pt x="0" y="7"/>
                  </a:moveTo>
                  <a:lnTo>
                    <a:pt x="90" y="0"/>
                  </a:lnTo>
                  <a:lnTo>
                    <a:pt x="98" y="90"/>
                  </a:lnTo>
                  <a:lnTo>
                    <a:pt x="7" y="101"/>
                  </a:lnTo>
                  <a:lnTo>
                    <a:pt x="0" y="7"/>
                  </a:lnTo>
                  <a:close/>
                </a:path>
              </a:pathLst>
            </a:custGeom>
            <a:solidFill>
              <a:srgbClr val="D691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7" name="任意多边形 10"/>
            <p:cNvSpPr/>
            <p:nvPr/>
          </p:nvSpPr>
          <p:spPr bwMode="auto">
            <a:xfrm>
              <a:off x="4395788" y="5235576"/>
              <a:ext cx="225425" cy="74613"/>
            </a:xfrm>
            <a:custGeom>
              <a:avLst/>
              <a:gdLst>
                <a:gd name="T0" fmla="*/ 0 w 39"/>
                <a:gd name="T1" fmla="*/ 2 h 13"/>
                <a:gd name="T2" fmla="*/ 0 w 39"/>
                <a:gd name="T3" fmla="*/ 13 h 13"/>
                <a:gd name="T4" fmla="*/ 36 w 39"/>
                <a:gd name="T5" fmla="*/ 13 h 13"/>
                <a:gd name="T6" fmla="*/ 26 w 39"/>
                <a:gd name="T7" fmla="*/ 3 h 13"/>
                <a:gd name="T8" fmla="*/ 8 w 39"/>
                <a:gd name="T9" fmla="*/ 0 h 13"/>
                <a:gd name="T10" fmla="*/ 0 w 39"/>
                <a:gd name="T11" fmla="*/ 2 h 13"/>
              </a:gdLst>
              <a:ahLst/>
              <a:cxnLst>
                <a:cxn ang="0">
                  <a:pos x="T0" y="T1"/>
                </a:cxn>
                <a:cxn ang="0">
                  <a:pos x="T2" y="T3"/>
                </a:cxn>
                <a:cxn ang="0">
                  <a:pos x="T4" y="T5"/>
                </a:cxn>
                <a:cxn ang="0">
                  <a:pos x="T6" y="T7"/>
                </a:cxn>
                <a:cxn ang="0">
                  <a:pos x="T8" y="T9"/>
                </a:cxn>
                <a:cxn ang="0">
                  <a:pos x="T10" y="T11"/>
                </a:cxn>
              </a:cxnLst>
              <a:rect l="0" t="0" r="r" b="b"/>
              <a:pathLst>
                <a:path w="39" h="13">
                  <a:moveTo>
                    <a:pt x="0" y="2"/>
                  </a:moveTo>
                  <a:cubicBezTo>
                    <a:pt x="0" y="13"/>
                    <a:pt x="0" y="13"/>
                    <a:pt x="0" y="13"/>
                  </a:cubicBezTo>
                  <a:cubicBezTo>
                    <a:pt x="36" y="13"/>
                    <a:pt x="36" y="13"/>
                    <a:pt x="36" y="13"/>
                  </a:cubicBezTo>
                  <a:cubicBezTo>
                    <a:pt x="36" y="13"/>
                    <a:pt x="39" y="5"/>
                    <a:pt x="26" y="3"/>
                  </a:cubicBezTo>
                  <a:cubicBezTo>
                    <a:pt x="14" y="1"/>
                    <a:pt x="8" y="0"/>
                    <a:pt x="8" y="0"/>
                  </a:cubicBezTo>
                  <a:lnTo>
                    <a:pt x="0" y="2"/>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8" name="任意多边形 11"/>
            <p:cNvSpPr/>
            <p:nvPr/>
          </p:nvSpPr>
          <p:spPr bwMode="auto">
            <a:xfrm>
              <a:off x="3768725" y="5235576"/>
              <a:ext cx="225425" cy="74613"/>
            </a:xfrm>
            <a:custGeom>
              <a:avLst/>
              <a:gdLst>
                <a:gd name="T0" fmla="*/ 0 w 39"/>
                <a:gd name="T1" fmla="*/ 2 h 13"/>
                <a:gd name="T2" fmla="*/ 0 w 39"/>
                <a:gd name="T3" fmla="*/ 13 h 13"/>
                <a:gd name="T4" fmla="*/ 37 w 39"/>
                <a:gd name="T5" fmla="*/ 13 h 13"/>
                <a:gd name="T6" fmla="*/ 27 w 39"/>
                <a:gd name="T7" fmla="*/ 3 h 13"/>
                <a:gd name="T8" fmla="*/ 8 w 39"/>
                <a:gd name="T9" fmla="*/ 0 h 13"/>
                <a:gd name="T10" fmla="*/ 0 w 39"/>
                <a:gd name="T11" fmla="*/ 2 h 13"/>
              </a:gdLst>
              <a:ahLst/>
              <a:cxnLst>
                <a:cxn ang="0">
                  <a:pos x="T0" y="T1"/>
                </a:cxn>
                <a:cxn ang="0">
                  <a:pos x="T2" y="T3"/>
                </a:cxn>
                <a:cxn ang="0">
                  <a:pos x="T4" y="T5"/>
                </a:cxn>
                <a:cxn ang="0">
                  <a:pos x="T6" y="T7"/>
                </a:cxn>
                <a:cxn ang="0">
                  <a:pos x="T8" y="T9"/>
                </a:cxn>
                <a:cxn ang="0">
                  <a:pos x="T10" y="T11"/>
                </a:cxn>
              </a:cxnLst>
              <a:rect l="0" t="0" r="r" b="b"/>
              <a:pathLst>
                <a:path w="39" h="13">
                  <a:moveTo>
                    <a:pt x="0" y="2"/>
                  </a:moveTo>
                  <a:cubicBezTo>
                    <a:pt x="0" y="13"/>
                    <a:pt x="0" y="13"/>
                    <a:pt x="0" y="13"/>
                  </a:cubicBezTo>
                  <a:cubicBezTo>
                    <a:pt x="37" y="13"/>
                    <a:pt x="37" y="13"/>
                    <a:pt x="37" y="13"/>
                  </a:cubicBezTo>
                  <a:cubicBezTo>
                    <a:pt x="37" y="13"/>
                    <a:pt x="39" y="5"/>
                    <a:pt x="27" y="3"/>
                  </a:cubicBezTo>
                  <a:cubicBezTo>
                    <a:pt x="14" y="1"/>
                    <a:pt x="8" y="0"/>
                    <a:pt x="8" y="0"/>
                  </a:cubicBezTo>
                  <a:lnTo>
                    <a:pt x="0" y="2"/>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9" name="任意多边形 12"/>
            <p:cNvSpPr/>
            <p:nvPr/>
          </p:nvSpPr>
          <p:spPr bwMode="auto">
            <a:xfrm>
              <a:off x="4362450" y="4681538"/>
              <a:ext cx="269875" cy="576263"/>
            </a:xfrm>
            <a:custGeom>
              <a:avLst/>
              <a:gdLst>
                <a:gd name="T0" fmla="*/ 47 w 47"/>
                <a:gd name="T1" fmla="*/ 0 h 100"/>
                <a:gd name="T2" fmla="*/ 24 w 47"/>
                <a:gd name="T3" fmla="*/ 98 h 100"/>
                <a:gd name="T4" fmla="*/ 5 w 47"/>
                <a:gd name="T5" fmla="*/ 100 h 100"/>
                <a:gd name="T6" fmla="*/ 3 w 47"/>
                <a:gd name="T7" fmla="*/ 39 h 100"/>
                <a:gd name="T8" fmla="*/ 16 w 47"/>
                <a:gd name="T9" fmla="*/ 1 h 100"/>
                <a:gd name="T10" fmla="*/ 47 w 47"/>
                <a:gd name="T11" fmla="*/ 0 h 100"/>
              </a:gdLst>
              <a:ahLst/>
              <a:cxnLst>
                <a:cxn ang="0">
                  <a:pos x="T0" y="T1"/>
                </a:cxn>
                <a:cxn ang="0">
                  <a:pos x="T2" y="T3"/>
                </a:cxn>
                <a:cxn ang="0">
                  <a:pos x="T4" y="T5"/>
                </a:cxn>
                <a:cxn ang="0">
                  <a:pos x="T6" y="T7"/>
                </a:cxn>
                <a:cxn ang="0">
                  <a:pos x="T8" y="T9"/>
                </a:cxn>
                <a:cxn ang="0">
                  <a:pos x="T10" y="T11"/>
                </a:cxn>
              </a:cxnLst>
              <a:rect l="0" t="0" r="r" b="b"/>
              <a:pathLst>
                <a:path w="47" h="100">
                  <a:moveTo>
                    <a:pt x="47" y="0"/>
                  </a:moveTo>
                  <a:cubicBezTo>
                    <a:pt x="24" y="98"/>
                    <a:pt x="24" y="98"/>
                    <a:pt x="24" y="98"/>
                  </a:cubicBezTo>
                  <a:cubicBezTo>
                    <a:pt x="5" y="100"/>
                    <a:pt x="5" y="100"/>
                    <a:pt x="5" y="100"/>
                  </a:cubicBezTo>
                  <a:cubicBezTo>
                    <a:pt x="5" y="100"/>
                    <a:pt x="0" y="54"/>
                    <a:pt x="3" y="39"/>
                  </a:cubicBezTo>
                  <a:cubicBezTo>
                    <a:pt x="8" y="14"/>
                    <a:pt x="16" y="1"/>
                    <a:pt x="16" y="1"/>
                  </a:cubicBezTo>
                  <a:lnTo>
                    <a:pt x="47" y="0"/>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0" name="任意多边形 13"/>
            <p:cNvSpPr/>
            <p:nvPr/>
          </p:nvSpPr>
          <p:spPr bwMode="auto">
            <a:xfrm>
              <a:off x="3768725" y="4740276"/>
              <a:ext cx="300038" cy="517525"/>
            </a:xfrm>
            <a:custGeom>
              <a:avLst/>
              <a:gdLst>
                <a:gd name="T0" fmla="*/ 52 w 52"/>
                <a:gd name="T1" fmla="*/ 8 h 90"/>
                <a:gd name="T2" fmla="*/ 17 w 52"/>
                <a:gd name="T3" fmla="*/ 88 h 90"/>
                <a:gd name="T4" fmla="*/ 0 w 52"/>
                <a:gd name="T5" fmla="*/ 90 h 90"/>
                <a:gd name="T6" fmla="*/ 7 w 52"/>
                <a:gd name="T7" fmla="*/ 32 h 90"/>
                <a:gd name="T8" fmla="*/ 22 w 52"/>
                <a:gd name="T9" fmla="*/ 0 h 90"/>
                <a:gd name="T10" fmla="*/ 52 w 52"/>
                <a:gd name="T11" fmla="*/ 8 h 90"/>
              </a:gdLst>
              <a:ahLst/>
              <a:cxnLst>
                <a:cxn ang="0">
                  <a:pos x="T0" y="T1"/>
                </a:cxn>
                <a:cxn ang="0">
                  <a:pos x="T2" y="T3"/>
                </a:cxn>
                <a:cxn ang="0">
                  <a:pos x="T4" y="T5"/>
                </a:cxn>
                <a:cxn ang="0">
                  <a:pos x="T6" y="T7"/>
                </a:cxn>
                <a:cxn ang="0">
                  <a:pos x="T8" y="T9"/>
                </a:cxn>
                <a:cxn ang="0">
                  <a:pos x="T10" y="T11"/>
                </a:cxn>
              </a:cxnLst>
              <a:rect l="0" t="0" r="r" b="b"/>
              <a:pathLst>
                <a:path w="52" h="90">
                  <a:moveTo>
                    <a:pt x="52" y="8"/>
                  </a:moveTo>
                  <a:cubicBezTo>
                    <a:pt x="17" y="88"/>
                    <a:pt x="17" y="88"/>
                    <a:pt x="17" y="88"/>
                  </a:cubicBezTo>
                  <a:cubicBezTo>
                    <a:pt x="0" y="90"/>
                    <a:pt x="0" y="90"/>
                    <a:pt x="0" y="90"/>
                  </a:cubicBezTo>
                  <a:cubicBezTo>
                    <a:pt x="0" y="90"/>
                    <a:pt x="3" y="45"/>
                    <a:pt x="7" y="32"/>
                  </a:cubicBezTo>
                  <a:cubicBezTo>
                    <a:pt x="14" y="12"/>
                    <a:pt x="22" y="0"/>
                    <a:pt x="22" y="0"/>
                  </a:cubicBezTo>
                  <a:lnTo>
                    <a:pt x="52" y="8"/>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1" name="任意多边形 14"/>
            <p:cNvSpPr/>
            <p:nvPr/>
          </p:nvSpPr>
          <p:spPr bwMode="auto">
            <a:xfrm>
              <a:off x="3786188" y="3316288"/>
              <a:ext cx="633413" cy="858838"/>
            </a:xfrm>
            <a:custGeom>
              <a:avLst/>
              <a:gdLst>
                <a:gd name="T0" fmla="*/ 81 w 110"/>
                <a:gd name="T1" fmla="*/ 1 h 149"/>
                <a:gd name="T2" fmla="*/ 30 w 110"/>
                <a:gd name="T3" fmla="*/ 6 h 149"/>
                <a:gd name="T4" fmla="*/ 2 w 110"/>
                <a:gd name="T5" fmla="*/ 27 h 149"/>
                <a:gd name="T6" fmla="*/ 33 w 110"/>
                <a:gd name="T7" fmla="*/ 149 h 149"/>
                <a:gd name="T8" fmla="*/ 110 w 110"/>
                <a:gd name="T9" fmla="*/ 142 h 149"/>
                <a:gd name="T10" fmla="*/ 108 w 110"/>
                <a:gd name="T11" fmla="*/ 20 h 149"/>
                <a:gd name="T12" fmla="*/ 81 w 110"/>
                <a:gd name="T13" fmla="*/ 1 h 149"/>
              </a:gdLst>
              <a:ahLst/>
              <a:cxnLst>
                <a:cxn ang="0">
                  <a:pos x="T0" y="T1"/>
                </a:cxn>
                <a:cxn ang="0">
                  <a:pos x="T2" y="T3"/>
                </a:cxn>
                <a:cxn ang="0">
                  <a:pos x="T4" y="T5"/>
                </a:cxn>
                <a:cxn ang="0">
                  <a:pos x="T6" y="T7"/>
                </a:cxn>
                <a:cxn ang="0">
                  <a:pos x="T8" y="T9"/>
                </a:cxn>
                <a:cxn ang="0">
                  <a:pos x="T10" y="T11"/>
                </a:cxn>
                <a:cxn ang="0">
                  <a:pos x="T12" y="T13"/>
                </a:cxn>
              </a:cxnLst>
              <a:rect l="0" t="0" r="r" b="b"/>
              <a:pathLst>
                <a:path w="110" h="149">
                  <a:moveTo>
                    <a:pt x="81" y="1"/>
                  </a:moveTo>
                  <a:cubicBezTo>
                    <a:pt x="30" y="6"/>
                    <a:pt x="30" y="6"/>
                    <a:pt x="30" y="6"/>
                  </a:cubicBezTo>
                  <a:cubicBezTo>
                    <a:pt x="17" y="7"/>
                    <a:pt x="0" y="15"/>
                    <a:pt x="2" y="27"/>
                  </a:cubicBezTo>
                  <a:cubicBezTo>
                    <a:pt x="33" y="149"/>
                    <a:pt x="33" y="149"/>
                    <a:pt x="33" y="149"/>
                  </a:cubicBezTo>
                  <a:cubicBezTo>
                    <a:pt x="110" y="142"/>
                    <a:pt x="110" y="142"/>
                    <a:pt x="110" y="142"/>
                  </a:cubicBezTo>
                  <a:cubicBezTo>
                    <a:pt x="108" y="20"/>
                    <a:pt x="108" y="20"/>
                    <a:pt x="108" y="20"/>
                  </a:cubicBezTo>
                  <a:cubicBezTo>
                    <a:pt x="108" y="8"/>
                    <a:pt x="93" y="0"/>
                    <a:pt x="81" y="1"/>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2" name="任意多边形 16"/>
            <p:cNvSpPr/>
            <p:nvPr/>
          </p:nvSpPr>
          <p:spPr bwMode="auto">
            <a:xfrm>
              <a:off x="3786188" y="3316288"/>
              <a:ext cx="633413" cy="858838"/>
            </a:xfrm>
            <a:custGeom>
              <a:avLst/>
              <a:gdLst>
                <a:gd name="T0" fmla="*/ 81 w 110"/>
                <a:gd name="T1" fmla="*/ 1 h 149"/>
                <a:gd name="T2" fmla="*/ 30 w 110"/>
                <a:gd name="T3" fmla="*/ 6 h 149"/>
                <a:gd name="T4" fmla="*/ 2 w 110"/>
                <a:gd name="T5" fmla="*/ 27 h 149"/>
                <a:gd name="T6" fmla="*/ 33 w 110"/>
                <a:gd name="T7" fmla="*/ 149 h 149"/>
                <a:gd name="T8" fmla="*/ 110 w 110"/>
                <a:gd name="T9" fmla="*/ 142 h 149"/>
                <a:gd name="T10" fmla="*/ 108 w 110"/>
                <a:gd name="T11" fmla="*/ 20 h 149"/>
                <a:gd name="T12" fmla="*/ 81 w 110"/>
                <a:gd name="T13" fmla="*/ 1 h 149"/>
              </a:gdLst>
              <a:ahLst/>
              <a:cxnLst>
                <a:cxn ang="0">
                  <a:pos x="T0" y="T1"/>
                </a:cxn>
                <a:cxn ang="0">
                  <a:pos x="T2" y="T3"/>
                </a:cxn>
                <a:cxn ang="0">
                  <a:pos x="T4" y="T5"/>
                </a:cxn>
                <a:cxn ang="0">
                  <a:pos x="T6" y="T7"/>
                </a:cxn>
                <a:cxn ang="0">
                  <a:pos x="T8" y="T9"/>
                </a:cxn>
                <a:cxn ang="0">
                  <a:pos x="T10" y="T11"/>
                </a:cxn>
                <a:cxn ang="0">
                  <a:pos x="T12" y="T13"/>
                </a:cxn>
              </a:cxnLst>
              <a:rect l="0" t="0" r="r" b="b"/>
              <a:pathLst>
                <a:path w="110" h="149">
                  <a:moveTo>
                    <a:pt x="81" y="1"/>
                  </a:moveTo>
                  <a:cubicBezTo>
                    <a:pt x="30" y="6"/>
                    <a:pt x="30" y="6"/>
                    <a:pt x="30" y="6"/>
                  </a:cubicBezTo>
                  <a:cubicBezTo>
                    <a:pt x="17" y="7"/>
                    <a:pt x="0" y="15"/>
                    <a:pt x="2" y="27"/>
                  </a:cubicBezTo>
                  <a:cubicBezTo>
                    <a:pt x="33" y="149"/>
                    <a:pt x="33" y="149"/>
                    <a:pt x="33" y="149"/>
                  </a:cubicBezTo>
                  <a:cubicBezTo>
                    <a:pt x="110" y="142"/>
                    <a:pt x="110" y="142"/>
                    <a:pt x="110" y="142"/>
                  </a:cubicBezTo>
                  <a:cubicBezTo>
                    <a:pt x="108" y="20"/>
                    <a:pt x="108" y="20"/>
                    <a:pt x="108" y="20"/>
                  </a:cubicBezTo>
                  <a:cubicBezTo>
                    <a:pt x="108" y="8"/>
                    <a:pt x="93" y="0"/>
                    <a:pt x="81" y="1"/>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3" name="任意多边形 17"/>
            <p:cNvSpPr/>
            <p:nvPr/>
          </p:nvSpPr>
          <p:spPr bwMode="auto">
            <a:xfrm>
              <a:off x="3930650" y="2925763"/>
              <a:ext cx="322263" cy="368300"/>
            </a:xfrm>
            <a:custGeom>
              <a:avLst/>
              <a:gdLst>
                <a:gd name="T0" fmla="*/ 52 w 56"/>
                <a:gd name="T1" fmla="*/ 21 h 64"/>
                <a:gd name="T2" fmla="*/ 38 w 56"/>
                <a:gd name="T3" fmla="*/ 60 h 64"/>
                <a:gd name="T4" fmla="*/ 4 w 56"/>
                <a:gd name="T5" fmla="*/ 35 h 64"/>
                <a:gd name="T6" fmla="*/ 21 w 56"/>
                <a:gd name="T7" fmla="*/ 4 h 64"/>
                <a:gd name="T8" fmla="*/ 52 w 56"/>
                <a:gd name="T9" fmla="*/ 21 h 64"/>
              </a:gdLst>
              <a:ahLst/>
              <a:cxnLst>
                <a:cxn ang="0">
                  <a:pos x="T0" y="T1"/>
                </a:cxn>
                <a:cxn ang="0">
                  <a:pos x="T2" y="T3"/>
                </a:cxn>
                <a:cxn ang="0">
                  <a:pos x="T4" y="T5"/>
                </a:cxn>
                <a:cxn ang="0">
                  <a:pos x="T6" y="T7"/>
                </a:cxn>
                <a:cxn ang="0">
                  <a:pos x="T8" y="T9"/>
                </a:cxn>
              </a:cxnLst>
              <a:rect l="0" t="0" r="r" b="b"/>
              <a:pathLst>
                <a:path w="56" h="64">
                  <a:moveTo>
                    <a:pt x="52" y="21"/>
                  </a:moveTo>
                  <a:cubicBezTo>
                    <a:pt x="56" y="34"/>
                    <a:pt x="51" y="56"/>
                    <a:pt x="38" y="60"/>
                  </a:cubicBezTo>
                  <a:cubicBezTo>
                    <a:pt x="24" y="64"/>
                    <a:pt x="8" y="49"/>
                    <a:pt x="4" y="35"/>
                  </a:cubicBezTo>
                  <a:cubicBezTo>
                    <a:pt x="0" y="22"/>
                    <a:pt x="8" y="8"/>
                    <a:pt x="21" y="4"/>
                  </a:cubicBezTo>
                  <a:cubicBezTo>
                    <a:pt x="34" y="0"/>
                    <a:pt x="48" y="8"/>
                    <a:pt x="52" y="21"/>
                  </a:cubicBezTo>
                  <a:close/>
                </a:path>
              </a:pathLst>
            </a:custGeom>
            <a:solidFill>
              <a:srgbClr val="E8AC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4" name="任意多边形 18"/>
            <p:cNvSpPr/>
            <p:nvPr/>
          </p:nvSpPr>
          <p:spPr bwMode="auto">
            <a:xfrm>
              <a:off x="3843338" y="2879726"/>
              <a:ext cx="552450" cy="488950"/>
            </a:xfrm>
            <a:custGeom>
              <a:avLst/>
              <a:gdLst>
                <a:gd name="T0" fmla="*/ 37 w 96"/>
                <a:gd name="T1" fmla="*/ 85 h 85"/>
                <a:gd name="T2" fmla="*/ 33 w 96"/>
                <a:gd name="T3" fmla="*/ 55 h 85"/>
                <a:gd name="T4" fmla="*/ 25 w 96"/>
                <a:gd name="T5" fmla="*/ 41 h 85"/>
                <a:gd name="T6" fmla="*/ 34 w 96"/>
                <a:gd name="T7" fmla="*/ 41 h 85"/>
                <a:gd name="T8" fmla="*/ 94 w 96"/>
                <a:gd name="T9" fmla="*/ 22 h 85"/>
                <a:gd name="T10" fmla="*/ 31 w 96"/>
                <a:gd name="T11" fmla="*/ 2 h 85"/>
                <a:gd name="T12" fmla="*/ 0 w 96"/>
                <a:gd name="T13" fmla="*/ 39 h 85"/>
                <a:gd name="T14" fmla="*/ 24 w 96"/>
                <a:gd name="T15" fmla="*/ 62 h 85"/>
                <a:gd name="T16" fmla="*/ 37 w 9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85">
                  <a:moveTo>
                    <a:pt x="37" y="85"/>
                  </a:moveTo>
                  <a:cubicBezTo>
                    <a:pt x="33" y="55"/>
                    <a:pt x="33" y="55"/>
                    <a:pt x="33" y="55"/>
                  </a:cubicBezTo>
                  <a:cubicBezTo>
                    <a:pt x="33" y="55"/>
                    <a:pt x="22" y="48"/>
                    <a:pt x="25" y="41"/>
                  </a:cubicBezTo>
                  <a:cubicBezTo>
                    <a:pt x="28" y="35"/>
                    <a:pt x="34" y="41"/>
                    <a:pt x="34" y="41"/>
                  </a:cubicBezTo>
                  <a:cubicBezTo>
                    <a:pt x="34" y="41"/>
                    <a:pt x="93" y="31"/>
                    <a:pt x="94" y="22"/>
                  </a:cubicBezTo>
                  <a:cubicBezTo>
                    <a:pt x="96" y="16"/>
                    <a:pt x="37" y="0"/>
                    <a:pt x="31" y="2"/>
                  </a:cubicBezTo>
                  <a:cubicBezTo>
                    <a:pt x="25" y="5"/>
                    <a:pt x="0" y="32"/>
                    <a:pt x="0" y="39"/>
                  </a:cubicBezTo>
                  <a:cubicBezTo>
                    <a:pt x="1" y="45"/>
                    <a:pt x="24" y="62"/>
                    <a:pt x="24" y="62"/>
                  </a:cubicBezTo>
                  <a:lnTo>
                    <a:pt x="37" y="85"/>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5" name="任意多边形 19"/>
            <p:cNvSpPr/>
            <p:nvPr/>
          </p:nvSpPr>
          <p:spPr bwMode="auto">
            <a:xfrm>
              <a:off x="3930650" y="2925763"/>
              <a:ext cx="322263" cy="368300"/>
            </a:xfrm>
            <a:custGeom>
              <a:avLst/>
              <a:gdLst>
                <a:gd name="T0" fmla="*/ 52 w 56"/>
                <a:gd name="T1" fmla="*/ 21 h 64"/>
                <a:gd name="T2" fmla="*/ 38 w 56"/>
                <a:gd name="T3" fmla="*/ 60 h 64"/>
                <a:gd name="T4" fmla="*/ 4 w 56"/>
                <a:gd name="T5" fmla="*/ 35 h 64"/>
                <a:gd name="T6" fmla="*/ 21 w 56"/>
                <a:gd name="T7" fmla="*/ 4 h 64"/>
                <a:gd name="T8" fmla="*/ 52 w 56"/>
                <a:gd name="T9" fmla="*/ 21 h 64"/>
              </a:gdLst>
              <a:ahLst/>
              <a:cxnLst>
                <a:cxn ang="0">
                  <a:pos x="T0" y="T1"/>
                </a:cxn>
                <a:cxn ang="0">
                  <a:pos x="T2" y="T3"/>
                </a:cxn>
                <a:cxn ang="0">
                  <a:pos x="T4" y="T5"/>
                </a:cxn>
                <a:cxn ang="0">
                  <a:pos x="T6" y="T7"/>
                </a:cxn>
                <a:cxn ang="0">
                  <a:pos x="T8" y="T9"/>
                </a:cxn>
              </a:cxnLst>
              <a:rect l="0" t="0" r="r" b="b"/>
              <a:pathLst>
                <a:path w="56" h="64">
                  <a:moveTo>
                    <a:pt x="52" y="21"/>
                  </a:moveTo>
                  <a:cubicBezTo>
                    <a:pt x="56" y="34"/>
                    <a:pt x="51" y="56"/>
                    <a:pt x="38" y="60"/>
                  </a:cubicBezTo>
                  <a:cubicBezTo>
                    <a:pt x="24" y="64"/>
                    <a:pt x="8" y="49"/>
                    <a:pt x="4" y="35"/>
                  </a:cubicBezTo>
                  <a:cubicBezTo>
                    <a:pt x="0" y="22"/>
                    <a:pt x="8" y="8"/>
                    <a:pt x="21" y="4"/>
                  </a:cubicBezTo>
                  <a:cubicBezTo>
                    <a:pt x="34" y="0"/>
                    <a:pt x="48" y="8"/>
                    <a:pt x="52" y="21"/>
                  </a:cubicBezTo>
                  <a:close/>
                </a:path>
              </a:pathLst>
            </a:custGeom>
            <a:solidFill>
              <a:srgbClr val="E8AC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6" name="任意多边形 20"/>
            <p:cNvSpPr/>
            <p:nvPr/>
          </p:nvSpPr>
          <p:spPr bwMode="auto">
            <a:xfrm>
              <a:off x="3895725" y="4135438"/>
              <a:ext cx="736600" cy="730250"/>
            </a:xfrm>
            <a:custGeom>
              <a:avLst/>
              <a:gdLst>
                <a:gd name="T0" fmla="*/ 91 w 128"/>
                <a:gd name="T1" fmla="*/ 0 h 127"/>
                <a:gd name="T2" fmla="*/ 14 w 128"/>
                <a:gd name="T3" fmla="*/ 7 h 127"/>
                <a:gd name="T4" fmla="*/ 0 w 128"/>
                <a:gd name="T5" fmla="*/ 105 h 127"/>
                <a:gd name="T6" fmla="*/ 8 w 128"/>
                <a:gd name="T7" fmla="*/ 127 h 127"/>
                <a:gd name="T8" fmla="*/ 30 w 128"/>
                <a:gd name="T9" fmla="*/ 113 h 127"/>
                <a:gd name="T10" fmla="*/ 46 w 128"/>
                <a:gd name="T11" fmla="*/ 37 h 127"/>
                <a:gd name="T12" fmla="*/ 65 w 128"/>
                <a:gd name="T13" fmla="*/ 41 h 127"/>
                <a:gd name="T14" fmla="*/ 97 w 128"/>
                <a:gd name="T15" fmla="*/ 106 h 127"/>
                <a:gd name="T16" fmla="*/ 128 w 128"/>
                <a:gd name="T17" fmla="*/ 95 h 127"/>
                <a:gd name="T18" fmla="*/ 91 w 128"/>
                <a:gd name="T1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7">
                  <a:moveTo>
                    <a:pt x="91" y="0"/>
                  </a:moveTo>
                  <a:cubicBezTo>
                    <a:pt x="14" y="7"/>
                    <a:pt x="14" y="7"/>
                    <a:pt x="14" y="7"/>
                  </a:cubicBezTo>
                  <a:cubicBezTo>
                    <a:pt x="0" y="105"/>
                    <a:pt x="0" y="105"/>
                    <a:pt x="0" y="105"/>
                  </a:cubicBezTo>
                  <a:cubicBezTo>
                    <a:pt x="8" y="127"/>
                    <a:pt x="8" y="127"/>
                    <a:pt x="8" y="127"/>
                  </a:cubicBezTo>
                  <a:cubicBezTo>
                    <a:pt x="30" y="113"/>
                    <a:pt x="30" y="113"/>
                    <a:pt x="30" y="113"/>
                  </a:cubicBezTo>
                  <a:cubicBezTo>
                    <a:pt x="29" y="114"/>
                    <a:pt x="35" y="68"/>
                    <a:pt x="46" y="37"/>
                  </a:cubicBezTo>
                  <a:cubicBezTo>
                    <a:pt x="48" y="31"/>
                    <a:pt x="61" y="34"/>
                    <a:pt x="65" y="41"/>
                  </a:cubicBezTo>
                  <a:cubicBezTo>
                    <a:pt x="68" y="47"/>
                    <a:pt x="97" y="106"/>
                    <a:pt x="97" y="106"/>
                  </a:cubicBezTo>
                  <a:cubicBezTo>
                    <a:pt x="128" y="95"/>
                    <a:pt x="128" y="95"/>
                    <a:pt x="128" y="95"/>
                  </a:cubicBezTo>
                  <a:lnTo>
                    <a:pt x="91" y="0"/>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7" name="任意多边形 21"/>
            <p:cNvSpPr/>
            <p:nvPr/>
          </p:nvSpPr>
          <p:spPr bwMode="auto">
            <a:xfrm>
              <a:off x="4137025" y="3322638"/>
              <a:ext cx="120650" cy="98425"/>
            </a:xfrm>
            <a:custGeom>
              <a:avLst/>
              <a:gdLst>
                <a:gd name="T0" fmla="*/ 0 w 21"/>
                <a:gd name="T1" fmla="*/ 2 h 17"/>
                <a:gd name="T2" fmla="*/ 21 w 21"/>
                <a:gd name="T3" fmla="*/ 0 h 17"/>
                <a:gd name="T4" fmla="*/ 18 w 21"/>
                <a:gd name="T5" fmla="*/ 16 h 17"/>
                <a:gd name="T6" fmla="*/ 0 w 21"/>
                <a:gd name="T7" fmla="*/ 2 h 17"/>
              </a:gdLst>
              <a:ahLst/>
              <a:cxnLst>
                <a:cxn ang="0">
                  <a:pos x="T0" y="T1"/>
                </a:cxn>
                <a:cxn ang="0">
                  <a:pos x="T2" y="T3"/>
                </a:cxn>
                <a:cxn ang="0">
                  <a:pos x="T4" y="T5"/>
                </a:cxn>
                <a:cxn ang="0">
                  <a:pos x="T6" y="T7"/>
                </a:cxn>
              </a:cxnLst>
              <a:rect l="0" t="0" r="r" b="b"/>
              <a:pathLst>
                <a:path w="21" h="17">
                  <a:moveTo>
                    <a:pt x="0" y="2"/>
                  </a:moveTo>
                  <a:cubicBezTo>
                    <a:pt x="21" y="0"/>
                    <a:pt x="21" y="0"/>
                    <a:pt x="21" y="0"/>
                  </a:cubicBezTo>
                  <a:cubicBezTo>
                    <a:pt x="21" y="0"/>
                    <a:pt x="19" y="16"/>
                    <a:pt x="18" y="16"/>
                  </a:cubicBezTo>
                  <a:cubicBezTo>
                    <a:pt x="14" y="17"/>
                    <a:pt x="0" y="2"/>
                    <a:pt x="0" y="2"/>
                  </a:cubicBez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8" name="任意多边形 22"/>
            <p:cNvSpPr/>
            <p:nvPr/>
          </p:nvSpPr>
          <p:spPr bwMode="auto">
            <a:xfrm>
              <a:off x="3998913" y="3333751"/>
              <a:ext cx="120650" cy="103188"/>
            </a:xfrm>
            <a:custGeom>
              <a:avLst/>
              <a:gdLst>
                <a:gd name="T0" fmla="*/ 21 w 21"/>
                <a:gd name="T1" fmla="*/ 0 h 18"/>
                <a:gd name="T2" fmla="*/ 0 w 21"/>
                <a:gd name="T3" fmla="*/ 2 h 18"/>
                <a:gd name="T4" fmla="*/ 6 w 21"/>
                <a:gd name="T5" fmla="*/ 18 h 18"/>
                <a:gd name="T6" fmla="*/ 21 w 21"/>
                <a:gd name="T7" fmla="*/ 0 h 18"/>
              </a:gdLst>
              <a:ahLst/>
              <a:cxnLst>
                <a:cxn ang="0">
                  <a:pos x="T0" y="T1"/>
                </a:cxn>
                <a:cxn ang="0">
                  <a:pos x="T2" y="T3"/>
                </a:cxn>
                <a:cxn ang="0">
                  <a:pos x="T4" y="T5"/>
                </a:cxn>
                <a:cxn ang="0">
                  <a:pos x="T6" y="T7"/>
                </a:cxn>
              </a:cxnLst>
              <a:rect l="0" t="0" r="r" b="b"/>
              <a:pathLst>
                <a:path w="21" h="18">
                  <a:moveTo>
                    <a:pt x="21" y="0"/>
                  </a:moveTo>
                  <a:cubicBezTo>
                    <a:pt x="0" y="2"/>
                    <a:pt x="0" y="2"/>
                    <a:pt x="0" y="2"/>
                  </a:cubicBezTo>
                  <a:cubicBezTo>
                    <a:pt x="0" y="2"/>
                    <a:pt x="5" y="18"/>
                    <a:pt x="6" y="18"/>
                  </a:cubicBezTo>
                  <a:cubicBezTo>
                    <a:pt x="10" y="18"/>
                    <a:pt x="21" y="0"/>
                    <a:pt x="21" y="0"/>
                  </a:cubicBez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9" name="任意多边形 23"/>
            <p:cNvSpPr/>
            <p:nvPr/>
          </p:nvSpPr>
          <p:spPr bwMode="auto">
            <a:xfrm>
              <a:off x="4775200" y="3870326"/>
              <a:ext cx="109538" cy="131763"/>
            </a:xfrm>
            <a:custGeom>
              <a:avLst/>
              <a:gdLst>
                <a:gd name="T0" fmla="*/ 0 w 19"/>
                <a:gd name="T1" fmla="*/ 5 h 23"/>
                <a:gd name="T2" fmla="*/ 17 w 19"/>
                <a:gd name="T3" fmla="*/ 11 h 23"/>
                <a:gd name="T4" fmla="*/ 0 w 19"/>
                <a:gd name="T5" fmla="*/ 23 h 23"/>
                <a:gd name="T6" fmla="*/ 0 w 19"/>
                <a:gd name="T7" fmla="*/ 5 h 23"/>
              </a:gdLst>
              <a:ahLst/>
              <a:cxnLst>
                <a:cxn ang="0">
                  <a:pos x="T0" y="T1"/>
                </a:cxn>
                <a:cxn ang="0">
                  <a:pos x="T2" y="T3"/>
                </a:cxn>
                <a:cxn ang="0">
                  <a:pos x="T4" y="T5"/>
                </a:cxn>
                <a:cxn ang="0">
                  <a:pos x="T6" y="T7"/>
                </a:cxn>
              </a:cxnLst>
              <a:rect l="0" t="0" r="r" b="b"/>
              <a:pathLst>
                <a:path w="19" h="23">
                  <a:moveTo>
                    <a:pt x="0" y="5"/>
                  </a:moveTo>
                  <a:cubicBezTo>
                    <a:pt x="0" y="5"/>
                    <a:pt x="15" y="0"/>
                    <a:pt x="17" y="11"/>
                  </a:cubicBezTo>
                  <a:cubicBezTo>
                    <a:pt x="19" y="21"/>
                    <a:pt x="0" y="23"/>
                    <a:pt x="0" y="23"/>
                  </a:cubicBezTo>
                  <a:lnTo>
                    <a:pt x="0" y="5"/>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0" name="任意多边形 24"/>
            <p:cNvSpPr/>
            <p:nvPr/>
          </p:nvSpPr>
          <p:spPr bwMode="auto">
            <a:xfrm>
              <a:off x="3775075" y="3375026"/>
              <a:ext cx="1000125" cy="627063"/>
            </a:xfrm>
            <a:custGeom>
              <a:avLst/>
              <a:gdLst>
                <a:gd name="T0" fmla="*/ 15 w 174"/>
                <a:gd name="T1" fmla="*/ 38 h 109"/>
                <a:gd name="T2" fmla="*/ 48 w 174"/>
                <a:gd name="T3" fmla="*/ 20 h 109"/>
                <a:gd name="T4" fmla="*/ 111 w 174"/>
                <a:gd name="T5" fmla="*/ 65 h 109"/>
                <a:gd name="T6" fmla="*/ 173 w 174"/>
                <a:gd name="T7" fmla="*/ 89 h 109"/>
                <a:gd name="T8" fmla="*/ 174 w 174"/>
                <a:gd name="T9" fmla="*/ 109 h 109"/>
                <a:gd name="T10" fmla="*/ 109 w 174"/>
                <a:gd name="T11" fmla="*/ 93 h 109"/>
                <a:gd name="T12" fmla="*/ 99 w 174"/>
                <a:gd name="T13" fmla="*/ 90 h 109"/>
                <a:gd name="T14" fmla="*/ 15 w 174"/>
                <a:gd name="T15" fmla="*/ 3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09">
                  <a:moveTo>
                    <a:pt x="15" y="38"/>
                  </a:moveTo>
                  <a:cubicBezTo>
                    <a:pt x="0" y="6"/>
                    <a:pt x="22" y="0"/>
                    <a:pt x="48" y="20"/>
                  </a:cubicBezTo>
                  <a:cubicBezTo>
                    <a:pt x="70" y="36"/>
                    <a:pt x="105" y="62"/>
                    <a:pt x="111" y="65"/>
                  </a:cubicBezTo>
                  <a:cubicBezTo>
                    <a:pt x="118" y="68"/>
                    <a:pt x="173" y="89"/>
                    <a:pt x="173" y="89"/>
                  </a:cubicBezTo>
                  <a:cubicBezTo>
                    <a:pt x="174" y="109"/>
                    <a:pt x="174" y="109"/>
                    <a:pt x="174" y="109"/>
                  </a:cubicBezTo>
                  <a:cubicBezTo>
                    <a:pt x="109" y="93"/>
                    <a:pt x="109" y="93"/>
                    <a:pt x="109" y="93"/>
                  </a:cubicBezTo>
                  <a:cubicBezTo>
                    <a:pt x="104" y="93"/>
                    <a:pt x="102" y="92"/>
                    <a:pt x="99" y="90"/>
                  </a:cubicBezTo>
                  <a:cubicBezTo>
                    <a:pt x="99" y="90"/>
                    <a:pt x="24" y="57"/>
                    <a:pt x="15" y="38"/>
                  </a:cubicBez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1" name="任意多边形 25"/>
            <p:cNvSpPr/>
            <p:nvPr/>
          </p:nvSpPr>
          <p:spPr bwMode="auto">
            <a:xfrm>
              <a:off x="4735513" y="3863976"/>
              <a:ext cx="69850" cy="155575"/>
            </a:xfrm>
            <a:custGeom>
              <a:avLst/>
              <a:gdLst>
                <a:gd name="T0" fmla="*/ 44 w 44"/>
                <a:gd name="T1" fmla="*/ 94 h 98"/>
                <a:gd name="T2" fmla="*/ 40 w 44"/>
                <a:gd name="T3" fmla="*/ 0 h 98"/>
                <a:gd name="T4" fmla="*/ 0 w 44"/>
                <a:gd name="T5" fmla="*/ 0 h 98"/>
                <a:gd name="T6" fmla="*/ 4 w 44"/>
                <a:gd name="T7" fmla="*/ 98 h 98"/>
                <a:gd name="T8" fmla="*/ 44 w 44"/>
                <a:gd name="T9" fmla="*/ 94 h 98"/>
              </a:gdLst>
              <a:ahLst/>
              <a:cxnLst>
                <a:cxn ang="0">
                  <a:pos x="T0" y="T1"/>
                </a:cxn>
                <a:cxn ang="0">
                  <a:pos x="T2" y="T3"/>
                </a:cxn>
                <a:cxn ang="0">
                  <a:pos x="T4" y="T5"/>
                </a:cxn>
                <a:cxn ang="0">
                  <a:pos x="T6" y="T7"/>
                </a:cxn>
                <a:cxn ang="0">
                  <a:pos x="T8" y="T9"/>
                </a:cxn>
              </a:cxnLst>
              <a:rect l="0" t="0" r="r" b="b"/>
              <a:pathLst>
                <a:path w="44" h="98">
                  <a:moveTo>
                    <a:pt x="44" y="94"/>
                  </a:moveTo>
                  <a:lnTo>
                    <a:pt x="40" y="0"/>
                  </a:lnTo>
                  <a:lnTo>
                    <a:pt x="0" y="0"/>
                  </a:lnTo>
                  <a:lnTo>
                    <a:pt x="4" y="98"/>
                  </a:lnTo>
                  <a:lnTo>
                    <a:pt x="44" y="94"/>
                  </a:lnTo>
                  <a:close/>
                </a:path>
              </a:pathLst>
            </a:custGeom>
            <a:solidFill>
              <a:srgbClr val="603D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2" name="任意多边形 26"/>
            <p:cNvSpPr/>
            <p:nvPr/>
          </p:nvSpPr>
          <p:spPr bwMode="auto">
            <a:xfrm>
              <a:off x="7278688" y="4094163"/>
              <a:ext cx="1000125" cy="1135063"/>
            </a:xfrm>
            <a:custGeom>
              <a:avLst/>
              <a:gdLst>
                <a:gd name="T0" fmla="*/ 3 w 174"/>
                <a:gd name="T1" fmla="*/ 107 h 197"/>
                <a:gd name="T2" fmla="*/ 27 w 174"/>
                <a:gd name="T3" fmla="*/ 42 h 197"/>
                <a:gd name="T4" fmla="*/ 62 w 174"/>
                <a:gd name="T5" fmla="*/ 32 h 197"/>
                <a:gd name="T6" fmla="*/ 65 w 174"/>
                <a:gd name="T7" fmla="*/ 0 h 197"/>
                <a:gd name="T8" fmla="*/ 85 w 174"/>
                <a:gd name="T9" fmla="*/ 25 h 197"/>
                <a:gd name="T10" fmla="*/ 116 w 174"/>
                <a:gd name="T11" fmla="*/ 87 h 197"/>
                <a:gd name="T12" fmla="*/ 137 w 174"/>
                <a:gd name="T13" fmla="*/ 68 h 197"/>
                <a:gd name="T14" fmla="*/ 164 w 174"/>
                <a:gd name="T15" fmla="*/ 51 h 197"/>
                <a:gd name="T16" fmla="*/ 174 w 174"/>
                <a:gd name="T17" fmla="*/ 62 h 197"/>
                <a:gd name="T18" fmla="*/ 114 w 174"/>
                <a:gd name="T19" fmla="*/ 110 h 197"/>
                <a:gd name="T20" fmla="*/ 62 w 174"/>
                <a:gd name="T21" fmla="*/ 66 h 197"/>
                <a:gd name="T22" fmla="*/ 55 w 174"/>
                <a:gd name="T23" fmla="*/ 67 h 197"/>
                <a:gd name="T24" fmla="*/ 21 w 174"/>
                <a:gd name="T25" fmla="*/ 117 h 197"/>
                <a:gd name="T26" fmla="*/ 32 w 174"/>
                <a:gd name="T27" fmla="*/ 150 h 197"/>
                <a:gd name="T28" fmla="*/ 36 w 174"/>
                <a:gd name="T29" fmla="*/ 189 h 197"/>
                <a:gd name="T30" fmla="*/ 21 w 174"/>
                <a:gd name="T31" fmla="*/ 197 h 197"/>
                <a:gd name="T32" fmla="*/ 2 w 174"/>
                <a:gd name="T33" fmla="*/ 125 h 197"/>
                <a:gd name="T34" fmla="*/ 3 w 174"/>
                <a:gd name="T35" fmla="*/ 10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97">
                  <a:moveTo>
                    <a:pt x="3" y="107"/>
                  </a:moveTo>
                  <a:cubicBezTo>
                    <a:pt x="27" y="42"/>
                    <a:pt x="27" y="42"/>
                    <a:pt x="27" y="42"/>
                  </a:cubicBezTo>
                  <a:cubicBezTo>
                    <a:pt x="62" y="32"/>
                    <a:pt x="62" y="32"/>
                    <a:pt x="62" y="32"/>
                  </a:cubicBezTo>
                  <a:cubicBezTo>
                    <a:pt x="65" y="0"/>
                    <a:pt x="65" y="0"/>
                    <a:pt x="65" y="0"/>
                  </a:cubicBezTo>
                  <a:cubicBezTo>
                    <a:pt x="73" y="4"/>
                    <a:pt x="84" y="23"/>
                    <a:pt x="85" y="25"/>
                  </a:cubicBezTo>
                  <a:cubicBezTo>
                    <a:pt x="116" y="87"/>
                    <a:pt x="116" y="87"/>
                    <a:pt x="116" y="87"/>
                  </a:cubicBezTo>
                  <a:cubicBezTo>
                    <a:pt x="119" y="84"/>
                    <a:pt x="124" y="75"/>
                    <a:pt x="137" y="68"/>
                  </a:cubicBezTo>
                  <a:cubicBezTo>
                    <a:pt x="156" y="57"/>
                    <a:pt x="164" y="51"/>
                    <a:pt x="164" y="51"/>
                  </a:cubicBezTo>
                  <a:cubicBezTo>
                    <a:pt x="174" y="62"/>
                    <a:pt x="174" y="62"/>
                    <a:pt x="174" y="62"/>
                  </a:cubicBezTo>
                  <a:cubicBezTo>
                    <a:pt x="174" y="62"/>
                    <a:pt x="123" y="111"/>
                    <a:pt x="114" y="110"/>
                  </a:cubicBezTo>
                  <a:cubicBezTo>
                    <a:pt x="106" y="109"/>
                    <a:pt x="72" y="75"/>
                    <a:pt x="62" y="66"/>
                  </a:cubicBezTo>
                  <a:cubicBezTo>
                    <a:pt x="60" y="63"/>
                    <a:pt x="55" y="66"/>
                    <a:pt x="55" y="67"/>
                  </a:cubicBezTo>
                  <a:cubicBezTo>
                    <a:pt x="21" y="117"/>
                    <a:pt x="21" y="117"/>
                    <a:pt x="21" y="117"/>
                  </a:cubicBezTo>
                  <a:cubicBezTo>
                    <a:pt x="21" y="117"/>
                    <a:pt x="31" y="137"/>
                    <a:pt x="32" y="150"/>
                  </a:cubicBezTo>
                  <a:cubicBezTo>
                    <a:pt x="33" y="172"/>
                    <a:pt x="36" y="189"/>
                    <a:pt x="36" y="189"/>
                  </a:cubicBezTo>
                  <a:cubicBezTo>
                    <a:pt x="21" y="197"/>
                    <a:pt x="21" y="197"/>
                    <a:pt x="21" y="197"/>
                  </a:cubicBezTo>
                  <a:cubicBezTo>
                    <a:pt x="2" y="125"/>
                    <a:pt x="2" y="125"/>
                    <a:pt x="2" y="125"/>
                  </a:cubicBezTo>
                  <a:cubicBezTo>
                    <a:pt x="0" y="119"/>
                    <a:pt x="1" y="113"/>
                    <a:pt x="3" y="107"/>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3" name="任意多边形 27"/>
            <p:cNvSpPr/>
            <p:nvPr/>
          </p:nvSpPr>
          <p:spPr bwMode="auto">
            <a:xfrm>
              <a:off x="7289800" y="5172076"/>
              <a:ext cx="219075" cy="138113"/>
            </a:xfrm>
            <a:custGeom>
              <a:avLst/>
              <a:gdLst>
                <a:gd name="T0" fmla="*/ 33 w 38"/>
                <a:gd name="T1" fmla="*/ 0 h 24"/>
                <a:gd name="T2" fmla="*/ 38 w 38"/>
                <a:gd name="T3" fmla="*/ 10 h 24"/>
                <a:gd name="T4" fmla="*/ 5 w 38"/>
                <a:gd name="T5" fmla="*/ 24 h 24"/>
                <a:gd name="T6" fmla="*/ 10 w 38"/>
                <a:gd name="T7" fmla="*/ 12 h 24"/>
                <a:gd name="T8" fmla="*/ 33 w 38"/>
                <a:gd name="T9" fmla="*/ 0 h 24"/>
              </a:gdLst>
              <a:ahLst/>
              <a:cxnLst>
                <a:cxn ang="0">
                  <a:pos x="T0" y="T1"/>
                </a:cxn>
                <a:cxn ang="0">
                  <a:pos x="T2" y="T3"/>
                </a:cxn>
                <a:cxn ang="0">
                  <a:pos x="T4" y="T5"/>
                </a:cxn>
                <a:cxn ang="0">
                  <a:pos x="T6" y="T7"/>
                </a:cxn>
                <a:cxn ang="0">
                  <a:pos x="T8" y="T9"/>
                </a:cxn>
              </a:cxnLst>
              <a:rect l="0" t="0" r="r" b="b"/>
              <a:pathLst>
                <a:path w="38" h="24">
                  <a:moveTo>
                    <a:pt x="33" y="0"/>
                  </a:moveTo>
                  <a:cubicBezTo>
                    <a:pt x="38" y="10"/>
                    <a:pt x="38" y="10"/>
                    <a:pt x="38" y="10"/>
                  </a:cubicBezTo>
                  <a:cubicBezTo>
                    <a:pt x="5" y="24"/>
                    <a:pt x="5" y="24"/>
                    <a:pt x="5" y="24"/>
                  </a:cubicBezTo>
                  <a:cubicBezTo>
                    <a:pt x="5" y="24"/>
                    <a:pt x="0" y="18"/>
                    <a:pt x="10" y="12"/>
                  </a:cubicBezTo>
                  <a:cubicBezTo>
                    <a:pt x="21" y="5"/>
                    <a:pt x="33" y="0"/>
                    <a:pt x="33" y="0"/>
                  </a:cubicBez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4" name="任意多边形 28"/>
            <p:cNvSpPr/>
            <p:nvPr/>
          </p:nvSpPr>
          <p:spPr bwMode="auto">
            <a:xfrm>
              <a:off x="8210550" y="4348163"/>
              <a:ext cx="200025" cy="177800"/>
            </a:xfrm>
            <a:custGeom>
              <a:avLst/>
              <a:gdLst>
                <a:gd name="T0" fmla="*/ 0 w 35"/>
                <a:gd name="T1" fmla="*/ 9 h 31"/>
                <a:gd name="T2" fmla="*/ 8 w 35"/>
                <a:gd name="T3" fmla="*/ 0 h 31"/>
                <a:gd name="T4" fmla="*/ 35 w 35"/>
                <a:gd name="T5" fmla="*/ 23 h 31"/>
                <a:gd name="T6" fmla="*/ 21 w 35"/>
                <a:gd name="T7" fmla="*/ 24 h 31"/>
                <a:gd name="T8" fmla="*/ 0 w 35"/>
                <a:gd name="T9" fmla="*/ 9 h 31"/>
              </a:gdLst>
              <a:ahLst/>
              <a:cxnLst>
                <a:cxn ang="0">
                  <a:pos x="T0" y="T1"/>
                </a:cxn>
                <a:cxn ang="0">
                  <a:pos x="T2" y="T3"/>
                </a:cxn>
                <a:cxn ang="0">
                  <a:pos x="T4" y="T5"/>
                </a:cxn>
                <a:cxn ang="0">
                  <a:pos x="T6" y="T7"/>
                </a:cxn>
                <a:cxn ang="0">
                  <a:pos x="T8" y="T9"/>
                </a:cxn>
              </a:cxnLst>
              <a:rect l="0" t="0" r="r" b="b"/>
              <a:pathLst>
                <a:path w="35" h="31">
                  <a:moveTo>
                    <a:pt x="0" y="9"/>
                  </a:moveTo>
                  <a:cubicBezTo>
                    <a:pt x="8" y="0"/>
                    <a:pt x="8" y="0"/>
                    <a:pt x="8" y="0"/>
                  </a:cubicBezTo>
                  <a:cubicBezTo>
                    <a:pt x="35" y="23"/>
                    <a:pt x="35" y="23"/>
                    <a:pt x="35" y="23"/>
                  </a:cubicBezTo>
                  <a:cubicBezTo>
                    <a:pt x="35" y="23"/>
                    <a:pt x="32" y="31"/>
                    <a:pt x="21" y="24"/>
                  </a:cubicBezTo>
                  <a:cubicBezTo>
                    <a:pt x="11" y="18"/>
                    <a:pt x="0" y="9"/>
                    <a:pt x="0" y="9"/>
                  </a:cubicBez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5" name="任意多边形 29"/>
            <p:cNvSpPr/>
            <p:nvPr/>
          </p:nvSpPr>
          <p:spPr bwMode="auto">
            <a:xfrm>
              <a:off x="7219950" y="3086101"/>
              <a:ext cx="414338" cy="771525"/>
            </a:xfrm>
            <a:custGeom>
              <a:avLst/>
              <a:gdLst>
                <a:gd name="T0" fmla="*/ 72 w 72"/>
                <a:gd name="T1" fmla="*/ 106 h 134"/>
                <a:gd name="T2" fmla="*/ 46 w 72"/>
                <a:gd name="T3" fmla="*/ 108 h 134"/>
                <a:gd name="T4" fmla="*/ 40 w 72"/>
                <a:gd name="T5" fmla="*/ 49 h 134"/>
                <a:gd name="T6" fmla="*/ 0 w 72"/>
                <a:gd name="T7" fmla="*/ 12 h 134"/>
                <a:gd name="T8" fmla="*/ 11 w 72"/>
                <a:gd name="T9" fmla="*/ 0 h 134"/>
                <a:gd name="T10" fmla="*/ 57 w 72"/>
                <a:gd name="T11" fmla="*/ 34 h 134"/>
                <a:gd name="T12" fmla="*/ 61 w 72"/>
                <a:gd name="T13" fmla="*/ 42 h 134"/>
                <a:gd name="T14" fmla="*/ 72 w 72"/>
                <a:gd name="T15" fmla="*/ 89 h 134"/>
                <a:gd name="T16" fmla="*/ 72 w 72"/>
                <a:gd name="T17" fmla="*/ 10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34">
                  <a:moveTo>
                    <a:pt x="72" y="106"/>
                  </a:moveTo>
                  <a:cubicBezTo>
                    <a:pt x="54" y="107"/>
                    <a:pt x="50" y="134"/>
                    <a:pt x="46" y="108"/>
                  </a:cubicBezTo>
                  <a:cubicBezTo>
                    <a:pt x="43" y="86"/>
                    <a:pt x="42" y="55"/>
                    <a:pt x="40" y="49"/>
                  </a:cubicBezTo>
                  <a:cubicBezTo>
                    <a:pt x="38" y="44"/>
                    <a:pt x="0" y="12"/>
                    <a:pt x="0" y="12"/>
                  </a:cubicBezTo>
                  <a:cubicBezTo>
                    <a:pt x="11" y="0"/>
                    <a:pt x="11" y="0"/>
                    <a:pt x="11" y="0"/>
                  </a:cubicBezTo>
                  <a:cubicBezTo>
                    <a:pt x="57" y="34"/>
                    <a:pt x="57" y="34"/>
                    <a:pt x="57" y="34"/>
                  </a:cubicBezTo>
                  <a:cubicBezTo>
                    <a:pt x="60" y="37"/>
                    <a:pt x="61" y="39"/>
                    <a:pt x="61" y="42"/>
                  </a:cubicBezTo>
                  <a:cubicBezTo>
                    <a:pt x="72" y="89"/>
                    <a:pt x="72" y="89"/>
                    <a:pt x="72" y="89"/>
                  </a:cubicBezTo>
                  <a:lnTo>
                    <a:pt x="72" y="106"/>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6" name="任意多边形 30"/>
            <p:cNvSpPr/>
            <p:nvPr/>
          </p:nvSpPr>
          <p:spPr bwMode="auto">
            <a:xfrm>
              <a:off x="6737350" y="3305176"/>
              <a:ext cx="103188" cy="103188"/>
            </a:xfrm>
            <a:custGeom>
              <a:avLst/>
              <a:gdLst>
                <a:gd name="T0" fmla="*/ 18 w 18"/>
                <a:gd name="T1" fmla="*/ 13 h 18"/>
                <a:gd name="T2" fmla="*/ 8 w 18"/>
                <a:gd name="T3" fmla="*/ 2 h 18"/>
                <a:gd name="T4" fmla="*/ 4 w 18"/>
                <a:gd name="T5" fmla="*/ 18 h 18"/>
                <a:gd name="T6" fmla="*/ 18 w 18"/>
                <a:gd name="T7" fmla="*/ 13 h 18"/>
              </a:gdLst>
              <a:ahLst/>
              <a:cxnLst>
                <a:cxn ang="0">
                  <a:pos x="T0" y="T1"/>
                </a:cxn>
                <a:cxn ang="0">
                  <a:pos x="T2" y="T3"/>
                </a:cxn>
                <a:cxn ang="0">
                  <a:pos x="T4" y="T5"/>
                </a:cxn>
                <a:cxn ang="0">
                  <a:pos x="T6" y="T7"/>
                </a:cxn>
              </a:cxnLst>
              <a:rect l="0" t="0" r="r" b="b"/>
              <a:pathLst>
                <a:path w="18" h="18">
                  <a:moveTo>
                    <a:pt x="18" y="13"/>
                  </a:moveTo>
                  <a:cubicBezTo>
                    <a:pt x="18" y="13"/>
                    <a:pt x="17" y="0"/>
                    <a:pt x="8" y="2"/>
                  </a:cubicBezTo>
                  <a:cubicBezTo>
                    <a:pt x="0" y="4"/>
                    <a:pt x="4" y="18"/>
                    <a:pt x="4" y="18"/>
                  </a:cubicBezTo>
                  <a:lnTo>
                    <a:pt x="18" y="13"/>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7" name="任意多边形 31"/>
            <p:cNvSpPr/>
            <p:nvPr/>
          </p:nvSpPr>
          <p:spPr bwMode="auto">
            <a:xfrm>
              <a:off x="6761163" y="3379788"/>
              <a:ext cx="655638" cy="582613"/>
            </a:xfrm>
            <a:custGeom>
              <a:avLst/>
              <a:gdLst>
                <a:gd name="T0" fmla="*/ 93 w 114"/>
                <a:gd name="T1" fmla="*/ 101 h 101"/>
                <a:gd name="T2" fmla="*/ 91 w 114"/>
                <a:gd name="T3" fmla="*/ 64 h 101"/>
                <a:gd name="T4" fmla="*/ 43 w 114"/>
                <a:gd name="T5" fmla="*/ 44 h 101"/>
                <a:gd name="T6" fmla="*/ 16 w 114"/>
                <a:gd name="T7" fmla="*/ 0 h 101"/>
                <a:gd name="T8" fmla="*/ 0 w 114"/>
                <a:gd name="T9" fmla="*/ 5 h 101"/>
                <a:gd name="T10" fmla="*/ 23 w 114"/>
                <a:gd name="T11" fmla="*/ 54 h 101"/>
                <a:gd name="T12" fmla="*/ 28 w 114"/>
                <a:gd name="T13" fmla="*/ 60 h 101"/>
                <a:gd name="T14" fmla="*/ 64 w 114"/>
                <a:gd name="T15" fmla="*/ 82 h 101"/>
                <a:gd name="T16" fmla="*/ 93 w 114"/>
                <a:gd name="T1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00">
                  <a:moveTo>
                    <a:pt x="93" y="101"/>
                  </a:moveTo>
                  <a:cubicBezTo>
                    <a:pt x="100" y="84"/>
                    <a:pt x="114" y="77"/>
                    <a:pt x="91" y="64"/>
                  </a:cubicBezTo>
                  <a:cubicBezTo>
                    <a:pt x="72" y="53"/>
                    <a:pt x="48" y="47"/>
                    <a:pt x="43" y="44"/>
                  </a:cubicBezTo>
                  <a:cubicBezTo>
                    <a:pt x="39" y="40"/>
                    <a:pt x="16" y="0"/>
                    <a:pt x="16" y="0"/>
                  </a:cubicBezTo>
                  <a:cubicBezTo>
                    <a:pt x="0" y="5"/>
                    <a:pt x="0" y="5"/>
                    <a:pt x="0" y="5"/>
                  </a:cubicBezTo>
                  <a:cubicBezTo>
                    <a:pt x="23" y="54"/>
                    <a:pt x="23" y="54"/>
                    <a:pt x="23" y="54"/>
                  </a:cubicBezTo>
                  <a:cubicBezTo>
                    <a:pt x="25" y="57"/>
                    <a:pt x="26" y="59"/>
                    <a:pt x="28" y="60"/>
                  </a:cubicBezTo>
                  <a:cubicBezTo>
                    <a:pt x="64" y="82"/>
                    <a:pt x="64" y="82"/>
                    <a:pt x="64" y="82"/>
                  </a:cubicBezTo>
                  <a:lnTo>
                    <a:pt x="93" y="101"/>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8" name="任意多边形 32"/>
            <p:cNvSpPr/>
            <p:nvPr/>
          </p:nvSpPr>
          <p:spPr bwMode="auto">
            <a:xfrm>
              <a:off x="6743700" y="3344863"/>
              <a:ext cx="138113" cy="98425"/>
            </a:xfrm>
            <a:custGeom>
              <a:avLst/>
              <a:gdLst>
                <a:gd name="T0" fmla="*/ 0 w 87"/>
                <a:gd name="T1" fmla="*/ 29 h 62"/>
                <a:gd name="T2" fmla="*/ 76 w 87"/>
                <a:gd name="T3" fmla="*/ 0 h 62"/>
                <a:gd name="T4" fmla="*/ 87 w 87"/>
                <a:gd name="T5" fmla="*/ 33 h 62"/>
                <a:gd name="T6" fmla="*/ 11 w 87"/>
                <a:gd name="T7" fmla="*/ 62 h 62"/>
                <a:gd name="T8" fmla="*/ 0 w 87"/>
                <a:gd name="T9" fmla="*/ 29 h 62"/>
              </a:gdLst>
              <a:ahLst/>
              <a:cxnLst>
                <a:cxn ang="0">
                  <a:pos x="T0" y="T1"/>
                </a:cxn>
                <a:cxn ang="0">
                  <a:pos x="T2" y="T3"/>
                </a:cxn>
                <a:cxn ang="0">
                  <a:pos x="T4" y="T5"/>
                </a:cxn>
                <a:cxn ang="0">
                  <a:pos x="T6" y="T7"/>
                </a:cxn>
                <a:cxn ang="0">
                  <a:pos x="T8" y="T9"/>
                </a:cxn>
              </a:cxnLst>
              <a:rect l="0" t="0" r="r" b="b"/>
              <a:pathLst>
                <a:path w="87" h="62">
                  <a:moveTo>
                    <a:pt x="0" y="29"/>
                  </a:moveTo>
                  <a:lnTo>
                    <a:pt x="76" y="0"/>
                  </a:lnTo>
                  <a:lnTo>
                    <a:pt x="87" y="33"/>
                  </a:lnTo>
                  <a:lnTo>
                    <a:pt x="11" y="62"/>
                  </a:lnTo>
                  <a:lnTo>
                    <a:pt x="0" y="29"/>
                  </a:lnTo>
                  <a:close/>
                </a:path>
              </a:pathLst>
            </a:custGeom>
            <a:solidFill>
              <a:srgbClr val="B0B0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9" name="任意多边形 33"/>
            <p:cNvSpPr/>
            <p:nvPr/>
          </p:nvSpPr>
          <p:spPr bwMode="auto">
            <a:xfrm>
              <a:off x="7265988" y="4100513"/>
              <a:ext cx="679450" cy="714375"/>
            </a:xfrm>
            <a:custGeom>
              <a:avLst/>
              <a:gdLst>
                <a:gd name="T0" fmla="*/ 21 w 118"/>
                <a:gd name="T1" fmla="*/ 20 h 124"/>
                <a:gd name="T2" fmla="*/ 80 w 118"/>
                <a:gd name="T3" fmla="*/ 0 h 124"/>
                <a:gd name="T4" fmla="*/ 118 w 118"/>
                <a:gd name="T5" fmla="*/ 86 h 124"/>
                <a:gd name="T6" fmla="*/ 63 w 118"/>
                <a:gd name="T7" fmla="*/ 116 h 124"/>
                <a:gd name="T8" fmla="*/ 3 w 118"/>
                <a:gd name="T9" fmla="*/ 121 h 124"/>
                <a:gd name="T10" fmla="*/ 4 w 118"/>
                <a:gd name="T11" fmla="*/ 107 h 124"/>
                <a:gd name="T12" fmla="*/ 21 w 118"/>
                <a:gd name="T13" fmla="*/ 20 h 124"/>
              </a:gdLst>
              <a:ahLst/>
              <a:cxnLst>
                <a:cxn ang="0">
                  <a:pos x="T0" y="T1"/>
                </a:cxn>
                <a:cxn ang="0">
                  <a:pos x="T2" y="T3"/>
                </a:cxn>
                <a:cxn ang="0">
                  <a:pos x="T4" y="T5"/>
                </a:cxn>
                <a:cxn ang="0">
                  <a:pos x="T6" y="T7"/>
                </a:cxn>
                <a:cxn ang="0">
                  <a:pos x="T8" y="T9"/>
                </a:cxn>
                <a:cxn ang="0">
                  <a:pos x="T10" y="T11"/>
                </a:cxn>
                <a:cxn ang="0">
                  <a:pos x="T12" y="T13"/>
                </a:cxn>
              </a:cxnLst>
              <a:rect l="0" t="0" r="r" b="b"/>
              <a:pathLst>
                <a:path w="118" h="124">
                  <a:moveTo>
                    <a:pt x="21" y="20"/>
                  </a:moveTo>
                  <a:cubicBezTo>
                    <a:pt x="80" y="0"/>
                    <a:pt x="80" y="0"/>
                    <a:pt x="80" y="0"/>
                  </a:cubicBezTo>
                  <a:cubicBezTo>
                    <a:pt x="118" y="86"/>
                    <a:pt x="118" y="86"/>
                    <a:pt x="118" y="86"/>
                  </a:cubicBezTo>
                  <a:cubicBezTo>
                    <a:pt x="118" y="86"/>
                    <a:pt x="94" y="108"/>
                    <a:pt x="63" y="116"/>
                  </a:cubicBezTo>
                  <a:cubicBezTo>
                    <a:pt x="32" y="124"/>
                    <a:pt x="3" y="121"/>
                    <a:pt x="3" y="121"/>
                  </a:cubicBezTo>
                  <a:cubicBezTo>
                    <a:pt x="3" y="121"/>
                    <a:pt x="0" y="116"/>
                    <a:pt x="4" y="107"/>
                  </a:cubicBezTo>
                  <a:cubicBezTo>
                    <a:pt x="8" y="97"/>
                    <a:pt x="21" y="20"/>
                    <a:pt x="21" y="20"/>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0" name="任意多边形 34"/>
            <p:cNvSpPr/>
            <p:nvPr/>
          </p:nvSpPr>
          <p:spPr bwMode="auto">
            <a:xfrm>
              <a:off x="7158038" y="3609976"/>
              <a:ext cx="568325" cy="604838"/>
            </a:xfrm>
            <a:custGeom>
              <a:avLst/>
              <a:gdLst>
                <a:gd name="T0" fmla="*/ 17 w 99"/>
                <a:gd name="T1" fmla="*/ 20 h 105"/>
                <a:gd name="T2" fmla="*/ 56 w 99"/>
                <a:gd name="T3" fmla="*/ 4 h 105"/>
                <a:gd name="T4" fmla="*/ 83 w 99"/>
                <a:gd name="T5" fmla="*/ 10 h 105"/>
                <a:gd name="T6" fmla="*/ 80 w 99"/>
                <a:gd name="T7" fmla="*/ 60 h 105"/>
                <a:gd name="T8" fmla="*/ 99 w 99"/>
                <a:gd name="T9" fmla="*/ 85 h 105"/>
                <a:gd name="T10" fmla="*/ 40 w 99"/>
                <a:gd name="T11" fmla="*/ 105 h 105"/>
                <a:gd name="T12" fmla="*/ 37 w 99"/>
                <a:gd name="T13" fmla="*/ 77 h 105"/>
                <a:gd name="T14" fmla="*/ 5 w 99"/>
                <a:gd name="T15" fmla="*/ 43 h 105"/>
                <a:gd name="T16" fmla="*/ 17 w 99"/>
                <a:gd name="T17" fmla="*/ 2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05">
                  <a:moveTo>
                    <a:pt x="17" y="20"/>
                  </a:moveTo>
                  <a:cubicBezTo>
                    <a:pt x="56" y="4"/>
                    <a:pt x="56" y="4"/>
                    <a:pt x="56" y="4"/>
                  </a:cubicBezTo>
                  <a:cubicBezTo>
                    <a:pt x="65" y="1"/>
                    <a:pt x="80" y="0"/>
                    <a:pt x="83" y="10"/>
                  </a:cubicBezTo>
                  <a:cubicBezTo>
                    <a:pt x="80" y="60"/>
                    <a:pt x="80" y="60"/>
                    <a:pt x="80" y="60"/>
                  </a:cubicBezTo>
                  <a:cubicBezTo>
                    <a:pt x="99" y="85"/>
                    <a:pt x="99" y="85"/>
                    <a:pt x="99" y="85"/>
                  </a:cubicBezTo>
                  <a:cubicBezTo>
                    <a:pt x="40" y="105"/>
                    <a:pt x="40" y="105"/>
                    <a:pt x="40" y="105"/>
                  </a:cubicBezTo>
                  <a:cubicBezTo>
                    <a:pt x="37" y="77"/>
                    <a:pt x="37" y="77"/>
                    <a:pt x="37" y="77"/>
                  </a:cubicBezTo>
                  <a:cubicBezTo>
                    <a:pt x="5" y="43"/>
                    <a:pt x="5" y="43"/>
                    <a:pt x="5" y="43"/>
                  </a:cubicBezTo>
                  <a:cubicBezTo>
                    <a:pt x="0" y="35"/>
                    <a:pt x="8" y="24"/>
                    <a:pt x="17" y="20"/>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1" name="任意多边形 36"/>
            <p:cNvSpPr/>
            <p:nvPr/>
          </p:nvSpPr>
          <p:spPr bwMode="auto">
            <a:xfrm>
              <a:off x="7243763" y="3576638"/>
              <a:ext cx="247650" cy="247650"/>
            </a:xfrm>
            <a:custGeom>
              <a:avLst/>
              <a:gdLst>
                <a:gd name="T0" fmla="*/ 38 w 43"/>
                <a:gd name="T1" fmla="*/ 13 h 43"/>
                <a:gd name="T2" fmla="*/ 30 w 43"/>
                <a:gd name="T3" fmla="*/ 38 h 43"/>
                <a:gd name="T4" fmla="*/ 4 w 43"/>
                <a:gd name="T5" fmla="*/ 30 h 43"/>
                <a:gd name="T6" fmla="*/ 13 w 43"/>
                <a:gd name="T7" fmla="*/ 5 h 43"/>
                <a:gd name="T8" fmla="*/ 38 w 43"/>
                <a:gd name="T9" fmla="*/ 13 h 43"/>
              </a:gdLst>
              <a:ahLst/>
              <a:cxnLst>
                <a:cxn ang="0">
                  <a:pos x="T0" y="T1"/>
                </a:cxn>
                <a:cxn ang="0">
                  <a:pos x="T2" y="T3"/>
                </a:cxn>
                <a:cxn ang="0">
                  <a:pos x="T4" y="T5"/>
                </a:cxn>
                <a:cxn ang="0">
                  <a:pos x="T6" y="T7"/>
                </a:cxn>
                <a:cxn ang="0">
                  <a:pos x="T8" y="T9"/>
                </a:cxn>
              </a:cxnLst>
              <a:rect l="0" t="0" r="r" b="b"/>
              <a:pathLst>
                <a:path w="43" h="43">
                  <a:moveTo>
                    <a:pt x="38" y="13"/>
                  </a:moveTo>
                  <a:cubicBezTo>
                    <a:pt x="43" y="22"/>
                    <a:pt x="39" y="34"/>
                    <a:pt x="30" y="38"/>
                  </a:cubicBezTo>
                  <a:cubicBezTo>
                    <a:pt x="21" y="43"/>
                    <a:pt x="9" y="40"/>
                    <a:pt x="4" y="30"/>
                  </a:cubicBezTo>
                  <a:cubicBezTo>
                    <a:pt x="0" y="21"/>
                    <a:pt x="3" y="10"/>
                    <a:pt x="13" y="5"/>
                  </a:cubicBezTo>
                  <a:cubicBezTo>
                    <a:pt x="22" y="0"/>
                    <a:pt x="33" y="4"/>
                    <a:pt x="38" y="13"/>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2" name="任意多边形 37"/>
            <p:cNvSpPr/>
            <p:nvPr/>
          </p:nvSpPr>
          <p:spPr bwMode="auto">
            <a:xfrm>
              <a:off x="7158038" y="3609976"/>
              <a:ext cx="568325" cy="604838"/>
            </a:xfrm>
            <a:custGeom>
              <a:avLst/>
              <a:gdLst>
                <a:gd name="T0" fmla="*/ 17 w 99"/>
                <a:gd name="T1" fmla="*/ 20 h 105"/>
                <a:gd name="T2" fmla="*/ 56 w 99"/>
                <a:gd name="T3" fmla="*/ 4 h 105"/>
                <a:gd name="T4" fmla="*/ 83 w 99"/>
                <a:gd name="T5" fmla="*/ 10 h 105"/>
                <a:gd name="T6" fmla="*/ 80 w 99"/>
                <a:gd name="T7" fmla="*/ 60 h 105"/>
                <a:gd name="T8" fmla="*/ 99 w 99"/>
                <a:gd name="T9" fmla="*/ 85 h 105"/>
                <a:gd name="T10" fmla="*/ 40 w 99"/>
                <a:gd name="T11" fmla="*/ 105 h 105"/>
                <a:gd name="T12" fmla="*/ 37 w 99"/>
                <a:gd name="T13" fmla="*/ 77 h 105"/>
                <a:gd name="T14" fmla="*/ 5 w 99"/>
                <a:gd name="T15" fmla="*/ 43 h 105"/>
                <a:gd name="T16" fmla="*/ 17 w 99"/>
                <a:gd name="T17" fmla="*/ 2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05">
                  <a:moveTo>
                    <a:pt x="17" y="20"/>
                  </a:moveTo>
                  <a:cubicBezTo>
                    <a:pt x="56" y="4"/>
                    <a:pt x="56" y="4"/>
                    <a:pt x="56" y="4"/>
                  </a:cubicBezTo>
                  <a:cubicBezTo>
                    <a:pt x="65" y="1"/>
                    <a:pt x="80" y="0"/>
                    <a:pt x="83" y="10"/>
                  </a:cubicBezTo>
                  <a:cubicBezTo>
                    <a:pt x="80" y="60"/>
                    <a:pt x="80" y="60"/>
                    <a:pt x="80" y="60"/>
                  </a:cubicBezTo>
                  <a:cubicBezTo>
                    <a:pt x="99" y="85"/>
                    <a:pt x="99" y="85"/>
                    <a:pt x="99" y="85"/>
                  </a:cubicBezTo>
                  <a:cubicBezTo>
                    <a:pt x="40" y="105"/>
                    <a:pt x="40" y="105"/>
                    <a:pt x="40" y="105"/>
                  </a:cubicBezTo>
                  <a:cubicBezTo>
                    <a:pt x="37" y="77"/>
                    <a:pt x="37" y="77"/>
                    <a:pt x="37" y="77"/>
                  </a:cubicBezTo>
                  <a:cubicBezTo>
                    <a:pt x="5" y="43"/>
                    <a:pt x="5" y="43"/>
                    <a:pt x="5" y="43"/>
                  </a:cubicBezTo>
                  <a:cubicBezTo>
                    <a:pt x="0" y="35"/>
                    <a:pt x="8" y="24"/>
                    <a:pt x="17" y="20"/>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3" name="任意多边形 38"/>
            <p:cNvSpPr/>
            <p:nvPr/>
          </p:nvSpPr>
          <p:spPr bwMode="auto">
            <a:xfrm>
              <a:off x="7278688" y="3587751"/>
              <a:ext cx="155575" cy="155575"/>
            </a:xfrm>
            <a:custGeom>
              <a:avLst/>
              <a:gdLst>
                <a:gd name="T0" fmla="*/ 69 w 98"/>
                <a:gd name="T1" fmla="*/ 0 h 98"/>
                <a:gd name="T2" fmla="*/ 0 w 98"/>
                <a:gd name="T3" fmla="*/ 29 h 98"/>
                <a:gd name="T4" fmla="*/ 29 w 98"/>
                <a:gd name="T5" fmla="*/ 98 h 98"/>
                <a:gd name="T6" fmla="*/ 98 w 98"/>
                <a:gd name="T7" fmla="*/ 72 h 98"/>
                <a:gd name="T8" fmla="*/ 69 w 98"/>
                <a:gd name="T9" fmla="*/ 0 h 98"/>
              </a:gdLst>
              <a:ahLst/>
              <a:cxnLst>
                <a:cxn ang="0">
                  <a:pos x="T0" y="T1"/>
                </a:cxn>
                <a:cxn ang="0">
                  <a:pos x="T2" y="T3"/>
                </a:cxn>
                <a:cxn ang="0">
                  <a:pos x="T4" y="T5"/>
                </a:cxn>
                <a:cxn ang="0">
                  <a:pos x="T6" y="T7"/>
                </a:cxn>
                <a:cxn ang="0">
                  <a:pos x="T8" y="T9"/>
                </a:cxn>
              </a:cxnLst>
              <a:rect l="0" t="0" r="r" b="b"/>
              <a:pathLst>
                <a:path w="98" h="98">
                  <a:moveTo>
                    <a:pt x="69" y="0"/>
                  </a:moveTo>
                  <a:lnTo>
                    <a:pt x="0" y="29"/>
                  </a:lnTo>
                  <a:lnTo>
                    <a:pt x="29" y="98"/>
                  </a:lnTo>
                  <a:lnTo>
                    <a:pt x="98" y="72"/>
                  </a:lnTo>
                  <a:lnTo>
                    <a:pt x="69" y="0"/>
                  </a:ln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4" name="任意多边形 39"/>
            <p:cNvSpPr/>
            <p:nvPr/>
          </p:nvSpPr>
          <p:spPr bwMode="auto">
            <a:xfrm>
              <a:off x="7173913" y="3390901"/>
              <a:ext cx="242888" cy="271463"/>
            </a:xfrm>
            <a:custGeom>
              <a:avLst/>
              <a:gdLst>
                <a:gd name="T0" fmla="*/ 3 w 42"/>
                <a:gd name="T1" fmla="*/ 27 h 47"/>
                <a:gd name="T2" fmla="*/ 30 w 42"/>
                <a:gd name="T3" fmla="*/ 43 h 47"/>
                <a:gd name="T4" fmla="*/ 38 w 42"/>
                <a:gd name="T5" fmla="*/ 14 h 47"/>
                <a:gd name="T6" fmla="*/ 14 w 42"/>
                <a:gd name="T7" fmla="*/ 3 h 47"/>
                <a:gd name="T8" fmla="*/ 3 w 42"/>
                <a:gd name="T9" fmla="*/ 27 h 47"/>
              </a:gdLst>
              <a:ahLst/>
              <a:cxnLst>
                <a:cxn ang="0">
                  <a:pos x="T0" y="T1"/>
                </a:cxn>
                <a:cxn ang="0">
                  <a:pos x="T2" y="T3"/>
                </a:cxn>
                <a:cxn ang="0">
                  <a:pos x="T4" y="T5"/>
                </a:cxn>
                <a:cxn ang="0">
                  <a:pos x="T6" y="T7"/>
                </a:cxn>
                <a:cxn ang="0">
                  <a:pos x="T8" y="T9"/>
                </a:cxn>
              </a:cxnLst>
              <a:rect l="0" t="0" r="r" b="b"/>
              <a:pathLst>
                <a:path w="42" h="47">
                  <a:moveTo>
                    <a:pt x="3" y="27"/>
                  </a:moveTo>
                  <a:cubicBezTo>
                    <a:pt x="7" y="37"/>
                    <a:pt x="20" y="47"/>
                    <a:pt x="30" y="43"/>
                  </a:cubicBezTo>
                  <a:cubicBezTo>
                    <a:pt x="39" y="40"/>
                    <a:pt x="42" y="23"/>
                    <a:pt x="38" y="14"/>
                  </a:cubicBezTo>
                  <a:cubicBezTo>
                    <a:pt x="34" y="4"/>
                    <a:pt x="23" y="0"/>
                    <a:pt x="14" y="3"/>
                  </a:cubicBezTo>
                  <a:cubicBezTo>
                    <a:pt x="4" y="7"/>
                    <a:pt x="0" y="18"/>
                    <a:pt x="3" y="27"/>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5" name="任意多边形 40"/>
            <p:cNvSpPr/>
            <p:nvPr/>
          </p:nvSpPr>
          <p:spPr bwMode="auto">
            <a:xfrm>
              <a:off x="7081838" y="3351213"/>
              <a:ext cx="381000" cy="276225"/>
            </a:xfrm>
            <a:custGeom>
              <a:avLst/>
              <a:gdLst>
                <a:gd name="T0" fmla="*/ 56 w 66"/>
                <a:gd name="T1" fmla="*/ 48 h 48"/>
                <a:gd name="T2" fmla="*/ 44 w 66"/>
                <a:gd name="T3" fmla="*/ 22 h 48"/>
                <a:gd name="T4" fmla="*/ 3 w 66"/>
                <a:gd name="T5" fmla="*/ 34 h 48"/>
                <a:gd name="T6" fmla="*/ 29 w 66"/>
                <a:gd name="T7" fmla="*/ 1 h 48"/>
                <a:gd name="T8" fmla="*/ 63 w 66"/>
                <a:gd name="T9" fmla="*/ 8 h 48"/>
                <a:gd name="T10" fmla="*/ 60 w 66"/>
                <a:gd name="T11" fmla="*/ 32 h 48"/>
                <a:gd name="T12" fmla="*/ 56 w 6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66" h="48">
                  <a:moveTo>
                    <a:pt x="56" y="48"/>
                  </a:moveTo>
                  <a:cubicBezTo>
                    <a:pt x="44" y="22"/>
                    <a:pt x="44" y="22"/>
                    <a:pt x="44" y="22"/>
                  </a:cubicBezTo>
                  <a:cubicBezTo>
                    <a:pt x="44" y="22"/>
                    <a:pt x="8" y="38"/>
                    <a:pt x="3" y="34"/>
                  </a:cubicBezTo>
                  <a:cubicBezTo>
                    <a:pt x="0" y="30"/>
                    <a:pt x="24" y="2"/>
                    <a:pt x="29" y="1"/>
                  </a:cubicBezTo>
                  <a:cubicBezTo>
                    <a:pt x="33" y="0"/>
                    <a:pt x="61" y="4"/>
                    <a:pt x="63" y="8"/>
                  </a:cubicBezTo>
                  <a:cubicBezTo>
                    <a:pt x="66" y="12"/>
                    <a:pt x="60" y="32"/>
                    <a:pt x="60" y="32"/>
                  </a:cubicBezTo>
                  <a:lnTo>
                    <a:pt x="56" y="4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6" name="任意多边形 41"/>
            <p:cNvSpPr/>
            <p:nvPr/>
          </p:nvSpPr>
          <p:spPr bwMode="auto">
            <a:xfrm>
              <a:off x="6013450" y="2527301"/>
              <a:ext cx="1149350" cy="1008063"/>
            </a:xfrm>
            <a:custGeom>
              <a:avLst/>
              <a:gdLst>
                <a:gd name="T0" fmla="*/ 0 w 200"/>
                <a:gd name="T1" fmla="*/ 108 h 175"/>
                <a:gd name="T2" fmla="*/ 188 w 200"/>
                <a:gd name="T3" fmla="*/ 175 h 175"/>
                <a:gd name="T4" fmla="*/ 200 w 200"/>
                <a:gd name="T5" fmla="*/ 108 h 175"/>
                <a:gd name="T6" fmla="*/ 168 w 200"/>
                <a:gd name="T7" fmla="*/ 0 h 175"/>
                <a:gd name="T8" fmla="*/ 0 w 200"/>
                <a:gd name="T9" fmla="*/ 108 h 175"/>
              </a:gdLst>
              <a:ahLst/>
              <a:cxnLst>
                <a:cxn ang="0">
                  <a:pos x="T0" y="T1"/>
                </a:cxn>
                <a:cxn ang="0">
                  <a:pos x="T2" y="T3"/>
                </a:cxn>
                <a:cxn ang="0">
                  <a:pos x="T4" y="T5"/>
                </a:cxn>
                <a:cxn ang="0">
                  <a:pos x="T6" y="T7"/>
                </a:cxn>
                <a:cxn ang="0">
                  <a:pos x="T8" y="T9"/>
                </a:cxn>
              </a:cxnLst>
              <a:rect l="0" t="0" r="r" b="b"/>
              <a:pathLst>
                <a:path w="200" h="175">
                  <a:moveTo>
                    <a:pt x="0" y="108"/>
                  </a:moveTo>
                  <a:cubicBezTo>
                    <a:pt x="188" y="175"/>
                    <a:pt x="188" y="175"/>
                    <a:pt x="188" y="175"/>
                  </a:cubicBezTo>
                  <a:cubicBezTo>
                    <a:pt x="196" y="154"/>
                    <a:pt x="200" y="131"/>
                    <a:pt x="200" y="108"/>
                  </a:cubicBezTo>
                  <a:cubicBezTo>
                    <a:pt x="200" y="68"/>
                    <a:pt x="188" y="31"/>
                    <a:pt x="168" y="0"/>
                  </a:cubicBezTo>
                  <a:lnTo>
                    <a:pt x="0" y="10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7" name="任意多边形 42"/>
            <p:cNvSpPr/>
            <p:nvPr/>
          </p:nvSpPr>
          <p:spPr bwMode="auto">
            <a:xfrm>
              <a:off x="7140575" y="3040063"/>
              <a:ext cx="103188" cy="103188"/>
            </a:xfrm>
            <a:custGeom>
              <a:avLst/>
              <a:gdLst>
                <a:gd name="T0" fmla="*/ 12 w 18"/>
                <a:gd name="T1" fmla="*/ 18 h 18"/>
                <a:gd name="T2" fmla="*/ 2 w 18"/>
                <a:gd name="T3" fmla="*/ 8 h 18"/>
                <a:gd name="T4" fmla="*/ 18 w 18"/>
                <a:gd name="T5" fmla="*/ 5 h 18"/>
                <a:gd name="T6" fmla="*/ 12 w 18"/>
                <a:gd name="T7" fmla="*/ 18 h 18"/>
              </a:gdLst>
              <a:ahLst/>
              <a:cxnLst>
                <a:cxn ang="0">
                  <a:pos x="T0" y="T1"/>
                </a:cxn>
                <a:cxn ang="0">
                  <a:pos x="T2" y="T3"/>
                </a:cxn>
                <a:cxn ang="0">
                  <a:pos x="T4" y="T5"/>
                </a:cxn>
                <a:cxn ang="0">
                  <a:pos x="T6" y="T7"/>
                </a:cxn>
              </a:cxnLst>
              <a:rect l="0" t="0" r="r" b="b"/>
              <a:pathLst>
                <a:path w="18" h="18">
                  <a:moveTo>
                    <a:pt x="12" y="18"/>
                  </a:moveTo>
                  <a:cubicBezTo>
                    <a:pt x="12" y="18"/>
                    <a:pt x="0" y="17"/>
                    <a:pt x="2" y="8"/>
                  </a:cubicBezTo>
                  <a:cubicBezTo>
                    <a:pt x="4" y="0"/>
                    <a:pt x="18" y="5"/>
                    <a:pt x="18" y="5"/>
                  </a:cubicBezTo>
                  <a:lnTo>
                    <a:pt x="12" y="18"/>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8" name="任意多边形 43"/>
            <p:cNvSpPr/>
            <p:nvPr/>
          </p:nvSpPr>
          <p:spPr bwMode="auto">
            <a:xfrm>
              <a:off x="7186613" y="3051176"/>
              <a:ext cx="109538" cy="138113"/>
            </a:xfrm>
            <a:custGeom>
              <a:avLst/>
              <a:gdLst>
                <a:gd name="T0" fmla="*/ 40 w 69"/>
                <a:gd name="T1" fmla="*/ 0 h 87"/>
                <a:gd name="T2" fmla="*/ 0 w 69"/>
                <a:gd name="T3" fmla="*/ 69 h 87"/>
                <a:gd name="T4" fmla="*/ 25 w 69"/>
                <a:gd name="T5" fmla="*/ 87 h 87"/>
                <a:gd name="T6" fmla="*/ 69 w 69"/>
                <a:gd name="T7" fmla="*/ 19 h 87"/>
                <a:gd name="T8" fmla="*/ 40 w 69"/>
                <a:gd name="T9" fmla="*/ 0 h 87"/>
              </a:gdLst>
              <a:ahLst/>
              <a:cxnLst>
                <a:cxn ang="0">
                  <a:pos x="T0" y="T1"/>
                </a:cxn>
                <a:cxn ang="0">
                  <a:pos x="T2" y="T3"/>
                </a:cxn>
                <a:cxn ang="0">
                  <a:pos x="T4" y="T5"/>
                </a:cxn>
                <a:cxn ang="0">
                  <a:pos x="T6" y="T7"/>
                </a:cxn>
                <a:cxn ang="0">
                  <a:pos x="T8" y="T9"/>
                </a:cxn>
              </a:cxnLst>
              <a:rect l="0" t="0" r="r" b="b"/>
              <a:pathLst>
                <a:path w="69" h="87">
                  <a:moveTo>
                    <a:pt x="40" y="0"/>
                  </a:moveTo>
                  <a:lnTo>
                    <a:pt x="0" y="69"/>
                  </a:lnTo>
                  <a:lnTo>
                    <a:pt x="25" y="87"/>
                  </a:lnTo>
                  <a:lnTo>
                    <a:pt x="69" y="19"/>
                  </a:lnTo>
                  <a:lnTo>
                    <a:pt x="40" y="0"/>
                  </a:lnTo>
                  <a:close/>
                </a:path>
              </a:pathLst>
            </a:custGeom>
            <a:solidFill>
              <a:srgbClr val="B0B0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9" name="任意多边形 44"/>
            <p:cNvSpPr/>
            <p:nvPr/>
          </p:nvSpPr>
          <p:spPr bwMode="auto">
            <a:xfrm>
              <a:off x="5702300" y="1560513"/>
              <a:ext cx="92075" cy="311150"/>
            </a:xfrm>
            <a:custGeom>
              <a:avLst/>
              <a:gdLst>
                <a:gd name="T0" fmla="*/ 16 w 16"/>
                <a:gd name="T1" fmla="*/ 9 h 54"/>
                <a:gd name="T2" fmla="*/ 9 w 16"/>
                <a:gd name="T3" fmla="*/ 0 h 54"/>
                <a:gd name="T4" fmla="*/ 0 w 16"/>
                <a:gd name="T5" fmla="*/ 8 h 54"/>
                <a:gd name="T6" fmla="*/ 5 w 16"/>
                <a:gd name="T7" fmla="*/ 54 h 54"/>
                <a:gd name="T8" fmla="*/ 16 w 16"/>
                <a:gd name="T9" fmla="*/ 9 h 54"/>
              </a:gdLst>
              <a:ahLst/>
              <a:cxnLst>
                <a:cxn ang="0">
                  <a:pos x="T0" y="T1"/>
                </a:cxn>
                <a:cxn ang="0">
                  <a:pos x="T2" y="T3"/>
                </a:cxn>
                <a:cxn ang="0">
                  <a:pos x="T4" y="T5"/>
                </a:cxn>
                <a:cxn ang="0">
                  <a:pos x="T6" y="T7"/>
                </a:cxn>
                <a:cxn ang="0">
                  <a:pos x="T8" y="T9"/>
                </a:cxn>
              </a:cxnLst>
              <a:rect l="0" t="0" r="r" b="b"/>
              <a:pathLst>
                <a:path w="16" h="54">
                  <a:moveTo>
                    <a:pt x="16" y="9"/>
                  </a:moveTo>
                  <a:cubicBezTo>
                    <a:pt x="16" y="4"/>
                    <a:pt x="13" y="1"/>
                    <a:pt x="9" y="0"/>
                  </a:cubicBezTo>
                  <a:cubicBezTo>
                    <a:pt x="4" y="0"/>
                    <a:pt x="1" y="3"/>
                    <a:pt x="0" y="8"/>
                  </a:cubicBezTo>
                  <a:cubicBezTo>
                    <a:pt x="0" y="12"/>
                    <a:pt x="5" y="54"/>
                    <a:pt x="5" y="54"/>
                  </a:cubicBezTo>
                  <a:cubicBezTo>
                    <a:pt x="5" y="54"/>
                    <a:pt x="16" y="13"/>
                    <a:pt x="16" y="9"/>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0" name="任意多边形 45"/>
            <p:cNvSpPr/>
            <p:nvPr/>
          </p:nvSpPr>
          <p:spPr bwMode="auto">
            <a:xfrm>
              <a:off x="4908550" y="1744663"/>
              <a:ext cx="166688" cy="287338"/>
            </a:xfrm>
            <a:custGeom>
              <a:avLst/>
              <a:gdLst>
                <a:gd name="T0" fmla="*/ 16 w 29"/>
                <a:gd name="T1" fmla="*/ 5 h 50"/>
                <a:gd name="T2" fmla="*/ 5 w 29"/>
                <a:gd name="T3" fmla="*/ 1 h 50"/>
                <a:gd name="T4" fmla="*/ 2 w 29"/>
                <a:gd name="T5" fmla="*/ 12 h 50"/>
                <a:gd name="T6" fmla="*/ 29 w 29"/>
                <a:gd name="T7" fmla="*/ 50 h 50"/>
                <a:gd name="T8" fmla="*/ 16 w 29"/>
                <a:gd name="T9" fmla="*/ 5 h 50"/>
              </a:gdLst>
              <a:ahLst/>
              <a:cxnLst>
                <a:cxn ang="0">
                  <a:pos x="T0" y="T1"/>
                </a:cxn>
                <a:cxn ang="0">
                  <a:pos x="T2" y="T3"/>
                </a:cxn>
                <a:cxn ang="0">
                  <a:pos x="T4" y="T5"/>
                </a:cxn>
                <a:cxn ang="0">
                  <a:pos x="T6" y="T7"/>
                </a:cxn>
                <a:cxn ang="0">
                  <a:pos x="T8" y="T9"/>
                </a:cxn>
              </a:cxnLst>
              <a:rect l="0" t="0" r="r" b="b"/>
              <a:pathLst>
                <a:path w="28" h="50">
                  <a:moveTo>
                    <a:pt x="16" y="5"/>
                  </a:moveTo>
                  <a:cubicBezTo>
                    <a:pt x="14" y="1"/>
                    <a:pt x="9" y="0"/>
                    <a:pt x="5" y="1"/>
                  </a:cubicBezTo>
                  <a:cubicBezTo>
                    <a:pt x="1" y="3"/>
                    <a:pt x="0" y="8"/>
                    <a:pt x="2" y="12"/>
                  </a:cubicBezTo>
                  <a:cubicBezTo>
                    <a:pt x="4" y="16"/>
                    <a:pt x="29" y="50"/>
                    <a:pt x="29" y="50"/>
                  </a:cubicBezTo>
                  <a:cubicBezTo>
                    <a:pt x="29" y="50"/>
                    <a:pt x="18" y="9"/>
                    <a:pt x="16" y="5"/>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1" name="任意多边形 46"/>
            <p:cNvSpPr/>
            <p:nvPr/>
          </p:nvSpPr>
          <p:spPr bwMode="auto">
            <a:xfrm>
              <a:off x="4316413" y="2297113"/>
              <a:ext cx="269875" cy="201613"/>
            </a:xfrm>
            <a:custGeom>
              <a:avLst/>
              <a:gdLst>
                <a:gd name="T0" fmla="*/ 14 w 47"/>
                <a:gd name="T1" fmla="*/ 3 h 35"/>
                <a:gd name="T2" fmla="*/ 3 w 47"/>
                <a:gd name="T3" fmla="*/ 5 h 35"/>
                <a:gd name="T4" fmla="*/ 5 w 47"/>
                <a:gd name="T5" fmla="*/ 16 h 35"/>
                <a:gd name="T6" fmla="*/ 47 w 47"/>
                <a:gd name="T7" fmla="*/ 35 h 35"/>
                <a:gd name="T8" fmla="*/ 14 w 47"/>
                <a:gd name="T9" fmla="*/ 3 h 35"/>
              </a:gdLst>
              <a:ahLst/>
              <a:cxnLst>
                <a:cxn ang="0">
                  <a:pos x="T0" y="T1"/>
                </a:cxn>
                <a:cxn ang="0">
                  <a:pos x="T2" y="T3"/>
                </a:cxn>
                <a:cxn ang="0">
                  <a:pos x="T4" y="T5"/>
                </a:cxn>
                <a:cxn ang="0">
                  <a:pos x="T6" y="T7"/>
                </a:cxn>
                <a:cxn ang="0">
                  <a:pos x="T8" y="T9"/>
                </a:cxn>
              </a:cxnLst>
              <a:rect l="0" t="0" r="r" b="b"/>
              <a:pathLst>
                <a:path w="47" h="35">
                  <a:moveTo>
                    <a:pt x="14" y="3"/>
                  </a:moveTo>
                  <a:cubicBezTo>
                    <a:pt x="10" y="0"/>
                    <a:pt x="5" y="1"/>
                    <a:pt x="3" y="5"/>
                  </a:cubicBezTo>
                  <a:cubicBezTo>
                    <a:pt x="0" y="8"/>
                    <a:pt x="1" y="13"/>
                    <a:pt x="5" y="16"/>
                  </a:cubicBezTo>
                  <a:cubicBezTo>
                    <a:pt x="8" y="18"/>
                    <a:pt x="47" y="35"/>
                    <a:pt x="47" y="35"/>
                  </a:cubicBezTo>
                  <a:cubicBezTo>
                    <a:pt x="47" y="35"/>
                    <a:pt x="17" y="5"/>
                    <a:pt x="14" y="3"/>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2" name="任意多边形 47"/>
            <p:cNvSpPr/>
            <p:nvPr/>
          </p:nvSpPr>
          <p:spPr bwMode="auto">
            <a:xfrm>
              <a:off x="4827588" y="4291013"/>
              <a:ext cx="195263" cy="269875"/>
            </a:xfrm>
            <a:custGeom>
              <a:avLst/>
              <a:gdLst>
                <a:gd name="T0" fmla="*/ 2 w 34"/>
                <a:gd name="T1" fmla="*/ 34 h 47"/>
                <a:gd name="T2" fmla="*/ 4 w 34"/>
                <a:gd name="T3" fmla="*/ 45 h 47"/>
                <a:gd name="T4" fmla="*/ 15 w 34"/>
                <a:gd name="T5" fmla="*/ 43 h 47"/>
                <a:gd name="T6" fmla="*/ 34 w 34"/>
                <a:gd name="T7" fmla="*/ 0 h 47"/>
                <a:gd name="T8" fmla="*/ 2 w 34"/>
                <a:gd name="T9" fmla="*/ 34 h 47"/>
              </a:gdLst>
              <a:ahLst/>
              <a:cxnLst>
                <a:cxn ang="0">
                  <a:pos x="T0" y="T1"/>
                </a:cxn>
                <a:cxn ang="0">
                  <a:pos x="T2" y="T3"/>
                </a:cxn>
                <a:cxn ang="0">
                  <a:pos x="T4" y="T5"/>
                </a:cxn>
                <a:cxn ang="0">
                  <a:pos x="T6" y="T7"/>
                </a:cxn>
                <a:cxn ang="0">
                  <a:pos x="T8" y="T9"/>
                </a:cxn>
              </a:cxnLst>
              <a:rect l="0" t="0" r="r" b="b"/>
              <a:pathLst>
                <a:path w="34" h="47">
                  <a:moveTo>
                    <a:pt x="2" y="34"/>
                  </a:moveTo>
                  <a:cubicBezTo>
                    <a:pt x="0" y="37"/>
                    <a:pt x="1" y="42"/>
                    <a:pt x="4" y="45"/>
                  </a:cubicBezTo>
                  <a:cubicBezTo>
                    <a:pt x="8" y="47"/>
                    <a:pt x="13" y="46"/>
                    <a:pt x="15" y="43"/>
                  </a:cubicBezTo>
                  <a:cubicBezTo>
                    <a:pt x="18" y="39"/>
                    <a:pt x="34" y="0"/>
                    <a:pt x="34" y="0"/>
                  </a:cubicBezTo>
                  <a:cubicBezTo>
                    <a:pt x="34" y="0"/>
                    <a:pt x="4" y="30"/>
                    <a:pt x="2" y="3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3" name="任意多边形 48"/>
            <p:cNvSpPr/>
            <p:nvPr/>
          </p:nvSpPr>
          <p:spPr bwMode="auto">
            <a:xfrm>
              <a:off x="5507038" y="4475163"/>
              <a:ext cx="96838" cy="311150"/>
            </a:xfrm>
            <a:custGeom>
              <a:avLst/>
              <a:gdLst>
                <a:gd name="T0" fmla="*/ 1 w 17"/>
                <a:gd name="T1" fmla="*/ 44 h 54"/>
                <a:gd name="T2" fmla="*/ 7 w 17"/>
                <a:gd name="T3" fmla="*/ 53 h 54"/>
                <a:gd name="T4" fmla="*/ 17 w 17"/>
                <a:gd name="T5" fmla="*/ 47 h 54"/>
                <a:gd name="T6" fmla="*/ 17 w 17"/>
                <a:gd name="T7" fmla="*/ 0 h 54"/>
                <a:gd name="T8" fmla="*/ 1 w 17"/>
                <a:gd name="T9" fmla="*/ 44 h 54"/>
              </a:gdLst>
              <a:ahLst/>
              <a:cxnLst>
                <a:cxn ang="0">
                  <a:pos x="T0" y="T1"/>
                </a:cxn>
                <a:cxn ang="0">
                  <a:pos x="T2" y="T3"/>
                </a:cxn>
                <a:cxn ang="0">
                  <a:pos x="T4" y="T5"/>
                </a:cxn>
                <a:cxn ang="0">
                  <a:pos x="T6" y="T7"/>
                </a:cxn>
                <a:cxn ang="0">
                  <a:pos x="T8" y="T9"/>
                </a:cxn>
              </a:cxnLst>
              <a:rect l="0" t="0" r="r" b="b"/>
              <a:pathLst>
                <a:path w="17" h="54">
                  <a:moveTo>
                    <a:pt x="1" y="44"/>
                  </a:moveTo>
                  <a:cubicBezTo>
                    <a:pt x="0" y="48"/>
                    <a:pt x="3" y="52"/>
                    <a:pt x="7" y="53"/>
                  </a:cubicBezTo>
                  <a:cubicBezTo>
                    <a:pt x="12" y="54"/>
                    <a:pt x="16" y="51"/>
                    <a:pt x="17" y="47"/>
                  </a:cubicBezTo>
                  <a:cubicBezTo>
                    <a:pt x="17" y="42"/>
                    <a:pt x="17" y="0"/>
                    <a:pt x="17" y="0"/>
                  </a:cubicBezTo>
                  <a:cubicBezTo>
                    <a:pt x="17" y="0"/>
                    <a:pt x="2" y="40"/>
                    <a:pt x="1" y="4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4" name="任意多边形 49"/>
            <p:cNvSpPr/>
            <p:nvPr/>
          </p:nvSpPr>
          <p:spPr bwMode="auto">
            <a:xfrm>
              <a:off x="6542088" y="1749426"/>
              <a:ext cx="201613" cy="265113"/>
            </a:xfrm>
            <a:custGeom>
              <a:avLst/>
              <a:gdLst>
                <a:gd name="T0" fmla="*/ 20 w 35"/>
                <a:gd name="T1" fmla="*/ 4 h 46"/>
                <a:gd name="T2" fmla="*/ 31 w 35"/>
                <a:gd name="T3" fmla="*/ 3 h 46"/>
                <a:gd name="T4" fmla="*/ 33 w 35"/>
                <a:gd name="T5" fmla="*/ 14 h 46"/>
                <a:gd name="T6" fmla="*/ 0 w 35"/>
                <a:gd name="T7" fmla="*/ 46 h 46"/>
                <a:gd name="T8" fmla="*/ 20 w 35"/>
                <a:gd name="T9" fmla="*/ 4 h 46"/>
              </a:gdLst>
              <a:ahLst/>
              <a:cxnLst>
                <a:cxn ang="0">
                  <a:pos x="T0" y="T1"/>
                </a:cxn>
                <a:cxn ang="0">
                  <a:pos x="T2" y="T3"/>
                </a:cxn>
                <a:cxn ang="0">
                  <a:pos x="T4" y="T5"/>
                </a:cxn>
                <a:cxn ang="0">
                  <a:pos x="T6" y="T7"/>
                </a:cxn>
                <a:cxn ang="0">
                  <a:pos x="T8" y="T9"/>
                </a:cxn>
              </a:cxnLst>
              <a:rect l="0" t="0" r="r" b="b"/>
              <a:pathLst>
                <a:path w="35" h="46">
                  <a:moveTo>
                    <a:pt x="20" y="4"/>
                  </a:moveTo>
                  <a:cubicBezTo>
                    <a:pt x="22" y="1"/>
                    <a:pt x="27" y="0"/>
                    <a:pt x="31" y="3"/>
                  </a:cubicBezTo>
                  <a:cubicBezTo>
                    <a:pt x="35" y="5"/>
                    <a:pt x="35" y="10"/>
                    <a:pt x="33" y="14"/>
                  </a:cubicBezTo>
                  <a:cubicBezTo>
                    <a:pt x="30" y="17"/>
                    <a:pt x="0" y="46"/>
                    <a:pt x="0" y="46"/>
                  </a:cubicBezTo>
                  <a:cubicBezTo>
                    <a:pt x="0" y="46"/>
                    <a:pt x="17" y="8"/>
                    <a:pt x="20"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5" name="任意多边形 50"/>
            <p:cNvSpPr/>
            <p:nvPr/>
          </p:nvSpPr>
          <p:spPr bwMode="auto">
            <a:xfrm>
              <a:off x="7370763" y="2844801"/>
              <a:ext cx="304800" cy="92075"/>
            </a:xfrm>
            <a:custGeom>
              <a:avLst/>
              <a:gdLst>
                <a:gd name="T0" fmla="*/ 45 w 53"/>
                <a:gd name="T1" fmla="*/ 0 h 16"/>
                <a:gd name="T2" fmla="*/ 53 w 53"/>
                <a:gd name="T3" fmla="*/ 7 h 16"/>
                <a:gd name="T4" fmla="*/ 46 w 53"/>
                <a:gd name="T5" fmla="*/ 16 h 16"/>
                <a:gd name="T6" fmla="*/ 0 w 53"/>
                <a:gd name="T7" fmla="*/ 12 h 16"/>
                <a:gd name="T8" fmla="*/ 45 w 53"/>
                <a:gd name="T9" fmla="*/ 0 h 16"/>
              </a:gdLst>
              <a:ahLst/>
              <a:cxnLst>
                <a:cxn ang="0">
                  <a:pos x="T0" y="T1"/>
                </a:cxn>
                <a:cxn ang="0">
                  <a:pos x="T2" y="T3"/>
                </a:cxn>
                <a:cxn ang="0">
                  <a:pos x="T4" y="T5"/>
                </a:cxn>
                <a:cxn ang="0">
                  <a:pos x="T6" y="T7"/>
                </a:cxn>
                <a:cxn ang="0">
                  <a:pos x="T8" y="T9"/>
                </a:cxn>
              </a:cxnLst>
              <a:rect l="0" t="0" r="r" b="b"/>
              <a:pathLst>
                <a:path w="52" h="16">
                  <a:moveTo>
                    <a:pt x="45" y="0"/>
                  </a:moveTo>
                  <a:cubicBezTo>
                    <a:pt x="49" y="0"/>
                    <a:pt x="53" y="3"/>
                    <a:pt x="53" y="7"/>
                  </a:cubicBezTo>
                  <a:cubicBezTo>
                    <a:pt x="53" y="12"/>
                    <a:pt x="50" y="16"/>
                    <a:pt x="46" y="16"/>
                  </a:cubicBezTo>
                  <a:cubicBezTo>
                    <a:pt x="41" y="16"/>
                    <a:pt x="0" y="12"/>
                    <a:pt x="0" y="12"/>
                  </a:cubicBezTo>
                  <a:cubicBezTo>
                    <a:pt x="0" y="12"/>
                    <a:pt x="40" y="0"/>
                    <a:pt x="45" y="0"/>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6" name="任意多边形 51"/>
            <p:cNvSpPr/>
            <p:nvPr/>
          </p:nvSpPr>
          <p:spPr bwMode="auto">
            <a:xfrm>
              <a:off x="6737350" y="4105276"/>
              <a:ext cx="195263" cy="271463"/>
            </a:xfrm>
            <a:custGeom>
              <a:avLst/>
              <a:gdLst>
                <a:gd name="T0" fmla="*/ 32 w 34"/>
                <a:gd name="T1" fmla="*/ 34 h 47"/>
                <a:gd name="T2" fmla="*/ 30 w 34"/>
                <a:gd name="T3" fmla="*/ 45 h 47"/>
                <a:gd name="T4" fmla="*/ 19 w 34"/>
                <a:gd name="T5" fmla="*/ 43 h 47"/>
                <a:gd name="T6" fmla="*/ 0 w 34"/>
                <a:gd name="T7" fmla="*/ 0 h 47"/>
                <a:gd name="T8" fmla="*/ 32 w 34"/>
                <a:gd name="T9" fmla="*/ 34 h 47"/>
              </a:gdLst>
              <a:ahLst/>
              <a:cxnLst>
                <a:cxn ang="0">
                  <a:pos x="T0" y="T1"/>
                </a:cxn>
                <a:cxn ang="0">
                  <a:pos x="T2" y="T3"/>
                </a:cxn>
                <a:cxn ang="0">
                  <a:pos x="T4" y="T5"/>
                </a:cxn>
                <a:cxn ang="0">
                  <a:pos x="T6" y="T7"/>
                </a:cxn>
                <a:cxn ang="0">
                  <a:pos x="T8" y="T9"/>
                </a:cxn>
              </a:cxnLst>
              <a:rect l="0" t="0" r="r" b="b"/>
              <a:pathLst>
                <a:path w="34" h="47">
                  <a:moveTo>
                    <a:pt x="32" y="34"/>
                  </a:moveTo>
                  <a:cubicBezTo>
                    <a:pt x="34" y="38"/>
                    <a:pt x="33" y="42"/>
                    <a:pt x="30" y="45"/>
                  </a:cubicBezTo>
                  <a:cubicBezTo>
                    <a:pt x="26" y="47"/>
                    <a:pt x="21" y="46"/>
                    <a:pt x="19" y="43"/>
                  </a:cubicBezTo>
                  <a:cubicBezTo>
                    <a:pt x="16" y="39"/>
                    <a:pt x="0" y="0"/>
                    <a:pt x="0" y="0"/>
                  </a:cubicBezTo>
                  <a:cubicBezTo>
                    <a:pt x="0" y="0"/>
                    <a:pt x="29" y="30"/>
                    <a:pt x="32" y="3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7" name="任意多边形 52"/>
            <p:cNvSpPr/>
            <p:nvPr/>
          </p:nvSpPr>
          <p:spPr bwMode="auto">
            <a:xfrm>
              <a:off x="6219825" y="4451351"/>
              <a:ext cx="155575" cy="293688"/>
            </a:xfrm>
            <a:custGeom>
              <a:avLst/>
              <a:gdLst>
                <a:gd name="T0" fmla="*/ 25 w 27"/>
                <a:gd name="T1" fmla="*/ 39 h 51"/>
                <a:gd name="T2" fmla="*/ 21 w 27"/>
                <a:gd name="T3" fmla="*/ 49 h 51"/>
                <a:gd name="T4" fmla="*/ 11 w 27"/>
                <a:gd name="T5" fmla="*/ 45 h 51"/>
                <a:gd name="T6" fmla="*/ 0 w 27"/>
                <a:gd name="T7" fmla="*/ 0 h 51"/>
                <a:gd name="T8" fmla="*/ 25 w 27"/>
                <a:gd name="T9" fmla="*/ 39 h 51"/>
              </a:gdLst>
              <a:ahLst/>
              <a:cxnLst>
                <a:cxn ang="0">
                  <a:pos x="T0" y="T1"/>
                </a:cxn>
                <a:cxn ang="0">
                  <a:pos x="T2" y="T3"/>
                </a:cxn>
                <a:cxn ang="0">
                  <a:pos x="T4" y="T5"/>
                </a:cxn>
                <a:cxn ang="0">
                  <a:pos x="T6" y="T7"/>
                </a:cxn>
                <a:cxn ang="0">
                  <a:pos x="T8" y="T9"/>
                </a:cxn>
              </a:cxnLst>
              <a:rect l="0" t="0" r="r" b="b"/>
              <a:pathLst>
                <a:path w="27" h="51">
                  <a:moveTo>
                    <a:pt x="25" y="39"/>
                  </a:moveTo>
                  <a:cubicBezTo>
                    <a:pt x="27" y="43"/>
                    <a:pt x="25" y="48"/>
                    <a:pt x="21" y="49"/>
                  </a:cubicBezTo>
                  <a:cubicBezTo>
                    <a:pt x="17" y="51"/>
                    <a:pt x="13" y="49"/>
                    <a:pt x="11" y="45"/>
                  </a:cubicBezTo>
                  <a:cubicBezTo>
                    <a:pt x="9" y="41"/>
                    <a:pt x="0" y="0"/>
                    <a:pt x="0" y="0"/>
                  </a:cubicBezTo>
                  <a:cubicBezTo>
                    <a:pt x="0" y="0"/>
                    <a:pt x="24" y="35"/>
                    <a:pt x="25" y="39"/>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8" name="矩形 197"/>
            <p:cNvSpPr/>
            <p:nvPr/>
          </p:nvSpPr>
          <p:spPr bwMode="auto">
            <a:xfrm>
              <a:off x="5092700" y="2509838"/>
              <a:ext cx="17463" cy="150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99" name="矩形 198"/>
            <p:cNvSpPr/>
            <p:nvPr/>
          </p:nvSpPr>
          <p:spPr bwMode="auto">
            <a:xfrm>
              <a:off x="4845050" y="3092451"/>
              <a:ext cx="11113" cy="149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00" name="矩形 199"/>
            <p:cNvSpPr/>
            <p:nvPr/>
          </p:nvSpPr>
          <p:spPr bwMode="auto">
            <a:xfrm>
              <a:off x="5627688" y="2187576"/>
              <a:ext cx="11113" cy="149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01" name="矩形 200"/>
            <p:cNvSpPr/>
            <p:nvPr/>
          </p:nvSpPr>
          <p:spPr bwMode="auto">
            <a:xfrm>
              <a:off x="5478463" y="2913063"/>
              <a:ext cx="11113" cy="150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02" name="矩形 201"/>
            <p:cNvSpPr/>
            <p:nvPr/>
          </p:nvSpPr>
          <p:spPr bwMode="auto">
            <a:xfrm>
              <a:off x="6116638" y="2470151"/>
              <a:ext cx="17463" cy="149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03" name="矩形 202"/>
            <p:cNvSpPr/>
            <p:nvPr/>
          </p:nvSpPr>
          <p:spPr bwMode="auto">
            <a:xfrm>
              <a:off x="5937250" y="3495676"/>
              <a:ext cx="17463" cy="149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04" name="矩形 203"/>
            <p:cNvSpPr/>
            <p:nvPr/>
          </p:nvSpPr>
          <p:spPr bwMode="auto">
            <a:xfrm>
              <a:off x="6467475" y="3686176"/>
              <a:ext cx="17463" cy="149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05" name="矩形 204"/>
            <p:cNvSpPr/>
            <p:nvPr/>
          </p:nvSpPr>
          <p:spPr bwMode="auto">
            <a:xfrm>
              <a:off x="5638800" y="4025901"/>
              <a:ext cx="11113" cy="15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06" name="矩形 205"/>
            <p:cNvSpPr/>
            <p:nvPr/>
          </p:nvSpPr>
          <p:spPr bwMode="auto">
            <a:xfrm>
              <a:off x="5224463" y="3563938"/>
              <a:ext cx="17463" cy="150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grpSp>
      <p:sp>
        <p:nvSpPr>
          <p:cNvPr id="5" name="文本框 4"/>
          <p:cNvSpPr txBox="1"/>
          <p:nvPr/>
        </p:nvSpPr>
        <p:spPr>
          <a:xfrm>
            <a:off x="610235" y="1247140"/>
            <a:ext cx="10452100" cy="2306955"/>
          </a:xfrm>
          <a:prstGeom prst="rect">
            <a:avLst/>
          </a:prstGeom>
          <a:noFill/>
        </p:spPr>
        <p:txBody>
          <a:bodyPr wrap="square" rtlCol="0" anchor="t">
            <a:spAutoFit/>
          </a:bodyPr>
          <a:p>
            <a:r>
              <a:rPr lang="zh-CN" altLang="en-US" sz="2400" b="1">
                <a:solidFill>
                  <a:schemeClr val="accent1">
                    <a:lumMod val="50000"/>
                  </a:schemeClr>
                </a:solidFill>
                <a:sym typeface="+mn-ea"/>
              </a:rPr>
              <a:t>其他好的共情表达</a:t>
            </a:r>
            <a:r>
              <a:rPr lang="zh-CN" altLang="en-US" sz="2400" b="1" baseline="-25000">
                <a:solidFill>
                  <a:schemeClr val="accent1">
                    <a:lumMod val="50000"/>
                  </a:schemeClr>
                </a:solidFill>
                <a:sym typeface="+mn-ea"/>
              </a:rPr>
              <a:t>（情况紧急，共克时艰）</a:t>
            </a:r>
            <a:r>
              <a:rPr lang="en-US" altLang="zh-CN" sz="2400" b="1" baseline="-25000">
                <a:solidFill>
                  <a:schemeClr val="accent1">
                    <a:lumMod val="50000"/>
                  </a:schemeClr>
                </a:solidFill>
                <a:sym typeface="+mn-ea"/>
              </a:rPr>
              <a:t>:</a:t>
            </a:r>
            <a:endParaRPr lang="en-US" altLang="zh-CN" sz="2400" b="1">
              <a:solidFill>
                <a:schemeClr val="accent1">
                  <a:lumMod val="50000"/>
                </a:schemeClr>
              </a:solidFill>
              <a:sym typeface="+mn-ea"/>
            </a:endParaRPr>
          </a:p>
          <a:p>
            <a:r>
              <a:rPr lang="en-US" altLang="zh-CN" sz="2400">
                <a:sym typeface="+mn-ea"/>
              </a:rPr>
              <a:t>A </a:t>
            </a:r>
            <a:r>
              <a:rPr lang="en-US" altLang="zh-CN" sz="2400" u="sng">
                <a:solidFill>
                  <a:srgbClr val="C00000"/>
                </a:solidFill>
                <a:sym typeface="+mn-ea"/>
              </a:rPr>
              <a:t>devastating</a:t>
            </a:r>
            <a:r>
              <a:rPr lang="en-US" altLang="zh-CN" sz="2400">
                <a:sym typeface="+mn-ea"/>
              </a:rPr>
              <a:t> flood had attacked Henan Province in July this year, </a:t>
            </a:r>
            <a:r>
              <a:rPr lang="en-US" altLang="zh-CN" sz="2400">
                <a:solidFill>
                  <a:srgbClr val="C00000"/>
                </a:solidFill>
                <a:sym typeface="+mn-ea"/>
              </a:rPr>
              <a:t>resulting in </a:t>
            </a:r>
            <a:r>
              <a:rPr lang="en-US" altLang="zh-CN" sz="2400" u="sng">
                <a:solidFill>
                  <a:srgbClr val="C00000"/>
                </a:solidFill>
                <a:sym typeface="+mn-ea"/>
              </a:rPr>
              <a:t>tremendous</a:t>
            </a:r>
            <a:r>
              <a:rPr lang="en-US" altLang="zh-CN" sz="2400">
                <a:solidFill>
                  <a:srgbClr val="C00000"/>
                </a:solidFill>
                <a:sym typeface="+mn-ea"/>
              </a:rPr>
              <a:t> loss of all aspects</a:t>
            </a:r>
            <a:r>
              <a:rPr lang="en-US" altLang="zh-CN" sz="2400">
                <a:sym typeface="+mn-ea"/>
              </a:rPr>
              <a:t>. Hence, on behalf of our Students' Union, I </a:t>
            </a:r>
            <a:r>
              <a:rPr lang="en-US" altLang="zh-CN" sz="2400" u="sng">
                <a:solidFill>
                  <a:srgbClr val="C00000"/>
                </a:solidFill>
                <a:sym typeface="+mn-ea"/>
              </a:rPr>
              <a:t>strongly </a:t>
            </a:r>
            <a:r>
              <a:rPr lang="en-US" altLang="zh-CN" sz="2400">
                <a:solidFill>
                  <a:srgbClr val="C00000"/>
                </a:solidFill>
                <a:sym typeface="+mn-ea"/>
              </a:rPr>
              <a:t>appeal to</a:t>
            </a:r>
            <a:r>
              <a:rPr lang="en-US" altLang="zh-CN" sz="2400">
                <a:sym typeface="+mn-ea"/>
              </a:rPr>
              <a:t> everyone to get involved in the donations.</a:t>
            </a:r>
            <a:endParaRPr lang="en-US" altLang="zh-CN" sz="2400">
              <a:sym typeface="+mn-ea"/>
            </a:endParaRPr>
          </a:p>
          <a:p>
            <a:r>
              <a:rPr lang="en-US" altLang="zh-CN" sz="2400">
                <a:sym typeface="+mn-ea"/>
              </a:rPr>
              <a:t> 今年7月，河南省发生特大洪水，造成各方面巨大损失。因此，我代表学生会强烈呼吁大家参与捐款。</a:t>
            </a:r>
            <a:r>
              <a:rPr lang="en-US" altLang="zh-CN" sz="1600" i="1">
                <a:sym typeface="+mn-ea"/>
              </a:rPr>
              <a:t>devastating  /ˈdevəsteɪtɪŋ/ adj. 毁灭性的；破坏性极大的</a:t>
            </a:r>
            <a:endParaRPr lang="en-US" altLang="zh-CN" sz="1600" i="1">
              <a:sym typeface="+mn-ea"/>
            </a:endParaRPr>
          </a:p>
        </p:txBody>
      </p:sp>
      <p:sp>
        <p:nvSpPr>
          <p:cNvPr id="10247" name="Rectangle 6"/>
          <p:cNvSpPr>
            <a:spLocks noChangeArrowheads="1"/>
          </p:cNvSpPr>
          <p:nvPr>
            <p:custDataLst>
              <p:tags r:id="rId3"/>
            </p:custDataLst>
          </p:nvPr>
        </p:nvSpPr>
        <p:spPr bwMode="auto">
          <a:xfrm>
            <a:off x="205740" y="1235075"/>
            <a:ext cx="297815" cy="2249170"/>
          </a:xfrm>
          <a:prstGeom prst="rect">
            <a:avLst/>
          </a:prstGeom>
          <a:solidFill>
            <a:schemeClr val="accent4">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anchor="ctr">
            <a:normAutofit lnSpcReduction="20000"/>
          </a:bodyPr>
          <a:lstStyle>
            <a:lvl1pPr>
              <a:spcBef>
                <a:spcPct val="20000"/>
              </a:spcBef>
              <a:buChar char="•"/>
              <a:defRPr sz="3200">
                <a:solidFill>
                  <a:sysClr val="windowText" lastClr="000000"/>
                </a:solidFill>
                <a:latin typeface="Arial" panose="020B0604020202020204" pitchFamily="34" charset="0"/>
                <a:ea typeface="黑体" panose="02010609060101010101" charset="-122"/>
              </a:defRPr>
            </a:lvl1pPr>
            <a:lvl2pPr marL="742950" indent="-285750">
              <a:spcBef>
                <a:spcPct val="20000"/>
              </a:spcBef>
              <a:buChar char="–"/>
              <a:defRPr sz="2800">
                <a:solidFill>
                  <a:sysClr val="windowText" lastClr="000000"/>
                </a:solidFill>
                <a:latin typeface="Arial" panose="020B0604020202020204" pitchFamily="34" charset="0"/>
                <a:ea typeface="黑体" panose="02010609060101010101" charset="-122"/>
              </a:defRPr>
            </a:lvl2pPr>
            <a:lvl3pPr marL="1143000" indent="-228600">
              <a:spcBef>
                <a:spcPct val="20000"/>
              </a:spcBef>
              <a:buChar char="•"/>
              <a:defRPr sz="2400">
                <a:solidFill>
                  <a:sysClr val="windowText" lastClr="000000"/>
                </a:solidFill>
                <a:latin typeface="Arial" panose="020B0604020202020204" pitchFamily="34" charset="0"/>
                <a:ea typeface="黑体" panose="02010609060101010101" charset="-122"/>
              </a:defRPr>
            </a:lvl3pPr>
            <a:lvl4pPr marL="1600200" indent="-228600">
              <a:spcBef>
                <a:spcPct val="20000"/>
              </a:spcBef>
              <a:buChar char="–"/>
              <a:defRPr sz="2000">
                <a:solidFill>
                  <a:sysClr val="windowText" lastClr="000000"/>
                </a:solidFill>
                <a:latin typeface="Arial" panose="020B0604020202020204" pitchFamily="34" charset="0"/>
                <a:ea typeface="黑体" panose="02010609060101010101" charset="-122"/>
              </a:defRPr>
            </a:lvl4pPr>
            <a:lvl5pPr marL="2057400" indent="-228600">
              <a:spcBef>
                <a:spcPct val="20000"/>
              </a:spcBef>
              <a:buChar char="»"/>
              <a:defRPr sz="2000">
                <a:solidFill>
                  <a:sysClr val="windowText" lastClr="000000"/>
                </a:solidFill>
                <a:latin typeface="Arial" panose="020B0604020202020204" pitchFamily="34" charset="0"/>
                <a:ea typeface="黑体" panose="02010609060101010101" charset="-122"/>
              </a:defRPr>
            </a:lvl5pPr>
            <a:lvl6pPr marL="25146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charset="-122"/>
              </a:defRPr>
            </a:lvl6pPr>
            <a:lvl7pPr marL="29718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charset="-122"/>
              </a:defRPr>
            </a:lvl7pPr>
            <a:lvl8pPr marL="34290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charset="-122"/>
              </a:defRPr>
            </a:lvl8pPr>
            <a:lvl9pPr marL="38862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800" b="0" i="0" u="none" strike="noStrike" kern="1200" cap="none" spc="0" normalizeH="0" baseline="0" noProof="0">
              <a:ln>
                <a:noFill/>
              </a:ln>
              <a:solidFill>
                <a:sysClr val="windowText" lastClr="000000"/>
              </a:solidFill>
              <a:effectLst/>
              <a:uLnTx/>
              <a:uFillTx/>
              <a:latin typeface="+mn-lt"/>
              <a:ea typeface="+mn-ea"/>
              <a:cs typeface="+mn-cs"/>
              <a:sym typeface="Arial" panose="020B0604020202020204" pitchFamily="34" charset="0"/>
            </a:endParaRPr>
          </a:p>
        </p:txBody>
      </p:sp>
      <p:sp>
        <p:nvSpPr>
          <p:cNvPr id="244" name="文本框 243"/>
          <p:cNvSpPr txBox="1"/>
          <p:nvPr/>
        </p:nvSpPr>
        <p:spPr>
          <a:xfrm>
            <a:off x="563880" y="3873500"/>
            <a:ext cx="11089640" cy="2676525"/>
          </a:xfrm>
          <a:prstGeom prst="rect">
            <a:avLst/>
          </a:prstGeom>
          <a:noFill/>
        </p:spPr>
        <p:txBody>
          <a:bodyPr wrap="square" rtlCol="0">
            <a:spAutoFit/>
          </a:bodyPr>
          <a:p>
            <a:pPr algn="l"/>
            <a:r>
              <a:rPr lang="zh-CN" altLang="en-US" sz="2400" b="1">
                <a:solidFill>
                  <a:schemeClr val="accent1">
                    <a:lumMod val="50000"/>
                  </a:schemeClr>
                </a:solidFill>
                <a:sym typeface="+mn-ea"/>
              </a:rPr>
              <a:t>其他好的共情表达</a:t>
            </a:r>
            <a:r>
              <a:rPr lang="zh-CN" altLang="en-US" sz="2400" b="1" baseline="-25000">
                <a:solidFill>
                  <a:schemeClr val="accent1">
                    <a:lumMod val="50000"/>
                  </a:schemeClr>
                </a:solidFill>
                <a:sym typeface="+mn-ea"/>
              </a:rPr>
              <a:t>（你是学生会主席，应该有极强的号召力和感染力）</a:t>
            </a:r>
            <a:r>
              <a:rPr lang="en-US" altLang="zh-CN" sz="2400" b="1" baseline="-25000">
                <a:solidFill>
                  <a:schemeClr val="accent1">
                    <a:lumMod val="50000"/>
                  </a:schemeClr>
                </a:solidFill>
                <a:sym typeface="+mn-ea"/>
              </a:rPr>
              <a:t>:</a:t>
            </a:r>
            <a:endParaRPr lang="zh-CN" altLang="en-US" sz="2400" b="1">
              <a:solidFill>
                <a:schemeClr val="accent1">
                  <a:lumMod val="50000"/>
                </a:schemeClr>
              </a:solidFill>
              <a:sym typeface="+mn-ea"/>
            </a:endParaRPr>
          </a:p>
          <a:p>
            <a:pPr algn="l">
              <a:buClrTx/>
              <a:buSzTx/>
              <a:buNone/>
            </a:pPr>
            <a:r>
              <a:rPr lang="en-US" altLang="zh-CN" sz="2400" b="1" u="sng">
                <a:solidFill>
                  <a:srgbClr val="C00000"/>
                </a:solidFill>
                <a:sym typeface="+mn-ea"/>
              </a:rPr>
              <a:t>I'm sure</a:t>
            </a:r>
            <a:r>
              <a:rPr lang="en-US" altLang="zh-CN" sz="2400">
                <a:sym typeface="+mn-ea"/>
              </a:rPr>
              <a:t> the activity will </a:t>
            </a:r>
            <a:r>
              <a:rPr lang="en-US" altLang="zh-CN" sz="2400">
                <a:solidFill>
                  <a:srgbClr val="C00000"/>
                </a:solidFill>
                <a:sym typeface="+mn-ea"/>
              </a:rPr>
              <a:t>cultivate our sense of</a:t>
            </a:r>
            <a:r>
              <a:rPr lang="en-US" altLang="zh-CN" sz="2400">
                <a:sym typeface="+mn-ea"/>
              </a:rPr>
              <a:t> responsibility, which will </a:t>
            </a:r>
            <a:r>
              <a:rPr lang="en-US" altLang="zh-CN" sz="2400">
                <a:solidFill>
                  <a:srgbClr val="C00000"/>
                </a:solidFill>
                <a:sym typeface="+mn-ea"/>
              </a:rPr>
              <a:t>benefit us a lot in further life</a:t>
            </a:r>
            <a:r>
              <a:rPr lang="en-US" altLang="zh-CN" sz="2400">
                <a:sym typeface="+mn-ea"/>
              </a:rPr>
              <a:t>. </a:t>
            </a:r>
            <a:r>
              <a:rPr lang="en-US" altLang="zh-CN" sz="2400" b="1" u="sng">
                <a:solidFill>
                  <a:srgbClr val="C00000"/>
                </a:solidFill>
                <a:sym typeface="+mn-ea"/>
              </a:rPr>
              <a:t>Just</a:t>
            </a:r>
            <a:r>
              <a:rPr lang="en-US" altLang="zh-CN" sz="2400">
                <a:sym typeface="+mn-ea"/>
              </a:rPr>
              <a:t> take your </a:t>
            </a:r>
            <a:r>
              <a:rPr lang="en-US" altLang="zh-CN" sz="2400">
                <a:solidFill>
                  <a:srgbClr val="C00000"/>
                </a:solidFill>
                <a:sym typeface="+mn-ea"/>
              </a:rPr>
              <a:t>active</a:t>
            </a:r>
            <a:r>
              <a:rPr lang="en-US" altLang="zh-CN" sz="2400">
                <a:sym typeface="+mn-ea"/>
              </a:rPr>
              <a:t> part in it ! </a:t>
            </a:r>
            <a:endParaRPr lang="en-US" altLang="zh-CN" sz="2400">
              <a:sym typeface="+mn-ea"/>
            </a:endParaRPr>
          </a:p>
          <a:p>
            <a:pPr algn="l">
              <a:buClrTx/>
              <a:buSzTx/>
              <a:buNone/>
            </a:pPr>
            <a:r>
              <a:rPr lang="en-US" altLang="zh-CN" sz="2400">
                <a:sym typeface="+mn-ea"/>
              </a:rPr>
              <a:t>我相信这个（捐赠）活动会培养我们的责任感，这对我们以后的生活有很大的好处。大家积极地参与吧!</a:t>
            </a:r>
            <a:endParaRPr lang="en-US" altLang="zh-CN" sz="2400">
              <a:sym typeface="+mn-ea"/>
            </a:endParaRPr>
          </a:p>
          <a:p>
            <a:pPr algn="l">
              <a:buClrTx/>
              <a:buSzTx/>
              <a:buNone/>
            </a:pPr>
            <a:r>
              <a:rPr lang="en-US" altLang="zh-CN" sz="2400" b="1" u="sng">
                <a:solidFill>
                  <a:srgbClr val="C00000"/>
                </a:solidFill>
                <a:sym typeface="+mn-ea"/>
              </a:rPr>
              <a:t>Together</a:t>
            </a:r>
            <a:r>
              <a:rPr lang="en-US" altLang="zh-CN" sz="2400">
                <a:sym typeface="+mn-ea"/>
              </a:rPr>
              <a:t>, </a:t>
            </a:r>
            <a:r>
              <a:rPr lang="en-US" altLang="zh-CN" sz="2400" b="1" u="sng">
                <a:solidFill>
                  <a:srgbClr val="C00000"/>
                </a:solidFill>
                <a:sym typeface="+mn-ea"/>
              </a:rPr>
              <a:t>individuals</a:t>
            </a:r>
            <a:r>
              <a:rPr lang="en-US" altLang="zh-CN" sz="2400" u="sng">
                <a:solidFill>
                  <a:srgbClr val="C00000"/>
                </a:solidFill>
                <a:sym typeface="+mn-ea"/>
              </a:rPr>
              <a:t> can make a difference</a:t>
            </a:r>
            <a:r>
              <a:rPr lang="en-US" altLang="zh-CN" sz="2400">
                <a:sym typeface="+mn-ea"/>
              </a:rPr>
              <a:t>.</a:t>
            </a:r>
            <a:endParaRPr lang="en-US" altLang="zh-CN" sz="2400">
              <a:sym typeface="+mn-ea"/>
            </a:endParaRPr>
          </a:p>
          <a:p>
            <a:pPr algn="l">
              <a:buClrTx/>
              <a:buSzTx/>
              <a:buNone/>
            </a:pPr>
            <a:r>
              <a:rPr lang="en-US" altLang="zh-CN" sz="2400">
                <a:sym typeface="+mn-ea"/>
              </a:rPr>
              <a:t>万众一心，众志成城。</a:t>
            </a:r>
            <a:r>
              <a:rPr lang="zh-CN" altLang="en-US" sz="2400" baseline="-25000">
                <a:solidFill>
                  <a:schemeClr val="accent1">
                    <a:lumMod val="50000"/>
                  </a:schemeClr>
                </a:solidFill>
                <a:sym typeface="+mn-ea"/>
              </a:rPr>
              <a:t>（</a:t>
            </a:r>
            <a:r>
              <a:rPr lang="en-US" altLang="zh-CN" sz="2400" baseline="-25000">
                <a:solidFill>
                  <a:schemeClr val="accent1">
                    <a:lumMod val="50000"/>
                  </a:schemeClr>
                </a:solidFill>
                <a:sym typeface="+mn-ea"/>
              </a:rPr>
              <a:t>人教版M6U4</a:t>
            </a:r>
            <a:r>
              <a:rPr lang="zh-CN" altLang="en-US" sz="2400" baseline="-25000">
                <a:solidFill>
                  <a:schemeClr val="accent1">
                    <a:lumMod val="50000"/>
                  </a:schemeClr>
                </a:solidFill>
                <a:sym typeface="+mn-ea"/>
              </a:rPr>
              <a:t>的句子，凸显个体力量与整体力量的关系，发人深思，催人奋进）</a:t>
            </a:r>
            <a:endParaRPr lang="zh-CN" altLang="en-US" sz="2400" baseline="-25000">
              <a:solidFill>
                <a:schemeClr val="accent1">
                  <a:lumMod val="50000"/>
                </a:schemeClr>
              </a:solidFill>
              <a:sym typeface="+mn-ea"/>
            </a:endParaRPr>
          </a:p>
        </p:txBody>
      </p:sp>
      <p:sp>
        <p:nvSpPr>
          <p:cNvPr id="9" name="Rectangle 6"/>
          <p:cNvSpPr>
            <a:spLocks noChangeArrowheads="1"/>
          </p:cNvSpPr>
          <p:nvPr>
            <p:custDataLst>
              <p:tags r:id="rId4"/>
            </p:custDataLst>
          </p:nvPr>
        </p:nvSpPr>
        <p:spPr bwMode="auto">
          <a:xfrm>
            <a:off x="193040" y="3782060"/>
            <a:ext cx="273050" cy="2796540"/>
          </a:xfrm>
          <a:prstGeom prst="rect">
            <a:avLst/>
          </a:prstGeom>
          <a:solidFill>
            <a:srgbClr val="8064A2">
              <a:lumMod val="75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anchor="ctr">
            <a:normAutofit lnSpcReduction="20000"/>
          </a:bodyPr>
          <a:lstStyle>
            <a:lvl1pPr>
              <a:spcBef>
                <a:spcPct val="20000"/>
              </a:spcBef>
              <a:buChar char="•"/>
              <a:defRPr sz="3200">
                <a:solidFill>
                  <a:sysClr val="windowText" lastClr="000000"/>
                </a:solidFill>
                <a:latin typeface="Arial" panose="020B0604020202020204" pitchFamily="34" charset="0"/>
                <a:ea typeface="黑体" panose="02010609060101010101" charset="-122"/>
              </a:defRPr>
            </a:lvl1pPr>
            <a:lvl2pPr marL="742950" indent="-285750">
              <a:spcBef>
                <a:spcPct val="20000"/>
              </a:spcBef>
              <a:buChar char="–"/>
              <a:defRPr sz="2800">
                <a:solidFill>
                  <a:sysClr val="windowText" lastClr="000000"/>
                </a:solidFill>
                <a:latin typeface="Arial" panose="020B0604020202020204" pitchFamily="34" charset="0"/>
                <a:ea typeface="黑体" panose="02010609060101010101" charset="-122"/>
              </a:defRPr>
            </a:lvl2pPr>
            <a:lvl3pPr marL="1143000" indent="-228600">
              <a:spcBef>
                <a:spcPct val="20000"/>
              </a:spcBef>
              <a:buChar char="•"/>
              <a:defRPr sz="2400">
                <a:solidFill>
                  <a:sysClr val="windowText" lastClr="000000"/>
                </a:solidFill>
                <a:latin typeface="Arial" panose="020B0604020202020204" pitchFamily="34" charset="0"/>
                <a:ea typeface="黑体" panose="02010609060101010101" charset="-122"/>
              </a:defRPr>
            </a:lvl3pPr>
            <a:lvl4pPr marL="1600200" indent="-228600">
              <a:spcBef>
                <a:spcPct val="20000"/>
              </a:spcBef>
              <a:buChar char="–"/>
              <a:defRPr sz="2000">
                <a:solidFill>
                  <a:sysClr val="windowText" lastClr="000000"/>
                </a:solidFill>
                <a:latin typeface="Arial" panose="020B0604020202020204" pitchFamily="34" charset="0"/>
                <a:ea typeface="黑体" panose="02010609060101010101" charset="-122"/>
              </a:defRPr>
            </a:lvl4pPr>
            <a:lvl5pPr marL="2057400" indent="-228600">
              <a:spcBef>
                <a:spcPct val="20000"/>
              </a:spcBef>
              <a:buChar char="»"/>
              <a:defRPr sz="2000">
                <a:solidFill>
                  <a:sysClr val="windowText" lastClr="000000"/>
                </a:solidFill>
                <a:latin typeface="Arial" panose="020B0604020202020204" pitchFamily="34" charset="0"/>
                <a:ea typeface="黑体" panose="02010609060101010101" charset="-122"/>
              </a:defRPr>
            </a:lvl5pPr>
            <a:lvl6pPr marL="25146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charset="-122"/>
              </a:defRPr>
            </a:lvl6pPr>
            <a:lvl7pPr marL="29718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charset="-122"/>
              </a:defRPr>
            </a:lvl7pPr>
            <a:lvl8pPr marL="34290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charset="-122"/>
              </a:defRPr>
            </a:lvl8pPr>
            <a:lvl9pPr marL="38862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800" b="0" i="0" u="none" strike="noStrike" kern="1200" cap="none" spc="0" normalizeH="0" baseline="0" noProof="0">
              <a:ln>
                <a:noFill/>
              </a:ln>
              <a:solidFill>
                <a:sysClr val="windowText" lastClr="000000"/>
              </a:solidFill>
              <a:effectLst/>
              <a:uLnTx/>
              <a:uFillTx/>
              <a:latin typeface="+mn-lt"/>
              <a:ea typeface="+mn-ea"/>
              <a:cs typeface="+mn-cs"/>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44">
                                            <p:txEl>
                                              <p:pRg st="1" end="1"/>
                                            </p:txEl>
                                          </p:spTgt>
                                        </p:tgtEl>
                                        <p:attrNameLst>
                                          <p:attrName>style.visibility</p:attrName>
                                        </p:attrNameLst>
                                      </p:cBhvr>
                                      <p:to>
                                        <p:strVal val="visible"/>
                                      </p:to>
                                    </p:set>
                                    <p:animEffect transition="in" filter="wipe(down)">
                                      <p:cBhvr>
                                        <p:cTn id="15" dur="500"/>
                                        <p:tgtEl>
                                          <p:spTgt spid="244">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44">
                                            <p:txEl>
                                              <p:pRg st="2" end="2"/>
                                            </p:txEl>
                                          </p:spTgt>
                                        </p:tgtEl>
                                        <p:attrNameLst>
                                          <p:attrName>style.visibility</p:attrName>
                                        </p:attrNameLst>
                                      </p:cBhvr>
                                      <p:to>
                                        <p:strVal val="visible"/>
                                      </p:to>
                                    </p:set>
                                    <p:animEffect transition="in" filter="wipe(down)">
                                      <p:cBhvr>
                                        <p:cTn id="18" dur="500"/>
                                        <p:tgtEl>
                                          <p:spTgt spid="24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44">
                                            <p:txEl>
                                              <p:pRg st="3" end="3"/>
                                            </p:txEl>
                                          </p:spTgt>
                                        </p:tgtEl>
                                        <p:attrNameLst>
                                          <p:attrName>style.visibility</p:attrName>
                                        </p:attrNameLst>
                                      </p:cBhvr>
                                      <p:to>
                                        <p:strVal val="visible"/>
                                      </p:to>
                                    </p:set>
                                    <p:animEffect transition="in" filter="wipe(down)">
                                      <p:cBhvr>
                                        <p:cTn id="23" dur="500"/>
                                        <p:tgtEl>
                                          <p:spTgt spid="244">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44">
                                            <p:txEl>
                                              <p:pRg st="4" end="4"/>
                                            </p:txEl>
                                          </p:spTgt>
                                        </p:tgtEl>
                                        <p:attrNameLst>
                                          <p:attrName>style.visibility</p:attrName>
                                        </p:attrNameLst>
                                      </p:cBhvr>
                                      <p:to>
                                        <p:strVal val="visible"/>
                                      </p:to>
                                    </p:set>
                                    <p:animEffect transition="in" filter="wipe(down)">
                                      <p:cBhvr>
                                        <p:cTn id="26" dur="500"/>
                                        <p:tgtEl>
                                          <p:spTgt spid="2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0" name="标题 59"/>
          <p:cNvSpPr>
            <a:spLocks noGrp="1"/>
          </p:cNvSpPr>
          <p:nvPr>
            <p:ph type="title"/>
          </p:nvPr>
        </p:nvSpPr>
        <p:spPr>
          <a:xfrm>
            <a:off x="1830705" y="385445"/>
            <a:ext cx="5200650" cy="664845"/>
          </a:xfrm>
        </p:spPr>
        <p:txBody>
          <a:bodyPr>
            <a:normAutofit/>
          </a:bodyPr>
          <a:lstStyle/>
          <a:p>
            <a:r>
              <a:rPr kumimoji="1" lang="en-US" altLang="zh-CN" sz="3200" smtClean="0">
                <a:solidFill>
                  <a:schemeClr val="accent1">
                    <a:lumMod val="50000"/>
                  </a:schemeClr>
                </a:solidFill>
              </a:rPr>
              <a:t>3. </a:t>
            </a:r>
            <a:r>
              <a:rPr kumimoji="1" lang="zh-CN" altLang="en-US" sz="3200" smtClean="0">
                <a:solidFill>
                  <a:schemeClr val="accent1">
                    <a:lumMod val="50000"/>
                  </a:schemeClr>
                </a:solidFill>
              </a:rPr>
              <a:t>合理拓展 (conception)</a:t>
            </a:r>
            <a:endParaRPr kumimoji="1" lang="zh-CN" altLang="en-US" sz="3200" smtClean="0">
              <a:solidFill>
                <a:schemeClr val="accent1">
                  <a:lumMod val="50000"/>
                </a:schemeClr>
              </a:solidFill>
            </a:endParaRPr>
          </a:p>
        </p:txBody>
      </p:sp>
      <p:grpSp>
        <p:nvGrpSpPr>
          <p:cNvPr id="74" name="组合 2"/>
          <p:cNvGrpSpPr>
            <a:grpSpLocks noChangeAspect="1"/>
          </p:cNvGrpSpPr>
          <p:nvPr/>
        </p:nvGrpSpPr>
        <p:grpSpPr>
          <a:xfrm>
            <a:off x="0" y="103505"/>
            <a:ext cx="1830705" cy="993775"/>
            <a:chOff x="3719513" y="1468438"/>
            <a:chExt cx="4759325" cy="3927476"/>
          </a:xfrm>
        </p:grpSpPr>
        <p:sp>
          <p:nvSpPr>
            <p:cNvPr id="75" name="任意多边形 4"/>
            <p:cNvSpPr/>
            <p:nvPr/>
          </p:nvSpPr>
          <p:spPr bwMode="auto">
            <a:xfrm>
              <a:off x="5632451" y="1485901"/>
              <a:ext cx="363538" cy="696913"/>
            </a:xfrm>
            <a:custGeom>
              <a:avLst/>
              <a:gdLst>
                <a:gd name="T0" fmla="*/ 221 w 229"/>
                <a:gd name="T1" fmla="*/ 439 h 439"/>
                <a:gd name="T2" fmla="*/ 0 w 229"/>
                <a:gd name="T3" fmla="*/ 4 h 439"/>
                <a:gd name="T4" fmla="*/ 8 w 229"/>
                <a:gd name="T5" fmla="*/ 0 h 439"/>
                <a:gd name="T6" fmla="*/ 229 w 229"/>
                <a:gd name="T7" fmla="*/ 436 h 439"/>
                <a:gd name="T8" fmla="*/ 221 w 229"/>
                <a:gd name="T9" fmla="*/ 439 h 439"/>
              </a:gdLst>
              <a:ahLst/>
              <a:cxnLst>
                <a:cxn ang="0">
                  <a:pos x="T0" y="T1"/>
                </a:cxn>
                <a:cxn ang="0">
                  <a:pos x="T2" y="T3"/>
                </a:cxn>
                <a:cxn ang="0">
                  <a:pos x="T4" y="T5"/>
                </a:cxn>
                <a:cxn ang="0">
                  <a:pos x="T6" y="T7"/>
                </a:cxn>
                <a:cxn ang="0">
                  <a:pos x="T8" y="T9"/>
                </a:cxn>
              </a:cxnLst>
              <a:rect l="0" t="0" r="r" b="b"/>
              <a:pathLst>
                <a:path w="229" h="439">
                  <a:moveTo>
                    <a:pt x="221" y="439"/>
                  </a:moveTo>
                  <a:lnTo>
                    <a:pt x="0" y="4"/>
                  </a:lnTo>
                  <a:lnTo>
                    <a:pt x="8" y="0"/>
                  </a:lnTo>
                  <a:lnTo>
                    <a:pt x="229" y="436"/>
                  </a:lnTo>
                  <a:lnTo>
                    <a:pt x="221" y="439"/>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6" name="任意多边形 5"/>
            <p:cNvSpPr/>
            <p:nvPr/>
          </p:nvSpPr>
          <p:spPr bwMode="auto">
            <a:xfrm>
              <a:off x="5892801" y="1982788"/>
              <a:ext cx="103188" cy="103188"/>
            </a:xfrm>
            <a:custGeom>
              <a:avLst/>
              <a:gdLst>
                <a:gd name="T0" fmla="*/ 17 w 17"/>
                <a:gd name="T1" fmla="*/ 10 h 17"/>
                <a:gd name="T2" fmla="*/ 7 w 17"/>
                <a:gd name="T3" fmla="*/ 2 h 17"/>
                <a:gd name="T4" fmla="*/ 6 w 17"/>
                <a:gd name="T5" fmla="*/ 17 h 17"/>
                <a:gd name="T6" fmla="*/ 17 w 17"/>
                <a:gd name="T7" fmla="*/ 10 h 17"/>
              </a:gdLst>
              <a:ahLst/>
              <a:cxnLst>
                <a:cxn ang="0">
                  <a:pos x="T0" y="T1"/>
                </a:cxn>
                <a:cxn ang="0">
                  <a:pos x="T2" y="T3"/>
                </a:cxn>
                <a:cxn ang="0">
                  <a:pos x="T4" y="T5"/>
                </a:cxn>
                <a:cxn ang="0">
                  <a:pos x="T6" y="T7"/>
                </a:cxn>
              </a:cxnLst>
              <a:rect l="0" t="0" r="r" b="b"/>
              <a:pathLst>
                <a:path w="17" h="17">
                  <a:moveTo>
                    <a:pt x="17" y="10"/>
                  </a:moveTo>
                  <a:cubicBezTo>
                    <a:pt x="17" y="10"/>
                    <a:pt x="15" y="0"/>
                    <a:pt x="7" y="2"/>
                  </a:cubicBezTo>
                  <a:cubicBezTo>
                    <a:pt x="0" y="4"/>
                    <a:pt x="6" y="17"/>
                    <a:pt x="6" y="17"/>
                  </a:cubicBezTo>
                  <a:lnTo>
                    <a:pt x="17"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7" name="任意多边形 6"/>
            <p:cNvSpPr/>
            <p:nvPr/>
          </p:nvSpPr>
          <p:spPr bwMode="auto">
            <a:xfrm>
              <a:off x="4810126" y="2662238"/>
              <a:ext cx="338138" cy="684213"/>
            </a:xfrm>
            <a:custGeom>
              <a:avLst/>
              <a:gdLst>
                <a:gd name="T0" fmla="*/ 45 w 56"/>
                <a:gd name="T1" fmla="*/ 43 h 113"/>
                <a:gd name="T2" fmla="*/ 53 w 56"/>
                <a:gd name="T3" fmla="*/ 13 h 113"/>
                <a:gd name="T4" fmla="*/ 43 w 56"/>
                <a:gd name="T5" fmla="*/ 2 h 113"/>
                <a:gd name="T6" fmla="*/ 31 w 56"/>
                <a:gd name="T7" fmla="*/ 3 h 113"/>
                <a:gd name="T8" fmla="*/ 23 w 56"/>
                <a:gd name="T9" fmla="*/ 39 h 113"/>
                <a:gd name="T10" fmla="*/ 17 w 56"/>
                <a:gd name="T11" fmla="*/ 52 h 113"/>
                <a:gd name="T12" fmla="*/ 1 w 56"/>
                <a:gd name="T13" fmla="*/ 83 h 113"/>
                <a:gd name="T14" fmla="*/ 19 w 56"/>
                <a:gd name="T15" fmla="*/ 110 h 113"/>
                <a:gd name="T16" fmla="*/ 56 w 56"/>
                <a:gd name="T17" fmla="*/ 84 h 113"/>
                <a:gd name="T18" fmla="*/ 45 w 56"/>
                <a:gd name="T19" fmla="*/ 4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13">
                  <a:moveTo>
                    <a:pt x="45" y="43"/>
                  </a:moveTo>
                  <a:cubicBezTo>
                    <a:pt x="53" y="26"/>
                    <a:pt x="54" y="23"/>
                    <a:pt x="53" y="13"/>
                  </a:cubicBezTo>
                  <a:cubicBezTo>
                    <a:pt x="52" y="7"/>
                    <a:pt x="48" y="4"/>
                    <a:pt x="43" y="2"/>
                  </a:cubicBezTo>
                  <a:cubicBezTo>
                    <a:pt x="40" y="1"/>
                    <a:pt x="37" y="0"/>
                    <a:pt x="31" y="3"/>
                  </a:cubicBezTo>
                  <a:cubicBezTo>
                    <a:pt x="12" y="13"/>
                    <a:pt x="24" y="32"/>
                    <a:pt x="23" y="39"/>
                  </a:cubicBezTo>
                  <a:cubicBezTo>
                    <a:pt x="22" y="43"/>
                    <a:pt x="20" y="48"/>
                    <a:pt x="17" y="52"/>
                  </a:cubicBezTo>
                  <a:cubicBezTo>
                    <a:pt x="9" y="61"/>
                    <a:pt x="1" y="71"/>
                    <a:pt x="1" y="83"/>
                  </a:cubicBezTo>
                  <a:cubicBezTo>
                    <a:pt x="0" y="95"/>
                    <a:pt x="8" y="106"/>
                    <a:pt x="19" y="110"/>
                  </a:cubicBezTo>
                  <a:cubicBezTo>
                    <a:pt x="30" y="113"/>
                    <a:pt x="56" y="108"/>
                    <a:pt x="56" y="84"/>
                  </a:cubicBezTo>
                  <a:cubicBezTo>
                    <a:pt x="56" y="61"/>
                    <a:pt x="41" y="52"/>
                    <a:pt x="45" y="4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8" name="任意多边形 7"/>
            <p:cNvSpPr/>
            <p:nvPr/>
          </p:nvSpPr>
          <p:spPr bwMode="auto">
            <a:xfrm>
              <a:off x="3719513" y="2352676"/>
              <a:ext cx="4759325" cy="3043238"/>
            </a:xfrm>
            <a:custGeom>
              <a:avLst/>
              <a:gdLst>
                <a:gd name="T0" fmla="*/ 777 w 786"/>
                <a:gd name="T1" fmla="*/ 54 h 502"/>
                <a:gd name="T2" fmla="*/ 500 w 786"/>
                <a:gd name="T3" fmla="*/ 2 h 502"/>
                <a:gd name="T4" fmla="*/ 491 w 786"/>
                <a:gd name="T5" fmla="*/ 13 h 502"/>
                <a:gd name="T6" fmla="*/ 508 w 786"/>
                <a:gd name="T7" fmla="*/ 49 h 502"/>
                <a:gd name="T8" fmla="*/ 504 w 786"/>
                <a:gd name="T9" fmla="*/ 60 h 502"/>
                <a:gd name="T10" fmla="*/ 6 w 786"/>
                <a:gd name="T11" fmla="*/ 289 h 502"/>
                <a:gd name="T12" fmla="*/ 2 w 786"/>
                <a:gd name="T13" fmla="*/ 300 h 502"/>
                <a:gd name="T14" fmla="*/ 93 w 786"/>
                <a:gd name="T15" fmla="*/ 496 h 502"/>
                <a:gd name="T16" fmla="*/ 104 w 786"/>
                <a:gd name="T17" fmla="*/ 500 h 502"/>
                <a:gd name="T18" fmla="*/ 601 w 786"/>
                <a:gd name="T19" fmla="*/ 271 h 502"/>
                <a:gd name="T20" fmla="*/ 612 w 786"/>
                <a:gd name="T21" fmla="*/ 275 h 502"/>
                <a:gd name="T22" fmla="*/ 628 w 786"/>
                <a:gd name="T23" fmla="*/ 310 h 502"/>
                <a:gd name="T24" fmla="*/ 643 w 786"/>
                <a:gd name="T25" fmla="*/ 311 h 502"/>
                <a:gd name="T26" fmla="*/ 783 w 786"/>
                <a:gd name="T27" fmla="*/ 66 h 502"/>
                <a:gd name="T28" fmla="*/ 777 w 786"/>
                <a:gd name="T29" fmla="*/ 5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6" h="502">
                  <a:moveTo>
                    <a:pt x="777" y="54"/>
                  </a:moveTo>
                  <a:cubicBezTo>
                    <a:pt x="500" y="2"/>
                    <a:pt x="500" y="2"/>
                    <a:pt x="500" y="2"/>
                  </a:cubicBezTo>
                  <a:cubicBezTo>
                    <a:pt x="494" y="0"/>
                    <a:pt x="488" y="7"/>
                    <a:pt x="491" y="13"/>
                  </a:cubicBezTo>
                  <a:cubicBezTo>
                    <a:pt x="508" y="49"/>
                    <a:pt x="508" y="49"/>
                    <a:pt x="508" y="49"/>
                  </a:cubicBezTo>
                  <a:cubicBezTo>
                    <a:pt x="510" y="53"/>
                    <a:pt x="508" y="58"/>
                    <a:pt x="504" y="60"/>
                  </a:cubicBezTo>
                  <a:cubicBezTo>
                    <a:pt x="6" y="289"/>
                    <a:pt x="6" y="289"/>
                    <a:pt x="6" y="289"/>
                  </a:cubicBezTo>
                  <a:cubicBezTo>
                    <a:pt x="2" y="291"/>
                    <a:pt x="0" y="296"/>
                    <a:pt x="2" y="300"/>
                  </a:cubicBezTo>
                  <a:cubicBezTo>
                    <a:pt x="93" y="496"/>
                    <a:pt x="93" y="496"/>
                    <a:pt x="93" y="496"/>
                  </a:cubicBezTo>
                  <a:cubicBezTo>
                    <a:pt x="94" y="500"/>
                    <a:pt x="99" y="502"/>
                    <a:pt x="104" y="500"/>
                  </a:cubicBezTo>
                  <a:cubicBezTo>
                    <a:pt x="601" y="271"/>
                    <a:pt x="601" y="271"/>
                    <a:pt x="601" y="271"/>
                  </a:cubicBezTo>
                  <a:cubicBezTo>
                    <a:pt x="605" y="269"/>
                    <a:pt x="610" y="270"/>
                    <a:pt x="612" y="275"/>
                  </a:cubicBezTo>
                  <a:cubicBezTo>
                    <a:pt x="628" y="310"/>
                    <a:pt x="628" y="310"/>
                    <a:pt x="628" y="310"/>
                  </a:cubicBezTo>
                  <a:cubicBezTo>
                    <a:pt x="631" y="316"/>
                    <a:pt x="640" y="317"/>
                    <a:pt x="643" y="311"/>
                  </a:cubicBezTo>
                  <a:cubicBezTo>
                    <a:pt x="783" y="66"/>
                    <a:pt x="783" y="66"/>
                    <a:pt x="783" y="66"/>
                  </a:cubicBezTo>
                  <a:cubicBezTo>
                    <a:pt x="786" y="61"/>
                    <a:pt x="783" y="55"/>
                    <a:pt x="777" y="5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9" name="任意多边形 8"/>
            <p:cNvSpPr/>
            <p:nvPr/>
          </p:nvSpPr>
          <p:spPr bwMode="auto">
            <a:xfrm>
              <a:off x="4264026" y="3111501"/>
              <a:ext cx="152400" cy="144463"/>
            </a:xfrm>
            <a:custGeom>
              <a:avLst/>
              <a:gdLst>
                <a:gd name="T0" fmla="*/ 0 w 96"/>
                <a:gd name="T1" fmla="*/ 30 h 91"/>
                <a:gd name="T2" fmla="*/ 61 w 96"/>
                <a:gd name="T3" fmla="*/ 0 h 91"/>
                <a:gd name="T4" fmla="*/ 96 w 96"/>
                <a:gd name="T5" fmla="*/ 61 h 91"/>
                <a:gd name="T6" fmla="*/ 35 w 96"/>
                <a:gd name="T7" fmla="*/ 91 h 91"/>
                <a:gd name="T8" fmla="*/ 0 w 96"/>
                <a:gd name="T9" fmla="*/ 30 h 91"/>
              </a:gdLst>
              <a:ahLst/>
              <a:cxnLst>
                <a:cxn ang="0">
                  <a:pos x="T0" y="T1"/>
                </a:cxn>
                <a:cxn ang="0">
                  <a:pos x="T2" y="T3"/>
                </a:cxn>
                <a:cxn ang="0">
                  <a:pos x="T4" y="T5"/>
                </a:cxn>
                <a:cxn ang="0">
                  <a:pos x="T6" y="T7"/>
                </a:cxn>
                <a:cxn ang="0">
                  <a:pos x="T8" y="T9"/>
                </a:cxn>
              </a:cxnLst>
              <a:rect l="0" t="0" r="r" b="b"/>
              <a:pathLst>
                <a:path w="96" h="91">
                  <a:moveTo>
                    <a:pt x="0" y="30"/>
                  </a:moveTo>
                  <a:lnTo>
                    <a:pt x="61" y="0"/>
                  </a:lnTo>
                  <a:lnTo>
                    <a:pt x="96" y="61"/>
                  </a:lnTo>
                  <a:lnTo>
                    <a:pt x="35" y="91"/>
                  </a:lnTo>
                  <a:lnTo>
                    <a:pt x="0" y="30"/>
                  </a:lnTo>
                  <a:close/>
                </a:path>
              </a:pathLst>
            </a:custGeom>
            <a:solidFill>
              <a:srgbClr val="632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0" name="任意多边形 9"/>
            <p:cNvSpPr/>
            <p:nvPr/>
          </p:nvSpPr>
          <p:spPr bwMode="auto">
            <a:xfrm>
              <a:off x="5238751" y="4025901"/>
              <a:ext cx="200025" cy="115888"/>
            </a:xfrm>
            <a:custGeom>
              <a:avLst/>
              <a:gdLst>
                <a:gd name="T0" fmla="*/ 0 w 33"/>
                <a:gd name="T1" fmla="*/ 10 h 19"/>
                <a:gd name="T2" fmla="*/ 4 w 33"/>
                <a:gd name="T3" fmla="*/ 19 h 19"/>
                <a:gd name="T4" fmla="*/ 33 w 33"/>
                <a:gd name="T5" fmla="*/ 6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6"/>
                    <a:pt x="33" y="6"/>
                    <a:pt x="33" y="6"/>
                  </a:cubicBezTo>
                  <a:cubicBezTo>
                    <a:pt x="33" y="6"/>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1" name="任意多边形 10"/>
            <p:cNvSpPr/>
            <p:nvPr/>
          </p:nvSpPr>
          <p:spPr bwMode="auto">
            <a:xfrm>
              <a:off x="3979863" y="3946526"/>
              <a:ext cx="109538" cy="92075"/>
            </a:xfrm>
            <a:custGeom>
              <a:avLst/>
              <a:gdLst>
                <a:gd name="T0" fmla="*/ 15 w 18"/>
                <a:gd name="T1" fmla="*/ 0 h 15"/>
                <a:gd name="T2" fmla="*/ 10 w 18"/>
                <a:gd name="T3" fmla="*/ 13 h 15"/>
                <a:gd name="T4" fmla="*/ 0 w 18"/>
                <a:gd name="T5" fmla="*/ 2 h 15"/>
                <a:gd name="T6" fmla="*/ 15 w 18"/>
                <a:gd name="T7" fmla="*/ 0 h 15"/>
              </a:gdLst>
              <a:ahLst/>
              <a:cxnLst>
                <a:cxn ang="0">
                  <a:pos x="T0" y="T1"/>
                </a:cxn>
                <a:cxn ang="0">
                  <a:pos x="T2" y="T3"/>
                </a:cxn>
                <a:cxn ang="0">
                  <a:pos x="T4" y="T5"/>
                </a:cxn>
                <a:cxn ang="0">
                  <a:pos x="T6" y="T7"/>
                </a:cxn>
              </a:cxnLst>
              <a:rect l="0" t="0" r="r" b="b"/>
              <a:pathLst>
                <a:path w="18" h="15">
                  <a:moveTo>
                    <a:pt x="15" y="0"/>
                  </a:moveTo>
                  <a:cubicBezTo>
                    <a:pt x="15" y="0"/>
                    <a:pt x="18" y="11"/>
                    <a:pt x="10" y="13"/>
                  </a:cubicBezTo>
                  <a:cubicBezTo>
                    <a:pt x="3" y="15"/>
                    <a:pt x="0" y="2"/>
                    <a:pt x="0" y="2"/>
                  </a:cubicBezTo>
                  <a:lnTo>
                    <a:pt x="15"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2" name="任意多边形 11"/>
            <p:cNvSpPr/>
            <p:nvPr/>
          </p:nvSpPr>
          <p:spPr bwMode="auto">
            <a:xfrm>
              <a:off x="5118101" y="4165601"/>
              <a:ext cx="200025" cy="96838"/>
            </a:xfrm>
            <a:custGeom>
              <a:avLst/>
              <a:gdLst>
                <a:gd name="T0" fmla="*/ 0 w 33"/>
                <a:gd name="T1" fmla="*/ 8 h 16"/>
                <a:gd name="T2" fmla="*/ 3 w 33"/>
                <a:gd name="T3" fmla="*/ 16 h 16"/>
                <a:gd name="T4" fmla="*/ 33 w 33"/>
                <a:gd name="T5" fmla="*/ 7 h 16"/>
                <a:gd name="T6" fmla="*/ 22 w 33"/>
                <a:gd name="T7" fmla="*/ 1 h 16"/>
                <a:gd name="T8" fmla="*/ 6 w 33"/>
                <a:gd name="T9" fmla="*/ 4 h 16"/>
                <a:gd name="T10" fmla="*/ 0 w 33"/>
                <a:gd name="T11" fmla="*/ 8 h 16"/>
              </a:gdLst>
              <a:ahLst/>
              <a:cxnLst>
                <a:cxn ang="0">
                  <a:pos x="T0" y="T1"/>
                </a:cxn>
                <a:cxn ang="0">
                  <a:pos x="T2" y="T3"/>
                </a:cxn>
                <a:cxn ang="0">
                  <a:pos x="T4" y="T5"/>
                </a:cxn>
                <a:cxn ang="0">
                  <a:pos x="T6" y="T7"/>
                </a:cxn>
                <a:cxn ang="0">
                  <a:pos x="T8" y="T9"/>
                </a:cxn>
                <a:cxn ang="0">
                  <a:pos x="T10" y="T11"/>
                </a:cxn>
              </a:cxnLst>
              <a:rect l="0" t="0" r="r" b="b"/>
              <a:pathLst>
                <a:path w="33" h="16">
                  <a:moveTo>
                    <a:pt x="0" y="8"/>
                  </a:moveTo>
                  <a:cubicBezTo>
                    <a:pt x="3" y="16"/>
                    <a:pt x="3" y="16"/>
                    <a:pt x="3" y="16"/>
                  </a:cubicBezTo>
                  <a:cubicBezTo>
                    <a:pt x="33" y="7"/>
                    <a:pt x="33" y="7"/>
                    <a:pt x="33" y="7"/>
                  </a:cubicBezTo>
                  <a:cubicBezTo>
                    <a:pt x="33" y="7"/>
                    <a:pt x="33" y="0"/>
                    <a:pt x="22" y="1"/>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3" name="任意多边形 12"/>
            <p:cNvSpPr/>
            <p:nvPr/>
          </p:nvSpPr>
          <p:spPr bwMode="auto">
            <a:xfrm>
              <a:off x="4391026" y="3516313"/>
              <a:ext cx="939800"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5 w 155"/>
                <a:gd name="T11" fmla="*/ 53 h 95"/>
                <a:gd name="T12" fmla="*/ 76 w 155"/>
                <a:gd name="T13" fmla="*/ 77 h 95"/>
                <a:gd name="T14" fmla="*/ 92 w 155"/>
                <a:gd name="T15" fmla="*/ 59 h 95"/>
                <a:gd name="T16" fmla="*/ 46 w 155"/>
                <a:gd name="T17" fmla="*/ 38 h 95"/>
                <a:gd name="T18" fmla="*/ 51 w 155"/>
                <a:gd name="T19" fmla="*/ 34 h 95"/>
                <a:gd name="T20" fmla="*/ 101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7"/>
                    <a:pt x="6" y="26"/>
                    <a:pt x="6" y="28"/>
                  </a:cubicBezTo>
                  <a:cubicBezTo>
                    <a:pt x="6" y="28"/>
                    <a:pt x="4" y="41"/>
                    <a:pt x="15" y="53"/>
                  </a:cubicBezTo>
                  <a:cubicBezTo>
                    <a:pt x="27" y="67"/>
                    <a:pt x="76" y="77"/>
                    <a:pt x="76" y="77"/>
                  </a:cubicBezTo>
                  <a:cubicBezTo>
                    <a:pt x="73" y="77"/>
                    <a:pt x="92" y="59"/>
                    <a:pt x="92" y="59"/>
                  </a:cubicBezTo>
                  <a:cubicBezTo>
                    <a:pt x="92" y="59"/>
                    <a:pt x="45" y="44"/>
                    <a:pt x="46" y="38"/>
                  </a:cubicBezTo>
                  <a:cubicBezTo>
                    <a:pt x="46" y="35"/>
                    <a:pt x="50" y="33"/>
                    <a:pt x="51" y="34"/>
                  </a:cubicBezTo>
                  <a:cubicBezTo>
                    <a:pt x="101" y="45"/>
                    <a:pt x="101" y="45"/>
                    <a:pt x="101" y="45"/>
                  </a:cubicBezTo>
                  <a:cubicBezTo>
                    <a:pt x="101" y="45"/>
                    <a:pt x="106" y="60"/>
                    <a:pt x="114" y="69"/>
                  </a:cubicBezTo>
                  <a:cubicBezTo>
                    <a:pt x="127" y="83"/>
                    <a:pt x="141" y="95"/>
                    <a:pt x="141" y="95"/>
                  </a:cubicBezTo>
                  <a:cubicBezTo>
                    <a:pt x="155" y="88"/>
                    <a:pt x="155" y="88"/>
                    <a:pt x="155" y="88"/>
                  </a:cubicBezTo>
                  <a:lnTo>
                    <a:pt x="117" y="28"/>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4" name="任意多边形 13"/>
            <p:cNvSpPr/>
            <p:nvPr/>
          </p:nvSpPr>
          <p:spPr bwMode="auto">
            <a:xfrm>
              <a:off x="3973513" y="3275013"/>
              <a:ext cx="400050" cy="654050"/>
            </a:xfrm>
            <a:custGeom>
              <a:avLst/>
              <a:gdLst>
                <a:gd name="T0" fmla="*/ 40 w 66"/>
                <a:gd name="T1" fmla="*/ 0 h 108"/>
                <a:gd name="T2" fmla="*/ 53 w 66"/>
                <a:gd name="T3" fmla="*/ 28 h 108"/>
                <a:gd name="T4" fmla="*/ 21 w 66"/>
                <a:gd name="T5" fmla="*/ 61 h 108"/>
                <a:gd name="T6" fmla="*/ 14 w 66"/>
                <a:gd name="T7" fmla="*/ 107 h 108"/>
                <a:gd name="T8" fmla="*/ 0 w 66"/>
                <a:gd name="T9" fmla="*/ 108 h 108"/>
                <a:gd name="T10" fmla="*/ 1 w 66"/>
                <a:gd name="T11" fmla="*/ 61 h 108"/>
                <a:gd name="T12" fmla="*/ 3 w 66"/>
                <a:gd name="T13" fmla="*/ 53 h 108"/>
                <a:gd name="T14" fmla="*/ 24 w 66"/>
                <a:gd name="T15" fmla="*/ 23 h 108"/>
                <a:gd name="T16" fmla="*/ 40 w 66"/>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8">
                  <a:moveTo>
                    <a:pt x="40" y="0"/>
                  </a:moveTo>
                  <a:cubicBezTo>
                    <a:pt x="52" y="11"/>
                    <a:pt x="66" y="9"/>
                    <a:pt x="53" y="28"/>
                  </a:cubicBezTo>
                  <a:cubicBezTo>
                    <a:pt x="41" y="44"/>
                    <a:pt x="23" y="57"/>
                    <a:pt x="21" y="61"/>
                  </a:cubicBezTo>
                  <a:cubicBezTo>
                    <a:pt x="19" y="66"/>
                    <a:pt x="14" y="107"/>
                    <a:pt x="14" y="107"/>
                  </a:cubicBezTo>
                  <a:cubicBezTo>
                    <a:pt x="0" y="108"/>
                    <a:pt x="0" y="108"/>
                    <a:pt x="0" y="108"/>
                  </a:cubicBezTo>
                  <a:cubicBezTo>
                    <a:pt x="1" y="61"/>
                    <a:pt x="1" y="61"/>
                    <a:pt x="1" y="61"/>
                  </a:cubicBezTo>
                  <a:cubicBezTo>
                    <a:pt x="2" y="57"/>
                    <a:pt x="2" y="55"/>
                    <a:pt x="3" y="53"/>
                  </a:cubicBezTo>
                  <a:cubicBezTo>
                    <a:pt x="24" y="23"/>
                    <a:pt x="24" y="23"/>
                    <a:pt x="24" y="23"/>
                  </a:cubicBezTo>
                  <a:lnTo>
                    <a:pt x="40" y="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5" name="任意多边形 14"/>
            <p:cNvSpPr/>
            <p:nvPr/>
          </p:nvSpPr>
          <p:spPr bwMode="auto">
            <a:xfrm>
              <a:off x="3967163" y="3922713"/>
              <a:ext cx="122238" cy="53975"/>
            </a:xfrm>
            <a:custGeom>
              <a:avLst/>
              <a:gdLst>
                <a:gd name="T0" fmla="*/ 0 w 77"/>
                <a:gd name="T1" fmla="*/ 34 h 34"/>
                <a:gd name="T2" fmla="*/ 77 w 77"/>
                <a:gd name="T3" fmla="*/ 31 h 34"/>
                <a:gd name="T4" fmla="*/ 73 w 77"/>
                <a:gd name="T5" fmla="*/ 0 h 34"/>
                <a:gd name="T6" fmla="*/ 0 w 77"/>
                <a:gd name="T7" fmla="*/ 4 h 34"/>
                <a:gd name="T8" fmla="*/ 0 w 77"/>
                <a:gd name="T9" fmla="*/ 34 h 34"/>
              </a:gdLst>
              <a:ahLst/>
              <a:cxnLst>
                <a:cxn ang="0">
                  <a:pos x="T0" y="T1"/>
                </a:cxn>
                <a:cxn ang="0">
                  <a:pos x="T2" y="T3"/>
                </a:cxn>
                <a:cxn ang="0">
                  <a:pos x="T4" y="T5"/>
                </a:cxn>
                <a:cxn ang="0">
                  <a:pos x="T6" y="T7"/>
                </a:cxn>
                <a:cxn ang="0">
                  <a:pos x="T8" y="T9"/>
                </a:cxn>
              </a:cxnLst>
              <a:rect l="0" t="0" r="r" b="b"/>
              <a:pathLst>
                <a:path w="77" h="34">
                  <a:moveTo>
                    <a:pt x="0" y="34"/>
                  </a:moveTo>
                  <a:lnTo>
                    <a:pt x="77" y="31"/>
                  </a:lnTo>
                  <a:lnTo>
                    <a:pt x="73" y="0"/>
                  </a:lnTo>
                  <a:lnTo>
                    <a:pt x="0" y="4"/>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6" name="任意多边形 15"/>
            <p:cNvSpPr/>
            <p:nvPr/>
          </p:nvSpPr>
          <p:spPr bwMode="auto">
            <a:xfrm>
              <a:off x="4373563" y="2716213"/>
              <a:ext cx="303213" cy="588963"/>
            </a:xfrm>
            <a:custGeom>
              <a:avLst/>
              <a:gdLst>
                <a:gd name="T0" fmla="*/ 36 w 50"/>
                <a:gd name="T1" fmla="*/ 97 h 97"/>
                <a:gd name="T2" fmla="*/ 12 w 50"/>
                <a:gd name="T3" fmla="*/ 75 h 97"/>
                <a:gd name="T4" fmla="*/ 32 w 50"/>
                <a:gd name="T5" fmla="*/ 43 h 97"/>
                <a:gd name="T6" fmla="*/ 21 w 50"/>
                <a:gd name="T7" fmla="*/ 7 h 97"/>
                <a:gd name="T8" fmla="*/ 33 w 50"/>
                <a:gd name="T9" fmla="*/ 0 h 97"/>
                <a:gd name="T10" fmla="*/ 43 w 50"/>
                <a:gd name="T11" fmla="*/ 23 h 97"/>
                <a:gd name="T12" fmla="*/ 50 w 50"/>
                <a:gd name="T13" fmla="*/ 40 h 97"/>
                <a:gd name="T14" fmla="*/ 43 w 50"/>
                <a:gd name="T15" fmla="*/ 70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5"/>
                    <a:pt x="12" y="75"/>
                  </a:cubicBezTo>
                  <a:cubicBezTo>
                    <a:pt x="23" y="57"/>
                    <a:pt x="32" y="48"/>
                    <a:pt x="32" y="43"/>
                  </a:cubicBezTo>
                  <a:cubicBezTo>
                    <a:pt x="31" y="38"/>
                    <a:pt x="21" y="7"/>
                    <a:pt x="21" y="7"/>
                  </a:cubicBezTo>
                  <a:cubicBezTo>
                    <a:pt x="33" y="0"/>
                    <a:pt x="33" y="0"/>
                    <a:pt x="33" y="0"/>
                  </a:cubicBezTo>
                  <a:cubicBezTo>
                    <a:pt x="43" y="23"/>
                    <a:pt x="43" y="23"/>
                    <a:pt x="43" y="23"/>
                  </a:cubicBezTo>
                  <a:cubicBezTo>
                    <a:pt x="44" y="26"/>
                    <a:pt x="50" y="38"/>
                    <a:pt x="50" y="40"/>
                  </a:cubicBezTo>
                  <a:cubicBezTo>
                    <a:pt x="50" y="40"/>
                    <a:pt x="45" y="63"/>
                    <a:pt x="43" y="70"/>
                  </a:cubicBezTo>
                  <a:cubicBezTo>
                    <a:pt x="41" y="78"/>
                    <a:pt x="36" y="97"/>
                    <a:pt x="36" y="97"/>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7" name="任意多边形 16"/>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8" name="任意多边形 17"/>
            <p:cNvSpPr/>
            <p:nvPr/>
          </p:nvSpPr>
          <p:spPr bwMode="auto">
            <a:xfrm>
              <a:off x="4324351" y="3165476"/>
              <a:ext cx="279400" cy="490538"/>
            </a:xfrm>
            <a:custGeom>
              <a:avLst/>
              <a:gdLst>
                <a:gd name="T0" fmla="*/ 168 w 176"/>
                <a:gd name="T1" fmla="*/ 309 h 309"/>
                <a:gd name="T2" fmla="*/ 0 w 176"/>
                <a:gd name="T3" fmla="*/ 4 h 309"/>
                <a:gd name="T4" fmla="*/ 8 w 176"/>
                <a:gd name="T5" fmla="*/ 0 h 309"/>
                <a:gd name="T6" fmla="*/ 176 w 176"/>
                <a:gd name="T7" fmla="*/ 305 h 309"/>
                <a:gd name="T8" fmla="*/ 168 w 176"/>
                <a:gd name="T9" fmla="*/ 309 h 309"/>
              </a:gdLst>
              <a:ahLst/>
              <a:cxnLst>
                <a:cxn ang="0">
                  <a:pos x="T0" y="T1"/>
                </a:cxn>
                <a:cxn ang="0">
                  <a:pos x="T2" y="T3"/>
                </a:cxn>
                <a:cxn ang="0">
                  <a:pos x="T4" y="T5"/>
                </a:cxn>
                <a:cxn ang="0">
                  <a:pos x="T6" y="T7"/>
                </a:cxn>
                <a:cxn ang="0">
                  <a:pos x="T8" y="T9"/>
                </a:cxn>
              </a:cxnLst>
              <a:rect l="0" t="0" r="r" b="b"/>
              <a:pathLst>
                <a:path w="176" h="309">
                  <a:moveTo>
                    <a:pt x="168" y="309"/>
                  </a:moveTo>
                  <a:lnTo>
                    <a:pt x="0" y="4"/>
                  </a:lnTo>
                  <a:lnTo>
                    <a:pt x="8" y="0"/>
                  </a:lnTo>
                  <a:lnTo>
                    <a:pt x="176" y="305"/>
                  </a:lnTo>
                  <a:lnTo>
                    <a:pt x="168" y="309"/>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9" name="任意多边形 18"/>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0" name="任意多边形 19"/>
            <p:cNvSpPr/>
            <p:nvPr/>
          </p:nvSpPr>
          <p:spPr bwMode="auto">
            <a:xfrm>
              <a:off x="4343401" y="3208338"/>
              <a:ext cx="193675" cy="320675"/>
            </a:xfrm>
            <a:custGeom>
              <a:avLst/>
              <a:gdLst>
                <a:gd name="T0" fmla="*/ 5 w 32"/>
                <a:gd name="T1" fmla="*/ 0 h 53"/>
                <a:gd name="T2" fmla="*/ 0 w 32"/>
                <a:gd name="T3" fmla="*/ 2 h 53"/>
                <a:gd name="T4" fmla="*/ 20 w 32"/>
                <a:gd name="T5" fmla="*/ 48 h 53"/>
                <a:gd name="T6" fmla="*/ 29 w 32"/>
                <a:gd name="T7" fmla="*/ 53 h 53"/>
                <a:gd name="T8" fmla="*/ 31 w 32"/>
                <a:gd name="T9" fmla="*/ 52 h 53"/>
                <a:gd name="T10" fmla="*/ 32 w 32"/>
                <a:gd name="T11" fmla="*/ 41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2"/>
                    <a:pt x="0" y="2"/>
                    <a:pt x="0" y="2"/>
                  </a:cubicBezTo>
                  <a:cubicBezTo>
                    <a:pt x="20" y="48"/>
                    <a:pt x="20" y="48"/>
                    <a:pt x="20" y="48"/>
                  </a:cubicBezTo>
                  <a:cubicBezTo>
                    <a:pt x="29" y="53"/>
                    <a:pt x="29" y="53"/>
                    <a:pt x="29" y="53"/>
                  </a:cubicBezTo>
                  <a:cubicBezTo>
                    <a:pt x="30" y="53"/>
                    <a:pt x="31" y="53"/>
                    <a:pt x="31" y="52"/>
                  </a:cubicBezTo>
                  <a:cubicBezTo>
                    <a:pt x="32" y="41"/>
                    <a:pt x="32" y="41"/>
                    <a:pt x="32" y="41"/>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1" name="任意多边形 20"/>
            <p:cNvSpPr/>
            <p:nvPr/>
          </p:nvSpPr>
          <p:spPr bwMode="auto">
            <a:xfrm>
              <a:off x="4319588" y="3182938"/>
              <a:ext cx="84138" cy="85725"/>
            </a:xfrm>
            <a:custGeom>
              <a:avLst/>
              <a:gdLst>
                <a:gd name="T0" fmla="*/ 12 w 14"/>
                <a:gd name="T1" fmla="*/ 4 h 14"/>
                <a:gd name="T2" fmla="*/ 10 w 14"/>
                <a:gd name="T3" fmla="*/ 12 h 14"/>
                <a:gd name="T4" fmla="*/ 2 w 14"/>
                <a:gd name="T5" fmla="*/ 10 h 14"/>
                <a:gd name="T6" fmla="*/ 4 w 14"/>
                <a:gd name="T7" fmla="*/ 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4" y="7"/>
                    <a:pt x="13" y="11"/>
                    <a:pt x="10" y="12"/>
                  </a:cubicBezTo>
                  <a:cubicBezTo>
                    <a:pt x="7" y="14"/>
                    <a:pt x="3" y="13"/>
                    <a:pt x="2" y="10"/>
                  </a:cubicBezTo>
                  <a:cubicBezTo>
                    <a:pt x="0" y="7"/>
                    <a:pt x="1" y="3"/>
                    <a:pt x="4" y="2"/>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2" name="任意多边形 21"/>
            <p:cNvSpPr/>
            <p:nvPr/>
          </p:nvSpPr>
          <p:spPr bwMode="auto">
            <a:xfrm>
              <a:off x="4252913" y="3195638"/>
              <a:ext cx="90488" cy="115888"/>
            </a:xfrm>
            <a:custGeom>
              <a:avLst/>
              <a:gdLst>
                <a:gd name="T0" fmla="*/ 15 w 15"/>
                <a:gd name="T1" fmla="*/ 0 h 19"/>
                <a:gd name="T2" fmla="*/ 12 w 15"/>
                <a:gd name="T3" fmla="*/ 18 h 19"/>
                <a:gd name="T4" fmla="*/ 0 w 15"/>
                <a:gd name="T5" fmla="*/ 8 h 19"/>
                <a:gd name="T6" fmla="*/ 15 w 15"/>
                <a:gd name="T7" fmla="*/ 0 h 19"/>
              </a:gdLst>
              <a:ahLst/>
              <a:cxnLst>
                <a:cxn ang="0">
                  <a:pos x="T0" y="T1"/>
                </a:cxn>
                <a:cxn ang="0">
                  <a:pos x="T2" y="T3"/>
                </a:cxn>
                <a:cxn ang="0">
                  <a:pos x="T4" y="T5"/>
                </a:cxn>
                <a:cxn ang="0">
                  <a:pos x="T6" y="T7"/>
                </a:cxn>
              </a:cxnLst>
              <a:rect l="0" t="0" r="r" b="b"/>
              <a:pathLst>
                <a:path w="15" h="19">
                  <a:moveTo>
                    <a:pt x="15" y="0"/>
                  </a:moveTo>
                  <a:cubicBezTo>
                    <a:pt x="15" y="0"/>
                    <a:pt x="14" y="16"/>
                    <a:pt x="12" y="18"/>
                  </a:cubicBezTo>
                  <a:cubicBezTo>
                    <a:pt x="10" y="19"/>
                    <a:pt x="0" y="8"/>
                    <a:pt x="0" y="8"/>
                  </a:cubicBezTo>
                  <a:lnTo>
                    <a:pt x="15" y="0"/>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3" name="任意多边形 22"/>
            <p:cNvSpPr/>
            <p:nvPr/>
          </p:nvSpPr>
          <p:spPr bwMode="auto">
            <a:xfrm>
              <a:off x="4343401" y="3146426"/>
              <a:ext cx="114300" cy="98425"/>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4" y="16"/>
                    <a:pt x="17" y="15"/>
                  </a:cubicBezTo>
                  <a:cubicBezTo>
                    <a:pt x="19" y="14"/>
                    <a:pt x="15" y="0"/>
                    <a:pt x="15" y="0"/>
                  </a:cubicBezTo>
                  <a:lnTo>
                    <a:pt x="0" y="8"/>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4" name="任意多边形 23"/>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5" name="任意多边形 25"/>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6" name="任意多边形 26"/>
            <p:cNvSpPr/>
            <p:nvPr/>
          </p:nvSpPr>
          <p:spPr bwMode="auto">
            <a:xfrm>
              <a:off x="4464051" y="2649538"/>
              <a:ext cx="103188" cy="103188"/>
            </a:xfrm>
            <a:custGeom>
              <a:avLst/>
              <a:gdLst>
                <a:gd name="T0" fmla="*/ 17 w 17"/>
                <a:gd name="T1" fmla="*/ 11 h 17"/>
                <a:gd name="T2" fmla="*/ 8 w 17"/>
                <a:gd name="T3" fmla="*/ 3 h 17"/>
                <a:gd name="T4" fmla="*/ 6 w 17"/>
                <a:gd name="T5" fmla="*/ 17 h 17"/>
                <a:gd name="T6" fmla="*/ 17 w 17"/>
                <a:gd name="T7" fmla="*/ 11 h 17"/>
              </a:gdLst>
              <a:ahLst/>
              <a:cxnLst>
                <a:cxn ang="0">
                  <a:pos x="T0" y="T1"/>
                </a:cxn>
                <a:cxn ang="0">
                  <a:pos x="T2" y="T3"/>
                </a:cxn>
                <a:cxn ang="0">
                  <a:pos x="T4" y="T5"/>
                </a:cxn>
                <a:cxn ang="0">
                  <a:pos x="T6" y="T7"/>
                </a:cxn>
              </a:cxnLst>
              <a:rect l="0" t="0" r="r" b="b"/>
              <a:pathLst>
                <a:path w="17" h="17">
                  <a:moveTo>
                    <a:pt x="17" y="11"/>
                  </a:moveTo>
                  <a:cubicBezTo>
                    <a:pt x="17" y="11"/>
                    <a:pt x="15" y="0"/>
                    <a:pt x="8" y="3"/>
                  </a:cubicBezTo>
                  <a:cubicBezTo>
                    <a:pt x="0" y="5"/>
                    <a:pt x="6" y="17"/>
                    <a:pt x="6" y="17"/>
                  </a:cubicBezTo>
                  <a:lnTo>
                    <a:pt x="17" y="1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7" name="任意多边形 27"/>
            <p:cNvSpPr/>
            <p:nvPr/>
          </p:nvSpPr>
          <p:spPr bwMode="auto">
            <a:xfrm>
              <a:off x="4470401" y="2698751"/>
              <a:ext cx="127000" cy="96838"/>
            </a:xfrm>
            <a:custGeom>
              <a:avLst/>
              <a:gdLst>
                <a:gd name="T0" fmla="*/ 0 w 80"/>
                <a:gd name="T1" fmla="*/ 34 h 61"/>
                <a:gd name="T2" fmla="*/ 65 w 80"/>
                <a:gd name="T3" fmla="*/ 0 h 61"/>
                <a:gd name="T4" fmla="*/ 80 w 80"/>
                <a:gd name="T5" fmla="*/ 27 h 61"/>
                <a:gd name="T6" fmla="*/ 15 w 80"/>
                <a:gd name="T7" fmla="*/ 61 h 61"/>
                <a:gd name="T8" fmla="*/ 0 w 80"/>
                <a:gd name="T9" fmla="*/ 34 h 61"/>
              </a:gdLst>
              <a:ahLst/>
              <a:cxnLst>
                <a:cxn ang="0">
                  <a:pos x="T0" y="T1"/>
                </a:cxn>
                <a:cxn ang="0">
                  <a:pos x="T2" y="T3"/>
                </a:cxn>
                <a:cxn ang="0">
                  <a:pos x="T4" y="T5"/>
                </a:cxn>
                <a:cxn ang="0">
                  <a:pos x="T6" y="T7"/>
                </a:cxn>
                <a:cxn ang="0">
                  <a:pos x="T8" y="T9"/>
                </a:cxn>
              </a:cxnLst>
              <a:rect l="0" t="0" r="r" b="b"/>
              <a:pathLst>
                <a:path w="80" h="61">
                  <a:moveTo>
                    <a:pt x="0" y="34"/>
                  </a:moveTo>
                  <a:lnTo>
                    <a:pt x="65" y="0"/>
                  </a:lnTo>
                  <a:lnTo>
                    <a:pt x="80" y="27"/>
                  </a:lnTo>
                  <a:lnTo>
                    <a:pt x="15" y="61"/>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8" name="任意多边形 28"/>
            <p:cNvSpPr/>
            <p:nvPr/>
          </p:nvSpPr>
          <p:spPr bwMode="auto">
            <a:xfrm>
              <a:off x="5468938" y="3576638"/>
              <a:ext cx="206375" cy="395288"/>
            </a:xfrm>
            <a:custGeom>
              <a:avLst/>
              <a:gdLst>
                <a:gd name="T0" fmla="*/ 9 w 34"/>
                <a:gd name="T1" fmla="*/ 41 h 65"/>
                <a:gd name="T2" fmla="*/ 22 w 34"/>
                <a:gd name="T3" fmla="*/ 65 h 65"/>
                <a:gd name="T4" fmla="*/ 34 w 34"/>
                <a:gd name="T5" fmla="*/ 62 h 65"/>
                <a:gd name="T6" fmla="*/ 11 w 34"/>
                <a:gd name="T7" fmla="*/ 0 h 65"/>
                <a:gd name="T8" fmla="*/ 3 w 34"/>
                <a:gd name="T9" fmla="*/ 0 h 65"/>
                <a:gd name="T10" fmla="*/ 9 w 34"/>
                <a:gd name="T11" fmla="*/ 41 h 65"/>
              </a:gdLst>
              <a:ahLst/>
              <a:cxnLst>
                <a:cxn ang="0">
                  <a:pos x="T0" y="T1"/>
                </a:cxn>
                <a:cxn ang="0">
                  <a:pos x="T2" y="T3"/>
                </a:cxn>
                <a:cxn ang="0">
                  <a:pos x="T4" y="T5"/>
                </a:cxn>
                <a:cxn ang="0">
                  <a:pos x="T6" y="T7"/>
                </a:cxn>
                <a:cxn ang="0">
                  <a:pos x="T8" y="T9"/>
                </a:cxn>
                <a:cxn ang="0">
                  <a:pos x="T10" y="T11"/>
                </a:cxn>
              </a:cxnLst>
              <a:rect l="0" t="0" r="r" b="b"/>
              <a:pathLst>
                <a:path w="34" h="65">
                  <a:moveTo>
                    <a:pt x="9" y="41"/>
                  </a:moveTo>
                  <a:cubicBezTo>
                    <a:pt x="19" y="57"/>
                    <a:pt x="22" y="65"/>
                    <a:pt x="22" y="65"/>
                  </a:cubicBezTo>
                  <a:cubicBezTo>
                    <a:pt x="34" y="62"/>
                    <a:pt x="34" y="62"/>
                    <a:pt x="34" y="62"/>
                  </a:cubicBezTo>
                  <a:cubicBezTo>
                    <a:pt x="34" y="62"/>
                    <a:pt x="19" y="4"/>
                    <a:pt x="11" y="0"/>
                  </a:cubicBezTo>
                  <a:cubicBezTo>
                    <a:pt x="10" y="0"/>
                    <a:pt x="7" y="0"/>
                    <a:pt x="3" y="0"/>
                  </a:cubicBezTo>
                  <a:cubicBezTo>
                    <a:pt x="0" y="7"/>
                    <a:pt x="3" y="30"/>
                    <a:pt x="9" y="4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9" name="任意多边形 29"/>
            <p:cNvSpPr/>
            <p:nvPr/>
          </p:nvSpPr>
          <p:spPr bwMode="auto">
            <a:xfrm>
              <a:off x="5167313" y="3159126"/>
              <a:ext cx="768350" cy="720725"/>
            </a:xfrm>
            <a:custGeom>
              <a:avLst/>
              <a:gdLst>
                <a:gd name="T0" fmla="*/ 107 w 127"/>
                <a:gd name="T1" fmla="*/ 58 h 119"/>
                <a:gd name="T2" fmla="*/ 98 w 127"/>
                <a:gd name="T3" fmla="*/ 46 h 119"/>
                <a:gd name="T4" fmla="*/ 44 w 127"/>
                <a:gd name="T5" fmla="*/ 15 h 119"/>
                <a:gd name="T6" fmla="*/ 21 w 127"/>
                <a:gd name="T7" fmla="*/ 21 h 119"/>
                <a:gd name="T8" fmla="*/ 4 w 127"/>
                <a:gd name="T9" fmla="*/ 0 h 119"/>
                <a:gd name="T10" fmla="*/ 1 w 127"/>
                <a:gd name="T11" fmla="*/ 27 h 119"/>
                <a:gd name="T12" fmla="*/ 36 w 127"/>
                <a:gd name="T13" fmla="*/ 45 h 119"/>
                <a:gd name="T14" fmla="*/ 43 w 127"/>
                <a:gd name="T15" fmla="*/ 43 h 119"/>
                <a:gd name="T16" fmla="*/ 90 w 127"/>
                <a:gd name="T17" fmla="*/ 62 h 119"/>
                <a:gd name="T18" fmla="*/ 98 w 127"/>
                <a:gd name="T19" fmla="*/ 90 h 119"/>
                <a:gd name="T20" fmla="*/ 113 w 127"/>
                <a:gd name="T21" fmla="*/ 119 h 119"/>
                <a:gd name="T22" fmla="*/ 127 w 127"/>
                <a:gd name="T23" fmla="*/ 118 h 119"/>
                <a:gd name="T24" fmla="*/ 107 w 127"/>
                <a:gd name="T2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9">
                  <a:moveTo>
                    <a:pt x="107" y="58"/>
                  </a:moveTo>
                  <a:cubicBezTo>
                    <a:pt x="105" y="54"/>
                    <a:pt x="102" y="49"/>
                    <a:pt x="98" y="46"/>
                  </a:cubicBezTo>
                  <a:cubicBezTo>
                    <a:pt x="44" y="15"/>
                    <a:pt x="44" y="15"/>
                    <a:pt x="44" y="15"/>
                  </a:cubicBezTo>
                  <a:cubicBezTo>
                    <a:pt x="21" y="21"/>
                    <a:pt x="21" y="21"/>
                    <a:pt x="21" y="21"/>
                  </a:cubicBezTo>
                  <a:cubicBezTo>
                    <a:pt x="4" y="0"/>
                    <a:pt x="4" y="0"/>
                    <a:pt x="4" y="0"/>
                  </a:cubicBezTo>
                  <a:cubicBezTo>
                    <a:pt x="0" y="6"/>
                    <a:pt x="1" y="25"/>
                    <a:pt x="1" y="27"/>
                  </a:cubicBezTo>
                  <a:cubicBezTo>
                    <a:pt x="1" y="27"/>
                    <a:pt x="35" y="54"/>
                    <a:pt x="36" y="45"/>
                  </a:cubicBezTo>
                  <a:cubicBezTo>
                    <a:pt x="37" y="42"/>
                    <a:pt x="41" y="42"/>
                    <a:pt x="43" y="43"/>
                  </a:cubicBezTo>
                  <a:cubicBezTo>
                    <a:pt x="90" y="62"/>
                    <a:pt x="90" y="62"/>
                    <a:pt x="90" y="62"/>
                  </a:cubicBezTo>
                  <a:cubicBezTo>
                    <a:pt x="90" y="62"/>
                    <a:pt x="92" y="80"/>
                    <a:pt x="98" y="90"/>
                  </a:cubicBezTo>
                  <a:cubicBezTo>
                    <a:pt x="107" y="107"/>
                    <a:pt x="113" y="119"/>
                    <a:pt x="113" y="119"/>
                  </a:cubicBezTo>
                  <a:cubicBezTo>
                    <a:pt x="127" y="118"/>
                    <a:pt x="127" y="118"/>
                    <a:pt x="127" y="118"/>
                  </a:cubicBezTo>
                  <a:lnTo>
                    <a:pt x="107" y="58"/>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任意多边形 30"/>
            <p:cNvSpPr/>
            <p:nvPr/>
          </p:nvSpPr>
          <p:spPr bwMode="auto">
            <a:xfrm>
              <a:off x="5851526" y="3856038"/>
              <a:ext cx="193675" cy="73025"/>
            </a:xfrm>
            <a:custGeom>
              <a:avLst/>
              <a:gdLst>
                <a:gd name="T0" fmla="*/ 0 w 32"/>
                <a:gd name="T1" fmla="*/ 3 h 12"/>
                <a:gd name="T2" fmla="*/ 1 w 32"/>
                <a:gd name="T3" fmla="*/ 12 h 12"/>
                <a:gd name="T4" fmla="*/ 31 w 32"/>
                <a:gd name="T5" fmla="*/ 7 h 12"/>
                <a:gd name="T6" fmla="*/ 21 w 32"/>
                <a:gd name="T7" fmla="*/ 0 h 12"/>
                <a:gd name="T8" fmla="*/ 0 w 32"/>
                <a:gd name="T9" fmla="*/ 3 h 12"/>
              </a:gdLst>
              <a:ahLst/>
              <a:cxnLst>
                <a:cxn ang="0">
                  <a:pos x="T0" y="T1"/>
                </a:cxn>
                <a:cxn ang="0">
                  <a:pos x="T2" y="T3"/>
                </a:cxn>
                <a:cxn ang="0">
                  <a:pos x="T4" y="T5"/>
                </a:cxn>
                <a:cxn ang="0">
                  <a:pos x="T6" y="T7"/>
                </a:cxn>
                <a:cxn ang="0">
                  <a:pos x="T8" y="T9"/>
                </a:cxn>
              </a:cxnLst>
              <a:rect l="0" t="0" r="r" b="b"/>
              <a:pathLst>
                <a:path w="32" h="12">
                  <a:moveTo>
                    <a:pt x="0" y="3"/>
                  </a:moveTo>
                  <a:cubicBezTo>
                    <a:pt x="1" y="12"/>
                    <a:pt x="1" y="12"/>
                    <a:pt x="1" y="12"/>
                  </a:cubicBezTo>
                  <a:cubicBezTo>
                    <a:pt x="31" y="7"/>
                    <a:pt x="31" y="7"/>
                    <a:pt x="31" y="7"/>
                  </a:cubicBezTo>
                  <a:cubicBezTo>
                    <a:pt x="31" y="7"/>
                    <a:pt x="32" y="0"/>
                    <a:pt x="21" y="0"/>
                  </a:cubicBezTo>
                  <a:cubicBezTo>
                    <a:pt x="11" y="0"/>
                    <a:pt x="0" y="3"/>
                    <a:pt x="0" y="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任意多边形 31"/>
            <p:cNvSpPr/>
            <p:nvPr/>
          </p:nvSpPr>
          <p:spPr bwMode="auto">
            <a:xfrm>
              <a:off x="4518026" y="2638426"/>
              <a:ext cx="98425" cy="96838"/>
            </a:xfrm>
            <a:custGeom>
              <a:avLst/>
              <a:gdLst>
                <a:gd name="T0" fmla="*/ 16 w 16"/>
                <a:gd name="T1" fmla="*/ 10 h 16"/>
                <a:gd name="T2" fmla="*/ 7 w 16"/>
                <a:gd name="T3" fmla="*/ 2 h 16"/>
                <a:gd name="T4" fmla="*/ 5 w 16"/>
                <a:gd name="T5" fmla="*/ 16 h 16"/>
                <a:gd name="T6" fmla="*/ 16 w 16"/>
                <a:gd name="T7" fmla="*/ 10 h 16"/>
              </a:gdLst>
              <a:ahLst/>
              <a:cxnLst>
                <a:cxn ang="0">
                  <a:pos x="T0" y="T1"/>
                </a:cxn>
                <a:cxn ang="0">
                  <a:pos x="T2" y="T3"/>
                </a:cxn>
                <a:cxn ang="0">
                  <a:pos x="T4" y="T5"/>
                </a:cxn>
                <a:cxn ang="0">
                  <a:pos x="T6" y="T7"/>
                </a:cxn>
              </a:cxnLst>
              <a:rect l="0" t="0" r="r" b="b"/>
              <a:pathLst>
                <a:path w="16" h="16">
                  <a:moveTo>
                    <a:pt x="16" y="10"/>
                  </a:moveTo>
                  <a:cubicBezTo>
                    <a:pt x="16" y="10"/>
                    <a:pt x="14" y="0"/>
                    <a:pt x="7" y="2"/>
                  </a:cubicBezTo>
                  <a:cubicBezTo>
                    <a:pt x="0" y="4"/>
                    <a:pt x="5" y="16"/>
                    <a:pt x="5" y="16"/>
                  </a:cubicBezTo>
                  <a:lnTo>
                    <a:pt x="16"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任意多边形 32"/>
            <p:cNvSpPr/>
            <p:nvPr/>
          </p:nvSpPr>
          <p:spPr bwMode="auto">
            <a:xfrm>
              <a:off x="5595938" y="3946526"/>
              <a:ext cx="200025" cy="73025"/>
            </a:xfrm>
            <a:custGeom>
              <a:avLst/>
              <a:gdLst>
                <a:gd name="T0" fmla="*/ 0 w 33"/>
                <a:gd name="T1" fmla="*/ 2 h 12"/>
                <a:gd name="T2" fmla="*/ 2 w 33"/>
                <a:gd name="T3" fmla="*/ 12 h 12"/>
                <a:gd name="T4" fmla="*/ 32 w 33"/>
                <a:gd name="T5" fmla="*/ 7 h 12"/>
                <a:gd name="T6" fmla="*/ 22 w 33"/>
                <a:gd name="T7" fmla="*/ 0 h 12"/>
                <a:gd name="T8" fmla="*/ 0 w 33"/>
                <a:gd name="T9" fmla="*/ 2 h 12"/>
              </a:gdLst>
              <a:ahLst/>
              <a:cxnLst>
                <a:cxn ang="0">
                  <a:pos x="T0" y="T1"/>
                </a:cxn>
                <a:cxn ang="0">
                  <a:pos x="T2" y="T3"/>
                </a:cxn>
                <a:cxn ang="0">
                  <a:pos x="T4" y="T5"/>
                </a:cxn>
                <a:cxn ang="0">
                  <a:pos x="T6" y="T7"/>
                </a:cxn>
                <a:cxn ang="0">
                  <a:pos x="T8" y="T9"/>
                </a:cxn>
              </a:cxnLst>
              <a:rect l="0" t="0" r="r" b="b"/>
              <a:pathLst>
                <a:path w="33" h="12">
                  <a:moveTo>
                    <a:pt x="0" y="2"/>
                  </a:moveTo>
                  <a:cubicBezTo>
                    <a:pt x="2" y="12"/>
                    <a:pt x="2" y="12"/>
                    <a:pt x="2" y="12"/>
                  </a:cubicBezTo>
                  <a:cubicBezTo>
                    <a:pt x="32" y="7"/>
                    <a:pt x="32" y="7"/>
                    <a:pt x="32" y="7"/>
                  </a:cubicBezTo>
                  <a:cubicBezTo>
                    <a:pt x="32" y="7"/>
                    <a:pt x="33" y="0"/>
                    <a:pt x="22" y="0"/>
                  </a:cubicBezTo>
                  <a:cubicBezTo>
                    <a:pt x="12" y="0"/>
                    <a:pt x="0" y="2"/>
                    <a:pt x="0" y="2"/>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 name="任意多边形 33"/>
            <p:cNvSpPr/>
            <p:nvPr/>
          </p:nvSpPr>
          <p:spPr bwMode="auto">
            <a:xfrm>
              <a:off x="4549776" y="2698751"/>
              <a:ext cx="617538" cy="479425"/>
            </a:xfrm>
            <a:custGeom>
              <a:avLst/>
              <a:gdLst>
                <a:gd name="T0" fmla="*/ 86 w 102"/>
                <a:gd name="T1" fmla="*/ 79 h 79"/>
                <a:gd name="T2" fmla="*/ 81 w 102"/>
                <a:gd name="T3" fmla="*/ 48 h 79"/>
                <a:gd name="T4" fmla="*/ 40 w 102"/>
                <a:gd name="T5" fmla="*/ 35 h 79"/>
                <a:gd name="T6" fmla="*/ 12 w 102"/>
                <a:gd name="T7" fmla="*/ 0 h 79"/>
                <a:gd name="T8" fmla="*/ 0 w 102"/>
                <a:gd name="T9" fmla="*/ 6 h 79"/>
                <a:gd name="T10" fmla="*/ 23 w 102"/>
                <a:gd name="T11" fmla="*/ 45 h 79"/>
                <a:gd name="T12" fmla="*/ 28 w 102"/>
                <a:gd name="T13" fmla="*/ 50 h 79"/>
                <a:gd name="T14" fmla="*/ 60 w 102"/>
                <a:gd name="T15" fmla="*/ 66 h 79"/>
                <a:gd name="T16" fmla="*/ 86 w 102"/>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79">
                  <a:moveTo>
                    <a:pt x="86" y="79"/>
                  </a:moveTo>
                  <a:cubicBezTo>
                    <a:pt x="91" y="64"/>
                    <a:pt x="102" y="57"/>
                    <a:pt x="81" y="48"/>
                  </a:cubicBezTo>
                  <a:cubicBezTo>
                    <a:pt x="64" y="40"/>
                    <a:pt x="43" y="38"/>
                    <a:pt x="40" y="35"/>
                  </a:cubicBezTo>
                  <a:cubicBezTo>
                    <a:pt x="36" y="32"/>
                    <a:pt x="12" y="0"/>
                    <a:pt x="12" y="0"/>
                  </a:cubicBezTo>
                  <a:cubicBezTo>
                    <a:pt x="0" y="6"/>
                    <a:pt x="0" y="6"/>
                    <a:pt x="0" y="6"/>
                  </a:cubicBezTo>
                  <a:cubicBezTo>
                    <a:pt x="23" y="45"/>
                    <a:pt x="23" y="45"/>
                    <a:pt x="23" y="45"/>
                  </a:cubicBezTo>
                  <a:cubicBezTo>
                    <a:pt x="25" y="48"/>
                    <a:pt x="26" y="49"/>
                    <a:pt x="28" y="50"/>
                  </a:cubicBezTo>
                  <a:cubicBezTo>
                    <a:pt x="60" y="66"/>
                    <a:pt x="60" y="66"/>
                    <a:pt x="60" y="66"/>
                  </a:cubicBezTo>
                  <a:lnTo>
                    <a:pt x="86" y="79"/>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4" name="任意多边形 34"/>
            <p:cNvSpPr/>
            <p:nvPr/>
          </p:nvSpPr>
          <p:spPr bwMode="auto">
            <a:xfrm>
              <a:off x="4530726" y="2668588"/>
              <a:ext cx="120650" cy="96838"/>
            </a:xfrm>
            <a:custGeom>
              <a:avLst/>
              <a:gdLst>
                <a:gd name="T0" fmla="*/ 0 w 76"/>
                <a:gd name="T1" fmla="*/ 34 h 61"/>
                <a:gd name="T2" fmla="*/ 65 w 76"/>
                <a:gd name="T3" fmla="*/ 0 h 61"/>
                <a:gd name="T4" fmla="*/ 76 w 76"/>
                <a:gd name="T5" fmla="*/ 27 h 61"/>
                <a:gd name="T6" fmla="*/ 12 w 76"/>
                <a:gd name="T7" fmla="*/ 61 h 61"/>
                <a:gd name="T8" fmla="*/ 0 w 76"/>
                <a:gd name="T9" fmla="*/ 34 h 61"/>
              </a:gdLst>
              <a:ahLst/>
              <a:cxnLst>
                <a:cxn ang="0">
                  <a:pos x="T0" y="T1"/>
                </a:cxn>
                <a:cxn ang="0">
                  <a:pos x="T2" y="T3"/>
                </a:cxn>
                <a:cxn ang="0">
                  <a:pos x="T4" y="T5"/>
                </a:cxn>
                <a:cxn ang="0">
                  <a:pos x="T6" y="T7"/>
                </a:cxn>
                <a:cxn ang="0">
                  <a:pos x="T8" y="T9"/>
                </a:cxn>
              </a:cxnLst>
              <a:rect l="0" t="0" r="r" b="b"/>
              <a:pathLst>
                <a:path w="76" h="61">
                  <a:moveTo>
                    <a:pt x="0" y="34"/>
                  </a:moveTo>
                  <a:lnTo>
                    <a:pt x="65" y="0"/>
                  </a:lnTo>
                  <a:lnTo>
                    <a:pt x="76" y="27"/>
                  </a:lnTo>
                  <a:lnTo>
                    <a:pt x="12" y="61"/>
                  </a:lnTo>
                  <a:lnTo>
                    <a:pt x="0" y="34"/>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5" name="任意多边形 35"/>
            <p:cNvSpPr/>
            <p:nvPr/>
          </p:nvSpPr>
          <p:spPr bwMode="auto">
            <a:xfrm>
              <a:off x="5172076" y="2286001"/>
              <a:ext cx="109538" cy="96838"/>
            </a:xfrm>
            <a:custGeom>
              <a:avLst/>
              <a:gdLst>
                <a:gd name="T0" fmla="*/ 7 w 18"/>
                <a:gd name="T1" fmla="*/ 16 h 16"/>
                <a:gd name="T2" fmla="*/ 6 w 18"/>
                <a:gd name="T3" fmla="*/ 4 h 16"/>
                <a:gd name="T4" fmla="*/ 18 w 18"/>
                <a:gd name="T5" fmla="*/ 11 h 16"/>
                <a:gd name="T6" fmla="*/ 7 w 18"/>
                <a:gd name="T7" fmla="*/ 16 h 16"/>
              </a:gdLst>
              <a:ahLst/>
              <a:cxnLst>
                <a:cxn ang="0">
                  <a:pos x="T0" y="T1"/>
                </a:cxn>
                <a:cxn ang="0">
                  <a:pos x="T2" y="T3"/>
                </a:cxn>
                <a:cxn ang="0">
                  <a:pos x="T4" y="T5"/>
                </a:cxn>
                <a:cxn ang="0">
                  <a:pos x="T6" y="T7"/>
                </a:cxn>
              </a:cxnLst>
              <a:rect l="0" t="0" r="r" b="b"/>
              <a:pathLst>
                <a:path w="18" h="16">
                  <a:moveTo>
                    <a:pt x="7" y="16"/>
                  </a:moveTo>
                  <a:cubicBezTo>
                    <a:pt x="7" y="16"/>
                    <a:pt x="0" y="9"/>
                    <a:pt x="6" y="4"/>
                  </a:cubicBezTo>
                  <a:cubicBezTo>
                    <a:pt x="12" y="0"/>
                    <a:pt x="18" y="11"/>
                    <a:pt x="18" y="11"/>
                  </a:cubicBezTo>
                  <a:lnTo>
                    <a:pt x="7" y="16"/>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6" name="任意多边形 36"/>
            <p:cNvSpPr/>
            <p:nvPr/>
          </p:nvSpPr>
          <p:spPr bwMode="auto">
            <a:xfrm>
              <a:off x="5184776" y="2352676"/>
              <a:ext cx="217488" cy="685800"/>
            </a:xfrm>
            <a:custGeom>
              <a:avLst/>
              <a:gdLst>
                <a:gd name="T0" fmla="*/ 27 w 36"/>
                <a:gd name="T1" fmla="*/ 112 h 113"/>
                <a:gd name="T2" fmla="*/ 4 w 36"/>
                <a:gd name="T3" fmla="*/ 91 h 113"/>
                <a:gd name="T4" fmla="*/ 17 w 36"/>
                <a:gd name="T5" fmla="*/ 49 h 113"/>
                <a:gd name="T6" fmla="*/ 4 w 36"/>
                <a:gd name="T7" fmla="*/ 6 h 113"/>
                <a:gd name="T8" fmla="*/ 16 w 36"/>
                <a:gd name="T9" fmla="*/ 0 h 113"/>
                <a:gd name="T10" fmla="*/ 35 w 36"/>
                <a:gd name="T11" fmla="*/ 41 h 113"/>
                <a:gd name="T12" fmla="*/ 36 w 36"/>
                <a:gd name="T13" fmla="*/ 48 h 113"/>
                <a:gd name="T14" fmla="*/ 31 w 36"/>
                <a:gd name="T15" fmla="*/ 84 h 113"/>
                <a:gd name="T16" fmla="*/ 27 w 36"/>
                <a:gd name="T17"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3">
                  <a:moveTo>
                    <a:pt x="27" y="112"/>
                  </a:moveTo>
                  <a:cubicBezTo>
                    <a:pt x="12" y="108"/>
                    <a:pt x="0" y="113"/>
                    <a:pt x="4" y="91"/>
                  </a:cubicBezTo>
                  <a:cubicBezTo>
                    <a:pt x="7" y="72"/>
                    <a:pt x="18" y="54"/>
                    <a:pt x="17" y="49"/>
                  </a:cubicBezTo>
                  <a:cubicBezTo>
                    <a:pt x="17" y="44"/>
                    <a:pt x="4" y="6"/>
                    <a:pt x="4" y="6"/>
                  </a:cubicBezTo>
                  <a:cubicBezTo>
                    <a:pt x="16" y="0"/>
                    <a:pt x="16" y="0"/>
                    <a:pt x="16" y="0"/>
                  </a:cubicBezTo>
                  <a:cubicBezTo>
                    <a:pt x="35" y="41"/>
                    <a:pt x="35" y="41"/>
                    <a:pt x="35" y="41"/>
                  </a:cubicBezTo>
                  <a:cubicBezTo>
                    <a:pt x="36" y="44"/>
                    <a:pt x="36" y="46"/>
                    <a:pt x="36" y="48"/>
                  </a:cubicBezTo>
                  <a:cubicBezTo>
                    <a:pt x="31" y="84"/>
                    <a:pt x="31" y="84"/>
                    <a:pt x="31" y="84"/>
                  </a:cubicBezTo>
                  <a:lnTo>
                    <a:pt x="27" y="112"/>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7" name="任意多边形 37"/>
            <p:cNvSpPr/>
            <p:nvPr/>
          </p:nvSpPr>
          <p:spPr bwMode="auto">
            <a:xfrm>
              <a:off x="5184776" y="2328863"/>
              <a:ext cx="120650" cy="96838"/>
            </a:xfrm>
            <a:custGeom>
              <a:avLst/>
              <a:gdLst>
                <a:gd name="T0" fmla="*/ 65 w 76"/>
                <a:gd name="T1" fmla="*/ 0 h 61"/>
                <a:gd name="T2" fmla="*/ 0 w 76"/>
                <a:gd name="T3" fmla="*/ 34 h 61"/>
                <a:gd name="T4" fmla="*/ 15 w 76"/>
                <a:gd name="T5" fmla="*/ 61 h 61"/>
                <a:gd name="T6" fmla="*/ 76 w 76"/>
                <a:gd name="T7" fmla="*/ 27 h 61"/>
                <a:gd name="T8" fmla="*/ 65 w 76"/>
                <a:gd name="T9" fmla="*/ 0 h 61"/>
              </a:gdLst>
              <a:ahLst/>
              <a:cxnLst>
                <a:cxn ang="0">
                  <a:pos x="T0" y="T1"/>
                </a:cxn>
                <a:cxn ang="0">
                  <a:pos x="T2" y="T3"/>
                </a:cxn>
                <a:cxn ang="0">
                  <a:pos x="T4" y="T5"/>
                </a:cxn>
                <a:cxn ang="0">
                  <a:pos x="T6" y="T7"/>
                </a:cxn>
                <a:cxn ang="0">
                  <a:pos x="T8" y="T9"/>
                </a:cxn>
              </a:cxnLst>
              <a:rect l="0" t="0" r="r" b="b"/>
              <a:pathLst>
                <a:path w="76" h="61">
                  <a:moveTo>
                    <a:pt x="65" y="0"/>
                  </a:moveTo>
                  <a:lnTo>
                    <a:pt x="0" y="34"/>
                  </a:lnTo>
                  <a:lnTo>
                    <a:pt x="15" y="61"/>
                  </a:lnTo>
                  <a:lnTo>
                    <a:pt x="76" y="27"/>
                  </a:lnTo>
                  <a:lnTo>
                    <a:pt x="65" y="0"/>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8" name="任意多边形 38"/>
            <p:cNvSpPr/>
            <p:nvPr/>
          </p:nvSpPr>
          <p:spPr bwMode="auto">
            <a:xfrm>
              <a:off x="5172076" y="3244851"/>
              <a:ext cx="673100" cy="484188"/>
            </a:xfrm>
            <a:custGeom>
              <a:avLst/>
              <a:gdLst>
                <a:gd name="T0" fmla="*/ 49 w 111"/>
                <a:gd name="T1" fmla="*/ 0 h 80"/>
                <a:gd name="T2" fmla="*/ 0 w 111"/>
                <a:gd name="T3" fmla="*/ 13 h 80"/>
                <a:gd name="T4" fmla="*/ 6 w 111"/>
                <a:gd name="T5" fmla="*/ 39 h 80"/>
                <a:gd name="T6" fmla="*/ 35 w 111"/>
                <a:gd name="T7" fmla="*/ 55 h 80"/>
                <a:gd name="T8" fmla="*/ 43 w 111"/>
                <a:gd name="T9" fmla="*/ 78 h 80"/>
                <a:gd name="T10" fmla="*/ 107 w 111"/>
                <a:gd name="T11" fmla="*/ 40 h 80"/>
                <a:gd name="T12" fmla="*/ 95 w 111"/>
                <a:gd name="T13" fmla="*/ 17 h 80"/>
                <a:gd name="T14" fmla="*/ 60 w 111"/>
                <a:gd name="T15" fmla="*/ 8 h 80"/>
                <a:gd name="T16" fmla="*/ 4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0">
                  <a:moveTo>
                    <a:pt x="49" y="0"/>
                  </a:moveTo>
                  <a:cubicBezTo>
                    <a:pt x="0" y="13"/>
                    <a:pt x="0" y="13"/>
                    <a:pt x="0" y="13"/>
                  </a:cubicBezTo>
                  <a:cubicBezTo>
                    <a:pt x="0" y="13"/>
                    <a:pt x="2" y="29"/>
                    <a:pt x="6" y="39"/>
                  </a:cubicBezTo>
                  <a:cubicBezTo>
                    <a:pt x="14" y="56"/>
                    <a:pt x="29" y="49"/>
                    <a:pt x="35" y="55"/>
                  </a:cubicBezTo>
                  <a:cubicBezTo>
                    <a:pt x="44" y="62"/>
                    <a:pt x="37" y="80"/>
                    <a:pt x="43" y="78"/>
                  </a:cubicBezTo>
                  <a:cubicBezTo>
                    <a:pt x="53" y="75"/>
                    <a:pt x="92" y="49"/>
                    <a:pt x="107" y="40"/>
                  </a:cubicBezTo>
                  <a:cubicBezTo>
                    <a:pt x="111" y="38"/>
                    <a:pt x="103" y="19"/>
                    <a:pt x="95" y="17"/>
                  </a:cubicBezTo>
                  <a:cubicBezTo>
                    <a:pt x="79" y="14"/>
                    <a:pt x="74" y="16"/>
                    <a:pt x="60" y="8"/>
                  </a:cubicBezTo>
                  <a:cubicBezTo>
                    <a:pt x="53" y="3"/>
                    <a:pt x="49" y="0"/>
                    <a:pt x="49" y="0"/>
                  </a:cubicBezTo>
                  <a:close/>
                </a:path>
              </a:pathLst>
            </a:custGeom>
            <a:solidFill>
              <a:srgbClr val="34B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9" name="任意多边形 39"/>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0" name="任意多边形 40"/>
            <p:cNvSpPr/>
            <p:nvPr/>
          </p:nvSpPr>
          <p:spPr bwMode="auto">
            <a:xfrm>
              <a:off x="5141913" y="2952751"/>
              <a:ext cx="242888" cy="455613"/>
            </a:xfrm>
            <a:custGeom>
              <a:avLst/>
              <a:gdLst>
                <a:gd name="T0" fmla="*/ 145 w 153"/>
                <a:gd name="T1" fmla="*/ 287 h 287"/>
                <a:gd name="T2" fmla="*/ 0 w 153"/>
                <a:gd name="T3" fmla="*/ 4 h 287"/>
                <a:gd name="T4" fmla="*/ 8 w 153"/>
                <a:gd name="T5" fmla="*/ 0 h 287"/>
                <a:gd name="T6" fmla="*/ 153 w 153"/>
                <a:gd name="T7" fmla="*/ 283 h 287"/>
                <a:gd name="T8" fmla="*/ 145 w 153"/>
                <a:gd name="T9" fmla="*/ 287 h 287"/>
              </a:gdLst>
              <a:ahLst/>
              <a:cxnLst>
                <a:cxn ang="0">
                  <a:pos x="T0" y="T1"/>
                </a:cxn>
                <a:cxn ang="0">
                  <a:pos x="T2" y="T3"/>
                </a:cxn>
                <a:cxn ang="0">
                  <a:pos x="T4" y="T5"/>
                </a:cxn>
                <a:cxn ang="0">
                  <a:pos x="T6" y="T7"/>
                </a:cxn>
                <a:cxn ang="0">
                  <a:pos x="T8" y="T9"/>
                </a:cxn>
              </a:cxnLst>
              <a:rect l="0" t="0" r="r" b="b"/>
              <a:pathLst>
                <a:path w="153" h="287">
                  <a:moveTo>
                    <a:pt x="145" y="287"/>
                  </a:moveTo>
                  <a:lnTo>
                    <a:pt x="0" y="4"/>
                  </a:lnTo>
                  <a:lnTo>
                    <a:pt x="8" y="0"/>
                  </a:lnTo>
                  <a:lnTo>
                    <a:pt x="153" y="283"/>
                  </a:lnTo>
                  <a:lnTo>
                    <a:pt x="145" y="287"/>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1" name="任意多边形 41"/>
            <p:cNvSpPr/>
            <p:nvPr/>
          </p:nvSpPr>
          <p:spPr bwMode="auto">
            <a:xfrm>
              <a:off x="5021263" y="2819401"/>
              <a:ext cx="217488" cy="219075"/>
            </a:xfrm>
            <a:custGeom>
              <a:avLst/>
              <a:gdLst>
                <a:gd name="T0" fmla="*/ 3 w 36"/>
                <a:gd name="T1" fmla="*/ 24 h 36"/>
                <a:gd name="T2" fmla="*/ 24 w 36"/>
                <a:gd name="T3" fmla="*/ 33 h 36"/>
                <a:gd name="T4" fmla="*/ 33 w 36"/>
                <a:gd name="T5" fmla="*/ 12 h 36"/>
                <a:gd name="T6" fmla="*/ 12 w 36"/>
                <a:gd name="T7" fmla="*/ 3 h 36"/>
                <a:gd name="T8" fmla="*/ 3 w 36"/>
                <a:gd name="T9" fmla="*/ 24 h 36"/>
              </a:gdLst>
              <a:ahLst/>
              <a:cxnLst>
                <a:cxn ang="0">
                  <a:pos x="T0" y="T1"/>
                </a:cxn>
                <a:cxn ang="0">
                  <a:pos x="T2" y="T3"/>
                </a:cxn>
                <a:cxn ang="0">
                  <a:pos x="T4" y="T5"/>
                </a:cxn>
                <a:cxn ang="0">
                  <a:pos x="T6" y="T7"/>
                </a:cxn>
                <a:cxn ang="0">
                  <a:pos x="T8" y="T9"/>
                </a:cxn>
              </a:cxnLst>
              <a:rect l="0" t="0" r="r" b="b"/>
              <a:pathLst>
                <a:path w="36" h="36">
                  <a:moveTo>
                    <a:pt x="3" y="24"/>
                  </a:moveTo>
                  <a:cubicBezTo>
                    <a:pt x="6" y="32"/>
                    <a:pt x="16" y="36"/>
                    <a:pt x="24" y="33"/>
                  </a:cubicBezTo>
                  <a:cubicBezTo>
                    <a:pt x="32" y="30"/>
                    <a:pt x="36" y="20"/>
                    <a:pt x="33" y="12"/>
                  </a:cubicBezTo>
                  <a:cubicBezTo>
                    <a:pt x="29" y="4"/>
                    <a:pt x="20" y="0"/>
                    <a:pt x="12" y="3"/>
                  </a:cubicBezTo>
                  <a:cubicBezTo>
                    <a:pt x="4" y="7"/>
                    <a:pt x="0" y="16"/>
                    <a:pt x="3" y="24"/>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2" name="任意多边形 42"/>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任意多边形 43"/>
            <p:cNvSpPr/>
            <p:nvPr/>
          </p:nvSpPr>
          <p:spPr bwMode="auto">
            <a:xfrm>
              <a:off x="5027613" y="2832101"/>
              <a:ext cx="157163" cy="146050"/>
            </a:xfrm>
            <a:custGeom>
              <a:avLst/>
              <a:gdLst>
                <a:gd name="T0" fmla="*/ 0 w 99"/>
                <a:gd name="T1" fmla="*/ 0 h 92"/>
                <a:gd name="T2" fmla="*/ 68 w 99"/>
                <a:gd name="T3" fmla="*/ 0 h 92"/>
                <a:gd name="T4" fmla="*/ 99 w 99"/>
                <a:gd name="T5" fmla="*/ 61 h 92"/>
                <a:gd name="T6" fmla="*/ 42 w 99"/>
                <a:gd name="T7" fmla="*/ 92 h 92"/>
                <a:gd name="T8" fmla="*/ 0 w 99"/>
                <a:gd name="T9" fmla="*/ 0 h 92"/>
              </a:gdLst>
              <a:ahLst/>
              <a:cxnLst>
                <a:cxn ang="0">
                  <a:pos x="T0" y="T1"/>
                </a:cxn>
                <a:cxn ang="0">
                  <a:pos x="T2" y="T3"/>
                </a:cxn>
                <a:cxn ang="0">
                  <a:pos x="T4" y="T5"/>
                </a:cxn>
                <a:cxn ang="0">
                  <a:pos x="T6" y="T7"/>
                </a:cxn>
                <a:cxn ang="0">
                  <a:pos x="T8" y="T9"/>
                </a:cxn>
              </a:cxnLst>
              <a:rect l="0" t="0" r="r" b="b"/>
              <a:pathLst>
                <a:path w="99" h="92">
                  <a:moveTo>
                    <a:pt x="0" y="0"/>
                  </a:moveTo>
                  <a:lnTo>
                    <a:pt x="68" y="0"/>
                  </a:lnTo>
                  <a:lnTo>
                    <a:pt x="99" y="61"/>
                  </a:lnTo>
                  <a:lnTo>
                    <a:pt x="42" y="92"/>
                  </a:lnTo>
                  <a:lnTo>
                    <a:pt x="0" y="0"/>
                  </a:ln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任意多边形 44"/>
            <p:cNvSpPr/>
            <p:nvPr/>
          </p:nvSpPr>
          <p:spPr bwMode="auto">
            <a:xfrm>
              <a:off x="4937126" y="2662238"/>
              <a:ext cx="230188" cy="236538"/>
            </a:xfrm>
            <a:custGeom>
              <a:avLst/>
              <a:gdLst>
                <a:gd name="T0" fmla="*/ 31 w 38"/>
                <a:gd name="T1" fmla="*/ 10 h 39"/>
                <a:gd name="T2" fmla="*/ 31 w 38"/>
                <a:gd name="T3" fmla="*/ 35 h 39"/>
                <a:gd name="T4" fmla="*/ 4 w 38"/>
                <a:gd name="T5" fmla="*/ 25 h 39"/>
                <a:gd name="T6" fmla="*/ 10 w 38"/>
                <a:gd name="T7" fmla="*/ 4 h 39"/>
                <a:gd name="T8" fmla="*/ 31 w 38"/>
                <a:gd name="T9" fmla="*/ 10 h 39"/>
              </a:gdLst>
              <a:ahLst/>
              <a:cxnLst>
                <a:cxn ang="0">
                  <a:pos x="T0" y="T1"/>
                </a:cxn>
                <a:cxn ang="0">
                  <a:pos x="T2" y="T3"/>
                </a:cxn>
                <a:cxn ang="0">
                  <a:pos x="T4" y="T5"/>
                </a:cxn>
                <a:cxn ang="0">
                  <a:pos x="T6" y="T7"/>
                </a:cxn>
                <a:cxn ang="0">
                  <a:pos x="T8" y="T9"/>
                </a:cxn>
              </a:cxnLst>
              <a:rect l="0" t="0" r="r" b="b"/>
              <a:pathLst>
                <a:path w="38" h="39">
                  <a:moveTo>
                    <a:pt x="31" y="10"/>
                  </a:moveTo>
                  <a:cubicBezTo>
                    <a:pt x="35" y="18"/>
                    <a:pt x="38" y="31"/>
                    <a:pt x="31" y="35"/>
                  </a:cubicBezTo>
                  <a:cubicBezTo>
                    <a:pt x="23" y="39"/>
                    <a:pt x="8" y="33"/>
                    <a:pt x="4" y="25"/>
                  </a:cubicBezTo>
                  <a:cubicBezTo>
                    <a:pt x="0" y="17"/>
                    <a:pt x="3" y="8"/>
                    <a:pt x="10" y="4"/>
                  </a:cubicBezTo>
                  <a:cubicBezTo>
                    <a:pt x="18" y="0"/>
                    <a:pt x="27" y="3"/>
                    <a:pt x="31" y="10"/>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任意多边形 45"/>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任意多边形 47"/>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任意多边形 48"/>
            <p:cNvSpPr/>
            <p:nvPr/>
          </p:nvSpPr>
          <p:spPr bwMode="auto">
            <a:xfrm>
              <a:off x="4845051" y="3875088"/>
              <a:ext cx="339725" cy="357188"/>
            </a:xfrm>
            <a:custGeom>
              <a:avLst/>
              <a:gdLst>
                <a:gd name="T0" fmla="*/ 17 w 56"/>
                <a:gd name="T1" fmla="*/ 0 h 59"/>
                <a:gd name="T2" fmla="*/ 56 w 56"/>
                <a:gd name="T3" fmla="*/ 51 h 59"/>
                <a:gd name="T4" fmla="*/ 46 w 56"/>
                <a:gd name="T5" fmla="*/ 59 h 59"/>
                <a:gd name="T6" fmla="*/ 15 w 56"/>
                <a:gd name="T7" fmla="*/ 38 h 59"/>
                <a:gd name="T8" fmla="*/ 1 w 56"/>
                <a:gd name="T9" fmla="*/ 17 h 59"/>
                <a:gd name="T10" fmla="*/ 0 w 56"/>
                <a:gd name="T11" fmla="*/ 2 h 59"/>
                <a:gd name="T12" fmla="*/ 17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7" y="0"/>
                  </a:moveTo>
                  <a:cubicBezTo>
                    <a:pt x="56" y="51"/>
                    <a:pt x="56" y="51"/>
                    <a:pt x="56" y="51"/>
                  </a:cubicBezTo>
                  <a:cubicBezTo>
                    <a:pt x="46" y="59"/>
                    <a:pt x="46" y="59"/>
                    <a:pt x="46" y="59"/>
                  </a:cubicBezTo>
                  <a:cubicBezTo>
                    <a:pt x="46" y="59"/>
                    <a:pt x="28" y="49"/>
                    <a:pt x="15" y="38"/>
                  </a:cubicBezTo>
                  <a:cubicBezTo>
                    <a:pt x="3" y="27"/>
                    <a:pt x="1" y="17"/>
                    <a:pt x="1" y="17"/>
                  </a:cubicBezTo>
                  <a:cubicBezTo>
                    <a:pt x="0" y="2"/>
                    <a:pt x="0" y="2"/>
                    <a:pt x="0" y="2"/>
                  </a:cubicBezTo>
                  <a:lnTo>
                    <a:pt x="17" y="0"/>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任意多边形 49"/>
            <p:cNvSpPr/>
            <p:nvPr/>
          </p:nvSpPr>
          <p:spPr bwMode="auto">
            <a:xfrm>
              <a:off x="5681663" y="2425701"/>
              <a:ext cx="150813" cy="152400"/>
            </a:xfrm>
            <a:custGeom>
              <a:avLst/>
              <a:gdLst>
                <a:gd name="T0" fmla="*/ 0 w 95"/>
                <a:gd name="T1" fmla="*/ 31 h 96"/>
                <a:gd name="T2" fmla="*/ 61 w 95"/>
                <a:gd name="T3" fmla="*/ 0 h 96"/>
                <a:gd name="T4" fmla="*/ 95 w 95"/>
                <a:gd name="T5" fmla="*/ 61 h 96"/>
                <a:gd name="T6" fmla="*/ 34 w 95"/>
                <a:gd name="T7" fmla="*/ 96 h 96"/>
                <a:gd name="T8" fmla="*/ 0 w 95"/>
                <a:gd name="T9" fmla="*/ 31 h 96"/>
              </a:gdLst>
              <a:ahLst/>
              <a:cxnLst>
                <a:cxn ang="0">
                  <a:pos x="T0" y="T1"/>
                </a:cxn>
                <a:cxn ang="0">
                  <a:pos x="T2" y="T3"/>
                </a:cxn>
                <a:cxn ang="0">
                  <a:pos x="T4" y="T5"/>
                </a:cxn>
                <a:cxn ang="0">
                  <a:pos x="T6" y="T7"/>
                </a:cxn>
                <a:cxn ang="0">
                  <a:pos x="T8" y="T9"/>
                </a:cxn>
              </a:cxnLst>
              <a:rect l="0" t="0" r="r" b="b"/>
              <a:pathLst>
                <a:path w="95" h="96">
                  <a:moveTo>
                    <a:pt x="0" y="31"/>
                  </a:moveTo>
                  <a:lnTo>
                    <a:pt x="61" y="0"/>
                  </a:lnTo>
                  <a:lnTo>
                    <a:pt x="95" y="61"/>
                  </a:lnTo>
                  <a:lnTo>
                    <a:pt x="34" y="96"/>
                  </a:lnTo>
                  <a:lnTo>
                    <a:pt x="0" y="3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任意多边形 50"/>
            <p:cNvSpPr/>
            <p:nvPr/>
          </p:nvSpPr>
          <p:spPr bwMode="auto">
            <a:xfrm>
              <a:off x="6656388" y="3341688"/>
              <a:ext cx="200025" cy="114300"/>
            </a:xfrm>
            <a:custGeom>
              <a:avLst/>
              <a:gdLst>
                <a:gd name="T0" fmla="*/ 0 w 33"/>
                <a:gd name="T1" fmla="*/ 10 h 19"/>
                <a:gd name="T2" fmla="*/ 4 w 33"/>
                <a:gd name="T3" fmla="*/ 19 h 19"/>
                <a:gd name="T4" fmla="*/ 33 w 33"/>
                <a:gd name="T5" fmla="*/ 7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7"/>
                    <a:pt x="33" y="7"/>
                    <a:pt x="33" y="7"/>
                  </a:cubicBezTo>
                  <a:cubicBezTo>
                    <a:pt x="33" y="7"/>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0" name="任意多边形 51"/>
            <p:cNvSpPr/>
            <p:nvPr/>
          </p:nvSpPr>
          <p:spPr bwMode="auto">
            <a:xfrm>
              <a:off x="5692776" y="3152776"/>
              <a:ext cx="115888" cy="96838"/>
            </a:xfrm>
            <a:custGeom>
              <a:avLst/>
              <a:gdLst>
                <a:gd name="T0" fmla="*/ 10 w 19"/>
                <a:gd name="T1" fmla="*/ 0 h 16"/>
                <a:gd name="T2" fmla="*/ 14 w 19"/>
                <a:gd name="T3" fmla="*/ 11 h 16"/>
                <a:gd name="T4" fmla="*/ 0 w 19"/>
                <a:gd name="T5" fmla="*/ 6 h 16"/>
                <a:gd name="T6" fmla="*/ 10 w 19"/>
                <a:gd name="T7" fmla="*/ 0 h 16"/>
              </a:gdLst>
              <a:ahLst/>
              <a:cxnLst>
                <a:cxn ang="0">
                  <a:pos x="T0" y="T1"/>
                </a:cxn>
                <a:cxn ang="0">
                  <a:pos x="T2" y="T3"/>
                </a:cxn>
                <a:cxn ang="0">
                  <a:pos x="T4" y="T5"/>
                </a:cxn>
                <a:cxn ang="0">
                  <a:pos x="T6" y="T7"/>
                </a:cxn>
              </a:cxnLst>
              <a:rect l="0" t="0" r="r" b="b"/>
              <a:pathLst>
                <a:path w="19" h="16">
                  <a:moveTo>
                    <a:pt x="10" y="0"/>
                  </a:moveTo>
                  <a:cubicBezTo>
                    <a:pt x="10" y="0"/>
                    <a:pt x="19" y="6"/>
                    <a:pt x="14" y="11"/>
                  </a:cubicBezTo>
                  <a:cubicBezTo>
                    <a:pt x="8" y="16"/>
                    <a:pt x="0" y="6"/>
                    <a:pt x="0" y="6"/>
                  </a:cubicBezTo>
                  <a:lnTo>
                    <a:pt x="10"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1" name="任意多边形 52"/>
            <p:cNvSpPr/>
            <p:nvPr/>
          </p:nvSpPr>
          <p:spPr bwMode="auto">
            <a:xfrm>
              <a:off x="6534151" y="3479801"/>
              <a:ext cx="200025" cy="103188"/>
            </a:xfrm>
            <a:custGeom>
              <a:avLst/>
              <a:gdLst>
                <a:gd name="T0" fmla="*/ 0 w 33"/>
                <a:gd name="T1" fmla="*/ 8 h 17"/>
                <a:gd name="T2" fmla="*/ 3 w 33"/>
                <a:gd name="T3" fmla="*/ 17 h 17"/>
                <a:gd name="T4" fmla="*/ 33 w 33"/>
                <a:gd name="T5" fmla="*/ 7 h 17"/>
                <a:gd name="T6" fmla="*/ 22 w 33"/>
                <a:gd name="T7" fmla="*/ 2 h 17"/>
                <a:gd name="T8" fmla="*/ 6 w 33"/>
                <a:gd name="T9" fmla="*/ 4 h 17"/>
                <a:gd name="T10" fmla="*/ 0 w 33"/>
                <a:gd name="T11" fmla="*/ 8 h 17"/>
              </a:gdLst>
              <a:ahLst/>
              <a:cxnLst>
                <a:cxn ang="0">
                  <a:pos x="T0" y="T1"/>
                </a:cxn>
                <a:cxn ang="0">
                  <a:pos x="T2" y="T3"/>
                </a:cxn>
                <a:cxn ang="0">
                  <a:pos x="T4" y="T5"/>
                </a:cxn>
                <a:cxn ang="0">
                  <a:pos x="T6" y="T7"/>
                </a:cxn>
                <a:cxn ang="0">
                  <a:pos x="T8" y="T9"/>
                </a:cxn>
                <a:cxn ang="0">
                  <a:pos x="T10" y="T11"/>
                </a:cxn>
              </a:cxnLst>
              <a:rect l="0" t="0" r="r" b="b"/>
              <a:pathLst>
                <a:path w="33" h="17">
                  <a:moveTo>
                    <a:pt x="0" y="8"/>
                  </a:moveTo>
                  <a:cubicBezTo>
                    <a:pt x="3" y="17"/>
                    <a:pt x="3" y="17"/>
                    <a:pt x="3" y="17"/>
                  </a:cubicBezTo>
                  <a:cubicBezTo>
                    <a:pt x="33" y="7"/>
                    <a:pt x="33" y="7"/>
                    <a:pt x="33" y="7"/>
                  </a:cubicBezTo>
                  <a:cubicBezTo>
                    <a:pt x="33" y="7"/>
                    <a:pt x="33" y="0"/>
                    <a:pt x="22" y="2"/>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2" name="任意多边形 53"/>
            <p:cNvSpPr/>
            <p:nvPr/>
          </p:nvSpPr>
          <p:spPr bwMode="auto">
            <a:xfrm>
              <a:off x="5808663" y="2832101"/>
              <a:ext cx="938213"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7 w 155"/>
                <a:gd name="T11" fmla="*/ 57 h 95"/>
                <a:gd name="T12" fmla="*/ 76 w 155"/>
                <a:gd name="T13" fmla="*/ 77 h 95"/>
                <a:gd name="T14" fmla="*/ 93 w 155"/>
                <a:gd name="T15" fmla="*/ 59 h 95"/>
                <a:gd name="T16" fmla="*/ 46 w 155"/>
                <a:gd name="T17" fmla="*/ 38 h 95"/>
                <a:gd name="T18" fmla="*/ 52 w 155"/>
                <a:gd name="T19" fmla="*/ 34 h 95"/>
                <a:gd name="T20" fmla="*/ 102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8"/>
                    <a:pt x="6" y="27"/>
                    <a:pt x="6" y="28"/>
                  </a:cubicBezTo>
                  <a:cubicBezTo>
                    <a:pt x="6" y="28"/>
                    <a:pt x="6" y="44"/>
                    <a:pt x="17" y="57"/>
                  </a:cubicBezTo>
                  <a:cubicBezTo>
                    <a:pt x="24" y="65"/>
                    <a:pt x="76" y="77"/>
                    <a:pt x="76" y="77"/>
                  </a:cubicBezTo>
                  <a:cubicBezTo>
                    <a:pt x="73" y="77"/>
                    <a:pt x="93" y="59"/>
                    <a:pt x="93" y="59"/>
                  </a:cubicBezTo>
                  <a:cubicBezTo>
                    <a:pt x="93" y="59"/>
                    <a:pt x="45" y="44"/>
                    <a:pt x="46" y="38"/>
                  </a:cubicBezTo>
                  <a:cubicBezTo>
                    <a:pt x="46" y="35"/>
                    <a:pt x="50" y="34"/>
                    <a:pt x="52" y="34"/>
                  </a:cubicBezTo>
                  <a:cubicBezTo>
                    <a:pt x="102" y="45"/>
                    <a:pt x="102" y="45"/>
                    <a:pt x="102" y="45"/>
                  </a:cubicBezTo>
                  <a:cubicBezTo>
                    <a:pt x="102" y="45"/>
                    <a:pt x="106" y="60"/>
                    <a:pt x="114" y="69"/>
                  </a:cubicBezTo>
                  <a:cubicBezTo>
                    <a:pt x="127" y="83"/>
                    <a:pt x="141" y="95"/>
                    <a:pt x="141" y="95"/>
                  </a:cubicBezTo>
                  <a:cubicBezTo>
                    <a:pt x="155" y="88"/>
                    <a:pt x="155" y="88"/>
                    <a:pt x="155" y="88"/>
                  </a:cubicBezTo>
                  <a:lnTo>
                    <a:pt x="117" y="28"/>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3" name="任意多边形 54"/>
            <p:cNvSpPr/>
            <p:nvPr/>
          </p:nvSpPr>
          <p:spPr bwMode="auto">
            <a:xfrm>
              <a:off x="5548313" y="2528888"/>
              <a:ext cx="236538" cy="654050"/>
            </a:xfrm>
            <a:custGeom>
              <a:avLst/>
              <a:gdLst>
                <a:gd name="T0" fmla="*/ 17 w 39"/>
                <a:gd name="T1" fmla="*/ 8 h 108"/>
                <a:gd name="T2" fmla="*/ 36 w 39"/>
                <a:gd name="T3" fmla="*/ 22 h 108"/>
                <a:gd name="T4" fmla="*/ 19 w 39"/>
                <a:gd name="T5" fmla="*/ 60 h 108"/>
                <a:gd name="T6" fmla="*/ 33 w 39"/>
                <a:gd name="T7" fmla="*/ 101 h 108"/>
                <a:gd name="T8" fmla="*/ 21 w 39"/>
                <a:gd name="T9" fmla="*/ 108 h 108"/>
                <a:gd name="T10" fmla="*/ 1 w 39"/>
                <a:gd name="T11" fmla="*/ 68 h 108"/>
                <a:gd name="T12" fmla="*/ 0 w 39"/>
                <a:gd name="T13" fmla="*/ 61 h 108"/>
                <a:gd name="T14" fmla="*/ 17 w 39"/>
                <a:gd name="T15" fmla="*/ 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8">
                  <a:moveTo>
                    <a:pt x="17" y="8"/>
                  </a:moveTo>
                  <a:cubicBezTo>
                    <a:pt x="30" y="1"/>
                    <a:pt x="39" y="0"/>
                    <a:pt x="36" y="22"/>
                  </a:cubicBezTo>
                  <a:cubicBezTo>
                    <a:pt x="33" y="41"/>
                    <a:pt x="18" y="55"/>
                    <a:pt x="19" y="60"/>
                  </a:cubicBezTo>
                  <a:cubicBezTo>
                    <a:pt x="19" y="65"/>
                    <a:pt x="33" y="101"/>
                    <a:pt x="33" y="101"/>
                  </a:cubicBezTo>
                  <a:cubicBezTo>
                    <a:pt x="21" y="108"/>
                    <a:pt x="21" y="108"/>
                    <a:pt x="21" y="108"/>
                  </a:cubicBezTo>
                  <a:cubicBezTo>
                    <a:pt x="1" y="68"/>
                    <a:pt x="1" y="68"/>
                    <a:pt x="1" y="68"/>
                  </a:cubicBezTo>
                  <a:cubicBezTo>
                    <a:pt x="0" y="65"/>
                    <a:pt x="0" y="63"/>
                    <a:pt x="0" y="61"/>
                  </a:cubicBezTo>
                  <a:cubicBezTo>
                    <a:pt x="0" y="61"/>
                    <a:pt x="9" y="12"/>
                    <a:pt x="17" y="8"/>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4" name="任意多边形 55"/>
            <p:cNvSpPr/>
            <p:nvPr/>
          </p:nvSpPr>
          <p:spPr bwMode="auto">
            <a:xfrm>
              <a:off x="5662613" y="3128963"/>
              <a:ext cx="122238" cy="96838"/>
            </a:xfrm>
            <a:custGeom>
              <a:avLst/>
              <a:gdLst>
                <a:gd name="T0" fmla="*/ 16 w 77"/>
                <a:gd name="T1" fmla="*/ 61 h 61"/>
                <a:gd name="T2" fmla="*/ 77 w 77"/>
                <a:gd name="T3" fmla="*/ 23 h 61"/>
                <a:gd name="T4" fmla="*/ 61 w 77"/>
                <a:gd name="T5" fmla="*/ 0 h 61"/>
                <a:gd name="T6" fmla="*/ 0 w 77"/>
                <a:gd name="T7" fmla="*/ 34 h 61"/>
                <a:gd name="T8" fmla="*/ 16 w 77"/>
                <a:gd name="T9" fmla="*/ 61 h 61"/>
              </a:gdLst>
              <a:ahLst/>
              <a:cxnLst>
                <a:cxn ang="0">
                  <a:pos x="T0" y="T1"/>
                </a:cxn>
                <a:cxn ang="0">
                  <a:pos x="T2" y="T3"/>
                </a:cxn>
                <a:cxn ang="0">
                  <a:pos x="T4" y="T5"/>
                </a:cxn>
                <a:cxn ang="0">
                  <a:pos x="T6" y="T7"/>
                </a:cxn>
                <a:cxn ang="0">
                  <a:pos x="T8" y="T9"/>
                </a:cxn>
              </a:cxnLst>
              <a:rect l="0" t="0" r="r" b="b"/>
              <a:pathLst>
                <a:path w="77" h="61">
                  <a:moveTo>
                    <a:pt x="16" y="61"/>
                  </a:moveTo>
                  <a:lnTo>
                    <a:pt x="77" y="23"/>
                  </a:lnTo>
                  <a:lnTo>
                    <a:pt x="61" y="0"/>
                  </a:lnTo>
                  <a:lnTo>
                    <a:pt x="0" y="34"/>
                  </a:lnTo>
                  <a:lnTo>
                    <a:pt x="16"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5" name="任意多边形 56"/>
            <p:cNvSpPr/>
            <p:nvPr/>
          </p:nvSpPr>
          <p:spPr bwMode="auto">
            <a:xfrm>
              <a:off x="5789613" y="2032001"/>
              <a:ext cx="303213" cy="587375"/>
            </a:xfrm>
            <a:custGeom>
              <a:avLst/>
              <a:gdLst>
                <a:gd name="T0" fmla="*/ 36 w 50"/>
                <a:gd name="T1" fmla="*/ 97 h 97"/>
                <a:gd name="T2" fmla="*/ 12 w 50"/>
                <a:gd name="T3" fmla="*/ 76 h 97"/>
                <a:gd name="T4" fmla="*/ 32 w 50"/>
                <a:gd name="T5" fmla="*/ 43 h 97"/>
                <a:gd name="T6" fmla="*/ 21 w 50"/>
                <a:gd name="T7" fmla="*/ 7 h 97"/>
                <a:gd name="T8" fmla="*/ 33 w 50"/>
                <a:gd name="T9" fmla="*/ 0 h 97"/>
                <a:gd name="T10" fmla="*/ 43 w 50"/>
                <a:gd name="T11" fmla="*/ 24 h 97"/>
                <a:gd name="T12" fmla="*/ 50 w 50"/>
                <a:gd name="T13" fmla="*/ 40 h 97"/>
                <a:gd name="T14" fmla="*/ 43 w 50"/>
                <a:gd name="T15" fmla="*/ 71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6"/>
                    <a:pt x="12" y="76"/>
                  </a:cubicBezTo>
                  <a:cubicBezTo>
                    <a:pt x="23" y="57"/>
                    <a:pt x="32" y="48"/>
                    <a:pt x="32" y="43"/>
                  </a:cubicBezTo>
                  <a:cubicBezTo>
                    <a:pt x="32" y="38"/>
                    <a:pt x="21" y="7"/>
                    <a:pt x="21" y="7"/>
                  </a:cubicBezTo>
                  <a:cubicBezTo>
                    <a:pt x="33" y="0"/>
                    <a:pt x="33" y="0"/>
                    <a:pt x="33" y="0"/>
                  </a:cubicBezTo>
                  <a:cubicBezTo>
                    <a:pt x="43" y="24"/>
                    <a:pt x="43" y="24"/>
                    <a:pt x="43" y="24"/>
                  </a:cubicBezTo>
                  <a:cubicBezTo>
                    <a:pt x="44" y="27"/>
                    <a:pt x="50" y="38"/>
                    <a:pt x="50" y="40"/>
                  </a:cubicBezTo>
                  <a:cubicBezTo>
                    <a:pt x="50" y="40"/>
                    <a:pt x="45" y="63"/>
                    <a:pt x="43" y="71"/>
                  </a:cubicBezTo>
                  <a:cubicBezTo>
                    <a:pt x="41" y="78"/>
                    <a:pt x="36" y="97"/>
                    <a:pt x="36" y="97"/>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6" name="任意多边形 57"/>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7" name="任意多边形 58"/>
            <p:cNvSpPr/>
            <p:nvPr/>
          </p:nvSpPr>
          <p:spPr bwMode="auto">
            <a:xfrm>
              <a:off x="5741988" y="2481263"/>
              <a:ext cx="277813" cy="490538"/>
            </a:xfrm>
            <a:custGeom>
              <a:avLst/>
              <a:gdLst>
                <a:gd name="T0" fmla="*/ 168 w 175"/>
                <a:gd name="T1" fmla="*/ 309 h 309"/>
                <a:gd name="T2" fmla="*/ 0 w 175"/>
                <a:gd name="T3" fmla="*/ 3 h 309"/>
                <a:gd name="T4" fmla="*/ 7 w 175"/>
                <a:gd name="T5" fmla="*/ 0 h 309"/>
                <a:gd name="T6" fmla="*/ 175 w 175"/>
                <a:gd name="T7" fmla="*/ 305 h 309"/>
                <a:gd name="T8" fmla="*/ 168 w 175"/>
                <a:gd name="T9" fmla="*/ 309 h 309"/>
              </a:gdLst>
              <a:ahLst/>
              <a:cxnLst>
                <a:cxn ang="0">
                  <a:pos x="T0" y="T1"/>
                </a:cxn>
                <a:cxn ang="0">
                  <a:pos x="T2" y="T3"/>
                </a:cxn>
                <a:cxn ang="0">
                  <a:pos x="T4" y="T5"/>
                </a:cxn>
                <a:cxn ang="0">
                  <a:pos x="T6" y="T7"/>
                </a:cxn>
                <a:cxn ang="0">
                  <a:pos x="T8" y="T9"/>
                </a:cxn>
              </a:cxnLst>
              <a:rect l="0" t="0" r="r" b="b"/>
              <a:pathLst>
                <a:path w="175" h="309">
                  <a:moveTo>
                    <a:pt x="168" y="309"/>
                  </a:moveTo>
                  <a:lnTo>
                    <a:pt x="0" y="3"/>
                  </a:lnTo>
                  <a:lnTo>
                    <a:pt x="7" y="0"/>
                  </a:lnTo>
                  <a:lnTo>
                    <a:pt x="175" y="305"/>
                  </a:lnTo>
                  <a:lnTo>
                    <a:pt x="168" y="309"/>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8" name="任意多边形 59"/>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9" name="任意多边形 60"/>
            <p:cNvSpPr/>
            <p:nvPr/>
          </p:nvSpPr>
          <p:spPr bwMode="auto">
            <a:xfrm>
              <a:off x="5759451" y="2522538"/>
              <a:ext cx="193675" cy="322263"/>
            </a:xfrm>
            <a:custGeom>
              <a:avLst/>
              <a:gdLst>
                <a:gd name="T0" fmla="*/ 5 w 32"/>
                <a:gd name="T1" fmla="*/ 0 h 53"/>
                <a:gd name="T2" fmla="*/ 0 w 32"/>
                <a:gd name="T3" fmla="*/ 3 h 53"/>
                <a:gd name="T4" fmla="*/ 20 w 32"/>
                <a:gd name="T5" fmla="*/ 48 h 53"/>
                <a:gd name="T6" fmla="*/ 29 w 32"/>
                <a:gd name="T7" fmla="*/ 53 h 53"/>
                <a:gd name="T8" fmla="*/ 31 w 32"/>
                <a:gd name="T9" fmla="*/ 52 h 53"/>
                <a:gd name="T10" fmla="*/ 32 w 32"/>
                <a:gd name="T11" fmla="*/ 42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3"/>
                    <a:pt x="0" y="3"/>
                    <a:pt x="0" y="3"/>
                  </a:cubicBezTo>
                  <a:cubicBezTo>
                    <a:pt x="20" y="48"/>
                    <a:pt x="20" y="48"/>
                    <a:pt x="20" y="48"/>
                  </a:cubicBezTo>
                  <a:cubicBezTo>
                    <a:pt x="29" y="53"/>
                    <a:pt x="29" y="53"/>
                    <a:pt x="29" y="53"/>
                  </a:cubicBezTo>
                  <a:cubicBezTo>
                    <a:pt x="30" y="53"/>
                    <a:pt x="31" y="53"/>
                    <a:pt x="31" y="52"/>
                  </a:cubicBezTo>
                  <a:cubicBezTo>
                    <a:pt x="32" y="42"/>
                    <a:pt x="32" y="42"/>
                    <a:pt x="32" y="42"/>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0" name="任意多边形 61"/>
            <p:cNvSpPr/>
            <p:nvPr/>
          </p:nvSpPr>
          <p:spPr bwMode="auto">
            <a:xfrm>
              <a:off x="5735638" y="2505076"/>
              <a:ext cx="84138" cy="77788"/>
            </a:xfrm>
            <a:custGeom>
              <a:avLst/>
              <a:gdLst>
                <a:gd name="T0" fmla="*/ 12 w 14"/>
                <a:gd name="T1" fmla="*/ 4 h 13"/>
                <a:gd name="T2" fmla="*/ 10 w 14"/>
                <a:gd name="T3" fmla="*/ 12 h 13"/>
                <a:gd name="T4" fmla="*/ 2 w 14"/>
                <a:gd name="T5" fmla="*/ 9 h 13"/>
                <a:gd name="T6" fmla="*/ 4 w 14"/>
                <a:gd name="T7" fmla="*/ 1 h 13"/>
                <a:gd name="T8" fmla="*/ 12 w 14"/>
                <a:gd name="T9" fmla="*/ 4 h 13"/>
              </a:gdLst>
              <a:ahLst/>
              <a:cxnLst>
                <a:cxn ang="0">
                  <a:pos x="T0" y="T1"/>
                </a:cxn>
                <a:cxn ang="0">
                  <a:pos x="T2" y="T3"/>
                </a:cxn>
                <a:cxn ang="0">
                  <a:pos x="T4" y="T5"/>
                </a:cxn>
                <a:cxn ang="0">
                  <a:pos x="T6" y="T7"/>
                </a:cxn>
                <a:cxn ang="0">
                  <a:pos x="T8" y="T9"/>
                </a:cxn>
              </a:cxnLst>
              <a:rect l="0" t="0" r="r" b="b"/>
              <a:pathLst>
                <a:path w="14" h="13">
                  <a:moveTo>
                    <a:pt x="12" y="4"/>
                  </a:moveTo>
                  <a:cubicBezTo>
                    <a:pt x="14" y="7"/>
                    <a:pt x="13" y="10"/>
                    <a:pt x="10" y="12"/>
                  </a:cubicBezTo>
                  <a:cubicBezTo>
                    <a:pt x="7" y="13"/>
                    <a:pt x="3" y="12"/>
                    <a:pt x="2" y="9"/>
                  </a:cubicBezTo>
                  <a:cubicBezTo>
                    <a:pt x="0" y="6"/>
                    <a:pt x="1" y="3"/>
                    <a:pt x="4" y="1"/>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1" name="任意多边形 62"/>
            <p:cNvSpPr/>
            <p:nvPr/>
          </p:nvSpPr>
          <p:spPr bwMode="auto">
            <a:xfrm>
              <a:off x="5675313" y="2511426"/>
              <a:ext cx="84138" cy="120650"/>
            </a:xfrm>
            <a:custGeom>
              <a:avLst/>
              <a:gdLst>
                <a:gd name="T0" fmla="*/ 14 w 14"/>
                <a:gd name="T1" fmla="*/ 0 h 20"/>
                <a:gd name="T2" fmla="*/ 11 w 14"/>
                <a:gd name="T3" fmla="*/ 18 h 20"/>
                <a:gd name="T4" fmla="*/ 0 w 14"/>
                <a:gd name="T5" fmla="*/ 8 h 20"/>
                <a:gd name="T6" fmla="*/ 14 w 14"/>
                <a:gd name="T7" fmla="*/ 0 h 20"/>
              </a:gdLst>
              <a:ahLst/>
              <a:cxnLst>
                <a:cxn ang="0">
                  <a:pos x="T0" y="T1"/>
                </a:cxn>
                <a:cxn ang="0">
                  <a:pos x="T2" y="T3"/>
                </a:cxn>
                <a:cxn ang="0">
                  <a:pos x="T4" y="T5"/>
                </a:cxn>
                <a:cxn ang="0">
                  <a:pos x="T6" y="T7"/>
                </a:cxn>
              </a:cxnLst>
              <a:rect l="0" t="0" r="r" b="b"/>
              <a:pathLst>
                <a:path w="14" h="20">
                  <a:moveTo>
                    <a:pt x="14" y="0"/>
                  </a:moveTo>
                  <a:cubicBezTo>
                    <a:pt x="14" y="0"/>
                    <a:pt x="13" y="16"/>
                    <a:pt x="11" y="18"/>
                  </a:cubicBezTo>
                  <a:cubicBezTo>
                    <a:pt x="9" y="20"/>
                    <a:pt x="0" y="8"/>
                    <a:pt x="0" y="8"/>
                  </a:cubicBezTo>
                  <a:lnTo>
                    <a:pt x="14" y="0"/>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2" name="任意多边形 63"/>
            <p:cNvSpPr/>
            <p:nvPr/>
          </p:nvSpPr>
          <p:spPr bwMode="auto">
            <a:xfrm>
              <a:off x="5759451" y="2462213"/>
              <a:ext cx="115888" cy="96838"/>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5" y="16"/>
                    <a:pt x="17" y="15"/>
                  </a:cubicBezTo>
                  <a:cubicBezTo>
                    <a:pt x="19" y="14"/>
                    <a:pt x="15" y="0"/>
                    <a:pt x="15" y="0"/>
                  </a:cubicBezTo>
                  <a:lnTo>
                    <a:pt x="0" y="8"/>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3" name="任意多边形 64"/>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4" name="任意多边形 66"/>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5" name="任意多边形 67"/>
            <p:cNvSpPr/>
            <p:nvPr/>
          </p:nvSpPr>
          <p:spPr bwMode="auto">
            <a:xfrm>
              <a:off x="6262688" y="3189288"/>
              <a:ext cx="338138" cy="357188"/>
            </a:xfrm>
            <a:custGeom>
              <a:avLst/>
              <a:gdLst>
                <a:gd name="T0" fmla="*/ 18 w 56"/>
                <a:gd name="T1" fmla="*/ 0 h 59"/>
                <a:gd name="T2" fmla="*/ 56 w 56"/>
                <a:gd name="T3" fmla="*/ 51 h 59"/>
                <a:gd name="T4" fmla="*/ 47 w 56"/>
                <a:gd name="T5" fmla="*/ 59 h 59"/>
                <a:gd name="T6" fmla="*/ 16 w 56"/>
                <a:gd name="T7" fmla="*/ 38 h 59"/>
                <a:gd name="T8" fmla="*/ 1 w 56"/>
                <a:gd name="T9" fmla="*/ 17 h 59"/>
                <a:gd name="T10" fmla="*/ 0 w 56"/>
                <a:gd name="T11" fmla="*/ 2 h 59"/>
                <a:gd name="T12" fmla="*/ 18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8" y="0"/>
                  </a:moveTo>
                  <a:cubicBezTo>
                    <a:pt x="56" y="51"/>
                    <a:pt x="56" y="51"/>
                    <a:pt x="56" y="51"/>
                  </a:cubicBezTo>
                  <a:cubicBezTo>
                    <a:pt x="47" y="59"/>
                    <a:pt x="47" y="59"/>
                    <a:pt x="47" y="59"/>
                  </a:cubicBezTo>
                  <a:cubicBezTo>
                    <a:pt x="47" y="59"/>
                    <a:pt x="28" y="50"/>
                    <a:pt x="16" y="38"/>
                  </a:cubicBezTo>
                  <a:cubicBezTo>
                    <a:pt x="3" y="27"/>
                    <a:pt x="1" y="17"/>
                    <a:pt x="1" y="17"/>
                  </a:cubicBezTo>
                  <a:cubicBezTo>
                    <a:pt x="0" y="2"/>
                    <a:pt x="0" y="2"/>
                    <a:pt x="0" y="2"/>
                  </a:cubicBezTo>
                  <a:lnTo>
                    <a:pt x="18" y="0"/>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6" name="任意多边形 68"/>
            <p:cNvSpPr/>
            <p:nvPr/>
          </p:nvSpPr>
          <p:spPr bwMode="auto">
            <a:xfrm>
              <a:off x="5905501" y="2025651"/>
              <a:ext cx="120650" cy="96838"/>
            </a:xfrm>
            <a:custGeom>
              <a:avLst/>
              <a:gdLst>
                <a:gd name="T0" fmla="*/ 15 w 76"/>
                <a:gd name="T1" fmla="*/ 61 h 61"/>
                <a:gd name="T2" fmla="*/ 76 w 76"/>
                <a:gd name="T3" fmla="*/ 23 h 61"/>
                <a:gd name="T4" fmla="*/ 61 w 76"/>
                <a:gd name="T5" fmla="*/ 0 h 61"/>
                <a:gd name="T6" fmla="*/ 0 w 76"/>
                <a:gd name="T7" fmla="*/ 35 h 61"/>
                <a:gd name="T8" fmla="*/ 15 w 76"/>
                <a:gd name="T9" fmla="*/ 61 h 61"/>
              </a:gdLst>
              <a:ahLst/>
              <a:cxnLst>
                <a:cxn ang="0">
                  <a:pos x="T0" y="T1"/>
                </a:cxn>
                <a:cxn ang="0">
                  <a:pos x="T2" y="T3"/>
                </a:cxn>
                <a:cxn ang="0">
                  <a:pos x="T4" y="T5"/>
                </a:cxn>
                <a:cxn ang="0">
                  <a:pos x="T6" y="T7"/>
                </a:cxn>
                <a:cxn ang="0">
                  <a:pos x="T8" y="T9"/>
                </a:cxn>
              </a:cxnLst>
              <a:rect l="0" t="0" r="r" b="b"/>
              <a:pathLst>
                <a:path w="76" h="61">
                  <a:moveTo>
                    <a:pt x="15" y="61"/>
                  </a:moveTo>
                  <a:lnTo>
                    <a:pt x="76" y="23"/>
                  </a:lnTo>
                  <a:lnTo>
                    <a:pt x="61" y="0"/>
                  </a:lnTo>
                  <a:lnTo>
                    <a:pt x="0" y="35"/>
                  </a:lnTo>
                  <a:lnTo>
                    <a:pt x="15"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7" name="任意多边形 69"/>
            <p:cNvSpPr/>
            <p:nvPr/>
          </p:nvSpPr>
          <p:spPr bwMode="auto">
            <a:xfrm>
              <a:off x="5656263" y="1528763"/>
              <a:ext cx="473075" cy="357188"/>
            </a:xfrm>
            <a:custGeom>
              <a:avLst/>
              <a:gdLst>
                <a:gd name="T0" fmla="*/ 78 w 78"/>
                <a:gd name="T1" fmla="*/ 2 h 59"/>
                <a:gd name="T2" fmla="*/ 77 w 78"/>
                <a:gd name="T3" fmla="*/ 0 h 59"/>
                <a:gd name="T4" fmla="*/ 2 w 78"/>
                <a:gd name="T5" fmla="*/ 1 h 59"/>
                <a:gd name="T6" fmla="*/ 0 w 78"/>
                <a:gd name="T7" fmla="*/ 3 h 59"/>
                <a:gd name="T8" fmla="*/ 24 w 78"/>
                <a:gd name="T9" fmla="*/ 51 h 59"/>
                <a:gd name="T10" fmla="*/ 28 w 78"/>
                <a:gd name="T11" fmla="*/ 57 h 59"/>
                <a:gd name="T12" fmla="*/ 30 w 78"/>
                <a:gd name="T13" fmla="*/ 57 h 59"/>
                <a:gd name="T14" fmla="*/ 78 w 78"/>
                <a:gd name="T15" fmla="*/ 2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9">
                  <a:moveTo>
                    <a:pt x="78" y="2"/>
                  </a:moveTo>
                  <a:cubicBezTo>
                    <a:pt x="78" y="1"/>
                    <a:pt x="78" y="0"/>
                    <a:pt x="77" y="0"/>
                  </a:cubicBezTo>
                  <a:cubicBezTo>
                    <a:pt x="2" y="1"/>
                    <a:pt x="2" y="1"/>
                    <a:pt x="2" y="1"/>
                  </a:cubicBezTo>
                  <a:cubicBezTo>
                    <a:pt x="1" y="0"/>
                    <a:pt x="0" y="2"/>
                    <a:pt x="0" y="3"/>
                  </a:cubicBezTo>
                  <a:cubicBezTo>
                    <a:pt x="24" y="51"/>
                    <a:pt x="24" y="51"/>
                    <a:pt x="24" y="51"/>
                  </a:cubicBezTo>
                  <a:cubicBezTo>
                    <a:pt x="28" y="57"/>
                    <a:pt x="28" y="57"/>
                    <a:pt x="28" y="57"/>
                  </a:cubicBezTo>
                  <a:cubicBezTo>
                    <a:pt x="28" y="58"/>
                    <a:pt x="30" y="59"/>
                    <a:pt x="30" y="57"/>
                  </a:cubicBezTo>
                  <a:lnTo>
                    <a:pt x="78" y="2"/>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8" name="椭圆 137"/>
            <p:cNvSpPr/>
            <p:nvPr/>
          </p:nvSpPr>
          <p:spPr bwMode="auto">
            <a:xfrm>
              <a:off x="5621338" y="1468438"/>
              <a:ext cx="34925" cy="36513"/>
            </a:xfrm>
            <a:prstGeom prst="ellipse">
              <a:avLst/>
            </a:pr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9" name="任意多边形 46"/>
            <p:cNvSpPr/>
            <p:nvPr/>
          </p:nvSpPr>
          <p:spPr bwMode="auto">
            <a:xfrm>
              <a:off x="4870451" y="2638426"/>
              <a:ext cx="307975" cy="247650"/>
            </a:xfrm>
            <a:custGeom>
              <a:avLst/>
              <a:gdLst>
                <a:gd name="T0" fmla="*/ 30 w 51"/>
                <a:gd name="T1" fmla="*/ 41 h 41"/>
                <a:gd name="T2" fmla="*/ 26 w 51"/>
                <a:gd name="T3" fmla="*/ 33 h 41"/>
                <a:gd name="T4" fmla="*/ 17 w 51"/>
                <a:gd name="T5" fmla="*/ 26 h 41"/>
                <a:gd name="T6" fmla="*/ 24 w 51"/>
                <a:gd name="T7" fmla="*/ 23 h 41"/>
                <a:gd name="T8" fmla="*/ 51 w 51"/>
                <a:gd name="T9" fmla="*/ 4 h 41"/>
                <a:gd name="T10" fmla="*/ 16 w 51"/>
                <a:gd name="T11" fmla="*/ 2 h 41"/>
                <a:gd name="T12" fmla="*/ 1 w 51"/>
                <a:gd name="T13" fmla="*/ 28 h 41"/>
                <a:gd name="T14" fmla="*/ 19 w 51"/>
                <a:gd name="T15" fmla="*/ 39 h 41"/>
                <a:gd name="T16" fmla="*/ 30 w 5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1">
                  <a:moveTo>
                    <a:pt x="30" y="41"/>
                  </a:moveTo>
                  <a:cubicBezTo>
                    <a:pt x="26" y="33"/>
                    <a:pt x="26" y="33"/>
                    <a:pt x="26" y="33"/>
                  </a:cubicBezTo>
                  <a:cubicBezTo>
                    <a:pt x="26" y="33"/>
                    <a:pt x="18" y="31"/>
                    <a:pt x="17" y="26"/>
                  </a:cubicBezTo>
                  <a:cubicBezTo>
                    <a:pt x="17" y="21"/>
                    <a:pt x="24" y="23"/>
                    <a:pt x="24" y="23"/>
                  </a:cubicBezTo>
                  <a:cubicBezTo>
                    <a:pt x="24" y="23"/>
                    <a:pt x="51" y="9"/>
                    <a:pt x="51" y="4"/>
                  </a:cubicBezTo>
                  <a:cubicBezTo>
                    <a:pt x="51" y="0"/>
                    <a:pt x="19" y="0"/>
                    <a:pt x="16" y="2"/>
                  </a:cubicBezTo>
                  <a:cubicBezTo>
                    <a:pt x="13" y="4"/>
                    <a:pt x="0" y="24"/>
                    <a:pt x="1" y="28"/>
                  </a:cubicBezTo>
                  <a:cubicBezTo>
                    <a:pt x="2" y="32"/>
                    <a:pt x="19" y="39"/>
                    <a:pt x="19" y="39"/>
                  </a:cubicBezTo>
                  <a:lnTo>
                    <a:pt x="30" y="41"/>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0" name="任意多边形 24"/>
            <p:cNvSpPr/>
            <p:nvPr/>
          </p:nvSpPr>
          <p:spPr bwMode="auto">
            <a:xfrm>
              <a:off x="4089401" y="2905126"/>
              <a:ext cx="314325" cy="260350"/>
            </a:xfrm>
            <a:custGeom>
              <a:avLst/>
              <a:gdLst>
                <a:gd name="T0" fmla="*/ 31 w 52"/>
                <a:gd name="T1" fmla="*/ 43 h 43"/>
                <a:gd name="T2" fmla="*/ 26 w 52"/>
                <a:gd name="T3" fmla="*/ 35 h 43"/>
                <a:gd name="T4" fmla="*/ 17 w 52"/>
                <a:gd name="T5" fmla="*/ 28 h 43"/>
                <a:gd name="T6" fmla="*/ 24 w 52"/>
                <a:gd name="T7" fmla="*/ 24 h 43"/>
                <a:gd name="T8" fmla="*/ 52 w 52"/>
                <a:gd name="T9" fmla="*/ 4 h 43"/>
                <a:gd name="T10" fmla="*/ 16 w 52"/>
                <a:gd name="T11" fmla="*/ 3 h 43"/>
                <a:gd name="T12" fmla="*/ 1 w 52"/>
                <a:gd name="T13" fmla="*/ 30 h 43"/>
                <a:gd name="T14" fmla="*/ 19 w 52"/>
                <a:gd name="T15" fmla="*/ 41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6" y="35"/>
                    <a:pt x="26" y="35"/>
                    <a:pt x="26" y="35"/>
                  </a:cubicBezTo>
                  <a:cubicBezTo>
                    <a:pt x="26" y="35"/>
                    <a:pt x="18" y="33"/>
                    <a:pt x="17" y="28"/>
                  </a:cubicBezTo>
                  <a:cubicBezTo>
                    <a:pt x="17" y="23"/>
                    <a:pt x="24" y="24"/>
                    <a:pt x="24" y="24"/>
                  </a:cubicBezTo>
                  <a:cubicBezTo>
                    <a:pt x="24" y="24"/>
                    <a:pt x="52" y="10"/>
                    <a:pt x="52" y="4"/>
                  </a:cubicBezTo>
                  <a:cubicBezTo>
                    <a:pt x="52" y="0"/>
                    <a:pt x="19" y="0"/>
                    <a:pt x="16" y="3"/>
                  </a:cubicBezTo>
                  <a:cubicBezTo>
                    <a:pt x="12" y="5"/>
                    <a:pt x="0" y="26"/>
                    <a:pt x="1" y="30"/>
                  </a:cubicBezTo>
                  <a:cubicBezTo>
                    <a:pt x="2" y="34"/>
                    <a:pt x="19" y="41"/>
                    <a:pt x="19" y="41"/>
                  </a:cubicBezTo>
                  <a:lnTo>
                    <a:pt x="31" y="43"/>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1" name="任意多边形 65"/>
            <p:cNvSpPr/>
            <p:nvPr/>
          </p:nvSpPr>
          <p:spPr bwMode="auto">
            <a:xfrm>
              <a:off x="5505451" y="2219326"/>
              <a:ext cx="314325" cy="261938"/>
            </a:xfrm>
            <a:custGeom>
              <a:avLst/>
              <a:gdLst>
                <a:gd name="T0" fmla="*/ 31 w 52"/>
                <a:gd name="T1" fmla="*/ 43 h 43"/>
                <a:gd name="T2" fmla="*/ 27 w 52"/>
                <a:gd name="T3" fmla="*/ 36 h 43"/>
                <a:gd name="T4" fmla="*/ 18 w 52"/>
                <a:gd name="T5" fmla="*/ 28 h 43"/>
                <a:gd name="T6" fmla="*/ 24 w 52"/>
                <a:gd name="T7" fmla="*/ 24 h 43"/>
                <a:gd name="T8" fmla="*/ 52 w 52"/>
                <a:gd name="T9" fmla="*/ 4 h 43"/>
                <a:gd name="T10" fmla="*/ 16 w 52"/>
                <a:gd name="T11" fmla="*/ 3 h 43"/>
                <a:gd name="T12" fmla="*/ 1 w 52"/>
                <a:gd name="T13" fmla="*/ 30 h 43"/>
                <a:gd name="T14" fmla="*/ 19 w 52"/>
                <a:gd name="T15" fmla="*/ 42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7" y="36"/>
                    <a:pt x="27" y="36"/>
                    <a:pt x="27" y="36"/>
                  </a:cubicBezTo>
                  <a:cubicBezTo>
                    <a:pt x="27" y="36"/>
                    <a:pt x="18" y="33"/>
                    <a:pt x="18" y="28"/>
                  </a:cubicBezTo>
                  <a:cubicBezTo>
                    <a:pt x="17" y="23"/>
                    <a:pt x="24" y="24"/>
                    <a:pt x="24" y="24"/>
                  </a:cubicBezTo>
                  <a:cubicBezTo>
                    <a:pt x="24" y="24"/>
                    <a:pt x="52" y="10"/>
                    <a:pt x="52" y="4"/>
                  </a:cubicBezTo>
                  <a:cubicBezTo>
                    <a:pt x="52" y="0"/>
                    <a:pt x="19" y="1"/>
                    <a:pt x="16" y="3"/>
                  </a:cubicBezTo>
                  <a:cubicBezTo>
                    <a:pt x="12" y="6"/>
                    <a:pt x="0" y="26"/>
                    <a:pt x="1" y="30"/>
                  </a:cubicBezTo>
                  <a:cubicBezTo>
                    <a:pt x="2" y="34"/>
                    <a:pt x="19" y="42"/>
                    <a:pt x="19" y="42"/>
                  </a:cubicBezTo>
                  <a:lnTo>
                    <a:pt x="31" y="43"/>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2" name="文本框 1"/>
          <p:cNvSpPr txBox="1"/>
          <p:nvPr/>
        </p:nvSpPr>
        <p:spPr>
          <a:xfrm>
            <a:off x="231140" y="3230880"/>
            <a:ext cx="11842750" cy="2676525"/>
          </a:xfrm>
          <a:prstGeom prst="rect">
            <a:avLst/>
          </a:prstGeom>
          <a:noFill/>
        </p:spPr>
        <p:txBody>
          <a:bodyPr wrap="square" rtlCol="0" anchor="t">
            <a:spAutoFit/>
          </a:bodyPr>
          <a:p>
            <a:r>
              <a:rPr lang="zh-CN" altLang="en-US" sz="2400" u="sng"/>
              <a:t>作为洪涝灾区，河南已经进入重建阶段</a:t>
            </a:r>
            <a:r>
              <a:rPr lang="zh-CN" altLang="en-US" sz="2400" u="sng">
                <a:solidFill>
                  <a:srgbClr val="7030A0"/>
                </a:solidFill>
              </a:rPr>
              <a:t>（因）</a:t>
            </a:r>
            <a:r>
              <a:rPr lang="zh-CN" altLang="en-US" sz="2400"/>
              <a:t>，</a:t>
            </a:r>
            <a:r>
              <a:rPr lang="zh-CN" altLang="en-US" sz="2400" u="sng"/>
              <a:t>急需资源和支持</a:t>
            </a:r>
            <a:r>
              <a:rPr lang="zh-CN" altLang="en-US" sz="2400" u="sng">
                <a:solidFill>
                  <a:schemeClr val="accent3">
                    <a:lumMod val="50000"/>
                  </a:schemeClr>
                </a:solidFill>
              </a:rPr>
              <a:t>（果）</a:t>
            </a:r>
            <a:r>
              <a:rPr lang="zh-CN" altLang="en-US" sz="2400"/>
              <a:t>。</a:t>
            </a:r>
            <a:endParaRPr lang="zh-CN" altLang="en-US" sz="2400"/>
          </a:p>
          <a:p>
            <a:pPr marL="342900" indent="-342900">
              <a:buFont typeface="Arial" panose="020B0604020202020204" pitchFamily="34" charset="0"/>
              <a:buChar char="•"/>
            </a:pPr>
            <a:r>
              <a:rPr lang="zh-CN" altLang="en-US" sz="2400">
                <a:solidFill>
                  <a:srgbClr val="7030A0"/>
                </a:solidFill>
                <a:sym typeface="+mn-ea"/>
              </a:rPr>
              <a:t>As a flood-stricken area</a:t>
            </a:r>
            <a:r>
              <a:rPr lang="en-US" altLang="zh-CN" sz="2400">
                <a:solidFill>
                  <a:srgbClr val="7030A0"/>
                </a:solidFill>
                <a:sym typeface="+mn-ea"/>
              </a:rPr>
              <a:t>, </a:t>
            </a:r>
            <a:r>
              <a:rPr lang="zh-CN" altLang="en-US" sz="2400">
                <a:solidFill>
                  <a:srgbClr val="7030A0"/>
                </a:solidFill>
                <a:sym typeface="+mn-ea"/>
              </a:rPr>
              <a:t>Henan has stepped into its rebuilding</a:t>
            </a:r>
            <a:r>
              <a:rPr lang="en-US" altLang="zh-CN" sz="2400">
                <a:sym typeface="+mn-ea"/>
              </a:rPr>
              <a:t>, </a:t>
            </a:r>
            <a:r>
              <a:rPr lang="zh-CN" altLang="en-US" sz="2400">
                <a:solidFill>
                  <a:schemeClr val="accent3">
                    <a:lumMod val="50000"/>
                  </a:schemeClr>
                </a:solidFill>
                <a:sym typeface="+mn-ea"/>
              </a:rPr>
              <a:t>which is in desperate need of resources and support. </a:t>
            </a:r>
            <a:endParaRPr lang="zh-CN" altLang="en-US" sz="2400">
              <a:solidFill>
                <a:schemeClr val="accent3">
                  <a:lumMod val="50000"/>
                </a:schemeClr>
              </a:solidFill>
              <a:sym typeface="+mn-ea"/>
            </a:endParaRPr>
          </a:p>
          <a:p>
            <a:endParaRPr lang="zh-CN" altLang="en-US" sz="2400">
              <a:solidFill>
                <a:schemeClr val="accent3">
                  <a:lumMod val="50000"/>
                </a:schemeClr>
              </a:solidFill>
              <a:sym typeface="+mn-ea"/>
            </a:endParaRPr>
          </a:p>
          <a:p>
            <a:r>
              <a:rPr lang="zh-CN" altLang="en-US" sz="2400" u="sng">
                <a:sym typeface="+mn-ea"/>
              </a:rPr>
              <a:t>由于突如其来的洪水，房屋被毁，人们无家可归</a:t>
            </a:r>
            <a:r>
              <a:rPr lang="zh-CN" altLang="en-US" sz="2400" u="sng">
                <a:solidFill>
                  <a:srgbClr val="7030A0"/>
                </a:solidFill>
                <a:sym typeface="+mn-ea"/>
              </a:rPr>
              <a:t>（因</a:t>
            </a:r>
            <a:r>
              <a:rPr lang="en-US" altLang="zh-CN" sz="2400" u="sng">
                <a:solidFill>
                  <a:srgbClr val="7030A0"/>
                </a:solidFill>
                <a:sym typeface="+mn-ea"/>
              </a:rPr>
              <a:t>)</a:t>
            </a:r>
            <a:r>
              <a:rPr lang="zh-CN" altLang="en-US" sz="2400">
                <a:sym typeface="+mn-ea"/>
              </a:rPr>
              <a:t>，</a:t>
            </a:r>
            <a:r>
              <a:rPr lang="zh-CN" altLang="en-US" sz="2400" u="sng">
                <a:sym typeface="+mn-ea"/>
              </a:rPr>
              <a:t>这需要整个国家的援助</a:t>
            </a:r>
            <a:r>
              <a:rPr lang="zh-CN" altLang="en-US" sz="2400" u="sng">
                <a:solidFill>
                  <a:schemeClr val="accent3">
                    <a:lumMod val="50000"/>
                  </a:schemeClr>
                </a:solidFill>
                <a:sym typeface="+mn-ea"/>
              </a:rPr>
              <a:t>（果</a:t>
            </a:r>
            <a:r>
              <a:rPr lang="en-US" altLang="zh-CN" sz="2400" u="sng">
                <a:solidFill>
                  <a:schemeClr val="accent3">
                    <a:lumMod val="50000"/>
                  </a:schemeClr>
                </a:solidFill>
                <a:sym typeface="+mn-ea"/>
              </a:rPr>
              <a:t>)</a:t>
            </a:r>
            <a:r>
              <a:rPr lang="en-US" altLang="zh-CN" sz="2400">
                <a:solidFill>
                  <a:schemeClr val="accent3">
                    <a:lumMod val="50000"/>
                  </a:schemeClr>
                </a:solidFill>
                <a:sym typeface="+mn-ea"/>
              </a:rPr>
              <a:t> </a:t>
            </a:r>
            <a:r>
              <a:rPr lang="zh-CN" altLang="en-US" sz="2400">
                <a:solidFill>
                  <a:schemeClr val="accent3">
                    <a:lumMod val="50000"/>
                  </a:schemeClr>
                </a:solidFill>
                <a:sym typeface="+mn-ea"/>
              </a:rPr>
              <a:t>。</a:t>
            </a:r>
            <a:endParaRPr lang="zh-CN" altLang="en-US" sz="2400">
              <a:solidFill>
                <a:schemeClr val="accent3">
                  <a:lumMod val="50000"/>
                </a:schemeClr>
              </a:solidFill>
              <a:sym typeface="+mn-ea"/>
            </a:endParaRPr>
          </a:p>
          <a:p>
            <a:pPr marL="342900" indent="-342900">
              <a:buFont typeface="Arial" panose="020B0604020202020204" pitchFamily="34" charset="0"/>
              <a:buChar char="•"/>
            </a:pPr>
            <a:r>
              <a:rPr lang="zh-CN" altLang="en-US" sz="2400">
                <a:solidFill>
                  <a:srgbClr val="7030A0"/>
                </a:solidFill>
                <a:sym typeface="+mn-ea"/>
              </a:rPr>
              <a:t>On account of the abrupt flood, </a:t>
            </a:r>
            <a:r>
              <a:rPr lang="en-US" altLang="zh-CN" sz="2400">
                <a:solidFill>
                  <a:srgbClr val="7030A0"/>
                </a:solidFill>
                <a:sym typeface="+mn-ea"/>
              </a:rPr>
              <a:t>h</a:t>
            </a:r>
            <a:r>
              <a:rPr lang="zh-CN" altLang="en-US" sz="2400">
                <a:solidFill>
                  <a:srgbClr val="7030A0"/>
                </a:solidFill>
                <a:sym typeface="+mn-ea"/>
              </a:rPr>
              <a:t>ouses are destroyed and people are homeless，</a:t>
            </a:r>
            <a:r>
              <a:rPr lang="zh-CN" altLang="en-US" sz="2400">
                <a:solidFill>
                  <a:schemeClr val="accent3">
                    <a:lumMod val="50000"/>
                  </a:schemeClr>
                </a:solidFill>
                <a:sym typeface="+mn-ea"/>
              </a:rPr>
              <a:t> which requires the whole nation's assistance. </a:t>
            </a:r>
            <a:endParaRPr lang="zh-CN" altLang="en-US" sz="2400">
              <a:solidFill>
                <a:schemeClr val="accent3">
                  <a:lumMod val="50000"/>
                </a:schemeClr>
              </a:solidFill>
            </a:endParaRPr>
          </a:p>
        </p:txBody>
      </p:sp>
      <p:sp>
        <p:nvSpPr>
          <p:cNvPr id="5" name="文本框 4"/>
          <p:cNvSpPr txBox="1"/>
          <p:nvPr/>
        </p:nvSpPr>
        <p:spPr>
          <a:xfrm>
            <a:off x="368935" y="1097280"/>
            <a:ext cx="11463655" cy="1198880"/>
          </a:xfrm>
          <a:prstGeom prst="rect">
            <a:avLst/>
          </a:prstGeom>
          <a:noFill/>
          <a:ln>
            <a:solidFill>
              <a:schemeClr val="accent1">
                <a:lumMod val="75000"/>
              </a:schemeClr>
            </a:solidFill>
          </a:ln>
        </p:spPr>
        <p:txBody>
          <a:bodyPr wrap="square" rtlCol="0" anchor="t">
            <a:spAutoFit/>
          </a:bodyPr>
          <a:p>
            <a:r>
              <a:rPr lang="en-US" altLang="zh-CN" sz="2400"/>
              <a:t>      </a:t>
            </a:r>
            <a:r>
              <a:rPr lang="zh-CN" altLang="en-US" sz="2400"/>
              <a:t>运</a:t>
            </a:r>
            <a:r>
              <a:rPr lang="en-US" altLang="zh-CN" sz="2400"/>
              <a:t>用因果逻辑的思维方式合理拓展细节, </a:t>
            </a:r>
            <a:r>
              <a:rPr lang="en-US" altLang="zh-CN" sz="2400">
                <a:sym typeface="+mn-ea"/>
              </a:rPr>
              <a:t>要么把已知信息当原因拓展合理结果，</a:t>
            </a:r>
            <a:r>
              <a:rPr lang="en-US" altLang="zh-CN" sz="2400"/>
              <a:t>要么把</a:t>
            </a:r>
            <a:r>
              <a:rPr lang="en-US" altLang="zh-CN" sz="2400" b="1">
                <a:solidFill>
                  <a:schemeClr val="accent3">
                    <a:lumMod val="50000"/>
                  </a:schemeClr>
                </a:solidFill>
              </a:rPr>
              <a:t>已知信息</a:t>
            </a:r>
            <a:r>
              <a:rPr lang="zh-CN" altLang="en-US" sz="2400" b="1">
                <a:solidFill>
                  <a:schemeClr val="accent3">
                    <a:lumMod val="50000"/>
                  </a:schemeClr>
                </a:solidFill>
              </a:rPr>
              <a:t>（捐赠）</a:t>
            </a:r>
            <a:r>
              <a:rPr lang="en-US" altLang="zh-CN" sz="2400" b="1">
                <a:solidFill>
                  <a:schemeClr val="accent3">
                    <a:lumMod val="50000"/>
                  </a:schemeClr>
                </a:solidFill>
              </a:rPr>
              <a:t>当结果</a:t>
            </a:r>
            <a:r>
              <a:rPr lang="en-US" altLang="zh-CN" sz="2400"/>
              <a:t>寻找</a:t>
            </a:r>
            <a:r>
              <a:rPr lang="en-US" altLang="zh-CN" sz="2400" b="1">
                <a:solidFill>
                  <a:srgbClr val="7030A0"/>
                </a:solidFill>
              </a:rPr>
              <a:t>合理原因</a:t>
            </a:r>
            <a:r>
              <a:rPr lang="zh-CN" altLang="en-US" sz="2400" b="1">
                <a:solidFill>
                  <a:srgbClr val="7030A0"/>
                </a:solidFill>
              </a:rPr>
              <a:t>（怎样合理表达灾情，让受众感到刻不容缓地去救助）</a:t>
            </a:r>
            <a:r>
              <a:rPr lang="en-US" altLang="zh-CN" sz="2400"/>
              <a:t>，彰显良好的思维品质，是写出高分作文的一个很重要的技巧。</a:t>
            </a:r>
            <a:endParaRPr lang="en-US" altLang="zh-CN" sz="2400">
              <a:sym typeface="+mn-ea"/>
            </a:endParaRPr>
          </a:p>
        </p:txBody>
      </p:sp>
      <p:grpSp>
        <p:nvGrpSpPr>
          <p:cNvPr id="6" name="组合 5"/>
          <p:cNvGrpSpPr>
            <a:grpSpLocks noChangeAspect="1"/>
          </p:cNvGrpSpPr>
          <p:nvPr/>
        </p:nvGrpSpPr>
        <p:grpSpPr>
          <a:xfrm>
            <a:off x="9679940" y="5447665"/>
            <a:ext cx="2394585" cy="1480820"/>
            <a:chOff x="2882900" y="1106488"/>
            <a:chExt cx="6410325" cy="4629150"/>
          </a:xfrm>
        </p:grpSpPr>
        <p:sp>
          <p:nvSpPr>
            <p:cNvPr id="7" name="任意多边形 6"/>
            <p:cNvSpPr/>
            <p:nvPr/>
          </p:nvSpPr>
          <p:spPr bwMode="auto">
            <a:xfrm>
              <a:off x="4421188" y="2505076"/>
              <a:ext cx="2244725" cy="2233613"/>
            </a:xfrm>
            <a:custGeom>
              <a:avLst/>
              <a:gdLst>
                <a:gd name="T0" fmla="*/ 54 w 140"/>
                <a:gd name="T1" fmla="*/ 9 h 139"/>
                <a:gd name="T2" fmla="*/ 9 w 140"/>
                <a:gd name="T3" fmla="*/ 86 h 139"/>
                <a:gd name="T4" fmla="*/ 86 w 140"/>
                <a:gd name="T5" fmla="*/ 130 h 139"/>
                <a:gd name="T6" fmla="*/ 131 w 140"/>
                <a:gd name="T7" fmla="*/ 53 h 139"/>
                <a:gd name="T8" fmla="*/ 54 w 140"/>
                <a:gd name="T9" fmla="*/ 9 h 139"/>
                <a:gd name="T10" fmla="*/ 79 w 140"/>
                <a:gd name="T11" fmla="*/ 102 h 139"/>
                <a:gd name="T12" fmla="*/ 38 w 140"/>
                <a:gd name="T13" fmla="*/ 78 h 139"/>
                <a:gd name="T14" fmla="*/ 62 w 140"/>
                <a:gd name="T15" fmla="*/ 37 h 139"/>
                <a:gd name="T16" fmla="*/ 102 w 140"/>
                <a:gd name="T17" fmla="*/ 61 h 139"/>
                <a:gd name="T18" fmla="*/ 79 w 140"/>
                <a:gd name="T19" fmla="*/ 10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39">
                  <a:moveTo>
                    <a:pt x="54" y="9"/>
                  </a:moveTo>
                  <a:cubicBezTo>
                    <a:pt x="20" y="17"/>
                    <a:pt x="0" y="52"/>
                    <a:pt x="9" y="86"/>
                  </a:cubicBezTo>
                  <a:cubicBezTo>
                    <a:pt x="18" y="119"/>
                    <a:pt x="53" y="139"/>
                    <a:pt x="86" y="130"/>
                  </a:cubicBezTo>
                  <a:cubicBezTo>
                    <a:pt x="120" y="122"/>
                    <a:pt x="140" y="87"/>
                    <a:pt x="131" y="53"/>
                  </a:cubicBezTo>
                  <a:cubicBezTo>
                    <a:pt x="122" y="20"/>
                    <a:pt x="88" y="0"/>
                    <a:pt x="54" y="9"/>
                  </a:cubicBezTo>
                  <a:close/>
                  <a:moveTo>
                    <a:pt x="79" y="102"/>
                  </a:moveTo>
                  <a:cubicBezTo>
                    <a:pt x="61" y="106"/>
                    <a:pt x="43" y="96"/>
                    <a:pt x="38" y="78"/>
                  </a:cubicBezTo>
                  <a:cubicBezTo>
                    <a:pt x="33" y="60"/>
                    <a:pt x="44" y="42"/>
                    <a:pt x="62" y="37"/>
                  </a:cubicBezTo>
                  <a:cubicBezTo>
                    <a:pt x="79" y="33"/>
                    <a:pt x="98" y="43"/>
                    <a:pt x="102" y="61"/>
                  </a:cubicBezTo>
                  <a:cubicBezTo>
                    <a:pt x="107" y="79"/>
                    <a:pt x="96" y="97"/>
                    <a:pt x="79" y="102"/>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 name="任意多边形 7"/>
            <p:cNvSpPr/>
            <p:nvPr/>
          </p:nvSpPr>
          <p:spPr bwMode="auto">
            <a:xfrm>
              <a:off x="4965700" y="2311401"/>
              <a:ext cx="609600" cy="611188"/>
            </a:xfrm>
            <a:custGeom>
              <a:avLst/>
              <a:gdLst>
                <a:gd name="T0" fmla="*/ 38 w 38"/>
                <a:gd name="T1" fmla="*/ 31 h 38"/>
                <a:gd name="T2" fmla="*/ 10 w 38"/>
                <a:gd name="T3" fmla="*/ 38 h 38"/>
                <a:gd name="T4" fmla="*/ 3 w 38"/>
                <a:gd name="T5" fmla="*/ 12 h 38"/>
                <a:gd name="T6" fmla="*/ 31 w 38"/>
                <a:gd name="T7" fmla="*/ 4 h 38"/>
                <a:gd name="T8" fmla="*/ 38 w 38"/>
                <a:gd name="T9" fmla="*/ 31 h 38"/>
              </a:gdLst>
              <a:ahLst/>
              <a:cxnLst>
                <a:cxn ang="0">
                  <a:pos x="T0" y="T1"/>
                </a:cxn>
                <a:cxn ang="0">
                  <a:pos x="T2" y="T3"/>
                </a:cxn>
                <a:cxn ang="0">
                  <a:pos x="T4" y="T5"/>
                </a:cxn>
                <a:cxn ang="0">
                  <a:pos x="T6" y="T7"/>
                </a:cxn>
                <a:cxn ang="0">
                  <a:pos x="T8" y="T9"/>
                </a:cxn>
              </a:cxnLst>
              <a:rect l="0" t="0" r="r" b="b"/>
              <a:pathLst>
                <a:path w="38" h="38">
                  <a:moveTo>
                    <a:pt x="38" y="31"/>
                  </a:moveTo>
                  <a:cubicBezTo>
                    <a:pt x="10" y="38"/>
                    <a:pt x="10" y="38"/>
                    <a:pt x="10" y="38"/>
                  </a:cubicBezTo>
                  <a:cubicBezTo>
                    <a:pt x="10" y="38"/>
                    <a:pt x="0" y="18"/>
                    <a:pt x="3" y="12"/>
                  </a:cubicBezTo>
                  <a:cubicBezTo>
                    <a:pt x="7" y="6"/>
                    <a:pt x="25" y="0"/>
                    <a:pt x="31" y="4"/>
                  </a:cubicBezTo>
                  <a:cubicBezTo>
                    <a:pt x="36" y="8"/>
                    <a:pt x="38" y="31"/>
                    <a:pt x="38" y="31"/>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 name="任意多边形 8"/>
            <p:cNvSpPr/>
            <p:nvPr/>
          </p:nvSpPr>
          <p:spPr bwMode="auto">
            <a:xfrm>
              <a:off x="5495925" y="4337051"/>
              <a:ext cx="592138" cy="595313"/>
            </a:xfrm>
            <a:custGeom>
              <a:avLst/>
              <a:gdLst>
                <a:gd name="T0" fmla="*/ 27 w 37"/>
                <a:gd name="T1" fmla="*/ 0 h 37"/>
                <a:gd name="T2" fmla="*/ 0 w 37"/>
                <a:gd name="T3" fmla="*/ 7 h 37"/>
                <a:gd name="T4" fmla="*/ 7 w 37"/>
                <a:gd name="T5" fmla="*/ 34 h 37"/>
                <a:gd name="T6" fmla="*/ 34 w 37"/>
                <a:gd name="T7" fmla="*/ 26 h 37"/>
                <a:gd name="T8" fmla="*/ 27 w 37"/>
                <a:gd name="T9" fmla="*/ 0 h 37"/>
              </a:gdLst>
              <a:ahLst/>
              <a:cxnLst>
                <a:cxn ang="0">
                  <a:pos x="T0" y="T1"/>
                </a:cxn>
                <a:cxn ang="0">
                  <a:pos x="T2" y="T3"/>
                </a:cxn>
                <a:cxn ang="0">
                  <a:pos x="T4" y="T5"/>
                </a:cxn>
                <a:cxn ang="0">
                  <a:pos x="T6" y="T7"/>
                </a:cxn>
                <a:cxn ang="0">
                  <a:pos x="T8" y="T9"/>
                </a:cxn>
              </a:cxnLst>
              <a:rect l="0" t="0" r="r" b="b"/>
              <a:pathLst>
                <a:path w="37" h="37">
                  <a:moveTo>
                    <a:pt x="27" y="0"/>
                  </a:moveTo>
                  <a:cubicBezTo>
                    <a:pt x="0" y="7"/>
                    <a:pt x="0" y="7"/>
                    <a:pt x="0" y="7"/>
                  </a:cubicBezTo>
                  <a:cubicBezTo>
                    <a:pt x="0" y="7"/>
                    <a:pt x="1" y="30"/>
                    <a:pt x="7" y="34"/>
                  </a:cubicBezTo>
                  <a:cubicBezTo>
                    <a:pt x="13" y="37"/>
                    <a:pt x="31" y="33"/>
                    <a:pt x="34" y="26"/>
                  </a:cubicBezTo>
                  <a:cubicBezTo>
                    <a:pt x="37" y="20"/>
                    <a:pt x="27" y="0"/>
                    <a:pt x="27" y="0"/>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 name="任意多边形 9"/>
            <p:cNvSpPr/>
            <p:nvPr/>
          </p:nvSpPr>
          <p:spPr bwMode="auto">
            <a:xfrm>
              <a:off x="4341813" y="2827338"/>
              <a:ext cx="623888" cy="625475"/>
            </a:xfrm>
            <a:custGeom>
              <a:avLst/>
              <a:gdLst>
                <a:gd name="T0" fmla="*/ 39 w 39"/>
                <a:gd name="T1" fmla="*/ 13 h 39"/>
                <a:gd name="T2" fmla="*/ 28 w 39"/>
                <a:gd name="T3" fmla="*/ 39 h 39"/>
                <a:gd name="T4" fmla="*/ 2 w 39"/>
                <a:gd name="T5" fmla="*/ 28 h 39"/>
                <a:gd name="T6" fmla="*/ 13 w 39"/>
                <a:gd name="T7" fmla="*/ 2 h 39"/>
                <a:gd name="T8" fmla="*/ 39 w 39"/>
                <a:gd name="T9" fmla="*/ 13 h 39"/>
              </a:gdLst>
              <a:ahLst/>
              <a:cxnLst>
                <a:cxn ang="0">
                  <a:pos x="T0" y="T1"/>
                </a:cxn>
                <a:cxn ang="0">
                  <a:pos x="T2" y="T3"/>
                </a:cxn>
                <a:cxn ang="0">
                  <a:pos x="T4" y="T5"/>
                </a:cxn>
                <a:cxn ang="0">
                  <a:pos x="T6" y="T7"/>
                </a:cxn>
                <a:cxn ang="0">
                  <a:pos x="T8" y="T9"/>
                </a:cxn>
              </a:cxnLst>
              <a:rect l="0" t="0" r="r" b="b"/>
              <a:pathLst>
                <a:path w="39" h="39">
                  <a:moveTo>
                    <a:pt x="39" y="13"/>
                  </a:moveTo>
                  <a:cubicBezTo>
                    <a:pt x="28" y="39"/>
                    <a:pt x="28" y="39"/>
                    <a:pt x="28" y="39"/>
                  </a:cubicBezTo>
                  <a:cubicBezTo>
                    <a:pt x="28" y="39"/>
                    <a:pt x="5" y="35"/>
                    <a:pt x="2" y="28"/>
                  </a:cubicBezTo>
                  <a:cubicBezTo>
                    <a:pt x="0" y="22"/>
                    <a:pt x="6" y="4"/>
                    <a:pt x="13" y="2"/>
                  </a:cubicBezTo>
                  <a:cubicBezTo>
                    <a:pt x="20" y="0"/>
                    <a:pt x="39" y="13"/>
                    <a:pt x="39" y="13"/>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 name="任意多边形 10"/>
            <p:cNvSpPr/>
            <p:nvPr/>
          </p:nvSpPr>
          <p:spPr bwMode="auto">
            <a:xfrm>
              <a:off x="4244975" y="3614738"/>
              <a:ext cx="560388" cy="609600"/>
            </a:xfrm>
            <a:custGeom>
              <a:avLst/>
              <a:gdLst>
                <a:gd name="T0" fmla="*/ 33 w 35"/>
                <a:gd name="T1" fmla="*/ 2 h 38"/>
                <a:gd name="T2" fmla="*/ 35 w 35"/>
                <a:gd name="T3" fmla="*/ 31 h 38"/>
                <a:gd name="T4" fmla="*/ 8 w 35"/>
                <a:gd name="T5" fmla="*/ 33 h 38"/>
                <a:gd name="T6" fmla="*/ 5 w 35"/>
                <a:gd name="T7" fmla="*/ 5 h 38"/>
                <a:gd name="T8" fmla="*/ 33 w 35"/>
                <a:gd name="T9" fmla="*/ 2 h 38"/>
              </a:gdLst>
              <a:ahLst/>
              <a:cxnLst>
                <a:cxn ang="0">
                  <a:pos x="T0" y="T1"/>
                </a:cxn>
                <a:cxn ang="0">
                  <a:pos x="T2" y="T3"/>
                </a:cxn>
                <a:cxn ang="0">
                  <a:pos x="T4" y="T5"/>
                </a:cxn>
                <a:cxn ang="0">
                  <a:pos x="T6" y="T7"/>
                </a:cxn>
                <a:cxn ang="0">
                  <a:pos x="T8" y="T9"/>
                </a:cxn>
              </a:cxnLst>
              <a:rect l="0" t="0" r="r" b="b"/>
              <a:pathLst>
                <a:path w="35" h="38">
                  <a:moveTo>
                    <a:pt x="33" y="2"/>
                  </a:moveTo>
                  <a:cubicBezTo>
                    <a:pt x="35" y="31"/>
                    <a:pt x="35" y="31"/>
                    <a:pt x="35" y="31"/>
                  </a:cubicBezTo>
                  <a:cubicBezTo>
                    <a:pt x="35" y="31"/>
                    <a:pt x="13" y="38"/>
                    <a:pt x="8" y="33"/>
                  </a:cubicBezTo>
                  <a:cubicBezTo>
                    <a:pt x="2" y="29"/>
                    <a:pt x="0" y="10"/>
                    <a:pt x="5" y="5"/>
                  </a:cubicBezTo>
                  <a:cubicBezTo>
                    <a:pt x="10" y="0"/>
                    <a:pt x="33" y="2"/>
                    <a:pt x="33" y="2"/>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 name="任意多边形 11"/>
            <p:cNvSpPr/>
            <p:nvPr/>
          </p:nvSpPr>
          <p:spPr bwMode="auto">
            <a:xfrm>
              <a:off x="6264275" y="3067051"/>
              <a:ext cx="593725" cy="611188"/>
            </a:xfrm>
            <a:custGeom>
              <a:avLst/>
              <a:gdLst>
                <a:gd name="T0" fmla="*/ 6 w 37"/>
                <a:gd name="T1" fmla="*/ 38 h 38"/>
                <a:gd name="T2" fmla="*/ 0 w 37"/>
                <a:gd name="T3" fmla="*/ 10 h 38"/>
                <a:gd name="T4" fmla="*/ 27 w 37"/>
                <a:gd name="T5" fmla="*/ 4 h 38"/>
                <a:gd name="T6" fmla="*/ 33 w 37"/>
                <a:gd name="T7" fmla="*/ 32 h 38"/>
                <a:gd name="T8" fmla="*/ 6 w 37"/>
                <a:gd name="T9" fmla="*/ 38 h 38"/>
              </a:gdLst>
              <a:ahLst/>
              <a:cxnLst>
                <a:cxn ang="0">
                  <a:pos x="T0" y="T1"/>
                </a:cxn>
                <a:cxn ang="0">
                  <a:pos x="T2" y="T3"/>
                </a:cxn>
                <a:cxn ang="0">
                  <a:pos x="T4" y="T5"/>
                </a:cxn>
                <a:cxn ang="0">
                  <a:pos x="T6" y="T7"/>
                </a:cxn>
                <a:cxn ang="0">
                  <a:pos x="T8" y="T9"/>
                </a:cxn>
              </a:cxnLst>
              <a:rect l="0" t="0" r="r" b="b"/>
              <a:pathLst>
                <a:path w="37" h="38">
                  <a:moveTo>
                    <a:pt x="6" y="38"/>
                  </a:moveTo>
                  <a:cubicBezTo>
                    <a:pt x="0" y="10"/>
                    <a:pt x="0" y="10"/>
                    <a:pt x="0" y="10"/>
                  </a:cubicBezTo>
                  <a:cubicBezTo>
                    <a:pt x="0" y="10"/>
                    <a:pt x="21" y="0"/>
                    <a:pt x="27" y="4"/>
                  </a:cubicBezTo>
                  <a:cubicBezTo>
                    <a:pt x="33" y="8"/>
                    <a:pt x="37" y="26"/>
                    <a:pt x="33" y="32"/>
                  </a:cubicBezTo>
                  <a:cubicBezTo>
                    <a:pt x="28" y="37"/>
                    <a:pt x="6" y="38"/>
                    <a:pt x="6" y="38"/>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 name="任意多边形 12"/>
            <p:cNvSpPr/>
            <p:nvPr/>
          </p:nvSpPr>
          <p:spPr bwMode="auto">
            <a:xfrm>
              <a:off x="5751513" y="2424113"/>
              <a:ext cx="641350" cy="660400"/>
            </a:xfrm>
            <a:custGeom>
              <a:avLst/>
              <a:gdLst>
                <a:gd name="T0" fmla="*/ 0 w 40"/>
                <a:gd name="T1" fmla="*/ 24 h 41"/>
                <a:gd name="T2" fmla="*/ 23 w 40"/>
                <a:gd name="T3" fmla="*/ 41 h 41"/>
                <a:gd name="T4" fmla="*/ 39 w 40"/>
                <a:gd name="T5" fmla="*/ 19 h 41"/>
                <a:gd name="T6" fmla="*/ 17 w 40"/>
                <a:gd name="T7" fmla="*/ 2 h 41"/>
                <a:gd name="T8" fmla="*/ 0 w 40"/>
                <a:gd name="T9" fmla="*/ 24 h 41"/>
              </a:gdLst>
              <a:ahLst/>
              <a:cxnLst>
                <a:cxn ang="0">
                  <a:pos x="T0" y="T1"/>
                </a:cxn>
                <a:cxn ang="0">
                  <a:pos x="T2" y="T3"/>
                </a:cxn>
                <a:cxn ang="0">
                  <a:pos x="T4" y="T5"/>
                </a:cxn>
                <a:cxn ang="0">
                  <a:pos x="T6" y="T7"/>
                </a:cxn>
                <a:cxn ang="0">
                  <a:pos x="T8" y="T9"/>
                </a:cxn>
              </a:cxnLst>
              <a:rect l="0" t="0" r="r" b="b"/>
              <a:pathLst>
                <a:path w="40" h="41">
                  <a:moveTo>
                    <a:pt x="0" y="24"/>
                  </a:moveTo>
                  <a:cubicBezTo>
                    <a:pt x="23" y="41"/>
                    <a:pt x="23" y="41"/>
                    <a:pt x="23" y="41"/>
                  </a:cubicBezTo>
                  <a:cubicBezTo>
                    <a:pt x="23" y="41"/>
                    <a:pt x="40" y="26"/>
                    <a:pt x="39" y="19"/>
                  </a:cubicBezTo>
                  <a:cubicBezTo>
                    <a:pt x="38" y="12"/>
                    <a:pt x="24" y="0"/>
                    <a:pt x="17" y="2"/>
                  </a:cubicBezTo>
                  <a:cubicBezTo>
                    <a:pt x="10" y="4"/>
                    <a:pt x="0" y="24"/>
                    <a:pt x="0" y="24"/>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 name="任意多边形 13"/>
            <p:cNvSpPr/>
            <p:nvPr/>
          </p:nvSpPr>
          <p:spPr bwMode="auto">
            <a:xfrm>
              <a:off x="4629150" y="4192588"/>
              <a:ext cx="641350" cy="658813"/>
            </a:xfrm>
            <a:custGeom>
              <a:avLst/>
              <a:gdLst>
                <a:gd name="T0" fmla="*/ 40 w 40"/>
                <a:gd name="T1" fmla="*/ 18 h 41"/>
                <a:gd name="T2" fmla="*/ 17 w 40"/>
                <a:gd name="T3" fmla="*/ 0 h 41"/>
                <a:gd name="T4" fmla="*/ 1 w 40"/>
                <a:gd name="T5" fmla="*/ 22 h 41"/>
                <a:gd name="T6" fmla="*/ 23 w 40"/>
                <a:gd name="T7" fmla="*/ 40 h 41"/>
                <a:gd name="T8" fmla="*/ 40 w 40"/>
                <a:gd name="T9" fmla="*/ 18 h 41"/>
              </a:gdLst>
              <a:ahLst/>
              <a:cxnLst>
                <a:cxn ang="0">
                  <a:pos x="T0" y="T1"/>
                </a:cxn>
                <a:cxn ang="0">
                  <a:pos x="T2" y="T3"/>
                </a:cxn>
                <a:cxn ang="0">
                  <a:pos x="T4" y="T5"/>
                </a:cxn>
                <a:cxn ang="0">
                  <a:pos x="T6" y="T7"/>
                </a:cxn>
                <a:cxn ang="0">
                  <a:pos x="T8" y="T9"/>
                </a:cxn>
              </a:cxnLst>
              <a:rect l="0" t="0" r="r" b="b"/>
              <a:pathLst>
                <a:path w="40" h="41">
                  <a:moveTo>
                    <a:pt x="40" y="18"/>
                  </a:moveTo>
                  <a:cubicBezTo>
                    <a:pt x="17" y="0"/>
                    <a:pt x="17" y="0"/>
                    <a:pt x="17" y="0"/>
                  </a:cubicBezTo>
                  <a:cubicBezTo>
                    <a:pt x="17" y="0"/>
                    <a:pt x="0" y="15"/>
                    <a:pt x="1" y="22"/>
                  </a:cubicBezTo>
                  <a:cubicBezTo>
                    <a:pt x="2" y="29"/>
                    <a:pt x="16" y="41"/>
                    <a:pt x="23" y="40"/>
                  </a:cubicBezTo>
                  <a:cubicBezTo>
                    <a:pt x="30" y="38"/>
                    <a:pt x="40" y="18"/>
                    <a:pt x="40" y="18"/>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 name="任意多边形 14"/>
            <p:cNvSpPr/>
            <p:nvPr/>
          </p:nvSpPr>
          <p:spPr bwMode="auto">
            <a:xfrm>
              <a:off x="6151563" y="3838576"/>
              <a:ext cx="625475" cy="627063"/>
            </a:xfrm>
            <a:custGeom>
              <a:avLst/>
              <a:gdLst>
                <a:gd name="T0" fmla="*/ 0 w 39"/>
                <a:gd name="T1" fmla="*/ 26 h 39"/>
                <a:gd name="T2" fmla="*/ 11 w 39"/>
                <a:gd name="T3" fmla="*/ 0 h 39"/>
                <a:gd name="T4" fmla="*/ 36 w 39"/>
                <a:gd name="T5" fmla="*/ 11 h 39"/>
                <a:gd name="T6" fmla="*/ 25 w 39"/>
                <a:gd name="T7" fmla="*/ 37 h 39"/>
                <a:gd name="T8" fmla="*/ 0 w 39"/>
                <a:gd name="T9" fmla="*/ 26 h 39"/>
              </a:gdLst>
              <a:ahLst/>
              <a:cxnLst>
                <a:cxn ang="0">
                  <a:pos x="T0" y="T1"/>
                </a:cxn>
                <a:cxn ang="0">
                  <a:pos x="T2" y="T3"/>
                </a:cxn>
                <a:cxn ang="0">
                  <a:pos x="T4" y="T5"/>
                </a:cxn>
                <a:cxn ang="0">
                  <a:pos x="T6" y="T7"/>
                </a:cxn>
                <a:cxn ang="0">
                  <a:pos x="T8" y="T9"/>
                </a:cxn>
              </a:cxnLst>
              <a:rect l="0" t="0" r="r" b="b"/>
              <a:pathLst>
                <a:path w="39" h="39">
                  <a:moveTo>
                    <a:pt x="0" y="26"/>
                  </a:moveTo>
                  <a:cubicBezTo>
                    <a:pt x="11" y="0"/>
                    <a:pt x="11" y="0"/>
                    <a:pt x="11" y="0"/>
                  </a:cubicBezTo>
                  <a:cubicBezTo>
                    <a:pt x="11" y="0"/>
                    <a:pt x="34" y="4"/>
                    <a:pt x="36" y="11"/>
                  </a:cubicBezTo>
                  <a:cubicBezTo>
                    <a:pt x="39" y="17"/>
                    <a:pt x="32" y="35"/>
                    <a:pt x="25" y="37"/>
                  </a:cubicBezTo>
                  <a:cubicBezTo>
                    <a:pt x="19" y="39"/>
                    <a:pt x="0" y="26"/>
                    <a:pt x="0" y="26"/>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 name="任意多边形 15"/>
            <p:cNvSpPr/>
            <p:nvPr/>
          </p:nvSpPr>
          <p:spPr bwMode="auto">
            <a:xfrm>
              <a:off x="6424613" y="1235076"/>
              <a:ext cx="1554163" cy="1543050"/>
            </a:xfrm>
            <a:custGeom>
              <a:avLst/>
              <a:gdLst>
                <a:gd name="T0" fmla="*/ 37 w 97"/>
                <a:gd name="T1" fmla="*/ 6 h 96"/>
                <a:gd name="T2" fmla="*/ 6 w 97"/>
                <a:gd name="T3" fmla="*/ 59 h 96"/>
                <a:gd name="T4" fmla="*/ 59 w 97"/>
                <a:gd name="T5" fmla="*/ 90 h 96"/>
                <a:gd name="T6" fmla="*/ 90 w 97"/>
                <a:gd name="T7" fmla="*/ 37 h 96"/>
                <a:gd name="T8" fmla="*/ 37 w 97"/>
                <a:gd name="T9" fmla="*/ 6 h 96"/>
                <a:gd name="T10" fmla="*/ 54 w 97"/>
                <a:gd name="T11" fmla="*/ 70 h 96"/>
                <a:gd name="T12" fmla="*/ 26 w 97"/>
                <a:gd name="T13" fmla="*/ 54 h 96"/>
                <a:gd name="T14" fmla="*/ 43 w 97"/>
                <a:gd name="T15" fmla="*/ 26 h 96"/>
                <a:gd name="T16" fmla="*/ 71 w 97"/>
                <a:gd name="T17" fmla="*/ 42 h 96"/>
                <a:gd name="T18" fmla="*/ 54 w 97"/>
                <a:gd name="T19" fmla="*/ 7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6">
                  <a:moveTo>
                    <a:pt x="37" y="6"/>
                  </a:moveTo>
                  <a:cubicBezTo>
                    <a:pt x="14" y="12"/>
                    <a:pt x="0" y="36"/>
                    <a:pt x="6" y="59"/>
                  </a:cubicBezTo>
                  <a:cubicBezTo>
                    <a:pt x="12" y="82"/>
                    <a:pt x="36" y="96"/>
                    <a:pt x="59" y="90"/>
                  </a:cubicBezTo>
                  <a:cubicBezTo>
                    <a:pt x="83" y="84"/>
                    <a:pt x="97" y="60"/>
                    <a:pt x="90" y="37"/>
                  </a:cubicBezTo>
                  <a:cubicBezTo>
                    <a:pt x="84" y="13"/>
                    <a:pt x="61" y="0"/>
                    <a:pt x="37" y="6"/>
                  </a:cubicBezTo>
                  <a:close/>
                  <a:moveTo>
                    <a:pt x="54" y="70"/>
                  </a:moveTo>
                  <a:cubicBezTo>
                    <a:pt x="42" y="73"/>
                    <a:pt x="29" y="66"/>
                    <a:pt x="26" y="54"/>
                  </a:cubicBezTo>
                  <a:cubicBezTo>
                    <a:pt x="23" y="41"/>
                    <a:pt x="30" y="29"/>
                    <a:pt x="43" y="26"/>
                  </a:cubicBezTo>
                  <a:cubicBezTo>
                    <a:pt x="55" y="22"/>
                    <a:pt x="67" y="30"/>
                    <a:pt x="71" y="42"/>
                  </a:cubicBezTo>
                  <a:cubicBezTo>
                    <a:pt x="74" y="54"/>
                    <a:pt x="66" y="67"/>
                    <a:pt x="54" y="70"/>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 name="任意多边形 16"/>
            <p:cNvSpPr/>
            <p:nvPr/>
          </p:nvSpPr>
          <p:spPr bwMode="auto">
            <a:xfrm>
              <a:off x="6792913" y="1106488"/>
              <a:ext cx="433388" cy="417513"/>
            </a:xfrm>
            <a:custGeom>
              <a:avLst/>
              <a:gdLst>
                <a:gd name="T0" fmla="*/ 27 w 27"/>
                <a:gd name="T1" fmla="*/ 21 h 26"/>
                <a:gd name="T2" fmla="*/ 8 w 27"/>
                <a:gd name="T3" fmla="*/ 26 h 26"/>
                <a:gd name="T4" fmla="*/ 3 w 27"/>
                <a:gd name="T5" fmla="*/ 8 h 26"/>
                <a:gd name="T6" fmla="*/ 22 w 27"/>
                <a:gd name="T7" fmla="*/ 3 h 26"/>
                <a:gd name="T8" fmla="*/ 27 w 27"/>
                <a:gd name="T9" fmla="*/ 21 h 26"/>
              </a:gdLst>
              <a:ahLst/>
              <a:cxnLst>
                <a:cxn ang="0">
                  <a:pos x="T0" y="T1"/>
                </a:cxn>
                <a:cxn ang="0">
                  <a:pos x="T2" y="T3"/>
                </a:cxn>
                <a:cxn ang="0">
                  <a:pos x="T4" y="T5"/>
                </a:cxn>
                <a:cxn ang="0">
                  <a:pos x="T6" y="T7"/>
                </a:cxn>
                <a:cxn ang="0">
                  <a:pos x="T8" y="T9"/>
                </a:cxn>
              </a:cxnLst>
              <a:rect l="0" t="0" r="r" b="b"/>
              <a:pathLst>
                <a:path w="27" h="26">
                  <a:moveTo>
                    <a:pt x="27" y="21"/>
                  </a:moveTo>
                  <a:cubicBezTo>
                    <a:pt x="8" y="26"/>
                    <a:pt x="8" y="26"/>
                    <a:pt x="8" y="26"/>
                  </a:cubicBezTo>
                  <a:cubicBezTo>
                    <a:pt x="8" y="26"/>
                    <a:pt x="0" y="12"/>
                    <a:pt x="3" y="8"/>
                  </a:cubicBezTo>
                  <a:cubicBezTo>
                    <a:pt x="5" y="3"/>
                    <a:pt x="18" y="0"/>
                    <a:pt x="22" y="3"/>
                  </a:cubicBezTo>
                  <a:cubicBezTo>
                    <a:pt x="26" y="5"/>
                    <a:pt x="27" y="21"/>
                    <a:pt x="27" y="21"/>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 name="任意多边形 17"/>
            <p:cNvSpPr/>
            <p:nvPr/>
          </p:nvSpPr>
          <p:spPr bwMode="auto">
            <a:xfrm>
              <a:off x="7161213" y="2505076"/>
              <a:ext cx="417513" cy="401638"/>
            </a:xfrm>
            <a:custGeom>
              <a:avLst/>
              <a:gdLst>
                <a:gd name="T0" fmla="*/ 19 w 26"/>
                <a:gd name="T1" fmla="*/ 0 h 25"/>
                <a:gd name="T2" fmla="*/ 0 w 26"/>
                <a:gd name="T3" fmla="*/ 5 h 25"/>
                <a:gd name="T4" fmla="*/ 5 w 26"/>
                <a:gd name="T5" fmla="*/ 23 h 25"/>
                <a:gd name="T6" fmla="*/ 24 w 26"/>
                <a:gd name="T7" fmla="*/ 18 h 25"/>
                <a:gd name="T8" fmla="*/ 19 w 26"/>
                <a:gd name="T9" fmla="*/ 0 h 25"/>
              </a:gdLst>
              <a:ahLst/>
              <a:cxnLst>
                <a:cxn ang="0">
                  <a:pos x="T0" y="T1"/>
                </a:cxn>
                <a:cxn ang="0">
                  <a:pos x="T2" y="T3"/>
                </a:cxn>
                <a:cxn ang="0">
                  <a:pos x="T4" y="T5"/>
                </a:cxn>
                <a:cxn ang="0">
                  <a:pos x="T6" y="T7"/>
                </a:cxn>
                <a:cxn ang="0">
                  <a:pos x="T8" y="T9"/>
                </a:cxn>
              </a:cxnLst>
              <a:rect l="0" t="0" r="r" b="b"/>
              <a:pathLst>
                <a:path w="26" h="25">
                  <a:moveTo>
                    <a:pt x="19" y="0"/>
                  </a:moveTo>
                  <a:cubicBezTo>
                    <a:pt x="0" y="5"/>
                    <a:pt x="0" y="5"/>
                    <a:pt x="0" y="5"/>
                  </a:cubicBezTo>
                  <a:cubicBezTo>
                    <a:pt x="0" y="5"/>
                    <a:pt x="1" y="21"/>
                    <a:pt x="5" y="23"/>
                  </a:cubicBezTo>
                  <a:cubicBezTo>
                    <a:pt x="9" y="25"/>
                    <a:pt x="22" y="22"/>
                    <a:pt x="24" y="18"/>
                  </a:cubicBezTo>
                  <a:cubicBezTo>
                    <a:pt x="26" y="14"/>
                    <a:pt x="19" y="0"/>
                    <a:pt x="19" y="0"/>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 name="任意多边形 18"/>
            <p:cNvSpPr/>
            <p:nvPr/>
          </p:nvSpPr>
          <p:spPr bwMode="auto">
            <a:xfrm>
              <a:off x="6361113" y="1460501"/>
              <a:ext cx="431800" cy="433388"/>
            </a:xfrm>
            <a:custGeom>
              <a:avLst/>
              <a:gdLst>
                <a:gd name="T0" fmla="*/ 27 w 27"/>
                <a:gd name="T1" fmla="*/ 9 h 27"/>
                <a:gd name="T2" fmla="*/ 19 w 27"/>
                <a:gd name="T3" fmla="*/ 27 h 27"/>
                <a:gd name="T4" fmla="*/ 2 w 27"/>
                <a:gd name="T5" fmla="*/ 19 h 27"/>
                <a:gd name="T6" fmla="*/ 10 w 27"/>
                <a:gd name="T7" fmla="*/ 1 h 27"/>
                <a:gd name="T8" fmla="*/ 27 w 27"/>
                <a:gd name="T9" fmla="*/ 9 h 27"/>
              </a:gdLst>
              <a:ahLst/>
              <a:cxnLst>
                <a:cxn ang="0">
                  <a:pos x="T0" y="T1"/>
                </a:cxn>
                <a:cxn ang="0">
                  <a:pos x="T2" y="T3"/>
                </a:cxn>
                <a:cxn ang="0">
                  <a:pos x="T4" y="T5"/>
                </a:cxn>
                <a:cxn ang="0">
                  <a:pos x="T6" y="T7"/>
                </a:cxn>
                <a:cxn ang="0">
                  <a:pos x="T8" y="T9"/>
                </a:cxn>
              </a:cxnLst>
              <a:rect l="0" t="0" r="r" b="b"/>
              <a:pathLst>
                <a:path w="27" h="27">
                  <a:moveTo>
                    <a:pt x="27" y="9"/>
                  </a:moveTo>
                  <a:cubicBezTo>
                    <a:pt x="19" y="27"/>
                    <a:pt x="19" y="27"/>
                    <a:pt x="19" y="27"/>
                  </a:cubicBezTo>
                  <a:cubicBezTo>
                    <a:pt x="19" y="27"/>
                    <a:pt x="4" y="24"/>
                    <a:pt x="2" y="19"/>
                  </a:cubicBezTo>
                  <a:cubicBezTo>
                    <a:pt x="0" y="15"/>
                    <a:pt x="5" y="2"/>
                    <a:pt x="10" y="1"/>
                  </a:cubicBezTo>
                  <a:cubicBezTo>
                    <a:pt x="14" y="0"/>
                    <a:pt x="27" y="9"/>
                    <a:pt x="27" y="9"/>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任意多边形 19"/>
            <p:cNvSpPr/>
            <p:nvPr/>
          </p:nvSpPr>
          <p:spPr bwMode="auto">
            <a:xfrm>
              <a:off x="6296025" y="2006601"/>
              <a:ext cx="401638" cy="417513"/>
            </a:xfrm>
            <a:custGeom>
              <a:avLst/>
              <a:gdLst>
                <a:gd name="T0" fmla="*/ 23 w 25"/>
                <a:gd name="T1" fmla="*/ 1 h 26"/>
                <a:gd name="T2" fmla="*/ 25 w 25"/>
                <a:gd name="T3" fmla="*/ 21 h 26"/>
                <a:gd name="T4" fmla="*/ 6 w 25"/>
                <a:gd name="T5" fmla="*/ 23 h 26"/>
                <a:gd name="T6" fmla="*/ 4 w 25"/>
                <a:gd name="T7" fmla="*/ 3 h 26"/>
                <a:gd name="T8" fmla="*/ 23 w 25"/>
                <a:gd name="T9" fmla="*/ 1 h 26"/>
              </a:gdLst>
              <a:ahLst/>
              <a:cxnLst>
                <a:cxn ang="0">
                  <a:pos x="T0" y="T1"/>
                </a:cxn>
                <a:cxn ang="0">
                  <a:pos x="T2" y="T3"/>
                </a:cxn>
                <a:cxn ang="0">
                  <a:pos x="T4" y="T5"/>
                </a:cxn>
                <a:cxn ang="0">
                  <a:pos x="T6" y="T7"/>
                </a:cxn>
                <a:cxn ang="0">
                  <a:pos x="T8" y="T9"/>
                </a:cxn>
              </a:cxnLst>
              <a:rect l="0" t="0" r="r" b="b"/>
              <a:pathLst>
                <a:path w="25" h="26">
                  <a:moveTo>
                    <a:pt x="23" y="1"/>
                  </a:moveTo>
                  <a:cubicBezTo>
                    <a:pt x="25" y="21"/>
                    <a:pt x="25" y="21"/>
                    <a:pt x="25" y="21"/>
                  </a:cubicBezTo>
                  <a:cubicBezTo>
                    <a:pt x="25" y="21"/>
                    <a:pt x="9" y="26"/>
                    <a:pt x="6" y="23"/>
                  </a:cubicBezTo>
                  <a:cubicBezTo>
                    <a:pt x="2" y="19"/>
                    <a:pt x="0" y="6"/>
                    <a:pt x="4" y="3"/>
                  </a:cubicBezTo>
                  <a:cubicBezTo>
                    <a:pt x="7" y="0"/>
                    <a:pt x="23" y="1"/>
                    <a:pt x="23" y="1"/>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任意多边形 20"/>
            <p:cNvSpPr/>
            <p:nvPr/>
          </p:nvSpPr>
          <p:spPr bwMode="auto">
            <a:xfrm>
              <a:off x="7691438" y="1620838"/>
              <a:ext cx="415925" cy="417513"/>
            </a:xfrm>
            <a:custGeom>
              <a:avLst/>
              <a:gdLst>
                <a:gd name="T0" fmla="*/ 4 w 26"/>
                <a:gd name="T1" fmla="*/ 26 h 26"/>
                <a:gd name="T2" fmla="*/ 0 w 26"/>
                <a:gd name="T3" fmla="*/ 7 h 26"/>
                <a:gd name="T4" fmla="*/ 19 w 26"/>
                <a:gd name="T5" fmla="*/ 3 h 26"/>
                <a:gd name="T6" fmla="*/ 23 w 26"/>
                <a:gd name="T7" fmla="*/ 22 h 26"/>
                <a:gd name="T8" fmla="*/ 4 w 26"/>
                <a:gd name="T9" fmla="*/ 26 h 26"/>
              </a:gdLst>
              <a:ahLst/>
              <a:cxnLst>
                <a:cxn ang="0">
                  <a:pos x="T0" y="T1"/>
                </a:cxn>
                <a:cxn ang="0">
                  <a:pos x="T2" y="T3"/>
                </a:cxn>
                <a:cxn ang="0">
                  <a:pos x="T4" y="T5"/>
                </a:cxn>
                <a:cxn ang="0">
                  <a:pos x="T6" y="T7"/>
                </a:cxn>
                <a:cxn ang="0">
                  <a:pos x="T8" y="T9"/>
                </a:cxn>
              </a:cxnLst>
              <a:rect l="0" t="0" r="r" b="b"/>
              <a:pathLst>
                <a:path w="26" h="26">
                  <a:moveTo>
                    <a:pt x="4" y="26"/>
                  </a:moveTo>
                  <a:cubicBezTo>
                    <a:pt x="0" y="7"/>
                    <a:pt x="0" y="7"/>
                    <a:pt x="0" y="7"/>
                  </a:cubicBezTo>
                  <a:cubicBezTo>
                    <a:pt x="0" y="7"/>
                    <a:pt x="15" y="0"/>
                    <a:pt x="19" y="3"/>
                  </a:cubicBezTo>
                  <a:cubicBezTo>
                    <a:pt x="23" y="5"/>
                    <a:pt x="26" y="18"/>
                    <a:pt x="23" y="22"/>
                  </a:cubicBezTo>
                  <a:cubicBezTo>
                    <a:pt x="20" y="26"/>
                    <a:pt x="4" y="26"/>
                    <a:pt x="4" y="26"/>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任意多边形 21"/>
            <p:cNvSpPr/>
            <p:nvPr/>
          </p:nvSpPr>
          <p:spPr bwMode="auto">
            <a:xfrm>
              <a:off x="7339013" y="1187451"/>
              <a:ext cx="447675" cy="449263"/>
            </a:xfrm>
            <a:custGeom>
              <a:avLst/>
              <a:gdLst>
                <a:gd name="T0" fmla="*/ 0 w 28"/>
                <a:gd name="T1" fmla="*/ 16 h 28"/>
                <a:gd name="T2" fmla="*/ 16 w 28"/>
                <a:gd name="T3" fmla="*/ 28 h 28"/>
                <a:gd name="T4" fmla="*/ 27 w 28"/>
                <a:gd name="T5" fmla="*/ 13 h 28"/>
                <a:gd name="T6" fmla="*/ 12 w 28"/>
                <a:gd name="T7" fmla="*/ 1 h 28"/>
                <a:gd name="T8" fmla="*/ 0 w 28"/>
                <a:gd name="T9" fmla="*/ 16 h 28"/>
              </a:gdLst>
              <a:ahLst/>
              <a:cxnLst>
                <a:cxn ang="0">
                  <a:pos x="T0" y="T1"/>
                </a:cxn>
                <a:cxn ang="0">
                  <a:pos x="T2" y="T3"/>
                </a:cxn>
                <a:cxn ang="0">
                  <a:pos x="T4" y="T5"/>
                </a:cxn>
                <a:cxn ang="0">
                  <a:pos x="T6" y="T7"/>
                </a:cxn>
                <a:cxn ang="0">
                  <a:pos x="T8" y="T9"/>
                </a:cxn>
              </a:cxnLst>
              <a:rect l="0" t="0" r="r" b="b"/>
              <a:pathLst>
                <a:path w="28" h="28">
                  <a:moveTo>
                    <a:pt x="0" y="16"/>
                  </a:moveTo>
                  <a:cubicBezTo>
                    <a:pt x="16" y="28"/>
                    <a:pt x="16" y="28"/>
                    <a:pt x="16" y="28"/>
                  </a:cubicBezTo>
                  <a:cubicBezTo>
                    <a:pt x="16" y="28"/>
                    <a:pt x="28" y="17"/>
                    <a:pt x="27" y="13"/>
                  </a:cubicBezTo>
                  <a:cubicBezTo>
                    <a:pt x="27" y="8"/>
                    <a:pt x="17" y="0"/>
                    <a:pt x="12" y="1"/>
                  </a:cubicBezTo>
                  <a:cubicBezTo>
                    <a:pt x="7" y="2"/>
                    <a:pt x="0" y="16"/>
                    <a:pt x="0" y="16"/>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任意多边形 22"/>
            <p:cNvSpPr/>
            <p:nvPr/>
          </p:nvSpPr>
          <p:spPr bwMode="auto">
            <a:xfrm>
              <a:off x="6569075" y="2408238"/>
              <a:ext cx="449263" cy="450850"/>
            </a:xfrm>
            <a:custGeom>
              <a:avLst/>
              <a:gdLst>
                <a:gd name="T0" fmla="*/ 28 w 28"/>
                <a:gd name="T1" fmla="*/ 12 h 28"/>
                <a:gd name="T2" fmla="*/ 12 w 28"/>
                <a:gd name="T3" fmla="*/ 0 h 28"/>
                <a:gd name="T4" fmla="*/ 0 w 28"/>
                <a:gd name="T5" fmla="*/ 15 h 28"/>
                <a:gd name="T6" fmla="*/ 16 w 28"/>
                <a:gd name="T7" fmla="*/ 27 h 28"/>
                <a:gd name="T8" fmla="*/ 28 w 28"/>
                <a:gd name="T9" fmla="*/ 12 h 28"/>
              </a:gdLst>
              <a:ahLst/>
              <a:cxnLst>
                <a:cxn ang="0">
                  <a:pos x="T0" y="T1"/>
                </a:cxn>
                <a:cxn ang="0">
                  <a:pos x="T2" y="T3"/>
                </a:cxn>
                <a:cxn ang="0">
                  <a:pos x="T4" y="T5"/>
                </a:cxn>
                <a:cxn ang="0">
                  <a:pos x="T6" y="T7"/>
                </a:cxn>
                <a:cxn ang="0">
                  <a:pos x="T8" y="T9"/>
                </a:cxn>
              </a:cxnLst>
              <a:rect l="0" t="0" r="r" b="b"/>
              <a:pathLst>
                <a:path w="28" h="28">
                  <a:moveTo>
                    <a:pt x="28" y="12"/>
                  </a:moveTo>
                  <a:cubicBezTo>
                    <a:pt x="12" y="0"/>
                    <a:pt x="12" y="0"/>
                    <a:pt x="12" y="0"/>
                  </a:cubicBezTo>
                  <a:cubicBezTo>
                    <a:pt x="12" y="0"/>
                    <a:pt x="0" y="10"/>
                    <a:pt x="0" y="15"/>
                  </a:cubicBezTo>
                  <a:cubicBezTo>
                    <a:pt x="1" y="20"/>
                    <a:pt x="11" y="28"/>
                    <a:pt x="16" y="27"/>
                  </a:cubicBezTo>
                  <a:cubicBezTo>
                    <a:pt x="21" y="26"/>
                    <a:pt x="28" y="12"/>
                    <a:pt x="28" y="12"/>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任意多边形 23"/>
            <p:cNvSpPr/>
            <p:nvPr/>
          </p:nvSpPr>
          <p:spPr bwMode="auto">
            <a:xfrm>
              <a:off x="7626350" y="2151063"/>
              <a:ext cx="433388" cy="434975"/>
            </a:xfrm>
            <a:custGeom>
              <a:avLst/>
              <a:gdLst>
                <a:gd name="T0" fmla="*/ 0 w 27"/>
                <a:gd name="T1" fmla="*/ 18 h 27"/>
                <a:gd name="T2" fmla="*/ 7 w 27"/>
                <a:gd name="T3" fmla="*/ 0 h 27"/>
                <a:gd name="T4" fmla="*/ 25 w 27"/>
                <a:gd name="T5" fmla="*/ 8 h 27"/>
                <a:gd name="T6" fmla="*/ 17 w 27"/>
                <a:gd name="T7" fmla="*/ 26 h 27"/>
                <a:gd name="T8" fmla="*/ 0 w 27"/>
                <a:gd name="T9" fmla="*/ 18 h 27"/>
              </a:gdLst>
              <a:ahLst/>
              <a:cxnLst>
                <a:cxn ang="0">
                  <a:pos x="T0" y="T1"/>
                </a:cxn>
                <a:cxn ang="0">
                  <a:pos x="T2" y="T3"/>
                </a:cxn>
                <a:cxn ang="0">
                  <a:pos x="T4" y="T5"/>
                </a:cxn>
                <a:cxn ang="0">
                  <a:pos x="T6" y="T7"/>
                </a:cxn>
                <a:cxn ang="0">
                  <a:pos x="T8" y="T9"/>
                </a:cxn>
              </a:cxnLst>
              <a:rect l="0" t="0" r="r" b="b"/>
              <a:pathLst>
                <a:path w="27" h="27">
                  <a:moveTo>
                    <a:pt x="0" y="18"/>
                  </a:moveTo>
                  <a:cubicBezTo>
                    <a:pt x="7" y="0"/>
                    <a:pt x="7" y="0"/>
                    <a:pt x="7" y="0"/>
                  </a:cubicBezTo>
                  <a:cubicBezTo>
                    <a:pt x="7" y="0"/>
                    <a:pt x="23" y="3"/>
                    <a:pt x="25" y="8"/>
                  </a:cubicBezTo>
                  <a:cubicBezTo>
                    <a:pt x="27" y="12"/>
                    <a:pt x="22" y="24"/>
                    <a:pt x="17" y="26"/>
                  </a:cubicBezTo>
                  <a:cubicBezTo>
                    <a:pt x="12" y="27"/>
                    <a:pt x="0" y="18"/>
                    <a:pt x="0" y="18"/>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任意多边形 24"/>
            <p:cNvSpPr/>
            <p:nvPr/>
          </p:nvSpPr>
          <p:spPr bwMode="auto">
            <a:xfrm>
              <a:off x="3956050" y="2360613"/>
              <a:ext cx="1090613" cy="2860675"/>
            </a:xfrm>
            <a:custGeom>
              <a:avLst/>
              <a:gdLst>
                <a:gd name="T0" fmla="*/ 0 w 687"/>
                <a:gd name="T1" fmla="*/ 1802 h 1802"/>
                <a:gd name="T2" fmla="*/ 313 w 687"/>
                <a:gd name="T3" fmla="*/ 0 h 1802"/>
                <a:gd name="T4" fmla="*/ 687 w 687"/>
                <a:gd name="T5" fmla="*/ 1802 h 1802"/>
                <a:gd name="T6" fmla="*/ 0 w 687"/>
                <a:gd name="T7" fmla="*/ 1802 h 1802"/>
              </a:gdLst>
              <a:ahLst/>
              <a:cxnLst>
                <a:cxn ang="0">
                  <a:pos x="T0" y="T1"/>
                </a:cxn>
                <a:cxn ang="0">
                  <a:pos x="T2" y="T3"/>
                </a:cxn>
                <a:cxn ang="0">
                  <a:pos x="T4" y="T5"/>
                </a:cxn>
                <a:cxn ang="0">
                  <a:pos x="T6" y="T7"/>
                </a:cxn>
              </a:cxnLst>
              <a:rect l="0" t="0" r="r" b="b"/>
              <a:pathLst>
                <a:path w="687" h="1802">
                  <a:moveTo>
                    <a:pt x="0" y="1802"/>
                  </a:moveTo>
                  <a:lnTo>
                    <a:pt x="313" y="0"/>
                  </a:lnTo>
                  <a:lnTo>
                    <a:pt x="687" y="1802"/>
                  </a:lnTo>
                  <a:lnTo>
                    <a:pt x="0" y="180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任意多边形 25"/>
            <p:cNvSpPr/>
            <p:nvPr/>
          </p:nvSpPr>
          <p:spPr bwMode="auto">
            <a:xfrm>
              <a:off x="4981575" y="3405188"/>
              <a:ext cx="1074738" cy="1816100"/>
            </a:xfrm>
            <a:custGeom>
              <a:avLst/>
              <a:gdLst>
                <a:gd name="T0" fmla="*/ 0 w 677"/>
                <a:gd name="T1" fmla="*/ 1144 h 1144"/>
                <a:gd name="T2" fmla="*/ 313 w 677"/>
                <a:gd name="T3" fmla="*/ 0 h 1144"/>
                <a:gd name="T4" fmla="*/ 677 w 677"/>
                <a:gd name="T5" fmla="*/ 1144 h 1144"/>
                <a:gd name="T6" fmla="*/ 0 w 677"/>
                <a:gd name="T7" fmla="*/ 1144 h 1144"/>
              </a:gdLst>
              <a:ahLst/>
              <a:cxnLst>
                <a:cxn ang="0">
                  <a:pos x="T0" y="T1"/>
                </a:cxn>
                <a:cxn ang="0">
                  <a:pos x="T2" y="T3"/>
                </a:cxn>
                <a:cxn ang="0">
                  <a:pos x="T4" y="T5"/>
                </a:cxn>
                <a:cxn ang="0">
                  <a:pos x="T6" y="T7"/>
                </a:cxn>
              </a:cxnLst>
              <a:rect l="0" t="0" r="r" b="b"/>
              <a:pathLst>
                <a:path w="677" h="1144">
                  <a:moveTo>
                    <a:pt x="0" y="1144"/>
                  </a:moveTo>
                  <a:lnTo>
                    <a:pt x="313" y="0"/>
                  </a:lnTo>
                  <a:lnTo>
                    <a:pt x="677" y="1144"/>
                  </a:lnTo>
                  <a:lnTo>
                    <a:pt x="0" y="1144"/>
                  </a:lnTo>
                  <a:close/>
                </a:path>
              </a:pathLst>
            </a:custGeom>
            <a:solidFill>
              <a:srgbClr val="FFB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任意多边形 26"/>
            <p:cNvSpPr/>
            <p:nvPr/>
          </p:nvSpPr>
          <p:spPr bwMode="auto">
            <a:xfrm>
              <a:off x="2882900" y="4079876"/>
              <a:ext cx="1073150" cy="1141413"/>
            </a:xfrm>
            <a:custGeom>
              <a:avLst/>
              <a:gdLst>
                <a:gd name="T0" fmla="*/ 0 w 676"/>
                <a:gd name="T1" fmla="*/ 719 h 719"/>
                <a:gd name="T2" fmla="*/ 313 w 676"/>
                <a:gd name="T3" fmla="*/ 0 h 719"/>
                <a:gd name="T4" fmla="*/ 676 w 676"/>
                <a:gd name="T5" fmla="*/ 719 h 719"/>
                <a:gd name="T6" fmla="*/ 0 w 676"/>
                <a:gd name="T7" fmla="*/ 719 h 719"/>
              </a:gdLst>
              <a:ahLst/>
              <a:cxnLst>
                <a:cxn ang="0">
                  <a:pos x="T0" y="T1"/>
                </a:cxn>
                <a:cxn ang="0">
                  <a:pos x="T2" y="T3"/>
                </a:cxn>
                <a:cxn ang="0">
                  <a:pos x="T4" y="T5"/>
                </a:cxn>
                <a:cxn ang="0">
                  <a:pos x="T6" y="T7"/>
                </a:cxn>
              </a:cxnLst>
              <a:rect l="0" t="0" r="r" b="b"/>
              <a:pathLst>
                <a:path w="676" h="719">
                  <a:moveTo>
                    <a:pt x="0" y="719"/>
                  </a:moveTo>
                  <a:lnTo>
                    <a:pt x="313" y="0"/>
                  </a:lnTo>
                  <a:lnTo>
                    <a:pt x="676" y="719"/>
                  </a:lnTo>
                  <a:lnTo>
                    <a:pt x="0" y="719"/>
                  </a:lnTo>
                  <a:close/>
                </a:path>
              </a:pathLst>
            </a:custGeom>
            <a:solidFill>
              <a:srgbClr val="003A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2" name="任意多边形 25"/>
            <p:cNvSpPr/>
            <p:nvPr/>
          </p:nvSpPr>
          <p:spPr bwMode="auto">
            <a:xfrm>
              <a:off x="7194550" y="2376488"/>
              <a:ext cx="1073150" cy="2860675"/>
            </a:xfrm>
            <a:custGeom>
              <a:avLst/>
              <a:gdLst>
                <a:gd name="T0" fmla="*/ 0 w 676"/>
                <a:gd name="T1" fmla="*/ 1802 h 1802"/>
                <a:gd name="T2" fmla="*/ 303 w 676"/>
                <a:gd name="T3" fmla="*/ 0 h 1802"/>
                <a:gd name="T4" fmla="*/ 676 w 676"/>
                <a:gd name="T5" fmla="*/ 1802 h 1802"/>
                <a:gd name="T6" fmla="*/ 0 w 676"/>
                <a:gd name="T7" fmla="*/ 1802 h 1802"/>
              </a:gdLst>
              <a:ahLst/>
              <a:cxnLst>
                <a:cxn ang="0">
                  <a:pos x="T0" y="T1"/>
                </a:cxn>
                <a:cxn ang="0">
                  <a:pos x="T2" y="T3"/>
                </a:cxn>
                <a:cxn ang="0">
                  <a:pos x="T4" y="T5"/>
                </a:cxn>
                <a:cxn ang="0">
                  <a:pos x="T6" y="T7"/>
                </a:cxn>
              </a:cxnLst>
              <a:rect l="0" t="0" r="r" b="b"/>
              <a:pathLst>
                <a:path w="676" h="1802">
                  <a:moveTo>
                    <a:pt x="0" y="1802"/>
                  </a:moveTo>
                  <a:lnTo>
                    <a:pt x="303" y="0"/>
                  </a:lnTo>
                  <a:lnTo>
                    <a:pt x="676" y="1802"/>
                  </a:lnTo>
                  <a:lnTo>
                    <a:pt x="0" y="180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3" name="任意多边形 26"/>
            <p:cNvSpPr/>
            <p:nvPr/>
          </p:nvSpPr>
          <p:spPr bwMode="auto">
            <a:xfrm>
              <a:off x="8204200" y="3421063"/>
              <a:ext cx="1089025" cy="1816100"/>
            </a:xfrm>
            <a:custGeom>
              <a:avLst/>
              <a:gdLst>
                <a:gd name="T0" fmla="*/ 0 w 686"/>
                <a:gd name="T1" fmla="*/ 1144 h 1144"/>
                <a:gd name="T2" fmla="*/ 313 w 686"/>
                <a:gd name="T3" fmla="*/ 0 h 1144"/>
                <a:gd name="T4" fmla="*/ 686 w 686"/>
                <a:gd name="T5" fmla="*/ 1144 h 1144"/>
                <a:gd name="T6" fmla="*/ 0 w 686"/>
                <a:gd name="T7" fmla="*/ 1144 h 1144"/>
              </a:gdLst>
              <a:ahLst/>
              <a:cxnLst>
                <a:cxn ang="0">
                  <a:pos x="T0" y="T1"/>
                </a:cxn>
                <a:cxn ang="0">
                  <a:pos x="T2" y="T3"/>
                </a:cxn>
                <a:cxn ang="0">
                  <a:pos x="T4" y="T5"/>
                </a:cxn>
                <a:cxn ang="0">
                  <a:pos x="T6" y="T7"/>
                </a:cxn>
              </a:cxnLst>
              <a:rect l="0" t="0" r="r" b="b"/>
              <a:pathLst>
                <a:path w="686" h="1144">
                  <a:moveTo>
                    <a:pt x="0" y="1144"/>
                  </a:moveTo>
                  <a:lnTo>
                    <a:pt x="313" y="0"/>
                  </a:lnTo>
                  <a:lnTo>
                    <a:pt x="686" y="1144"/>
                  </a:lnTo>
                  <a:lnTo>
                    <a:pt x="0" y="1144"/>
                  </a:lnTo>
                  <a:close/>
                </a:path>
              </a:pathLst>
            </a:custGeom>
            <a:solidFill>
              <a:srgbClr val="FFB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4" name="任意多边形 27"/>
            <p:cNvSpPr/>
            <p:nvPr/>
          </p:nvSpPr>
          <p:spPr bwMode="auto">
            <a:xfrm>
              <a:off x="6103938" y="4095751"/>
              <a:ext cx="1090613" cy="1141413"/>
            </a:xfrm>
            <a:custGeom>
              <a:avLst/>
              <a:gdLst>
                <a:gd name="T0" fmla="*/ 0 w 687"/>
                <a:gd name="T1" fmla="*/ 719 h 719"/>
                <a:gd name="T2" fmla="*/ 313 w 687"/>
                <a:gd name="T3" fmla="*/ 0 h 719"/>
                <a:gd name="T4" fmla="*/ 687 w 687"/>
                <a:gd name="T5" fmla="*/ 719 h 719"/>
                <a:gd name="T6" fmla="*/ 0 w 687"/>
                <a:gd name="T7" fmla="*/ 719 h 719"/>
              </a:gdLst>
              <a:ahLst/>
              <a:cxnLst>
                <a:cxn ang="0">
                  <a:pos x="T0" y="T1"/>
                </a:cxn>
                <a:cxn ang="0">
                  <a:pos x="T2" y="T3"/>
                </a:cxn>
                <a:cxn ang="0">
                  <a:pos x="T4" y="T5"/>
                </a:cxn>
                <a:cxn ang="0">
                  <a:pos x="T6" y="T7"/>
                </a:cxn>
              </a:cxnLst>
              <a:rect l="0" t="0" r="r" b="b"/>
              <a:pathLst>
                <a:path w="687" h="719">
                  <a:moveTo>
                    <a:pt x="0" y="719"/>
                  </a:moveTo>
                  <a:lnTo>
                    <a:pt x="313" y="0"/>
                  </a:lnTo>
                  <a:lnTo>
                    <a:pt x="687" y="719"/>
                  </a:lnTo>
                  <a:lnTo>
                    <a:pt x="0" y="719"/>
                  </a:lnTo>
                  <a:close/>
                </a:path>
              </a:pathLst>
            </a:custGeom>
            <a:solidFill>
              <a:srgbClr val="003A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5" name="任意多边形 28"/>
            <p:cNvSpPr/>
            <p:nvPr/>
          </p:nvSpPr>
          <p:spPr bwMode="auto">
            <a:xfrm>
              <a:off x="3427413" y="2216151"/>
              <a:ext cx="5145088" cy="1816100"/>
            </a:xfrm>
            <a:custGeom>
              <a:avLst/>
              <a:gdLst>
                <a:gd name="T0" fmla="*/ 2009 w 3241"/>
                <a:gd name="T1" fmla="*/ 1144 h 1144"/>
                <a:gd name="T2" fmla="*/ 1282 w 3241"/>
                <a:gd name="T3" fmla="*/ 698 h 1144"/>
                <a:gd name="T4" fmla="*/ 636 w 3241"/>
                <a:gd name="T5" fmla="*/ 71 h 1144"/>
                <a:gd name="T6" fmla="*/ 41 w 3241"/>
                <a:gd name="T7" fmla="*/ 1022 h 1144"/>
                <a:gd name="T8" fmla="*/ 0 w 3241"/>
                <a:gd name="T9" fmla="*/ 992 h 1144"/>
                <a:gd name="T10" fmla="*/ 636 w 3241"/>
                <a:gd name="T11" fmla="*/ 0 h 1144"/>
                <a:gd name="T12" fmla="*/ 1303 w 3241"/>
                <a:gd name="T13" fmla="*/ 668 h 1144"/>
                <a:gd name="T14" fmla="*/ 1999 w 3241"/>
                <a:gd name="T15" fmla="*/ 1093 h 1144"/>
                <a:gd name="T16" fmla="*/ 2676 w 3241"/>
                <a:gd name="T17" fmla="*/ 0 h 1144"/>
                <a:gd name="T18" fmla="*/ 3241 w 3241"/>
                <a:gd name="T19" fmla="*/ 567 h 1144"/>
                <a:gd name="T20" fmla="*/ 3211 w 3241"/>
                <a:gd name="T21" fmla="*/ 597 h 1144"/>
                <a:gd name="T22" fmla="*/ 2686 w 3241"/>
                <a:gd name="T23" fmla="*/ 71 h 1144"/>
                <a:gd name="T24" fmla="*/ 2009 w 3241"/>
                <a:gd name="T25" fmla="*/ 1144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40" h="1144">
                  <a:moveTo>
                    <a:pt x="2009" y="1144"/>
                  </a:moveTo>
                  <a:lnTo>
                    <a:pt x="1282" y="698"/>
                  </a:lnTo>
                  <a:lnTo>
                    <a:pt x="636" y="71"/>
                  </a:lnTo>
                  <a:lnTo>
                    <a:pt x="41" y="1022"/>
                  </a:lnTo>
                  <a:lnTo>
                    <a:pt x="0" y="992"/>
                  </a:lnTo>
                  <a:lnTo>
                    <a:pt x="636" y="0"/>
                  </a:lnTo>
                  <a:lnTo>
                    <a:pt x="1303" y="668"/>
                  </a:lnTo>
                  <a:lnTo>
                    <a:pt x="1999" y="1093"/>
                  </a:lnTo>
                  <a:lnTo>
                    <a:pt x="2676" y="0"/>
                  </a:lnTo>
                  <a:lnTo>
                    <a:pt x="3241" y="567"/>
                  </a:lnTo>
                  <a:lnTo>
                    <a:pt x="3211" y="597"/>
                  </a:lnTo>
                  <a:lnTo>
                    <a:pt x="2686" y="71"/>
                  </a:lnTo>
                  <a:lnTo>
                    <a:pt x="2009" y="1144"/>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6" name="椭圆 145"/>
            <p:cNvSpPr/>
            <p:nvPr/>
          </p:nvSpPr>
          <p:spPr bwMode="auto">
            <a:xfrm>
              <a:off x="4357688" y="2182813"/>
              <a:ext cx="160338" cy="177800"/>
            </a:xfrm>
            <a:prstGeom prst="ellipse">
              <a:avLst/>
            </a:prstGeom>
            <a:solidFill>
              <a:srgbClr val="003A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7" name="椭圆 146"/>
            <p:cNvSpPr/>
            <p:nvPr/>
          </p:nvSpPr>
          <p:spPr bwMode="auto">
            <a:xfrm>
              <a:off x="7594600" y="2182813"/>
              <a:ext cx="176213" cy="177800"/>
            </a:xfrm>
            <a:prstGeom prst="ellipse">
              <a:avLst/>
            </a:prstGeom>
            <a:solidFill>
              <a:srgbClr val="003A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8" name="椭圆 147"/>
            <p:cNvSpPr/>
            <p:nvPr/>
          </p:nvSpPr>
          <p:spPr bwMode="auto">
            <a:xfrm>
              <a:off x="6521450" y="3903663"/>
              <a:ext cx="176213" cy="176213"/>
            </a:xfrm>
            <a:prstGeom prst="ellipse">
              <a:avLst/>
            </a:prstGeom>
            <a:solidFill>
              <a:srgbClr val="003A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9" name="椭圆 148"/>
            <p:cNvSpPr/>
            <p:nvPr/>
          </p:nvSpPr>
          <p:spPr bwMode="auto">
            <a:xfrm>
              <a:off x="5399088" y="3213101"/>
              <a:ext cx="160338" cy="176213"/>
            </a:xfrm>
            <a:prstGeom prst="ellipse">
              <a:avLst/>
            </a:prstGeom>
            <a:solidFill>
              <a:srgbClr val="003A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0" name="椭圆 149"/>
            <p:cNvSpPr/>
            <p:nvPr/>
          </p:nvSpPr>
          <p:spPr bwMode="auto">
            <a:xfrm>
              <a:off x="3282950" y="3871913"/>
              <a:ext cx="176213" cy="176213"/>
            </a:xfrm>
            <a:prstGeom prst="ellipse">
              <a:avLst/>
            </a:prstGeom>
            <a:solidFill>
              <a:srgbClr val="003A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1" name="椭圆 150"/>
            <p:cNvSpPr/>
            <p:nvPr/>
          </p:nvSpPr>
          <p:spPr bwMode="auto">
            <a:xfrm>
              <a:off x="8620125" y="3213101"/>
              <a:ext cx="160338" cy="176213"/>
            </a:xfrm>
            <a:prstGeom prst="ellipse">
              <a:avLst/>
            </a:prstGeom>
            <a:solidFill>
              <a:srgbClr val="003A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2" name="任意多边形 35"/>
            <p:cNvSpPr/>
            <p:nvPr/>
          </p:nvSpPr>
          <p:spPr bwMode="auto">
            <a:xfrm>
              <a:off x="6616700" y="3790951"/>
              <a:ext cx="273050" cy="128588"/>
            </a:xfrm>
            <a:custGeom>
              <a:avLst/>
              <a:gdLst>
                <a:gd name="T0" fmla="*/ 17 w 17"/>
                <a:gd name="T1" fmla="*/ 4 h 8"/>
                <a:gd name="T2" fmla="*/ 6 w 17"/>
                <a:gd name="T3" fmla="*/ 1 h 8"/>
                <a:gd name="T4" fmla="*/ 16 w 17"/>
                <a:gd name="T5" fmla="*/ 8 h 8"/>
                <a:gd name="T6" fmla="*/ 17 w 17"/>
                <a:gd name="T7" fmla="*/ 4 h 8"/>
              </a:gdLst>
              <a:ahLst/>
              <a:cxnLst>
                <a:cxn ang="0">
                  <a:pos x="T0" y="T1"/>
                </a:cxn>
                <a:cxn ang="0">
                  <a:pos x="T2" y="T3"/>
                </a:cxn>
                <a:cxn ang="0">
                  <a:pos x="T4" y="T5"/>
                </a:cxn>
                <a:cxn ang="0">
                  <a:pos x="T6" y="T7"/>
                </a:cxn>
              </a:cxnLst>
              <a:rect l="0" t="0" r="r" b="b"/>
              <a:pathLst>
                <a:path w="17" h="8">
                  <a:moveTo>
                    <a:pt x="17" y="4"/>
                  </a:moveTo>
                  <a:cubicBezTo>
                    <a:pt x="17" y="4"/>
                    <a:pt x="8" y="0"/>
                    <a:pt x="6" y="1"/>
                  </a:cubicBezTo>
                  <a:cubicBezTo>
                    <a:pt x="4" y="2"/>
                    <a:pt x="0" y="8"/>
                    <a:pt x="16" y="8"/>
                  </a:cubicBezTo>
                  <a:lnTo>
                    <a:pt x="17" y="4"/>
                  </a:lnTo>
                  <a:close/>
                </a:path>
              </a:pathLst>
            </a:custGeom>
            <a:solidFill>
              <a:srgbClr val="FFC1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3" name="任意多边形 36"/>
            <p:cNvSpPr/>
            <p:nvPr/>
          </p:nvSpPr>
          <p:spPr bwMode="auto">
            <a:xfrm>
              <a:off x="6858000" y="3051176"/>
              <a:ext cx="1330325" cy="1093788"/>
            </a:xfrm>
            <a:custGeom>
              <a:avLst/>
              <a:gdLst>
                <a:gd name="T0" fmla="*/ 78 w 83"/>
                <a:gd name="T1" fmla="*/ 26 h 68"/>
                <a:gd name="T2" fmla="*/ 60 w 83"/>
                <a:gd name="T3" fmla="*/ 68 h 68"/>
                <a:gd name="T4" fmla="*/ 0 w 83"/>
                <a:gd name="T5" fmla="*/ 54 h 68"/>
                <a:gd name="T6" fmla="*/ 1 w 83"/>
                <a:gd name="T7" fmla="*/ 49 h 68"/>
                <a:gd name="T8" fmla="*/ 49 w 83"/>
                <a:gd name="T9" fmla="*/ 53 h 68"/>
                <a:gd name="T10" fmla="*/ 67 w 83"/>
                <a:gd name="T11" fmla="*/ 16 h 68"/>
                <a:gd name="T12" fmla="*/ 80 w 83"/>
                <a:gd name="T13" fmla="*/ 8 h 68"/>
                <a:gd name="T14" fmla="*/ 78 w 83"/>
                <a:gd name="T15" fmla="*/ 26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68">
                  <a:moveTo>
                    <a:pt x="78" y="26"/>
                  </a:moveTo>
                  <a:cubicBezTo>
                    <a:pt x="60" y="68"/>
                    <a:pt x="60" y="68"/>
                    <a:pt x="60" y="68"/>
                  </a:cubicBezTo>
                  <a:cubicBezTo>
                    <a:pt x="0" y="54"/>
                    <a:pt x="0" y="54"/>
                    <a:pt x="0" y="54"/>
                  </a:cubicBezTo>
                  <a:cubicBezTo>
                    <a:pt x="1" y="49"/>
                    <a:pt x="1" y="49"/>
                    <a:pt x="1" y="49"/>
                  </a:cubicBezTo>
                  <a:cubicBezTo>
                    <a:pt x="49" y="53"/>
                    <a:pt x="49" y="53"/>
                    <a:pt x="49" y="53"/>
                  </a:cubicBezTo>
                  <a:cubicBezTo>
                    <a:pt x="67" y="16"/>
                    <a:pt x="67" y="16"/>
                    <a:pt x="67" y="16"/>
                  </a:cubicBezTo>
                  <a:cubicBezTo>
                    <a:pt x="67" y="16"/>
                    <a:pt x="75" y="0"/>
                    <a:pt x="80" y="8"/>
                  </a:cubicBezTo>
                  <a:cubicBezTo>
                    <a:pt x="83" y="12"/>
                    <a:pt x="82" y="18"/>
                    <a:pt x="78" y="26"/>
                  </a:cubicBezTo>
                  <a:close/>
                </a:path>
              </a:pathLst>
            </a:custGeom>
            <a:solidFill>
              <a:srgbClr val="FFC7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4" name="任意多边形 37"/>
            <p:cNvSpPr/>
            <p:nvPr/>
          </p:nvSpPr>
          <p:spPr bwMode="auto">
            <a:xfrm>
              <a:off x="6985000" y="4305301"/>
              <a:ext cx="833438" cy="1204913"/>
            </a:xfrm>
            <a:custGeom>
              <a:avLst/>
              <a:gdLst>
                <a:gd name="T0" fmla="*/ 525 w 525"/>
                <a:gd name="T1" fmla="*/ 0 h 759"/>
                <a:gd name="T2" fmla="*/ 61 w 525"/>
                <a:gd name="T3" fmla="*/ 759 h 759"/>
                <a:gd name="T4" fmla="*/ 0 w 525"/>
                <a:gd name="T5" fmla="*/ 749 h 759"/>
                <a:gd name="T6" fmla="*/ 192 w 525"/>
                <a:gd name="T7" fmla="*/ 30 h 759"/>
                <a:gd name="T8" fmla="*/ 525 w 525"/>
                <a:gd name="T9" fmla="*/ 0 h 759"/>
              </a:gdLst>
              <a:ahLst/>
              <a:cxnLst>
                <a:cxn ang="0">
                  <a:pos x="T0" y="T1"/>
                </a:cxn>
                <a:cxn ang="0">
                  <a:pos x="T2" y="T3"/>
                </a:cxn>
                <a:cxn ang="0">
                  <a:pos x="T4" y="T5"/>
                </a:cxn>
                <a:cxn ang="0">
                  <a:pos x="T6" y="T7"/>
                </a:cxn>
                <a:cxn ang="0">
                  <a:pos x="T8" y="T9"/>
                </a:cxn>
              </a:cxnLst>
              <a:rect l="0" t="0" r="r" b="b"/>
              <a:pathLst>
                <a:path w="525" h="759">
                  <a:moveTo>
                    <a:pt x="525" y="0"/>
                  </a:moveTo>
                  <a:lnTo>
                    <a:pt x="61" y="759"/>
                  </a:lnTo>
                  <a:lnTo>
                    <a:pt x="0" y="749"/>
                  </a:lnTo>
                  <a:lnTo>
                    <a:pt x="192" y="30"/>
                  </a:lnTo>
                  <a:lnTo>
                    <a:pt x="525" y="0"/>
                  </a:lnTo>
                  <a:close/>
                </a:path>
              </a:pathLst>
            </a:custGeom>
            <a:solidFill>
              <a:srgbClr val="1F0B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5" name="任意多边形 38"/>
            <p:cNvSpPr/>
            <p:nvPr/>
          </p:nvSpPr>
          <p:spPr bwMode="auto">
            <a:xfrm>
              <a:off x="6713538" y="4129088"/>
              <a:ext cx="1843088" cy="1236663"/>
            </a:xfrm>
            <a:custGeom>
              <a:avLst/>
              <a:gdLst>
                <a:gd name="T0" fmla="*/ 98 w 115"/>
                <a:gd name="T1" fmla="*/ 0 h 77"/>
                <a:gd name="T2" fmla="*/ 81 w 115"/>
                <a:gd name="T3" fmla="*/ 31 h 77"/>
                <a:gd name="T4" fmla="*/ 38 w 115"/>
                <a:gd name="T5" fmla="*/ 32 h 77"/>
                <a:gd name="T6" fmla="*/ 65 w 115"/>
                <a:gd name="T7" fmla="*/ 71 h 77"/>
                <a:gd name="T8" fmla="*/ 62 w 115"/>
                <a:gd name="T9" fmla="*/ 77 h 77"/>
                <a:gd name="T10" fmla="*/ 10 w 115"/>
                <a:gd name="T11" fmla="*/ 16 h 77"/>
                <a:gd name="T12" fmla="*/ 98 w 115"/>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15" h="77">
                  <a:moveTo>
                    <a:pt x="98" y="0"/>
                  </a:moveTo>
                  <a:cubicBezTo>
                    <a:pt x="98" y="0"/>
                    <a:pt x="115" y="31"/>
                    <a:pt x="81" y="31"/>
                  </a:cubicBezTo>
                  <a:cubicBezTo>
                    <a:pt x="46" y="31"/>
                    <a:pt x="38" y="32"/>
                    <a:pt x="38" y="32"/>
                  </a:cubicBezTo>
                  <a:cubicBezTo>
                    <a:pt x="65" y="71"/>
                    <a:pt x="65" y="71"/>
                    <a:pt x="65" y="71"/>
                  </a:cubicBezTo>
                  <a:cubicBezTo>
                    <a:pt x="62" y="77"/>
                    <a:pt x="62" y="77"/>
                    <a:pt x="62" y="77"/>
                  </a:cubicBezTo>
                  <a:cubicBezTo>
                    <a:pt x="62" y="77"/>
                    <a:pt x="11" y="22"/>
                    <a:pt x="10" y="16"/>
                  </a:cubicBezTo>
                  <a:cubicBezTo>
                    <a:pt x="9" y="9"/>
                    <a:pt x="0" y="3"/>
                    <a:pt x="98" y="0"/>
                  </a:cubicBezTo>
                  <a:close/>
                </a:path>
              </a:pathLst>
            </a:custGeom>
            <a:solidFill>
              <a:srgbClr val="3512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6" name="任意多边形 39"/>
            <p:cNvSpPr/>
            <p:nvPr/>
          </p:nvSpPr>
          <p:spPr bwMode="auto">
            <a:xfrm>
              <a:off x="7658100" y="5237163"/>
              <a:ext cx="241300" cy="450850"/>
            </a:xfrm>
            <a:custGeom>
              <a:avLst/>
              <a:gdLst>
                <a:gd name="T0" fmla="*/ 61 w 152"/>
                <a:gd name="T1" fmla="*/ 0 h 284"/>
                <a:gd name="T2" fmla="*/ 0 w 152"/>
                <a:gd name="T3" fmla="*/ 61 h 284"/>
                <a:gd name="T4" fmla="*/ 41 w 152"/>
                <a:gd name="T5" fmla="*/ 102 h 284"/>
                <a:gd name="T6" fmla="*/ 51 w 152"/>
                <a:gd name="T7" fmla="*/ 132 h 284"/>
                <a:gd name="T8" fmla="*/ 21 w 152"/>
                <a:gd name="T9" fmla="*/ 284 h 284"/>
                <a:gd name="T10" fmla="*/ 41 w 152"/>
                <a:gd name="T11" fmla="*/ 264 h 284"/>
                <a:gd name="T12" fmla="*/ 112 w 152"/>
                <a:gd name="T13" fmla="*/ 152 h 284"/>
                <a:gd name="T14" fmla="*/ 122 w 152"/>
                <a:gd name="T15" fmla="*/ 142 h 284"/>
                <a:gd name="T16" fmla="*/ 152 w 152"/>
                <a:gd name="T17" fmla="*/ 112 h 284"/>
                <a:gd name="T18" fmla="*/ 61 w 152"/>
                <a:gd name="T1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284">
                  <a:moveTo>
                    <a:pt x="61" y="0"/>
                  </a:moveTo>
                  <a:lnTo>
                    <a:pt x="0" y="61"/>
                  </a:lnTo>
                  <a:lnTo>
                    <a:pt x="41" y="102"/>
                  </a:lnTo>
                  <a:lnTo>
                    <a:pt x="51" y="132"/>
                  </a:lnTo>
                  <a:lnTo>
                    <a:pt x="21" y="284"/>
                  </a:lnTo>
                  <a:lnTo>
                    <a:pt x="41" y="264"/>
                  </a:lnTo>
                  <a:lnTo>
                    <a:pt x="112" y="152"/>
                  </a:lnTo>
                  <a:lnTo>
                    <a:pt x="122" y="142"/>
                  </a:lnTo>
                  <a:lnTo>
                    <a:pt x="152" y="112"/>
                  </a:lnTo>
                  <a:lnTo>
                    <a:pt x="61" y="0"/>
                  </a:lnTo>
                  <a:close/>
                </a:path>
              </a:pathLst>
            </a:custGeom>
            <a:solidFill>
              <a:srgbClr val="E11D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7" name="任意多边形 40"/>
            <p:cNvSpPr/>
            <p:nvPr/>
          </p:nvSpPr>
          <p:spPr bwMode="auto">
            <a:xfrm>
              <a:off x="6697663" y="5478463"/>
              <a:ext cx="400050" cy="257175"/>
            </a:xfrm>
            <a:custGeom>
              <a:avLst/>
              <a:gdLst>
                <a:gd name="T0" fmla="*/ 252 w 252"/>
                <a:gd name="T1" fmla="*/ 20 h 162"/>
                <a:gd name="T2" fmla="*/ 171 w 252"/>
                <a:gd name="T3" fmla="*/ 0 h 162"/>
                <a:gd name="T4" fmla="*/ 161 w 252"/>
                <a:gd name="T5" fmla="*/ 61 h 162"/>
                <a:gd name="T6" fmla="*/ 141 w 252"/>
                <a:gd name="T7" fmla="*/ 91 h 162"/>
                <a:gd name="T8" fmla="*/ 0 w 252"/>
                <a:gd name="T9" fmla="*/ 162 h 162"/>
                <a:gd name="T10" fmla="*/ 30 w 252"/>
                <a:gd name="T11" fmla="*/ 162 h 162"/>
                <a:gd name="T12" fmla="*/ 161 w 252"/>
                <a:gd name="T13" fmla="*/ 142 h 162"/>
                <a:gd name="T14" fmla="*/ 171 w 252"/>
                <a:gd name="T15" fmla="*/ 152 h 162"/>
                <a:gd name="T16" fmla="*/ 222 w 252"/>
                <a:gd name="T17" fmla="*/ 152 h 162"/>
                <a:gd name="T18" fmla="*/ 252 w 252"/>
                <a:gd name="T19" fmla="*/ 2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62">
                  <a:moveTo>
                    <a:pt x="252" y="20"/>
                  </a:moveTo>
                  <a:lnTo>
                    <a:pt x="171" y="0"/>
                  </a:lnTo>
                  <a:lnTo>
                    <a:pt x="161" y="61"/>
                  </a:lnTo>
                  <a:lnTo>
                    <a:pt x="141" y="91"/>
                  </a:lnTo>
                  <a:lnTo>
                    <a:pt x="0" y="162"/>
                  </a:lnTo>
                  <a:lnTo>
                    <a:pt x="30" y="162"/>
                  </a:lnTo>
                  <a:lnTo>
                    <a:pt x="161" y="142"/>
                  </a:lnTo>
                  <a:lnTo>
                    <a:pt x="171" y="152"/>
                  </a:lnTo>
                  <a:lnTo>
                    <a:pt x="222" y="152"/>
                  </a:lnTo>
                  <a:lnTo>
                    <a:pt x="252" y="20"/>
                  </a:lnTo>
                  <a:close/>
                </a:path>
              </a:pathLst>
            </a:custGeom>
            <a:solidFill>
              <a:srgbClr val="E11D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8" name="任意多边形 41"/>
            <p:cNvSpPr/>
            <p:nvPr/>
          </p:nvSpPr>
          <p:spPr bwMode="auto">
            <a:xfrm>
              <a:off x="7675563" y="3003551"/>
              <a:ext cx="142875" cy="225425"/>
            </a:xfrm>
            <a:custGeom>
              <a:avLst/>
              <a:gdLst>
                <a:gd name="T0" fmla="*/ 8 w 9"/>
                <a:gd name="T1" fmla="*/ 11 h 14"/>
                <a:gd name="T2" fmla="*/ 1 w 9"/>
                <a:gd name="T3" fmla="*/ 12 h 14"/>
                <a:gd name="T4" fmla="*/ 0 w 9"/>
                <a:gd name="T5" fmla="*/ 3 h 14"/>
                <a:gd name="T6" fmla="*/ 5 w 9"/>
                <a:gd name="T7" fmla="*/ 0 h 14"/>
                <a:gd name="T8" fmla="*/ 8 w 9"/>
                <a:gd name="T9" fmla="*/ 11 h 14"/>
              </a:gdLst>
              <a:ahLst/>
              <a:cxnLst>
                <a:cxn ang="0">
                  <a:pos x="T0" y="T1"/>
                </a:cxn>
                <a:cxn ang="0">
                  <a:pos x="T2" y="T3"/>
                </a:cxn>
                <a:cxn ang="0">
                  <a:pos x="T4" y="T5"/>
                </a:cxn>
                <a:cxn ang="0">
                  <a:pos x="T6" y="T7"/>
                </a:cxn>
                <a:cxn ang="0">
                  <a:pos x="T8" y="T9"/>
                </a:cxn>
              </a:cxnLst>
              <a:rect l="0" t="0" r="r" b="b"/>
              <a:pathLst>
                <a:path w="9" h="14">
                  <a:moveTo>
                    <a:pt x="8" y="11"/>
                  </a:moveTo>
                  <a:cubicBezTo>
                    <a:pt x="9" y="13"/>
                    <a:pt x="1" y="14"/>
                    <a:pt x="1" y="12"/>
                  </a:cubicBezTo>
                  <a:cubicBezTo>
                    <a:pt x="0" y="7"/>
                    <a:pt x="0" y="3"/>
                    <a:pt x="0" y="3"/>
                  </a:cubicBezTo>
                  <a:cubicBezTo>
                    <a:pt x="5" y="0"/>
                    <a:pt x="5" y="0"/>
                    <a:pt x="5" y="0"/>
                  </a:cubicBezTo>
                  <a:cubicBezTo>
                    <a:pt x="5" y="0"/>
                    <a:pt x="7" y="7"/>
                    <a:pt x="8" y="11"/>
                  </a:cubicBezTo>
                  <a:close/>
                </a:path>
              </a:pathLst>
            </a:custGeom>
            <a:solidFill>
              <a:srgbClr val="FFC1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9" name="任意多边形 42"/>
            <p:cNvSpPr/>
            <p:nvPr/>
          </p:nvSpPr>
          <p:spPr bwMode="auto">
            <a:xfrm>
              <a:off x="7562850" y="2827338"/>
              <a:ext cx="223838" cy="304800"/>
            </a:xfrm>
            <a:custGeom>
              <a:avLst/>
              <a:gdLst>
                <a:gd name="T0" fmla="*/ 8 w 14"/>
                <a:gd name="T1" fmla="*/ 17 h 19"/>
                <a:gd name="T2" fmla="*/ 2 w 14"/>
                <a:gd name="T3" fmla="*/ 17 h 19"/>
                <a:gd name="T4" fmla="*/ 1 w 14"/>
                <a:gd name="T5" fmla="*/ 4 h 19"/>
                <a:gd name="T6" fmla="*/ 6 w 14"/>
                <a:gd name="T7" fmla="*/ 0 h 19"/>
                <a:gd name="T8" fmla="*/ 13 w 14"/>
                <a:gd name="T9" fmla="*/ 13 h 19"/>
                <a:gd name="T10" fmla="*/ 8 w 14"/>
                <a:gd name="T11" fmla="*/ 17 h 19"/>
              </a:gdLst>
              <a:ahLst/>
              <a:cxnLst>
                <a:cxn ang="0">
                  <a:pos x="T0" y="T1"/>
                </a:cxn>
                <a:cxn ang="0">
                  <a:pos x="T2" y="T3"/>
                </a:cxn>
                <a:cxn ang="0">
                  <a:pos x="T4" y="T5"/>
                </a:cxn>
                <a:cxn ang="0">
                  <a:pos x="T6" y="T7"/>
                </a:cxn>
                <a:cxn ang="0">
                  <a:pos x="T8" y="T9"/>
                </a:cxn>
                <a:cxn ang="0">
                  <a:pos x="T10" y="T11"/>
                </a:cxn>
              </a:cxnLst>
              <a:rect l="0" t="0" r="r" b="b"/>
              <a:pathLst>
                <a:path w="14" h="19">
                  <a:moveTo>
                    <a:pt x="8" y="17"/>
                  </a:moveTo>
                  <a:cubicBezTo>
                    <a:pt x="8" y="17"/>
                    <a:pt x="4" y="19"/>
                    <a:pt x="2" y="17"/>
                  </a:cubicBezTo>
                  <a:cubicBezTo>
                    <a:pt x="1" y="14"/>
                    <a:pt x="0" y="6"/>
                    <a:pt x="1" y="4"/>
                  </a:cubicBezTo>
                  <a:cubicBezTo>
                    <a:pt x="1" y="2"/>
                    <a:pt x="5" y="0"/>
                    <a:pt x="6" y="0"/>
                  </a:cubicBezTo>
                  <a:cubicBezTo>
                    <a:pt x="8" y="1"/>
                    <a:pt x="14" y="5"/>
                    <a:pt x="13" y="13"/>
                  </a:cubicBezTo>
                  <a:cubicBezTo>
                    <a:pt x="13" y="13"/>
                    <a:pt x="11" y="16"/>
                    <a:pt x="8" y="17"/>
                  </a:cubicBezTo>
                  <a:close/>
                </a:path>
              </a:pathLst>
            </a:custGeom>
            <a:solidFill>
              <a:srgbClr val="FFC1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0" name="任意多边形 43"/>
            <p:cNvSpPr/>
            <p:nvPr/>
          </p:nvSpPr>
          <p:spPr bwMode="auto">
            <a:xfrm>
              <a:off x="7562850" y="2794001"/>
              <a:ext cx="239713" cy="290513"/>
            </a:xfrm>
            <a:custGeom>
              <a:avLst/>
              <a:gdLst>
                <a:gd name="T0" fmla="*/ 0 w 15"/>
                <a:gd name="T1" fmla="*/ 6 h 18"/>
                <a:gd name="T2" fmla="*/ 2 w 15"/>
                <a:gd name="T3" fmla="*/ 8 h 18"/>
                <a:gd name="T4" fmla="*/ 8 w 15"/>
                <a:gd name="T5" fmla="*/ 8 h 18"/>
                <a:gd name="T6" fmla="*/ 10 w 15"/>
                <a:gd name="T7" fmla="*/ 16 h 18"/>
                <a:gd name="T8" fmla="*/ 14 w 15"/>
                <a:gd name="T9" fmla="*/ 16 h 18"/>
                <a:gd name="T10" fmla="*/ 7 w 15"/>
                <a:gd name="T11" fmla="*/ 1 h 18"/>
                <a:gd name="T12" fmla="*/ 0 w 15"/>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15" h="18">
                  <a:moveTo>
                    <a:pt x="0" y="6"/>
                  </a:moveTo>
                  <a:cubicBezTo>
                    <a:pt x="0" y="6"/>
                    <a:pt x="1" y="9"/>
                    <a:pt x="2" y="8"/>
                  </a:cubicBezTo>
                  <a:cubicBezTo>
                    <a:pt x="4" y="8"/>
                    <a:pt x="8" y="6"/>
                    <a:pt x="8" y="8"/>
                  </a:cubicBezTo>
                  <a:cubicBezTo>
                    <a:pt x="9" y="9"/>
                    <a:pt x="9" y="15"/>
                    <a:pt x="10" y="16"/>
                  </a:cubicBezTo>
                  <a:cubicBezTo>
                    <a:pt x="11" y="17"/>
                    <a:pt x="14" y="18"/>
                    <a:pt x="14" y="16"/>
                  </a:cubicBezTo>
                  <a:cubicBezTo>
                    <a:pt x="15" y="14"/>
                    <a:pt x="14" y="2"/>
                    <a:pt x="7" y="1"/>
                  </a:cubicBezTo>
                  <a:cubicBezTo>
                    <a:pt x="7" y="1"/>
                    <a:pt x="1" y="0"/>
                    <a:pt x="0" y="6"/>
                  </a:cubicBezTo>
                  <a:close/>
                </a:path>
              </a:pathLst>
            </a:custGeom>
            <a:solidFill>
              <a:srgbClr val="171B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1" name="任意多边形 44"/>
            <p:cNvSpPr/>
            <p:nvPr/>
          </p:nvSpPr>
          <p:spPr bwMode="auto">
            <a:xfrm>
              <a:off x="7450138" y="3148013"/>
              <a:ext cx="898525" cy="1076325"/>
            </a:xfrm>
            <a:custGeom>
              <a:avLst/>
              <a:gdLst>
                <a:gd name="T0" fmla="*/ 0 w 566"/>
                <a:gd name="T1" fmla="*/ 71 h 678"/>
                <a:gd name="T2" fmla="*/ 142 w 566"/>
                <a:gd name="T3" fmla="*/ 648 h 678"/>
                <a:gd name="T4" fmla="*/ 566 w 566"/>
                <a:gd name="T5" fmla="*/ 678 h 678"/>
                <a:gd name="T6" fmla="*/ 404 w 566"/>
                <a:gd name="T7" fmla="*/ 0 h 678"/>
                <a:gd name="T8" fmla="*/ 0 w 566"/>
                <a:gd name="T9" fmla="*/ 71 h 678"/>
              </a:gdLst>
              <a:ahLst/>
              <a:cxnLst>
                <a:cxn ang="0">
                  <a:pos x="T0" y="T1"/>
                </a:cxn>
                <a:cxn ang="0">
                  <a:pos x="T2" y="T3"/>
                </a:cxn>
                <a:cxn ang="0">
                  <a:pos x="T4" y="T5"/>
                </a:cxn>
                <a:cxn ang="0">
                  <a:pos x="T6" y="T7"/>
                </a:cxn>
                <a:cxn ang="0">
                  <a:pos x="T8" y="T9"/>
                </a:cxn>
              </a:cxnLst>
              <a:rect l="0" t="0" r="r" b="b"/>
              <a:pathLst>
                <a:path w="566" h="678">
                  <a:moveTo>
                    <a:pt x="0" y="71"/>
                  </a:moveTo>
                  <a:lnTo>
                    <a:pt x="142" y="648"/>
                  </a:lnTo>
                  <a:lnTo>
                    <a:pt x="566" y="678"/>
                  </a:lnTo>
                  <a:lnTo>
                    <a:pt x="404" y="0"/>
                  </a:lnTo>
                  <a:lnTo>
                    <a:pt x="0" y="71"/>
                  </a:lnTo>
                  <a:close/>
                </a:path>
              </a:pathLst>
            </a:custGeom>
            <a:solidFill>
              <a:srgbClr val="FF2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2" name="任意多边形 45"/>
            <p:cNvSpPr/>
            <p:nvPr/>
          </p:nvSpPr>
          <p:spPr bwMode="auto">
            <a:xfrm>
              <a:off x="6311900" y="3887788"/>
              <a:ext cx="209550" cy="128588"/>
            </a:xfrm>
            <a:custGeom>
              <a:avLst/>
              <a:gdLst>
                <a:gd name="T0" fmla="*/ 13 w 13"/>
                <a:gd name="T1" fmla="*/ 3 h 8"/>
                <a:gd name="T2" fmla="*/ 4 w 13"/>
                <a:gd name="T3" fmla="*/ 2 h 8"/>
                <a:gd name="T4" fmla="*/ 13 w 13"/>
                <a:gd name="T5" fmla="*/ 6 h 8"/>
                <a:gd name="T6" fmla="*/ 13 w 13"/>
                <a:gd name="T7" fmla="*/ 3 h 8"/>
              </a:gdLst>
              <a:ahLst/>
              <a:cxnLst>
                <a:cxn ang="0">
                  <a:pos x="T0" y="T1"/>
                </a:cxn>
                <a:cxn ang="0">
                  <a:pos x="T2" y="T3"/>
                </a:cxn>
                <a:cxn ang="0">
                  <a:pos x="T4" y="T5"/>
                </a:cxn>
                <a:cxn ang="0">
                  <a:pos x="T6" y="T7"/>
                </a:cxn>
              </a:cxnLst>
              <a:rect l="0" t="0" r="r" b="b"/>
              <a:pathLst>
                <a:path w="13" h="8">
                  <a:moveTo>
                    <a:pt x="13" y="3"/>
                  </a:moveTo>
                  <a:cubicBezTo>
                    <a:pt x="13" y="3"/>
                    <a:pt x="6" y="0"/>
                    <a:pt x="4" y="2"/>
                  </a:cubicBezTo>
                  <a:cubicBezTo>
                    <a:pt x="3" y="3"/>
                    <a:pt x="0" y="8"/>
                    <a:pt x="13" y="6"/>
                  </a:cubicBezTo>
                  <a:lnTo>
                    <a:pt x="13" y="3"/>
                  </a:lnTo>
                  <a:close/>
                </a:path>
              </a:pathLst>
            </a:custGeom>
            <a:solidFill>
              <a:srgbClr val="FFC1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3" name="任意多边形 46"/>
            <p:cNvSpPr/>
            <p:nvPr/>
          </p:nvSpPr>
          <p:spPr bwMode="auto">
            <a:xfrm>
              <a:off x="6505575" y="3195638"/>
              <a:ext cx="1041400" cy="917575"/>
            </a:xfrm>
            <a:custGeom>
              <a:avLst/>
              <a:gdLst>
                <a:gd name="T0" fmla="*/ 62 w 65"/>
                <a:gd name="T1" fmla="*/ 21 h 57"/>
                <a:gd name="T2" fmla="*/ 50 w 65"/>
                <a:gd name="T3" fmla="*/ 57 h 57"/>
                <a:gd name="T4" fmla="*/ 0 w 65"/>
                <a:gd name="T5" fmla="*/ 50 h 57"/>
                <a:gd name="T6" fmla="*/ 1 w 65"/>
                <a:gd name="T7" fmla="*/ 46 h 57"/>
                <a:gd name="T8" fmla="*/ 40 w 65"/>
                <a:gd name="T9" fmla="*/ 45 h 57"/>
                <a:gd name="T10" fmla="*/ 52 w 65"/>
                <a:gd name="T11" fmla="*/ 13 h 57"/>
                <a:gd name="T12" fmla="*/ 62 w 65"/>
                <a:gd name="T13" fmla="*/ 5 h 57"/>
                <a:gd name="T14" fmla="*/ 62 w 65"/>
                <a:gd name="T15" fmla="*/ 2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57">
                  <a:moveTo>
                    <a:pt x="62" y="21"/>
                  </a:moveTo>
                  <a:cubicBezTo>
                    <a:pt x="50" y="57"/>
                    <a:pt x="50" y="57"/>
                    <a:pt x="50" y="57"/>
                  </a:cubicBezTo>
                  <a:cubicBezTo>
                    <a:pt x="0" y="50"/>
                    <a:pt x="0" y="50"/>
                    <a:pt x="0" y="50"/>
                  </a:cubicBezTo>
                  <a:cubicBezTo>
                    <a:pt x="1" y="46"/>
                    <a:pt x="1" y="46"/>
                    <a:pt x="1" y="46"/>
                  </a:cubicBezTo>
                  <a:cubicBezTo>
                    <a:pt x="40" y="45"/>
                    <a:pt x="40" y="45"/>
                    <a:pt x="40" y="45"/>
                  </a:cubicBezTo>
                  <a:cubicBezTo>
                    <a:pt x="52" y="13"/>
                    <a:pt x="52" y="13"/>
                    <a:pt x="52" y="13"/>
                  </a:cubicBezTo>
                  <a:cubicBezTo>
                    <a:pt x="52" y="13"/>
                    <a:pt x="57" y="0"/>
                    <a:pt x="62" y="5"/>
                  </a:cubicBezTo>
                  <a:cubicBezTo>
                    <a:pt x="65" y="8"/>
                    <a:pt x="64" y="13"/>
                    <a:pt x="62" y="21"/>
                  </a:cubicBezTo>
                  <a:close/>
                </a:path>
              </a:pathLst>
            </a:custGeom>
            <a:solidFill>
              <a:srgbClr val="FFC7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29" name="右箭头 28"/>
          <p:cNvSpPr/>
          <p:nvPr/>
        </p:nvSpPr>
        <p:spPr>
          <a:xfrm>
            <a:off x="463550" y="2296160"/>
            <a:ext cx="10586720" cy="1018540"/>
          </a:xfrm>
          <a:prstGeom prst="rightArrow">
            <a:avLst/>
          </a:prstGeom>
        </p:spPr>
        <p:style>
          <a:lnRef idx="2">
            <a:srgbClr val="B2871B">
              <a:shade val="50000"/>
            </a:srgbClr>
          </a:lnRef>
          <a:fillRef idx="1">
            <a:srgbClr val="B2871B"/>
          </a:fillRef>
          <a:effectRef idx="0">
            <a:srgbClr val="B2871B"/>
          </a:effectRef>
          <a:fontRef idx="minor">
            <a:srgbClr val="FFFFFF"/>
          </a:fontRef>
        </p:style>
        <p:txBody>
          <a:bodyPr rtlCol="0" anchor="ctr"/>
          <a:p>
            <a:pPr algn="ctr"/>
            <a:endParaRPr lang="zh-CN" altLang="en-US"/>
          </a:p>
        </p:txBody>
      </p:sp>
      <p:sp>
        <p:nvSpPr>
          <p:cNvPr id="28" name="文本框 27"/>
          <p:cNvSpPr txBox="1"/>
          <p:nvPr/>
        </p:nvSpPr>
        <p:spPr>
          <a:xfrm>
            <a:off x="619760" y="2517775"/>
            <a:ext cx="9987280" cy="460375"/>
          </a:xfrm>
          <a:prstGeom prst="rect">
            <a:avLst/>
          </a:prstGeom>
          <a:noFill/>
        </p:spPr>
        <p:txBody>
          <a:bodyPr wrap="square" rtlCol="0">
            <a:spAutoFit/>
          </a:bodyPr>
          <a:p>
            <a:r>
              <a:rPr lang="zh-CN" altLang="en-US" sz="2400">
                <a:solidFill>
                  <a:schemeClr val="bg1"/>
                </a:solidFill>
              </a:rPr>
              <a:t>因果逻辑思维</a:t>
            </a:r>
            <a:r>
              <a:rPr lang="zh-CN" altLang="en-US" sz="2400">
                <a:solidFill>
                  <a:schemeClr val="bg1"/>
                </a:solidFill>
                <a:sym typeface="微软雅黑" panose="020B0503020204020204" charset="-122"/>
              </a:rPr>
              <a:t>拓展</a:t>
            </a:r>
            <a:r>
              <a:rPr lang="en-US" altLang="zh-CN" sz="2400">
                <a:solidFill>
                  <a:schemeClr val="bg1"/>
                </a:solidFill>
                <a:sym typeface="微软雅黑" panose="020B0503020204020204" charset="-122"/>
              </a:rPr>
              <a:t>“</a:t>
            </a:r>
            <a:r>
              <a:rPr lang="zh-CN" altLang="en-US" sz="2400">
                <a:solidFill>
                  <a:schemeClr val="bg1"/>
                </a:solidFill>
                <a:sym typeface="微软雅黑" panose="020B0503020204020204" charset="-122"/>
              </a:rPr>
              <a:t>倡议原因</a:t>
            </a:r>
            <a:r>
              <a:rPr lang="en-US" altLang="zh-CN" sz="2400">
                <a:solidFill>
                  <a:schemeClr val="bg1"/>
                </a:solidFill>
                <a:sym typeface="微软雅黑" panose="020B0503020204020204" charset="-122"/>
              </a:rPr>
              <a:t>”</a:t>
            </a:r>
            <a:r>
              <a:rPr lang="zh-CN" altLang="en-US" sz="2400">
                <a:solidFill>
                  <a:schemeClr val="bg1"/>
                </a:solidFill>
              </a:rPr>
              <a:t>（Causality- make sentences logical）</a:t>
            </a:r>
            <a:endParaRPr lang="zh-CN" altLang="en-US" sz="240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edge">
                                      <p:cBhvr>
                                        <p:cTn id="7" dur="2000"/>
                                        <p:tgtEl>
                                          <p:spTgt spid="2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edge">
                                      <p:cBhvr>
                                        <p:cTn id="10" dur="2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strips(downLeft)">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strips(downLeft)">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bldLvl="0" animBg="1"/>
      <p:bldP spid="2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0" name="标题 59"/>
          <p:cNvSpPr>
            <a:spLocks noGrp="1"/>
          </p:cNvSpPr>
          <p:nvPr>
            <p:ph type="title"/>
          </p:nvPr>
        </p:nvSpPr>
        <p:spPr>
          <a:xfrm>
            <a:off x="1830705" y="385445"/>
            <a:ext cx="5200650" cy="664845"/>
          </a:xfrm>
        </p:spPr>
        <p:txBody>
          <a:bodyPr>
            <a:normAutofit/>
          </a:bodyPr>
          <a:lstStyle/>
          <a:p>
            <a:r>
              <a:rPr kumimoji="1" lang="en-US" altLang="zh-CN" sz="3200" smtClean="0">
                <a:solidFill>
                  <a:schemeClr val="accent1">
                    <a:lumMod val="50000"/>
                  </a:schemeClr>
                </a:solidFill>
              </a:rPr>
              <a:t>3. </a:t>
            </a:r>
            <a:r>
              <a:rPr kumimoji="1" lang="zh-CN" altLang="en-US" sz="3200" smtClean="0">
                <a:solidFill>
                  <a:schemeClr val="accent1">
                    <a:lumMod val="50000"/>
                  </a:schemeClr>
                </a:solidFill>
              </a:rPr>
              <a:t>合理拓展 (conception)</a:t>
            </a:r>
            <a:endParaRPr kumimoji="1" lang="zh-CN" altLang="en-US" sz="3200" smtClean="0">
              <a:solidFill>
                <a:schemeClr val="accent1">
                  <a:lumMod val="50000"/>
                </a:schemeClr>
              </a:solidFill>
            </a:endParaRPr>
          </a:p>
        </p:txBody>
      </p:sp>
      <p:grpSp>
        <p:nvGrpSpPr>
          <p:cNvPr id="74" name="组合 2"/>
          <p:cNvGrpSpPr>
            <a:grpSpLocks noChangeAspect="1"/>
          </p:cNvGrpSpPr>
          <p:nvPr/>
        </p:nvGrpSpPr>
        <p:grpSpPr>
          <a:xfrm>
            <a:off x="0" y="103505"/>
            <a:ext cx="1830705" cy="993775"/>
            <a:chOff x="3719513" y="1468438"/>
            <a:chExt cx="4759325" cy="3927476"/>
          </a:xfrm>
        </p:grpSpPr>
        <p:sp>
          <p:nvSpPr>
            <p:cNvPr id="75" name="任意多边形 4"/>
            <p:cNvSpPr/>
            <p:nvPr/>
          </p:nvSpPr>
          <p:spPr bwMode="auto">
            <a:xfrm>
              <a:off x="5632451" y="1485901"/>
              <a:ext cx="363538" cy="696913"/>
            </a:xfrm>
            <a:custGeom>
              <a:avLst/>
              <a:gdLst>
                <a:gd name="T0" fmla="*/ 221 w 229"/>
                <a:gd name="T1" fmla="*/ 439 h 439"/>
                <a:gd name="T2" fmla="*/ 0 w 229"/>
                <a:gd name="T3" fmla="*/ 4 h 439"/>
                <a:gd name="T4" fmla="*/ 8 w 229"/>
                <a:gd name="T5" fmla="*/ 0 h 439"/>
                <a:gd name="T6" fmla="*/ 229 w 229"/>
                <a:gd name="T7" fmla="*/ 436 h 439"/>
                <a:gd name="T8" fmla="*/ 221 w 229"/>
                <a:gd name="T9" fmla="*/ 439 h 439"/>
              </a:gdLst>
              <a:ahLst/>
              <a:cxnLst>
                <a:cxn ang="0">
                  <a:pos x="T0" y="T1"/>
                </a:cxn>
                <a:cxn ang="0">
                  <a:pos x="T2" y="T3"/>
                </a:cxn>
                <a:cxn ang="0">
                  <a:pos x="T4" y="T5"/>
                </a:cxn>
                <a:cxn ang="0">
                  <a:pos x="T6" y="T7"/>
                </a:cxn>
                <a:cxn ang="0">
                  <a:pos x="T8" y="T9"/>
                </a:cxn>
              </a:cxnLst>
              <a:rect l="0" t="0" r="r" b="b"/>
              <a:pathLst>
                <a:path w="229" h="439">
                  <a:moveTo>
                    <a:pt x="221" y="439"/>
                  </a:moveTo>
                  <a:lnTo>
                    <a:pt x="0" y="4"/>
                  </a:lnTo>
                  <a:lnTo>
                    <a:pt x="8" y="0"/>
                  </a:lnTo>
                  <a:lnTo>
                    <a:pt x="229" y="436"/>
                  </a:lnTo>
                  <a:lnTo>
                    <a:pt x="221" y="439"/>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6" name="任意多边形 5"/>
            <p:cNvSpPr/>
            <p:nvPr/>
          </p:nvSpPr>
          <p:spPr bwMode="auto">
            <a:xfrm>
              <a:off x="5892801" y="1982788"/>
              <a:ext cx="103188" cy="103188"/>
            </a:xfrm>
            <a:custGeom>
              <a:avLst/>
              <a:gdLst>
                <a:gd name="T0" fmla="*/ 17 w 17"/>
                <a:gd name="T1" fmla="*/ 10 h 17"/>
                <a:gd name="T2" fmla="*/ 7 w 17"/>
                <a:gd name="T3" fmla="*/ 2 h 17"/>
                <a:gd name="T4" fmla="*/ 6 w 17"/>
                <a:gd name="T5" fmla="*/ 17 h 17"/>
                <a:gd name="T6" fmla="*/ 17 w 17"/>
                <a:gd name="T7" fmla="*/ 10 h 17"/>
              </a:gdLst>
              <a:ahLst/>
              <a:cxnLst>
                <a:cxn ang="0">
                  <a:pos x="T0" y="T1"/>
                </a:cxn>
                <a:cxn ang="0">
                  <a:pos x="T2" y="T3"/>
                </a:cxn>
                <a:cxn ang="0">
                  <a:pos x="T4" y="T5"/>
                </a:cxn>
                <a:cxn ang="0">
                  <a:pos x="T6" y="T7"/>
                </a:cxn>
              </a:cxnLst>
              <a:rect l="0" t="0" r="r" b="b"/>
              <a:pathLst>
                <a:path w="17" h="17">
                  <a:moveTo>
                    <a:pt x="17" y="10"/>
                  </a:moveTo>
                  <a:cubicBezTo>
                    <a:pt x="17" y="10"/>
                    <a:pt x="15" y="0"/>
                    <a:pt x="7" y="2"/>
                  </a:cubicBezTo>
                  <a:cubicBezTo>
                    <a:pt x="0" y="4"/>
                    <a:pt x="6" y="17"/>
                    <a:pt x="6" y="17"/>
                  </a:cubicBezTo>
                  <a:lnTo>
                    <a:pt x="17"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7" name="任意多边形 6"/>
            <p:cNvSpPr/>
            <p:nvPr/>
          </p:nvSpPr>
          <p:spPr bwMode="auto">
            <a:xfrm>
              <a:off x="4810126" y="2662238"/>
              <a:ext cx="338138" cy="684213"/>
            </a:xfrm>
            <a:custGeom>
              <a:avLst/>
              <a:gdLst>
                <a:gd name="T0" fmla="*/ 45 w 56"/>
                <a:gd name="T1" fmla="*/ 43 h 113"/>
                <a:gd name="T2" fmla="*/ 53 w 56"/>
                <a:gd name="T3" fmla="*/ 13 h 113"/>
                <a:gd name="T4" fmla="*/ 43 w 56"/>
                <a:gd name="T5" fmla="*/ 2 h 113"/>
                <a:gd name="T6" fmla="*/ 31 w 56"/>
                <a:gd name="T7" fmla="*/ 3 h 113"/>
                <a:gd name="T8" fmla="*/ 23 w 56"/>
                <a:gd name="T9" fmla="*/ 39 h 113"/>
                <a:gd name="T10" fmla="*/ 17 w 56"/>
                <a:gd name="T11" fmla="*/ 52 h 113"/>
                <a:gd name="T12" fmla="*/ 1 w 56"/>
                <a:gd name="T13" fmla="*/ 83 h 113"/>
                <a:gd name="T14" fmla="*/ 19 w 56"/>
                <a:gd name="T15" fmla="*/ 110 h 113"/>
                <a:gd name="T16" fmla="*/ 56 w 56"/>
                <a:gd name="T17" fmla="*/ 84 h 113"/>
                <a:gd name="T18" fmla="*/ 45 w 56"/>
                <a:gd name="T19" fmla="*/ 4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13">
                  <a:moveTo>
                    <a:pt x="45" y="43"/>
                  </a:moveTo>
                  <a:cubicBezTo>
                    <a:pt x="53" y="26"/>
                    <a:pt x="54" y="23"/>
                    <a:pt x="53" y="13"/>
                  </a:cubicBezTo>
                  <a:cubicBezTo>
                    <a:pt x="52" y="7"/>
                    <a:pt x="48" y="4"/>
                    <a:pt x="43" y="2"/>
                  </a:cubicBezTo>
                  <a:cubicBezTo>
                    <a:pt x="40" y="1"/>
                    <a:pt x="37" y="0"/>
                    <a:pt x="31" y="3"/>
                  </a:cubicBezTo>
                  <a:cubicBezTo>
                    <a:pt x="12" y="13"/>
                    <a:pt x="24" y="32"/>
                    <a:pt x="23" y="39"/>
                  </a:cubicBezTo>
                  <a:cubicBezTo>
                    <a:pt x="22" y="43"/>
                    <a:pt x="20" y="48"/>
                    <a:pt x="17" y="52"/>
                  </a:cubicBezTo>
                  <a:cubicBezTo>
                    <a:pt x="9" y="61"/>
                    <a:pt x="1" y="71"/>
                    <a:pt x="1" y="83"/>
                  </a:cubicBezTo>
                  <a:cubicBezTo>
                    <a:pt x="0" y="95"/>
                    <a:pt x="8" y="106"/>
                    <a:pt x="19" y="110"/>
                  </a:cubicBezTo>
                  <a:cubicBezTo>
                    <a:pt x="30" y="113"/>
                    <a:pt x="56" y="108"/>
                    <a:pt x="56" y="84"/>
                  </a:cubicBezTo>
                  <a:cubicBezTo>
                    <a:pt x="56" y="61"/>
                    <a:pt x="41" y="52"/>
                    <a:pt x="45" y="4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8" name="任意多边形 7"/>
            <p:cNvSpPr/>
            <p:nvPr/>
          </p:nvSpPr>
          <p:spPr bwMode="auto">
            <a:xfrm>
              <a:off x="3719513" y="2352676"/>
              <a:ext cx="4759325" cy="3043238"/>
            </a:xfrm>
            <a:custGeom>
              <a:avLst/>
              <a:gdLst>
                <a:gd name="T0" fmla="*/ 777 w 786"/>
                <a:gd name="T1" fmla="*/ 54 h 502"/>
                <a:gd name="T2" fmla="*/ 500 w 786"/>
                <a:gd name="T3" fmla="*/ 2 h 502"/>
                <a:gd name="T4" fmla="*/ 491 w 786"/>
                <a:gd name="T5" fmla="*/ 13 h 502"/>
                <a:gd name="T6" fmla="*/ 508 w 786"/>
                <a:gd name="T7" fmla="*/ 49 h 502"/>
                <a:gd name="T8" fmla="*/ 504 w 786"/>
                <a:gd name="T9" fmla="*/ 60 h 502"/>
                <a:gd name="T10" fmla="*/ 6 w 786"/>
                <a:gd name="T11" fmla="*/ 289 h 502"/>
                <a:gd name="T12" fmla="*/ 2 w 786"/>
                <a:gd name="T13" fmla="*/ 300 h 502"/>
                <a:gd name="T14" fmla="*/ 93 w 786"/>
                <a:gd name="T15" fmla="*/ 496 h 502"/>
                <a:gd name="T16" fmla="*/ 104 w 786"/>
                <a:gd name="T17" fmla="*/ 500 h 502"/>
                <a:gd name="T18" fmla="*/ 601 w 786"/>
                <a:gd name="T19" fmla="*/ 271 h 502"/>
                <a:gd name="T20" fmla="*/ 612 w 786"/>
                <a:gd name="T21" fmla="*/ 275 h 502"/>
                <a:gd name="T22" fmla="*/ 628 w 786"/>
                <a:gd name="T23" fmla="*/ 310 h 502"/>
                <a:gd name="T24" fmla="*/ 643 w 786"/>
                <a:gd name="T25" fmla="*/ 311 h 502"/>
                <a:gd name="T26" fmla="*/ 783 w 786"/>
                <a:gd name="T27" fmla="*/ 66 h 502"/>
                <a:gd name="T28" fmla="*/ 777 w 786"/>
                <a:gd name="T29" fmla="*/ 5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6" h="502">
                  <a:moveTo>
                    <a:pt x="777" y="54"/>
                  </a:moveTo>
                  <a:cubicBezTo>
                    <a:pt x="500" y="2"/>
                    <a:pt x="500" y="2"/>
                    <a:pt x="500" y="2"/>
                  </a:cubicBezTo>
                  <a:cubicBezTo>
                    <a:pt x="494" y="0"/>
                    <a:pt x="488" y="7"/>
                    <a:pt x="491" y="13"/>
                  </a:cubicBezTo>
                  <a:cubicBezTo>
                    <a:pt x="508" y="49"/>
                    <a:pt x="508" y="49"/>
                    <a:pt x="508" y="49"/>
                  </a:cubicBezTo>
                  <a:cubicBezTo>
                    <a:pt x="510" y="53"/>
                    <a:pt x="508" y="58"/>
                    <a:pt x="504" y="60"/>
                  </a:cubicBezTo>
                  <a:cubicBezTo>
                    <a:pt x="6" y="289"/>
                    <a:pt x="6" y="289"/>
                    <a:pt x="6" y="289"/>
                  </a:cubicBezTo>
                  <a:cubicBezTo>
                    <a:pt x="2" y="291"/>
                    <a:pt x="0" y="296"/>
                    <a:pt x="2" y="300"/>
                  </a:cubicBezTo>
                  <a:cubicBezTo>
                    <a:pt x="93" y="496"/>
                    <a:pt x="93" y="496"/>
                    <a:pt x="93" y="496"/>
                  </a:cubicBezTo>
                  <a:cubicBezTo>
                    <a:pt x="94" y="500"/>
                    <a:pt x="99" y="502"/>
                    <a:pt x="104" y="500"/>
                  </a:cubicBezTo>
                  <a:cubicBezTo>
                    <a:pt x="601" y="271"/>
                    <a:pt x="601" y="271"/>
                    <a:pt x="601" y="271"/>
                  </a:cubicBezTo>
                  <a:cubicBezTo>
                    <a:pt x="605" y="269"/>
                    <a:pt x="610" y="270"/>
                    <a:pt x="612" y="275"/>
                  </a:cubicBezTo>
                  <a:cubicBezTo>
                    <a:pt x="628" y="310"/>
                    <a:pt x="628" y="310"/>
                    <a:pt x="628" y="310"/>
                  </a:cubicBezTo>
                  <a:cubicBezTo>
                    <a:pt x="631" y="316"/>
                    <a:pt x="640" y="317"/>
                    <a:pt x="643" y="311"/>
                  </a:cubicBezTo>
                  <a:cubicBezTo>
                    <a:pt x="783" y="66"/>
                    <a:pt x="783" y="66"/>
                    <a:pt x="783" y="66"/>
                  </a:cubicBezTo>
                  <a:cubicBezTo>
                    <a:pt x="786" y="61"/>
                    <a:pt x="783" y="55"/>
                    <a:pt x="777" y="5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9" name="任意多边形 8"/>
            <p:cNvSpPr/>
            <p:nvPr/>
          </p:nvSpPr>
          <p:spPr bwMode="auto">
            <a:xfrm>
              <a:off x="4264026" y="3111501"/>
              <a:ext cx="152400" cy="144463"/>
            </a:xfrm>
            <a:custGeom>
              <a:avLst/>
              <a:gdLst>
                <a:gd name="T0" fmla="*/ 0 w 96"/>
                <a:gd name="T1" fmla="*/ 30 h 91"/>
                <a:gd name="T2" fmla="*/ 61 w 96"/>
                <a:gd name="T3" fmla="*/ 0 h 91"/>
                <a:gd name="T4" fmla="*/ 96 w 96"/>
                <a:gd name="T5" fmla="*/ 61 h 91"/>
                <a:gd name="T6" fmla="*/ 35 w 96"/>
                <a:gd name="T7" fmla="*/ 91 h 91"/>
                <a:gd name="T8" fmla="*/ 0 w 96"/>
                <a:gd name="T9" fmla="*/ 30 h 91"/>
              </a:gdLst>
              <a:ahLst/>
              <a:cxnLst>
                <a:cxn ang="0">
                  <a:pos x="T0" y="T1"/>
                </a:cxn>
                <a:cxn ang="0">
                  <a:pos x="T2" y="T3"/>
                </a:cxn>
                <a:cxn ang="0">
                  <a:pos x="T4" y="T5"/>
                </a:cxn>
                <a:cxn ang="0">
                  <a:pos x="T6" y="T7"/>
                </a:cxn>
                <a:cxn ang="0">
                  <a:pos x="T8" y="T9"/>
                </a:cxn>
              </a:cxnLst>
              <a:rect l="0" t="0" r="r" b="b"/>
              <a:pathLst>
                <a:path w="96" h="91">
                  <a:moveTo>
                    <a:pt x="0" y="30"/>
                  </a:moveTo>
                  <a:lnTo>
                    <a:pt x="61" y="0"/>
                  </a:lnTo>
                  <a:lnTo>
                    <a:pt x="96" y="61"/>
                  </a:lnTo>
                  <a:lnTo>
                    <a:pt x="35" y="91"/>
                  </a:lnTo>
                  <a:lnTo>
                    <a:pt x="0" y="30"/>
                  </a:lnTo>
                  <a:close/>
                </a:path>
              </a:pathLst>
            </a:custGeom>
            <a:solidFill>
              <a:srgbClr val="632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0" name="任意多边形 9"/>
            <p:cNvSpPr/>
            <p:nvPr/>
          </p:nvSpPr>
          <p:spPr bwMode="auto">
            <a:xfrm>
              <a:off x="5238751" y="4025901"/>
              <a:ext cx="200025" cy="115888"/>
            </a:xfrm>
            <a:custGeom>
              <a:avLst/>
              <a:gdLst>
                <a:gd name="T0" fmla="*/ 0 w 33"/>
                <a:gd name="T1" fmla="*/ 10 h 19"/>
                <a:gd name="T2" fmla="*/ 4 w 33"/>
                <a:gd name="T3" fmla="*/ 19 h 19"/>
                <a:gd name="T4" fmla="*/ 33 w 33"/>
                <a:gd name="T5" fmla="*/ 6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6"/>
                    <a:pt x="33" y="6"/>
                    <a:pt x="33" y="6"/>
                  </a:cubicBezTo>
                  <a:cubicBezTo>
                    <a:pt x="33" y="6"/>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1" name="任意多边形 10"/>
            <p:cNvSpPr/>
            <p:nvPr/>
          </p:nvSpPr>
          <p:spPr bwMode="auto">
            <a:xfrm>
              <a:off x="3979863" y="3946526"/>
              <a:ext cx="109538" cy="92075"/>
            </a:xfrm>
            <a:custGeom>
              <a:avLst/>
              <a:gdLst>
                <a:gd name="T0" fmla="*/ 15 w 18"/>
                <a:gd name="T1" fmla="*/ 0 h 15"/>
                <a:gd name="T2" fmla="*/ 10 w 18"/>
                <a:gd name="T3" fmla="*/ 13 h 15"/>
                <a:gd name="T4" fmla="*/ 0 w 18"/>
                <a:gd name="T5" fmla="*/ 2 h 15"/>
                <a:gd name="T6" fmla="*/ 15 w 18"/>
                <a:gd name="T7" fmla="*/ 0 h 15"/>
              </a:gdLst>
              <a:ahLst/>
              <a:cxnLst>
                <a:cxn ang="0">
                  <a:pos x="T0" y="T1"/>
                </a:cxn>
                <a:cxn ang="0">
                  <a:pos x="T2" y="T3"/>
                </a:cxn>
                <a:cxn ang="0">
                  <a:pos x="T4" y="T5"/>
                </a:cxn>
                <a:cxn ang="0">
                  <a:pos x="T6" y="T7"/>
                </a:cxn>
              </a:cxnLst>
              <a:rect l="0" t="0" r="r" b="b"/>
              <a:pathLst>
                <a:path w="18" h="15">
                  <a:moveTo>
                    <a:pt x="15" y="0"/>
                  </a:moveTo>
                  <a:cubicBezTo>
                    <a:pt x="15" y="0"/>
                    <a:pt x="18" y="11"/>
                    <a:pt x="10" y="13"/>
                  </a:cubicBezTo>
                  <a:cubicBezTo>
                    <a:pt x="3" y="15"/>
                    <a:pt x="0" y="2"/>
                    <a:pt x="0" y="2"/>
                  </a:cubicBezTo>
                  <a:lnTo>
                    <a:pt x="15"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2" name="任意多边形 11"/>
            <p:cNvSpPr/>
            <p:nvPr/>
          </p:nvSpPr>
          <p:spPr bwMode="auto">
            <a:xfrm>
              <a:off x="5118101" y="4165601"/>
              <a:ext cx="200025" cy="96838"/>
            </a:xfrm>
            <a:custGeom>
              <a:avLst/>
              <a:gdLst>
                <a:gd name="T0" fmla="*/ 0 w 33"/>
                <a:gd name="T1" fmla="*/ 8 h 16"/>
                <a:gd name="T2" fmla="*/ 3 w 33"/>
                <a:gd name="T3" fmla="*/ 16 h 16"/>
                <a:gd name="T4" fmla="*/ 33 w 33"/>
                <a:gd name="T5" fmla="*/ 7 h 16"/>
                <a:gd name="T6" fmla="*/ 22 w 33"/>
                <a:gd name="T7" fmla="*/ 1 h 16"/>
                <a:gd name="T8" fmla="*/ 6 w 33"/>
                <a:gd name="T9" fmla="*/ 4 h 16"/>
                <a:gd name="T10" fmla="*/ 0 w 33"/>
                <a:gd name="T11" fmla="*/ 8 h 16"/>
              </a:gdLst>
              <a:ahLst/>
              <a:cxnLst>
                <a:cxn ang="0">
                  <a:pos x="T0" y="T1"/>
                </a:cxn>
                <a:cxn ang="0">
                  <a:pos x="T2" y="T3"/>
                </a:cxn>
                <a:cxn ang="0">
                  <a:pos x="T4" y="T5"/>
                </a:cxn>
                <a:cxn ang="0">
                  <a:pos x="T6" y="T7"/>
                </a:cxn>
                <a:cxn ang="0">
                  <a:pos x="T8" y="T9"/>
                </a:cxn>
                <a:cxn ang="0">
                  <a:pos x="T10" y="T11"/>
                </a:cxn>
              </a:cxnLst>
              <a:rect l="0" t="0" r="r" b="b"/>
              <a:pathLst>
                <a:path w="33" h="16">
                  <a:moveTo>
                    <a:pt x="0" y="8"/>
                  </a:moveTo>
                  <a:cubicBezTo>
                    <a:pt x="3" y="16"/>
                    <a:pt x="3" y="16"/>
                    <a:pt x="3" y="16"/>
                  </a:cubicBezTo>
                  <a:cubicBezTo>
                    <a:pt x="33" y="7"/>
                    <a:pt x="33" y="7"/>
                    <a:pt x="33" y="7"/>
                  </a:cubicBezTo>
                  <a:cubicBezTo>
                    <a:pt x="33" y="7"/>
                    <a:pt x="33" y="0"/>
                    <a:pt x="22" y="1"/>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3" name="任意多边形 12"/>
            <p:cNvSpPr/>
            <p:nvPr/>
          </p:nvSpPr>
          <p:spPr bwMode="auto">
            <a:xfrm>
              <a:off x="4391026" y="3516313"/>
              <a:ext cx="939800"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5 w 155"/>
                <a:gd name="T11" fmla="*/ 53 h 95"/>
                <a:gd name="T12" fmla="*/ 76 w 155"/>
                <a:gd name="T13" fmla="*/ 77 h 95"/>
                <a:gd name="T14" fmla="*/ 92 w 155"/>
                <a:gd name="T15" fmla="*/ 59 h 95"/>
                <a:gd name="T16" fmla="*/ 46 w 155"/>
                <a:gd name="T17" fmla="*/ 38 h 95"/>
                <a:gd name="T18" fmla="*/ 51 w 155"/>
                <a:gd name="T19" fmla="*/ 34 h 95"/>
                <a:gd name="T20" fmla="*/ 101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7"/>
                    <a:pt x="6" y="26"/>
                    <a:pt x="6" y="28"/>
                  </a:cubicBezTo>
                  <a:cubicBezTo>
                    <a:pt x="6" y="28"/>
                    <a:pt x="4" y="41"/>
                    <a:pt x="15" y="53"/>
                  </a:cubicBezTo>
                  <a:cubicBezTo>
                    <a:pt x="27" y="67"/>
                    <a:pt x="76" y="77"/>
                    <a:pt x="76" y="77"/>
                  </a:cubicBezTo>
                  <a:cubicBezTo>
                    <a:pt x="73" y="77"/>
                    <a:pt x="92" y="59"/>
                    <a:pt x="92" y="59"/>
                  </a:cubicBezTo>
                  <a:cubicBezTo>
                    <a:pt x="92" y="59"/>
                    <a:pt x="45" y="44"/>
                    <a:pt x="46" y="38"/>
                  </a:cubicBezTo>
                  <a:cubicBezTo>
                    <a:pt x="46" y="35"/>
                    <a:pt x="50" y="33"/>
                    <a:pt x="51" y="34"/>
                  </a:cubicBezTo>
                  <a:cubicBezTo>
                    <a:pt x="101" y="45"/>
                    <a:pt x="101" y="45"/>
                    <a:pt x="101" y="45"/>
                  </a:cubicBezTo>
                  <a:cubicBezTo>
                    <a:pt x="101" y="45"/>
                    <a:pt x="106" y="60"/>
                    <a:pt x="114" y="69"/>
                  </a:cubicBezTo>
                  <a:cubicBezTo>
                    <a:pt x="127" y="83"/>
                    <a:pt x="141" y="95"/>
                    <a:pt x="141" y="95"/>
                  </a:cubicBezTo>
                  <a:cubicBezTo>
                    <a:pt x="155" y="88"/>
                    <a:pt x="155" y="88"/>
                    <a:pt x="155" y="88"/>
                  </a:cubicBezTo>
                  <a:lnTo>
                    <a:pt x="117" y="28"/>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4" name="任意多边形 13"/>
            <p:cNvSpPr/>
            <p:nvPr/>
          </p:nvSpPr>
          <p:spPr bwMode="auto">
            <a:xfrm>
              <a:off x="3973513" y="3275013"/>
              <a:ext cx="400050" cy="654050"/>
            </a:xfrm>
            <a:custGeom>
              <a:avLst/>
              <a:gdLst>
                <a:gd name="T0" fmla="*/ 40 w 66"/>
                <a:gd name="T1" fmla="*/ 0 h 108"/>
                <a:gd name="T2" fmla="*/ 53 w 66"/>
                <a:gd name="T3" fmla="*/ 28 h 108"/>
                <a:gd name="T4" fmla="*/ 21 w 66"/>
                <a:gd name="T5" fmla="*/ 61 h 108"/>
                <a:gd name="T6" fmla="*/ 14 w 66"/>
                <a:gd name="T7" fmla="*/ 107 h 108"/>
                <a:gd name="T8" fmla="*/ 0 w 66"/>
                <a:gd name="T9" fmla="*/ 108 h 108"/>
                <a:gd name="T10" fmla="*/ 1 w 66"/>
                <a:gd name="T11" fmla="*/ 61 h 108"/>
                <a:gd name="T12" fmla="*/ 3 w 66"/>
                <a:gd name="T13" fmla="*/ 53 h 108"/>
                <a:gd name="T14" fmla="*/ 24 w 66"/>
                <a:gd name="T15" fmla="*/ 23 h 108"/>
                <a:gd name="T16" fmla="*/ 40 w 66"/>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8">
                  <a:moveTo>
                    <a:pt x="40" y="0"/>
                  </a:moveTo>
                  <a:cubicBezTo>
                    <a:pt x="52" y="11"/>
                    <a:pt x="66" y="9"/>
                    <a:pt x="53" y="28"/>
                  </a:cubicBezTo>
                  <a:cubicBezTo>
                    <a:pt x="41" y="44"/>
                    <a:pt x="23" y="57"/>
                    <a:pt x="21" y="61"/>
                  </a:cubicBezTo>
                  <a:cubicBezTo>
                    <a:pt x="19" y="66"/>
                    <a:pt x="14" y="107"/>
                    <a:pt x="14" y="107"/>
                  </a:cubicBezTo>
                  <a:cubicBezTo>
                    <a:pt x="0" y="108"/>
                    <a:pt x="0" y="108"/>
                    <a:pt x="0" y="108"/>
                  </a:cubicBezTo>
                  <a:cubicBezTo>
                    <a:pt x="1" y="61"/>
                    <a:pt x="1" y="61"/>
                    <a:pt x="1" y="61"/>
                  </a:cubicBezTo>
                  <a:cubicBezTo>
                    <a:pt x="2" y="57"/>
                    <a:pt x="2" y="55"/>
                    <a:pt x="3" y="53"/>
                  </a:cubicBezTo>
                  <a:cubicBezTo>
                    <a:pt x="24" y="23"/>
                    <a:pt x="24" y="23"/>
                    <a:pt x="24" y="23"/>
                  </a:cubicBezTo>
                  <a:lnTo>
                    <a:pt x="40" y="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5" name="任意多边形 14"/>
            <p:cNvSpPr/>
            <p:nvPr/>
          </p:nvSpPr>
          <p:spPr bwMode="auto">
            <a:xfrm>
              <a:off x="3967163" y="3922713"/>
              <a:ext cx="122238" cy="53975"/>
            </a:xfrm>
            <a:custGeom>
              <a:avLst/>
              <a:gdLst>
                <a:gd name="T0" fmla="*/ 0 w 77"/>
                <a:gd name="T1" fmla="*/ 34 h 34"/>
                <a:gd name="T2" fmla="*/ 77 w 77"/>
                <a:gd name="T3" fmla="*/ 31 h 34"/>
                <a:gd name="T4" fmla="*/ 73 w 77"/>
                <a:gd name="T5" fmla="*/ 0 h 34"/>
                <a:gd name="T6" fmla="*/ 0 w 77"/>
                <a:gd name="T7" fmla="*/ 4 h 34"/>
                <a:gd name="T8" fmla="*/ 0 w 77"/>
                <a:gd name="T9" fmla="*/ 34 h 34"/>
              </a:gdLst>
              <a:ahLst/>
              <a:cxnLst>
                <a:cxn ang="0">
                  <a:pos x="T0" y="T1"/>
                </a:cxn>
                <a:cxn ang="0">
                  <a:pos x="T2" y="T3"/>
                </a:cxn>
                <a:cxn ang="0">
                  <a:pos x="T4" y="T5"/>
                </a:cxn>
                <a:cxn ang="0">
                  <a:pos x="T6" y="T7"/>
                </a:cxn>
                <a:cxn ang="0">
                  <a:pos x="T8" y="T9"/>
                </a:cxn>
              </a:cxnLst>
              <a:rect l="0" t="0" r="r" b="b"/>
              <a:pathLst>
                <a:path w="77" h="34">
                  <a:moveTo>
                    <a:pt x="0" y="34"/>
                  </a:moveTo>
                  <a:lnTo>
                    <a:pt x="77" y="31"/>
                  </a:lnTo>
                  <a:lnTo>
                    <a:pt x="73" y="0"/>
                  </a:lnTo>
                  <a:lnTo>
                    <a:pt x="0" y="4"/>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6" name="任意多边形 15"/>
            <p:cNvSpPr/>
            <p:nvPr/>
          </p:nvSpPr>
          <p:spPr bwMode="auto">
            <a:xfrm>
              <a:off x="4373563" y="2716213"/>
              <a:ext cx="303213" cy="588963"/>
            </a:xfrm>
            <a:custGeom>
              <a:avLst/>
              <a:gdLst>
                <a:gd name="T0" fmla="*/ 36 w 50"/>
                <a:gd name="T1" fmla="*/ 97 h 97"/>
                <a:gd name="T2" fmla="*/ 12 w 50"/>
                <a:gd name="T3" fmla="*/ 75 h 97"/>
                <a:gd name="T4" fmla="*/ 32 w 50"/>
                <a:gd name="T5" fmla="*/ 43 h 97"/>
                <a:gd name="T6" fmla="*/ 21 w 50"/>
                <a:gd name="T7" fmla="*/ 7 h 97"/>
                <a:gd name="T8" fmla="*/ 33 w 50"/>
                <a:gd name="T9" fmla="*/ 0 h 97"/>
                <a:gd name="T10" fmla="*/ 43 w 50"/>
                <a:gd name="T11" fmla="*/ 23 h 97"/>
                <a:gd name="T12" fmla="*/ 50 w 50"/>
                <a:gd name="T13" fmla="*/ 40 h 97"/>
                <a:gd name="T14" fmla="*/ 43 w 50"/>
                <a:gd name="T15" fmla="*/ 70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5"/>
                    <a:pt x="12" y="75"/>
                  </a:cubicBezTo>
                  <a:cubicBezTo>
                    <a:pt x="23" y="57"/>
                    <a:pt x="32" y="48"/>
                    <a:pt x="32" y="43"/>
                  </a:cubicBezTo>
                  <a:cubicBezTo>
                    <a:pt x="31" y="38"/>
                    <a:pt x="21" y="7"/>
                    <a:pt x="21" y="7"/>
                  </a:cubicBezTo>
                  <a:cubicBezTo>
                    <a:pt x="33" y="0"/>
                    <a:pt x="33" y="0"/>
                    <a:pt x="33" y="0"/>
                  </a:cubicBezTo>
                  <a:cubicBezTo>
                    <a:pt x="43" y="23"/>
                    <a:pt x="43" y="23"/>
                    <a:pt x="43" y="23"/>
                  </a:cubicBezTo>
                  <a:cubicBezTo>
                    <a:pt x="44" y="26"/>
                    <a:pt x="50" y="38"/>
                    <a:pt x="50" y="40"/>
                  </a:cubicBezTo>
                  <a:cubicBezTo>
                    <a:pt x="50" y="40"/>
                    <a:pt x="45" y="63"/>
                    <a:pt x="43" y="70"/>
                  </a:cubicBezTo>
                  <a:cubicBezTo>
                    <a:pt x="41" y="78"/>
                    <a:pt x="36" y="97"/>
                    <a:pt x="36" y="97"/>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7" name="任意多边形 16"/>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8" name="任意多边形 17"/>
            <p:cNvSpPr/>
            <p:nvPr/>
          </p:nvSpPr>
          <p:spPr bwMode="auto">
            <a:xfrm>
              <a:off x="4324351" y="3165476"/>
              <a:ext cx="279400" cy="490538"/>
            </a:xfrm>
            <a:custGeom>
              <a:avLst/>
              <a:gdLst>
                <a:gd name="T0" fmla="*/ 168 w 176"/>
                <a:gd name="T1" fmla="*/ 309 h 309"/>
                <a:gd name="T2" fmla="*/ 0 w 176"/>
                <a:gd name="T3" fmla="*/ 4 h 309"/>
                <a:gd name="T4" fmla="*/ 8 w 176"/>
                <a:gd name="T5" fmla="*/ 0 h 309"/>
                <a:gd name="T6" fmla="*/ 176 w 176"/>
                <a:gd name="T7" fmla="*/ 305 h 309"/>
                <a:gd name="T8" fmla="*/ 168 w 176"/>
                <a:gd name="T9" fmla="*/ 309 h 309"/>
              </a:gdLst>
              <a:ahLst/>
              <a:cxnLst>
                <a:cxn ang="0">
                  <a:pos x="T0" y="T1"/>
                </a:cxn>
                <a:cxn ang="0">
                  <a:pos x="T2" y="T3"/>
                </a:cxn>
                <a:cxn ang="0">
                  <a:pos x="T4" y="T5"/>
                </a:cxn>
                <a:cxn ang="0">
                  <a:pos x="T6" y="T7"/>
                </a:cxn>
                <a:cxn ang="0">
                  <a:pos x="T8" y="T9"/>
                </a:cxn>
              </a:cxnLst>
              <a:rect l="0" t="0" r="r" b="b"/>
              <a:pathLst>
                <a:path w="176" h="309">
                  <a:moveTo>
                    <a:pt x="168" y="309"/>
                  </a:moveTo>
                  <a:lnTo>
                    <a:pt x="0" y="4"/>
                  </a:lnTo>
                  <a:lnTo>
                    <a:pt x="8" y="0"/>
                  </a:lnTo>
                  <a:lnTo>
                    <a:pt x="176" y="305"/>
                  </a:lnTo>
                  <a:lnTo>
                    <a:pt x="168" y="309"/>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9" name="任意多边形 18"/>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0" name="任意多边形 19"/>
            <p:cNvSpPr/>
            <p:nvPr/>
          </p:nvSpPr>
          <p:spPr bwMode="auto">
            <a:xfrm>
              <a:off x="4343401" y="3208338"/>
              <a:ext cx="193675" cy="320675"/>
            </a:xfrm>
            <a:custGeom>
              <a:avLst/>
              <a:gdLst>
                <a:gd name="T0" fmla="*/ 5 w 32"/>
                <a:gd name="T1" fmla="*/ 0 h 53"/>
                <a:gd name="T2" fmla="*/ 0 w 32"/>
                <a:gd name="T3" fmla="*/ 2 h 53"/>
                <a:gd name="T4" fmla="*/ 20 w 32"/>
                <a:gd name="T5" fmla="*/ 48 h 53"/>
                <a:gd name="T6" fmla="*/ 29 w 32"/>
                <a:gd name="T7" fmla="*/ 53 h 53"/>
                <a:gd name="T8" fmla="*/ 31 w 32"/>
                <a:gd name="T9" fmla="*/ 52 h 53"/>
                <a:gd name="T10" fmla="*/ 32 w 32"/>
                <a:gd name="T11" fmla="*/ 41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2"/>
                    <a:pt x="0" y="2"/>
                    <a:pt x="0" y="2"/>
                  </a:cubicBezTo>
                  <a:cubicBezTo>
                    <a:pt x="20" y="48"/>
                    <a:pt x="20" y="48"/>
                    <a:pt x="20" y="48"/>
                  </a:cubicBezTo>
                  <a:cubicBezTo>
                    <a:pt x="29" y="53"/>
                    <a:pt x="29" y="53"/>
                    <a:pt x="29" y="53"/>
                  </a:cubicBezTo>
                  <a:cubicBezTo>
                    <a:pt x="30" y="53"/>
                    <a:pt x="31" y="53"/>
                    <a:pt x="31" y="52"/>
                  </a:cubicBezTo>
                  <a:cubicBezTo>
                    <a:pt x="32" y="41"/>
                    <a:pt x="32" y="41"/>
                    <a:pt x="32" y="41"/>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1" name="任意多边形 20"/>
            <p:cNvSpPr/>
            <p:nvPr/>
          </p:nvSpPr>
          <p:spPr bwMode="auto">
            <a:xfrm>
              <a:off x="4319588" y="3182938"/>
              <a:ext cx="84138" cy="85725"/>
            </a:xfrm>
            <a:custGeom>
              <a:avLst/>
              <a:gdLst>
                <a:gd name="T0" fmla="*/ 12 w 14"/>
                <a:gd name="T1" fmla="*/ 4 h 14"/>
                <a:gd name="T2" fmla="*/ 10 w 14"/>
                <a:gd name="T3" fmla="*/ 12 h 14"/>
                <a:gd name="T4" fmla="*/ 2 w 14"/>
                <a:gd name="T5" fmla="*/ 10 h 14"/>
                <a:gd name="T6" fmla="*/ 4 w 14"/>
                <a:gd name="T7" fmla="*/ 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4" y="7"/>
                    <a:pt x="13" y="11"/>
                    <a:pt x="10" y="12"/>
                  </a:cubicBezTo>
                  <a:cubicBezTo>
                    <a:pt x="7" y="14"/>
                    <a:pt x="3" y="13"/>
                    <a:pt x="2" y="10"/>
                  </a:cubicBezTo>
                  <a:cubicBezTo>
                    <a:pt x="0" y="7"/>
                    <a:pt x="1" y="3"/>
                    <a:pt x="4" y="2"/>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2" name="任意多边形 21"/>
            <p:cNvSpPr/>
            <p:nvPr/>
          </p:nvSpPr>
          <p:spPr bwMode="auto">
            <a:xfrm>
              <a:off x="4252913" y="3195638"/>
              <a:ext cx="90488" cy="115888"/>
            </a:xfrm>
            <a:custGeom>
              <a:avLst/>
              <a:gdLst>
                <a:gd name="T0" fmla="*/ 15 w 15"/>
                <a:gd name="T1" fmla="*/ 0 h 19"/>
                <a:gd name="T2" fmla="*/ 12 w 15"/>
                <a:gd name="T3" fmla="*/ 18 h 19"/>
                <a:gd name="T4" fmla="*/ 0 w 15"/>
                <a:gd name="T5" fmla="*/ 8 h 19"/>
                <a:gd name="T6" fmla="*/ 15 w 15"/>
                <a:gd name="T7" fmla="*/ 0 h 19"/>
              </a:gdLst>
              <a:ahLst/>
              <a:cxnLst>
                <a:cxn ang="0">
                  <a:pos x="T0" y="T1"/>
                </a:cxn>
                <a:cxn ang="0">
                  <a:pos x="T2" y="T3"/>
                </a:cxn>
                <a:cxn ang="0">
                  <a:pos x="T4" y="T5"/>
                </a:cxn>
                <a:cxn ang="0">
                  <a:pos x="T6" y="T7"/>
                </a:cxn>
              </a:cxnLst>
              <a:rect l="0" t="0" r="r" b="b"/>
              <a:pathLst>
                <a:path w="15" h="19">
                  <a:moveTo>
                    <a:pt x="15" y="0"/>
                  </a:moveTo>
                  <a:cubicBezTo>
                    <a:pt x="15" y="0"/>
                    <a:pt x="14" y="16"/>
                    <a:pt x="12" y="18"/>
                  </a:cubicBezTo>
                  <a:cubicBezTo>
                    <a:pt x="10" y="19"/>
                    <a:pt x="0" y="8"/>
                    <a:pt x="0" y="8"/>
                  </a:cubicBezTo>
                  <a:lnTo>
                    <a:pt x="15" y="0"/>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3" name="任意多边形 22"/>
            <p:cNvSpPr/>
            <p:nvPr/>
          </p:nvSpPr>
          <p:spPr bwMode="auto">
            <a:xfrm>
              <a:off x="4343401" y="3146426"/>
              <a:ext cx="114300" cy="98425"/>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4" y="16"/>
                    <a:pt x="17" y="15"/>
                  </a:cubicBezTo>
                  <a:cubicBezTo>
                    <a:pt x="19" y="14"/>
                    <a:pt x="15" y="0"/>
                    <a:pt x="15" y="0"/>
                  </a:cubicBezTo>
                  <a:lnTo>
                    <a:pt x="0" y="8"/>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4" name="任意多边形 23"/>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5" name="任意多边形 25"/>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6" name="任意多边形 26"/>
            <p:cNvSpPr/>
            <p:nvPr/>
          </p:nvSpPr>
          <p:spPr bwMode="auto">
            <a:xfrm>
              <a:off x="4464051" y="2649538"/>
              <a:ext cx="103188" cy="103188"/>
            </a:xfrm>
            <a:custGeom>
              <a:avLst/>
              <a:gdLst>
                <a:gd name="T0" fmla="*/ 17 w 17"/>
                <a:gd name="T1" fmla="*/ 11 h 17"/>
                <a:gd name="T2" fmla="*/ 8 w 17"/>
                <a:gd name="T3" fmla="*/ 3 h 17"/>
                <a:gd name="T4" fmla="*/ 6 w 17"/>
                <a:gd name="T5" fmla="*/ 17 h 17"/>
                <a:gd name="T6" fmla="*/ 17 w 17"/>
                <a:gd name="T7" fmla="*/ 11 h 17"/>
              </a:gdLst>
              <a:ahLst/>
              <a:cxnLst>
                <a:cxn ang="0">
                  <a:pos x="T0" y="T1"/>
                </a:cxn>
                <a:cxn ang="0">
                  <a:pos x="T2" y="T3"/>
                </a:cxn>
                <a:cxn ang="0">
                  <a:pos x="T4" y="T5"/>
                </a:cxn>
                <a:cxn ang="0">
                  <a:pos x="T6" y="T7"/>
                </a:cxn>
              </a:cxnLst>
              <a:rect l="0" t="0" r="r" b="b"/>
              <a:pathLst>
                <a:path w="17" h="17">
                  <a:moveTo>
                    <a:pt x="17" y="11"/>
                  </a:moveTo>
                  <a:cubicBezTo>
                    <a:pt x="17" y="11"/>
                    <a:pt x="15" y="0"/>
                    <a:pt x="8" y="3"/>
                  </a:cubicBezTo>
                  <a:cubicBezTo>
                    <a:pt x="0" y="5"/>
                    <a:pt x="6" y="17"/>
                    <a:pt x="6" y="17"/>
                  </a:cubicBezTo>
                  <a:lnTo>
                    <a:pt x="17" y="1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7" name="任意多边形 27"/>
            <p:cNvSpPr/>
            <p:nvPr/>
          </p:nvSpPr>
          <p:spPr bwMode="auto">
            <a:xfrm>
              <a:off x="4470401" y="2698751"/>
              <a:ext cx="127000" cy="96838"/>
            </a:xfrm>
            <a:custGeom>
              <a:avLst/>
              <a:gdLst>
                <a:gd name="T0" fmla="*/ 0 w 80"/>
                <a:gd name="T1" fmla="*/ 34 h 61"/>
                <a:gd name="T2" fmla="*/ 65 w 80"/>
                <a:gd name="T3" fmla="*/ 0 h 61"/>
                <a:gd name="T4" fmla="*/ 80 w 80"/>
                <a:gd name="T5" fmla="*/ 27 h 61"/>
                <a:gd name="T6" fmla="*/ 15 w 80"/>
                <a:gd name="T7" fmla="*/ 61 h 61"/>
                <a:gd name="T8" fmla="*/ 0 w 80"/>
                <a:gd name="T9" fmla="*/ 34 h 61"/>
              </a:gdLst>
              <a:ahLst/>
              <a:cxnLst>
                <a:cxn ang="0">
                  <a:pos x="T0" y="T1"/>
                </a:cxn>
                <a:cxn ang="0">
                  <a:pos x="T2" y="T3"/>
                </a:cxn>
                <a:cxn ang="0">
                  <a:pos x="T4" y="T5"/>
                </a:cxn>
                <a:cxn ang="0">
                  <a:pos x="T6" y="T7"/>
                </a:cxn>
                <a:cxn ang="0">
                  <a:pos x="T8" y="T9"/>
                </a:cxn>
              </a:cxnLst>
              <a:rect l="0" t="0" r="r" b="b"/>
              <a:pathLst>
                <a:path w="80" h="61">
                  <a:moveTo>
                    <a:pt x="0" y="34"/>
                  </a:moveTo>
                  <a:lnTo>
                    <a:pt x="65" y="0"/>
                  </a:lnTo>
                  <a:lnTo>
                    <a:pt x="80" y="27"/>
                  </a:lnTo>
                  <a:lnTo>
                    <a:pt x="15" y="61"/>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8" name="任意多边形 28"/>
            <p:cNvSpPr/>
            <p:nvPr/>
          </p:nvSpPr>
          <p:spPr bwMode="auto">
            <a:xfrm>
              <a:off x="5468938" y="3576638"/>
              <a:ext cx="206375" cy="395288"/>
            </a:xfrm>
            <a:custGeom>
              <a:avLst/>
              <a:gdLst>
                <a:gd name="T0" fmla="*/ 9 w 34"/>
                <a:gd name="T1" fmla="*/ 41 h 65"/>
                <a:gd name="T2" fmla="*/ 22 w 34"/>
                <a:gd name="T3" fmla="*/ 65 h 65"/>
                <a:gd name="T4" fmla="*/ 34 w 34"/>
                <a:gd name="T5" fmla="*/ 62 h 65"/>
                <a:gd name="T6" fmla="*/ 11 w 34"/>
                <a:gd name="T7" fmla="*/ 0 h 65"/>
                <a:gd name="T8" fmla="*/ 3 w 34"/>
                <a:gd name="T9" fmla="*/ 0 h 65"/>
                <a:gd name="T10" fmla="*/ 9 w 34"/>
                <a:gd name="T11" fmla="*/ 41 h 65"/>
              </a:gdLst>
              <a:ahLst/>
              <a:cxnLst>
                <a:cxn ang="0">
                  <a:pos x="T0" y="T1"/>
                </a:cxn>
                <a:cxn ang="0">
                  <a:pos x="T2" y="T3"/>
                </a:cxn>
                <a:cxn ang="0">
                  <a:pos x="T4" y="T5"/>
                </a:cxn>
                <a:cxn ang="0">
                  <a:pos x="T6" y="T7"/>
                </a:cxn>
                <a:cxn ang="0">
                  <a:pos x="T8" y="T9"/>
                </a:cxn>
                <a:cxn ang="0">
                  <a:pos x="T10" y="T11"/>
                </a:cxn>
              </a:cxnLst>
              <a:rect l="0" t="0" r="r" b="b"/>
              <a:pathLst>
                <a:path w="34" h="65">
                  <a:moveTo>
                    <a:pt x="9" y="41"/>
                  </a:moveTo>
                  <a:cubicBezTo>
                    <a:pt x="19" y="57"/>
                    <a:pt x="22" y="65"/>
                    <a:pt x="22" y="65"/>
                  </a:cubicBezTo>
                  <a:cubicBezTo>
                    <a:pt x="34" y="62"/>
                    <a:pt x="34" y="62"/>
                    <a:pt x="34" y="62"/>
                  </a:cubicBezTo>
                  <a:cubicBezTo>
                    <a:pt x="34" y="62"/>
                    <a:pt x="19" y="4"/>
                    <a:pt x="11" y="0"/>
                  </a:cubicBezTo>
                  <a:cubicBezTo>
                    <a:pt x="10" y="0"/>
                    <a:pt x="7" y="0"/>
                    <a:pt x="3" y="0"/>
                  </a:cubicBezTo>
                  <a:cubicBezTo>
                    <a:pt x="0" y="7"/>
                    <a:pt x="3" y="30"/>
                    <a:pt x="9" y="4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9" name="任意多边形 29"/>
            <p:cNvSpPr/>
            <p:nvPr/>
          </p:nvSpPr>
          <p:spPr bwMode="auto">
            <a:xfrm>
              <a:off x="5167313" y="3159126"/>
              <a:ext cx="768350" cy="720725"/>
            </a:xfrm>
            <a:custGeom>
              <a:avLst/>
              <a:gdLst>
                <a:gd name="T0" fmla="*/ 107 w 127"/>
                <a:gd name="T1" fmla="*/ 58 h 119"/>
                <a:gd name="T2" fmla="*/ 98 w 127"/>
                <a:gd name="T3" fmla="*/ 46 h 119"/>
                <a:gd name="T4" fmla="*/ 44 w 127"/>
                <a:gd name="T5" fmla="*/ 15 h 119"/>
                <a:gd name="T6" fmla="*/ 21 w 127"/>
                <a:gd name="T7" fmla="*/ 21 h 119"/>
                <a:gd name="T8" fmla="*/ 4 w 127"/>
                <a:gd name="T9" fmla="*/ 0 h 119"/>
                <a:gd name="T10" fmla="*/ 1 w 127"/>
                <a:gd name="T11" fmla="*/ 27 h 119"/>
                <a:gd name="T12" fmla="*/ 36 w 127"/>
                <a:gd name="T13" fmla="*/ 45 h 119"/>
                <a:gd name="T14" fmla="*/ 43 w 127"/>
                <a:gd name="T15" fmla="*/ 43 h 119"/>
                <a:gd name="T16" fmla="*/ 90 w 127"/>
                <a:gd name="T17" fmla="*/ 62 h 119"/>
                <a:gd name="T18" fmla="*/ 98 w 127"/>
                <a:gd name="T19" fmla="*/ 90 h 119"/>
                <a:gd name="T20" fmla="*/ 113 w 127"/>
                <a:gd name="T21" fmla="*/ 119 h 119"/>
                <a:gd name="T22" fmla="*/ 127 w 127"/>
                <a:gd name="T23" fmla="*/ 118 h 119"/>
                <a:gd name="T24" fmla="*/ 107 w 127"/>
                <a:gd name="T2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9">
                  <a:moveTo>
                    <a:pt x="107" y="58"/>
                  </a:moveTo>
                  <a:cubicBezTo>
                    <a:pt x="105" y="54"/>
                    <a:pt x="102" y="49"/>
                    <a:pt x="98" y="46"/>
                  </a:cubicBezTo>
                  <a:cubicBezTo>
                    <a:pt x="44" y="15"/>
                    <a:pt x="44" y="15"/>
                    <a:pt x="44" y="15"/>
                  </a:cubicBezTo>
                  <a:cubicBezTo>
                    <a:pt x="21" y="21"/>
                    <a:pt x="21" y="21"/>
                    <a:pt x="21" y="21"/>
                  </a:cubicBezTo>
                  <a:cubicBezTo>
                    <a:pt x="4" y="0"/>
                    <a:pt x="4" y="0"/>
                    <a:pt x="4" y="0"/>
                  </a:cubicBezTo>
                  <a:cubicBezTo>
                    <a:pt x="0" y="6"/>
                    <a:pt x="1" y="25"/>
                    <a:pt x="1" y="27"/>
                  </a:cubicBezTo>
                  <a:cubicBezTo>
                    <a:pt x="1" y="27"/>
                    <a:pt x="35" y="54"/>
                    <a:pt x="36" y="45"/>
                  </a:cubicBezTo>
                  <a:cubicBezTo>
                    <a:pt x="37" y="42"/>
                    <a:pt x="41" y="42"/>
                    <a:pt x="43" y="43"/>
                  </a:cubicBezTo>
                  <a:cubicBezTo>
                    <a:pt x="90" y="62"/>
                    <a:pt x="90" y="62"/>
                    <a:pt x="90" y="62"/>
                  </a:cubicBezTo>
                  <a:cubicBezTo>
                    <a:pt x="90" y="62"/>
                    <a:pt x="92" y="80"/>
                    <a:pt x="98" y="90"/>
                  </a:cubicBezTo>
                  <a:cubicBezTo>
                    <a:pt x="107" y="107"/>
                    <a:pt x="113" y="119"/>
                    <a:pt x="113" y="119"/>
                  </a:cubicBezTo>
                  <a:cubicBezTo>
                    <a:pt x="127" y="118"/>
                    <a:pt x="127" y="118"/>
                    <a:pt x="127" y="118"/>
                  </a:cubicBezTo>
                  <a:lnTo>
                    <a:pt x="107" y="58"/>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任意多边形 30"/>
            <p:cNvSpPr/>
            <p:nvPr/>
          </p:nvSpPr>
          <p:spPr bwMode="auto">
            <a:xfrm>
              <a:off x="5851526" y="3856038"/>
              <a:ext cx="193675" cy="73025"/>
            </a:xfrm>
            <a:custGeom>
              <a:avLst/>
              <a:gdLst>
                <a:gd name="T0" fmla="*/ 0 w 32"/>
                <a:gd name="T1" fmla="*/ 3 h 12"/>
                <a:gd name="T2" fmla="*/ 1 w 32"/>
                <a:gd name="T3" fmla="*/ 12 h 12"/>
                <a:gd name="T4" fmla="*/ 31 w 32"/>
                <a:gd name="T5" fmla="*/ 7 h 12"/>
                <a:gd name="T6" fmla="*/ 21 w 32"/>
                <a:gd name="T7" fmla="*/ 0 h 12"/>
                <a:gd name="T8" fmla="*/ 0 w 32"/>
                <a:gd name="T9" fmla="*/ 3 h 12"/>
              </a:gdLst>
              <a:ahLst/>
              <a:cxnLst>
                <a:cxn ang="0">
                  <a:pos x="T0" y="T1"/>
                </a:cxn>
                <a:cxn ang="0">
                  <a:pos x="T2" y="T3"/>
                </a:cxn>
                <a:cxn ang="0">
                  <a:pos x="T4" y="T5"/>
                </a:cxn>
                <a:cxn ang="0">
                  <a:pos x="T6" y="T7"/>
                </a:cxn>
                <a:cxn ang="0">
                  <a:pos x="T8" y="T9"/>
                </a:cxn>
              </a:cxnLst>
              <a:rect l="0" t="0" r="r" b="b"/>
              <a:pathLst>
                <a:path w="32" h="12">
                  <a:moveTo>
                    <a:pt x="0" y="3"/>
                  </a:moveTo>
                  <a:cubicBezTo>
                    <a:pt x="1" y="12"/>
                    <a:pt x="1" y="12"/>
                    <a:pt x="1" y="12"/>
                  </a:cubicBezTo>
                  <a:cubicBezTo>
                    <a:pt x="31" y="7"/>
                    <a:pt x="31" y="7"/>
                    <a:pt x="31" y="7"/>
                  </a:cubicBezTo>
                  <a:cubicBezTo>
                    <a:pt x="31" y="7"/>
                    <a:pt x="32" y="0"/>
                    <a:pt x="21" y="0"/>
                  </a:cubicBezTo>
                  <a:cubicBezTo>
                    <a:pt x="11" y="0"/>
                    <a:pt x="0" y="3"/>
                    <a:pt x="0" y="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任意多边形 31"/>
            <p:cNvSpPr/>
            <p:nvPr/>
          </p:nvSpPr>
          <p:spPr bwMode="auto">
            <a:xfrm>
              <a:off x="4518026" y="2638426"/>
              <a:ext cx="98425" cy="96838"/>
            </a:xfrm>
            <a:custGeom>
              <a:avLst/>
              <a:gdLst>
                <a:gd name="T0" fmla="*/ 16 w 16"/>
                <a:gd name="T1" fmla="*/ 10 h 16"/>
                <a:gd name="T2" fmla="*/ 7 w 16"/>
                <a:gd name="T3" fmla="*/ 2 h 16"/>
                <a:gd name="T4" fmla="*/ 5 w 16"/>
                <a:gd name="T5" fmla="*/ 16 h 16"/>
                <a:gd name="T6" fmla="*/ 16 w 16"/>
                <a:gd name="T7" fmla="*/ 10 h 16"/>
              </a:gdLst>
              <a:ahLst/>
              <a:cxnLst>
                <a:cxn ang="0">
                  <a:pos x="T0" y="T1"/>
                </a:cxn>
                <a:cxn ang="0">
                  <a:pos x="T2" y="T3"/>
                </a:cxn>
                <a:cxn ang="0">
                  <a:pos x="T4" y="T5"/>
                </a:cxn>
                <a:cxn ang="0">
                  <a:pos x="T6" y="T7"/>
                </a:cxn>
              </a:cxnLst>
              <a:rect l="0" t="0" r="r" b="b"/>
              <a:pathLst>
                <a:path w="16" h="16">
                  <a:moveTo>
                    <a:pt x="16" y="10"/>
                  </a:moveTo>
                  <a:cubicBezTo>
                    <a:pt x="16" y="10"/>
                    <a:pt x="14" y="0"/>
                    <a:pt x="7" y="2"/>
                  </a:cubicBezTo>
                  <a:cubicBezTo>
                    <a:pt x="0" y="4"/>
                    <a:pt x="5" y="16"/>
                    <a:pt x="5" y="16"/>
                  </a:cubicBezTo>
                  <a:lnTo>
                    <a:pt x="16"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任意多边形 32"/>
            <p:cNvSpPr/>
            <p:nvPr/>
          </p:nvSpPr>
          <p:spPr bwMode="auto">
            <a:xfrm>
              <a:off x="5595938" y="3946526"/>
              <a:ext cx="200025" cy="73025"/>
            </a:xfrm>
            <a:custGeom>
              <a:avLst/>
              <a:gdLst>
                <a:gd name="T0" fmla="*/ 0 w 33"/>
                <a:gd name="T1" fmla="*/ 2 h 12"/>
                <a:gd name="T2" fmla="*/ 2 w 33"/>
                <a:gd name="T3" fmla="*/ 12 h 12"/>
                <a:gd name="T4" fmla="*/ 32 w 33"/>
                <a:gd name="T5" fmla="*/ 7 h 12"/>
                <a:gd name="T6" fmla="*/ 22 w 33"/>
                <a:gd name="T7" fmla="*/ 0 h 12"/>
                <a:gd name="T8" fmla="*/ 0 w 33"/>
                <a:gd name="T9" fmla="*/ 2 h 12"/>
              </a:gdLst>
              <a:ahLst/>
              <a:cxnLst>
                <a:cxn ang="0">
                  <a:pos x="T0" y="T1"/>
                </a:cxn>
                <a:cxn ang="0">
                  <a:pos x="T2" y="T3"/>
                </a:cxn>
                <a:cxn ang="0">
                  <a:pos x="T4" y="T5"/>
                </a:cxn>
                <a:cxn ang="0">
                  <a:pos x="T6" y="T7"/>
                </a:cxn>
                <a:cxn ang="0">
                  <a:pos x="T8" y="T9"/>
                </a:cxn>
              </a:cxnLst>
              <a:rect l="0" t="0" r="r" b="b"/>
              <a:pathLst>
                <a:path w="33" h="12">
                  <a:moveTo>
                    <a:pt x="0" y="2"/>
                  </a:moveTo>
                  <a:cubicBezTo>
                    <a:pt x="2" y="12"/>
                    <a:pt x="2" y="12"/>
                    <a:pt x="2" y="12"/>
                  </a:cubicBezTo>
                  <a:cubicBezTo>
                    <a:pt x="32" y="7"/>
                    <a:pt x="32" y="7"/>
                    <a:pt x="32" y="7"/>
                  </a:cubicBezTo>
                  <a:cubicBezTo>
                    <a:pt x="32" y="7"/>
                    <a:pt x="33" y="0"/>
                    <a:pt x="22" y="0"/>
                  </a:cubicBezTo>
                  <a:cubicBezTo>
                    <a:pt x="12" y="0"/>
                    <a:pt x="0" y="2"/>
                    <a:pt x="0" y="2"/>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 name="任意多边形 33"/>
            <p:cNvSpPr/>
            <p:nvPr/>
          </p:nvSpPr>
          <p:spPr bwMode="auto">
            <a:xfrm>
              <a:off x="4549776" y="2698751"/>
              <a:ext cx="617538" cy="479425"/>
            </a:xfrm>
            <a:custGeom>
              <a:avLst/>
              <a:gdLst>
                <a:gd name="T0" fmla="*/ 86 w 102"/>
                <a:gd name="T1" fmla="*/ 79 h 79"/>
                <a:gd name="T2" fmla="*/ 81 w 102"/>
                <a:gd name="T3" fmla="*/ 48 h 79"/>
                <a:gd name="T4" fmla="*/ 40 w 102"/>
                <a:gd name="T5" fmla="*/ 35 h 79"/>
                <a:gd name="T6" fmla="*/ 12 w 102"/>
                <a:gd name="T7" fmla="*/ 0 h 79"/>
                <a:gd name="T8" fmla="*/ 0 w 102"/>
                <a:gd name="T9" fmla="*/ 6 h 79"/>
                <a:gd name="T10" fmla="*/ 23 w 102"/>
                <a:gd name="T11" fmla="*/ 45 h 79"/>
                <a:gd name="T12" fmla="*/ 28 w 102"/>
                <a:gd name="T13" fmla="*/ 50 h 79"/>
                <a:gd name="T14" fmla="*/ 60 w 102"/>
                <a:gd name="T15" fmla="*/ 66 h 79"/>
                <a:gd name="T16" fmla="*/ 86 w 102"/>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79">
                  <a:moveTo>
                    <a:pt x="86" y="79"/>
                  </a:moveTo>
                  <a:cubicBezTo>
                    <a:pt x="91" y="64"/>
                    <a:pt x="102" y="57"/>
                    <a:pt x="81" y="48"/>
                  </a:cubicBezTo>
                  <a:cubicBezTo>
                    <a:pt x="64" y="40"/>
                    <a:pt x="43" y="38"/>
                    <a:pt x="40" y="35"/>
                  </a:cubicBezTo>
                  <a:cubicBezTo>
                    <a:pt x="36" y="32"/>
                    <a:pt x="12" y="0"/>
                    <a:pt x="12" y="0"/>
                  </a:cubicBezTo>
                  <a:cubicBezTo>
                    <a:pt x="0" y="6"/>
                    <a:pt x="0" y="6"/>
                    <a:pt x="0" y="6"/>
                  </a:cubicBezTo>
                  <a:cubicBezTo>
                    <a:pt x="23" y="45"/>
                    <a:pt x="23" y="45"/>
                    <a:pt x="23" y="45"/>
                  </a:cubicBezTo>
                  <a:cubicBezTo>
                    <a:pt x="25" y="48"/>
                    <a:pt x="26" y="49"/>
                    <a:pt x="28" y="50"/>
                  </a:cubicBezTo>
                  <a:cubicBezTo>
                    <a:pt x="60" y="66"/>
                    <a:pt x="60" y="66"/>
                    <a:pt x="60" y="66"/>
                  </a:cubicBezTo>
                  <a:lnTo>
                    <a:pt x="86" y="79"/>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4" name="任意多边形 34"/>
            <p:cNvSpPr/>
            <p:nvPr/>
          </p:nvSpPr>
          <p:spPr bwMode="auto">
            <a:xfrm>
              <a:off x="4530726" y="2668588"/>
              <a:ext cx="120650" cy="96838"/>
            </a:xfrm>
            <a:custGeom>
              <a:avLst/>
              <a:gdLst>
                <a:gd name="T0" fmla="*/ 0 w 76"/>
                <a:gd name="T1" fmla="*/ 34 h 61"/>
                <a:gd name="T2" fmla="*/ 65 w 76"/>
                <a:gd name="T3" fmla="*/ 0 h 61"/>
                <a:gd name="T4" fmla="*/ 76 w 76"/>
                <a:gd name="T5" fmla="*/ 27 h 61"/>
                <a:gd name="T6" fmla="*/ 12 w 76"/>
                <a:gd name="T7" fmla="*/ 61 h 61"/>
                <a:gd name="T8" fmla="*/ 0 w 76"/>
                <a:gd name="T9" fmla="*/ 34 h 61"/>
              </a:gdLst>
              <a:ahLst/>
              <a:cxnLst>
                <a:cxn ang="0">
                  <a:pos x="T0" y="T1"/>
                </a:cxn>
                <a:cxn ang="0">
                  <a:pos x="T2" y="T3"/>
                </a:cxn>
                <a:cxn ang="0">
                  <a:pos x="T4" y="T5"/>
                </a:cxn>
                <a:cxn ang="0">
                  <a:pos x="T6" y="T7"/>
                </a:cxn>
                <a:cxn ang="0">
                  <a:pos x="T8" y="T9"/>
                </a:cxn>
              </a:cxnLst>
              <a:rect l="0" t="0" r="r" b="b"/>
              <a:pathLst>
                <a:path w="76" h="61">
                  <a:moveTo>
                    <a:pt x="0" y="34"/>
                  </a:moveTo>
                  <a:lnTo>
                    <a:pt x="65" y="0"/>
                  </a:lnTo>
                  <a:lnTo>
                    <a:pt x="76" y="27"/>
                  </a:lnTo>
                  <a:lnTo>
                    <a:pt x="12" y="61"/>
                  </a:lnTo>
                  <a:lnTo>
                    <a:pt x="0" y="34"/>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5" name="任意多边形 35"/>
            <p:cNvSpPr/>
            <p:nvPr/>
          </p:nvSpPr>
          <p:spPr bwMode="auto">
            <a:xfrm>
              <a:off x="5172076" y="2286001"/>
              <a:ext cx="109538" cy="96838"/>
            </a:xfrm>
            <a:custGeom>
              <a:avLst/>
              <a:gdLst>
                <a:gd name="T0" fmla="*/ 7 w 18"/>
                <a:gd name="T1" fmla="*/ 16 h 16"/>
                <a:gd name="T2" fmla="*/ 6 w 18"/>
                <a:gd name="T3" fmla="*/ 4 h 16"/>
                <a:gd name="T4" fmla="*/ 18 w 18"/>
                <a:gd name="T5" fmla="*/ 11 h 16"/>
                <a:gd name="T6" fmla="*/ 7 w 18"/>
                <a:gd name="T7" fmla="*/ 16 h 16"/>
              </a:gdLst>
              <a:ahLst/>
              <a:cxnLst>
                <a:cxn ang="0">
                  <a:pos x="T0" y="T1"/>
                </a:cxn>
                <a:cxn ang="0">
                  <a:pos x="T2" y="T3"/>
                </a:cxn>
                <a:cxn ang="0">
                  <a:pos x="T4" y="T5"/>
                </a:cxn>
                <a:cxn ang="0">
                  <a:pos x="T6" y="T7"/>
                </a:cxn>
              </a:cxnLst>
              <a:rect l="0" t="0" r="r" b="b"/>
              <a:pathLst>
                <a:path w="18" h="16">
                  <a:moveTo>
                    <a:pt x="7" y="16"/>
                  </a:moveTo>
                  <a:cubicBezTo>
                    <a:pt x="7" y="16"/>
                    <a:pt x="0" y="9"/>
                    <a:pt x="6" y="4"/>
                  </a:cubicBezTo>
                  <a:cubicBezTo>
                    <a:pt x="12" y="0"/>
                    <a:pt x="18" y="11"/>
                    <a:pt x="18" y="11"/>
                  </a:cubicBezTo>
                  <a:lnTo>
                    <a:pt x="7" y="16"/>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6" name="任意多边形 36"/>
            <p:cNvSpPr/>
            <p:nvPr/>
          </p:nvSpPr>
          <p:spPr bwMode="auto">
            <a:xfrm>
              <a:off x="5184776" y="2352676"/>
              <a:ext cx="217488" cy="685800"/>
            </a:xfrm>
            <a:custGeom>
              <a:avLst/>
              <a:gdLst>
                <a:gd name="T0" fmla="*/ 27 w 36"/>
                <a:gd name="T1" fmla="*/ 112 h 113"/>
                <a:gd name="T2" fmla="*/ 4 w 36"/>
                <a:gd name="T3" fmla="*/ 91 h 113"/>
                <a:gd name="T4" fmla="*/ 17 w 36"/>
                <a:gd name="T5" fmla="*/ 49 h 113"/>
                <a:gd name="T6" fmla="*/ 4 w 36"/>
                <a:gd name="T7" fmla="*/ 6 h 113"/>
                <a:gd name="T8" fmla="*/ 16 w 36"/>
                <a:gd name="T9" fmla="*/ 0 h 113"/>
                <a:gd name="T10" fmla="*/ 35 w 36"/>
                <a:gd name="T11" fmla="*/ 41 h 113"/>
                <a:gd name="T12" fmla="*/ 36 w 36"/>
                <a:gd name="T13" fmla="*/ 48 h 113"/>
                <a:gd name="T14" fmla="*/ 31 w 36"/>
                <a:gd name="T15" fmla="*/ 84 h 113"/>
                <a:gd name="T16" fmla="*/ 27 w 36"/>
                <a:gd name="T17"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3">
                  <a:moveTo>
                    <a:pt x="27" y="112"/>
                  </a:moveTo>
                  <a:cubicBezTo>
                    <a:pt x="12" y="108"/>
                    <a:pt x="0" y="113"/>
                    <a:pt x="4" y="91"/>
                  </a:cubicBezTo>
                  <a:cubicBezTo>
                    <a:pt x="7" y="72"/>
                    <a:pt x="18" y="54"/>
                    <a:pt x="17" y="49"/>
                  </a:cubicBezTo>
                  <a:cubicBezTo>
                    <a:pt x="17" y="44"/>
                    <a:pt x="4" y="6"/>
                    <a:pt x="4" y="6"/>
                  </a:cubicBezTo>
                  <a:cubicBezTo>
                    <a:pt x="16" y="0"/>
                    <a:pt x="16" y="0"/>
                    <a:pt x="16" y="0"/>
                  </a:cubicBezTo>
                  <a:cubicBezTo>
                    <a:pt x="35" y="41"/>
                    <a:pt x="35" y="41"/>
                    <a:pt x="35" y="41"/>
                  </a:cubicBezTo>
                  <a:cubicBezTo>
                    <a:pt x="36" y="44"/>
                    <a:pt x="36" y="46"/>
                    <a:pt x="36" y="48"/>
                  </a:cubicBezTo>
                  <a:cubicBezTo>
                    <a:pt x="31" y="84"/>
                    <a:pt x="31" y="84"/>
                    <a:pt x="31" y="84"/>
                  </a:cubicBezTo>
                  <a:lnTo>
                    <a:pt x="27" y="112"/>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7" name="任意多边形 37"/>
            <p:cNvSpPr/>
            <p:nvPr/>
          </p:nvSpPr>
          <p:spPr bwMode="auto">
            <a:xfrm>
              <a:off x="5184776" y="2328863"/>
              <a:ext cx="120650" cy="96838"/>
            </a:xfrm>
            <a:custGeom>
              <a:avLst/>
              <a:gdLst>
                <a:gd name="T0" fmla="*/ 65 w 76"/>
                <a:gd name="T1" fmla="*/ 0 h 61"/>
                <a:gd name="T2" fmla="*/ 0 w 76"/>
                <a:gd name="T3" fmla="*/ 34 h 61"/>
                <a:gd name="T4" fmla="*/ 15 w 76"/>
                <a:gd name="T5" fmla="*/ 61 h 61"/>
                <a:gd name="T6" fmla="*/ 76 w 76"/>
                <a:gd name="T7" fmla="*/ 27 h 61"/>
                <a:gd name="T8" fmla="*/ 65 w 76"/>
                <a:gd name="T9" fmla="*/ 0 h 61"/>
              </a:gdLst>
              <a:ahLst/>
              <a:cxnLst>
                <a:cxn ang="0">
                  <a:pos x="T0" y="T1"/>
                </a:cxn>
                <a:cxn ang="0">
                  <a:pos x="T2" y="T3"/>
                </a:cxn>
                <a:cxn ang="0">
                  <a:pos x="T4" y="T5"/>
                </a:cxn>
                <a:cxn ang="0">
                  <a:pos x="T6" y="T7"/>
                </a:cxn>
                <a:cxn ang="0">
                  <a:pos x="T8" y="T9"/>
                </a:cxn>
              </a:cxnLst>
              <a:rect l="0" t="0" r="r" b="b"/>
              <a:pathLst>
                <a:path w="76" h="61">
                  <a:moveTo>
                    <a:pt x="65" y="0"/>
                  </a:moveTo>
                  <a:lnTo>
                    <a:pt x="0" y="34"/>
                  </a:lnTo>
                  <a:lnTo>
                    <a:pt x="15" y="61"/>
                  </a:lnTo>
                  <a:lnTo>
                    <a:pt x="76" y="27"/>
                  </a:lnTo>
                  <a:lnTo>
                    <a:pt x="65" y="0"/>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8" name="任意多边形 38"/>
            <p:cNvSpPr/>
            <p:nvPr/>
          </p:nvSpPr>
          <p:spPr bwMode="auto">
            <a:xfrm>
              <a:off x="5172076" y="3244851"/>
              <a:ext cx="673100" cy="484188"/>
            </a:xfrm>
            <a:custGeom>
              <a:avLst/>
              <a:gdLst>
                <a:gd name="T0" fmla="*/ 49 w 111"/>
                <a:gd name="T1" fmla="*/ 0 h 80"/>
                <a:gd name="T2" fmla="*/ 0 w 111"/>
                <a:gd name="T3" fmla="*/ 13 h 80"/>
                <a:gd name="T4" fmla="*/ 6 w 111"/>
                <a:gd name="T5" fmla="*/ 39 h 80"/>
                <a:gd name="T6" fmla="*/ 35 w 111"/>
                <a:gd name="T7" fmla="*/ 55 h 80"/>
                <a:gd name="T8" fmla="*/ 43 w 111"/>
                <a:gd name="T9" fmla="*/ 78 h 80"/>
                <a:gd name="T10" fmla="*/ 107 w 111"/>
                <a:gd name="T11" fmla="*/ 40 h 80"/>
                <a:gd name="T12" fmla="*/ 95 w 111"/>
                <a:gd name="T13" fmla="*/ 17 h 80"/>
                <a:gd name="T14" fmla="*/ 60 w 111"/>
                <a:gd name="T15" fmla="*/ 8 h 80"/>
                <a:gd name="T16" fmla="*/ 4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0">
                  <a:moveTo>
                    <a:pt x="49" y="0"/>
                  </a:moveTo>
                  <a:cubicBezTo>
                    <a:pt x="0" y="13"/>
                    <a:pt x="0" y="13"/>
                    <a:pt x="0" y="13"/>
                  </a:cubicBezTo>
                  <a:cubicBezTo>
                    <a:pt x="0" y="13"/>
                    <a:pt x="2" y="29"/>
                    <a:pt x="6" y="39"/>
                  </a:cubicBezTo>
                  <a:cubicBezTo>
                    <a:pt x="14" y="56"/>
                    <a:pt x="29" y="49"/>
                    <a:pt x="35" y="55"/>
                  </a:cubicBezTo>
                  <a:cubicBezTo>
                    <a:pt x="44" y="62"/>
                    <a:pt x="37" y="80"/>
                    <a:pt x="43" y="78"/>
                  </a:cubicBezTo>
                  <a:cubicBezTo>
                    <a:pt x="53" y="75"/>
                    <a:pt x="92" y="49"/>
                    <a:pt x="107" y="40"/>
                  </a:cubicBezTo>
                  <a:cubicBezTo>
                    <a:pt x="111" y="38"/>
                    <a:pt x="103" y="19"/>
                    <a:pt x="95" y="17"/>
                  </a:cubicBezTo>
                  <a:cubicBezTo>
                    <a:pt x="79" y="14"/>
                    <a:pt x="74" y="16"/>
                    <a:pt x="60" y="8"/>
                  </a:cubicBezTo>
                  <a:cubicBezTo>
                    <a:pt x="53" y="3"/>
                    <a:pt x="49" y="0"/>
                    <a:pt x="49" y="0"/>
                  </a:cubicBezTo>
                  <a:close/>
                </a:path>
              </a:pathLst>
            </a:custGeom>
            <a:solidFill>
              <a:srgbClr val="34B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9" name="任意多边形 39"/>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0" name="任意多边形 40"/>
            <p:cNvSpPr/>
            <p:nvPr/>
          </p:nvSpPr>
          <p:spPr bwMode="auto">
            <a:xfrm>
              <a:off x="5141913" y="2952751"/>
              <a:ext cx="242888" cy="455613"/>
            </a:xfrm>
            <a:custGeom>
              <a:avLst/>
              <a:gdLst>
                <a:gd name="T0" fmla="*/ 145 w 153"/>
                <a:gd name="T1" fmla="*/ 287 h 287"/>
                <a:gd name="T2" fmla="*/ 0 w 153"/>
                <a:gd name="T3" fmla="*/ 4 h 287"/>
                <a:gd name="T4" fmla="*/ 8 w 153"/>
                <a:gd name="T5" fmla="*/ 0 h 287"/>
                <a:gd name="T6" fmla="*/ 153 w 153"/>
                <a:gd name="T7" fmla="*/ 283 h 287"/>
                <a:gd name="T8" fmla="*/ 145 w 153"/>
                <a:gd name="T9" fmla="*/ 287 h 287"/>
              </a:gdLst>
              <a:ahLst/>
              <a:cxnLst>
                <a:cxn ang="0">
                  <a:pos x="T0" y="T1"/>
                </a:cxn>
                <a:cxn ang="0">
                  <a:pos x="T2" y="T3"/>
                </a:cxn>
                <a:cxn ang="0">
                  <a:pos x="T4" y="T5"/>
                </a:cxn>
                <a:cxn ang="0">
                  <a:pos x="T6" y="T7"/>
                </a:cxn>
                <a:cxn ang="0">
                  <a:pos x="T8" y="T9"/>
                </a:cxn>
              </a:cxnLst>
              <a:rect l="0" t="0" r="r" b="b"/>
              <a:pathLst>
                <a:path w="153" h="287">
                  <a:moveTo>
                    <a:pt x="145" y="287"/>
                  </a:moveTo>
                  <a:lnTo>
                    <a:pt x="0" y="4"/>
                  </a:lnTo>
                  <a:lnTo>
                    <a:pt x="8" y="0"/>
                  </a:lnTo>
                  <a:lnTo>
                    <a:pt x="153" y="283"/>
                  </a:lnTo>
                  <a:lnTo>
                    <a:pt x="145" y="287"/>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1" name="任意多边形 41"/>
            <p:cNvSpPr/>
            <p:nvPr/>
          </p:nvSpPr>
          <p:spPr bwMode="auto">
            <a:xfrm>
              <a:off x="5021263" y="2819401"/>
              <a:ext cx="217488" cy="219075"/>
            </a:xfrm>
            <a:custGeom>
              <a:avLst/>
              <a:gdLst>
                <a:gd name="T0" fmla="*/ 3 w 36"/>
                <a:gd name="T1" fmla="*/ 24 h 36"/>
                <a:gd name="T2" fmla="*/ 24 w 36"/>
                <a:gd name="T3" fmla="*/ 33 h 36"/>
                <a:gd name="T4" fmla="*/ 33 w 36"/>
                <a:gd name="T5" fmla="*/ 12 h 36"/>
                <a:gd name="T6" fmla="*/ 12 w 36"/>
                <a:gd name="T7" fmla="*/ 3 h 36"/>
                <a:gd name="T8" fmla="*/ 3 w 36"/>
                <a:gd name="T9" fmla="*/ 24 h 36"/>
              </a:gdLst>
              <a:ahLst/>
              <a:cxnLst>
                <a:cxn ang="0">
                  <a:pos x="T0" y="T1"/>
                </a:cxn>
                <a:cxn ang="0">
                  <a:pos x="T2" y="T3"/>
                </a:cxn>
                <a:cxn ang="0">
                  <a:pos x="T4" y="T5"/>
                </a:cxn>
                <a:cxn ang="0">
                  <a:pos x="T6" y="T7"/>
                </a:cxn>
                <a:cxn ang="0">
                  <a:pos x="T8" y="T9"/>
                </a:cxn>
              </a:cxnLst>
              <a:rect l="0" t="0" r="r" b="b"/>
              <a:pathLst>
                <a:path w="36" h="36">
                  <a:moveTo>
                    <a:pt x="3" y="24"/>
                  </a:moveTo>
                  <a:cubicBezTo>
                    <a:pt x="6" y="32"/>
                    <a:pt x="16" y="36"/>
                    <a:pt x="24" y="33"/>
                  </a:cubicBezTo>
                  <a:cubicBezTo>
                    <a:pt x="32" y="30"/>
                    <a:pt x="36" y="20"/>
                    <a:pt x="33" y="12"/>
                  </a:cubicBezTo>
                  <a:cubicBezTo>
                    <a:pt x="29" y="4"/>
                    <a:pt x="20" y="0"/>
                    <a:pt x="12" y="3"/>
                  </a:cubicBezTo>
                  <a:cubicBezTo>
                    <a:pt x="4" y="7"/>
                    <a:pt x="0" y="16"/>
                    <a:pt x="3" y="24"/>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2" name="任意多边形 42"/>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任意多边形 43"/>
            <p:cNvSpPr/>
            <p:nvPr/>
          </p:nvSpPr>
          <p:spPr bwMode="auto">
            <a:xfrm>
              <a:off x="5027613" y="2832101"/>
              <a:ext cx="157163" cy="146050"/>
            </a:xfrm>
            <a:custGeom>
              <a:avLst/>
              <a:gdLst>
                <a:gd name="T0" fmla="*/ 0 w 99"/>
                <a:gd name="T1" fmla="*/ 0 h 92"/>
                <a:gd name="T2" fmla="*/ 68 w 99"/>
                <a:gd name="T3" fmla="*/ 0 h 92"/>
                <a:gd name="T4" fmla="*/ 99 w 99"/>
                <a:gd name="T5" fmla="*/ 61 h 92"/>
                <a:gd name="T6" fmla="*/ 42 w 99"/>
                <a:gd name="T7" fmla="*/ 92 h 92"/>
                <a:gd name="T8" fmla="*/ 0 w 99"/>
                <a:gd name="T9" fmla="*/ 0 h 92"/>
              </a:gdLst>
              <a:ahLst/>
              <a:cxnLst>
                <a:cxn ang="0">
                  <a:pos x="T0" y="T1"/>
                </a:cxn>
                <a:cxn ang="0">
                  <a:pos x="T2" y="T3"/>
                </a:cxn>
                <a:cxn ang="0">
                  <a:pos x="T4" y="T5"/>
                </a:cxn>
                <a:cxn ang="0">
                  <a:pos x="T6" y="T7"/>
                </a:cxn>
                <a:cxn ang="0">
                  <a:pos x="T8" y="T9"/>
                </a:cxn>
              </a:cxnLst>
              <a:rect l="0" t="0" r="r" b="b"/>
              <a:pathLst>
                <a:path w="99" h="92">
                  <a:moveTo>
                    <a:pt x="0" y="0"/>
                  </a:moveTo>
                  <a:lnTo>
                    <a:pt x="68" y="0"/>
                  </a:lnTo>
                  <a:lnTo>
                    <a:pt x="99" y="61"/>
                  </a:lnTo>
                  <a:lnTo>
                    <a:pt x="42" y="92"/>
                  </a:lnTo>
                  <a:lnTo>
                    <a:pt x="0" y="0"/>
                  </a:ln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任意多边形 44"/>
            <p:cNvSpPr/>
            <p:nvPr/>
          </p:nvSpPr>
          <p:spPr bwMode="auto">
            <a:xfrm>
              <a:off x="4937126" y="2662238"/>
              <a:ext cx="230188" cy="236538"/>
            </a:xfrm>
            <a:custGeom>
              <a:avLst/>
              <a:gdLst>
                <a:gd name="T0" fmla="*/ 31 w 38"/>
                <a:gd name="T1" fmla="*/ 10 h 39"/>
                <a:gd name="T2" fmla="*/ 31 w 38"/>
                <a:gd name="T3" fmla="*/ 35 h 39"/>
                <a:gd name="T4" fmla="*/ 4 w 38"/>
                <a:gd name="T5" fmla="*/ 25 h 39"/>
                <a:gd name="T6" fmla="*/ 10 w 38"/>
                <a:gd name="T7" fmla="*/ 4 h 39"/>
                <a:gd name="T8" fmla="*/ 31 w 38"/>
                <a:gd name="T9" fmla="*/ 10 h 39"/>
              </a:gdLst>
              <a:ahLst/>
              <a:cxnLst>
                <a:cxn ang="0">
                  <a:pos x="T0" y="T1"/>
                </a:cxn>
                <a:cxn ang="0">
                  <a:pos x="T2" y="T3"/>
                </a:cxn>
                <a:cxn ang="0">
                  <a:pos x="T4" y="T5"/>
                </a:cxn>
                <a:cxn ang="0">
                  <a:pos x="T6" y="T7"/>
                </a:cxn>
                <a:cxn ang="0">
                  <a:pos x="T8" y="T9"/>
                </a:cxn>
              </a:cxnLst>
              <a:rect l="0" t="0" r="r" b="b"/>
              <a:pathLst>
                <a:path w="38" h="39">
                  <a:moveTo>
                    <a:pt x="31" y="10"/>
                  </a:moveTo>
                  <a:cubicBezTo>
                    <a:pt x="35" y="18"/>
                    <a:pt x="38" y="31"/>
                    <a:pt x="31" y="35"/>
                  </a:cubicBezTo>
                  <a:cubicBezTo>
                    <a:pt x="23" y="39"/>
                    <a:pt x="8" y="33"/>
                    <a:pt x="4" y="25"/>
                  </a:cubicBezTo>
                  <a:cubicBezTo>
                    <a:pt x="0" y="17"/>
                    <a:pt x="3" y="8"/>
                    <a:pt x="10" y="4"/>
                  </a:cubicBezTo>
                  <a:cubicBezTo>
                    <a:pt x="18" y="0"/>
                    <a:pt x="27" y="3"/>
                    <a:pt x="31" y="10"/>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任意多边形 45"/>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任意多边形 47"/>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任意多边形 48"/>
            <p:cNvSpPr/>
            <p:nvPr/>
          </p:nvSpPr>
          <p:spPr bwMode="auto">
            <a:xfrm>
              <a:off x="4845051" y="3875088"/>
              <a:ext cx="339725" cy="357188"/>
            </a:xfrm>
            <a:custGeom>
              <a:avLst/>
              <a:gdLst>
                <a:gd name="T0" fmla="*/ 17 w 56"/>
                <a:gd name="T1" fmla="*/ 0 h 59"/>
                <a:gd name="T2" fmla="*/ 56 w 56"/>
                <a:gd name="T3" fmla="*/ 51 h 59"/>
                <a:gd name="T4" fmla="*/ 46 w 56"/>
                <a:gd name="T5" fmla="*/ 59 h 59"/>
                <a:gd name="T6" fmla="*/ 15 w 56"/>
                <a:gd name="T7" fmla="*/ 38 h 59"/>
                <a:gd name="T8" fmla="*/ 1 w 56"/>
                <a:gd name="T9" fmla="*/ 17 h 59"/>
                <a:gd name="T10" fmla="*/ 0 w 56"/>
                <a:gd name="T11" fmla="*/ 2 h 59"/>
                <a:gd name="T12" fmla="*/ 17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7" y="0"/>
                  </a:moveTo>
                  <a:cubicBezTo>
                    <a:pt x="56" y="51"/>
                    <a:pt x="56" y="51"/>
                    <a:pt x="56" y="51"/>
                  </a:cubicBezTo>
                  <a:cubicBezTo>
                    <a:pt x="46" y="59"/>
                    <a:pt x="46" y="59"/>
                    <a:pt x="46" y="59"/>
                  </a:cubicBezTo>
                  <a:cubicBezTo>
                    <a:pt x="46" y="59"/>
                    <a:pt x="28" y="49"/>
                    <a:pt x="15" y="38"/>
                  </a:cubicBezTo>
                  <a:cubicBezTo>
                    <a:pt x="3" y="27"/>
                    <a:pt x="1" y="17"/>
                    <a:pt x="1" y="17"/>
                  </a:cubicBezTo>
                  <a:cubicBezTo>
                    <a:pt x="0" y="2"/>
                    <a:pt x="0" y="2"/>
                    <a:pt x="0" y="2"/>
                  </a:cubicBezTo>
                  <a:lnTo>
                    <a:pt x="17" y="0"/>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任意多边形 49"/>
            <p:cNvSpPr/>
            <p:nvPr/>
          </p:nvSpPr>
          <p:spPr bwMode="auto">
            <a:xfrm>
              <a:off x="5681663" y="2425701"/>
              <a:ext cx="150813" cy="152400"/>
            </a:xfrm>
            <a:custGeom>
              <a:avLst/>
              <a:gdLst>
                <a:gd name="T0" fmla="*/ 0 w 95"/>
                <a:gd name="T1" fmla="*/ 31 h 96"/>
                <a:gd name="T2" fmla="*/ 61 w 95"/>
                <a:gd name="T3" fmla="*/ 0 h 96"/>
                <a:gd name="T4" fmla="*/ 95 w 95"/>
                <a:gd name="T5" fmla="*/ 61 h 96"/>
                <a:gd name="T6" fmla="*/ 34 w 95"/>
                <a:gd name="T7" fmla="*/ 96 h 96"/>
                <a:gd name="T8" fmla="*/ 0 w 95"/>
                <a:gd name="T9" fmla="*/ 31 h 96"/>
              </a:gdLst>
              <a:ahLst/>
              <a:cxnLst>
                <a:cxn ang="0">
                  <a:pos x="T0" y="T1"/>
                </a:cxn>
                <a:cxn ang="0">
                  <a:pos x="T2" y="T3"/>
                </a:cxn>
                <a:cxn ang="0">
                  <a:pos x="T4" y="T5"/>
                </a:cxn>
                <a:cxn ang="0">
                  <a:pos x="T6" y="T7"/>
                </a:cxn>
                <a:cxn ang="0">
                  <a:pos x="T8" y="T9"/>
                </a:cxn>
              </a:cxnLst>
              <a:rect l="0" t="0" r="r" b="b"/>
              <a:pathLst>
                <a:path w="95" h="96">
                  <a:moveTo>
                    <a:pt x="0" y="31"/>
                  </a:moveTo>
                  <a:lnTo>
                    <a:pt x="61" y="0"/>
                  </a:lnTo>
                  <a:lnTo>
                    <a:pt x="95" y="61"/>
                  </a:lnTo>
                  <a:lnTo>
                    <a:pt x="34" y="96"/>
                  </a:lnTo>
                  <a:lnTo>
                    <a:pt x="0" y="3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任意多边形 50"/>
            <p:cNvSpPr/>
            <p:nvPr/>
          </p:nvSpPr>
          <p:spPr bwMode="auto">
            <a:xfrm>
              <a:off x="6656388" y="3341688"/>
              <a:ext cx="200025" cy="114300"/>
            </a:xfrm>
            <a:custGeom>
              <a:avLst/>
              <a:gdLst>
                <a:gd name="T0" fmla="*/ 0 w 33"/>
                <a:gd name="T1" fmla="*/ 10 h 19"/>
                <a:gd name="T2" fmla="*/ 4 w 33"/>
                <a:gd name="T3" fmla="*/ 19 h 19"/>
                <a:gd name="T4" fmla="*/ 33 w 33"/>
                <a:gd name="T5" fmla="*/ 7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7"/>
                    <a:pt x="33" y="7"/>
                    <a:pt x="33" y="7"/>
                  </a:cubicBezTo>
                  <a:cubicBezTo>
                    <a:pt x="33" y="7"/>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0" name="任意多边形 51"/>
            <p:cNvSpPr/>
            <p:nvPr/>
          </p:nvSpPr>
          <p:spPr bwMode="auto">
            <a:xfrm>
              <a:off x="5692776" y="3152776"/>
              <a:ext cx="115888" cy="96838"/>
            </a:xfrm>
            <a:custGeom>
              <a:avLst/>
              <a:gdLst>
                <a:gd name="T0" fmla="*/ 10 w 19"/>
                <a:gd name="T1" fmla="*/ 0 h 16"/>
                <a:gd name="T2" fmla="*/ 14 w 19"/>
                <a:gd name="T3" fmla="*/ 11 h 16"/>
                <a:gd name="T4" fmla="*/ 0 w 19"/>
                <a:gd name="T5" fmla="*/ 6 h 16"/>
                <a:gd name="T6" fmla="*/ 10 w 19"/>
                <a:gd name="T7" fmla="*/ 0 h 16"/>
              </a:gdLst>
              <a:ahLst/>
              <a:cxnLst>
                <a:cxn ang="0">
                  <a:pos x="T0" y="T1"/>
                </a:cxn>
                <a:cxn ang="0">
                  <a:pos x="T2" y="T3"/>
                </a:cxn>
                <a:cxn ang="0">
                  <a:pos x="T4" y="T5"/>
                </a:cxn>
                <a:cxn ang="0">
                  <a:pos x="T6" y="T7"/>
                </a:cxn>
              </a:cxnLst>
              <a:rect l="0" t="0" r="r" b="b"/>
              <a:pathLst>
                <a:path w="19" h="16">
                  <a:moveTo>
                    <a:pt x="10" y="0"/>
                  </a:moveTo>
                  <a:cubicBezTo>
                    <a:pt x="10" y="0"/>
                    <a:pt x="19" y="6"/>
                    <a:pt x="14" y="11"/>
                  </a:cubicBezTo>
                  <a:cubicBezTo>
                    <a:pt x="8" y="16"/>
                    <a:pt x="0" y="6"/>
                    <a:pt x="0" y="6"/>
                  </a:cubicBezTo>
                  <a:lnTo>
                    <a:pt x="10"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1" name="任意多边形 52"/>
            <p:cNvSpPr/>
            <p:nvPr/>
          </p:nvSpPr>
          <p:spPr bwMode="auto">
            <a:xfrm>
              <a:off x="6534151" y="3479801"/>
              <a:ext cx="200025" cy="103188"/>
            </a:xfrm>
            <a:custGeom>
              <a:avLst/>
              <a:gdLst>
                <a:gd name="T0" fmla="*/ 0 w 33"/>
                <a:gd name="T1" fmla="*/ 8 h 17"/>
                <a:gd name="T2" fmla="*/ 3 w 33"/>
                <a:gd name="T3" fmla="*/ 17 h 17"/>
                <a:gd name="T4" fmla="*/ 33 w 33"/>
                <a:gd name="T5" fmla="*/ 7 h 17"/>
                <a:gd name="T6" fmla="*/ 22 w 33"/>
                <a:gd name="T7" fmla="*/ 2 h 17"/>
                <a:gd name="T8" fmla="*/ 6 w 33"/>
                <a:gd name="T9" fmla="*/ 4 h 17"/>
                <a:gd name="T10" fmla="*/ 0 w 33"/>
                <a:gd name="T11" fmla="*/ 8 h 17"/>
              </a:gdLst>
              <a:ahLst/>
              <a:cxnLst>
                <a:cxn ang="0">
                  <a:pos x="T0" y="T1"/>
                </a:cxn>
                <a:cxn ang="0">
                  <a:pos x="T2" y="T3"/>
                </a:cxn>
                <a:cxn ang="0">
                  <a:pos x="T4" y="T5"/>
                </a:cxn>
                <a:cxn ang="0">
                  <a:pos x="T6" y="T7"/>
                </a:cxn>
                <a:cxn ang="0">
                  <a:pos x="T8" y="T9"/>
                </a:cxn>
                <a:cxn ang="0">
                  <a:pos x="T10" y="T11"/>
                </a:cxn>
              </a:cxnLst>
              <a:rect l="0" t="0" r="r" b="b"/>
              <a:pathLst>
                <a:path w="33" h="17">
                  <a:moveTo>
                    <a:pt x="0" y="8"/>
                  </a:moveTo>
                  <a:cubicBezTo>
                    <a:pt x="3" y="17"/>
                    <a:pt x="3" y="17"/>
                    <a:pt x="3" y="17"/>
                  </a:cubicBezTo>
                  <a:cubicBezTo>
                    <a:pt x="33" y="7"/>
                    <a:pt x="33" y="7"/>
                    <a:pt x="33" y="7"/>
                  </a:cubicBezTo>
                  <a:cubicBezTo>
                    <a:pt x="33" y="7"/>
                    <a:pt x="33" y="0"/>
                    <a:pt x="22" y="2"/>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2" name="任意多边形 53"/>
            <p:cNvSpPr/>
            <p:nvPr/>
          </p:nvSpPr>
          <p:spPr bwMode="auto">
            <a:xfrm>
              <a:off x="5808663" y="2832101"/>
              <a:ext cx="938213"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7 w 155"/>
                <a:gd name="T11" fmla="*/ 57 h 95"/>
                <a:gd name="T12" fmla="*/ 76 w 155"/>
                <a:gd name="T13" fmla="*/ 77 h 95"/>
                <a:gd name="T14" fmla="*/ 93 w 155"/>
                <a:gd name="T15" fmla="*/ 59 h 95"/>
                <a:gd name="T16" fmla="*/ 46 w 155"/>
                <a:gd name="T17" fmla="*/ 38 h 95"/>
                <a:gd name="T18" fmla="*/ 52 w 155"/>
                <a:gd name="T19" fmla="*/ 34 h 95"/>
                <a:gd name="T20" fmla="*/ 102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8"/>
                    <a:pt x="6" y="27"/>
                    <a:pt x="6" y="28"/>
                  </a:cubicBezTo>
                  <a:cubicBezTo>
                    <a:pt x="6" y="28"/>
                    <a:pt x="6" y="44"/>
                    <a:pt x="17" y="57"/>
                  </a:cubicBezTo>
                  <a:cubicBezTo>
                    <a:pt x="24" y="65"/>
                    <a:pt x="76" y="77"/>
                    <a:pt x="76" y="77"/>
                  </a:cubicBezTo>
                  <a:cubicBezTo>
                    <a:pt x="73" y="77"/>
                    <a:pt x="93" y="59"/>
                    <a:pt x="93" y="59"/>
                  </a:cubicBezTo>
                  <a:cubicBezTo>
                    <a:pt x="93" y="59"/>
                    <a:pt x="45" y="44"/>
                    <a:pt x="46" y="38"/>
                  </a:cubicBezTo>
                  <a:cubicBezTo>
                    <a:pt x="46" y="35"/>
                    <a:pt x="50" y="34"/>
                    <a:pt x="52" y="34"/>
                  </a:cubicBezTo>
                  <a:cubicBezTo>
                    <a:pt x="102" y="45"/>
                    <a:pt x="102" y="45"/>
                    <a:pt x="102" y="45"/>
                  </a:cubicBezTo>
                  <a:cubicBezTo>
                    <a:pt x="102" y="45"/>
                    <a:pt x="106" y="60"/>
                    <a:pt x="114" y="69"/>
                  </a:cubicBezTo>
                  <a:cubicBezTo>
                    <a:pt x="127" y="83"/>
                    <a:pt x="141" y="95"/>
                    <a:pt x="141" y="95"/>
                  </a:cubicBezTo>
                  <a:cubicBezTo>
                    <a:pt x="155" y="88"/>
                    <a:pt x="155" y="88"/>
                    <a:pt x="155" y="88"/>
                  </a:cubicBezTo>
                  <a:lnTo>
                    <a:pt x="117" y="28"/>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3" name="任意多边形 54"/>
            <p:cNvSpPr/>
            <p:nvPr/>
          </p:nvSpPr>
          <p:spPr bwMode="auto">
            <a:xfrm>
              <a:off x="5548313" y="2528888"/>
              <a:ext cx="236538" cy="654050"/>
            </a:xfrm>
            <a:custGeom>
              <a:avLst/>
              <a:gdLst>
                <a:gd name="T0" fmla="*/ 17 w 39"/>
                <a:gd name="T1" fmla="*/ 8 h 108"/>
                <a:gd name="T2" fmla="*/ 36 w 39"/>
                <a:gd name="T3" fmla="*/ 22 h 108"/>
                <a:gd name="T4" fmla="*/ 19 w 39"/>
                <a:gd name="T5" fmla="*/ 60 h 108"/>
                <a:gd name="T6" fmla="*/ 33 w 39"/>
                <a:gd name="T7" fmla="*/ 101 h 108"/>
                <a:gd name="T8" fmla="*/ 21 w 39"/>
                <a:gd name="T9" fmla="*/ 108 h 108"/>
                <a:gd name="T10" fmla="*/ 1 w 39"/>
                <a:gd name="T11" fmla="*/ 68 h 108"/>
                <a:gd name="T12" fmla="*/ 0 w 39"/>
                <a:gd name="T13" fmla="*/ 61 h 108"/>
                <a:gd name="T14" fmla="*/ 17 w 39"/>
                <a:gd name="T15" fmla="*/ 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8">
                  <a:moveTo>
                    <a:pt x="17" y="8"/>
                  </a:moveTo>
                  <a:cubicBezTo>
                    <a:pt x="30" y="1"/>
                    <a:pt x="39" y="0"/>
                    <a:pt x="36" y="22"/>
                  </a:cubicBezTo>
                  <a:cubicBezTo>
                    <a:pt x="33" y="41"/>
                    <a:pt x="18" y="55"/>
                    <a:pt x="19" y="60"/>
                  </a:cubicBezTo>
                  <a:cubicBezTo>
                    <a:pt x="19" y="65"/>
                    <a:pt x="33" y="101"/>
                    <a:pt x="33" y="101"/>
                  </a:cubicBezTo>
                  <a:cubicBezTo>
                    <a:pt x="21" y="108"/>
                    <a:pt x="21" y="108"/>
                    <a:pt x="21" y="108"/>
                  </a:cubicBezTo>
                  <a:cubicBezTo>
                    <a:pt x="1" y="68"/>
                    <a:pt x="1" y="68"/>
                    <a:pt x="1" y="68"/>
                  </a:cubicBezTo>
                  <a:cubicBezTo>
                    <a:pt x="0" y="65"/>
                    <a:pt x="0" y="63"/>
                    <a:pt x="0" y="61"/>
                  </a:cubicBezTo>
                  <a:cubicBezTo>
                    <a:pt x="0" y="61"/>
                    <a:pt x="9" y="12"/>
                    <a:pt x="17" y="8"/>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4" name="任意多边形 55"/>
            <p:cNvSpPr/>
            <p:nvPr/>
          </p:nvSpPr>
          <p:spPr bwMode="auto">
            <a:xfrm>
              <a:off x="5662613" y="3128963"/>
              <a:ext cx="122238" cy="96838"/>
            </a:xfrm>
            <a:custGeom>
              <a:avLst/>
              <a:gdLst>
                <a:gd name="T0" fmla="*/ 16 w 77"/>
                <a:gd name="T1" fmla="*/ 61 h 61"/>
                <a:gd name="T2" fmla="*/ 77 w 77"/>
                <a:gd name="T3" fmla="*/ 23 h 61"/>
                <a:gd name="T4" fmla="*/ 61 w 77"/>
                <a:gd name="T5" fmla="*/ 0 h 61"/>
                <a:gd name="T6" fmla="*/ 0 w 77"/>
                <a:gd name="T7" fmla="*/ 34 h 61"/>
                <a:gd name="T8" fmla="*/ 16 w 77"/>
                <a:gd name="T9" fmla="*/ 61 h 61"/>
              </a:gdLst>
              <a:ahLst/>
              <a:cxnLst>
                <a:cxn ang="0">
                  <a:pos x="T0" y="T1"/>
                </a:cxn>
                <a:cxn ang="0">
                  <a:pos x="T2" y="T3"/>
                </a:cxn>
                <a:cxn ang="0">
                  <a:pos x="T4" y="T5"/>
                </a:cxn>
                <a:cxn ang="0">
                  <a:pos x="T6" y="T7"/>
                </a:cxn>
                <a:cxn ang="0">
                  <a:pos x="T8" y="T9"/>
                </a:cxn>
              </a:cxnLst>
              <a:rect l="0" t="0" r="r" b="b"/>
              <a:pathLst>
                <a:path w="77" h="61">
                  <a:moveTo>
                    <a:pt x="16" y="61"/>
                  </a:moveTo>
                  <a:lnTo>
                    <a:pt x="77" y="23"/>
                  </a:lnTo>
                  <a:lnTo>
                    <a:pt x="61" y="0"/>
                  </a:lnTo>
                  <a:lnTo>
                    <a:pt x="0" y="34"/>
                  </a:lnTo>
                  <a:lnTo>
                    <a:pt x="16"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5" name="任意多边形 56"/>
            <p:cNvSpPr/>
            <p:nvPr/>
          </p:nvSpPr>
          <p:spPr bwMode="auto">
            <a:xfrm>
              <a:off x="5789613" y="2032001"/>
              <a:ext cx="303213" cy="587375"/>
            </a:xfrm>
            <a:custGeom>
              <a:avLst/>
              <a:gdLst>
                <a:gd name="T0" fmla="*/ 36 w 50"/>
                <a:gd name="T1" fmla="*/ 97 h 97"/>
                <a:gd name="T2" fmla="*/ 12 w 50"/>
                <a:gd name="T3" fmla="*/ 76 h 97"/>
                <a:gd name="T4" fmla="*/ 32 w 50"/>
                <a:gd name="T5" fmla="*/ 43 h 97"/>
                <a:gd name="T6" fmla="*/ 21 w 50"/>
                <a:gd name="T7" fmla="*/ 7 h 97"/>
                <a:gd name="T8" fmla="*/ 33 w 50"/>
                <a:gd name="T9" fmla="*/ 0 h 97"/>
                <a:gd name="T10" fmla="*/ 43 w 50"/>
                <a:gd name="T11" fmla="*/ 24 h 97"/>
                <a:gd name="T12" fmla="*/ 50 w 50"/>
                <a:gd name="T13" fmla="*/ 40 h 97"/>
                <a:gd name="T14" fmla="*/ 43 w 50"/>
                <a:gd name="T15" fmla="*/ 71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6"/>
                    <a:pt x="12" y="76"/>
                  </a:cubicBezTo>
                  <a:cubicBezTo>
                    <a:pt x="23" y="57"/>
                    <a:pt x="32" y="48"/>
                    <a:pt x="32" y="43"/>
                  </a:cubicBezTo>
                  <a:cubicBezTo>
                    <a:pt x="32" y="38"/>
                    <a:pt x="21" y="7"/>
                    <a:pt x="21" y="7"/>
                  </a:cubicBezTo>
                  <a:cubicBezTo>
                    <a:pt x="33" y="0"/>
                    <a:pt x="33" y="0"/>
                    <a:pt x="33" y="0"/>
                  </a:cubicBezTo>
                  <a:cubicBezTo>
                    <a:pt x="43" y="24"/>
                    <a:pt x="43" y="24"/>
                    <a:pt x="43" y="24"/>
                  </a:cubicBezTo>
                  <a:cubicBezTo>
                    <a:pt x="44" y="27"/>
                    <a:pt x="50" y="38"/>
                    <a:pt x="50" y="40"/>
                  </a:cubicBezTo>
                  <a:cubicBezTo>
                    <a:pt x="50" y="40"/>
                    <a:pt x="45" y="63"/>
                    <a:pt x="43" y="71"/>
                  </a:cubicBezTo>
                  <a:cubicBezTo>
                    <a:pt x="41" y="78"/>
                    <a:pt x="36" y="97"/>
                    <a:pt x="36" y="97"/>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6" name="任意多边形 57"/>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7" name="任意多边形 58"/>
            <p:cNvSpPr/>
            <p:nvPr/>
          </p:nvSpPr>
          <p:spPr bwMode="auto">
            <a:xfrm>
              <a:off x="5741988" y="2481263"/>
              <a:ext cx="277813" cy="490538"/>
            </a:xfrm>
            <a:custGeom>
              <a:avLst/>
              <a:gdLst>
                <a:gd name="T0" fmla="*/ 168 w 175"/>
                <a:gd name="T1" fmla="*/ 309 h 309"/>
                <a:gd name="T2" fmla="*/ 0 w 175"/>
                <a:gd name="T3" fmla="*/ 3 h 309"/>
                <a:gd name="T4" fmla="*/ 7 w 175"/>
                <a:gd name="T5" fmla="*/ 0 h 309"/>
                <a:gd name="T6" fmla="*/ 175 w 175"/>
                <a:gd name="T7" fmla="*/ 305 h 309"/>
                <a:gd name="T8" fmla="*/ 168 w 175"/>
                <a:gd name="T9" fmla="*/ 309 h 309"/>
              </a:gdLst>
              <a:ahLst/>
              <a:cxnLst>
                <a:cxn ang="0">
                  <a:pos x="T0" y="T1"/>
                </a:cxn>
                <a:cxn ang="0">
                  <a:pos x="T2" y="T3"/>
                </a:cxn>
                <a:cxn ang="0">
                  <a:pos x="T4" y="T5"/>
                </a:cxn>
                <a:cxn ang="0">
                  <a:pos x="T6" y="T7"/>
                </a:cxn>
                <a:cxn ang="0">
                  <a:pos x="T8" y="T9"/>
                </a:cxn>
              </a:cxnLst>
              <a:rect l="0" t="0" r="r" b="b"/>
              <a:pathLst>
                <a:path w="175" h="309">
                  <a:moveTo>
                    <a:pt x="168" y="309"/>
                  </a:moveTo>
                  <a:lnTo>
                    <a:pt x="0" y="3"/>
                  </a:lnTo>
                  <a:lnTo>
                    <a:pt x="7" y="0"/>
                  </a:lnTo>
                  <a:lnTo>
                    <a:pt x="175" y="305"/>
                  </a:lnTo>
                  <a:lnTo>
                    <a:pt x="168" y="309"/>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8" name="任意多边形 59"/>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9" name="任意多边形 60"/>
            <p:cNvSpPr/>
            <p:nvPr/>
          </p:nvSpPr>
          <p:spPr bwMode="auto">
            <a:xfrm>
              <a:off x="5759451" y="2522538"/>
              <a:ext cx="193675" cy="322263"/>
            </a:xfrm>
            <a:custGeom>
              <a:avLst/>
              <a:gdLst>
                <a:gd name="T0" fmla="*/ 5 w 32"/>
                <a:gd name="T1" fmla="*/ 0 h 53"/>
                <a:gd name="T2" fmla="*/ 0 w 32"/>
                <a:gd name="T3" fmla="*/ 3 h 53"/>
                <a:gd name="T4" fmla="*/ 20 w 32"/>
                <a:gd name="T5" fmla="*/ 48 h 53"/>
                <a:gd name="T6" fmla="*/ 29 w 32"/>
                <a:gd name="T7" fmla="*/ 53 h 53"/>
                <a:gd name="T8" fmla="*/ 31 w 32"/>
                <a:gd name="T9" fmla="*/ 52 h 53"/>
                <a:gd name="T10" fmla="*/ 32 w 32"/>
                <a:gd name="T11" fmla="*/ 42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3"/>
                    <a:pt x="0" y="3"/>
                    <a:pt x="0" y="3"/>
                  </a:cubicBezTo>
                  <a:cubicBezTo>
                    <a:pt x="20" y="48"/>
                    <a:pt x="20" y="48"/>
                    <a:pt x="20" y="48"/>
                  </a:cubicBezTo>
                  <a:cubicBezTo>
                    <a:pt x="29" y="53"/>
                    <a:pt x="29" y="53"/>
                    <a:pt x="29" y="53"/>
                  </a:cubicBezTo>
                  <a:cubicBezTo>
                    <a:pt x="30" y="53"/>
                    <a:pt x="31" y="53"/>
                    <a:pt x="31" y="52"/>
                  </a:cubicBezTo>
                  <a:cubicBezTo>
                    <a:pt x="32" y="42"/>
                    <a:pt x="32" y="42"/>
                    <a:pt x="32" y="42"/>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0" name="任意多边形 61"/>
            <p:cNvSpPr/>
            <p:nvPr/>
          </p:nvSpPr>
          <p:spPr bwMode="auto">
            <a:xfrm>
              <a:off x="5735638" y="2505076"/>
              <a:ext cx="84138" cy="77788"/>
            </a:xfrm>
            <a:custGeom>
              <a:avLst/>
              <a:gdLst>
                <a:gd name="T0" fmla="*/ 12 w 14"/>
                <a:gd name="T1" fmla="*/ 4 h 13"/>
                <a:gd name="T2" fmla="*/ 10 w 14"/>
                <a:gd name="T3" fmla="*/ 12 h 13"/>
                <a:gd name="T4" fmla="*/ 2 w 14"/>
                <a:gd name="T5" fmla="*/ 9 h 13"/>
                <a:gd name="T6" fmla="*/ 4 w 14"/>
                <a:gd name="T7" fmla="*/ 1 h 13"/>
                <a:gd name="T8" fmla="*/ 12 w 14"/>
                <a:gd name="T9" fmla="*/ 4 h 13"/>
              </a:gdLst>
              <a:ahLst/>
              <a:cxnLst>
                <a:cxn ang="0">
                  <a:pos x="T0" y="T1"/>
                </a:cxn>
                <a:cxn ang="0">
                  <a:pos x="T2" y="T3"/>
                </a:cxn>
                <a:cxn ang="0">
                  <a:pos x="T4" y="T5"/>
                </a:cxn>
                <a:cxn ang="0">
                  <a:pos x="T6" y="T7"/>
                </a:cxn>
                <a:cxn ang="0">
                  <a:pos x="T8" y="T9"/>
                </a:cxn>
              </a:cxnLst>
              <a:rect l="0" t="0" r="r" b="b"/>
              <a:pathLst>
                <a:path w="14" h="13">
                  <a:moveTo>
                    <a:pt x="12" y="4"/>
                  </a:moveTo>
                  <a:cubicBezTo>
                    <a:pt x="14" y="7"/>
                    <a:pt x="13" y="10"/>
                    <a:pt x="10" y="12"/>
                  </a:cubicBezTo>
                  <a:cubicBezTo>
                    <a:pt x="7" y="13"/>
                    <a:pt x="3" y="12"/>
                    <a:pt x="2" y="9"/>
                  </a:cubicBezTo>
                  <a:cubicBezTo>
                    <a:pt x="0" y="6"/>
                    <a:pt x="1" y="3"/>
                    <a:pt x="4" y="1"/>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1" name="任意多边形 62"/>
            <p:cNvSpPr/>
            <p:nvPr/>
          </p:nvSpPr>
          <p:spPr bwMode="auto">
            <a:xfrm>
              <a:off x="5675313" y="2511426"/>
              <a:ext cx="84138" cy="120650"/>
            </a:xfrm>
            <a:custGeom>
              <a:avLst/>
              <a:gdLst>
                <a:gd name="T0" fmla="*/ 14 w 14"/>
                <a:gd name="T1" fmla="*/ 0 h 20"/>
                <a:gd name="T2" fmla="*/ 11 w 14"/>
                <a:gd name="T3" fmla="*/ 18 h 20"/>
                <a:gd name="T4" fmla="*/ 0 w 14"/>
                <a:gd name="T5" fmla="*/ 8 h 20"/>
                <a:gd name="T6" fmla="*/ 14 w 14"/>
                <a:gd name="T7" fmla="*/ 0 h 20"/>
              </a:gdLst>
              <a:ahLst/>
              <a:cxnLst>
                <a:cxn ang="0">
                  <a:pos x="T0" y="T1"/>
                </a:cxn>
                <a:cxn ang="0">
                  <a:pos x="T2" y="T3"/>
                </a:cxn>
                <a:cxn ang="0">
                  <a:pos x="T4" y="T5"/>
                </a:cxn>
                <a:cxn ang="0">
                  <a:pos x="T6" y="T7"/>
                </a:cxn>
              </a:cxnLst>
              <a:rect l="0" t="0" r="r" b="b"/>
              <a:pathLst>
                <a:path w="14" h="20">
                  <a:moveTo>
                    <a:pt x="14" y="0"/>
                  </a:moveTo>
                  <a:cubicBezTo>
                    <a:pt x="14" y="0"/>
                    <a:pt x="13" y="16"/>
                    <a:pt x="11" y="18"/>
                  </a:cubicBezTo>
                  <a:cubicBezTo>
                    <a:pt x="9" y="20"/>
                    <a:pt x="0" y="8"/>
                    <a:pt x="0" y="8"/>
                  </a:cubicBezTo>
                  <a:lnTo>
                    <a:pt x="14" y="0"/>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2" name="任意多边形 63"/>
            <p:cNvSpPr/>
            <p:nvPr/>
          </p:nvSpPr>
          <p:spPr bwMode="auto">
            <a:xfrm>
              <a:off x="5759451" y="2462213"/>
              <a:ext cx="115888" cy="96838"/>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5" y="16"/>
                    <a:pt x="17" y="15"/>
                  </a:cubicBezTo>
                  <a:cubicBezTo>
                    <a:pt x="19" y="14"/>
                    <a:pt x="15" y="0"/>
                    <a:pt x="15" y="0"/>
                  </a:cubicBezTo>
                  <a:lnTo>
                    <a:pt x="0" y="8"/>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3" name="任意多边形 64"/>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4" name="任意多边形 66"/>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5" name="任意多边形 67"/>
            <p:cNvSpPr/>
            <p:nvPr/>
          </p:nvSpPr>
          <p:spPr bwMode="auto">
            <a:xfrm>
              <a:off x="6262688" y="3189288"/>
              <a:ext cx="338138" cy="357188"/>
            </a:xfrm>
            <a:custGeom>
              <a:avLst/>
              <a:gdLst>
                <a:gd name="T0" fmla="*/ 18 w 56"/>
                <a:gd name="T1" fmla="*/ 0 h 59"/>
                <a:gd name="T2" fmla="*/ 56 w 56"/>
                <a:gd name="T3" fmla="*/ 51 h 59"/>
                <a:gd name="T4" fmla="*/ 47 w 56"/>
                <a:gd name="T5" fmla="*/ 59 h 59"/>
                <a:gd name="T6" fmla="*/ 16 w 56"/>
                <a:gd name="T7" fmla="*/ 38 h 59"/>
                <a:gd name="T8" fmla="*/ 1 w 56"/>
                <a:gd name="T9" fmla="*/ 17 h 59"/>
                <a:gd name="T10" fmla="*/ 0 w 56"/>
                <a:gd name="T11" fmla="*/ 2 h 59"/>
                <a:gd name="T12" fmla="*/ 18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8" y="0"/>
                  </a:moveTo>
                  <a:cubicBezTo>
                    <a:pt x="56" y="51"/>
                    <a:pt x="56" y="51"/>
                    <a:pt x="56" y="51"/>
                  </a:cubicBezTo>
                  <a:cubicBezTo>
                    <a:pt x="47" y="59"/>
                    <a:pt x="47" y="59"/>
                    <a:pt x="47" y="59"/>
                  </a:cubicBezTo>
                  <a:cubicBezTo>
                    <a:pt x="47" y="59"/>
                    <a:pt x="28" y="50"/>
                    <a:pt x="16" y="38"/>
                  </a:cubicBezTo>
                  <a:cubicBezTo>
                    <a:pt x="3" y="27"/>
                    <a:pt x="1" y="17"/>
                    <a:pt x="1" y="17"/>
                  </a:cubicBezTo>
                  <a:cubicBezTo>
                    <a:pt x="0" y="2"/>
                    <a:pt x="0" y="2"/>
                    <a:pt x="0" y="2"/>
                  </a:cubicBezTo>
                  <a:lnTo>
                    <a:pt x="18" y="0"/>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6" name="任意多边形 68"/>
            <p:cNvSpPr/>
            <p:nvPr/>
          </p:nvSpPr>
          <p:spPr bwMode="auto">
            <a:xfrm>
              <a:off x="5905501" y="2025651"/>
              <a:ext cx="120650" cy="96838"/>
            </a:xfrm>
            <a:custGeom>
              <a:avLst/>
              <a:gdLst>
                <a:gd name="T0" fmla="*/ 15 w 76"/>
                <a:gd name="T1" fmla="*/ 61 h 61"/>
                <a:gd name="T2" fmla="*/ 76 w 76"/>
                <a:gd name="T3" fmla="*/ 23 h 61"/>
                <a:gd name="T4" fmla="*/ 61 w 76"/>
                <a:gd name="T5" fmla="*/ 0 h 61"/>
                <a:gd name="T6" fmla="*/ 0 w 76"/>
                <a:gd name="T7" fmla="*/ 35 h 61"/>
                <a:gd name="T8" fmla="*/ 15 w 76"/>
                <a:gd name="T9" fmla="*/ 61 h 61"/>
              </a:gdLst>
              <a:ahLst/>
              <a:cxnLst>
                <a:cxn ang="0">
                  <a:pos x="T0" y="T1"/>
                </a:cxn>
                <a:cxn ang="0">
                  <a:pos x="T2" y="T3"/>
                </a:cxn>
                <a:cxn ang="0">
                  <a:pos x="T4" y="T5"/>
                </a:cxn>
                <a:cxn ang="0">
                  <a:pos x="T6" y="T7"/>
                </a:cxn>
                <a:cxn ang="0">
                  <a:pos x="T8" y="T9"/>
                </a:cxn>
              </a:cxnLst>
              <a:rect l="0" t="0" r="r" b="b"/>
              <a:pathLst>
                <a:path w="76" h="61">
                  <a:moveTo>
                    <a:pt x="15" y="61"/>
                  </a:moveTo>
                  <a:lnTo>
                    <a:pt x="76" y="23"/>
                  </a:lnTo>
                  <a:lnTo>
                    <a:pt x="61" y="0"/>
                  </a:lnTo>
                  <a:lnTo>
                    <a:pt x="0" y="35"/>
                  </a:lnTo>
                  <a:lnTo>
                    <a:pt x="15"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7" name="任意多边形 69"/>
            <p:cNvSpPr/>
            <p:nvPr/>
          </p:nvSpPr>
          <p:spPr bwMode="auto">
            <a:xfrm>
              <a:off x="5656263" y="1528763"/>
              <a:ext cx="473075" cy="357188"/>
            </a:xfrm>
            <a:custGeom>
              <a:avLst/>
              <a:gdLst>
                <a:gd name="T0" fmla="*/ 78 w 78"/>
                <a:gd name="T1" fmla="*/ 2 h 59"/>
                <a:gd name="T2" fmla="*/ 77 w 78"/>
                <a:gd name="T3" fmla="*/ 0 h 59"/>
                <a:gd name="T4" fmla="*/ 2 w 78"/>
                <a:gd name="T5" fmla="*/ 1 h 59"/>
                <a:gd name="T6" fmla="*/ 0 w 78"/>
                <a:gd name="T7" fmla="*/ 3 h 59"/>
                <a:gd name="T8" fmla="*/ 24 w 78"/>
                <a:gd name="T9" fmla="*/ 51 h 59"/>
                <a:gd name="T10" fmla="*/ 28 w 78"/>
                <a:gd name="T11" fmla="*/ 57 h 59"/>
                <a:gd name="T12" fmla="*/ 30 w 78"/>
                <a:gd name="T13" fmla="*/ 57 h 59"/>
                <a:gd name="T14" fmla="*/ 78 w 78"/>
                <a:gd name="T15" fmla="*/ 2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9">
                  <a:moveTo>
                    <a:pt x="78" y="2"/>
                  </a:moveTo>
                  <a:cubicBezTo>
                    <a:pt x="78" y="1"/>
                    <a:pt x="78" y="0"/>
                    <a:pt x="77" y="0"/>
                  </a:cubicBezTo>
                  <a:cubicBezTo>
                    <a:pt x="2" y="1"/>
                    <a:pt x="2" y="1"/>
                    <a:pt x="2" y="1"/>
                  </a:cubicBezTo>
                  <a:cubicBezTo>
                    <a:pt x="1" y="0"/>
                    <a:pt x="0" y="2"/>
                    <a:pt x="0" y="3"/>
                  </a:cubicBezTo>
                  <a:cubicBezTo>
                    <a:pt x="24" y="51"/>
                    <a:pt x="24" y="51"/>
                    <a:pt x="24" y="51"/>
                  </a:cubicBezTo>
                  <a:cubicBezTo>
                    <a:pt x="28" y="57"/>
                    <a:pt x="28" y="57"/>
                    <a:pt x="28" y="57"/>
                  </a:cubicBezTo>
                  <a:cubicBezTo>
                    <a:pt x="28" y="58"/>
                    <a:pt x="30" y="59"/>
                    <a:pt x="30" y="57"/>
                  </a:cubicBezTo>
                  <a:lnTo>
                    <a:pt x="78" y="2"/>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8" name="椭圆 137"/>
            <p:cNvSpPr/>
            <p:nvPr/>
          </p:nvSpPr>
          <p:spPr bwMode="auto">
            <a:xfrm>
              <a:off x="5621338" y="1468438"/>
              <a:ext cx="34925" cy="36513"/>
            </a:xfrm>
            <a:prstGeom prst="ellipse">
              <a:avLst/>
            </a:pr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9" name="任意多边形 46"/>
            <p:cNvSpPr/>
            <p:nvPr/>
          </p:nvSpPr>
          <p:spPr bwMode="auto">
            <a:xfrm>
              <a:off x="4870451" y="2638426"/>
              <a:ext cx="307975" cy="247650"/>
            </a:xfrm>
            <a:custGeom>
              <a:avLst/>
              <a:gdLst>
                <a:gd name="T0" fmla="*/ 30 w 51"/>
                <a:gd name="T1" fmla="*/ 41 h 41"/>
                <a:gd name="T2" fmla="*/ 26 w 51"/>
                <a:gd name="T3" fmla="*/ 33 h 41"/>
                <a:gd name="T4" fmla="*/ 17 w 51"/>
                <a:gd name="T5" fmla="*/ 26 h 41"/>
                <a:gd name="T6" fmla="*/ 24 w 51"/>
                <a:gd name="T7" fmla="*/ 23 h 41"/>
                <a:gd name="T8" fmla="*/ 51 w 51"/>
                <a:gd name="T9" fmla="*/ 4 h 41"/>
                <a:gd name="T10" fmla="*/ 16 w 51"/>
                <a:gd name="T11" fmla="*/ 2 h 41"/>
                <a:gd name="T12" fmla="*/ 1 w 51"/>
                <a:gd name="T13" fmla="*/ 28 h 41"/>
                <a:gd name="T14" fmla="*/ 19 w 51"/>
                <a:gd name="T15" fmla="*/ 39 h 41"/>
                <a:gd name="T16" fmla="*/ 30 w 5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1">
                  <a:moveTo>
                    <a:pt x="30" y="41"/>
                  </a:moveTo>
                  <a:cubicBezTo>
                    <a:pt x="26" y="33"/>
                    <a:pt x="26" y="33"/>
                    <a:pt x="26" y="33"/>
                  </a:cubicBezTo>
                  <a:cubicBezTo>
                    <a:pt x="26" y="33"/>
                    <a:pt x="18" y="31"/>
                    <a:pt x="17" y="26"/>
                  </a:cubicBezTo>
                  <a:cubicBezTo>
                    <a:pt x="17" y="21"/>
                    <a:pt x="24" y="23"/>
                    <a:pt x="24" y="23"/>
                  </a:cubicBezTo>
                  <a:cubicBezTo>
                    <a:pt x="24" y="23"/>
                    <a:pt x="51" y="9"/>
                    <a:pt x="51" y="4"/>
                  </a:cubicBezTo>
                  <a:cubicBezTo>
                    <a:pt x="51" y="0"/>
                    <a:pt x="19" y="0"/>
                    <a:pt x="16" y="2"/>
                  </a:cubicBezTo>
                  <a:cubicBezTo>
                    <a:pt x="13" y="4"/>
                    <a:pt x="0" y="24"/>
                    <a:pt x="1" y="28"/>
                  </a:cubicBezTo>
                  <a:cubicBezTo>
                    <a:pt x="2" y="32"/>
                    <a:pt x="19" y="39"/>
                    <a:pt x="19" y="39"/>
                  </a:cubicBezTo>
                  <a:lnTo>
                    <a:pt x="30" y="41"/>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0" name="任意多边形 24"/>
            <p:cNvSpPr/>
            <p:nvPr/>
          </p:nvSpPr>
          <p:spPr bwMode="auto">
            <a:xfrm>
              <a:off x="4089401" y="2905126"/>
              <a:ext cx="314325" cy="260350"/>
            </a:xfrm>
            <a:custGeom>
              <a:avLst/>
              <a:gdLst>
                <a:gd name="T0" fmla="*/ 31 w 52"/>
                <a:gd name="T1" fmla="*/ 43 h 43"/>
                <a:gd name="T2" fmla="*/ 26 w 52"/>
                <a:gd name="T3" fmla="*/ 35 h 43"/>
                <a:gd name="T4" fmla="*/ 17 w 52"/>
                <a:gd name="T5" fmla="*/ 28 h 43"/>
                <a:gd name="T6" fmla="*/ 24 w 52"/>
                <a:gd name="T7" fmla="*/ 24 h 43"/>
                <a:gd name="T8" fmla="*/ 52 w 52"/>
                <a:gd name="T9" fmla="*/ 4 h 43"/>
                <a:gd name="T10" fmla="*/ 16 w 52"/>
                <a:gd name="T11" fmla="*/ 3 h 43"/>
                <a:gd name="T12" fmla="*/ 1 w 52"/>
                <a:gd name="T13" fmla="*/ 30 h 43"/>
                <a:gd name="T14" fmla="*/ 19 w 52"/>
                <a:gd name="T15" fmla="*/ 41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6" y="35"/>
                    <a:pt x="26" y="35"/>
                    <a:pt x="26" y="35"/>
                  </a:cubicBezTo>
                  <a:cubicBezTo>
                    <a:pt x="26" y="35"/>
                    <a:pt x="18" y="33"/>
                    <a:pt x="17" y="28"/>
                  </a:cubicBezTo>
                  <a:cubicBezTo>
                    <a:pt x="17" y="23"/>
                    <a:pt x="24" y="24"/>
                    <a:pt x="24" y="24"/>
                  </a:cubicBezTo>
                  <a:cubicBezTo>
                    <a:pt x="24" y="24"/>
                    <a:pt x="52" y="10"/>
                    <a:pt x="52" y="4"/>
                  </a:cubicBezTo>
                  <a:cubicBezTo>
                    <a:pt x="52" y="0"/>
                    <a:pt x="19" y="0"/>
                    <a:pt x="16" y="3"/>
                  </a:cubicBezTo>
                  <a:cubicBezTo>
                    <a:pt x="12" y="5"/>
                    <a:pt x="0" y="26"/>
                    <a:pt x="1" y="30"/>
                  </a:cubicBezTo>
                  <a:cubicBezTo>
                    <a:pt x="2" y="34"/>
                    <a:pt x="19" y="41"/>
                    <a:pt x="19" y="41"/>
                  </a:cubicBezTo>
                  <a:lnTo>
                    <a:pt x="31" y="43"/>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1" name="任意多边形 65"/>
            <p:cNvSpPr/>
            <p:nvPr/>
          </p:nvSpPr>
          <p:spPr bwMode="auto">
            <a:xfrm>
              <a:off x="5505451" y="2219326"/>
              <a:ext cx="314325" cy="261938"/>
            </a:xfrm>
            <a:custGeom>
              <a:avLst/>
              <a:gdLst>
                <a:gd name="T0" fmla="*/ 31 w 52"/>
                <a:gd name="T1" fmla="*/ 43 h 43"/>
                <a:gd name="T2" fmla="*/ 27 w 52"/>
                <a:gd name="T3" fmla="*/ 36 h 43"/>
                <a:gd name="T4" fmla="*/ 18 w 52"/>
                <a:gd name="T5" fmla="*/ 28 h 43"/>
                <a:gd name="T6" fmla="*/ 24 w 52"/>
                <a:gd name="T7" fmla="*/ 24 h 43"/>
                <a:gd name="T8" fmla="*/ 52 w 52"/>
                <a:gd name="T9" fmla="*/ 4 h 43"/>
                <a:gd name="T10" fmla="*/ 16 w 52"/>
                <a:gd name="T11" fmla="*/ 3 h 43"/>
                <a:gd name="T12" fmla="*/ 1 w 52"/>
                <a:gd name="T13" fmla="*/ 30 h 43"/>
                <a:gd name="T14" fmla="*/ 19 w 52"/>
                <a:gd name="T15" fmla="*/ 42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7" y="36"/>
                    <a:pt x="27" y="36"/>
                    <a:pt x="27" y="36"/>
                  </a:cubicBezTo>
                  <a:cubicBezTo>
                    <a:pt x="27" y="36"/>
                    <a:pt x="18" y="33"/>
                    <a:pt x="18" y="28"/>
                  </a:cubicBezTo>
                  <a:cubicBezTo>
                    <a:pt x="17" y="23"/>
                    <a:pt x="24" y="24"/>
                    <a:pt x="24" y="24"/>
                  </a:cubicBezTo>
                  <a:cubicBezTo>
                    <a:pt x="24" y="24"/>
                    <a:pt x="52" y="10"/>
                    <a:pt x="52" y="4"/>
                  </a:cubicBezTo>
                  <a:cubicBezTo>
                    <a:pt x="52" y="0"/>
                    <a:pt x="19" y="1"/>
                    <a:pt x="16" y="3"/>
                  </a:cubicBezTo>
                  <a:cubicBezTo>
                    <a:pt x="12" y="6"/>
                    <a:pt x="0" y="26"/>
                    <a:pt x="1" y="30"/>
                  </a:cubicBezTo>
                  <a:cubicBezTo>
                    <a:pt x="2" y="34"/>
                    <a:pt x="19" y="42"/>
                    <a:pt x="19" y="42"/>
                  </a:cubicBezTo>
                  <a:lnTo>
                    <a:pt x="31" y="43"/>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3" name="文本框 2"/>
          <p:cNvSpPr txBox="1"/>
          <p:nvPr/>
        </p:nvSpPr>
        <p:spPr>
          <a:xfrm>
            <a:off x="283845" y="1996440"/>
            <a:ext cx="11540490" cy="1938020"/>
          </a:xfrm>
          <a:prstGeom prst="rect">
            <a:avLst/>
          </a:prstGeom>
          <a:noFill/>
        </p:spPr>
        <p:txBody>
          <a:bodyPr wrap="square" rtlCol="0" anchor="t">
            <a:spAutoFit/>
          </a:bodyPr>
          <a:p>
            <a:r>
              <a:rPr lang="zh-CN" altLang="en-US" sz="2400">
                <a:sym typeface="+mn-ea"/>
              </a:rPr>
              <a:t>每当我们的中国人遇到困难时，伸出援手是我们的义务。这些捐款无疑可以减轻他们的痛苦，也表达了我们学生的关心和善良。</a:t>
            </a:r>
            <a:endParaRPr lang="zh-CN" altLang="en-US" sz="2400"/>
          </a:p>
          <a:p>
            <a:pPr marL="342900" indent="-342900">
              <a:buFont typeface="Arial" panose="020B0604020202020204" pitchFamily="34" charset="0"/>
              <a:buChar char="•"/>
            </a:pPr>
            <a:r>
              <a:rPr lang="en-US" altLang="zh-CN" sz="2400"/>
              <a:t>I</a:t>
            </a:r>
            <a:r>
              <a:rPr lang="zh-CN" altLang="en-US" sz="2400"/>
              <a:t>t's our obligation to reach a hand whenever </a:t>
            </a:r>
            <a:r>
              <a:rPr lang="zh-CN" altLang="en-US" sz="2400" b="1" u="sng">
                <a:solidFill>
                  <a:schemeClr val="accent6">
                    <a:lumMod val="75000"/>
                  </a:schemeClr>
                </a:solidFill>
              </a:rPr>
              <a:t>our Chinese hoods</a:t>
            </a:r>
            <a:r>
              <a:rPr lang="zh-CN" altLang="en-US" sz="2400"/>
              <a:t> are stuck into obstacles. These donations can </a:t>
            </a:r>
            <a:r>
              <a:rPr lang="zh-CN" altLang="en-US" sz="2400" b="1" u="sng">
                <a:solidFill>
                  <a:srgbClr val="C00000"/>
                </a:solidFill>
              </a:rPr>
              <a:t>definitely rel</a:t>
            </a:r>
            <a:r>
              <a:rPr lang="en-US" altLang="zh-CN" sz="2400" b="1" u="sng">
                <a:solidFill>
                  <a:srgbClr val="C00000"/>
                </a:solidFill>
              </a:rPr>
              <a:t>ieve</a:t>
            </a:r>
            <a:r>
              <a:rPr lang="zh-CN" altLang="en-US" sz="2400" b="1" u="sng">
                <a:solidFill>
                  <a:srgbClr val="C00000"/>
                </a:solidFill>
              </a:rPr>
              <a:t> their </a:t>
            </a:r>
            <a:r>
              <a:rPr lang="en-US" altLang="zh-CN" sz="2400" b="1" u="sng">
                <a:solidFill>
                  <a:srgbClr val="C00000"/>
                </a:solidFill>
              </a:rPr>
              <a:t>pain</a:t>
            </a:r>
            <a:r>
              <a:rPr lang="zh-CN" altLang="en-US" sz="2400" b="1" u="sng">
                <a:solidFill>
                  <a:srgbClr val="C00000"/>
                </a:solidFill>
              </a:rPr>
              <a:t>s</a:t>
            </a:r>
            <a:r>
              <a:rPr lang="zh-CN" altLang="en-US" sz="2400"/>
              <a:t>, and also mean </a:t>
            </a:r>
            <a:r>
              <a:rPr lang="zh-CN" altLang="en-US" sz="2400" b="1" u="sng">
                <a:solidFill>
                  <a:srgbClr val="7030A0"/>
                </a:solidFill>
              </a:rPr>
              <a:t>an expression of </a:t>
            </a:r>
            <a:r>
              <a:rPr lang="en-US" altLang="zh-CN" sz="2400" b="1" u="sng">
                <a:solidFill>
                  <a:srgbClr val="7030A0"/>
                </a:solidFill>
              </a:rPr>
              <a:t>thoughtfulness</a:t>
            </a:r>
            <a:r>
              <a:rPr lang="zh-CN" altLang="en-US" sz="2400" b="1" u="sng">
                <a:solidFill>
                  <a:srgbClr val="7030A0"/>
                </a:solidFill>
              </a:rPr>
              <a:t> and kindness of us students</a:t>
            </a:r>
            <a:r>
              <a:rPr lang="zh-CN" altLang="en-US" sz="2400"/>
              <a:t>.</a:t>
            </a:r>
            <a:endParaRPr lang="zh-CN" altLang="en-US" sz="2400"/>
          </a:p>
        </p:txBody>
      </p:sp>
      <p:sp>
        <p:nvSpPr>
          <p:cNvPr id="5" name="文本框 4"/>
          <p:cNvSpPr txBox="1"/>
          <p:nvPr/>
        </p:nvSpPr>
        <p:spPr>
          <a:xfrm>
            <a:off x="311150" y="1097280"/>
            <a:ext cx="11521440" cy="829945"/>
          </a:xfrm>
          <a:prstGeom prst="rect">
            <a:avLst/>
          </a:prstGeom>
          <a:noFill/>
          <a:ln>
            <a:solidFill>
              <a:schemeClr val="accent1">
                <a:lumMod val="75000"/>
              </a:schemeClr>
            </a:solidFill>
          </a:ln>
        </p:spPr>
        <p:txBody>
          <a:bodyPr wrap="square" rtlCol="0" anchor="t">
            <a:spAutoFit/>
          </a:bodyPr>
          <a:p>
            <a:r>
              <a:rPr lang="en-US" altLang="zh-CN" sz="2400"/>
              <a:t>   </a:t>
            </a:r>
            <a:r>
              <a:rPr lang="zh-CN" altLang="en-US" sz="2400"/>
              <a:t>要点</a:t>
            </a:r>
            <a:r>
              <a:rPr lang="en-US" altLang="zh-CN" sz="2400"/>
              <a:t>“</a:t>
            </a:r>
            <a:r>
              <a:rPr lang="zh-CN" altLang="en-US" sz="2400"/>
              <a:t>捐赠活动的意义</a:t>
            </a:r>
            <a:r>
              <a:rPr lang="en-US" altLang="zh-CN" sz="2400"/>
              <a:t>”</a:t>
            </a:r>
            <a:r>
              <a:rPr lang="zh-CN" altLang="en-US" sz="2400"/>
              <a:t>，具有较强的开放性，是拓展细节的关键，</a:t>
            </a:r>
            <a:r>
              <a:rPr lang="zh-CN" altLang="en-US" sz="2400" b="1">
                <a:solidFill>
                  <a:schemeClr val="tx1"/>
                </a:solidFill>
              </a:rPr>
              <a:t>适当增加彰显</a:t>
            </a:r>
            <a:r>
              <a:rPr lang="zh-CN" altLang="en-US" sz="2400" b="1" u="sng">
                <a:solidFill>
                  <a:srgbClr val="7030A0"/>
                </a:solidFill>
              </a:rPr>
              <a:t>个人</a:t>
            </a:r>
            <a:r>
              <a:rPr lang="zh-CN" altLang="en-US" sz="2400" b="1">
                <a:solidFill>
                  <a:srgbClr val="7030A0"/>
                </a:solidFill>
              </a:rPr>
              <a:t>品质</a:t>
            </a:r>
            <a:r>
              <a:rPr lang="zh-CN" altLang="en-US" sz="2400" b="1">
                <a:solidFill>
                  <a:schemeClr val="tx1"/>
                </a:solidFill>
              </a:rPr>
              <a:t>、</a:t>
            </a:r>
            <a:r>
              <a:rPr lang="zh-CN" altLang="en-US" sz="2400" b="1" u="sng">
                <a:solidFill>
                  <a:srgbClr val="C00000"/>
                </a:solidFill>
              </a:rPr>
              <a:t>人间</a:t>
            </a:r>
            <a:r>
              <a:rPr lang="zh-CN" altLang="en-US" sz="2400" b="1">
                <a:solidFill>
                  <a:srgbClr val="C00000"/>
                </a:solidFill>
              </a:rPr>
              <a:t>大爱</a:t>
            </a:r>
            <a:r>
              <a:rPr lang="zh-CN" altLang="en-US" sz="2400" b="1">
                <a:solidFill>
                  <a:schemeClr val="tx1"/>
                </a:solidFill>
              </a:rPr>
              <a:t>和</a:t>
            </a:r>
            <a:r>
              <a:rPr lang="zh-CN" altLang="en-US" sz="2400" b="1" u="sng">
                <a:solidFill>
                  <a:schemeClr val="accent6">
                    <a:lumMod val="75000"/>
                  </a:schemeClr>
                </a:solidFill>
              </a:rPr>
              <a:t>家国</a:t>
            </a:r>
            <a:r>
              <a:rPr lang="zh-CN" altLang="en-US" sz="2400" b="1">
                <a:solidFill>
                  <a:schemeClr val="accent6">
                    <a:lumMod val="75000"/>
                  </a:schemeClr>
                </a:solidFill>
              </a:rPr>
              <a:t>情怀</a:t>
            </a:r>
            <a:r>
              <a:rPr lang="zh-CN" altLang="en-US" sz="2400" b="1">
                <a:solidFill>
                  <a:schemeClr val="tx1"/>
                </a:solidFill>
              </a:rPr>
              <a:t>的</a:t>
            </a:r>
            <a:r>
              <a:rPr lang="zh-CN" altLang="en-US" sz="2400" b="1">
                <a:solidFill>
                  <a:schemeClr val="tx1"/>
                </a:solidFill>
                <a:sym typeface="+mn-ea"/>
              </a:rPr>
              <a:t>情</a:t>
            </a:r>
            <a:r>
              <a:rPr lang="zh-CN" altLang="en-US" sz="2400" b="1">
                <a:solidFill>
                  <a:schemeClr val="tx1"/>
                </a:solidFill>
              </a:rPr>
              <a:t>感因子</a:t>
            </a:r>
            <a:r>
              <a:rPr lang="zh-CN" altLang="en-US" sz="2400"/>
              <a:t>可以让文章内容饱满，以情动人。</a:t>
            </a:r>
            <a:endParaRPr lang="en-US" altLang="zh-CN" sz="2400">
              <a:sym typeface="+mn-ea"/>
            </a:endParaRPr>
          </a:p>
        </p:txBody>
      </p:sp>
      <p:grpSp>
        <p:nvGrpSpPr>
          <p:cNvPr id="6" name="组合 5"/>
          <p:cNvGrpSpPr>
            <a:grpSpLocks noChangeAspect="1"/>
          </p:cNvGrpSpPr>
          <p:nvPr/>
        </p:nvGrpSpPr>
        <p:grpSpPr>
          <a:xfrm>
            <a:off x="9624695" y="4450080"/>
            <a:ext cx="2449830" cy="2250440"/>
            <a:chOff x="2882900" y="1106488"/>
            <a:chExt cx="6410325" cy="4629150"/>
          </a:xfrm>
        </p:grpSpPr>
        <p:sp>
          <p:nvSpPr>
            <p:cNvPr id="7" name="任意多边形 6"/>
            <p:cNvSpPr/>
            <p:nvPr/>
          </p:nvSpPr>
          <p:spPr bwMode="auto">
            <a:xfrm>
              <a:off x="4421188" y="2505076"/>
              <a:ext cx="2244725" cy="2233613"/>
            </a:xfrm>
            <a:custGeom>
              <a:avLst/>
              <a:gdLst>
                <a:gd name="T0" fmla="*/ 54 w 140"/>
                <a:gd name="T1" fmla="*/ 9 h 139"/>
                <a:gd name="T2" fmla="*/ 9 w 140"/>
                <a:gd name="T3" fmla="*/ 86 h 139"/>
                <a:gd name="T4" fmla="*/ 86 w 140"/>
                <a:gd name="T5" fmla="*/ 130 h 139"/>
                <a:gd name="T6" fmla="*/ 131 w 140"/>
                <a:gd name="T7" fmla="*/ 53 h 139"/>
                <a:gd name="T8" fmla="*/ 54 w 140"/>
                <a:gd name="T9" fmla="*/ 9 h 139"/>
                <a:gd name="T10" fmla="*/ 79 w 140"/>
                <a:gd name="T11" fmla="*/ 102 h 139"/>
                <a:gd name="T12" fmla="*/ 38 w 140"/>
                <a:gd name="T13" fmla="*/ 78 h 139"/>
                <a:gd name="T14" fmla="*/ 62 w 140"/>
                <a:gd name="T15" fmla="*/ 37 h 139"/>
                <a:gd name="T16" fmla="*/ 102 w 140"/>
                <a:gd name="T17" fmla="*/ 61 h 139"/>
                <a:gd name="T18" fmla="*/ 79 w 140"/>
                <a:gd name="T19" fmla="*/ 10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39">
                  <a:moveTo>
                    <a:pt x="54" y="9"/>
                  </a:moveTo>
                  <a:cubicBezTo>
                    <a:pt x="20" y="17"/>
                    <a:pt x="0" y="52"/>
                    <a:pt x="9" y="86"/>
                  </a:cubicBezTo>
                  <a:cubicBezTo>
                    <a:pt x="18" y="119"/>
                    <a:pt x="53" y="139"/>
                    <a:pt x="86" y="130"/>
                  </a:cubicBezTo>
                  <a:cubicBezTo>
                    <a:pt x="120" y="122"/>
                    <a:pt x="140" y="87"/>
                    <a:pt x="131" y="53"/>
                  </a:cubicBezTo>
                  <a:cubicBezTo>
                    <a:pt x="122" y="20"/>
                    <a:pt x="88" y="0"/>
                    <a:pt x="54" y="9"/>
                  </a:cubicBezTo>
                  <a:close/>
                  <a:moveTo>
                    <a:pt x="79" y="102"/>
                  </a:moveTo>
                  <a:cubicBezTo>
                    <a:pt x="61" y="106"/>
                    <a:pt x="43" y="96"/>
                    <a:pt x="38" y="78"/>
                  </a:cubicBezTo>
                  <a:cubicBezTo>
                    <a:pt x="33" y="60"/>
                    <a:pt x="44" y="42"/>
                    <a:pt x="62" y="37"/>
                  </a:cubicBezTo>
                  <a:cubicBezTo>
                    <a:pt x="79" y="33"/>
                    <a:pt x="98" y="43"/>
                    <a:pt x="102" y="61"/>
                  </a:cubicBezTo>
                  <a:cubicBezTo>
                    <a:pt x="107" y="79"/>
                    <a:pt x="96" y="97"/>
                    <a:pt x="79" y="102"/>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 name="任意多边形 7"/>
            <p:cNvSpPr/>
            <p:nvPr/>
          </p:nvSpPr>
          <p:spPr bwMode="auto">
            <a:xfrm>
              <a:off x="4965700" y="2311401"/>
              <a:ext cx="609600" cy="611188"/>
            </a:xfrm>
            <a:custGeom>
              <a:avLst/>
              <a:gdLst>
                <a:gd name="T0" fmla="*/ 38 w 38"/>
                <a:gd name="T1" fmla="*/ 31 h 38"/>
                <a:gd name="T2" fmla="*/ 10 w 38"/>
                <a:gd name="T3" fmla="*/ 38 h 38"/>
                <a:gd name="T4" fmla="*/ 3 w 38"/>
                <a:gd name="T5" fmla="*/ 12 h 38"/>
                <a:gd name="T6" fmla="*/ 31 w 38"/>
                <a:gd name="T7" fmla="*/ 4 h 38"/>
                <a:gd name="T8" fmla="*/ 38 w 38"/>
                <a:gd name="T9" fmla="*/ 31 h 38"/>
              </a:gdLst>
              <a:ahLst/>
              <a:cxnLst>
                <a:cxn ang="0">
                  <a:pos x="T0" y="T1"/>
                </a:cxn>
                <a:cxn ang="0">
                  <a:pos x="T2" y="T3"/>
                </a:cxn>
                <a:cxn ang="0">
                  <a:pos x="T4" y="T5"/>
                </a:cxn>
                <a:cxn ang="0">
                  <a:pos x="T6" y="T7"/>
                </a:cxn>
                <a:cxn ang="0">
                  <a:pos x="T8" y="T9"/>
                </a:cxn>
              </a:cxnLst>
              <a:rect l="0" t="0" r="r" b="b"/>
              <a:pathLst>
                <a:path w="38" h="38">
                  <a:moveTo>
                    <a:pt x="38" y="31"/>
                  </a:moveTo>
                  <a:cubicBezTo>
                    <a:pt x="10" y="38"/>
                    <a:pt x="10" y="38"/>
                    <a:pt x="10" y="38"/>
                  </a:cubicBezTo>
                  <a:cubicBezTo>
                    <a:pt x="10" y="38"/>
                    <a:pt x="0" y="18"/>
                    <a:pt x="3" y="12"/>
                  </a:cubicBezTo>
                  <a:cubicBezTo>
                    <a:pt x="7" y="6"/>
                    <a:pt x="25" y="0"/>
                    <a:pt x="31" y="4"/>
                  </a:cubicBezTo>
                  <a:cubicBezTo>
                    <a:pt x="36" y="8"/>
                    <a:pt x="38" y="31"/>
                    <a:pt x="38" y="31"/>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 name="任意多边形 8"/>
            <p:cNvSpPr/>
            <p:nvPr/>
          </p:nvSpPr>
          <p:spPr bwMode="auto">
            <a:xfrm>
              <a:off x="5495925" y="4337051"/>
              <a:ext cx="592138" cy="595313"/>
            </a:xfrm>
            <a:custGeom>
              <a:avLst/>
              <a:gdLst>
                <a:gd name="T0" fmla="*/ 27 w 37"/>
                <a:gd name="T1" fmla="*/ 0 h 37"/>
                <a:gd name="T2" fmla="*/ 0 w 37"/>
                <a:gd name="T3" fmla="*/ 7 h 37"/>
                <a:gd name="T4" fmla="*/ 7 w 37"/>
                <a:gd name="T5" fmla="*/ 34 h 37"/>
                <a:gd name="T6" fmla="*/ 34 w 37"/>
                <a:gd name="T7" fmla="*/ 26 h 37"/>
                <a:gd name="T8" fmla="*/ 27 w 37"/>
                <a:gd name="T9" fmla="*/ 0 h 37"/>
              </a:gdLst>
              <a:ahLst/>
              <a:cxnLst>
                <a:cxn ang="0">
                  <a:pos x="T0" y="T1"/>
                </a:cxn>
                <a:cxn ang="0">
                  <a:pos x="T2" y="T3"/>
                </a:cxn>
                <a:cxn ang="0">
                  <a:pos x="T4" y="T5"/>
                </a:cxn>
                <a:cxn ang="0">
                  <a:pos x="T6" y="T7"/>
                </a:cxn>
                <a:cxn ang="0">
                  <a:pos x="T8" y="T9"/>
                </a:cxn>
              </a:cxnLst>
              <a:rect l="0" t="0" r="r" b="b"/>
              <a:pathLst>
                <a:path w="37" h="37">
                  <a:moveTo>
                    <a:pt x="27" y="0"/>
                  </a:moveTo>
                  <a:cubicBezTo>
                    <a:pt x="0" y="7"/>
                    <a:pt x="0" y="7"/>
                    <a:pt x="0" y="7"/>
                  </a:cubicBezTo>
                  <a:cubicBezTo>
                    <a:pt x="0" y="7"/>
                    <a:pt x="1" y="30"/>
                    <a:pt x="7" y="34"/>
                  </a:cubicBezTo>
                  <a:cubicBezTo>
                    <a:pt x="13" y="37"/>
                    <a:pt x="31" y="33"/>
                    <a:pt x="34" y="26"/>
                  </a:cubicBezTo>
                  <a:cubicBezTo>
                    <a:pt x="37" y="20"/>
                    <a:pt x="27" y="0"/>
                    <a:pt x="27" y="0"/>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 name="任意多边形 9"/>
            <p:cNvSpPr/>
            <p:nvPr/>
          </p:nvSpPr>
          <p:spPr bwMode="auto">
            <a:xfrm>
              <a:off x="4341813" y="2827338"/>
              <a:ext cx="623888" cy="625475"/>
            </a:xfrm>
            <a:custGeom>
              <a:avLst/>
              <a:gdLst>
                <a:gd name="T0" fmla="*/ 39 w 39"/>
                <a:gd name="T1" fmla="*/ 13 h 39"/>
                <a:gd name="T2" fmla="*/ 28 w 39"/>
                <a:gd name="T3" fmla="*/ 39 h 39"/>
                <a:gd name="T4" fmla="*/ 2 w 39"/>
                <a:gd name="T5" fmla="*/ 28 h 39"/>
                <a:gd name="T6" fmla="*/ 13 w 39"/>
                <a:gd name="T7" fmla="*/ 2 h 39"/>
                <a:gd name="T8" fmla="*/ 39 w 39"/>
                <a:gd name="T9" fmla="*/ 13 h 39"/>
              </a:gdLst>
              <a:ahLst/>
              <a:cxnLst>
                <a:cxn ang="0">
                  <a:pos x="T0" y="T1"/>
                </a:cxn>
                <a:cxn ang="0">
                  <a:pos x="T2" y="T3"/>
                </a:cxn>
                <a:cxn ang="0">
                  <a:pos x="T4" y="T5"/>
                </a:cxn>
                <a:cxn ang="0">
                  <a:pos x="T6" y="T7"/>
                </a:cxn>
                <a:cxn ang="0">
                  <a:pos x="T8" y="T9"/>
                </a:cxn>
              </a:cxnLst>
              <a:rect l="0" t="0" r="r" b="b"/>
              <a:pathLst>
                <a:path w="39" h="39">
                  <a:moveTo>
                    <a:pt x="39" y="13"/>
                  </a:moveTo>
                  <a:cubicBezTo>
                    <a:pt x="28" y="39"/>
                    <a:pt x="28" y="39"/>
                    <a:pt x="28" y="39"/>
                  </a:cubicBezTo>
                  <a:cubicBezTo>
                    <a:pt x="28" y="39"/>
                    <a:pt x="5" y="35"/>
                    <a:pt x="2" y="28"/>
                  </a:cubicBezTo>
                  <a:cubicBezTo>
                    <a:pt x="0" y="22"/>
                    <a:pt x="6" y="4"/>
                    <a:pt x="13" y="2"/>
                  </a:cubicBezTo>
                  <a:cubicBezTo>
                    <a:pt x="20" y="0"/>
                    <a:pt x="39" y="13"/>
                    <a:pt x="39" y="13"/>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 name="任意多边形 10"/>
            <p:cNvSpPr/>
            <p:nvPr/>
          </p:nvSpPr>
          <p:spPr bwMode="auto">
            <a:xfrm>
              <a:off x="4244975" y="3614738"/>
              <a:ext cx="560388" cy="609600"/>
            </a:xfrm>
            <a:custGeom>
              <a:avLst/>
              <a:gdLst>
                <a:gd name="T0" fmla="*/ 33 w 35"/>
                <a:gd name="T1" fmla="*/ 2 h 38"/>
                <a:gd name="T2" fmla="*/ 35 w 35"/>
                <a:gd name="T3" fmla="*/ 31 h 38"/>
                <a:gd name="T4" fmla="*/ 8 w 35"/>
                <a:gd name="T5" fmla="*/ 33 h 38"/>
                <a:gd name="T6" fmla="*/ 5 w 35"/>
                <a:gd name="T7" fmla="*/ 5 h 38"/>
                <a:gd name="T8" fmla="*/ 33 w 35"/>
                <a:gd name="T9" fmla="*/ 2 h 38"/>
              </a:gdLst>
              <a:ahLst/>
              <a:cxnLst>
                <a:cxn ang="0">
                  <a:pos x="T0" y="T1"/>
                </a:cxn>
                <a:cxn ang="0">
                  <a:pos x="T2" y="T3"/>
                </a:cxn>
                <a:cxn ang="0">
                  <a:pos x="T4" y="T5"/>
                </a:cxn>
                <a:cxn ang="0">
                  <a:pos x="T6" y="T7"/>
                </a:cxn>
                <a:cxn ang="0">
                  <a:pos x="T8" y="T9"/>
                </a:cxn>
              </a:cxnLst>
              <a:rect l="0" t="0" r="r" b="b"/>
              <a:pathLst>
                <a:path w="35" h="38">
                  <a:moveTo>
                    <a:pt x="33" y="2"/>
                  </a:moveTo>
                  <a:cubicBezTo>
                    <a:pt x="35" y="31"/>
                    <a:pt x="35" y="31"/>
                    <a:pt x="35" y="31"/>
                  </a:cubicBezTo>
                  <a:cubicBezTo>
                    <a:pt x="35" y="31"/>
                    <a:pt x="13" y="38"/>
                    <a:pt x="8" y="33"/>
                  </a:cubicBezTo>
                  <a:cubicBezTo>
                    <a:pt x="2" y="29"/>
                    <a:pt x="0" y="10"/>
                    <a:pt x="5" y="5"/>
                  </a:cubicBezTo>
                  <a:cubicBezTo>
                    <a:pt x="10" y="0"/>
                    <a:pt x="33" y="2"/>
                    <a:pt x="33" y="2"/>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 name="任意多边形 11"/>
            <p:cNvSpPr/>
            <p:nvPr/>
          </p:nvSpPr>
          <p:spPr bwMode="auto">
            <a:xfrm>
              <a:off x="6264275" y="3067051"/>
              <a:ext cx="593725" cy="611188"/>
            </a:xfrm>
            <a:custGeom>
              <a:avLst/>
              <a:gdLst>
                <a:gd name="T0" fmla="*/ 6 w 37"/>
                <a:gd name="T1" fmla="*/ 38 h 38"/>
                <a:gd name="T2" fmla="*/ 0 w 37"/>
                <a:gd name="T3" fmla="*/ 10 h 38"/>
                <a:gd name="T4" fmla="*/ 27 w 37"/>
                <a:gd name="T5" fmla="*/ 4 h 38"/>
                <a:gd name="T6" fmla="*/ 33 w 37"/>
                <a:gd name="T7" fmla="*/ 32 h 38"/>
                <a:gd name="T8" fmla="*/ 6 w 37"/>
                <a:gd name="T9" fmla="*/ 38 h 38"/>
              </a:gdLst>
              <a:ahLst/>
              <a:cxnLst>
                <a:cxn ang="0">
                  <a:pos x="T0" y="T1"/>
                </a:cxn>
                <a:cxn ang="0">
                  <a:pos x="T2" y="T3"/>
                </a:cxn>
                <a:cxn ang="0">
                  <a:pos x="T4" y="T5"/>
                </a:cxn>
                <a:cxn ang="0">
                  <a:pos x="T6" y="T7"/>
                </a:cxn>
                <a:cxn ang="0">
                  <a:pos x="T8" y="T9"/>
                </a:cxn>
              </a:cxnLst>
              <a:rect l="0" t="0" r="r" b="b"/>
              <a:pathLst>
                <a:path w="37" h="38">
                  <a:moveTo>
                    <a:pt x="6" y="38"/>
                  </a:moveTo>
                  <a:cubicBezTo>
                    <a:pt x="0" y="10"/>
                    <a:pt x="0" y="10"/>
                    <a:pt x="0" y="10"/>
                  </a:cubicBezTo>
                  <a:cubicBezTo>
                    <a:pt x="0" y="10"/>
                    <a:pt x="21" y="0"/>
                    <a:pt x="27" y="4"/>
                  </a:cubicBezTo>
                  <a:cubicBezTo>
                    <a:pt x="33" y="8"/>
                    <a:pt x="37" y="26"/>
                    <a:pt x="33" y="32"/>
                  </a:cubicBezTo>
                  <a:cubicBezTo>
                    <a:pt x="28" y="37"/>
                    <a:pt x="6" y="38"/>
                    <a:pt x="6" y="38"/>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 name="任意多边形 12"/>
            <p:cNvSpPr/>
            <p:nvPr/>
          </p:nvSpPr>
          <p:spPr bwMode="auto">
            <a:xfrm>
              <a:off x="5751513" y="2424113"/>
              <a:ext cx="641350" cy="660400"/>
            </a:xfrm>
            <a:custGeom>
              <a:avLst/>
              <a:gdLst>
                <a:gd name="T0" fmla="*/ 0 w 40"/>
                <a:gd name="T1" fmla="*/ 24 h 41"/>
                <a:gd name="T2" fmla="*/ 23 w 40"/>
                <a:gd name="T3" fmla="*/ 41 h 41"/>
                <a:gd name="T4" fmla="*/ 39 w 40"/>
                <a:gd name="T5" fmla="*/ 19 h 41"/>
                <a:gd name="T6" fmla="*/ 17 w 40"/>
                <a:gd name="T7" fmla="*/ 2 h 41"/>
                <a:gd name="T8" fmla="*/ 0 w 40"/>
                <a:gd name="T9" fmla="*/ 24 h 41"/>
              </a:gdLst>
              <a:ahLst/>
              <a:cxnLst>
                <a:cxn ang="0">
                  <a:pos x="T0" y="T1"/>
                </a:cxn>
                <a:cxn ang="0">
                  <a:pos x="T2" y="T3"/>
                </a:cxn>
                <a:cxn ang="0">
                  <a:pos x="T4" y="T5"/>
                </a:cxn>
                <a:cxn ang="0">
                  <a:pos x="T6" y="T7"/>
                </a:cxn>
                <a:cxn ang="0">
                  <a:pos x="T8" y="T9"/>
                </a:cxn>
              </a:cxnLst>
              <a:rect l="0" t="0" r="r" b="b"/>
              <a:pathLst>
                <a:path w="40" h="41">
                  <a:moveTo>
                    <a:pt x="0" y="24"/>
                  </a:moveTo>
                  <a:cubicBezTo>
                    <a:pt x="23" y="41"/>
                    <a:pt x="23" y="41"/>
                    <a:pt x="23" y="41"/>
                  </a:cubicBezTo>
                  <a:cubicBezTo>
                    <a:pt x="23" y="41"/>
                    <a:pt x="40" y="26"/>
                    <a:pt x="39" y="19"/>
                  </a:cubicBezTo>
                  <a:cubicBezTo>
                    <a:pt x="38" y="12"/>
                    <a:pt x="24" y="0"/>
                    <a:pt x="17" y="2"/>
                  </a:cubicBezTo>
                  <a:cubicBezTo>
                    <a:pt x="10" y="4"/>
                    <a:pt x="0" y="24"/>
                    <a:pt x="0" y="24"/>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 name="任意多边形 13"/>
            <p:cNvSpPr/>
            <p:nvPr/>
          </p:nvSpPr>
          <p:spPr bwMode="auto">
            <a:xfrm>
              <a:off x="4629150" y="4192588"/>
              <a:ext cx="641350" cy="658813"/>
            </a:xfrm>
            <a:custGeom>
              <a:avLst/>
              <a:gdLst>
                <a:gd name="T0" fmla="*/ 40 w 40"/>
                <a:gd name="T1" fmla="*/ 18 h 41"/>
                <a:gd name="T2" fmla="*/ 17 w 40"/>
                <a:gd name="T3" fmla="*/ 0 h 41"/>
                <a:gd name="T4" fmla="*/ 1 w 40"/>
                <a:gd name="T5" fmla="*/ 22 h 41"/>
                <a:gd name="T6" fmla="*/ 23 w 40"/>
                <a:gd name="T7" fmla="*/ 40 h 41"/>
                <a:gd name="T8" fmla="*/ 40 w 40"/>
                <a:gd name="T9" fmla="*/ 18 h 41"/>
              </a:gdLst>
              <a:ahLst/>
              <a:cxnLst>
                <a:cxn ang="0">
                  <a:pos x="T0" y="T1"/>
                </a:cxn>
                <a:cxn ang="0">
                  <a:pos x="T2" y="T3"/>
                </a:cxn>
                <a:cxn ang="0">
                  <a:pos x="T4" y="T5"/>
                </a:cxn>
                <a:cxn ang="0">
                  <a:pos x="T6" y="T7"/>
                </a:cxn>
                <a:cxn ang="0">
                  <a:pos x="T8" y="T9"/>
                </a:cxn>
              </a:cxnLst>
              <a:rect l="0" t="0" r="r" b="b"/>
              <a:pathLst>
                <a:path w="40" h="41">
                  <a:moveTo>
                    <a:pt x="40" y="18"/>
                  </a:moveTo>
                  <a:cubicBezTo>
                    <a:pt x="17" y="0"/>
                    <a:pt x="17" y="0"/>
                    <a:pt x="17" y="0"/>
                  </a:cubicBezTo>
                  <a:cubicBezTo>
                    <a:pt x="17" y="0"/>
                    <a:pt x="0" y="15"/>
                    <a:pt x="1" y="22"/>
                  </a:cubicBezTo>
                  <a:cubicBezTo>
                    <a:pt x="2" y="29"/>
                    <a:pt x="16" y="41"/>
                    <a:pt x="23" y="40"/>
                  </a:cubicBezTo>
                  <a:cubicBezTo>
                    <a:pt x="30" y="38"/>
                    <a:pt x="40" y="18"/>
                    <a:pt x="40" y="18"/>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 name="任意多边形 14"/>
            <p:cNvSpPr/>
            <p:nvPr/>
          </p:nvSpPr>
          <p:spPr bwMode="auto">
            <a:xfrm>
              <a:off x="6151563" y="3838576"/>
              <a:ext cx="625475" cy="627063"/>
            </a:xfrm>
            <a:custGeom>
              <a:avLst/>
              <a:gdLst>
                <a:gd name="T0" fmla="*/ 0 w 39"/>
                <a:gd name="T1" fmla="*/ 26 h 39"/>
                <a:gd name="T2" fmla="*/ 11 w 39"/>
                <a:gd name="T3" fmla="*/ 0 h 39"/>
                <a:gd name="T4" fmla="*/ 36 w 39"/>
                <a:gd name="T5" fmla="*/ 11 h 39"/>
                <a:gd name="T6" fmla="*/ 25 w 39"/>
                <a:gd name="T7" fmla="*/ 37 h 39"/>
                <a:gd name="T8" fmla="*/ 0 w 39"/>
                <a:gd name="T9" fmla="*/ 26 h 39"/>
              </a:gdLst>
              <a:ahLst/>
              <a:cxnLst>
                <a:cxn ang="0">
                  <a:pos x="T0" y="T1"/>
                </a:cxn>
                <a:cxn ang="0">
                  <a:pos x="T2" y="T3"/>
                </a:cxn>
                <a:cxn ang="0">
                  <a:pos x="T4" y="T5"/>
                </a:cxn>
                <a:cxn ang="0">
                  <a:pos x="T6" y="T7"/>
                </a:cxn>
                <a:cxn ang="0">
                  <a:pos x="T8" y="T9"/>
                </a:cxn>
              </a:cxnLst>
              <a:rect l="0" t="0" r="r" b="b"/>
              <a:pathLst>
                <a:path w="39" h="39">
                  <a:moveTo>
                    <a:pt x="0" y="26"/>
                  </a:moveTo>
                  <a:cubicBezTo>
                    <a:pt x="11" y="0"/>
                    <a:pt x="11" y="0"/>
                    <a:pt x="11" y="0"/>
                  </a:cubicBezTo>
                  <a:cubicBezTo>
                    <a:pt x="11" y="0"/>
                    <a:pt x="34" y="4"/>
                    <a:pt x="36" y="11"/>
                  </a:cubicBezTo>
                  <a:cubicBezTo>
                    <a:pt x="39" y="17"/>
                    <a:pt x="32" y="35"/>
                    <a:pt x="25" y="37"/>
                  </a:cubicBezTo>
                  <a:cubicBezTo>
                    <a:pt x="19" y="39"/>
                    <a:pt x="0" y="26"/>
                    <a:pt x="0" y="26"/>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 name="任意多边形 15"/>
            <p:cNvSpPr/>
            <p:nvPr/>
          </p:nvSpPr>
          <p:spPr bwMode="auto">
            <a:xfrm>
              <a:off x="6424613" y="1235076"/>
              <a:ext cx="1554163" cy="1543050"/>
            </a:xfrm>
            <a:custGeom>
              <a:avLst/>
              <a:gdLst>
                <a:gd name="T0" fmla="*/ 37 w 97"/>
                <a:gd name="T1" fmla="*/ 6 h 96"/>
                <a:gd name="T2" fmla="*/ 6 w 97"/>
                <a:gd name="T3" fmla="*/ 59 h 96"/>
                <a:gd name="T4" fmla="*/ 59 w 97"/>
                <a:gd name="T5" fmla="*/ 90 h 96"/>
                <a:gd name="T6" fmla="*/ 90 w 97"/>
                <a:gd name="T7" fmla="*/ 37 h 96"/>
                <a:gd name="T8" fmla="*/ 37 w 97"/>
                <a:gd name="T9" fmla="*/ 6 h 96"/>
                <a:gd name="T10" fmla="*/ 54 w 97"/>
                <a:gd name="T11" fmla="*/ 70 h 96"/>
                <a:gd name="T12" fmla="*/ 26 w 97"/>
                <a:gd name="T13" fmla="*/ 54 h 96"/>
                <a:gd name="T14" fmla="*/ 43 w 97"/>
                <a:gd name="T15" fmla="*/ 26 h 96"/>
                <a:gd name="T16" fmla="*/ 71 w 97"/>
                <a:gd name="T17" fmla="*/ 42 h 96"/>
                <a:gd name="T18" fmla="*/ 54 w 97"/>
                <a:gd name="T19" fmla="*/ 7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6">
                  <a:moveTo>
                    <a:pt x="37" y="6"/>
                  </a:moveTo>
                  <a:cubicBezTo>
                    <a:pt x="14" y="12"/>
                    <a:pt x="0" y="36"/>
                    <a:pt x="6" y="59"/>
                  </a:cubicBezTo>
                  <a:cubicBezTo>
                    <a:pt x="12" y="82"/>
                    <a:pt x="36" y="96"/>
                    <a:pt x="59" y="90"/>
                  </a:cubicBezTo>
                  <a:cubicBezTo>
                    <a:pt x="83" y="84"/>
                    <a:pt x="97" y="60"/>
                    <a:pt x="90" y="37"/>
                  </a:cubicBezTo>
                  <a:cubicBezTo>
                    <a:pt x="84" y="13"/>
                    <a:pt x="61" y="0"/>
                    <a:pt x="37" y="6"/>
                  </a:cubicBezTo>
                  <a:close/>
                  <a:moveTo>
                    <a:pt x="54" y="70"/>
                  </a:moveTo>
                  <a:cubicBezTo>
                    <a:pt x="42" y="73"/>
                    <a:pt x="29" y="66"/>
                    <a:pt x="26" y="54"/>
                  </a:cubicBezTo>
                  <a:cubicBezTo>
                    <a:pt x="23" y="41"/>
                    <a:pt x="30" y="29"/>
                    <a:pt x="43" y="26"/>
                  </a:cubicBezTo>
                  <a:cubicBezTo>
                    <a:pt x="55" y="22"/>
                    <a:pt x="67" y="30"/>
                    <a:pt x="71" y="42"/>
                  </a:cubicBezTo>
                  <a:cubicBezTo>
                    <a:pt x="74" y="54"/>
                    <a:pt x="66" y="67"/>
                    <a:pt x="54" y="70"/>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 name="任意多边形 16"/>
            <p:cNvSpPr/>
            <p:nvPr/>
          </p:nvSpPr>
          <p:spPr bwMode="auto">
            <a:xfrm>
              <a:off x="6792913" y="1106488"/>
              <a:ext cx="433388" cy="417513"/>
            </a:xfrm>
            <a:custGeom>
              <a:avLst/>
              <a:gdLst>
                <a:gd name="T0" fmla="*/ 27 w 27"/>
                <a:gd name="T1" fmla="*/ 21 h 26"/>
                <a:gd name="T2" fmla="*/ 8 w 27"/>
                <a:gd name="T3" fmla="*/ 26 h 26"/>
                <a:gd name="T4" fmla="*/ 3 w 27"/>
                <a:gd name="T5" fmla="*/ 8 h 26"/>
                <a:gd name="T6" fmla="*/ 22 w 27"/>
                <a:gd name="T7" fmla="*/ 3 h 26"/>
                <a:gd name="T8" fmla="*/ 27 w 27"/>
                <a:gd name="T9" fmla="*/ 21 h 26"/>
              </a:gdLst>
              <a:ahLst/>
              <a:cxnLst>
                <a:cxn ang="0">
                  <a:pos x="T0" y="T1"/>
                </a:cxn>
                <a:cxn ang="0">
                  <a:pos x="T2" y="T3"/>
                </a:cxn>
                <a:cxn ang="0">
                  <a:pos x="T4" y="T5"/>
                </a:cxn>
                <a:cxn ang="0">
                  <a:pos x="T6" y="T7"/>
                </a:cxn>
                <a:cxn ang="0">
                  <a:pos x="T8" y="T9"/>
                </a:cxn>
              </a:cxnLst>
              <a:rect l="0" t="0" r="r" b="b"/>
              <a:pathLst>
                <a:path w="27" h="26">
                  <a:moveTo>
                    <a:pt x="27" y="21"/>
                  </a:moveTo>
                  <a:cubicBezTo>
                    <a:pt x="8" y="26"/>
                    <a:pt x="8" y="26"/>
                    <a:pt x="8" y="26"/>
                  </a:cubicBezTo>
                  <a:cubicBezTo>
                    <a:pt x="8" y="26"/>
                    <a:pt x="0" y="12"/>
                    <a:pt x="3" y="8"/>
                  </a:cubicBezTo>
                  <a:cubicBezTo>
                    <a:pt x="5" y="3"/>
                    <a:pt x="18" y="0"/>
                    <a:pt x="22" y="3"/>
                  </a:cubicBezTo>
                  <a:cubicBezTo>
                    <a:pt x="26" y="5"/>
                    <a:pt x="27" y="21"/>
                    <a:pt x="27" y="21"/>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 name="任意多边形 17"/>
            <p:cNvSpPr/>
            <p:nvPr/>
          </p:nvSpPr>
          <p:spPr bwMode="auto">
            <a:xfrm>
              <a:off x="7161213" y="2505076"/>
              <a:ext cx="417513" cy="401638"/>
            </a:xfrm>
            <a:custGeom>
              <a:avLst/>
              <a:gdLst>
                <a:gd name="T0" fmla="*/ 19 w 26"/>
                <a:gd name="T1" fmla="*/ 0 h 25"/>
                <a:gd name="T2" fmla="*/ 0 w 26"/>
                <a:gd name="T3" fmla="*/ 5 h 25"/>
                <a:gd name="T4" fmla="*/ 5 w 26"/>
                <a:gd name="T5" fmla="*/ 23 h 25"/>
                <a:gd name="T6" fmla="*/ 24 w 26"/>
                <a:gd name="T7" fmla="*/ 18 h 25"/>
                <a:gd name="T8" fmla="*/ 19 w 26"/>
                <a:gd name="T9" fmla="*/ 0 h 25"/>
              </a:gdLst>
              <a:ahLst/>
              <a:cxnLst>
                <a:cxn ang="0">
                  <a:pos x="T0" y="T1"/>
                </a:cxn>
                <a:cxn ang="0">
                  <a:pos x="T2" y="T3"/>
                </a:cxn>
                <a:cxn ang="0">
                  <a:pos x="T4" y="T5"/>
                </a:cxn>
                <a:cxn ang="0">
                  <a:pos x="T6" y="T7"/>
                </a:cxn>
                <a:cxn ang="0">
                  <a:pos x="T8" y="T9"/>
                </a:cxn>
              </a:cxnLst>
              <a:rect l="0" t="0" r="r" b="b"/>
              <a:pathLst>
                <a:path w="26" h="25">
                  <a:moveTo>
                    <a:pt x="19" y="0"/>
                  </a:moveTo>
                  <a:cubicBezTo>
                    <a:pt x="0" y="5"/>
                    <a:pt x="0" y="5"/>
                    <a:pt x="0" y="5"/>
                  </a:cubicBezTo>
                  <a:cubicBezTo>
                    <a:pt x="0" y="5"/>
                    <a:pt x="1" y="21"/>
                    <a:pt x="5" y="23"/>
                  </a:cubicBezTo>
                  <a:cubicBezTo>
                    <a:pt x="9" y="25"/>
                    <a:pt x="22" y="22"/>
                    <a:pt x="24" y="18"/>
                  </a:cubicBezTo>
                  <a:cubicBezTo>
                    <a:pt x="26" y="14"/>
                    <a:pt x="19" y="0"/>
                    <a:pt x="19" y="0"/>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 name="任意多边形 18"/>
            <p:cNvSpPr/>
            <p:nvPr/>
          </p:nvSpPr>
          <p:spPr bwMode="auto">
            <a:xfrm>
              <a:off x="6361113" y="1460501"/>
              <a:ext cx="431800" cy="433388"/>
            </a:xfrm>
            <a:custGeom>
              <a:avLst/>
              <a:gdLst>
                <a:gd name="T0" fmla="*/ 27 w 27"/>
                <a:gd name="T1" fmla="*/ 9 h 27"/>
                <a:gd name="T2" fmla="*/ 19 w 27"/>
                <a:gd name="T3" fmla="*/ 27 h 27"/>
                <a:gd name="T4" fmla="*/ 2 w 27"/>
                <a:gd name="T5" fmla="*/ 19 h 27"/>
                <a:gd name="T6" fmla="*/ 10 w 27"/>
                <a:gd name="T7" fmla="*/ 1 h 27"/>
                <a:gd name="T8" fmla="*/ 27 w 27"/>
                <a:gd name="T9" fmla="*/ 9 h 27"/>
              </a:gdLst>
              <a:ahLst/>
              <a:cxnLst>
                <a:cxn ang="0">
                  <a:pos x="T0" y="T1"/>
                </a:cxn>
                <a:cxn ang="0">
                  <a:pos x="T2" y="T3"/>
                </a:cxn>
                <a:cxn ang="0">
                  <a:pos x="T4" y="T5"/>
                </a:cxn>
                <a:cxn ang="0">
                  <a:pos x="T6" y="T7"/>
                </a:cxn>
                <a:cxn ang="0">
                  <a:pos x="T8" y="T9"/>
                </a:cxn>
              </a:cxnLst>
              <a:rect l="0" t="0" r="r" b="b"/>
              <a:pathLst>
                <a:path w="27" h="27">
                  <a:moveTo>
                    <a:pt x="27" y="9"/>
                  </a:moveTo>
                  <a:cubicBezTo>
                    <a:pt x="19" y="27"/>
                    <a:pt x="19" y="27"/>
                    <a:pt x="19" y="27"/>
                  </a:cubicBezTo>
                  <a:cubicBezTo>
                    <a:pt x="19" y="27"/>
                    <a:pt x="4" y="24"/>
                    <a:pt x="2" y="19"/>
                  </a:cubicBezTo>
                  <a:cubicBezTo>
                    <a:pt x="0" y="15"/>
                    <a:pt x="5" y="2"/>
                    <a:pt x="10" y="1"/>
                  </a:cubicBezTo>
                  <a:cubicBezTo>
                    <a:pt x="14" y="0"/>
                    <a:pt x="27" y="9"/>
                    <a:pt x="27" y="9"/>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任意多边形 19"/>
            <p:cNvSpPr/>
            <p:nvPr/>
          </p:nvSpPr>
          <p:spPr bwMode="auto">
            <a:xfrm>
              <a:off x="6296025" y="2006601"/>
              <a:ext cx="401638" cy="417513"/>
            </a:xfrm>
            <a:custGeom>
              <a:avLst/>
              <a:gdLst>
                <a:gd name="T0" fmla="*/ 23 w 25"/>
                <a:gd name="T1" fmla="*/ 1 h 26"/>
                <a:gd name="T2" fmla="*/ 25 w 25"/>
                <a:gd name="T3" fmla="*/ 21 h 26"/>
                <a:gd name="T4" fmla="*/ 6 w 25"/>
                <a:gd name="T5" fmla="*/ 23 h 26"/>
                <a:gd name="T6" fmla="*/ 4 w 25"/>
                <a:gd name="T7" fmla="*/ 3 h 26"/>
                <a:gd name="T8" fmla="*/ 23 w 25"/>
                <a:gd name="T9" fmla="*/ 1 h 26"/>
              </a:gdLst>
              <a:ahLst/>
              <a:cxnLst>
                <a:cxn ang="0">
                  <a:pos x="T0" y="T1"/>
                </a:cxn>
                <a:cxn ang="0">
                  <a:pos x="T2" y="T3"/>
                </a:cxn>
                <a:cxn ang="0">
                  <a:pos x="T4" y="T5"/>
                </a:cxn>
                <a:cxn ang="0">
                  <a:pos x="T6" y="T7"/>
                </a:cxn>
                <a:cxn ang="0">
                  <a:pos x="T8" y="T9"/>
                </a:cxn>
              </a:cxnLst>
              <a:rect l="0" t="0" r="r" b="b"/>
              <a:pathLst>
                <a:path w="25" h="26">
                  <a:moveTo>
                    <a:pt x="23" y="1"/>
                  </a:moveTo>
                  <a:cubicBezTo>
                    <a:pt x="25" y="21"/>
                    <a:pt x="25" y="21"/>
                    <a:pt x="25" y="21"/>
                  </a:cubicBezTo>
                  <a:cubicBezTo>
                    <a:pt x="25" y="21"/>
                    <a:pt x="9" y="26"/>
                    <a:pt x="6" y="23"/>
                  </a:cubicBezTo>
                  <a:cubicBezTo>
                    <a:pt x="2" y="19"/>
                    <a:pt x="0" y="6"/>
                    <a:pt x="4" y="3"/>
                  </a:cubicBezTo>
                  <a:cubicBezTo>
                    <a:pt x="7" y="0"/>
                    <a:pt x="23" y="1"/>
                    <a:pt x="23" y="1"/>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任意多边形 20"/>
            <p:cNvSpPr/>
            <p:nvPr/>
          </p:nvSpPr>
          <p:spPr bwMode="auto">
            <a:xfrm>
              <a:off x="7691438" y="1620838"/>
              <a:ext cx="415925" cy="417513"/>
            </a:xfrm>
            <a:custGeom>
              <a:avLst/>
              <a:gdLst>
                <a:gd name="T0" fmla="*/ 4 w 26"/>
                <a:gd name="T1" fmla="*/ 26 h 26"/>
                <a:gd name="T2" fmla="*/ 0 w 26"/>
                <a:gd name="T3" fmla="*/ 7 h 26"/>
                <a:gd name="T4" fmla="*/ 19 w 26"/>
                <a:gd name="T5" fmla="*/ 3 h 26"/>
                <a:gd name="T6" fmla="*/ 23 w 26"/>
                <a:gd name="T7" fmla="*/ 22 h 26"/>
                <a:gd name="T8" fmla="*/ 4 w 26"/>
                <a:gd name="T9" fmla="*/ 26 h 26"/>
              </a:gdLst>
              <a:ahLst/>
              <a:cxnLst>
                <a:cxn ang="0">
                  <a:pos x="T0" y="T1"/>
                </a:cxn>
                <a:cxn ang="0">
                  <a:pos x="T2" y="T3"/>
                </a:cxn>
                <a:cxn ang="0">
                  <a:pos x="T4" y="T5"/>
                </a:cxn>
                <a:cxn ang="0">
                  <a:pos x="T6" y="T7"/>
                </a:cxn>
                <a:cxn ang="0">
                  <a:pos x="T8" y="T9"/>
                </a:cxn>
              </a:cxnLst>
              <a:rect l="0" t="0" r="r" b="b"/>
              <a:pathLst>
                <a:path w="26" h="26">
                  <a:moveTo>
                    <a:pt x="4" y="26"/>
                  </a:moveTo>
                  <a:cubicBezTo>
                    <a:pt x="0" y="7"/>
                    <a:pt x="0" y="7"/>
                    <a:pt x="0" y="7"/>
                  </a:cubicBezTo>
                  <a:cubicBezTo>
                    <a:pt x="0" y="7"/>
                    <a:pt x="15" y="0"/>
                    <a:pt x="19" y="3"/>
                  </a:cubicBezTo>
                  <a:cubicBezTo>
                    <a:pt x="23" y="5"/>
                    <a:pt x="26" y="18"/>
                    <a:pt x="23" y="22"/>
                  </a:cubicBezTo>
                  <a:cubicBezTo>
                    <a:pt x="20" y="26"/>
                    <a:pt x="4" y="26"/>
                    <a:pt x="4" y="26"/>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任意多边形 21"/>
            <p:cNvSpPr/>
            <p:nvPr/>
          </p:nvSpPr>
          <p:spPr bwMode="auto">
            <a:xfrm>
              <a:off x="7339013" y="1187451"/>
              <a:ext cx="447675" cy="449263"/>
            </a:xfrm>
            <a:custGeom>
              <a:avLst/>
              <a:gdLst>
                <a:gd name="T0" fmla="*/ 0 w 28"/>
                <a:gd name="T1" fmla="*/ 16 h 28"/>
                <a:gd name="T2" fmla="*/ 16 w 28"/>
                <a:gd name="T3" fmla="*/ 28 h 28"/>
                <a:gd name="T4" fmla="*/ 27 w 28"/>
                <a:gd name="T5" fmla="*/ 13 h 28"/>
                <a:gd name="T6" fmla="*/ 12 w 28"/>
                <a:gd name="T7" fmla="*/ 1 h 28"/>
                <a:gd name="T8" fmla="*/ 0 w 28"/>
                <a:gd name="T9" fmla="*/ 16 h 28"/>
              </a:gdLst>
              <a:ahLst/>
              <a:cxnLst>
                <a:cxn ang="0">
                  <a:pos x="T0" y="T1"/>
                </a:cxn>
                <a:cxn ang="0">
                  <a:pos x="T2" y="T3"/>
                </a:cxn>
                <a:cxn ang="0">
                  <a:pos x="T4" y="T5"/>
                </a:cxn>
                <a:cxn ang="0">
                  <a:pos x="T6" y="T7"/>
                </a:cxn>
                <a:cxn ang="0">
                  <a:pos x="T8" y="T9"/>
                </a:cxn>
              </a:cxnLst>
              <a:rect l="0" t="0" r="r" b="b"/>
              <a:pathLst>
                <a:path w="28" h="28">
                  <a:moveTo>
                    <a:pt x="0" y="16"/>
                  </a:moveTo>
                  <a:cubicBezTo>
                    <a:pt x="16" y="28"/>
                    <a:pt x="16" y="28"/>
                    <a:pt x="16" y="28"/>
                  </a:cubicBezTo>
                  <a:cubicBezTo>
                    <a:pt x="16" y="28"/>
                    <a:pt x="28" y="17"/>
                    <a:pt x="27" y="13"/>
                  </a:cubicBezTo>
                  <a:cubicBezTo>
                    <a:pt x="27" y="8"/>
                    <a:pt x="17" y="0"/>
                    <a:pt x="12" y="1"/>
                  </a:cubicBezTo>
                  <a:cubicBezTo>
                    <a:pt x="7" y="2"/>
                    <a:pt x="0" y="16"/>
                    <a:pt x="0" y="16"/>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任意多边形 22"/>
            <p:cNvSpPr/>
            <p:nvPr/>
          </p:nvSpPr>
          <p:spPr bwMode="auto">
            <a:xfrm>
              <a:off x="6569075" y="2408238"/>
              <a:ext cx="449263" cy="450850"/>
            </a:xfrm>
            <a:custGeom>
              <a:avLst/>
              <a:gdLst>
                <a:gd name="T0" fmla="*/ 28 w 28"/>
                <a:gd name="T1" fmla="*/ 12 h 28"/>
                <a:gd name="T2" fmla="*/ 12 w 28"/>
                <a:gd name="T3" fmla="*/ 0 h 28"/>
                <a:gd name="T4" fmla="*/ 0 w 28"/>
                <a:gd name="T5" fmla="*/ 15 h 28"/>
                <a:gd name="T6" fmla="*/ 16 w 28"/>
                <a:gd name="T7" fmla="*/ 27 h 28"/>
                <a:gd name="T8" fmla="*/ 28 w 28"/>
                <a:gd name="T9" fmla="*/ 12 h 28"/>
              </a:gdLst>
              <a:ahLst/>
              <a:cxnLst>
                <a:cxn ang="0">
                  <a:pos x="T0" y="T1"/>
                </a:cxn>
                <a:cxn ang="0">
                  <a:pos x="T2" y="T3"/>
                </a:cxn>
                <a:cxn ang="0">
                  <a:pos x="T4" y="T5"/>
                </a:cxn>
                <a:cxn ang="0">
                  <a:pos x="T6" y="T7"/>
                </a:cxn>
                <a:cxn ang="0">
                  <a:pos x="T8" y="T9"/>
                </a:cxn>
              </a:cxnLst>
              <a:rect l="0" t="0" r="r" b="b"/>
              <a:pathLst>
                <a:path w="28" h="28">
                  <a:moveTo>
                    <a:pt x="28" y="12"/>
                  </a:moveTo>
                  <a:cubicBezTo>
                    <a:pt x="12" y="0"/>
                    <a:pt x="12" y="0"/>
                    <a:pt x="12" y="0"/>
                  </a:cubicBezTo>
                  <a:cubicBezTo>
                    <a:pt x="12" y="0"/>
                    <a:pt x="0" y="10"/>
                    <a:pt x="0" y="15"/>
                  </a:cubicBezTo>
                  <a:cubicBezTo>
                    <a:pt x="1" y="20"/>
                    <a:pt x="11" y="28"/>
                    <a:pt x="16" y="27"/>
                  </a:cubicBezTo>
                  <a:cubicBezTo>
                    <a:pt x="21" y="26"/>
                    <a:pt x="28" y="12"/>
                    <a:pt x="28" y="12"/>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任意多边形 23"/>
            <p:cNvSpPr/>
            <p:nvPr/>
          </p:nvSpPr>
          <p:spPr bwMode="auto">
            <a:xfrm>
              <a:off x="7626350" y="2151063"/>
              <a:ext cx="433388" cy="434975"/>
            </a:xfrm>
            <a:custGeom>
              <a:avLst/>
              <a:gdLst>
                <a:gd name="T0" fmla="*/ 0 w 27"/>
                <a:gd name="T1" fmla="*/ 18 h 27"/>
                <a:gd name="T2" fmla="*/ 7 w 27"/>
                <a:gd name="T3" fmla="*/ 0 h 27"/>
                <a:gd name="T4" fmla="*/ 25 w 27"/>
                <a:gd name="T5" fmla="*/ 8 h 27"/>
                <a:gd name="T6" fmla="*/ 17 w 27"/>
                <a:gd name="T7" fmla="*/ 26 h 27"/>
                <a:gd name="T8" fmla="*/ 0 w 27"/>
                <a:gd name="T9" fmla="*/ 18 h 27"/>
              </a:gdLst>
              <a:ahLst/>
              <a:cxnLst>
                <a:cxn ang="0">
                  <a:pos x="T0" y="T1"/>
                </a:cxn>
                <a:cxn ang="0">
                  <a:pos x="T2" y="T3"/>
                </a:cxn>
                <a:cxn ang="0">
                  <a:pos x="T4" y="T5"/>
                </a:cxn>
                <a:cxn ang="0">
                  <a:pos x="T6" y="T7"/>
                </a:cxn>
                <a:cxn ang="0">
                  <a:pos x="T8" y="T9"/>
                </a:cxn>
              </a:cxnLst>
              <a:rect l="0" t="0" r="r" b="b"/>
              <a:pathLst>
                <a:path w="27" h="27">
                  <a:moveTo>
                    <a:pt x="0" y="18"/>
                  </a:moveTo>
                  <a:cubicBezTo>
                    <a:pt x="7" y="0"/>
                    <a:pt x="7" y="0"/>
                    <a:pt x="7" y="0"/>
                  </a:cubicBezTo>
                  <a:cubicBezTo>
                    <a:pt x="7" y="0"/>
                    <a:pt x="23" y="3"/>
                    <a:pt x="25" y="8"/>
                  </a:cubicBezTo>
                  <a:cubicBezTo>
                    <a:pt x="27" y="12"/>
                    <a:pt x="22" y="24"/>
                    <a:pt x="17" y="26"/>
                  </a:cubicBezTo>
                  <a:cubicBezTo>
                    <a:pt x="12" y="27"/>
                    <a:pt x="0" y="18"/>
                    <a:pt x="0" y="18"/>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任意多边形 24"/>
            <p:cNvSpPr/>
            <p:nvPr/>
          </p:nvSpPr>
          <p:spPr bwMode="auto">
            <a:xfrm>
              <a:off x="3956050" y="2360613"/>
              <a:ext cx="1090613" cy="2860675"/>
            </a:xfrm>
            <a:custGeom>
              <a:avLst/>
              <a:gdLst>
                <a:gd name="T0" fmla="*/ 0 w 687"/>
                <a:gd name="T1" fmla="*/ 1802 h 1802"/>
                <a:gd name="T2" fmla="*/ 313 w 687"/>
                <a:gd name="T3" fmla="*/ 0 h 1802"/>
                <a:gd name="T4" fmla="*/ 687 w 687"/>
                <a:gd name="T5" fmla="*/ 1802 h 1802"/>
                <a:gd name="T6" fmla="*/ 0 w 687"/>
                <a:gd name="T7" fmla="*/ 1802 h 1802"/>
              </a:gdLst>
              <a:ahLst/>
              <a:cxnLst>
                <a:cxn ang="0">
                  <a:pos x="T0" y="T1"/>
                </a:cxn>
                <a:cxn ang="0">
                  <a:pos x="T2" y="T3"/>
                </a:cxn>
                <a:cxn ang="0">
                  <a:pos x="T4" y="T5"/>
                </a:cxn>
                <a:cxn ang="0">
                  <a:pos x="T6" y="T7"/>
                </a:cxn>
              </a:cxnLst>
              <a:rect l="0" t="0" r="r" b="b"/>
              <a:pathLst>
                <a:path w="687" h="1802">
                  <a:moveTo>
                    <a:pt x="0" y="1802"/>
                  </a:moveTo>
                  <a:lnTo>
                    <a:pt x="313" y="0"/>
                  </a:lnTo>
                  <a:lnTo>
                    <a:pt x="687" y="1802"/>
                  </a:lnTo>
                  <a:lnTo>
                    <a:pt x="0" y="180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任意多边形 25"/>
            <p:cNvSpPr/>
            <p:nvPr/>
          </p:nvSpPr>
          <p:spPr bwMode="auto">
            <a:xfrm>
              <a:off x="4981575" y="3405188"/>
              <a:ext cx="1074738" cy="1816100"/>
            </a:xfrm>
            <a:custGeom>
              <a:avLst/>
              <a:gdLst>
                <a:gd name="T0" fmla="*/ 0 w 677"/>
                <a:gd name="T1" fmla="*/ 1144 h 1144"/>
                <a:gd name="T2" fmla="*/ 313 w 677"/>
                <a:gd name="T3" fmla="*/ 0 h 1144"/>
                <a:gd name="T4" fmla="*/ 677 w 677"/>
                <a:gd name="T5" fmla="*/ 1144 h 1144"/>
                <a:gd name="T6" fmla="*/ 0 w 677"/>
                <a:gd name="T7" fmla="*/ 1144 h 1144"/>
              </a:gdLst>
              <a:ahLst/>
              <a:cxnLst>
                <a:cxn ang="0">
                  <a:pos x="T0" y="T1"/>
                </a:cxn>
                <a:cxn ang="0">
                  <a:pos x="T2" y="T3"/>
                </a:cxn>
                <a:cxn ang="0">
                  <a:pos x="T4" y="T5"/>
                </a:cxn>
                <a:cxn ang="0">
                  <a:pos x="T6" y="T7"/>
                </a:cxn>
              </a:cxnLst>
              <a:rect l="0" t="0" r="r" b="b"/>
              <a:pathLst>
                <a:path w="677" h="1144">
                  <a:moveTo>
                    <a:pt x="0" y="1144"/>
                  </a:moveTo>
                  <a:lnTo>
                    <a:pt x="313" y="0"/>
                  </a:lnTo>
                  <a:lnTo>
                    <a:pt x="677" y="1144"/>
                  </a:lnTo>
                  <a:lnTo>
                    <a:pt x="0" y="1144"/>
                  </a:lnTo>
                  <a:close/>
                </a:path>
              </a:pathLst>
            </a:custGeom>
            <a:solidFill>
              <a:srgbClr val="FFB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任意多边形 26"/>
            <p:cNvSpPr/>
            <p:nvPr/>
          </p:nvSpPr>
          <p:spPr bwMode="auto">
            <a:xfrm>
              <a:off x="2882900" y="4079876"/>
              <a:ext cx="1073150" cy="1141413"/>
            </a:xfrm>
            <a:custGeom>
              <a:avLst/>
              <a:gdLst>
                <a:gd name="T0" fmla="*/ 0 w 676"/>
                <a:gd name="T1" fmla="*/ 719 h 719"/>
                <a:gd name="T2" fmla="*/ 313 w 676"/>
                <a:gd name="T3" fmla="*/ 0 h 719"/>
                <a:gd name="T4" fmla="*/ 676 w 676"/>
                <a:gd name="T5" fmla="*/ 719 h 719"/>
                <a:gd name="T6" fmla="*/ 0 w 676"/>
                <a:gd name="T7" fmla="*/ 719 h 719"/>
              </a:gdLst>
              <a:ahLst/>
              <a:cxnLst>
                <a:cxn ang="0">
                  <a:pos x="T0" y="T1"/>
                </a:cxn>
                <a:cxn ang="0">
                  <a:pos x="T2" y="T3"/>
                </a:cxn>
                <a:cxn ang="0">
                  <a:pos x="T4" y="T5"/>
                </a:cxn>
                <a:cxn ang="0">
                  <a:pos x="T6" y="T7"/>
                </a:cxn>
              </a:cxnLst>
              <a:rect l="0" t="0" r="r" b="b"/>
              <a:pathLst>
                <a:path w="676" h="719">
                  <a:moveTo>
                    <a:pt x="0" y="719"/>
                  </a:moveTo>
                  <a:lnTo>
                    <a:pt x="313" y="0"/>
                  </a:lnTo>
                  <a:lnTo>
                    <a:pt x="676" y="719"/>
                  </a:lnTo>
                  <a:lnTo>
                    <a:pt x="0" y="719"/>
                  </a:lnTo>
                  <a:close/>
                </a:path>
              </a:pathLst>
            </a:custGeom>
            <a:solidFill>
              <a:srgbClr val="003A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2" name="任意多边形 25"/>
            <p:cNvSpPr/>
            <p:nvPr/>
          </p:nvSpPr>
          <p:spPr bwMode="auto">
            <a:xfrm>
              <a:off x="7194550" y="2376488"/>
              <a:ext cx="1073150" cy="2860675"/>
            </a:xfrm>
            <a:custGeom>
              <a:avLst/>
              <a:gdLst>
                <a:gd name="T0" fmla="*/ 0 w 676"/>
                <a:gd name="T1" fmla="*/ 1802 h 1802"/>
                <a:gd name="T2" fmla="*/ 303 w 676"/>
                <a:gd name="T3" fmla="*/ 0 h 1802"/>
                <a:gd name="T4" fmla="*/ 676 w 676"/>
                <a:gd name="T5" fmla="*/ 1802 h 1802"/>
                <a:gd name="T6" fmla="*/ 0 w 676"/>
                <a:gd name="T7" fmla="*/ 1802 h 1802"/>
              </a:gdLst>
              <a:ahLst/>
              <a:cxnLst>
                <a:cxn ang="0">
                  <a:pos x="T0" y="T1"/>
                </a:cxn>
                <a:cxn ang="0">
                  <a:pos x="T2" y="T3"/>
                </a:cxn>
                <a:cxn ang="0">
                  <a:pos x="T4" y="T5"/>
                </a:cxn>
                <a:cxn ang="0">
                  <a:pos x="T6" y="T7"/>
                </a:cxn>
              </a:cxnLst>
              <a:rect l="0" t="0" r="r" b="b"/>
              <a:pathLst>
                <a:path w="676" h="1802">
                  <a:moveTo>
                    <a:pt x="0" y="1802"/>
                  </a:moveTo>
                  <a:lnTo>
                    <a:pt x="303" y="0"/>
                  </a:lnTo>
                  <a:lnTo>
                    <a:pt x="676" y="1802"/>
                  </a:lnTo>
                  <a:lnTo>
                    <a:pt x="0" y="180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3" name="任意多边形 26"/>
            <p:cNvSpPr/>
            <p:nvPr/>
          </p:nvSpPr>
          <p:spPr bwMode="auto">
            <a:xfrm>
              <a:off x="8204200" y="3421063"/>
              <a:ext cx="1089025" cy="1816100"/>
            </a:xfrm>
            <a:custGeom>
              <a:avLst/>
              <a:gdLst>
                <a:gd name="T0" fmla="*/ 0 w 686"/>
                <a:gd name="T1" fmla="*/ 1144 h 1144"/>
                <a:gd name="T2" fmla="*/ 313 w 686"/>
                <a:gd name="T3" fmla="*/ 0 h 1144"/>
                <a:gd name="T4" fmla="*/ 686 w 686"/>
                <a:gd name="T5" fmla="*/ 1144 h 1144"/>
                <a:gd name="T6" fmla="*/ 0 w 686"/>
                <a:gd name="T7" fmla="*/ 1144 h 1144"/>
              </a:gdLst>
              <a:ahLst/>
              <a:cxnLst>
                <a:cxn ang="0">
                  <a:pos x="T0" y="T1"/>
                </a:cxn>
                <a:cxn ang="0">
                  <a:pos x="T2" y="T3"/>
                </a:cxn>
                <a:cxn ang="0">
                  <a:pos x="T4" y="T5"/>
                </a:cxn>
                <a:cxn ang="0">
                  <a:pos x="T6" y="T7"/>
                </a:cxn>
              </a:cxnLst>
              <a:rect l="0" t="0" r="r" b="b"/>
              <a:pathLst>
                <a:path w="686" h="1144">
                  <a:moveTo>
                    <a:pt x="0" y="1144"/>
                  </a:moveTo>
                  <a:lnTo>
                    <a:pt x="313" y="0"/>
                  </a:lnTo>
                  <a:lnTo>
                    <a:pt x="686" y="1144"/>
                  </a:lnTo>
                  <a:lnTo>
                    <a:pt x="0" y="1144"/>
                  </a:lnTo>
                  <a:close/>
                </a:path>
              </a:pathLst>
            </a:custGeom>
            <a:solidFill>
              <a:srgbClr val="FFB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4" name="任意多边形 27"/>
            <p:cNvSpPr/>
            <p:nvPr/>
          </p:nvSpPr>
          <p:spPr bwMode="auto">
            <a:xfrm>
              <a:off x="6103938" y="4095751"/>
              <a:ext cx="1090613" cy="1141413"/>
            </a:xfrm>
            <a:custGeom>
              <a:avLst/>
              <a:gdLst>
                <a:gd name="T0" fmla="*/ 0 w 687"/>
                <a:gd name="T1" fmla="*/ 719 h 719"/>
                <a:gd name="T2" fmla="*/ 313 w 687"/>
                <a:gd name="T3" fmla="*/ 0 h 719"/>
                <a:gd name="T4" fmla="*/ 687 w 687"/>
                <a:gd name="T5" fmla="*/ 719 h 719"/>
                <a:gd name="T6" fmla="*/ 0 w 687"/>
                <a:gd name="T7" fmla="*/ 719 h 719"/>
              </a:gdLst>
              <a:ahLst/>
              <a:cxnLst>
                <a:cxn ang="0">
                  <a:pos x="T0" y="T1"/>
                </a:cxn>
                <a:cxn ang="0">
                  <a:pos x="T2" y="T3"/>
                </a:cxn>
                <a:cxn ang="0">
                  <a:pos x="T4" y="T5"/>
                </a:cxn>
                <a:cxn ang="0">
                  <a:pos x="T6" y="T7"/>
                </a:cxn>
              </a:cxnLst>
              <a:rect l="0" t="0" r="r" b="b"/>
              <a:pathLst>
                <a:path w="687" h="719">
                  <a:moveTo>
                    <a:pt x="0" y="719"/>
                  </a:moveTo>
                  <a:lnTo>
                    <a:pt x="313" y="0"/>
                  </a:lnTo>
                  <a:lnTo>
                    <a:pt x="687" y="719"/>
                  </a:lnTo>
                  <a:lnTo>
                    <a:pt x="0" y="719"/>
                  </a:lnTo>
                  <a:close/>
                </a:path>
              </a:pathLst>
            </a:custGeom>
            <a:solidFill>
              <a:srgbClr val="003A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5" name="任意多边形 28"/>
            <p:cNvSpPr/>
            <p:nvPr/>
          </p:nvSpPr>
          <p:spPr bwMode="auto">
            <a:xfrm>
              <a:off x="3427413" y="2216151"/>
              <a:ext cx="5145088" cy="1816100"/>
            </a:xfrm>
            <a:custGeom>
              <a:avLst/>
              <a:gdLst>
                <a:gd name="T0" fmla="*/ 2009 w 3241"/>
                <a:gd name="T1" fmla="*/ 1144 h 1144"/>
                <a:gd name="T2" fmla="*/ 1282 w 3241"/>
                <a:gd name="T3" fmla="*/ 698 h 1144"/>
                <a:gd name="T4" fmla="*/ 636 w 3241"/>
                <a:gd name="T5" fmla="*/ 71 h 1144"/>
                <a:gd name="T6" fmla="*/ 41 w 3241"/>
                <a:gd name="T7" fmla="*/ 1022 h 1144"/>
                <a:gd name="T8" fmla="*/ 0 w 3241"/>
                <a:gd name="T9" fmla="*/ 992 h 1144"/>
                <a:gd name="T10" fmla="*/ 636 w 3241"/>
                <a:gd name="T11" fmla="*/ 0 h 1144"/>
                <a:gd name="T12" fmla="*/ 1303 w 3241"/>
                <a:gd name="T13" fmla="*/ 668 h 1144"/>
                <a:gd name="T14" fmla="*/ 1999 w 3241"/>
                <a:gd name="T15" fmla="*/ 1093 h 1144"/>
                <a:gd name="T16" fmla="*/ 2676 w 3241"/>
                <a:gd name="T17" fmla="*/ 0 h 1144"/>
                <a:gd name="T18" fmla="*/ 3241 w 3241"/>
                <a:gd name="T19" fmla="*/ 567 h 1144"/>
                <a:gd name="T20" fmla="*/ 3211 w 3241"/>
                <a:gd name="T21" fmla="*/ 597 h 1144"/>
                <a:gd name="T22" fmla="*/ 2686 w 3241"/>
                <a:gd name="T23" fmla="*/ 71 h 1144"/>
                <a:gd name="T24" fmla="*/ 2009 w 3241"/>
                <a:gd name="T25" fmla="*/ 1144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40" h="1144">
                  <a:moveTo>
                    <a:pt x="2009" y="1144"/>
                  </a:moveTo>
                  <a:lnTo>
                    <a:pt x="1282" y="698"/>
                  </a:lnTo>
                  <a:lnTo>
                    <a:pt x="636" y="71"/>
                  </a:lnTo>
                  <a:lnTo>
                    <a:pt x="41" y="1022"/>
                  </a:lnTo>
                  <a:lnTo>
                    <a:pt x="0" y="992"/>
                  </a:lnTo>
                  <a:lnTo>
                    <a:pt x="636" y="0"/>
                  </a:lnTo>
                  <a:lnTo>
                    <a:pt x="1303" y="668"/>
                  </a:lnTo>
                  <a:lnTo>
                    <a:pt x="1999" y="1093"/>
                  </a:lnTo>
                  <a:lnTo>
                    <a:pt x="2676" y="0"/>
                  </a:lnTo>
                  <a:lnTo>
                    <a:pt x="3241" y="567"/>
                  </a:lnTo>
                  <a:lnTo>
                    <a:pt x="3211" y="597"/>
                  </a:lnTo>
                  <a:lnTo>
                    <a:pt x="2686" y="71"/>
                  </a:lnTo>
                  <a:lnTo>
                    <a:pt x="2009" y="1144"/>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6" name="椭圆 145"/>
            <p:cNvSpPr/>
            <p:nvPr/>
          </p:nvSpPr>
          <p:spPr bwMode="auto">
            <a:xfrm>
              <a:off x="4357688" y="2182813"/>
              <a:ext cx="160338" cy="177800"/>
            </a:xfrm>
            <a:prstGeom prst="ellipse">
              <a:avLst/>
            </a:prstGeom>
            <a:solidFill>
              <a:srgbClr val="003A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7" name="椭圆 146"/>
            <p:cNvSpPr/>
            <p:nvPr/>
          </p:nvSpPr>
          <p:spPr bwMode="auto">
            <a:xfrm>
              <a:off x="7594600" y="2182813"/>
              <a:ext cx="176213" cy="177800"/>
            </a:xfrm>
            <a:prstGeom prst="ellipse">
              <a:avLst/>
            </a:prstGeom>
            <a:solidFill>
              <a:srgbClr val="003A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8" name="椭圆 147"/>
            <p:cNvSpPr/>
            <p:nvPr/>
          </p:nvSpPr>
          <p:spPr bwMode="auto">
            <a:xfrm>
              <a:off x="6521450" y="3903663"/>
              <a:ext cx="176213" cy="176213"/>
            </a:xfrm>
            <a:prstGeom prst="ellipse">
              <a:avLst/>
            </a:prstGeom>
            <a:solidFill>
              <a:srgbClr val="003A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9" name="椭圆 148"/>
            <p:cNvSpPr/>
            <p:nvPr/>
          </p:nvSpPr>
          <p:spPr bwMode="auto">
            <a:xfrm>
              <a:off x="5399088" y="3213101"/>
              <a:ext cx="160338" cy="176213"/>
            </a:xfrm>
            <a:prstGeom prst="ellipse">
              <a:avLst/>
            </a:prstGeom>
            <a:solidFill>
              <a:srgbClr val="003A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0" name="椭圆 149"/>
            <p:cNvSpPr/>
            <p:nvPr/>
          </p:nvSpPr>
          <p:spPr bwMode="auto">
            <a:xfrm>
              <a:off x="3282950" y="3871913"/>
              <a:ext cx="176213" cy="176213"/>
            </a:xfrm>
            <a:prstGeom prst="ellipse">
              <a:avLst/>
            </a:prstGeom>
            <a:solidFill>
              <a:srgbClr val="003A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1" name="椭圆 150"/>
            <p:cNvSpPr/>
            <p:nvPr/>
          </p:nvSpPr>
          <p:spPr bwMode="auto">
            <a:xfrm>
              <a:off x="8620125" y="3213101"/>
              <a:ext cx="160338" cy="176213"/>
            </a:xfrm>
            <a:prstGeom prst="ellipse">
              <a:avLst/>
            </a:prstGeom>
            <a:solidFill>
              <a:srgbClr val="003A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2" name="任意多边形 35"/>
            <p:cNvSpPr/>
            <p:nvPr/>
          </p:nvSpPr>
          <p:spPr bwMode="auto">
            <a:xfrm>
              <a:off x="6616700" y="3790951"/>
              <a:ext cx="273050" cy="128588"/>
            </a:xfrm>
            <a:custGeom>
              <a:avLst/>
              <a:gdLst>
                <a:gd name="T0" fmla="*/ 17 w 17"/>
                <a:gd name="T1" fmla="*/ 4 h 8"/>
                <a:gd name="T2" fmla="*/ 6 w 17"/>
                <a:gd name="T3" fmla="*/ 1 h 8"/>
                <a:gd name="T4" fmla="*/ 16 w 17"/>
                <a:gd name="T5" fmla="*/ 8 h 8"/>
                <a:gd name="T6" fmla="*/ 17 w 17"/>
                <a:gd name="T7" fmla="*/ 4 h 8"/>
              </a:gdLst>
              <a:ahLst/>
              <a:cxnLst>
                <a:cxn ang="0">
                  <a:pos x="T0" y="T1"/>
                </a:cxn>
                <a:cxn ang="0">
                  <a:pos x="T2" y="T3"/>
                </a:cxn>
                <a:cxn ang="0">
                  <a:pos x="T4" y="T5"/>
                </a:cxn>
                <a:cxn ang="0">
                  <a:pos x="T6" y="T7"/>
                </a:cxn>
              </a:cxnLst>
              <a:rect l="0" t="0" r="r" b="b"/>
              <a:pathLst>
                <a:path w="17" h="8">
                  <a:moveTo>
                    <a:pt x="17" y="4"/>
                  </a:moveTo>
                  <a:cubicBezTo>
                    <a:pt x="17" y="4"/>
                    <a:pt x="8" y="0"/>
                    <a:pt x="6" y="1"/>
                  </a:cubicBezTo>
                  <a:cubicBezTo>
                    <a:pt x="4" y="2"/>
                    <a:pt x="0" y="8"/>
                    <a:pt x="16" y="8"/>
                  </a:cubicBezTo>
                  <a:lnTo>
                    <a:pt x="17" y="4"/>
                  </a:lnTo>
                  <a:close/>
                </a:path>
              </a:pathLst>
            </a:custGeom>
            <a:solidFill>
              <a:srgbClr val="FFC1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3" name="任意多边形 36"/>
            <p:cNvSpPr/>
            <p:nvPr/>
          </p:nvSpPr>
          <p:spPr bwMode="auto">
            <a:xfrm>
              <a:off x="6858000" y="3051176"/>
              <a:ext cx="1330325" cy="1093788"/>
            </a:xfrm>
            <a:custGeom>
              <a:avLst/>
              <a:gdLst>
                <a:gd name="T0" fmla="*/ 78 w 83"/>
                <a:gd name="T1" fmla="*/ 26 h 68"/>
                <a:gd name="T2" fmla="*/ 60 w 83"/>
                <a:gd name="T3" fmla="*/ 68 h 68"/>
                <a:gd name="T4" fmla="*/ 0 w 83"/>
                <a:gd name="T5" fmla="*/ 54 h 68"/>
                <a:gd name="T6" fmla="*/ 1 w 83"/>
                <a:gd name="T7" fmla="*/ 49 h 68"/>
                <a:gd name="T8" fmla="*/ 49 w 83"/>
                <a:gd name="T9" fmla="*/ 53 h 68"/>
                <a:gd name="T10" fmla="*/ 67 w 83"/>
                <a:gd name="T11" fmla="*/ 16 h 68"/>
                <a:gd name="T12" fmla="*/ 80 w 83"/>
                <a:gd name="T13" fmla="*/ 8 h 68"/>
                <a:gd name="T14" fmla="*/ 78 w 83"/>
                <a:gd name="T15" fmla="*/ 26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68">
                  <a:moveTo>
                    <a:pt x="78" y="26"/>
                  </a:moveTo>
                  <a:cubicBezTo>
                    <a:pt x="60" y="68"/>
                    <a:pt x="60" y="68"/>
                    <a:pt x="60" y="68"/>
                  </a:cubicBezTo>
                  <a:cubicBezTo>
                    <a:pt x="0" y="54"/>
                    <a:pt x="0" y="54"/>
                    <a:pt x="0" y="54"/>
                  </a:cubicBezTo>
                  <a:cubicBezTo>
                    <a:pt x="1" y="49"/>
                    <a:pt x="1" y="49"/>
                    <a:pt x="1" y="49"/>
                  </a:cubicBezTo>
                  <a:cubicBezTo>
                    <a:pt x="49" y="53"/>
                    <a:pt x="49" y="53"/>
                    <a:pt x="49" y="53"/>
                  </a:cubicBezTo>
                  <a:cubicBezTo>
                    <a:pt x="67" y="16"/>
                    <a:pt x="67" y="16"/>
                    <a:pt x="67" y="16"/>
                  </a:cubicBezTo>
                  <a:cubicBezTo>
                    <a:pt x="67" y="16"/>
                    <a:pt x="75" y="0"/>
                    <a:pt x="80" y="8"/>
                  </a:cubicBezTo>
                  <a:cubicBezTo>
                    <a:pt x="83" y="12"/>
                    <a:pt x="82" y="18"/>
                    <a:pt x="78" y="26"/>
                  </a:cubicBezTo>
                  <a:close/>
                </a:path>
              </a:pathLst>
            </a:custGeom>
            <a:solidFill>
              <a:srgbClr val="FFC7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4" name="任意多边形 37"/>
            <p:cNvSpPr/>
            <p:nvPr/>
          </p:nvSpPr>
          <p:spPr bwMode="auto">
            <a:xfrm>
              <a:off x="6985000" y="4305301"/>
              <a:ext cx="833438" cy="1204913"/>
            </a:xfrm>
            <a:custGeom>
              <a:avLst/>
              <a:gdLst>
                <a:gd name="T0" fmla="*/ 525 w 525"/>
                <a:gd name="T1" fmla="*/ 0 h 759"/>
                <a:gd name="T2" fmla="*/ 61 w 525"/>
                <a:gd name="T3" fmla="*/ 759 h 759"/>
                <a:gd name="T4" fmla="*/ 0 w 525"/>
                <a:gd name="T5" fmla="*/ 749 h 759"/>
                <a:gd name="T6" fmla="*/ 192 w 525"/>
                <a:gd name="T7" fmla="*/ 30 h 759"/>
                <a:gd name="T8" fmla="*/ 525 w 525"/>
                <a:gd name="T9" fmla="*/ 0 h 759"/>
              </a:gdLst>
              <a:ahLst/>
              <a:cxnLst>
                <a:cxn ang="0">
                  <a:pos x="T0" y="T1"/>
                </a:cxn>
                <a:cxn ang="0">
                  <a:pos x="T2" y="T3"/>
                </a:cxn>
                <a:cxn ang="0">
                  <a:pos x="T4" y="T5"/>
                </a:cxn>
                <a:cxn ang="0">
                  <a:pos x="T6" y="T7"/>
                </a:cxn>
                <a:cxn ang="0">
                  <a:pos x="T8" y="T9"/>
                </a:cxn>
              </a:cxnLst>
              <a:rect l="0" t="0" r="r" b="b"/>
              <a:pathLst>
                <a:path w="525" h="759">
                  <a:moveTo>
                    <a:pt x="525" y="0"/>
                  </a:moveTo>
                  <a:lnTo>
                    <a:pt x="61" y="759"/>
                  </a:lnTo>
                  <a:lnTo>
                    <a:pt x="0" y="749"/>
                  </a:lnTo>
                  <a:lnTo>
                    <a:pt x="192" y="30"/>
                  </a:lnTo>
                  <a:lnTo>
                    <a:pt x="525" y="0"/>
                  </a:lnTo>
                  <a:close/>
                </a:path>
              </a:pathLst>
            </a:custGeom>
            <a:solidFill>
              <a:srgbClr val="1F0B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5" name="任意多边形 38"/>
            <p:cNvSpPr/>
            <p:nvPr/>
          </p:nvSpPr>
          <p:spPr bwMode="auto">
            <a:xfrm>
              <a:off x="6713538" y="4129088"/>
              <a:ext cx="1843088" cy="1236663"/>
            </a:xfrm>
            <a:custGeom>
              <a:avLst/>
              <a:gdLst>
                <a:gd name="T0" fmla="*/ 98 w 115"/>
                <a:gd name="T1" fmla="*/ 0 h 77"/>
                <a:gd name="T2" fmla="*/ 81 w 115"/>
                <a:gd name="T3" fmla="*/ 31 h 77"/>
                <a:gd name="T4" fmla="*/ 38 w 115"/>
                <a:gd name="T5" fmla="*/ 32 h 77"/>
                <a:gd name="T6" fmla="*/ 65 w 115"/>
                <a:gd name="T7" fmla="*/ 71 h 77"/>
                <a:gd name="T8" fmla="*/ 62 w 115"/>
                <a:gd name="T9" fmla="*/ 77 h 77"/>
                <a:gd name="T10" fmla="*/ 10 w 115"/>
                <a:gd name="T11" fmla="*/ 16 h 77"/>
                <a:gd name="T12" fmla="*/ 98 w 115"/>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15" h="77">
                  <a:moveTo>
                    <a:pt x="98" y="0"/>
                  </a:moveTo>
                  <a:cubicBezTo>
                    <a:pt x="98" y="0"/>
                    <a:pt x="115" y="31"/>
                    <a:pt x="81" y="31"/>
                  </a:cubicBezTo>
                  <a:cubicBezTo>
                    <a:pt x="46" y="31"/>
                    <a:pt x="38" y="32"/>
                    <a:pt x="38" y="32"/>
                  </a:cubicBezTo>
                  <a:cubicBezTo>
                    <a:pt x="65" y="71"/>
                    <a:pt x="65" y="71"/>
                    <a:pt x="65" y="71"/>
                  </a:cubicBezTo>
                  <a:cubicBezTo>
                    <a:pt x="62" y="77"/>
                    <a:pt x="62" y="77"/>
                    <a:pt x="62" y="77"/>
                  </a:cubicBezTo>
                  <a:cubicBezTo>
                    <a:pt x="62" y="77"/>
                    <a:pt x="11" y="22"/>
                    <a:pt x="10" y="16"/>
                  </a:cubicBezTo>
                  <a:cubicBezTo>
                    <a:pt x="9" y="9"/>
                    <a:pt x="0" y="3"/>
                    <a:pt x="98" y="0"/>
                  </a:cubicBezTo>
                  <a:close/>
                </a:path>
              </a:pathLst>
            </a:custGeom>
            <a:solidFill>
              <a:srgbClr val="3512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6" name="任意多边形 39"/>
            <p:cNvSpPr/>
            <p:nvPr/>
          </p:nvSpPr>
          <p:spPr bwMode="auto">
            <a:xfrm>
              <a:off x="7658100" y="5237163"/>
              <a:ext cx="241300" cy="450850"/>
            </a:xfrm>
            <a:custGeom>
              <a:avLst/>
              <a:gdLst>
                <a:gd name="T0" fmla="*/ 61 w 152"/>
                <a:gd name="T1" fmla="*/ 0 h 284"/>
                <a:gd name="T2" fmla="*/ 0 w 152"/>
                <a:gd name="T3" fmla="*/ 61 h 284"/>
                <a:gd name="T4" fmla="*/ 41 w 152"/>
                <a:gd name="T5" fmla="*/ 102 h 284"/>
                <a:gd name="T6" fmla="*/ 51 w 152"/>
                <a:gd name="T7" fmla="*/ 132 h 284"/>
                <a:gd name="T8" fmla="*/ 21 w 152"/>
                <a:gd name="T9" fmla="*/ 284 h 284"/>
                <a:gd name="T10" fmla="*/ 41 w 152"/>
                <a:gd name="T11" fmla="*/ 264 h 284"/>
                <a:gd name="T12" fmla="*/ 112 w 152"/>
                <a:gd name="T13" fmla="*/ 152 h 284"/>
                <a:gd name="T14" fmla="*/ 122 w 152"/>
                <a:gd name="T15" fmla="*/ 142 h 284"/>
                <a:gd name="T16" fmla="*/ 152 w 152"/>
                <a:gd name="T17" fmla="*/ 112 h 284"/>
                <a:gd name="T18" fmla="*/ 61 w 152"/>
                <a:gd name="T1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284">
                  <a:moveTo>
                    <a:pt x="61" y="0"/>
                  </a:moveTo>
                  <a:lnTo>
                    <a:pt x="0" y="61"/>
                  </a:lnTo>
                  <a:lnTo>
                    <a:pt x="41" y="102"/>
                  </a:lnTo>
                  <a:lnTo>
                    <a:pt x="51" y="132"/>
                  </a:lnTo>
                  <a:lnTo>
                    <a:pt x="21" y="284"/>
                  </a:lnTo>
                  <a:lnTo>
                    <a:pt x="41" y="264"/>
                  </a:lnTo>
                  <a:lnTo>
                    <a:pt x="112" y="152"/>
                  </a:lnTo>
                  <a:lnTo>
                    <a:pt x="122" y="142"/>
                  </a:lnTo>
                  <a:lnTo>
                    <a:pt x="152" y="112"/>
                  </a:lnTo>
                  <a:lnTo>
                    <a:pt x="61" y="0"/>
                  </a:lnTo>
                  <a:close/>
                </a:path>
              </a:pathLst>
            </a:custGeom>
            <a:solidFill>
              <a:srgbClr val="E11D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7" name="任意多边形 40"/>
            <p:cNvSpPr/>
            <p:nvPr/>
          </p:nvSpPr>
          <p:spPr bwMode="auto">
            <a:xfrm>
              <a:off x="6697663" y="5478463"/>
              <a:ext cx="400050" cy="257175"/>
            </a:xfrm>
            <a:custGeom>
              <a:avLst/>
              <a:gdLst>
                <a:gd name="T0" fmla="*/ 252 w 252"/>
                <a:gd name="T1" fmla="*/ 20 h 162"/>
                <a:gd name="T2" fmla="*/ 171 w 252"/>
                <a:gd name="T3" fmla="*/ 0 h 162"/>
                <a:gd name="T4" fmla="*/ 161 w 252"/>
                <a:gd name="T5" fmla="*/ 61 h 162"/>
                <a:gd name="T6" fmla="*/ 141 w 252"/>
                <a:gd name="T7" fmla="*/ 91 h 162"/>
                <a:gd name="T8" fmla="*/ 0 w 252"/>
                <a:gd name="T9" fmla="*/ 162 h 162"/>
                <a:gd name="T10" fmla="*/ 30 w 252"/>
                <a:gd name="T11" fmla="*/ 162 h 162"/>
                <a:gd name="T12" fmla="*/ 161 w 252"/>
                <a:gd name="T13" fmla="*/ 142 h 162"/>
                <a:gd name="T14" fmla="*/ 171 w 252"/>
                <a:gd name="T15" fmla="*/ 152 h 162"/>
                <a:gd name="T16" fmla="*/ 222 w 252"/>
                <a:gd name="T17" fmla="*/ 152 h 162"/>
                <a:gd name="T18" fmla="*/ 252 w 252"/>
                <a:gd name="T19" fmla="*/ 2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62">
                  <a:moveTo>
                    <a:pt x="252" y="20"/>
                  </a:moveTo>
                  <a:lnTo>
                    <a:pt x="171" y="0"/>
                  </a:lnTo>
                  <a:lnTo>
                    <a:pt x="161" y="61"/>
                  </a:lnTo>
                  <a:lnTo>
                    <a:pt x="141" y="91"/>
                  </a:lnTo>
                  <a:lnTo>
                    <a:pt x="0" y="162"/>
                  </a:lnTo>
                  <a:lnTo>
                    <a:pt x="30" y="162"/>
                  </a:lnTo>
                  <a:lnTo>
                    <a:pt x="161" y="142"/>
                  </a:lnTo>
                  <a:lnTo>
                    <a:pt x="171" y="152"/>
                  </a:lnTo>
                  <a:lnTo>
                    <a:pt x="222" y="152"/>
                  </a:lnTo>
                  <a:lnTo>
                    <a:pt x="252" y="20"/>
                  </a:lnTo>
                  <a:close/>
                </a:path>
              </a:pathLst>
            </a:custGeom>
            <a:solidFill>
              <a:srgbClr val="E11D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8" name="任意多边形 41"/>
            <p:cNvSpPr/>
            <p:nvPr/>
          </p:nvSpPr>
          <p:spPr bwMode="auto">
            <a:xfrm>
              <a:off x="7675563" y="3003551"/>
              <a:ext cx="142875" cy="225425"/>
            </a:xfrm>
            <a:custGeom>
              <a:avLst/>
              <a:gdLst>
                <a:gd name="T0" fmla="*/ 8 w 9"/>
                <a:gd name="T1" fmla="*/ 11 h 14"/>
                <a:gd name="T2" fmla="*/ 1 w 9"/>
                <a:gd name="T3" fmla="*/ 12 h 14"/>
                <a:gd name="T4" fmla="*/ 0 w 9"/>
                <a:gd name="T5" fmla="*/ 3 h 14"/>
                <a:gd name="T6" fmla="*/ 5 w 9"/>
                <a:gd name="T7" fmla="*/ 0 h 14"/>
                <a:gd name="T8" fmla="*/ 8 w 9"/>
                <a:gd name="T9" fmla="*/ 11 h 14"/>
              </a:gdLst>
              <a:ahLst/>
              <a:cxnLst>
                <a:cxn ang="0">
                  <a:pos x="T0" y="T1"/>
                </a:cxn>
                <a:cxn ang="0">
                  <a:pos x="T2" y="T3"/>
                </a:cxn>
                <a:cxn ang="0">
                  <a:pos x="T4" y="T5"/>
                </a:cxn>
                <a:cxn ang="0">
                  <a:pos x="T6" y="T7"/>
                </a:cxn>
                <a:cxn ang="0">
                  <a:pos x="T8" y="T9"/>
                </a:cxn>
              </a:cxnLst>
              <a:rect l="0" t="0" r="r" b="b"/>
              <a:pathLst>
                <a:path w="9" h="14">
                  <a:moveTo>
                    <a:pt x="8" y="11"/>
                  </a:moveTo>
                  <a:cubicBezTo>
                    <a:pt x="9" y="13"/>
                    <a:pt x="1" y="14"/>
                    <a:pt x="1" y="12"/>
                  </a:cubicBezTo>
                  <a:cubicBezTo>
                    <a:pt x="0" y="7"/>
                    <a:pt x="0" y="3"/>
                    <a:pt x="0" y="3"/>
                  </a:cubicBezTo>
                  <a:cubicBezTo>
                    <a:pt x="5" y="0"/>
                    <a:pt x="5" y="0"/>
                    <a:pt x="5" y="0"/>
                  </a:cubicBezTo>
                  <a:cubicBezTo>
                    <a:pt x="5" y="0"/>
                    <a:pt x="7" y="7"/>
                    <a:pt x="8" y="11"/>
                  </a:cubicBezTo>
                  <a:close/>
                </a:path>
              </a:pathLst>
            </a:custGeom>
            <a:solidFill>
              <a:srgbClr val="FFC1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9" name="任意多边形 42"/>
            <p:cNvSpPr/>
            <p:nvPr/>
          </p:nvSpPr>
          <p:spPr bwMode="auto">
            <a:xfrm>
              <a:off x="7562850" y="2827338"/>
              <a:ext cx="223838" cy="304800"/>
            </a:xfrm>
            <a:custGeom>
              <a:avLst/>
              <a:gdLst>
                <a:gd name="T0" fmla="*/ 8 w 14"/>
                <a:gd name="T1" fmla="*/ 17 h 19"/>
                <a:gd name="T2" fmla="*/ 2 w 14"/>
                <a:gd name="T3" fmla="*/ 17 h 19"/>
                <a:gd name="T4" fmla="*/ 1 w 14"/>
                <a:gd name="T5" fmla="*/ 4 h 19"/>
                <a:gd name="T6" fmla="*/ 6 w 14"/>
                <a:gd name="T7" fmla="*/ 0 h 19"/>
                <a:gd name="T8" fmla="*/ 13 w 14"/>
                <a:gd name="T9" fmla="*/ 13 h 19"/>
                <a:gd name="T10" fmla="*/ 8 w 14"/>
                <a:gd name="T11" fmla="*/ 17 h 19"/>
              </a:gdLst>
              <a:ahLst/>
              <a:cxnLst>
                <a:cxn ang="0">
                  <a:pos x="T0" y="T1"/>
                </a:cxn>
                <a:cxn ang="0">
                  <a:pos x="T2" y="T3"/>
                </a:cxn>
                <a:cxn ang="0">
                  <a:pos x="T4" y="T5"/>
                </a:cxn>
                <a:cxn ang="0">
                  <a:pos x="T6" y="T7"/>
                </a:cxn>
                <a:cxn ang="0">
                  <a:pos x="T8" y="T9"/>
                </a:cxn>
                <a:cxn ang="0">
                  <a:pos x="T10" y="T11"/>
                </a:cxn>
              </a:cxnLst>
              <a:rect l="0" t="0" r="r" b="b"/>
              <a:pathLst>
                <a:path w="14" h="19">
                  <a:moveTo>
                    <a:pt x="8" y="17"/>
                  </a:moveTo>
                  <a:cubicBezTo>
                    <a:pt x="8" y="17"/>
                    <a:pt x="4" y="19"/>
                    <a:pt x="2" y="17"/>
                  </a:cubicBezTo>
                  <a:cubicBezTo>
                    <a:pt x="1" y="14"/>
                    <a:pt x="0" y="6"/>
                    <a:pt x="1" y="4"/>
                  </a:cubicBezTo>
                  <a:cubicBezTo>
                    <a:pt x="1" y="2"/>
                    <a:pt x="5" y="0"/>
                    <a:pt x="6" y="0"/>
                  </a:cubicBezTo>
                  <a:cubicBezTo>
                    <a:pt x="8" y="1"/>
                    <a:pt x="14" y="5"/>
                    <a:pt x="13" y="13"/>
                  </a:cubicBezTo>
                  <a:cubicBezTo>
                    <a:pt x="13" y="13"/>
                    <a:pt x="11" y="16"/>
                    <a:pt x="8" y="17"/>
                  </a:cubicBezTo>
                  <a:close/>
                </a:path>
              </a:pathLst>
            </a:custGeom>
            <a:solidFill>
              <a:srgbClr val="FFC1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0" name="任意多边形 43"/>
            <p:cNvSpPr/>
            <p:nvPr/>
          </p:nvSpPr>
          <p:spPr bwMode="auto">
            <a:xfrm>
              <a:off x="7562850" y="2794001"/>
              <a:ext cx="239713" cy="290513"/>
            </a:xfrm>
            <a:custGeom>
              <a:avLst/>
              <a:gdLst>
                <a:gd name="T0" fmla="*/ 0 w 15"/>
                <a:gd name="T1" fmla="*/ 6 h 18"/>
                <a:gd name="T2" fmla="*/ 2 w 15"/>
                <a:gd name="T3" fmla="*/ 8 h 18"/>
                <a:gd name="T4" fmla="*/ 8 w 15"/>
                <a:gd name="T5" fmla="*/ 8 h 18"/>
                <a:gd name="T6" fmla="*/ 10 w 15"/>
                <a:gd name="T7" fmla="*/ 16 h 18"/>
                <a:gd name="T8" fmla="*/ 14 w 15"/>
                <a:gd name="T9" fmla="*/ 16 h 18"/>
                <a:gd name="T10" fmla="*/ 7 w 15"/>
                <a:gd name="T11" fmla="*/ 1 h 18"/>
                <a:gd name="T12" fmla="*/ 0 w 15"/>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15" h="18">
                  <a:moveTo>
                    <a:pt x="0" y="6"/>
                  </a:moveTo>
                  <a:cubicBezTo>
                    <a:pt x="0" y="6"/>
                    <a:pt x="1" y="9"/>
                    <a:pt x="2" y="8"/>
                  </a:cubicBezTo>
                  <a:cubicBezTo>
                    <a:pt x="4" y="8"/>
                    <a:pt x="8" y="6"/>
                    <a:pt x="8" y="8"/>
                  </a:cubicBezTo>
                  <a:cubicBezTo>
                    <a:pt x="9" y="9"/>
                    <a:pt x="9" y="15"/>
                    <a:pt x="10" y="16"/>
                  </a:cubicBezTo>
                  <a:cubicBezTo>
                    <a:pt x="11" y="17"/>
                    <a:pt x="14" y="18"/>
                    <a:pt x="14" y="16"/>
                  </a:cubicBezTo>
                  <a:cubicBezTo>
                    <a:pt x="15" y="14"/>
                    <a:pt x="14" y="2"/>
                    <a:pt x="7" y="1"/>
                  </a:cubicBezTo>
                  <a:cubicBezTo>
                    <a:pt x="7" y="1"/>
                    <a:pt x="1" y="0"/>
                    <a:pt x="0" y="6"/>
                  </a:cubicBezTo>
                  <a:close/>
                </a:path>
              </a:pathLst>
            </a:custGeom>
            <a:solidFill>
              <a:srgbClr val="171B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1" name="任意多边形 44"/>
            <p:cNvSpPr/>
            <p:nvPr/>
          </p:nvSpPr>
          <p:spPr bwMode="auto">
            <a:xfrm>
              <a:off x="7450138" y="3148013"/>
              <a:ext cx="898525" cy="1076325"/>
            </a:xfrm>
            <a:custGeom>
              <a:avLst/>
              <a:gdLst>
                <a:gd name="T0" fmla="*/ 0 w 566"/>
                <a:gd name="T1" fmla="*/ 71 h 678"/>
                <a:gd name="T2" fmla="*/ 142 w 566"/>
                <a:gd name="T3" fmla="*/ 648 h 678"/>
                <a:gd name="T4" fmla="*/ 566 w 566"/>
                <a:gd name="T5" fmla="*/ 678 h 678"/>
                <a:gd name="T6" fmla="*/ 404 w 566"/>
                <a:gd name="T7" fmla="*/ 0 h 678"/>
                <a:gd name="T8" fmla="*/ 0 w 566"/>
                <a:gd name="T9" fmla="*/ 71 h 678"/>
              </a:gdLst>
              <a:ahLst/>
              <a:cxnLst>
                <a:cxn ang="0">
                  <a:pos x="T0" y="T1"/>
                </a:cxn>
                <a:cxn ang="0">
                  <a:pos x="T2" y="T3"/>
                </a:cxn>
                <a:cxn ang="0">
                  <a:pos x="T4" y="T5"/>
                </a:cxn>
                <a:cxn ang="0">
                  <a:pos x="T6" y="T7"/>
                </a:cxn>
                <a:cxn ang="0">
                  <a:pos x="T8" y="T9"/>
                </a:cxn>
              </a:cxnLst>
              <a:rect l="0" t="0" r="r" b="b"/>
              <a:pathLst>
                <a:path w="566" h="678">
                  <a:moveTo>
                    <a:pt x="0" y="71"/>
                  </a:moveTo>
                  <a:lnTo>
                    <a:pt x="142" y="648"/>
                  </a:lnTo>
                  <a:lnTo>
                    <a:pt x="566" y="678"/>
                  </a:lnTo>
                  <a:lnTo>
                    <a:pt x="404" y="0"/>
                  </a:lnTo>
                  <a:lnTo>
                    <a:pt x="0" y="71"/>
                  </a:lnTo>
                  <a:close/>
                </a:path>
              </a:pathLst>
            </a:custGeom>
            <a:solidFill>
              <a:srgbClr val="FF2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2" name="任意多边形 45"/>
            <p:cNvSpPr/>
            <p:nvPr/>
          </p:nvSpPr>
          <p:spPr bwMode="auto">
            <a:xfrm>
              <a:off x="6311900" y="3887788"/>
              <a:ext cx="209550" cy="128588"/>
            </a:xfrm>
            <a:custGeom>
              <a:avLst/>
              <a:gdLst>
                <a:gd name="T0" fmla="*/ 13 w 13"/>
                <a:gd name="T1" fmla="*/ 3 h 8"/>
                <a:gd name="T2" fmla="*/ 4 w 13"/>
                <a:gd name="T3" fmla="*/ 2 h 8"/>
                <a:gd name="T4" fmla="*/ 13 w 13"/>
                <a:gd name="T5" fmla="*/ 6 h 8"/>
                <a:gd name="T6" fmla="*/ 13 w 13"/>
                <a:gd name="T7" fmla="*/ 3 h 8"/>
              </a:gdLst>
              <a:ahLst/>
              <a:cxnLst>
                <a:cxn ang="0">
                  <a:pos x="T0" y="T1"/>
                </a:cxn>
                <a:cxn ang="0">
                  <a:pos x="T2" y="T3"/>
                </a:cxn>
                <a:cxn ang="0">
                  <a:pos x="T4" y="T5"/>
                </a:cxn>
                <a:cxn ang="0">
                  <a:pos x="T6" y="T7"/>
                </a:cxn>
              </a:cxnLst>
              <a:rect l="0" t="0" r="r" b="b"/>
              <a:pathLst>
                <a:path w="13" h="8">
                  <a:moveTo>
                    <a:pt x="13" y="3"/>
                  </a:moveTo>
                  <a:cubicBezTo>
                    <a:pt x="13" y="3"/>
                    <a:pt x="6" y="0"/>
                    <a:pt x="4" y="2"/>
                  </a:cubicBezTo>
                  <a:cubicBezTo>
                    <a:pt x="3" y="3"/>
                    <a:pt x="0" y="8"/>
                    <a:pt x="13" y="6"/>
                  </a:cubicBezTo>
                  <a:lnTo>
                    <a:pt x="13" y="3"/>
                  </a:lnTo>
                  <a:close/>
                </a:path>
              </a:pathLst>
            </a:custGeom>
            <a:solidFill>
              <a:srgbClr val="FFC1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3" name="任意多边形 46"/>
            <p:cNvSpPr/>
            <p:nvPr/>
          </p:nvSpPr>
          <p:spPr bwMode="auto">
            <a:xfrm>
              <a:off x="6505575" y="3195638"/>
              <a:ext cx="1041400" cy="917575"/>
            </a:xfrm>
            <a:custGeom>
              <a:avLst/>
              <a:gdLst>
                <a:gd name="T0" fmla="*/ 62 w 65"/>
                <a:gd name="T1" fmla="*/ 21 h 57"/>
                <a:gd name="T2" fmla="*/ 50 w 65"/>
                <a:gd name="T3" fmla="*/ 57 h 57"/>
                <a:gd name="T4" fmla="*/ 0 w 65"/>
                <a:gd name="T5" fmla="*/ 50 h 57"/>
                <a:gd name="T6" fmla="*/ 1 w 65"/>
                <a:gd name="T7" fmla="*/ 46 h 57"/>
                <a:gd name="T8" fmla="*/ 40 w 65"/>
                <a:gd name="T9" fmla="*/ 45 h 57"/>
                <a:gd name="T10" fmla="*/ 52 w 65"/>
                <a:gd name="T11" fmla="*/ 13 h 57"/>
                <a:gd name="T12" fmla="*/ 62 w 65"/>
                <a:gd name="T13" fmla="*/ 5 h 57"/>
                <a:gd name="T14" fmla="*/ 62 w 65"/>
                <a:gd name="T15" fmla="*/ 2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57">
                  <a:moveTo>
                    <a:pt x="62" y="21"/>
                  </a:moveTo>
                  <a:cubicBezTo>
                    <a:pt x="50" y="57"/>
                    <a:pt x="50" y="57"/>
                    <a:pt x="50" y="57"/>
                  </a:cubicBezTo>
                  <a:cubicBezTo>
                    <a:pt x="0" y="50"/>
                    <a:pt x="0" y="50"/>
                    <a:pt x="0" y="50"/>
                  </a:cubicBezTo>
                  <a:cubicBezTo>
                    <a:pt x="1" y="46"/>
                    <a:pt x="1" y="46"/>
                    <a:pt x="1" y="46"/>
                  </a:cubicBezTo>
                  <a:cubicBezTo>
                    <a:pt x="40" y="45"/>
                    <a:pt x="40" y="45"/>
                    <a:pt x="40" y="45"/>
                  </a:cubicBezTo>
                  <a:cubicBezTo>
                    <a:pt x="52" y="13"/>
                    <a:pt x="52" y="13"/>
                    <a:pt x="52" y="13"/>
                  </a:cubicBezTo>
                  <a:cubicBezTo>
                    <a:pt x="52" y="13"/>
                    <a:pt x="57" y="0"/>
                    <a:pt x="62" y="5"/>
                  </a:cubicBezTo>
                  <a:cubicBezTo>
                    <a:pt x="65" y="8"/>
                    <a:pt x="64" y="13"/>
                    <a:pt x="62" y="21"/>
                  </a:cubicBezTo>
                  <a:close/>
                </a:path>
              </a:pathLst>
            </a:custGeom>
            <a:solidFill>
              <a:srgbClr val="FFC7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29" name="文本框 28"/>
          <p:cNvSpPr txBox="1"/>
          <p:nvPr/>
        </p:nvSpPr>
        <p:spPr>
          <a:xfrm>
            <a:off x="205740" y="3934460"/>
            <a:ext cx="9875520" cy="2676525"/>
          </a:xfrm>
          <a:prstGeom prst="rect">
            <a:avLst/>
          </a:prstGeom>
          <a:noFill/>
        </p:spPr>
        <p:txBody>
          <a:bodyPr wrap="square" rtlCol="0" anchor="t">
            <a:spAutoFit/>
          </a:bodyPr>
          <a:p>
            <a:r>
              <a:rPr lang="zh-CN" altLang="en-US" sz="2400">
                <a:sym typeface="+mn-ea"/>
              </a:rPr>
              <a:t>此外，是每个人的无私和及时的帮助，有助于河南在面临巨大挑战的快速恢复。我们的捐赠不仅减轻洪水的破坏，而且还能促进和加强民族的团结。</a:t>
            </a:r>
            <a:endParaRPr lang="zh-CN" altLang="en-US" sz="2400">
              <a:sym typeface="+mn-ea"/>
            </a:endParaRPr>
          </a:p>
          <a:p>
            <a:pPr marL="342900" indent="-342900">
              <a:buFont typeface="Arial" panose="020B0604020202020204" pitchFamily="34" charset="0"/>
              <a:buChar char="•"/>
            </a:pPr>
            <a:r>
              <a:rPr lang="zh-CN" altLang="en-US" sz="2400">
                <a:sym typeface="+mn-ea"/>
              </a:rPr>
              <a:t>Additionally,</a:t>
            </a:r>
            <a:r>
              <a:rPr lang="en-US" altLang="zh-CN" sz="2400">
                <a:sym typeface="+mn-ea"/>
              </a:rPr>
              <a:t> </a:t>
            </a:r>
            <a:r>
              <a:rPr lang="zh-CN" altLang="en-US" sz="2400">
                <a:sym typeface="+mn-ea"/>
              </a:rPr>
              <a:t>it's </a:t>
            </a:r>
            <a:r>
              <a:rPr lang="zh-CN" altLang="en-US" sz="2400" b="1" u="sng">
                <a:solidFill>
                  <a:srgbClr val="7030A0"/>
                </a:solidFill>
                <a:sym typeface="+mn-ea"/>
              </a:rPr>
              <a:t>everyone's selfless and timely help</a:t>
            </a:r>
            <a:r>
              <a:rPr lang="zh-CN" altLang="en-US" sz="2400">
                <a:sym typeface="+mn-ea"/>
              </a:rPr>
              <a:t> that contributes to </a:t>
            </a:r>
            <a:r>
              <a:rPr lang="zh-CN" altLang="en-US" sz="2400">
                <a:solidFill>
                  <a:srgbClr val="C00000"/>
                </a:solidFill>
                <a:sym typeface="+mn-ea"/>
              </a:rPr>
              <a:t>He</a:t>
            </a:r>
            <a:r>
              <a:rPr lang="en-US" altLang="zh-CN" sz="2400">
                <a:solidFill>
                  <a:srgbClr val="C00000"/>
                </a:solidFill>
                <a:sym typeface="+mn-ea"/>
              </a:rPr>
              <a:t>n</a:t>
            </a:r>
            <a:r>
              <a:rPr lang="zh-CN" altLang="en-US" sz="2400">
                <a:solidFill>
                  <a:srgbClr val="C00000"/>
                </a:solidFill>
                <a:sym typeface="+mn-ea"/>
              </a:rPr>
              <a:t>an's quick recovery in face of great challenges</a:t>
            </a:r>
            <a:r>
              <a:rPr lang="en-US" altLang="zh-CN" sz="2400">
                <a:sym typeface="+mn-ea"/>
              </a:rPr>
              <a:t>.</a:t>
            </a:r>
            <a:r>
              <a:rPr lang="zh-CN" altLang="en-US" sz="2400">
                <a:sym typeface="+mn-ea"/>
              </a:rPr>
              <a:t> Not only do our supplies </a:t>
            </a:r>
            <a:r>
              <a:rPr lang="zh-CN" altLang="en-US" sz="2400">
                <a:solidFill>
                  <a:srgbClr val="C00000"/>
                </a:solidFill>
                <a:sym typeface="+mn-ea"/>
              </a:rPr>
              <a:t>relieve the damage of the flood</a:t>
            </a:r>
            <a:r>
              <a:rPr lang="zh-CN" altLang="en-US" sz="2400">
                <a:sym typeface="+mn-ea"/>
              </a:rPr>
              <a:t>, but also it can </a:t>
            </a:r>
            <a:r>
              <a:rPr lang="zh-CN" altLang="en-US" sz="2400" b="1" u="sng">
                <a:solidFill>
                  <a:schemeClr val="accent6">
                    <a:lumMod val="75000"/>
                  </a:schemeClr>
                </a:solidFill>
                <a:sym typeface="+mn-ea"/>
              </a:rPr>
              <a:t>promote and strengthen the unity ot the country</a:t>
            </a:r>
            <a:r>
              <a:rPr lang="zh-CN" altLang="en-US" sz="2400">
                <a:sym typeface="+mn-ea"/>
              </a:rPr>
              <a:t>.</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strips(downLeft)">
                                      <p:cBhvr>
                                        <p:cTn id="12"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0" name="标题 59"/>
          <p:cNvSpPr>
            <a:spLocks noGrp="1"/>
          </p:cNvSpPr>
          <p:nvPr>
            <p:ph type="title"/>
          </p:nvPr>
        </p:nvSpPr>
        <p:spPr>
          <a:xfrm>
            <a:off x="1830705" y="385445"/>
            <a:ext cx="5200650" cy="664845"/>
          </a:xfrm>
        </p:spPr>
        <p:txBody>
          <a:bodyPr>
            <a:normAutofit/>
          </a:bodyPr>
          <a:lstStyle/>
          <a:p>
            <a:r>
              <a:rPr kumimoji="1" lang="en-US" altLang="zh-CN" sz="3200" smtClean="0">
                <a:solidFill>
                  <a:schemeClr val="accent1">
                    <a:lumMod val="50000"/>
                  </a:schemeClr>
                </a:solidFill>
              </a:rPr>
              <a:t>3. </a:t>
            </a:r>
            <a:r>
              <a:rPr kumimoji="1" lang="zh-CN" altLang="en-US" sz="3200" smtClean="0">
                <a:solidFill>
                  <a:schemeClr val="accent1">
                    <a:lumMod val="50000"/>
                  </a:schemeClr>
                </a:solidFill>
              </a:rPr>
              <a:t>合理拓展 (conception)</a:t>
            </a:r>
            <a:endParaRPr kumimoji="1" lang="zh-CN" altLang="en-US" sz="3200" smtClean="0">
              <a:solidFill>
                <a:schemeClr val="accent1">
                  <a:lumMod val="50000"/>
                </a:schemeClr>
              </a:solidFill>
            </a:endParaRPr>
          </a:p>
        </p:txBody>
      </p:sp>
      <p:grpSp>
        <p:nvGrpSpPr>
          <p:cNvPr id="74" name="组合 2"/>
          <p:cNvGrpSpPr>
            <a:grpSpLocks noChangeAspect="1"/>
          </p:cNvGrpSpPr>
          <p:nvPr/>
        </p:nvGrpSpPr>
        <p:grpSpPr>
          <a:xfrm>
            <a:off x="0" y="103505"/>
            <a:ext cx="1830705" cy="993775"/>
            <a:chOff x="3719513" y="1468438"/>
            <a:chExt cx="4759325" cy="3927476"/>
          </a:xfrm>
        </p:grpSpPr>
        <p:sp>
          <p:nvSpPr>
            <p:cNvPr id="75" name="任意多边形 4"/>
            <p:cNvSpPr/>
            <p:nvPr/>
          </p:nvSpPr>
          <p:spPr bwMode="auto">
            <a:xfrm>
              <a:off x="5632451" y="1485901"/>
              <a:ext cx="363538" cy="696913"/>
            </a:xfrm>
            <a:custGeom>
              <a:avLst/>
              <a:gdLst>
                <a:gd name="T0" fmla="*/ 221 w 229"/>
                <a:gd name="T1" fmla="*/ 439 h 439"/>
                <a:gd name="T2" fmla="*/ 0 w 229"/>
                <a:gd name="T3" fmla="*/ 4 h 439"/>
                <a:gd name="T4" fmla="*/ 8 w 229"/>
                <a:gd name="T5" fmla="*/ 0 h 439"/>
                <a:gd name="T6" fmla="*/ 229 w 229"/>
                <a:gd name="T7" fmla="*/ 436 h 439"/>
                <a:gd name="T8" fmla="*/ 221 w 229"/>
                <a:gd name="T9" fmla="*/ 439 h 439"/>
              </a:gdLst>
              <a:ahLst/>
              <a:cxnLst>
                <a:cxn ang="0">
                  <a:pos x="T0" y="T1"/>
                </a:cxn>
                <a:cxn ang="0">
                  <a:pos x="T2" y="T3"/>
                </a:cxn>
                <a:cxn ang="0">
                  <a:pos x="T4" y="T5"/>
                </a:cxn>
                <a:cxn ang="0">
                  <a:pos x="T6" y="T7"/>
                </a:cxn>
                <a:cxn ang="0">
                  <a:pos x="T8" y="T9"/>
                </a:cxn>
              </a:cxnLst>
              <a:rect l="0" t="0" r="r" b="b"/>
              <a:pathLst>
                <a:path w="229" h="439">
                  <a:moveTo>
                    <a:pt x="221" y="439"/>
                  </a:moveTo>
                  <a:lnTo>
                    <a:pt x="0" y="4"/>
                  </a:lnTo>
                  <a:lnTo>
                    <a:pt x="8" y="0"/>
                  </a:lnTo>
                  <a:lnTo>
                    <a:pt x="229" y="436"/>
                  </a:lnTo>
                  <a:lnTo>
                    <a:pt x="221" y="439"/>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6" name="任意多边形 5"/>
            <p:cNvSpPr/>
            <p:nvPr/>
          </p:nvSpPr>
          <p:spPr bwMode="auto">
            <a:xfrm>
              <a:off x="5892801" y="1982788"/>
              <a:ext cx="103188" cy="103188"/>
            </a:xfrm>
            <a:custGeom>
              <a:avLst/>
              <a:gdLst>
                <a:gd name="T0" fmla="*/ 17 w 17"/>
                <a:gd name="T1" fmla="*/ 10 h 17"/>
                <a:gd name="T2" fmla="*/ 7 w 17"/>
                <a:gd name="T3" fmla="*/ 2 h 17"/>
                <a:gd name="T4" fmla="*/ 6 w 17"/>
                <a:gd name="T5" fmla="*/ 17 h 17"/>
                <a:gd name="T6" fmla="*/ 17 w 17"/>
                <a:gd name="T7" fmla="*/ 10 h 17"/>
              </a:gdLst>
              <a:ahLst/>
              <a:cxnLst>
                <a:cxn ang="0">
                  <a:pos x="T0" y="T1"/>
                </a:cxn>
                <a:cxn ang="0">
                  <a:pos x="T2" y="T3"/>
                </a:cxn>
                <a:cxn ang="0">
                  <a:pos x="T4" y="T5"/>
                </a:cxn>
                <a:cxn ang="0">
                  <a:pos x="T6" y="T7"/>
                </a:cxn>
              </a:cxnLst>
              <a:rect l="0" t="0" r="r" b="b"/>
              <a:pathLst>
                <a:path w="17" h="17">
                  <a:moveTo>
                    <a:pt x="17" y="10"/>
                  </a:moveTo>
                  <a:cubicBezTo>
                    <a:pt x="17" y="10"/>
                    <a:pt x="15" y="0"/>
                    <a:pt x="7" y="2"/>
                  </a:cubicBezTo>
                  <a:cubicBezTo>
                    <a:pt x="0" y="4"/>
                    <a:pt x="6" y="17"/>
                    <a:pt x="6" y="17"/>
                  </a:cubicBezTo>
                  <a:lnTo>
                    <a:pt x="17"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7" name="任意多边形 6"/>
            <p:cNvSpPr/>
            <p:nvPr/>
          </p:nvSpPr>
          <p:spPr bwMode="auto">
            <a:xfrm>
              <a:off x="4810126" y="2662238"/>
              <a:ext cx="338138" cy="684213"/>
            </a:xfrm>
            <a:custGeom>
              <a:avLst/>
              <a:gdLst>
                <a:gd name="T0" fmla="*/ 45 w 56"/>
                <a:gd name="T1" fmla="*/ 43 h 113"/>
                <a:gd name="T2" fmla="*/ 53 w 56"/>
                <a:gd name="T3" fmla="*/ 13 h 113"/>
                <a:gd name="T4" fmla="*/ 43 w 56"/>
                <a:gd name="T5" fmla="*/ 2 h 113"/>
                <a:gd name="T6" fmla="*/ 31 w 56"/>
                <a:gd name="T7" fmla="*/ 3 h 113"/>
                <a:gd name="T8" fmla="*/ 23 w 56"/>
                <a:gd name="T9" fmla="*/ 39 h 113"/>
                <a:gd name="T10" fmla="*/ 17 w 56"/>
                <a:gd name="T11" fmla="*/ 52 h 113"/>
                <a:gd name="T12" fmla="*/ 1 w 56"/>
                <a:gd name="T13" fmla="*/ 83 h 113"/>
                <a:gd name="T14" fmla="*/ 19 w 56"/>
                <a:gd name="T15" fmla="*/ 110 h 113"/>
                <a:gd name="T16" fmla="*/ 56 w 56"/>
                <a:gd name="T17" fmla="*/ 84 h 113"/>
                <a:gd name="T18" fmla="*/ 45 w 56"/>
                <a:gd name="T19" fmla="*/ 4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13">
                  <a:moveTo>
                    <a:pt x="45" y="43"/>
                  </a:moveTo>
                  <a:cubicBezTo>
                    <a:pt x="53" y="26"/>
                    <a:pt x="54" y="23"/>
                    <a:pt x="53" y="13"/>
                  </a:cubicBezTo>
                  <a:cubicBezTo>
                    <a:pt x="52" y="7"/>
                    <a:pt x="48" y="4"/>
                    <a:pt x="43" y="2"/>
                  </a:cubicBezTo>
                  <a:cubicBezTo>
                    <a:pt x="40" y="1"/>
                    <a:pt x="37" y="0"/>
                    <a:pt x="31" y="3"/>
                  </a:cubicBezTo>
                  <a:cubicBezTo>
                    <a:pt x="12" y="13"/>
                    <a:pt x="24" y="32"/>
                    <a:pt x="23" y="39"/>
                  </a:cubicBezTo>
                  <a:cubicBezTo>
                    <a:pt x="22" y="43"/>
                    <a:pt x="20" y="48"/>
                    <a:pt x="17" y="52"/>
                  </a:cubicBezTo>
                  <a:cubicBezTo>
                    <a:pt x="9" y="61"/>
                    <a:pt x="1" y="71"/>
                    <a:pt x="1" y="83"/>
                  </a:cubicBezTo>
                  <a:cubicBezTo>
                    <a:pt x="0" y="95"/>
                    <a:pt x="8" y="106"/>
                    <a:pt x="19" y="110"/>
                  </a:cubicBezTo>
                  <a:cubicBezTo>
                    <a:pt x="30" y="113"/>
                    <a:pt x="56" y="108"/>
                    <a:pt x="56" y="84"/>
                  </a:cubicBezTo>
                  <a:cubicBezTo>
                    <a:pt x="56" y="61"/>
                    <a:pt x="41" y="52"/>
                    <a:pt x="45" y="4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8" name="任意多边形 7"/>
            <p:cNvSpPr/>
            <p:nvPr/>
          </p:nvSpPr>
          <p:spPr bwMode="auto">
            <a:xfrm>
              <a:off x="3719513" y="2352676"/>
              <a:ext cx="4759325" cy="3043238"/>
            </a:xfrm>
            <a:custGeom>
              <a:avLst/>
              <a:gdLst>
                <a:gd name="T0" fmla="*/ 777 w 786"/>
                <a:gd name="T1" fmla="*/ 54 h 502"/>
                <a:gd name="T2" fmla="*/ 500 w 786"/>
                <a:gd name="T3" fmla="*/ 2 h 502"/>
                <a:gd name="T4" fmla="*/ 491 w 786"/>
                <a:gd name="T5" fmla="*/ 13 h 502"/>
                <a:gd name="T6" fmla="*/ 508 w 786"/>
                <a:gd name="T7" fmla="*/ 49 h 502"/>
                <a:gd name="T8" fmla="*/ 504 w 786"/>
                <a:gd name="T9" fmla="*/ 60 h 502"/>
                <a:gd name="T10" fmla="*/ 6 w 786"/>
                <a:gd name="T11" fmla="*/ 289 h 502"/>
                <a:gd name="T12" fmla="*/ 2 w 786"/>
                <a:gd name="T13" fmla="*/ 300 h 502"/>
                <a:gd name="T14" fmla="*/ 93 w 786"/>
                <a:gd name="T15" fmla="*/ 496 h 502"/>
                <a:gd name="T16" fmla="*/ 104 w 786"/>
                <a:gd name="T17" fmla="*/ 500 h 502"/>
                <a:gd name="T18" fmla="*/ 601 w 786"/>
                <a:gd name="T19" fmla="*/ 271 h 502"/>
                <a:gd name="T20" fmla="*/ 612 w 786"/>
                <a:gd name="T21" fmla="*/ 275 h 502"/>
                <a:gd name="T22" fmla="*/ 628 w 786"/>
                <a:gd name="T23" fmla="*/ 310 h 502"/>
                <a:gd name="T24" fmla="*/ 643 w 786"/>
                <a:gd name="T25" fmla="*/ 311 h 502"/>
                <a:gd name="T26" fmla="*/ 783 w 786"/>
                <a:gd name="T27" fmla="*/ 66 h 502"/>
                <a:gd name="T28" fmla="*/ 777 w 786"/>
                <a:gd name="T29" fmla="*/ 5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6" h="502">
                  <a:moveTo>
                    <a:pt x="777" y="54"/>
                  </a:moveTo>
                  <a:cubicBezTo>
                    <a:pt x="500" y="2"/>
                    <a:pt x="500" y="2"/>
                    <a:pt x="500" y="2"/>
                  </a:cubicBezTo>
                  <a:cubicBezTo>
                    <a:pt x="494" y="0"/>
                    <a:pt x="488" y="7"/>
                    <a:pt x="491" y="13"/>
                  </a:cubicBezTo>
                  <a:cubicBezTo>
                    <a:pt x="508" y="49"/>
                    <a:pt x="508" y="49"/>
                    <a:pt x="508" y="49"/>
                  </a:cubicBezTo>
                  <a:cubicBezTo>
                    <a:pt x="510" y="53"/>
                    <a:pt x="508" y="58"/>
                    <a:pt x="504" y="60"/>
                  </a:cubicBezTo>
                  <a:cubicBezTo>
                    <a:pt x="6" y="289"/>
                    <a:pt x="6" y="289"/>
                    <a:pt x="6" y="289"/>
                  </a:cubicBezTo>
                  <a:cubicBezTo>
                    <a:pt x="2" y="291"/>
                    <a:pt x="0" y="296"/>
                    <a:pt x="2" y="300"/>
                  </a:cubicBezTo>
                  <a:cubicBezTo>
                    <a:pt x="93" y="496"/>
                    <a:pt x="93" y="496"/>
                    <a:pt x="93" y="496"/>
                  </a:cubicBezTo>
                  <a:cubicBezTo>
                    <a:pt x="94" y="500"/>
                    <a:pt x="99" y="502"/>
                    <a:pt x="104" y="500"/>
                  </a:cubicBezTo>
                  <a:cubicBezTo>
                    <a:pt x="601" y="271"/>
                    <a:pt x="601" y="271"/>
                    <a:pt x="601" y="271"/>
                  </a:cubicBezTo>
                  <a:cubicBezTo>
                    <a:pt x="605" y="269"/>
                    <a:pt x="610" y="270"/>
                    <a:pt x="612" y="275"/>
                  </a:cubicBezTo>
                  <a:cubicBezTo>
                    <a:pt x="628" y="310"/>
                    <a:pt x="628" y="310"/>
                    <a:pt x="628" y="310"/>
                  </a:cubicBezTo>
                  <a:cubicBezTo>
                    <a:pt x="631" y="316"/>
                    <a:pt x="640" y="317"/>
                    <a:pt x="643" y="311"/>
                  </a:cubicBezTo>
                  <a:cubicBezTo>
                    <a:pt x="783" y="66"/>
                    <a:pt x="783" y="66"/>
                    <a:pt x="783" y="66"/>
                  </a:cubicBezTo>
                  <a:cubicBezTo>
                    <a:pt x="786" y="61"/>
                    <a:pt x="783" y="55"/>
                    <a:pt x="777" y="5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9" name="任意多边形 8"/>
            <p:cNvSpPr/>
            <p:nvPr/>
          </p:nvSpPr>
          <p:spPr bwMode="auto">
            <a:xfrm>
              <a:off x="4264026" y="3111501"/>
              <a:ext cx="152400" cy="144463"/>
            </a:xfrm>
            <a:custGeom>
              <a:avLst/>
              <a:gdLst>
                <a:gd name="T0" fmla="*/ 0 w 96"/>
                <a:gd name="T1" fmla="*/ 30 h 91"/>
                <a:gd name="T2" fmla="*/ 61 w 96"/>
                <a:gd name="T3" fmla="*/ 0 h 91"/>
                <a:gd name="T4" fmla="*/ 96 w 96"/>
                <a:gd name="T5" fmla="*/ 61 h 91"/>
                <a:gd name="T6" fmla="*/ 35 w 96"/>
                <a:gd name="T7" fmla="*/ 91 h 91"/>
                <a:gd name="T8" fmla="*/ 0 w 96"/>
                <a:gd name="T9" fmla="*/ 30 h 91"/>
              </a:gdLst>
              <a:ahLst/>
              <a:cxnLst>
                <a:cxn ang="0">
                  <a:pos x="T0" y="T1"/>
                </a:cxn>
                <a:cxn ang="0">
                  <a:pos x="T2" y="T3"/>
                </a:cxn>
                <a:cxn ang="0">
                  <a:pos x="T4" y="T5"/>
                </a:cxn>
                <a:cxn ang="0">
                  <a:pos x="T6" y="T7"/>
                </a:cxn>
                <a:cxn ang="0">
                  <a:pos x="T8" y="T9"/>
                </a:cxn>
              </a:cxnLst>
              <a:rect l="0" t="0" r="r" b="b"/>
              <a:pathLst>
                <a:path w="96" h="91">
                  <a:moveTo>
                    <a:pt x="0" y="30"/>
                  </a:moveTo>
                  <a:lnTo>
                    <a:pt x="61" y="0"/>
                  </a:lnTo>
                  <a:lnTo>
                    <a:pt x="96" y="61"/>
                  </a:lnTo>
                  <a:lnTo>
                    <a:pt x="35" y="91"/>
                  </a:lnTo>
                  <a:lnTo>
                    <a:pt x="0" y="30"/>
                  </a:lnTo>
                  <a:close/>
                </a:path>
              </a:pathLst>
            </a:custGeom>
            <a:solidFill>
              <a:srgbClr val="632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0" name="任意多边形 9"/>
            <p:cNvSpPr/>
            <p:nvPr/>
          </p:nvSpPr>
          <p:spPr bwMode="auto">
            <a:xfrm>
              <a:off x="5238751" y="4025901"/>
              <a:ext cx="200025" cy="115888"/>
            </a:xfrm>
            <a:custGeom>
              <a:avLst/>
              <a:gdLst>
                <a:gd name="T0" fmla="*/ 0 w 33"/>
                <a:gd name="T1" fmla="*/ 10 h 19"/>
                <a:gd name="T2" fmla="*/ 4 w 33"/>
                <a:gd name="T3" fmla="*/ 19 h 19"/>
                <a:gd name="T4" fmla="*/ 33 w 33"/>
                <a:gd name="T5" fmla="*/ 6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6"/>
                    <a:pt x="33" y="6"/>
                    <a:pt x="33" y="6"/>
                  </a:cubicBezTo>
                  <a:cubicBezTo>
                    <a:pt x="33" y="6"/>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1" name="任意多边形 10"/>
            <p:cNvSpPr/>
            <p:nvPr/>
          </p:nvSpPr>
          <p:spPr bwMode="auto">
            <a:xfrm>
              <a:off x="3979863" y="3946526"/>
              <a:ext cx="109538" cy="92075"/>
            </a:xfrm>
            <a:custGeom>
              <a:avLst/>
              <a:gdLst>
                <a:gd name="T0" fmla="*/ 15 w 18"/>
                <a:gd name="T1" fmla="*/ 0 h 15"/>
                <a:gd name="T2" fmla="*/ 10 w 18"/>
                <a:gd name="T3" fmla="*/ 13 h 15"/>
                <a:gd name="T4" fmla="*/ 0 w 18"/>
                <a:gd name="T5" fmla="*/ 2 h 15"/>
                <a:gd name="T6" fmla="*/ 15 w 18"/>
                <a:gd name="T7" fmla="*/ 0 h 15"/>
              </a:gdLst>
              <a:ahLst/>
              <a:cxnLst>
                <a:cxn ang="0">
                  <a:pos x="T0" y="T1"/>
                </a:cxn>
                <a:cxn ang="0">
                  <a:pos x="T2" y="T3"/>
                </a:cxn>
                <a:cxn ang="0">
                  <a:pos x="T4" y="T5"/>
                </a:cxn>
                <a:cxn ang="0">
                  <a:pos x="T6" y="T7"/>
                </a:cxn>
              </a:cxnLst>
              <a:rect l="0" t="0" r="r" b="b"/>
              <a:pathLst>
                <a:path w="18" h="15">
                  <a:moveTo>
                    <a:pt x="15" y="0"/>
                  </a:moveTo>
                  <a:cubicBezTo>
                    <a:pt x="15" y="0"/>
                    <a:pt x="18" y="11"/>
                    <a:pt x="10" y="13"/>
                  </a:cubicBezTo>
                  <a:cubicBezTo>
                    <a:pt x="3" y="15"/>
                    <a:pt x="0" y="2"/>
                    <a:pt x="0" y="2"/>
                  </a:cubicBezTo>
                  <a:lnTo>
                    <a:pt x="15"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2" name="任意多边形 11"/>
            <p:cNvSpPr/>
            <p:nvPr/>
          </p:nvSpPr>
          <p:spPr bwMode="auto">
            <a:xfrm>
              <a:off x="5118101" y="4165601"/>
              <a:ext cx="200025" cy="96838"/>
            </a:xfrm>
            <a:custGeom>
              <a:avLst/>
              <a:gdLst>
                <a:gd name="T0" fmla="*/ 0 w 33"/>
                <a:gd name="T1" fmla="*/ 8 h 16"/>
                <a:gd name="T2" fmla="*/ 3 w 33"/>
                <a:gd name="T3" fmla="*/ 16 h 16"/>
                <a:gd name="T4" fmla="*/ 33 w 33"/>
                <a:gd name="T5" fmla="*/ 7 h 16"/>
                <a:gd name="T6" fmla="*/ 22 w 33"/>
                <a:gd name="T7" fmla="*/ 1 h 16"/>
                <a:gd name="T8" fmla="*/ 6 w 33"/>
                <a:gd name="T9" fmla="*/ 4 h 16"/>
                <a:gd name="T10" fmla="*/ 0 w 33"/>
                <a:gd name="T11" fmla="*/ 8 h 16"/>
              </a:gdLst>
              <a:ahLst/>
              <a:cxnLst>
                <a:cxn ang="0">
                  <a:pos x="T0" y="T1"/>
                </a:cxn>
                <a:cxn ang="0">
                  <a:pos x="T2" y="T3"/>
                </a:cxn>
                <a:cxn ang="0">
                  <a:pos x="T4" y="T5"/>
                </a:cxn>
                <a:cxn ang="0">
                  <a:pos x="T6" y="T7"/>
                </a:cxn>
                <a:cxn ang="0">
                  <a:pos x="T8" y="T9"/>
                </a:cxn>
                <a:cxn ang="0">
                  <a:pos x="T10" y="T11"/>
                </a:cxn>
              </a:cxnLst>
              <a:rect l="0" t="0" r="r" b="b"/>
              <a:pathLst>
                <a:path w="33" h="16">
                  <a:moveTo>
                    <a:pt x="0" y="8"/>
                  </a:moveTo>
                  <a:cubicBezTo>
                    <a:pt x="3" y="16"/>
                    <a:pt x="3" y="16"/>
                    <a:pt x="3" y="16"/>
                  </a:cubicBezTo>
                  <a:cubicBezTo>
                    <a:pt x="33" y="7"/>
                    <a:pt x="33" y="7"/>
                    <a:pt x="33" y="7"/>
                  </a:cubicBezTo>
                  <a:cubicBezTo>
                    <a:pt x="33" y="7"/>
                    <a:pt x="33" y="0"/>
                    <a:pt x="22" y="1"/>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3" name="任意多边形 12"/>
            <p:cNvSpPr/>
            <p:nvPr/>
          </p:nvSpPr>
          <p:spPr bwMode="auto">
            <a:xfrm>
              <a:off x="4391026" y="3516313"/>
              <a:ext cx="939800"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5 w 155"/>
                <a:gd name="T11" fmla="*/ 53 h 95"/>
                <a:gd name="T12" fmla="*/ 76 w 155"/>
                <a:gd name="T13" fmla="*/ 77 h 95"/>
                <a:gd name="T14" fmla="*/ 92 w 155"/>
                <a:gd name="T15" fmla="*/ 59 h 95"/>
                <a:gd name="T16" fmla="*/ 46 w 155"/>
                <a:gd name="T17" fmla="*/ 38 h 95"/>
                <a:gd name="T18" fmla="*/ 51 w 155"/>
                <a:gd name="T19" fmla="*/ 34 h 95"/>
                <a:gd name="T20" fmla="*/ 101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7"/>
                    <a:pt x="6" y="26"/>
                    <a:pt x="6" y="28"/>
                  </a:cubicBezTo>
                  <a:cubicBezTo>
                    <a:pt x="6" y="28"/>
                    <a:pt x="4" y="41"/>
                    <a:pt x="15" y="53"/>
                  </a:cubicBezTo>
                  <a:cubicBezTo>
                    <a:pt x="27" y="67"/>
                    <a:pt x="76" y="77"/>
                    <a:pt x="76" y="77"/>
                  </a:cubicBezTo>
                  <a:cubicBezTo>
                    <a:pt x="73" y="77"/>
                    <a:pt x="92" y="59"/>
                    <a:pt x="92" y="59"/>
                  </a:cubicBezTo>
                  <a:cubicBezTo>
                    <a:pt x="92" y="59"/>
                    <a:pt x="45" y="44"/>
                    <a:pt x="46" y="38"/>
                  </a:cubicBezTo>
                  <a:cubicBezTo>
                    <a:pt x="46" y="35"/>
                    <a:pt x="50" y="33"/>
                    <a:pt x="51" y="34"/>
                  </a:cubicBezTo>
                  <a:cubicBezTo>
                    <a:pt x="101" y="45"/>
                    <a:pt x="101" y="45"/>
                    <a:pt x="101" y="45"/>
                  </a:cubicBezTo>
                  <a:cubicBezTo>
                    <a:pt x="101" y="45"/>
                    <a:pt x="106" y="60"/>
                    <a:pt x="114" y="69"/>
                  </a:cubicBezTo>
                  <a:cubicBezTo>
                    <a:pt x="127" y="83"/>
                    <a:pt x="141" y="95"/>
                    <a:pt x="141" y="95"/>
                  </a:cubicBezTo>
                  <a:cubicBezTo>
                    <a:pt x="155" y="88"/>
                    <a:pt x="155" y="88"/>
                    <a:pt x="155" y="88"/>
                  </a:cubicBezTo>
                  <a:lnTo>
                    <a:pt x="117" y="28"/>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4" name="任意多边形 13"/>
            <p:cNvSpPr/>
            <p:nvPr/>
          </p:nvSpPr>
          <p:spPr bwMode="auto">
            <a:xfrm>
              <a:off x="3973513" y="3275013"/>
              <a:ext cx="400050" cy="654050"/>
            </a:xfrm>
            <a:custGeom>
              <a:avLst/>
              <a:gdLst>
                <a:gd name="T0" fmla="*/ 40 w 66"/>
                <a:gd name="T1" fmla="*/ 0 h 108"/>
                <a:gd name="T2" fmla="*/ 53 w 66"/>
                <a:gd name="T3" fmla="*/ 28 h 108"/>
                <a:gd name="T4" fmla="*/ 21 w 66"/>
                <a:gd name="T5" fmla="*/ 61 h 108"/>
                <a:gd name="T6" fmla="*/ 14 w 66"/>
                <a:gd name="T7" fmla="*/ 107 h 108"/>
                <a:gd name="T8" fmla="*/ 0 w 66"/>
                <a:gd name="T9" fmla="*/ 108 h 108"/>
                <a:gd name="T10" fmla="*/ 1 w 66"/>
                <a:gd name="T11" fmla="*/ 61 h 108"/>
                <a:gd name="T12" fmla="*/ 3 w 66"/>
                <a:gd name="T13" fmla="*/ 53 h 108"/>
                <a:gd name="T14" fmla="*/ 24 w 66"/>
                <a:gd name="T15" fmla="*/ 23 h 108"/>
                <a:gd name="T16" fmla="*/ 40 w 66"/>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8">
                  <a:moveTo>
                    <a:pt x="40" y="0"/>
                  </a:moveTo>
                  <a:cubicBezTo>
                    <a:pt x="52" y="11"/>
                    <a:pt x="66" y="9"/>
                    <a:pt x="53" y="28"/>
                  </a:cubicBezTo>
                  <a:cubicBezTo>
                    <a:pt x="41" y="44"/>
                    <a:pt x="23" y="57"/>
                    <a:pt x="21" y="61"/>
                  </a:cubicBezTo>
                  <a:cubicBezTo>
                    <a:pt x="19" y="66"/>
                    <a:pt x="14" y="107"/>
                    <a:pt x="14" y="107"/>
                  </a:cubicBezTo>
                  <a:cubicBezTo>
                    <a:pt x="0" y="108"/>
                    <a:pt x="0" y="108"/>
                    <a:pt x="0" y="108"/>
                  </a:cubicBezTo>
                  <a:cubicBezTo>
                    <a:pt x="1" y="61"/>
                    <a:pt x="1" y="61"/>
                    <a:pt x="1" y="61"/>
                  </a:cubicBezTo>
                  <a:cubicBezTo>
                    <a:pt x="2" y="57"/>
                    <a:pt x="2" y="55"/>
                    <a:pt x="3" y="53"/>
                  </a:cubicBezTo>
                  <a:cubicBezTo>
                    <a:pt x="24" y="23"/>
                    <a:pt x="24" y="23"/>
                    <a:pt x="24" y="23"/>
                  </a:cubicBezTo>
                  <a:lnTo>
                    <a:pt x="40" y="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5" name="任意多边形 14"/>
            <p:cNvSpPr/>
            <p:nvPr/>
          </p:nvSpPr>
          <p:spPr bwMode="auto">
            <a:xfrm>
              <a:off x="3967163" y="3922713"/>
              <a:ext cx="122238" cy="53975"/>
            </a:xfrm>
            <a:custGeom>
              <a:avLst/>
              <a:gdLst>
                <a:gd name="T0" fmla="*/ 0 w 77"/>
                <a:gd name="T1" fmla="*/ 34 h 34"/>
                <a:gd name="T2" fmla="*/ 77 w 77"/>
                <a:gd name="T3" fmla="*/ 31 h 34"/>
                <a:gd name="T4" fmla="*/ 73 w 77"/>
                <a:gd name="T5" fmla="*/ 0 h 34"/>
                <a:gd name="T6" fmla="*/ 0 w 77"/>
                <a:gd name="T7" fmla="*/ 4 h 34"/>
                <a:gd name="T8" fmla="*/ 0 w 77"/>
                <a:gd name="T9" fmla="*/ 34 h 34"/>
              </a:gdLst>
              <a:ahLst/>
              <a:cxnLst>
                <a:cxn ang="0">
                  <a:pos x="T0" y="T1"/>
                </a:cxn>
                <a:cxn ang="0">
                  <a:pos x="T2" y="T3"/>
                </a:cxn>
                <a:cxn ang="0">
                  <a:pos x="T4" y="T5"/>
                </a:cxn>
                <a:cxn ang="0">
                  <a:pos x="T6" y="T7"/>
                </a:cxn>
                <a:cxn ang="0">
                  <a:pos x="T8" y="T9"/>
                </a:cxn>
              </a:cxnLst>
              <a:rect l="0" t="0" r="r" b="b"/>
              <a:pathLst>
                <a:path w="77" h="34">
                  <a:moveTo>
                    <a:pt x="0" y="34"/>
                  </a:moveTo>
                  <a:lnTo>
                    <a:pt x="77" y="31"/>
                  </a:lnTo>
                  <a:lnTo>
                    <a:pt x="73" y="0"/>
                  </a:lnTo>
                  <a:lnTo>
                    <a:pt x="0" y="4"/>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6" name="任意多边形 15"/>
            <p:cNvSpPr/>
            <p:nvPr/>
          </p:nvSpPr>
          <p:spPr bwMode="auto">
            <a:xfrm>
              <a:off x="4373563" y="2716213"/>
              <a:ext cx="303213" cy="588963"/>
            </a:xfrm>
            <a:custGeom>
              <a:avLst/>
              <a:gdLst>
                <a:gd name="T0" fmla="*/ 36 w 50"/>
                <a:gd name="T1" fmla="*/ 97 h 97"/>
                <a:gd name="T2" fmla="*/ 12 w 50"/>
                <a:gd name="T3" fmla="*/ 75 h 97"/>
                <a:gd name="T4" fmla="*/ 32 w 50"/>
                <a:gd name="T5" fmla="*/ 43 h 97"/>
                <a:gd name="T6" fmla="*/ 21 w 50"/>
                <a:gd name="T7" fmla="*/ 7 h 97"/>
                <a:gd name="T8" fmla="*/ 33 w 50"/>
                <a:gd name="T9" fmla="*/ 0 h 97"/>
                <a:gd name="T10" fmla="*/ 43 w 50"/>
                <a:gd name="T11" fmla="*/ 23 h 97"/>
                <a:gd name="T12" fmla="*/ 50 w 50"/>
                <a:gd name="T13" fmla="*/ 40 h 97"/>
                <a:gd name="T14" fmla="*/ 43 w 50"/>
                <a:gd name="T15" fmla="*/ 70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5"/>
                    <a:pt x="12" y="75"/>
                  </a:cubicBezTo>
                  <a:cubicBezTo>
                    <a:pt x="23" y="57"/>
                    <a:pt x="32" y="48"/>
                    <a:pt x="32" y="43"/>
                  </a:cubicBezTo>
                  <a:cubicBezTo>
                    <a:pt x="31" y="38"/>
                    <a:pt x="21" y="7"/>
                    <a:pt x="21" y="7"/>
                  </a:cubicBezTo>
                  <a:cubicBezTo>
                    <a:pt x="33" y="0"/>
                    <a:pt x="33" y="0"/>
                    <a:pt x="33" y="0"/>
                  </a:cubicBezTo>
                  <a:cubicBezTo>
                    <a:pt x="43" y="23"/>
                    <a:pt x="43" y="23"/>
                    <a:pt x="43" y="23"/>
                  </a:cubicBezTo>
                  <a:cubicBezTo>
                    <a:pt x="44" y="26"/>
                    <a:pt x="50" y="38"/>
                    <a:pt x="50" y="40"/>
                  </a:cubicBezTo>
                  <a:cubicBezTo>
                    <a:pt x="50" y="40"/>
                    <a:pt x="45" y="63"/>
                    <a:pt x="43" y="70"/>
                  </a:cubicBezTo>
                  <a:cubicBezTo>
                    <a:pt x="41" y="78"/>
                    <a:pt x="36" y="97"/>
                    <a:pt x="36" y="97"/>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7" name="任意多边形 16"/>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8" name="任意多边形 17"/>
            <p:cNvSpPr/>
            <p:nvPr/>
          </p:nvSpPr>
          <p:spPr bwMode="auto">
            <a:xfrm>
              <a:off x="4324351" y="3165476"/>
              <a:ext cx="279400" cy="490538"/>
            </a:xfrm>
            <a:custGeom>
              <a:avLst/>
              <a:gdLst>
                <a:gd name="T0" fmla="*/ 168 w 176"/>
                <a:gd name="T1" fmla="*/ 309 h 309"/>
                <a:gd name="T2" fmla="*/ 0 w 176"/>
                <a:gd name="T3" fmla="*/ 4 h 309"/>
                <a:gd name="T4" fmla="*/ 8 w 176"/>
                <a:gd name="T5" fmla="*/ 0 h 309"/>
                <a:gd name="T6" fmla="*/ 176 w 176"/>
                <a:gd name="T7" fmla="*/ 305 h 309"/>
                <a:gd name="T8" fmla="*/ 168 w 176"/>
                <a:gd name="T9" fmla="*/ 309 h 309"/>
              </a:gdLst>
              <a:ahLst/>
              <a:cxnLst>
                <a:cxn ang="0">
                  <a:pos x="T0" y="T1"/>
                </a:cxn>
                <a:cxn ang="0">
                  <a:pos x="T2" y="T3"/>
                </a:cxn>
                <a:cxn ang="0">
                  <a:pos x="T4" y="T5"/>
                </a:cxn>
                <a:cxn ang="0">
                  <a:pos x="T6" y="T7"/>
                </a:cxn>
                <a:cxn ang="0">
                  <a:pos x="T8" y="T9"/>
                </a:cxn>
              </a:cxnLst>
              <a:rect l="0" t="0" r="r" b="b"/>
              <a:pathLst>
                <a:path w="176" h="309">
                  <a:moveTo>
                    <a:pt x="168" y="309"/>
                  </a:moveTo>
                  <a:lnTo>
                    <a:pt x="0" y="4"/>
                  </a:lnTo>
                  <a:lnTo>
                    <a:pt x="8" y="0"/>
                  </a:lnTo>
                  <a:lnTo>
                    <a:pt x="176" y="305"/>
                  </a:lnTo>
                  <a:lnTo>
                    <a:pt x="168" y="309"/>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9" name="任意多边形 18"/>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0" name="任意多边形 19"/>
            <p:cNvSpPr/>
            <p:nvPr/>
          </p:nvSpPr>
          <p:spPr bwMode="auto">
            <a:xfrm>
              <a:off x="4343401" y="3208338"/>
              <a:ext cx="193675" cy="320675"/>
            </a:xfrm>
            <a:custGeom>
              <a:avLst/>
              <a:gdLst>
                <a:gd name="T0" fmla="*/ 5 w 32"/>
                <a:gd name="T1" fmla="*/ 0 h 53"/>
                <a:gd name="T2" fmla="*/ 0 w 32"/>
                <a:gd name="T3" fmla="*/ 2 h 53"/>
                <a:gd name="T4" fmla="*/ 20 w 32"/>
                <a:gd name="T5" fmla="*/ 48 h 53"/>
                <a:gd name="T6" fmla="*/ 29 w 32"/>
                <a:gd name="T7" fmla="*/ 53 h 53"/>
                <a:gd name="T8" fmla="*/ 31 w 32"/>
                <a:gd name="T9" fmla="*/ 52 h 53"/>
                <a:gd name="T10" fmla="*/ 32 w 32"/>
                <a:gd name="T11" fmla="*/ 41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2"/>
                    <a:pt x="0" y="2"/>
                    <a:pt x="0" y="2"/>
                  </a:cubicBezTo>
                  <a:cubicBezTo>
                    <a:pt x="20" y="48"/>
                    <a:pt x="20" y="48"/>
                    <a:pt x="20" y="48"/>
                  </a:cubicBezTo>
                  <a:cubicBezTo>
                    <a:pt x="29" y="53"/>
                    <a:pt x="29" y="53"/>
                    <a:pt x="29" y="53"/>
                  </a:cubicBezTo>
                  <a:cubicBezTo>
                    <a:pt x="30" y="53"/>
                    <a:pt x="31" y="53"/>
                    <a:pt x="31" y="52"/>
                  </a:cubicBezTo>
                  <a:cubicBezTo>
                    <a:pt x="32" y="41"/>
                    <a:pt x="32" y="41"/>
                    <a:pt x="32" y="41"/>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1" name="任意多边形 20"/>
            <p:cNvSpPr/>
            <p:nvPr/>
          </p:nvSpPr>
          <p:spPr bwMode="auto">
            <a:xfrm>
              <a:off x="4319588" y="3182938"/>
              <a:ext cx="84138" cy="85725"/>
            </a:xfrm>
            <a:custGeom>
              <a:avLst/>
              <a:gdLst>
                <a:gd name="T0" fmla="*/ 12 w 14"/>
                <a:gd name="T1" fmla="*/ 4 h 14"/>
                <a:gd name="T2" fmla="*/ 10 w 14"/>
                <a:gd name="T3" fmla="*/ 12 h 14"/>
                <a:gd name="T4" fmla="*/ 2 w 14"/>
                <a:gd name="T5" fmla="*/ 10 h 14"/>
                <a:gd name="T6" fmla="*/ 4 w 14"/>
                <a:gd name="T7" fmla="*/ 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4" y="7"/>
                    <a:pt x="13" y="11"/>
                    <a:pt x="10" y="12"/>
                  </a:cubicBezTo>
                  <a:cubicBezTo>
                    <a:pt x="7" y="14"/>
                    <a:pt x="3" y="13"/>
                    <a:pt x="2" y="10"/>
                  </a:cubicBezTo>
                  <a:cubicBezTo>
                    <a:pt x="0" y="7"/>
                    <a:pt x="1" y="3"/>
                    <a:pt x="4" y="2"/>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2" name="任意多边形 21"/>
            <p:cNvSpPr/>
            <p:nvPr/>
          </p:nvSpPr>
          <p:spPr bwMode="auto">
            <a:xfrm>
              <a:off x="4252913" y="3195638"/>
              <a:ext cx="90488" cy="115888"/>
            </a:xfrm>
            <a:custGeom>
              <a:avLst/>
              <a:gdLst>
                <a:gd name="T0" fmla="*/ 15 w 15"/>
                <a:gd name="T1" fmla="*/ 0 h 19"/>
                <a:gd name="T2" fmla="*/ 12 w 15"/>
                <a:gd name="T3" fmla="*/ 18 h 19"/>
                <a:gd name="T4" fmla="*/ 0 w 15"/>
                <a:gd name="T5" fmla="*/ 8 h 19"/>
                <a:gd name="T6" fmla="*/ 15 w 15"/>
                <a:gd name="T7" fmla="*/ 0 h 19"/>
              </a:gdLst>
              <a:ahLst/>
              <a:cxnLst>
                <a:cxn ang="0">
                  <a:pos x="T0" y="T1"/>
                </a:cxn>
                <a:cxn ang="0">
                  <a:pos x="T2" y="T3"/>
                </a:cxn>
                <a:cxn ang="0">
                  <a:pos x="T4" y="T5"/>
                </a:cxn>
                <a:cxn ang="0">
                  <a:pos x="T6" y="T7"/>
                </a:cxn>
              </a:cxnLst>
              <a:rect l="0" t="0" r="r" b="b"/>
              <a:pathLst>
                <a:path w="15" h="19">
                  <a:moveTo>
                    <a:pt x="15" y="0"/>
                  </a:moveTo>
                  <a:cubicBezTo>
                    <a:pt x="15" y="0"/>
                    <a:pt x="14" y="16"/>
                    <a:pt x="12" y="18"/>
                  </a:cubicBezTo>
                  <a:cubicBezTo>
                    <a:pt x="10" y="19"/>
                    <a:pt x="0" y="8"/>
                    <a:pt x="0" y="8"/>
                  </a:cubicBezTo>
                  <a:lnTo>
                    <a:pt x="15" y="0"/>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3" name="任意多边形 22"/>
            <p:cNvSpPr/>
            <p:nvPr/>
          </p:nvSpPr>
          <p:spPr bwMode="auto">
            <a:xfrm>
              <a:off x="4343401" y="3146426"/>
              <a:ext cx="114300" cy="98425"/>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4" y="16"/>
                    <a:pt x="17" y="15"/>
                  </a:cubicBezTo>
                  <a:cubicBezTo>
                    <a:pt x="19" y="14"/>
                    <a:pt x="15" y="0"/>
                    <a:pt x="15" y="0"/>
                  </a:cubicBezTo>
                  <a:lnTo>
                    <a:pt x="0" y="8"/>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4" name="任意多边形 23"/>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5" name="任意多边形 25"/>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6" name="任意多边形 26"/>
            <p:cNvSpPr/>
            <p:nvPr/>
          </p:nvSpPr>
          <p:spPr bwMode="auto">
            <a:xfrm>
              <a:off x="4464051" y="2649538"/>
              <a:ext cx="103188" cy="103188"/>
            </a:xfrm>
            <a:custGeom>
              <a:avLst/>
              <a:gdLst>
                <a:gd name="T0" fmla="*/ 17 w 17"/>
                <a:gd name="T1" fmla="*/ 11 h 17"/>
                <a:gd name="T2" fmla="*/ 8 w 17"/>
                <a:gd name="T3" fmla="*/ 3 h 17"/>
                <a:gd name="T4" fmla="*/ 6 w 17"/>
                <a:gd name="T5" fmla="*/ 17 h 17"/>
                <a:gd name="T6" fmla="*/ 17 w 17"/>
                <a:gd name="T7" fmla="*/ 11 h 17"/>
              </a:gdLst>
              <a:ahLst/>
              <a:cxnLst>
                <a:cxn ang="0">
                  <a:pos x="T0" y="T1"/>
                </a:cxn>
                <a:cxn ang="0">
                  <a:pos x="T2" y="T3"/>
                </a:cxn>
                <a:cxn ang="0">
                  <a:pos x="T4" y="T5"/>
                </a:cxn>
                <a:cxn ang="0">
                  <a:pos x="T6" y="T7"/>
                </a:cxn>
              </a:cxnLst>
              <a:rect l="0" t="0" r="r" b="b"/>
              <a:pathLst>
                <a:path w="17" h="17">
                  <a:moveTo>
                    <a:pt x="17" y="11"/>
                  </a:moveTo>
                  <a:cubicBezTo>
                    <a:pt x="17" y="11"/>
                    <a:pt x="15" y="0"/>
                    <a:pt x="8" y="3"/>
                  </a:cubicBezTo>
                  <a:cubicBezTo>
                    <a:pt x="0" y="5"/>
                    <a:pt x="6" y="17"/>
                    <a:pt x="6" y="17"/>
                  </a:cubicBezTo>
                  <a:lnTo>
                    <a:pt x="17" y="1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7" name="任意多边形 27"/>
            <p:cNvSpPr/>
            <p:nvPr/>
          </p:nvSpPr>
          <p:spPr bwMode="auto">
            <a:xfrm>
              <a:off x="4470401" y="2698751"/>
              <a:ext cx="127000" cy="96838"/>
            </a:xfrm>
            <a:custGeom>
              <a:avLst/>
              <a:gdLst>
                <a:gd name="T0" fmla="*/ 0 w 80"/>
                <a:gd name="T1" fmla="*/ 34 h 61"/>
                <a:gd name="T2" fmla="*/ 65 w 80"/>
                <a:gd name="T3" fmla="*/ 0 h 61"/>
                <a:gd name="T4" fmla="*/ 80 w 80"/>
                <a:gd name="T5" fmla="*/ 27 h 61"/>
                <a:gd name="T6" fmla="*/ 15 w 80"/>
                <a:gd name="T7" fmla="*/ 61 h 61"/>
                <a:gd name="T8" fmla="*/ 0 w 80"/>
                <a:gd name="T9" fmla="*/ 34 h 61"/>
              </a:gdLst>
              <a:ahLst/>
              <a:cxnLst>
                <a:cxn ang="0">
                  <a:pos x="T0" y="T1"/>
                </a:cxn>
                <a:cxn ang="0">
                  <a:pos x="T2" y="T3"/>
                </a:cxn>
                <a:cxn ang="0">
                  <a:pos x="T4" y="T5"/>
                </a:cxn>
                <a:cxn ang="0">
                  <a:pos x="T6" y="T7"/>
                </a:cxn>
                <a:cxn ang="0">
                  <a:pos x="T8" y="T9"/>
                </a:cxn>
              </a:cxnLst>
              <a:rect l="0" t="0" r="r" b="b"/>
              <a:pathLst>
                <a:path w="80" h="61">
                  <a:moveTo>
                    <a:pt x="0" y="34"/>
                  </a:moveTo>
                  <a:lnTo>
                    <a:pt x="65" y="0"/>
                  </a:lnTo>
                  <a:lnTo>
                    <a:pt x="80" y="27"/>
                  </a:lnTo>
                  <a:lnTo>
                    <a:pt x="15" y="61"/>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8" name="任意多边形 28"/>
            <p:cNvSpPr/>
            <p:nvPr/>
          </p:nvSpPr>
          <p:spPr bwMode="auto">
            <a:xfrm>
              <a:off x="5468938" y="3576638"/>
              <a:ext cx="206375" cy="395288"/>
            </a:xfrm>
            <a:custGeom>
              <a:avLst/>
              <a:gdLst>
                <a:gd name="T0" fmla="*/ 9 w 34"/>
                <a:gd name="T1" fmla="*/ 41 h 65"/>
                <a:gd name="T2" fmla="*/ 22 w 34"/>
                <a:gd name="T3" fmla="*/ 65 h 65"/>
                <a:gd name="T4" fmla="*/ 34 w 34"/>
                <a:gd name="T5" fmla="*/ 62 h 65"/>
                <a:gd name="T6" fmla="*/ 11 w 34"/>
                <a:gd name="T7" fmla="*/ 0 h 65"/>
                <a:gd name="T8" fmla="*/ 3 w 34"/>
                <a:gd name="T9" fmla="*/ 0 h 65"/>
                <a:gd name="T10" fmla="*/ 9 w 34"/>
                <a:gd name="T11" fmla="*/ 41 h 65"/>
              </a:gdLst>
              <a:ahLst/>
              <a:cxnLst>
                <a:cxn ang="0">
                  <a:pos x="T0" y="T1"/>
                </a:cxn>
                <a:cxn ang="0">
                  <a:pos x="T2" y="T3"/>
                </a:cxn>
                <a:cxn ang="0">
                  <a:pos x="T4" y="T5"/>
                </a:cxn>
                <a:cxn ang="0">
                  <a:pos x="T6" y="T7"/>
                </a:cxn>
                <a:cxn ang="0">
                  <a:pos x="T8" y="T9"/>
                </a:cxn>
                <a:cxn ang="0">
                  <a:pos x="T10" y="T11"/>
                </a:cxn>
              </a:cxnLst>
              <a:rect l="0" t="0" r="r" b="b"/>
              <a:pathLst>
                <a:path w="34" h="65">
                  <a:moveTo>
                    <a:pt x="9" y="41"/>
                  </a:moveTo>
                  <a:cubicBezTo>
                    <a:pt x="19" y="57"/>
                    <a:pt x="22" y="65"/>
                    <a:pt x="22" y="65"/>
                  </a:cubicBezTo>
                  <a:cubicBezTo>
                    <a:pt x="34" y="62"/>
                    <a:pt x="34" y="62"/>
                    <a:pt x="34" y="62"/>
                  </a:cubicBezTo>
                  <a:cubicBezTo>
                    <a:pt x="34" y="62"/>
                    <a:pt x="19" y="4"/>
                    <a:pt x="11" y="0"/>
                  </a:cubicBezTo>
                  <a:cubicBezTo>
                    <a:pt x="10" y="0"/>
                    <a:pt x="7" y="0"/>
                    <a:pt x="3" y="0"/>
                  </a:cubicBezTo>
                  <a:cubicBezTo>
                    <a:pt x="0" y="7"/>
                    <a:pt x="3" y="30"/>
                    <a:pt x="9" y="4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9" name="任意多边形 29"/>
            <p:cNvSpPr/>
            <p:nvPr/>
          </p:nvSpPr>
          <p:spPr bwMode="auto">
            <a:xfrm>
              <a:off x="5167313" y="3159126"/>
              <a:ext cx="768350" cy="720725"/>
            </a:xfrm>
            <a:custGeom>
              <a:avLst/>
              <a:gdLst>
                <a:gd name="T0" fmla="*/ 107 w 127"/>
                <a:gd name="T1" fmla="*/ 58 h 119"/>
                <a:gd name="T2" fmla="*/ 98 w 127"/>
                <a:gd name="T3" fmla="*/ 46 h 119"/>
                <a:gd name="T4" fmla="*/ 44 w 127"/>
                <a:gd name="T5" fmla="*/ 15 h 119"/>
                <a:gd name="T6" fmla="*/ 21 w 127"/>
                <a:gd name="T7" fmla="*/ 21 h 119"/>
                <a:gd name="T8" fmla="*/ 4 w 127"/>
                <a:gd name="T9" fmla="*/ 0 h 119"/>
                <a:gd name="T10" fmla="*/ 1 w 127"/>
                <a:gd name="T11" fmla="*/ 27 h 119"/>
                <a:gd name="T12" fmla="*/ 36 w 127"/>
                <a:gd name="T13" fmla="*/ 45 h 119"/>
                <a:gd name="T14" fmla="*/ 43 w 127"/>
                <a:gd name="T15" fmla="*/ 43 h 119"/>
                <a:gd name="T16" fmla="*/ 90 w 127"/>
                <a:gd name="T17" fmla="*/ 62 h 119"/>
                <a:gd name="T18" fmla="*/ 98 w 127"/>
                <a:gd name="T19" fmla="*/ 90 h 119"/>
                <a:gd name="T20" fmla="*/ 113 w 127"/>
                <a:gd name="T21" fmla="*/ 119 h 119"/>
                <a:gd name="T22" fmla="*/ 127 w 127"/>
                <a:gd name="T23" fmla="*/ 118 h 119"/>
                <a:gd name="T24" fmla="*/ 107 w 127"/>
                <a:gd name="T2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9">
                  <a:moveTo>
                    <a:pt x="107" y="58"/>
                  </a:moveTo>
                  <a:cubicBezTo>
                    <a:pt x="105" y="54"/>
                    <a:pt x="102" y="49"/>
                    <a:pt x="98" y="46"/>
                  </a:cubicBezTo>
                  <a:cubicBezTo>
                    <a:pt x="44" y="15"/>
                    <a:pt x="44" y="15"/>
                    <a:pt x="44" y="15"/>
                  </a:cubicBezTo>
                  <a:cubicBezTo>
                    <a:pt x="21" y="21"/>
                    <a:pt x="21" y="21"/>
                    <a:pt x="21" y="21"/>
                  </a:cubicBezTo>
                  <a:cubicBezTo>
                    <a:pt x="4" y="0"/>
                    <a:pt x="4" y="0"/>
                    <a:pt x="4" y="0"/>
                  </a:cubicBezTo>
                  <a:cubicBezTo>
                    <a:pt x="0" y="6"/>
                    <a:pt x="1" y="25"/>
                    <a:pt x="1" y="27"/>
                  </a:cubicBezTo>
                  <a:cubicBezTo>
                    <a:pt x="1" y="27"/>
                    <a:pt x="35" y="54"/>
                    <a:pt x="36" y="45"/>
                  </a:cubicBezTo>
                  <a:cubicBezTo>
                    <a:pt x="37" y="42"/>
                    <a:pt x="41" y="42"/>
                    <a:pt x="43" y="43"/>
                  </a:cubicBezTo>
                  <a:cubicBezTo>
                    <a:pt x="90" y="62"/>
                    <a:pt x="90" y="62"/>
                    <a:pt x="90" y="62"/>
                  </a:cubicBezTo>
                  <a:cubicBezTo>
                    <a:pt x="90" y="62"/>
                    <a:pt x="92" y="80"/>
                    <a:pt x="98" y="90"/>
                  </a:cubicBezTo>
                  <a:cubicBezTo>
                    <a:pt x="107" y="107"/>
                    <a:pt x="113" y="119"/>
                    <a:pt x="113" y="119"/>
                  </a:cubicBezTo>
                  <a:cubicBezTo>
                    <a:pt x="127" y="118"/>
                    <a:pt x="127" y="118"/>
                    <a:pt x="127" y="118"/>
                  </a:cubicBezTo>
                  <a:lnTo>
                    <a:pt x="107" y="58"/>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任意多边形 30"/>
            <p:cNvSpPr/>
            <p:nvPr/>
          </p:nvSpPr>
          <p:spPr bwMode="auto">
            <a:xfrm>
              <a:off x="5851526" y="3856038"/>
              <a:ext cx="193675" cy="73025"/>
            </a:xfrm>
            <a:custGeom>
              <a:avLst/>
              <a:gdLst>
                <a:gd name="T0" fmla="*/ 0 w 32"/>
                <a:gd name="T1" fmla="*/ 3 h 12"/>
                <a:gd name="T2" fmla="*/ 1 w 32"/>
                <a:gd name="T3" fmla="*/ 12 h 12"/>
                <a:gd name="T4" fmla="*/ 31 w 32"/>
                <a:gd name="T5" fmla="*/ 7 h 12"/>
                <a:gd name="T6" fmla="*/ 21 w 32"/>
                <a:gd name="T7" fmla="*/ 0 h 12"/>
                <a:gd name="T8" fmla="*/ 0 w 32"/>
                <a:gd name="T9" fmla="*/ 3 h 12"/>
              </a:gdLst>
              <a:ahLst/>
              <a:cxnLst>
                <a:cxn ang="0">
                  <a:pos x="T0" y="T1"/>
                </a:cxn>
                <a:cxn ang="0">
                  <a:pos x="T2" y="T3"/>
                </a:cxn>
                <a:cxn ang="0">
                  <a:pos x="T4" y="T5"/>
                </a:cxn>
                <a:cxn ang="0">
                  <a:pos x="T6" y="T7"/>
                </a:cxn>
                <a:cxn ang="0">
                  <a:pos x="T8" y="T9"/>
                </a:cxn>
              </a:cxnLst>
              <a:rect l="0" t="0" r="r" b="b"/>
              <a:pathLst>
                <a:path w="32" h="12">
                  <a:moveTo>
                    <a:pt x="0" y="3"/>
                  </a:moveTo>
                  <a:cubicBezTo>
                    <a:pt x="1" y="12"/>
                    <a:pt x="1" y="12"/>
                    <a:pt x="1" y="12"/>
                  </a:cubicBezTo>
                  <a:cubicBezTo>
                    <a:pt x="31" y="7"/>
                    <a:pt x="31" y="7"/>
                    <a:pt x="31" y="7"/>
                  </a:cubicBezTo>
                  <a:cubicBezTo>
                    <a:pt x="31" y="7"/>
                    <a:pt x="32" y="0"/>
                    <a:pt x="21" y="0"/>
                  </a:cubicBezTo>
                  <a:cubicBezTo>
                    <a:pt x="11" y="0"/>
                    <a:pt x="0" y="3"/>
                    <a:pt x="0" y="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任意多边形 31"/>
            <p:cNvSpPr/>
            <p:nvPr/>
          </p:nvSpPr>
          <p:spPr bwMode="auto">
            <a:xfrm>
              <a:off x="4518026" y="2638426"/>
              <a:ext cx="98425" cy="96838"/>
            </a:xfrm>
            <a:custGeom>
              <a:avLst/>
              <a:gdLst>
                <a:gd name="T0" fmla="*/ 16 w 16"/>
                <a:gd name="T1" fmla="*/ 10 h 16"/>
                <a:gd name="T2" fmla="*/ 7 w 16"/>
                <a:gd name="T3" fmla="*/ 2 h 16"/>
                <a:gd name="T4" fmla="*/ 5 w 16"/>
                <a:gd name="T5" fmla="*/ 16 h 16"/>
                <a:gd name="T6" fmla="*/ 16 w 16"/>
                <a:gd name="T7" fmla="*/ 10 h 16"/>
              </a:gdLst>
              <a:ahLst/>
              <a:cxnLst>
                <a:cxn ang="0">
                  <a:pos x="T0" y="T1"/>
                </a:cxn>
                <a:cxn ang="0">
                  <a:pos x="T2" y="T3"/>
                </a:cxn>
                <a:cxn ang="0">
                  <a:pos x="T4" y="T5"/>
                </a:cxn>
                <a:cxn ang="0">
                  <a:pos x="T6" y="T7"/>
                </a:cxn>
              </a:cxnLst>
              <a:rect l="0" t="0" r="r" b="b"/>
              <a:pathLst>
                <a:path w="16" h="16">
                  <a:moveTo>
                    <a:pt x="16" y="10"/>
                  </a:moveTo>
                  <a:cubicBezTo>
                    <a:pt x="16" y="10"/>
                    <a:pt x="14" y="0"/>
                    <a:pt x="7" y="2"/>
                  </a:cubicBezTo>
                  <a:cubicBezTo>
                    <a:pt x="0" y="4"/>
                    <a:pt x="5" y="16"/>
                    <a:pt x="5" y="16"/>
                  </a:cubicBezTo>
                  <a:lnTo>
                    <a:pt x="16"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任意多边形 32"/>
            <p:cNvSpPr/>
            <p:nvPr/>
          </p:nvSpPr>
          <p:spPr bwMode="auto">
            <a:xfrm>
              <a:off x="5595938" y="3946526"/>
              <a:ext cx="200025" cy="73025"/>
            </a:xfrm>
            <a:custGeom>
              <a:avLst/>
              <a:gdLst>
                <a:gd name="T0" fmla="*/ 0 w 33"/>
                <a:gd name="T1" fmla="*/ 2 h 12"/>
                <a:gd name="T2" fmla="*/ 2 w 33"/>
                <a:gd name="T3" fmla="*/ 12 h 12"/>
                <a:gd name="T4" fmla="*/ 32 w 33"/>
                <a:gd name="T5" fmla="*/ 7 h 12"/>
                <a:gd name="T6" fmla="*/ 22 w 33"/>
                <a:gd name="T7" fmla="*/ 0 h 12"/>
                <a:gd name="T8" fmla="*/ 0 w 33"/>
                <a:gd name="T9" fmla="*/ 2 h 12"/>
              </a:gdLst>
              <a:ahLst/>
              <a:cxnLst>
                <a:cxn ang="0">
                  <a:pos x="T0" y="T1"/>
                </a:cxn>
                <a:cxn ang="0">
                  <a:pos x="T2" y="T3"/>
                </a:cxn>
                <a:cxn ang="0">
                  <a:pos x="T4" y="T5"/>
                </a:cxn>
                <a:cxn ang="0">
                  <a:pos x="T6" y="T7"/>
                </a:cxn>
                <a:cxn ang="0">
                  <a:pos x="T8" y="T9"/>
                </a:cxn>
              </a:cxnLst>
              <a:rect l="0" t="0" r="r" b="b"/>
              <a:pathLst>
                <a:path w="33" h="12">
                  <a:moveTo>
                    <a:pt x="0" y="2"/>
                  </a:moveTo>
                  <a:cubicBezTo>
                    <a:pt x="2" y="12"/>
                    <a:pt x="2" y="12"/>
                    <a:pt x="2" y="12"/>
                  </a:cubicBezTo>
                  <a:cubicBezTo>
                    <a:pt x="32" y="7"/>
                    <a:pt x="32" y="7"/>
                    <a:pt x="32" y="7"/>
                  </a:cubicBezTo>
                  <a:cubicBezTo>
                    <a:pt x="32" y="7"/>
                    <a:pt x="33" y="0"/>
                    <a:pt x="22" y="0"/>
                  </a:cubicBezTo>
                  <a:cubicBezTo>
                    <a:pt x="12" y="0"/>
                    <a:pt x="0" y="2"/>
                    <a:pt x="0" y="2"/>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 name="任意多边形 33"/>
            <p:cNvSpPr/>
            <p:nvPr/>
          </p:nvSpPr>
          <p:spPr bwMode="auto">
            <a:xfrm>
              <a:off x="4549776" y="2698751"/>
              <a:ext cx="617538" cy="479425"/>
            </a:xfrm>
            <a:custGeom>
              <a:avLst/>
              <a:gdLst>
                <a:gd name="T0" fmla="*/ 86 w 102"/>
                <a:gd name="T1" fmla="*/ 79 h 79"/>
                <a:gd name="T2" fmla="*/ 81 w 102"/>
                <a:gd name="T3" fmla="*/ 48 h 79"/>
                <a:gd name="T4" fmla="*/ 40 w 102"/>
                <a:gd name="T5" fmla="*/ 35 h 79"/>
                <a:gd name="T6" fmla="*/ 12 w 102"/>
                <a:gd name="T7" fmla="*/ 0 h 79"/>
                <a:gd name="T8" fmla="*/ 0 w 102"/>
                <a:gd name="T9" fmla="*/ 6 h 79"/>
                <a:gd name="T10" fmla="*/ 23 w 102"/>
                <a:gd name="T11" fmla="*/ 45 h 79"/>
                <a:gd name="T12" fmla="*/ 28 w 102"/>
                <a:gd name="T13" fmla="*/ 50 h 79"/>
                <a:gd name="T14" fmla="*/ 60 w 102"/>
                <a:gd name="T15" fmla="*/ 66 h 79"/>
                <a:gd name="T16" fmla="*/ 86 w 102"/>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79">
                  <a:moveTo>
                    <a:pt x="86" y="79"/>
                  </a:moveTo>
                  <a:cubicBezTo>
                    <a:pt x="91" y="64"/>
                    <a:pt x="102" y="57"/>
                    <a:pt x="81" y="48"/>
                  </a:cubicBezTo>
                  <a:cubicBezTo>
                    <a:pt x="64" y="40"/>
                    <a:pt x="43" y="38"/>
                    <a:pt x="40" y="35"/>
                  </a:cubicBezTo>
                  <a:cubicBezTo>
                    <a:pt x="36" y="32"/>
                    <a:pt x="12" y="0"/>
                    <a:pt x="12" y="0"/>
                  </a:cubicBezTo>
                  <a:cubicBezTo>
                    <a:pt x="0" y="6"/>
                    <a:pt x="0" y="6"/>
                    <a:pt x="0" y="6"/>
                  </a:cubicBezTo>
                  <a:cubicBezTo>
                    <a:pt x="23" y="45"/>
                    <a:pt x="23" y="45"/>
                    <a:pt x="23" y="45"/>
                  </a:cubicBezTo>
                  <a:cubicBezTo>
                    <a:pt x="25" y="48"/>
                    <a:pt x="26" y="49"/>
                    <a:pt x="28" y="50"/>
                  </a:cubicBezTo>
                  <a:cubicBezTo>
                    <a:pt x="60" y="66"/>
                    <a:pt x="60" y="66"/>
                    <a:pt x="60" y="66"/>
                  </a:cubicBezTo>
                  <a:lnTo>
                    <a:pt x="86" y="79"/>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4" name="任意多边形 34"/>
            <p:cNvSpPr/>
            <p:nvPr/>
          </p:nvSpPr>
          <p:spPr bwMode="auto">
            <a:xfrm>
              <a:off x="4530726" y="2668588"/>
              <a:ext cx="120650" cy="96838"/>
            </a:xfrm>
            <a:custGeom>
              <a:avLst/>
              <a:gdLst>
                <a:gd name="T0" fmla="*/ 0 w 76"/>
                <a:gd name="T1" fmla="*/ 34 h 61"/>
                <a:gd name="T2" fmla="*/ 65 w 76"/>
                <a:gd name="T3" fmla="*/ 0 h 61"/>
                <a:gd name="T4" fmla="*/ 76 w 76"/>
                <a:gd name="T5" fmla="*/ 27 h 61"/>
                <a:gd name="T6" fmla="*/ 12 w 76"/>
                <a:gd name="T7" fmla="*/ 61 h 61"/>
                <a:gd name="T8" fmla="*/ 0 w 76"/>
                <a:gd name="T9" fmla="*/ 34 h 61"/>
              </a:gdLst>
              <a:ahLst/>
              <a:cxnLst>
                <a:cxn ang="0">
                  <a:pos x="T0" y="T1"/>
                </a:cxn>
                <a:cxn ang="0">
                  <a:pos x="T2" y="T3"/>
                </a:cxn>
                <a:cxn ang="0">
                  <a:pos x="T4" y="T5"/>
                </a:cxn>
                <a:cxn ang="0">
                  <a:pos x="T6" y="T7"/>
                </a:cxn>
                <a:cxn ang="0">
                  <a:pos x="T8" y="T9"/>
                </a:cxn>
              </a:cxnLst>
              <a:rect l="0" t="0" r="r" b="b"/>
              <a:pathLst>
                <a:path w="76" h="61">
                  <a:moveTo>
                    <a:pt x="0" y="34"/>
                  </a:moveTo>
                  <a:lnTo>
                    <a:pt x="65" y="0"/>
                  </a:lnTo>
                  <a:lnTo>
                    <a:pt x="76" y="27"/>
                  </a:lnTo>
                  <a:lnTo>
                    <a:pt x="12" y="61"/>
                  </a:lnTo>
                  <a:lnTo>
                    <a:pt x="0" y="34"/>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5" name="任意多边形 35"/>
            <p:cNvSpPr/>
            <p:nvPr/>
          </p:nvSpPr>
          <p:spPr bwMode="auto">
            <a:xfrm>
              <a:off x="5172076" y="2286001"/>
              <a:ext cx="109538" cy="96838"/>
            </a:xfrm>
            <a:custGeom>
              <a:avLst/>
              <a:gdLst>
                <a:gd name="T0" fmla="*/ 7 w 18"/>
                <a:gd name="T1" fmla="*/ 16 h 16"/>
                <a:gd name="T2" fmla="*/ 6 w 18"/>
                <a:gd name="T3" fmla="*/ 4 h 16"/>
                <a:gd name="T4" fmla="*/ 18 w 18"/>
                <a:gd name="T5" fmla="*/ 11 h 16"/>
                <a:gd name="T6" fmla="*/ 7 w 18"/>
                <a:gd name="T7" fmla="*/ 16 h 16"/>
              </a:gdLst>
              <a:ahLst/>
              <a:cxnLst>
                <a:cxn ang="0">
                  <a:pos x="T0" y="T1"/>
                </a:cxn>
                <a:cxn ang="0">
                  <a:pos x="T2" y="T3"/>
                </a:cxn>
                <a:cxn ang="0">
                  <a:pos x="T4" y="T5"/>
                </a:cxn>
                <a:cxn ang="0">
                  <a:pos x="T6" y="T7"/>
                </a:cxn>
              </a:cxnLst>
              <a:rect l="0" t="0" r="r" b="b"/>
              <a:pathLst>
                <a:path w="18" h="16">
                  <a:moveTo>
                    <a:pt x="7" y="16"/>
                  </a:moveTo>
                  <a:cubicBezTo>
                    <a:pt x="7" y="16"/>
                    <a:pt x="0" y="9"/>
                    <a:pt x="6" y="4"/>
                  </a:cubicBezTo>
                  <a:cubicBezTo>
                    <a:pt x="12" y="0"/>
                    <a:pt x="18" y="11"/>
                    <a:pt x="18" y="11"/>
                  </a:cubicBezTo>
                  <a:lnTo>
                    <a:pt x="7" y="16"/>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6" name="任意多边形 36"/>
            <p:cNvSpPr/>
            <p:nvPr/>
          </p:nvSpPr>
          <p:spPr bwMode="auto">
            <a:xfrm>
              <a:off x="5184776" y="2352676"/>
              <a:ext cx="217488" cy="685800"/>
            </a:xfrm>
            <a:custGeom>
              <a:avLst/>
              <a:gdLst>
                <a:gd name="T0" fmla="*/ 27 w 36"/>
                <a:gd name="T1" fmla="*/ 112 h 113"/>
                <a:gd name="T2" fmla="*/ 4 w 36"/>
                <a:gd name="T3" fmla="*/ 91 h 113"/>
                <a:gd name="T4" fmla="*/ 17 w 36"/>
                <a:gd name="T5" fmla="*/ 49 h 113"/>
                <a:gd name="T6" fmla="*/ 4 w 36"/>
                <a:gd name="T7" fmla="*/ 6 h 113"/>
                <a:gd name="T8" fmla="*/ 16 w 36"/>
                <a:gd name="T9" fmla="*/ 0 h 113"/>
                <a:gd name="T10" fmla="*/ 35 w 36"/>
                <a:gd name="T11" fmla="*/ 41 h 113"/>
                <a:gd name="T12" fmla="*/ 36 w 36"/>
                <a:gd name="T13" fmla="*/ 48 h 113"/>
                <a:gd name="T14" fmla="*/ 31 w 36"/>
                <a:gd name="T15" fmla="*/ 84 h 113"/>
                <a:gd name="T16" fmla="*/ 27 w 36"/>
                <a:gd name="T17"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3">
                  <a:moveTo>
                    <a:pt x="27" y="112"/>
                  </a:moveTo>
                  <a:cubicBezTo>
                    <a:pt x="12" y="108"/>
                    <a:pt x="0" y="113"/>
                    <a:pt x="4" y="91"/>
                  </a:cubicBezTo>
                  <a:cubicBezTo>
                    <a:pt x="7" y="72"/>
                    <a:pt x="18" y="54"/>
                    <a:pt x="17" y="49"/>
                  </a:cubicBezTo>
                  <a:cubicBezTo>
                    <a:pt x="17" y="44"/>
                    <a:pt x="4" y="6"/>
                    <a:pt x="4" y="6"/>
                  </a:cubicBezTo>
                  <a:cubicBezTo>
                    <a:pt x="16" y="0"/>
                    <a:pt x="16" y="0"/>
                    <a:pt x="16" y="0"/>
                  </a:cubicBezTo>
                  <a:cubicBezTo>
                    <a:pt x="35" y="41"/>
                    <a:pt x="35" y="41"/>
                    <a:pt x="35" y="41"/>
                  </a:cubicBezTo>
                  <a:cubicBezTo>
                    <a:pt x="36" y="44"/>
                    <a:pt x="36" y="46"/>
                    <a:pt x="36" y="48"/>
                  </a:cubicBezTo>
                  <a:cubicBezTo>
                    <a:pt x="31" y="84"/>
                    <a:pt x="31" y="84"/>
                    <a:pt x="31" y="84"/>
                  </a:cubicBezTo>
                  <a:lnTo>
                    <a:pt x="27" y="112"/>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7" name="任意多边形 37"/>
            <p:cNvSpPr/>
            <p:nvPr/>
          </p:nvSpPr>
          <p:spPr bwMode="auto">
            <a:xfrm>
              <a:off x="5184776" y="2328863"/>
              <a:ext cx="120650" cy="96838"/>
            </a:xfrm>
            <a:custGeom>
              <a:avLst/>
              <a:gdLst>
                <a:gd name="T0" fmla="*/ 65 w 76"/>
                <a:gd name="T1" fmla="*/ 0 h 61"/>
                <a:gd name="T2" fmla="*/ 0 w 76"/>
                <a:gd name="T3" fmla="*/ 34 h 61"/>
                <a:gd name="T4" fmla="*/ 15 w 76"/>
                <a:gd name="T5" fmla="*/ 61 h 61"/>
                <a:gd name="T6" fmla="*/ 76 w 76"/>
                <a:gd name="T7" fmla="*/ 27 h 61"/>
                <a:gd name="T8" fmla="*/ 65 w 76"/>
                <a:gd name="T9" fmla="*/ 0 h 61"/>
              </a:gdLst>
              <a:ahLst/>
              <a:cxnLst>
                <a:cxn ang="0">
                  <a:pos x="T0" y="T1"/>
                </a:cxn>
                <a:cxn ang="0">
                  <a:pos x="T2" y="T3"/>
                </a:cxn>
                <a:cxn ang="0">
                  <a:pos x="T4" y="T5"/>
                </a:cxn>
                <a:cxn ang="0">
                  <a:pos x="T6" y="T7"/>
                </a:cxn>
                <a:cxn ang="0">
                  <a:pos x="T8" y="T9"/>
                </a:cxn>
              </a:cxnLst>
              <a:rect l="0" t="0" r="r" b="b"/>
              <a:pathLst>
                <a:path w="76" h="61">
                  <a:moveTo>
                    <a:pt x="65" y="0"/>
                  </a:moveTo>
                  <a:lnTo>
                    <a:pt x="0" y="34"/>
                  </a:lnTo>
                  <a:lnTo>
                    <a:pt x="15" y="61"/>
                  </a:lnTo>
                  <a:lnTo>
                    <a:pt x="76" y="27"/>
                  </a:lnTo>
                  <a:lnTo>
                    <a:pt x="65" y="0"/>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8" name="任意多边形 38"/>
            <p:cNvSpPr/>
            <p:nvPr/>
          </p:nvSpPr>
          <p:spPr bwMode="auto">
            <a:xfrm>
              <a:off x="5172076" y="3244851"/>
              <a:ext cx="673100" cy="484188"/>
            </a:xfrm>
            <a:custGeom>
              <a:avLst/>
              <a:gdLst>
                <a:gd name="T0" fmla="*/ 49 w 111"/>
                <a:gd name="T1" fmla="*/ 0 h 80"/>
                <a:gd name="T2" fmla="*/ 0 w 111"/>
                <a:gd name="T3" fmla="*/ 13 h 80"/>
                <a:gd name="T4" fmla="*/ 6 w 111"/>
                <a:gd name="T5" fmla="*/ 39 h 80"/>
                <a:gd name="T6" fmla="*/ 35 w 111"/>
                <a:gd name="T7" fmla="*/ 55 h 80"/>
                <a:gd name="T8" fmla="*/ 43 w 111"/>
                <a:gd name="T9" fmla="*/ 78 h 80"/>
                <a:gd name="T10" fmla="*/ 107 w 111"/>
                <a:gd name="T11" fmla="*/ 40 h 80"/>
                <a:gd name="T12" fmla="*/ 95 w 111"/>
                <a:gd name="T13" fmla="*/ 17 h 80"/>
                <a:gd name="T14" fmla="*/ 60 w 111"/>
                <a:gd name="T15" fmla="*/ 8 h 80"/>
                <a:gd name="T16" fmla="*/ 4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0">
                  <a:moveTo>
                    <a:pt x="49" y="0"/>
                  </a:moveTo>
                  <a:cubicBezTo>
                    <a:pt x="0" y="13"/>
                    <a:pt x="0" y="13"/>
                    <a:pt x="0" y="13"/>
                  </a:cubicBezTo>
                  <a:cubicBezTo>
                    <a:pt x="0" y="13"/>
                    <a:pt x="2" y="29"/>
                    <a:pt x="6" y="39"/>
                  </a:cubicBezTo>
                  <a:cubicBezTo>
                    <a:pt x="14" y="56"/>
                    <a:pt x="29" y="49"/>
                    <a:pt x="35" y="55"/>
                  </a:cubicBezTo>
                  <a:cubicBezTo>
                    <a:pt x="44" y="62"/>
                    <a:pt x="37" y="80"/>
                    <a:pt x="43" y="78"/>
                  </a:cubicBezTo>
                  <a:cubicBezTo>
                    <a:pt x="53" y="75"/>
                    <a:pt x="92" y="49"/>
                    <a:pt x="107" y="40"/>
                  </a:cubicBezTo>
                  <a:cubicBezTo>
                    <a:pt x="111" y="38"/>
                    <a:pt x="103" y="19"/>
                    <a:pt x="95" y="17"/>
                  </a:cubicBezTo>
                  <a:cubicBezTo>
                    <a:pt x="79" y="14"/>
                    <a:pt x="74" y="16"/>
                    <a:pt x="60" y="8"/>
                  </a:cubicBezTo>
                  <a:cubicBezTo>
                    <a:pt x="53" y="3"/>
                    <a:pt x="49" y="0"/>
                    <a:pt x="49" y="0"/>
                  </a:cubicBezTo>
                  <a:close/>
                </a:path>
              </a:pathLst>
            </a:custGeom>
            <a:solidFill>
              <a:srgbClr val="34B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9" name="任意多边形 39"/>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0" name="任意多边形 40"/>
            <p:cNvSpPr/>
            <p:nvPr/>
          </p:nvSpPr>
          <p:spPr bwMode="auto">
            <a:xfrm>
              <a:off x="5141913" y="2952751"/>
              <a:ext cx="242888" cy="455613"/>
            </a:xfrm>
            <a:custGeom>
              <a:avLst/>
              <a:gdLst>
                <a:gd name="T0" fmla="*/ 145 w 153"/>
                <a:gd name="T1" fmla="*/ 287 h 287"/>
                <a:gd name="T2" fmla="*/ 0 w 153"/>
                <a:gd name="T3" fmla="*/ 4 h 287"/>
                <a:gd name="T4" fmla="*/ 8 w 153"/>
                <a:gd name="T5" fmla="*/ 0 h 287"/>
                <a:gd name="T6" fmla="*/ 153 w 153"/>
                <a:gd name="T7" fmla="*/ 283 h 287"/>
                <a:gd name="T8" fmla="*/ 145 w 153"/>
                <a:gd name="T9" fmla="*/ 287 h 287"/>
              </a:gdLst>
              <a:ahLst/>
              <a:cxnLst>
                <a:cxn ang="0">
                  <a:pos x="T0" y="T1"/>
                </a:cxn>
                <a:cxn ang="0">
                  <a:pos x="T2" y="T3"/>
                </a:cxn>
                <a:cxn ang="0">
                  <a:pos x="T4" y="T5"/>
                </a:cxn>
                <a:cxn ang="0">
                  <a:pos x="T6" y="T7"/>
                </a:cxn>
                <a:cxn ang="0">
                  <a:pos x="T8" y="T9"/>
                </a:cxn>
              </a:cxnLst>
              <a:rect l="0" t="0" r="r" b="b"/>
              <a:pathLst>
                <a:path w="153" h="287">
                  <a:moveTo>
                    <a:pt x="145" y="287"/>
                  </a:moveTo>
                  <a:lnTo>
                    <a:pt x="0" y="4"/>
                  </a:lnTo>
                  <a:lnTo>
                    <a:pt x="8" y="0"/>
                  </a:lnTo>
                  <a:lnTo>
                    <a:pt x="153" y="283"/>
                  </a:lnTo>
                  <a:lnTo>
                    <a:pt x="145" y="287"/>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1" name="任意多边形 41"/>
            <p:cNvSpPr/>
            <p:nvPr/>
          </p:nvSpPr>
          <p:spPr bwMode="auto">
            <a:xfrm>
              <a:off x="5021263" y="2819401"/>
              <a:ext cx="217488" cy="219075"/>
            </a:xfrm>
            <a:custGeom>
              <a:avLst/>
              <a:gdLst>
                <a:gd name="T0" fmla="*/ 3 w 36"/>
                <a:gd name="T1" fmla="*/ 24 h 36"/>
                <a:gd name="T2" fmla="*/ 24 w 36"/>
                <a:gd name="T3" fmla="*/ 33 h 36"/>
                <a:gd name="T4" fmla="*/ 33 w 36"/>
                <a:gd name="T5" fmla="*/ 12 h 36"/>
                <a:gd name="T6" fmla="*/ 12 w 36"/>
                <a:gd name="T7" fmla="*/ 3 h 36"/>
                <a:gd name="T8" fmla="*/ 3 w 36"/>
                <a:gd name="T9" fmla="*/ 24 h 36"/>
              </a:gdLst>
              <a:ahLst/>
              <a:cxnLst>
                <a:cxn ang="0">
                  <a:pos x="T0" y="T1"/>
                </a:cxn>
                <a:cxn ang="0">
                  <a:pos x="T2" y="T3"/>
                </a:cxn>
                <a:cxn ang="0">
                  <a:pos x="T4" y="T5"/>
                </a:cxn>
                <a:cxn ang="0">
                  <a:pos x="T6" y="T7"/>
                </a:cxn>
                <a:cxn ang="0">
                  <a:pos x="T8" y="T9"/>
                </a:cxn>
              </a:cxnLst>
              <a:rect l="0" t="0" r="r" b="b"/>
              <a:pathLst>
                <a:path w="36" h="36">
                  <a:moveTo>
                    <a:pt x="3" y="24"/>
                  </a:moveTo>
                  <a:cubicBezTo>
                    <a:pt x="6" y="32"/>
                    <a:pt x="16" y="36"/>
                    <a:pt x="24" y="33"/>
                  </a:cubicBezTo>
                  <a:cubicBezTo>
                    <a:pt x="32" y="30"/>
                    <a:pt x="36" y="20"/>
                    <a:pt x="33" y="12"/>
                  </a:cubicBezTo>
                  <a:cubicBezTo>
                    <a:pt x="29" y="4"/>
                    <a:pt x="20" y="0"/>
                    <a:pt x="12" y="3"/>
                  </a:cubicBezTo>
                  <a:cubicBezTo>
                    <a:pt x="4" y="7"/>
                    <a:pt x="0" y="16"/>
                    <a:pt x="3" y="24"/>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2" name="任意多边形 42"/>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任意多边形 43"/>
            <p:cNvSpPr/>
            <p:nvPr/>
          </p:nvSpPr>
          <p:spPr bwMode="auto">
            <a:xfrm>
              <a:off x="5027613" y="2832101"/>
              <a:ext cx="157163" cy="146050"/>
            </a:xfrm>
            <a:custGeom>
              <a:avLst/>
              <a:gdLst>
                <a:gd name="T0" fmla="*/ 0 w 99"/>
                <a:gd name="T1" fmla="*/ 0 h 92"/>
                <a:gd name="T2" fmla="*/ 68 w 99"/>
                <a:gd name="T3" fmla="*/ 0 h 92"/>
                <a:gd name="T4" fmla="*/ 99 w 99"/>
                <a:gd name="T5" fmla="*/ 61 h 92"/>
                <a:gd name="T6" fmla="*/ 42 w 99"/>
                <a:gd name="T7" fmla="*/ 92 h 92"/>
                <a:gd name="T8" fmla="*/ 0 w 99"/>
                <a:gd name="T9" fmla="*/ 0 h 92"/>
              </a:gdLst>
              <a:ahLst/>
              <a:cxnLst>
                <a:cxn ang="0">
                  <a:pos x="T0" y="T1"/>
                </a:cxn>
                <a:cxn ang="0">
                  <a:pos x="T2" y="T3"/>
                </a:cxn>
                <a:cxn ang="0">
                  <a:pos x="T4" y="T5"/>
                </a:cxn>
                <a:cxn ang="0">
                  <a:pos x="T6" y="T7"/>
                </a:cxn>
                <a:cxn ang="0">
                  <a:pos x="T8" y="T9"/>
                </a:cxn>
              </a:cxnLst>
              <a:rect l="0" t="0" r="r" b="b"/>
              <a:pathLst>
                <a:path w="99" h="92">
                  <a:moveTo>
                    <a:pt x="0" y="0"/>
                  </a:moveTo>
                  <a:lnTo>
                    <a:pt x="68" y="0"/>
                  </a:lnTo>
                  <a:lnTo>
                    <a:pt x="99" y="61"/>
                  </a:lnTo>
                  <a:lnTo>
                    <a:pt x="42" y="92"/>
                  </a:lnTo>
                  <a:lnTo>
                    <a:pt x="0" y="0"/>
                  </a:ln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任意多边形 44"/>
            <p:cNvSpPr/>
            <p:nvPr/>
          </p:nvSpPr>
          <p:spPr bwMode="auto">
            <a:xfrm>
              <a:off x="4937126" y="2662238"/>
              <a:ext cx="230188" cy="236538"/>
            </a:xfrm>
            <a:custGeom>
              <a:avLst/>
              <a:gdLst>
                <a:gd name="T0" fmla="*/ 31 w 38"/>
                <a:gd name="T1" fmla="*/ 10 h 39"/>
                <a:gd name="T2" fmla="*/ 31 w 38"/>
                <a:gd name="T3" fmla="*/ 35 h 39"/>
                <a:gd name="T4" fmla="*/ 4 w 38"/>
                <a:gd name="T5" fmla="*/ 25 h 39"/>
                <a:gd name="T6" fmla="*/ 10 w 38"/>
                <a:gd name="T7" fmla="*/ 4 h 39"/>
                <a:gd name="T8" fmla="*/ 31 w 38"/>
                <a:gd name="T9" fmla="*/ 10 h 39"/>
              </a:gdLst>
              <a:ahLst/>
              <a:cxnLst>
                <a:cxn ang="0">
                  <a:pos x="T0" y="T1"/>
                </a:cxn>
                <a:cxn ang="0">
                  <a:pos x="T2" y="T3"/>
                </a:cxn>
                <a:cxn ang="0">
                  <a:pos x="T4" y="T5"/>
                </a:cxn>
                <a:cxn ang="0">
                  <a:pos x="T6" y="T7"/>
                </a:cxn>
                <a:cxn ang="0">
                  <a:pos x="T8" y="T9"/>
                </a:cxn>
              </a:cxnLst>
              <a:rect l="0" t="0" r="r" b="b"/>
              <a:pathLst>
                <a:path w="38" h="39">
                  <a:moveTo>
                    <a:pt x="31" y="10"/>
                  </a:moveTo>
                  <a:cubicBezTo>
                    <a:pt x="35" y="18"/>
                    <a:pt x="38" y="31"/>
                    <a:pt x="31" y="35"/>
                  </a:cubicBezTo>
                  <a:cubicBezTo>
                    <a:pt x="23" y="39"/>
                    <a:pt x="8" y="33"/>
                    <a:pt x="4" y="25"/>
                  </a:cubicBezTo>
                  <a:cubicBezTo>
                    <a:pt x="0" y="17"/>
                    <a:pt x="3" y="8"/>
                    <a:pt x="10" y="4"/>
                  </a:cubicBezTo>
                  <a:cubicBezTo>
                    <a:pt x="18" y="0"/>
                    <a:pt x="27" y="3"/>
                    <a:pt x="31" y="10"/>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任意多边形 45"/>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任意多边形 47"/>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任意多边形 48"/>
            <p:cNvSpPr/>
            <p:nvPr/>
          </p:nvSpPr>
          <p:spPr bwMode="auto">
            <a:xfrm>
              <a:off x="4845051" y="3875088"/>
              <a:ext cx="339725" cy="357188"/>
            </a:xfrm>
            <a:custGeom>
              <a:avLst/>
              <a:gdLst>
                <a:gd name="T0" fmla="*/ 17 w 56"/>
                <a:gd name="T1" fmla="*/ 0 h 59"/>
                <a:gd name="T2" fmla="*/ 56 w 56"/>
                <a:gd name="T3" fmla="*/ 51 h 59"/>
                <a:gd name="T4" fmla="*/ 46 w 56"/>
                <a:gd name="T5" fmla="*/ 59 h 59"/>
                <a:gd name="T6" fmla="*/ 15 w 56"/>
                <a:gd name="T7" fmla="*/ 38 h 59"/>
                <a:gd name="T8" fmla="*/ 1 w 56"/>
                <a:gd name="T9" fmla="*/ 17 h 59"/>
                <a:gd name="T10" fmla="*/ 0 w 56"/>
                <a:gd name="T11" fmla="*/ 2 h 59"/>
                <a:gd name="T12" fmla="*/ 17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7" y="0"/>
                  </a:moveTo>
                  <a:cubicBezTo>
                    <a:pt x="56" y="51"/>
                    <a:pt x="56" y="51"/>
                    <a:pt x="56" y="51"/>
                  </a:cubicBezTo>
                  <a:cubicBezTo>
                    <a:pt x="46" y="59"/>
                    <a:pt x="46" y="59"/>
                    <a:pt x="46" y="59"/>
                  </a:cubicBezTo>
                  <a:cubicBezTo>
                    <a:pt x="46" y="59"/>
                    <a:pt x="28" y="49"/>
                    <a:pt x="15" y="38"/>
                  </a:cubicBezTo>
                  <a:cubicBezTo>
                    <a:pt x="3" y="27"/>
                    <a:pt x="1" y="17"/>
                    <a:pt x="1" y="17"/>
                  </a:cubicBezTo>
                  <a:cubicBezTo>
                    <a:pt x="0" y="2"/>
                    <a:pt x="0" y="2"/>
                    <a:pt x="0" y="2"/>
                  </a:cubicBezTo>
                  <a:lnTo>
                    <a:pt x="17" y="0"/>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任意多边形 49"/>
            <p:cNvSpPr/>
            <p:nvPr/>
          </p:nvSpPr>
          <p:spPr bwMode="auto">
            <a:xfrm>
              <a:off x="5681663" y="2425701"/>
              <a:ext cx="150813" cy="152400"/>
            </a:xfrm>
            <a:custGeom>
              <a:avLst/>
              <a:gdLst>
                <a:gd name="T0" fmla="*/ 0 w 95"/>
                <a:gd name="T1" fmla="*/ 31 h 96"/>
                <a:gd name="T2" fmla="*/ 61 w 95"/>
                <a:gd name="T3" fmla="*/ 0 h 96"/>
                <a:gd name="T4" fmla="*/ 95 w 95"/>
                <a:gd name="T5" fmla="*/ 61 h 96"/>
                <a:gd name="T6" fmla="*/ 34 w 95"/>
                <a:gd name="T7" fmla="*/ 96 h 96"/>
                <a:gd name="T8" fmla="*/ 0 w 95"/>
                <a:gd name="T9" fmla="*/ 31 h 96"/>
              </a:gdLst>
              <a:ahLst/>
              <a:cxnLst>
                <a:cxn ang="0">
                  <a:pos x="T0" y="T1"/>
                </a:cxn>
                <a:cxn ang="0">
                  <a:pos x="T2" y="T3"/>
                </a:cxn>
                <a:cxn ang="0">
                  <a:pos x="T4" y="T5"/>
                </a:cxn>
                <a:cxn ang="0">
                  <a:pos x="T6" y="T7"/>
                </a:cxn>
                <a:cxn ang="0">
                  <a:pos x="T8" y="T9"/>
                </a:cxn>
              </a:cxnLst>
              <a:rect l="0" t="0" r="r" b="b"/>
              <a:pathLst>
                <a:path w="95" h="96">
                  <a:moveTo>
                    <a:pt x="0" y="31"/>
                  </a:moveTo>
                  <a:lnTo>
                    <a:pt x="61" y="0"/>
                  </a:lnTo>
                  <a:lnTo>
                    <a:pt x="95" y="61"/>
                  </a:lnTo>
                  <a:lnTo>
                    <a:pt x="34" y="96"/>
                  </a:lnTo>
                  <a:lnTo>
                    <a:pt x="0" y="3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任意多边形 50"/>
            <p:cNvSpPr/>
            <p:nvPr/>
          </p:nvSpPr>
          <p:spPr bwMode="auto">
            <a:xfrm>
              <a:off x="6656388" y="3341688"/>
              <a:ext cx="200025" cy="114300"/>
            </a:xfrm>
            <a:custGeom>
              <a:avLst/>
              <a:gdLst>
                <a:gd name="T0" fmla="*/ 0 w 33"/>
                <a:gd name="T1" fmla="*/ 10 h 19"/>
                <a:gd name="T2" fmla="*/ 4 w 33"/>
                <a:gd name="T3" fmla="*/ 19 h 19"/>
                <a:gd name="T4" fmla="*/ 33 w 33"/>
                <a:gd name="T5" fmla="*/ 7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7"/>
                    <a:pt x="33" y="7"/>
                    <a:pt x="33" y="7"/>
                  </a:cubicBezTo>
                  <a:cubicBezTo>
                    <a:pt x="33" y="7"/>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0" name="任意多边形 51"/>
            <p:cNvSpPr/>
            <p:nvPr/>
          </p:nvSpPr>
          <p:spPr bwMode="auto">
            <a:xfrm>
              <a:off x="5692776" y="3152776"/>
              <a:ext cx="115888" cy="96838"/>
            </a:xfrm>
            <a:custGeom>
              <a:avLst/>
              <a:gdLst>
                <a:gd name="T0" fmla="*/ 10 w 19"/>
                <a:gd name="T1" fmla="*/ 0 h 16"/>
                <a:gd name="T2" fmla="*/ 14 w 19"/>
                <a:gd name="T3" fmla="*/ 11 h 16"/>
                <a:gd name="T4" fmla="*/ 0 w 19"/>
                <a:gd name="T5" fmla="*/ 6 h 16"/>
                <a:gd name="T6" fmla="*/ 10 w 19"/>
                <a:gd name="T7" fmla="*/ 0 h 16"/>
              </a:gdLst>
              <a:ahLst/>
              <a:cxnLst>
                <a:cxn ang="0">
                  <a:pos x="T0" y="T1"/>
                </a:cxn>
                <a:cxn ang="0">
                  <a:pos x="T2" y="T3"/>
                </a:cxn>
                <a:cxn ang="0">
                  <a:pos x="T4" y="T5"/>
                </a:cxn>
                <a:cxn ang="0">
                  <a:pos x="T6" y="T7"/>
                </a:cxn>
              </a:cxnLst>
              <a:rect l="0" t="0" r="r" b="b"/>
              <a:pathLst>
                <a:path w="19" h="16">
                  <a:moveTo>
                    <a:pt x="10" y="0"/>
                  </a:moveTo>
                  <a:cubicBezTo>
                    <a:pt x="10" y="0"/>
                    <a:pt x="19" y="6"/>
                    <a:pt x="14" y="11"/>
                  </a:cubicBezTo>
                  <a:cubicBezTo>
                    <a:pt x="8" y="16"/>
                    <a:pt x="0" y="6"/>
                    <a:pt x="0" y="6"/>
                  </a:cubicBezTo>
                  <a:lnTo>
                    <a:pt x="10"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1" name="任意多边形 52"/>
            <p:cNvSpPr/>
            <p:nvPr/>
          </p:nvSpPr>
          <p:spPr bwMode="auto">
            <a:xfrm>
              <a:off x="6534151" y="3479801"/>
              <a:ext cx="200025" cy="103188"/>
            </a:xfrm>
            <a:custGeom>
              <a:avLst/>
              <a:gdLst>
                <a:gd name="T0" fmla="*/ 0 w 33"/>
                <a:gd name="T1" fmla="*/ 8 h 17"/>
                <a:gd name="T2" fmla="*/ 3 w 33"/>
                <a:gd name="T3" fmla="*/ 17 h 17"/>
                <a:gd name="T4" fmla="*/ 33 w 33"/>
                <a:gd name="T5" fmla="*/ 7 h 17"/>
                <a:gd name="T6" fmla="*/ 22 w 33"/>
                <a:gd name="T7" fmla="*/ 2 h 17"/>
                <a:gd name="T8" fmla="*/ 6 w 33"/>
                <a:gd name="T9" fmla="*/ 4 h 17"/>
                <a:gd name="T10" fmla="*/ 0 w 33"/>
                <a:gd name="T11" fmla="*/ 8 h 17"/>
              </a:gdLst>
              <a:ahLst/>
              <a:cxnLst>
                <a:cxn ang="0">
                  <a:pos x="T0" y="T1"/>
                </a:cxn>
                <a:cxn ang="0">
                  <a:pos x="T2" y="T3"/>
                </a:cxn>
                <a:cxn ang="0">
                  <a:pos x="T4" y="T5"/>
                </a:cxn>
                <a:cxn ang="0">
                  <a:pos x="T6" y="T7"/>
                </a:cxn>
                <a:cxn ang="0">
                  <a:pos x="T8" y="T9"/>
                </a:cxn>
                <a:cxn ang="0">
                  <a:pos x="T10" y="T11"/>
                </a:cxn>
              </a:cxnLst>
              <a:rect l="0" t="0" r="r" b="b"/>
              <a:pathLst>
                <a:path w="33" h="17">
                  <a:moveTo>
                    <a:pt x="0" y="8"/>
                  </a:moveTo>
                  <a:cubicBezTo>
                    <a:pt x="3" y="17"/>
                    <a:pt x="3" y="17"/>
                    <a:pt x="3" y="17"/>
                  </a:cubicBezTo>
                  <a:cubicBezTo>
                    <a:pt x="33" y="7"/>
                    <a:pt x="33" y="7"/>
                    <a:pt x="33" y="7"/>
                  </a:cubicBezTo>
                  <a:cubicBezTo>
                    <a:pt x="33" y="7"/>
                    <a:pt x="33" y="0"/>
                    <a:pt x="22" y="2"/>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2" name="任意多边形 53"/>
            <p:cNvSpPr/>
            <p:nvPr/>
          </p:nvSpPr>
          <p:spPr bwMode="auto">
            <a:xfrm>
              <a:off x="5808663" y="2832101"/>
              <a:ext cx="938213"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7 w 155"/>
                <a:gd name="T11" fmla="*/ 57 h 95"/>
                <a:gd name="T12" fmla="*/ 76 w 155"/>
                <a:gd name="T13" fmla="*/ 77 h 95"/>
                <a:gd name="T14" fmla="*/ 93 w 155"/>
                <a:gd name="T15" fmla="*/ 59 h 95"/>
                <a:gd name="T16" fmla="*/ 46 w 155"/>
                <a:gd name="T17" fmla="*/ 38 h 95"/>
                <a:gd name="T18" fmla="*/ 52 w 155"/>
                <a:gd name="T19" fmla="*/ 34 h 95"/>
                <a:gd name="T20" fmla="*/ 102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8"/>
                    <a:pt x="6" y="27"/>
                    <a:pt x="6" y="28"/>
                  </a:cubicBezTo>
                  <a:cubicBezTo>
                    <a:pt x="6" y="28"/>
                    <a:pt x="6" y="44"/>
                    <a:pt x="17" y="57"/>
                  </a:cubicBezTo>
                  <a:cubicBezTo>
                    <a:pt x="24" y="65"/>
                    <a:pt x="76" y="77"/>
                    <a:pt x="76" y="77"/>
                  </a:cubicBezTo>
                  <a:cubicBezTo>
                    <a:pt x="73" y="77"/>
                    <a:pt x="93" y="59"/>
                    <a:pt x="93" y="59"/>
                  </a:cubicBezTo>
                  <a:cubicBezTo>
                    <a:pt x="93" y="59"/>
                    <a:pt x="45" y="44"/>
                    <a:pt x="46" y="38"/>
                  </a:cubicBezTo>
                  <a:cubicBezTo>
                    <a:pt x="46" y="35"/>
                    <a:pt x="50" y="34"/>
                    <a:pt x="52" y="34"/>
                  </a:cubicBezTo>
                  <a:cubicBezTo>
                    <a:pt x="102" y="45"/>
                    <a:pt x="102" y="45"/>
                    <a:pt x="102" y="45"/>
                  </a:cubicBezTo>
                  <a:cubicBezTo>
                    <a:pt x="102" y="45"/>
                    <a:pt x="106" y="60"/>
                    <a:pt x="114" y="69"/>
                  </a:cubicBezTo>
                  <a:cubicBezTo>
                    <a:pt x="127" y="83"/>
                    <a:pt x="141" y="95"/>
                    <a:pt x="141" y="95"/>
                  </a:cubicBezTo>
                  <a:cubicBezTo>
                    <a:pt x="155" y="88"/>
                    <a:pt x="155" y="88"/>
                    <a:pt x="155" y="88"/>
                  </a:cubicBezTo>
                  <a:lnTo>
                    <a:pt x="117" y="28"/>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3" name="任意多边形 54"/>
            <p:cNvSpPr/>
            <p:nvPr/>
          </p:nvSpPr>
          <p:spPr bwMode="auto">
            <a:xfrm>
              <a:off x="5548313" y="2528888"/>
              <a:ext cx="236538" cy="654050"/>
            </a:xfrm>
            <a:custGeom>
              <a:avLst/>
              <a:gdLst>
                <a:gd name="T0" fmla="*/ 17 w 39"/>
                <a:gd name="T1" fmla="*/ 8 h 108"/>
                <a:gd name="T2" fmla="*/ 36 w 39"/>
                <a:gd name="T3" fmla="*/ 22 h 108"/>
                <a:gd name="T4" fmla="*/ 19 w 39"/>
                <a:gd name="T5" fmla="*/ 60 h 108"/>
                <a:gd name="T6" fmla="*/ 33 w 39"/>
                <a:gd name="T7" fmla="*/ 101 h 108"/>
                <a:gd name="T8" fmla="*/ 21 w 39"/>
                <a:gd name="T9" fmla="*/ 108 h 108"/>
                <a:gd name="T10" fmla="*/ 1 w 39"/>
                <a:gd name="T11" fmla="*/ 68 h 108"/>
                <a:gd name="T12" fmla="*/ 0 w 39"/>
                <a:gd name="T13" fmla="*/ 61 h 108"/>
                <a:gd name="T14" fmla="*/ 17 w 39"/>
                <a:gd name="T15" fmla="*/ 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8">
                  <a:moveTo>
                    <a:pt x="17" y="8"/>
                  </a:moveTo>
                  <a:cubicBezTo>
                    <a:pt x="30" y="1"/>
                    <a:pt x="39" y="0"/>
                    <a:pt x="36" y="22"/>
                  </a:cubicBezTo>
                  <a:cubicBezTo>
                    <a:pt x="33" y="41"/>
                    <a:pt x="18" y="55"/>
                    <a:pt x="19" y="60"/>
                  </a:cubicBezTo>
                  <a:cubicBezTo>
                    <a:pt x="19" y="65"/>
                    <a:pt x="33" y="101"/>
                    <a:pt x="33" y="101"/>
                  </a:cubicBezTo>
                  <a:cubicBezTo>
                    <a:pt x="21" y="108"/>
                    <a:pt x="21" y="108"/>
                    <a:pt x="21" y="108"/>
                  </a:cubicBezTo>
                  <a:cubicBezTo>
                    <a:pt x="1" y="68"/>
                    <a:pt x="1" y="68"/>
                    <a:pt x="1" y="68"/>
                  </a:cubicBezTo>
                  <a:cubicBezTo>
                    <a:pt x="0" y="65"/>
                    <a:pt x="0" y="63"/>
                    <a:pt x="0" y="61"/>
                  </a:cubicBezTo>
                  <a:cubicBezTo>
                    <a:pt x="0" y="61"/>
                    <a:pt x="9" y="12"/>
                    <a:pt x="17" y="8"/>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4" name="任意多边形 55"/>
            <p:cNvSpPr/>
            <p:nvPr/>
          </p:nvSpPr>
          <p:spPr bwMode="auto">
            <a:xfrm>
              <a:off x="5662613" y="3128963"/>
              <a:ext cx="122238" cy="96838"/>
            </a:xfrm>
            <a:custGeom>
              <a:avLst/>
              <a:gdLst>
                <a:gd name="T0" fmla="*/ 16 w 77"/>
                <a:gd name="T1" fmla="*/ 61 h 61"/>
                <a:gd name="T2" fmla="*/ 77 w 77"/>
                <a:gd name="T3" fmla="*/ 23 h 61"/>
                <a:gd name="T4" fmla="*/ 61 w 77"/>
                <a:gd name="T5" fmla="*/ 0 h 61"/>
                <a:gd name="T6" fmla="*/ 0 w 77"/>
                <a:gd name="T7" fmla="*/ 34 h 61"/>
                <a:gd name="T8" fmla="*/ 16 w 77"/>
                <a:gd name="T9" fmla="*/ 61 h 61"/>
              </a:gdLst>
              <a:ahLst/>
              <a:cxnLst>
                <a:cxn ang="0">
                  <a:pos x="T0" y="T1"/>
                </a:cxn>
                <a:cxn ang="0">
                  <a:pos x="T2" y="T3"/>
                </a:cxn>
                <a:cxn ang="0">
                  <a:pos x="T4" y="T5"/>
                </a:cxn>
                <a:cxn ang="0">
                  <a:pos x="T6" y="T7"/>
                </a:cxn>
                <a:cxn ang="0">
                  <a:pos x="T8" y="T9"/>
                </a:cxn>
              </a:cxnLst>
              <a:rect l="0" t="0" r="r" b="b"/>
              <a:pathLst>
                <a:path w="77" h="61">
                  <a:moveTo>
                    <a:pt x="16" y="61"/>
                  </a:moveTo>
                  <a:lnTo>
                    <a:pt x="77" y="23"/>
                  </a:lnTo>
                  <a:lnTo>
                    <a:pt x="61" y="0"/>
                  </a:lnTo>
                  <a:lnTo>
                    <a:pt x="0" y="34"/>
                  </a:lnTo>
                  <a:lnTo>
                    <a:pt x="16"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5" name="任意多边形 56"/>
            <p:cNvSpPr/>
            <p:nvPr/>
          </p:nvSpPr>
          <p:spPr bwMode="auto">
            <a:xfrm>
              <a:off x="5789613" y="2032001"/>
              <a:ext cx="303213" cy="587375"/>
            </a:xfrm>
            <a:custGeom>
              <a:avLst/>
              <a:gdLst>
                <a:gd name="T0" fmla="*/ 36 w 50"/>
                <a:gd name="T1" fmla="*/ 97 h 97"/>
                <a:gd name="T2" fmla="*/ 12 w 50"/>
                <a:gd name="T3" fmla="*/ 76 h 97"/>
                <a:gd name="T4" fmla="*/ 32 w 50"/>
                <a:gd name="T5" fmla="*/ 43 h 97"/>
                <a:gd name="T6" fmla="*/ 21 w 50"/>
                <a:gd name="T7" fmla="*/ 7 h 97"/>
                <a:gd name="T8" fmla="*/ 33 w 50"/>
                <a:gd name="T9" fmla="*/ 0 h 97"/>
                <a:gd name="T10" fmla="*/ 43 w 50"/>
                <a:gd name="T11" fmla="*/ 24 h 97"/>
                <a:gd name="T12" fmla="*/ 50 w 50"/>
                <a:gd name="T13" fmla="*/ 40 h 97"/>
                <a:gd name="T14" fmla="*/ 43 w 50"/>
                <a:gd name="T15" fmla="*/ 71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6"/>
                    <a:pt x="12" y="76"/>
                  </a:cubicBezTo>
                  <a:cubicBezTo>
                    <a:pt x="23" y="57"/>
                    <a:pt x="32" y="48"/>
                    <a:pt x="32" y="43"/>
                  </a:cubicBezTo>
                  <a:cubicBezTo>
                    <a:pt x="32" y="38"/>
                    <a:pt x="21" y="7"/>
                    <a:pt x="21" y="7"/>
                  </a:cubicBezTo>
                  <a:cubicBezTo>
                    <a:pt x="33" y="0"/>
                    <a:pt x="33" y="0"/>
                    <a:pt x="33" y="0"/>
                  </a:cubicBezTo>
                  <a:cubicBezTo>
                    <a:pt x="43" y="24"/>
                    <a:pt x="43" y="24"/>
                    <a:pt x="43" y="24"/>
                  </a:cubicBezTo>
                  <a:cubicBezTo>
                    <a:pt x="44" y="27"/>
                    <a:pt x="50" y="38"/>
                    <a:pt x="50" y="40"/>
                  </a:cubicBezTo>
                  <a:cubicBezTo>
                    <a:pt x="50" y="40"/>
                    <a:pt x="45" y="63"/>
                    <a:pt x="43" y="71"/>
                  </a:cubicBezTo>
                  <a:cubicBezTo>
                    <a:pt x="41" y="78"/>
                    <a:pt x="36" y="97"/>
                    <a:pt x="36" y="97"/>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6" name="任意多边形 57"/>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7" name="任意多边形 58"/>
            <p:cNvSpPr/>
            <p:nvPr/>
          </p:nvSpPr>
          <p:spPr bwMode="auto">
            <a:xfrm>
              <a:off x="5741988" y="2481263"/>
              <a:ext cx="277813" cy="490538"/>
            </a:xfrm>
            <a:custGeom>
              <a:avLst/>
              <a:gdLst>
                <a:gd name="T0" fmla="*/ 168 w 175"/>
                <a:gd name="T1" fmla="*/ 309 h 309"/>
                <a:gd name="T2" fmla="*/ 0 w 175"/>
                <a:gd name="T3" fmla="*/ 3 h 309"/>
                <a:gd name="T4" fmla="*/ 7 w 175"/>
                <a:gd name="T5" fmla="*/ 0 h 309"/>
                <a:gd name="T6" fmla="*/ 175 w 175"/>
                <a:gd name="T7" fmla="*/ 305 h 309"/>
                <a:gd name="T8" fmla="*/ 168 w 175"/>
                <a:gd name="T9" fmla="*/ 309 h 309"/>
              </a:gdLst>
              <a:ahLst/>
              <a:cxnLst>
                <a:cxn ang="0">
                  <a:pos x="T0" y="T1"/>
                </a:cxn>
                <a:cxn ang="0">
                  <a:pos x="T2" y="T3"/>
                </a:cxn>
                <a:cxn ang="0">
                  <a:pos x="T4" y="T5"/>
                </a:cxn>
                <a:cxn ang="0">
                  <a:pos x="T6" y="T7"/>
                </a:cxn>
                <a:cxn ang="0">
                  <a:pos x="T8" y="T9"/>
                </a:cxn>
              </a:cxnLst>
              <a:rect l="0" t="0" r="r" b="b"/>
              <a:pathLst>
                <a:path w="175" h="309">
                  <a:moveTo>
                    <a:pt x="168" y="309"/>
                  </a:moveTo>
                  <a:lnTo>
                    <a:pt x="0" y="3"/>
                  </a:lnTo>
                  <a:lnTo>
                    <a:pt x="7" y="0"/>
                  </a:lnTo>
                  <a:lnTo>
                    <a:pt x="175" y="305"/>
                  </a:lnTo>
                  <a:lnTo>
                    <a:pt x="168" y="309"/>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8" name="任意多边形 59"/>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9" name="任意多边形 60"/>
            <p:cNvSpPr/>
            <p:nvPr/>
          </p:nvSpPr>
          <p:spPr bwMode="auto">
            <a:xfrm>
              <a:off x="5759451" y="2522538"/>
              <a:ext cx="193675" cy="322263"/>
            </a:xfrm>
            <a:custGeom>
              <a:avLst/>
              <a:gdLst>
                <a:gd name="T0" fmla="*/ 5 w 32"/>
                <a:gd name="T1" fmla="*/ 0 h 53"/>
                <a:gd name="T2" fmla="*/ 0 w 32"/>
                <a:gd name="T3" fmla="*/ 3 h 53"/>
                <a:gd name="T4" fmla="*/ 20 w 32"/>
                <a:gd name="T5" fmla="*/ 48 h 53"/>
                <a:gd name="T6" fmla="*/ 29 w 32"/>
                <a:gd name="T7" fmla="*/ 53 h 53"/>
                <a:gd name="T8" fmla="*/ 31 w 32"/>
                <a:gd name="T9" fmla="*/ 52 h 53"/>
                <a:gd name="T10" fmla="*/ 32 w 32"/>
                <a:gd name="T11" fmla="*/ 42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3"/>
                    <a:pt x="0" y="3"/>
                    <a:pt x="0" y="3"/>
                  </a:cubicBezTo>
                  <a:cubicBezTo>
                    <a:pt x="20" y="48"/>
                    <a:pt x="20" y="48"/>
                    <a:pt x="20" y="48"/>
                  </a:cubicBezTo>
                  <a:cubicBezTo>
                    <a:pt x="29" y="53"/>
                    <a:pt x="29" y="53"/>
                    <a:pt x="29" y="53"/>
                  </a:cubicBezTo>
                  <a:cubicBezTo>
                    <a:pt x="30" y="53"/>
                    <a:pt x="31" y="53"/>
                    <a:pt x="31" y="52"/>
                  </a:cubicBezTo>
                  <a:cubicBezTo>
                    <a:pt x="32" y="42"/>
                    <a:pt x="32" y="42"/>
                    <a:pt x="32" y="42"/>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0" name="任意多边形 61"/>
            <p:cNvSpPr/>
            <p:nvPr/>
          </p:nvSpPr>
          <p:spPr bwMode="auto">
            <a:xfrm>
              <a:off x="5735638" y="2505076"/>
              <a:ext cx="84138" cy="77788"/>
            </a:xfrm>
            <a:custGeom>
              <a:avLst/>
              <a:gdLst>
                <a:gd name="T0" fmla="*/ 12 w 14"/>
                <a:gd name="T1" fmla="*/ 4 h 13"/>
                <a:gd name="T2" fmla="*/ 10 w 14"/>
                <a:gd name="T3" fmla="*/ 12 h 13"/>
                <a:gd name="T4" fmla="*/ 2 w 14"/>
                <a:gd name="T5" fmla="*/ 9 h 13"/>
                <a:gd name="T6" fmla="*/ 4 w 14"/>
                <a:gd name="T7" fmla="*/ 1 h 13"/>
                <a:gd name="T8" fmla="*/ 12 w 14"/>
                <a:gd name="T9" fmla="*/ 4 h 13"/>
              </a:gdLst>
              <a:ahLst/>
              <a:cxnLst>
                <a:cxn ang="0">
                  <a:pos x="T0" y="T1"/>
                </a:cxn>
                <a:cxn ang="0">
                  <a:pos x="T2" y="T3"/>
                </a:cxn>
                <a:cxn ang="0">
                  <a:pos x="T4" y="T5"/>
                </a:cxn>
                <a:cxn ang="0">
                  <a:pos x="T6" y="T7"/>
                </a:cxn>
                <a:cxn ang="0">
                  <a:pos x="T8" y="T9"/>
                </a:cxn>
              </a:cxnLst>
              <a:rect l="0" t="0" r="r" b="b"/>
              <a:pathLst>
                <a:path w="14" h="13">
                  <a:moveTo>
                    <a:pt x="12" y="4"/>
                  </a:moveTo>
                  <a:cubicBezTo>
                    <a:pt x="14" y="7"/>
                    <a:pt x="13" y="10"/>
                    <a:pt x="10" y="12"/>
                  </a:cubicBezTo>
                  <a:cubicBezTo>
                    <a:pt x="7" y="13"/>
                    <a:pt x="3" y="12"/>
                    <a:pt x="2" y="9"/>
                  </a:cubicBezTo>
                  <a:cubicBezTo>
                    <a:pt x="0" y="6"/>
                    <a:pt x="1" y="3"/>
                    <a:pt x="4" y="1"/>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1" name="任意多边形 62"/>
            <p:cNvSpPr/>
            <p:nvPr/>
          </p:nvSpPr>
          <p:spPr bwMode="auto">
            <a:xfrm>
              <a:off x="5675313" y="2511426"/>
              <a:ext cx="84138" cy="120650"/>
            </a:xfrm>
            <a:custGeom>
              <a:avLst/>
              <a:gdLst>
                <a:gd name="T0" fmla="*/ 14 w 14"/>
                <a:gd name="T1" fmla="*/ 0 h 20"/>
                <a:gd name="T2" fmla="*/ 11 w 14"/>
                <a:gd name="T3" fmla="*/ 18 h 20"/>
                <a:gd name="T4" fmla="*/ 0 w 14"/>
                <a:gd name="T5" fmla="*/ 8 h 20"/>
                <a:gd name="T6" fmla="*/ 14 w 14"/>
                <a:gd name="T7" fmla="*/ 0 h 20"/>
              </a:gdLst>
              <a:ahLst/>
              <a:cxnLst>
                <a:cxn ang="0">
                  <a:pos x="T0" y="T1"/>
                </a:cxn>
                <a:cxn ang="0">
                  <a:pos x="T2" y="T3"/>
                </a:cxn>
                <a:cxn ang="0">
                  <a:pos x="T4" y="T5"/>
                </a:cxn>
                <a:cxn ang="0">
                  <a:pos x="T6" y="T7"/>
                </a:cxn>
              </a:cxnLst>
              <a:rect l="0" t="0" r="r" b="b"/>
              <a:pathLst>
                <a:path w="14" h="20">
                  <a:moveTo>
                    <a:pt x="14" y="0"/>
                  </a:moveTo>
                  <a:cubicBezTo>
                    <a:pt x="14" y="0"/>
                    <a:pt x="13" y="16"/>
                    <a:pt x="11" y="18"/>
                  </a:cubicBezTo>
                  <a:cubicBezTo>
                    <a:pt x="9" y="20"/>
                    <a:pt x="0" y="8"/>
                    <a:pt x="0" y="8"/>
                  </a:cubicBezTo>
                  <a:lnTo>
                    <a:pt x="14" y="0"/>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2" name="任意多边形 63"/>
            <p:cNvSpPr/>
            <p:nvPr/>
          </p:nvSpPr>
          <p:spPr bwMode="auto">
            <a:xfrm>
              <a:off x="5759451" y="2462213"/>
              <a:ext cx="115888" cy="96838"/>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5" y="16"/>
                    <a:pt x="17" y="15"/>
                  </a:cubicBezTo>
                  <a:cubicBezTo>
                    <a:pt x="19" y="14"/>
                    <a:pt x="15" y="0"/>
                    <a:pt x="15" y="0"/>
                  </a:cubicBezTo>
                  <a:lnTo>
                    <a:pt x="0" y="8"/>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3" name="任意多边形 64"/>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4" name="任意多边形 66"/>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5" name="任意多边形 67"/>
            <p:cNvSpPr/>
            <p:nvPr/>
          </p:nvSpPr>
          <p:spPr bwMode="auto">
            <a:xfrm>
              <a:off x="6262688" y="3189288"/>
              <a:ext cx="338138" cy="357188"/>
            </a:xfrm>
            <a:custGeom>
              <a:avLst/>
              <a:gdLst>
                <a:gd name="T0" fmla="*/ 18 w 56"/>
                <a:gd name="T1" fmla="*/ 0 h 59"/>
                <a:gd name="T2" fmla="*/ 56 w 56"/>
                <a:gd name="T3" fmla="*/ 51 h 59"/>
                <a:gd name="T4" fmla="*/ 47 w 56"/>
                <a:gd name="T5" fmla="*/ 59 h 59"/>
                <a:gd name="T6" fmla="*/ 16 w 56"/>
                <a:gd name="T7" fmla="*/ 38 h 59"/>
                <a:gd name="T8" fmla="*/ 1 w 56"/>
                <a:gd name="T9" fmla="*/ 17 h 59"/>
                <a:gd name="T10" fmla="*/ 0 w 56"/>
                <a:gd name="T11" fmla="*/ 2 h 59"/>
                <a:gd name="T12" fmla="*/ 18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8" y="0"/>
                  </a:moveTo>
                  <a:cubicBezTo>
                    <a:pt x="56" y="51"/>
                    <a:pt x="56" y="51"/>
                    <a:pt x="56" y="51"/>
                  </a:cubicBezTo>
                  <a:cubicBezTo>
                    <a:pt x="47" y="59"/>
                    <a:pt x="47" y="59"/>
                    <a:pt x="47" y="59"/>
                  </a:cubicBezTo>
                  <a:cubicBezTo>
                    <a:pt x="47" y="59"/>
                    <a:pt x="28" y="50"/>
                    <a:pt x="16" y="38"/>
                  </a:cubicBezTo>
                  <a:cubicBezTo>
                    <a:pt x="3" y="27"/>
                    <a:pt x="1" y="17"/>
                    <a:pt x="1" y="17"/>
                  </a:cubicBezTo>
                  <a:cubicBezTo>
                    <a:pt x="0" y="2"/>
                    <a:pt x="0" y="2"/>
                    <a:pt x="0" y="2"/>
                  </a:cubicBezTo>
                  <a:lnTo>
                    <a:pt x="18" y="0"/>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6" name="任意多边形 68"/>
            <p:cNvSpPr/>
            <p:nvPr/>
          </p:nvSpPr>
          <p:spPr bwMode="auto">
            <a:xfrm>
              <a:off x="5905501" y="2025651"/>
              <a:ext cx="120650" cy="96838"/>
            </a:xfrm>
            <a:custGeom>
              <a:avLst/>
              <a:gdLst>
                <a:gd name="T0" fmla="*/ 15 w 76"/>
                <a:gd name="T1" fmla="*/ 61 h 61"/>
                <a:gd name="T2" fmla="*/ 76 w 76"/>
                <a:gd name="T3" fmla="*/ 23 h 61"/>
                <a:gd name="T4" fmla="*/ 61 w 76"/>
                <a:gd name="T5" fmla="*/ 0 h 61"/>
                <a:gd name="T6" fmla="*/ 0 w 76"/>
                <a:gd name="T7" fmla="*/ 35 h 61"/>
                <a:gd name="T8" fmla="*/ 15 w 76"/>
                <a:gd name="T9" fmla="*/ 61 h 61"/>
              </a:gdLst>
              <a:ahLst/>
              <a:cxnLst>
                <a:cxn ang="0">
                  <a:pos x="T0" y="T1"/>
                </a:cxn>
                <a:cxn ang="0">
                  <a:pos x="T2" y="T3"/>
                </a:cxn>
                <a:cxn ang="0">
                  <a:pos x="T4" y="T5"/>
                </a:cxn>
                <a:cxn ang="0">
                  <a:pos x="T6" y="T7"/>
                </a:cxn>
                <a:cxn ang="0">
                  <a:pos x="T8" y="T9"/>
                </a:cxn>
              </a:cxnLst>
              <a:rect l="0" t="0" r="r" b="b"/>
              <a:pathLst>
                <a:path w="76" h="61">
                  <a:moveTo>
                    <a:pt x="15" y="61"/>
                  </a:moveTo>
                  <a:lnTo>
                    <a:pt x="76" y="23"/>
                  </a:lnTo>
                  <a:lnTo>
                    <a:pt x="61" y="0"/>
                  </a:lnTo>
                  <a:lnTo>
                    <a:pt x="0" y="35"/>
                  </a:lnTo>
                  <a:lnTo>
                    <a:pt x="15"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7" name="任意多边形 69"/>
            <p:cNvSpPr/>
            <p:nvPr/>
          </p:nvSpPr>
          <p:spPr bwMode="auto">
            <a:xfrm>
              <a:off x="5656263" y="1528763"/>
              <a:ext cx="473075" cy="357188"/>
            </a:xfrm>
            <a:custGeom>
              <a:avLst/>
              <a:gdLst>
                <a:gd name="T0" fmla="*/ 78 w 78"/>
                <a:gd name="T1" fmla="*/ 2 h 59"/>
                <a:gd name="T2" fmla="*/ 77 w 78"/>
                <a:gd name="T3" fmla="*/ 0 h 59"/>
                <a:gd name="T4" fmla="*/ 2 w 78"/>
                <a:gd name="T5" fmla="*/ 1 h 59"/>
                <a:gd name="T6" fmla="*/ 0 w 78"/>
                <a:gd name="T7" fmla="*/ 3 h 59"/>
                <a:gd name="T8" fmla="*/ 24 w 78"/>
                <a:gd name="T9" fmla="*/ 51 h 59"/>
                <a:gd name="T10" fmla="*/ 28 w 78"/>
                <a:gd name="T11" fmla="*/ 57 h 59"/>
                <a:gd name="T12" fmla="*/ 30 w 78"/>
                <a:gd name="T13" fmla="*/ 57 h 59"/>
                <a:gd name="T14" fmla="*/ 78 w 78"/>
                <a:gd name="T15" fmla="*/ 2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9">
                  <a:moveTo>
                    <a:pt x="78" y="2"/>
                  </a:moveTo>
                  <a:cubicBezTo>
                    <a:pt x="78" y="1"/>
                    <a:pt x="78" y="0"/>
                    <a:pt x="77" y="0"/>
                  </a:cubicBezTo>
                  <a:cubicBezTo>
                    <a:pt x="2" y="1"/>
                    <a:pt x="2" y="1"/>
                    <a:pt x="2" y="1"/>
                  </a:cubicBezTo>
                  <a:cubicBezTo>
                    <a:pt x="1" y="0"/>
                    <a:pt x="0" y="2"/>
                    <a:pt x="0" y="3"/>
                  </a:cubicBezTo>
                  <a:cubicBezTo>
                    <a:pt x="24" y="51"/>
                    <a:pt x="24" y="51"/>
                    <a:pt x="24" y="51"/>
                  </a:cubicBezTo>
                  <a:cubicBezTo>
                    <a:pt x="28" y="57"/>
                    <a:pt x="28" y="57"/>
                    <a:pt x="28" y="57"/>
                  </a:cubicBezTo>
                  <a:cubicBezTo>
                    <a:pt x="28" y="58"/>
                    <a:pt x="30" y="59"/>
                    <a:pt x="30" y="57"/>
                  </a:cubicBezTo>
                  <a:lnTo>
                    <a:pt x="78" y="2"/>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8" name="椭圆 137"/>
            <p:cNvSpPr/>
            <p:nvPr/>
          </p:nvSpPr>
          <p:spPr bwMode="auto">
            <a:xfrm>
              <a:off x="5621338" y="1468438"/>
              <a:ext cx="34925" cy="36513"/>
            </a:xfrm>
            <a:prstGeom prst="ellipse">
              <a:avLst/>
            </a:pr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9" name="任意多边形 46"/>
            <p:cNvSpPr/>
            <p:nvPr/>
          </p:nvSpPr>
          <p:spPr bwMode="auto">
            <a:xfrm>
              <a:off x="4870451" y="2638426"/>
              <a:ext cx="307975" cy="247650"/>
            </a:xfrm>
            <a:custGeom>
              <a:avLst/>
              <a:gdLst>
                <a:gd name="T0" fmla="*/ 30 w 51"/>
                <a:gd name="T1" fmla="*/ 41 h 41"/>
                <a:gd name="T2" fmla="*/ 26 w 51"/>
                <a:gd name="T3" fmla="*/ 33 h 41"/>
                <a:gd name="T4" fmla="*/ 17 w 51"/>
                <a:gd name="T5" fmla="*/ 26 h 41"/>
                <a:gd name="T6" fmla="*/ 24 w 51"/>
                <a:gd name="T7" fmla="*/ 23 h 41"/>
                <a:gd name="T8" fmla="*/ 51 w 51"/>
                <a:gd name="T9" fmla="*/ 4 h 41"/>
                <a:gd name="T10" fmla="*/ 16 w 51"/>
                <a:gd name="T11" fmla="*/ 2 h 41"/>
                <a:gd name="T12" fmla="*/ 1 w 51"/>
                <a:gd name="T13" fmla="*/ 28 h 41"/>
                <a:gd name="T14" fmla="*/ 19 w 51"/>
                <a:gd name="T15" fmla="*/ 39 h 41"/>
                <a:gd name="T16" fmla="*/ 30 w 5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1">
                  <a:moveTo>
                    <a:pt x="30" y="41"/>
                  </a:moveTo>
                  <a:cubicBezTo>
                    <a:pt x="26" y="33"/>
                    <a:pt x="26" y="33"/>
                    <a:pt x="26" y="33"/>
                  </a:cubicBezTo>
                  <a:cubicBezTo>
                    <a:pt x="26" y="33"/>
                    <a:pt x="18" y="31"/>
                    <a:pt x="17" y="26"/>
                  </a:cubicBezTo>
                  <a:cubicBezTo>
                    <a:pt x="17" y="21"/>
                    <a:pt x="24" y="23"/>
                    <a:pt x="24" y="23"/>
                  </a:cubicBezTo>
                  <a:cubicBezTo>
                    <a:pt x="24" y="23"/>
                    <a:pt x="51" y="9"/>
                    <a:pt x="51" y="4"/>
                  </a:cubicBezTo>
                  <a:cubicBezTo>
                    <a:pt x="51" y="0"/>
                    <a:pt x="19" y="0"/>
                    <a:pt x="16" y="2"/>
                  </a:cubicBezTo>
                  <a:cubicBezTo>
                    <a:pt x="13" y="4"/>
                    <a:pt x="0" y="24"/>
                    <a:pt x="1" y="28"/>
                  </a:cubicBezTo>
                  <a:cubicBezTo>
                    <a:pt x="2" y="32"/>
                    <a:pt x="19" y="39"/>
                    <a:pt x="19" y="39"/>
                  </a:cubicBezTo>
                  <a:lnTo>
                    <a:pt x="30" y="41"/>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0" name="任意多边形 24"/>
            <p:cNvSpPr/>
            <p:nvPr/>
          </p:nvSpPr>
          <p:spPr bwMode="auto">
            <a:xfrm>
              <a:off x="4089401" y="2905126"/>
              <a:ext cx="314325" cy="260350"/>
            </a:xfrm>
            <a:custGeom>
              <a:avLst/>
              <a:gdLst>
                <a:gd name="T0" fmla="*/ 31 w 52"/>
                <a:gd name="T1" fmla="*/ 43 h 43"/>
                <a:gd name="T2" fmla="*/ 26 w 52"/>
                <a:gd name="T3" fmla="*/ 35 h 43"/>
                <a:gd name="T4" fmla="*/ 17 w 52"/>
                <a:gd name="T5" fmla="*/ 28 h 43"/>
                <a:gd name="T6" fmla="*/ 24 w 52"/>
                <a:gd name="T7" fmla="*/ 24 h 43"/>
                <a:gd name="T8" fmla="*/ 52 w 52"/>
                <a:gd name="T9" fmla="*/ 4 h 43"/>
                <a:gd name="T10" fmla="*/ 16 w 52"/>
                <a:gd name="T11" fmla="*/ 3 h 43"/>
                <a:gd name="T12" fmla="*/ 1 w 52"/>
                <a:gd name="T13" fmla="*/ 30 h 43"/>
                <a:gd name="T14" fmla="*/ 19 w 52"/>
                <a:gd name="T15" fmla="*/ 41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6" y="35"/>
                    <a:pt x="26" y="35"/>
                    <a:pt x="26" y="35"/>
                  </a:cubicBezTo>
                  <a:cubicBezTo>
                    <a:pt x="26" y="35"/>
                    <a:pt x="18" y="33"/>
                    <a:pt x="17" y="28"/>
                  </a:cubicBezTo>
                  <a:cubicBezTo>
                    <a:pt x="17" y="23"/>
                    <a:pt x="24" y="24"/>
                    <a:pt x="24" y="24"/>
                  </a:cubicBezTo>
                  <a:cubicBezTo>
                    <a:pt x="24" y="24"/>
                    <a:pt x="52" y="10"/>
                    <a:pt x="52" y="4"/>
                  </a:cubicBezTo>
                  <a:cubicBezTo>
                    <a:pt x="52" y="0"/>
                    <a:pt x="19" y="0"/>
                    <a:pt x="16" y="3"/>
                  </a:cubicBezTo>
                  <a:cubicBezTo>
                    <a:pt x="12" y="5"/>
                    <a:pt x="0" y="26"/>
                    <a:pt x="1" y="30"/>
                  </a:cubicBezTo>
                  <a:cubicBezTo>
                    <a:pt x="2" y="34"/>
                    <a:pt x="19" y="41"/>
                    <a:pt x="19" y="41"/>
                  </a:cubicBezTo>
                  <a:lnTo>
                    <a:pt x="31" y="43"/>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1" name="任意多边形 65"/>
            <p:cNvSpPr/>
            <p:nvPr/>
          </p:nvSpPr>
          <p:spPr bwMode="auto">
            <a:xfrm>
              <a:off x="5505451" y="2219326"/>
              <a:ext cx="314325" cy="261938"/>
            </a:xfrm>
            <a:custGeom>
              <a:avLst/>
              <a:gdLst>
                <a:gd name="T0" fmla="*/ 31 w 52"/>
                <a:gd name="T1" fmla="*/ 43 h 43"/>
                <a:gd name="T2" fmla="*/ 27 w 52"/>
                <a:gd name="T3" fmla="*/ 36 h 43"/>
                <a:gd name="T4" fmla="*/ 18 w 52"/>
                <a:gd name="T5" fmla="*/ 28 h 43"/>
                <a:gd name="T6" fmla="*/ 24 w 52"/>
                <a:gd name="T7" fmla="*/ 24 h 43"/>
                <a:gd name="T8" fmla="*/ 52 w 52"/>
                <a:gd name="T9" fmla="*/ 4 h 43"/>
                <a:gd name="T10" fmla="*/ 16 w 52"/>
                <a:gd name="T11" fmla="*/ 3 h 43"/>
                <a:gd name="T12" fmla="*/ 1 w 52"/>
                <a:gd name="T13" fmla="*/ 30 h 43"/>
                <a:gd name="T14" fmla="*/ 19 w 52"/>
                <a:gd name="T15" fmla="*/ 42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7" y="36"/>
                    <a:pt x="27" y="36"/>
                    <a:pt x="27" y="36"/>
                  </a:cubicBezTo>
                  <a:cubicBezTo>
                    <a:pt x="27" y="36"/>
                    <a:pt x="18" y="33"/>
                    <a:pt x="18" y="28"/>
                  </a:cubicBezTo>
                  <a:cubicBezTo>
                    <a:pt x="17" y="23"/>
                    <a:pt x="24" y="24"/>
                    <a:pt x="24" y="24"/>
                  </a:cubicBezTo>
                  <a:cubicBezTo>
                    <a:pt x="24" y="24"/>
                    <a:pt x="52" y="10"/>
                    <a:pt x="52" y="4"/>
                  </a:cubicBezTo>
                  <a:cubicBezTo>
                    <a:pt x="52" y="0"/>
                    <a:pt x="19" y="1"/>
                    <a:pt x="16" y="3"/>
                  </a:cubicBezTo>
                  <a:cubicBezTo>
                    <a:pt x="12" y="6"/>
                    <a:pt x="0" y="26"/>
                    <a:pt x="1" y="30"/>
                  </a:cubicBezTo>
                  <a:cubicBezTo>
                    <a:pt x="2" y="34"/>
                    <a:pt x="19" y="42"/>
                    <a:pt x="19" y="42"/>
                  </a:cubicBezTo>
                  <a:lnTo>
                    <a:pt x="31" y="43"/>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3" name="文本框 2"/>
          <p:cNvSpPr txBox="1"/>
          <p:nvPr/>
        </p:nvSpPr>
        <p:spPr>
          <a:xfrm>
            <a:off x="283845" y="1996440"/>
            <a:ext cx="11678285" cy="1938020"/>
          </a:xfrm>
          <a:prstGeom prst="rect">
            <a:avLst/>
          </a:prstGeom>
          <a:noFill/>
        </p:spPr>
        <p:txBody>
          <a:bodyPr wrap="square" rtlCol="0" anchor="t">
            <a:spAutoFit/>
          </a:bodyPr>
          <a:p>
            <a:r>
              <a:rPr lang="zh-CN" altLang="en-US" sz="2400">
                <a:sym typeface="+mn-ea"/>
              </a:rPr>
              <a:t>河南人是我们的兄弟，我们有责任尽我们所能帮助他们，这也激发了我们的民族认同感和自豪感。</a:t>
            </a:r>
            <a:endParaRPr lang="zh-CN" altLang="en-US" sz="2400"/>
          </a:p>
          <a:p>
            <a:pPr marL="342900" indent="-342900">
              <a:buFont typeface="Arial" panose="020B0604020202020204" pitchFamily="34" charset="0"/>
              <a:buChar char="•"/>
            </a:pPr>
            <a:r>
              <a:rPr sz="2400"/>
              <a:t>People in Henan </a:t>
            </a:r>
            <a:r>
              <a:rPr sz="2400" b="1" u="sng">
                <a:solidFill>
                  <a:srgbClr val="C00000"/>
                </a:solidFill>
              </a:rPr>
              <a:t>are our brothers</a:t>
            </a:r>
            <a:r>
              <a:rPr sz="2400"/>
              <a:t>, for which we should </a:t>
            </a:r>
            <a:r>
              <a:rPr sz="2400" b="1" u="sng">
                <a:solidFill>
                  <a:srgbClr val="7030A0"/>
                </a:solidFill>
              </a:rPr>
              <a:t>take our responsibilities</a:t>
            </a:r>
            <a:r>
              <a:rPr sz="2400"/>
              <a:t> to give them whatever assistance we can, which also </a:t>
            </a:r>
            <a:r>
              <a:rPr sz="2400" b="1" u="sng">
                <a:solidFill>
                  <a:schemeClr val="accent6">
                    <a:lumMod val="75000"/>
                  </a:schemeClr>
                </a:solidFill>
              </a:rPr>
              <a:t>inspires our national identity</a:t>
            </a:r>
            <a:r>
              <a:rPr lang="en-US" sz="2400" b="1" u="sng">
                <a:solidFill>
                  <a:schemeClr val="accent6">
                    <a:lumMod val="75000"/>
                  </a:schemeClr>
                </a:solidFill>
              </a:rPr>
              <a:t> and</a:t>
            </a:r>
            <a:r>
              <a:rPr sz="2400" b="1" u="sng">
                <a:solidFill>
                  <a:schemeClr val="accent6">
                    <a:lumMod val="75000"/>
                  </a:schemeClr>
                </a:solidFill>
              </a:rPr>
              <a:t> superiority</a:t>
            </a:r>
            <a:r>
              <a:rPr sz="2400"/>
              <a:t>. </a:t>
            </a:r>
            <a:endParaRPr sz="2400"/>
          </a:p>
        </p:txBody>
      </p:sp>
      <p:sp>
        <p:nvSpPr>
          <p:cNvPr id="5" name="文本框 4"/>
          <p:cNvSpPr txBox="1"/>
          <p:nvPr/>
        </p:nvSpPr>
        <p:spPr>
          <a:xfrm>
            <a:off x="288925" y="1097280"/>
            <a:ext cx="11673205" cy="829945"/>
          </a:xfrm>
          <a:prstGeom prst="rect">
            <a:avLst/>
          </a:prstGeom>
          <a:noFill/>
          <a:ln>
            <a:solidFill>
              <a:schemeClr val="accent1">
                <a:lumMod val="75000"/>
              </a:schemeClr>
            </a:solidFill>
          </a:ln>
        </p:spPr>
        <p:txBody>
          <a:bodyPr wrap="square" rtlCol="0" anchor="t">
            <a:spAutoFit/>
          </a:bodyPr>
          <a:p>
            <a:r>
              <a:rPr lang="en-US" altLang="zh-CN" sz="2400"/>
              <a:t>   </a:t>
            </a:r>
            <a:r>
              <a:rPr lang="zh-CN" altLang="en-US" sz="2400"/>
              <a:t>要点</a:t>
            </a:r>
            <a:r>
              <a:rPr lang="en-US" altLang="zh-CN" sz="2400"/>
              <a:t>“</a:t>
            </a:r>
            <a:r>
              <a:rPr lang="zh-CN" altLang="en-US" sz="2400"/>
              <a:t>捐赠活动的意义</a:t>
            </a:r>
            <a:r>
              <a:rPr lang="en-US" altLang="zh-CN" sz="2400"/>
              <a:t>”</a:t>
            </a:r>
            <a:r>
              <a:rPr lang="zh-CN" altLang="en-US" sz="2400"/>
              <a:t>，具有较强的开放性，是拓展细节的关键，</a:t>
            </a:r>
            <a:r>
              <a:rPr lang="zh-CN" altLang="en-US" sz="2400" b="1">
                <a:solidFill>
                  <a:schemeClr val="tx1"/>
                </a:solidFill>
              </a:rPr>
              <a:t>适当增加彰显</a:t>
            </a:r>
            <a:r>
              <a:rPr lang="zh-CN" altLang="en-US" sz="2400" b="1" u="sng">
                <a:solidFill>
                  <a:srgbClr val="7030A0"/>
                </a:solidFill>
              </a:rPr>
              <a:t>个人</a:t>
            </a:r>
            <a:r>
              <a:rPr lang="zh-CN" altLang="en-US" sz="2400" b="1">
                <a:solidFill>
                  <a:srgbClr val="7030A0"/>
                </a:solidFill>
              </a:rPr>
              <a:t>品质</a:t>
            </a:r>
            <a:r>
              <a:rPr lang="zh-CN" altLang="en-US" sz="2400" b="1">
                <a:solidFill>
                  <a:schemeClr val="tx1"/>
                </a:solidFill>
              </a:rPr>
              <a:t>、</a:t>
            </a:r>
            <a:r>
              <a:rPr lang="zh-CN" altLang="en-US" sz="2400" b="1" u="sng">
                <a:solidFill>
                  <a:srgbClr val="C00000"/>
                </a:solidFill>
              </a:rPr>
              <a:t>人间</a:t>
            </a:r>
            <a:r>
              <a:rPr lang="zh-CN" altLang="en-US" sz="2400" b="1">
                <a:solidFill>
                  <a:srgbClr val="C00000"/>
                </a:solidFill>
              </a:rPr>
              <a:t>大爱</a:t>
            </a:r>
            <a:r>
              <a:rPr lang="zh-CN" altLang="en-US" sz="2400" b="1">
                <a:solidFill>
                  <a:schemeClr val="tx1"/>
                </a:solidFill>
              </a:rPr>
              <a:t>和</a:t>
            </a:r>
            <a:r>
              <a:rPr lang="zh-CN" altLang="en-US" sz="2400" b="1" u="sng">
                <a:solidFill>
                  <a:schemeClr val="accent6">
                    <a:lumMod val="75000"/>
                  </a:schemeClr>
                </a:solidFill>
              </a:rPr>
              <a:t>家国</a:t>
            </a:r>
            <a:r>
              <a:rPr lang="zh-CN" altLang="en-US" sz="2400" b="1">
                <a:solidFill>
                  <a:schemeClr val="accent6">
                    <a:lumMod val="75000"/>
                  </a:schemeClr>
                </a:solidFill>
              </a:rPr>
              <a:t>情怀</a:t>
            </a:r>
            <a:r>
              <a:rPr lang="zh-CN" altLang="en-US" sz="2400" b="1">
                <a:solidFill>
                  <a:schemeClr val="tx1"/>
                </a:solidFill>
              </a:rPr>
              <a:t>的</a:t>
            </a:r>
            <a:r>
              <a:rPr lang="zh-CN" altLang="en-US" sz="2400" b="1">
                <a:solidFill>
                  <a:schemeClr val="tx1"/>
                </a:solidFill>
                <a:sym typeface="+mn-ea"/>
              </a:rPr>
              <a:t>情</a:t>
            </a:r>
            <a:r>
              <a:rPr lang="zh-CN" altLang="en-US" sz="2400" b="1">
                <a:solidFill>
                  <a:schemeClr val="tx1"/>
                </a:solidFill>
              </a:rPr>
              <a:t>感因子</a:t>
            </a:r>
            <a:r>
              <a:rPr lang="zh-CN" altLang="en-US" sz="2400"/>
              <a:t>可以让文章内容饱满，以情动人。</a:t>
            </a:r>
            <a:endParaRPr lang="en-US" altLang="zh-CN" sz="2400">
              <a:sym typeface="+mn-ea"/>
            </a:endParaRPr>
          </a:p>
        </p:txBody>
      </p:sp>
      <p:grpSp>
        <p:nvGrpSpPr>
          <p:cNvPr id="6" name="组合 5"/>
          <p:cNvGrpSpPr>
            <a:grpSpLocks noChangeAspect="1"/>
          </p:cNvGrpSpPr>
          <p:nvPr/>
        </p:nvGrpSpPr>
        <p:grpSpPr>
          <a:xfrm>
            <a:off x="9543415" y="4935855"/>
            <a:ext cx="2531110" cy="1992630"/>
            <a:chOff x="2882900" y="1106488"/>
            <a:chExt cx="6410325" cy="4629150"/>
          </a:xfrm>
        </p:grpSpPr>
        <p:sp>
          <p:nvSpPr>
            <p:cNvPr id="7" name="任意多边形 6"/>
            <p:cNvSpPr/>
            <p:nvPr/>
          </p:nvSpPr>
          <p:spPr bwMode="auto">
            <a:xfrm>
              <a:off x="4421188" y="2505076"/>
              <a:ext cx="2244725" cy="2233613"/>
            </a:xfrm>
            <a:custGeom>
              <a:avLst/>
              <a:gdLst>
                <a:gd name="T0" fmla="*/ 54 w 140"/>
                <a:gd name="T1" fmla="*/ 9 h 139"/>
                <a:gd name="T2" fmla="*/ 9 w 140"/>
                <a:gd name="T3" fmla="*/ 86 h 139"/>
                <a:gd name="T4" fmla="*/ 86 w 140"/>
                <a:gd name="T5" fmla="*/ 130 h 139"/>
                <a:gd name="T6" fmla="*/ 131 w 140"/>
                <a:gd name="T7" fmla="*/ 53 h 139"/>
                <a:gd name="T8" fmla="*/ 54 w 140"/>
                <a:gd name="T9" fmla="*/ 9 h 139"/>
                <a:gd name="T10" fmla="*/ 79 w 140"/>
                <a:gd name="T11" fmla="*/ 102 h 139"/>
                <a:gd name="T12" fmla="*/ 38 w 140"/>
                <a:gd name="T13" fmla="*/ 78 h 139"/>
                <a:gd name="T14" fmla="*/ 62 w 140"/>
                <a:gd name="T15" fmla="*/ 37 h 139"/>
                <a:gd name="T16" fmla="*/ 102 w 140"/>
                <a:gd name="T17" fmla="*/ 61 h 139"/>
                <a:gd name="T18" fmla="*/ 79 w 140"/>
                <a:gd name="T19" fmla="*/ 10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39">
                  <a:moveTo>
                    <a:pt x="54" y="9"/>
                  </a:moveTo>
                  <a:cubicBezTo>
                    <a:pt x="20" y="17"/>
                    <a:pt x="0" y="52"/>
                    <a:pt x="9" y="86"/>
                  </a:cubicBezTo>
                  <a:cubicBezTo>
                    <a:pt x="18" y="119"/>
                    <a:pt x="53" y="139"/>
                    <a:pt x="86" y="130"/>
                  </a:cubicBezTo>
                  <a:cubicBezTo>
                    <a:pt x="120" y="122"/>
                    <a:pt x="140" y="87"/>
                    <a:pt x="131" y="53"/>
                  </a:cubicBezTo>
                  <a:cubicBezTo>
                    <a:pt x="122" y="20"/>
                    <a:pt x="88" y="0"/>
                    <a:pt x="54" y="9"/>
                  </a:cubicBezTo>
                  <a:close/>
                  <a:moveTo>
                    <a:pt x="79" y="102"/>
                  </a:moveTo>
                  <a:cubicBezTo>
                    <a:pt x="61" y="106"/>
                    <a:pt x="43" y="96"/>
                    <a:pt x="38" y="78"/>
                  </a:cubicBezTo>
                  <a:cubicBezTo>
                    <a:pt x="33" y="60"/>
                    <a:pt x="44" y="42"/>
                    <a:pt x="62" y="37"/>
                  </a:cubicBezTo>
                  <a:cubicBezTo>
                    <a:pt x="79" y="33"/>
                    <a:pt x="98" y="43"/>
                    <a:pt x="102" y="61"/>
                  </a:cubicBezTo>
                  <a:cubicBezTo>
                    <a:pt x="107" y="79"/>
                    <a:pt x="96" y="97"/>
                    <a:pt x="79" y="102"/>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 name="任意多边形 7"/>
            <p:cNvSpPr/>
            <p:nvPr/>
          </p:nvSpPr>
          <p:spPr bwMode="auto">
            <a:xfrm>
              <a:off x="4965700" y="2311401"/>
              <a:ext cx="609600" cy="611188"/>
            </a:xfrm>
            <a:custGeom>
              <a:avLst/>
              <a:gdLst>
                <a:gd name="T0" fmla="*/ 38 w 38"/>
                <a:gd name="T1" fmla="*/ 31 h 38"/>
                <a:gd name="T2" fmla="*/ 10 w 38"/>
                <a:gd name="T3" fmla="*/ 38 h 38"/>
                <a:gd name="T4" fmla="*/ 3 w 38"/>
                <a:gd name="T5" fmla="*/ 12 h 38"/>
                <a:gd name="T6" fmla="*/ 31 w 38"/>
                <a:gd name="T7" fmla="*/ 4 h 38"/>
                <a:gd name="T8" fmla="*/ 38 w 38"/>
                <a:gd name="T9" fmla="*/ 31 h 38"/>
              </a:gdLst>
              <a:ahLst/>
              <a:cxnLst>
                <a:cxn ang="0">
                  <a:pos x="T0" y="T1"/>
                </a:cxn>
                <a:cxn ang="0">
                  <a:pos x="T2" y="T3"/>
                </a:cxn>
                <a:cxn ang="0">
                  <a:pos x="T4" y="T5"/>
                </a:cxn>
                <a:cxn ang="0">
                  <a:pos x="T6" y="T7"/>
                </a:cxn>
                <a:cxn ang="0">
                  <a:pos x="T8" y="T9"/>
                </a:cxn>
              </a:cxnLst>
              <a:rect l="0" t="0" r="r" b="b"/>
              <a:pathLst>
                <a:path w="38" h="38">
                  <a:moveTo>
                    <a:pt x="38" y="31"/>
                  </a:moveTo>
                  <a:cubicBezTo>
                    <a:pt x="10" y="38"/>
                    <a:pt x="10" y="38"/>
                    <a:pt x="10" y="38"/>
                  </a:cubicBezTo>
                  <a:cubicBezTo>
                    <a:pt x="10" y="38"/>
                    <a:pt x="0" y="18"/>
                    <a:pt x="3" y="12"/>
                  </a:cubicBezTo>
                  <a:cubicBezTo>
                    <a:pt x="7" y="6"/>
                    <a:pt x="25" y="0"/>
                    <a:pt x="31" y="4"/>
                  </a:cubicBezTo>
                  <a:cubicBezTo>
                    <a:pt x="36" y="8"/>
                    <a:pt x="38" y="31"/>
                    <a:pt x="38" y="31"/>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 name="任意多边形 8"/>
            <p:cNvSpPr/>
            <p:nvPr/>
          </p:nvSpPr>
          <p:spPr bwMode="auto">
            <a:xfrm>
              <a:off x="5495925" y="4337051"/>
              <a:ext cx="592138" cy="595313"/>
            </a:xfrm>
            <a:custGeom>
              <a:avLst/>
              <a:gdLst>
                <a:gd name="T0" fmla="*/ 27 w 37"/>
                <a:gd name="T1" fmla="*/ 0 h 37"/>
                <a:gd name="T2" fmla="*/ 0 w 37"/>
                <a:gd name="T3" fmla="*/ 7 h 37"/>
                <a:gd name="T4" fmla="*/ 7 w 37"/>
                <a:gd name="T5" fmla="*/ 34 h 37"/>
                <a:gd name="T6" fmla="*/ 34 w 37"/>
                <a:gd name="T7" fmla="*/ 26 h 37"/>
                <a:gd name="T8" fmla="*/ 27 w 37"/>
                <a:gd name="T9" fmla="*/ 0 h 37"/>
              </a:gdLst>
              <a:ahLst/>
              <a:cxnLst>
                <a:cxn ang="0">
                  <a:pos x="T0" y="T1"/>
                </a:cxn>
                <a:cxn ang="0">
                  <a:pos x="T2" y="T3"/>
                </a:cxn>
                <a:cxn ang="0">
                  <a:pos x="T4" y="T5"/>
                </a:cxn>
                <a:cxn ang="0">
                  <a:pos x="T6" y="T7"/>
                </a:cxn>
                <a:cxn ang="0">
                  <a:pos x="T8" y="T9"/>
                </a:cxn>
              </a:cxnLst>
              <a:rect l="0" t="0" r="r" b="b"/>
              <a:pathLst>
                <a:path w="37" h="37">
                  <a:moveTo>
                    <a:pt x="27" y="0"/>
                  </a:moveTo>
                  <a:cubicBezTo>
                    <a:pt x="0" y="7"/>
                    <a:pt x="0" y="7"/>
                    <a:pt x="0" y="7"/>
                  </a:cubicBezTo>
                  <a:cubicBezTo>
                    <a:pt x="0" y="7"/>
                    <a:pt x="1" y="30"/>
                    <a:pt x="7" y="34"/>
                  </a:cubicBezTo>
                  <a:cubicBezTo>
                    <a:pt x="13" y="37"/>
                    <a:pt x="31" y="33"/>
                    <a:pt x="34" y="26"/>
                  </a:cubicBezTo>
                  <a:cubicBezTo>
                    <a:pt x="37" y="20"/>
                    <a:pt x="27" y="0"/>
                    <a:pt x="27" y="0"/>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 name="任意多边形 9"/>
            <p:cNvSpPr/>
            <p:nvPr/>
          </p:nvSpPr>
          <p:spPr bwMode="auto">
            <a:xfrm>
              <a:off x="4341813" y="2827338"/>
              <a:ext cx="623888" cy="625475"/>
            </a:xfrm>
            <a:custGeom>
              <a:avLst/>
              <a:gdLst>
                <a:gd name="T0" fmla="*/ 39 w 39"/>
                <a:gd name="T1" fmla="*/ 13 h 39"/>
                <a:gd name="T2" fmla="*/ 28 w 39"/>
                <a:gd name="T3" fmla="*/ 39 h 39"/>
                <a:gd name="T4" fmla="*/ 2 w 39"/>
                <a:gd name="T5" fmla="*/ 28 h 39"/>
                <a:gd name="T6" fmla="*/ 13 w 39"/>
                <a:gd name="T7" fmla="*/ 2 h 39"/>
                <a:gd name="T8" fmla="*/ 39 w 39"/>
                <a:gd name="T9" fmla="*/ 13 h 39"/>
              </a:gdLst>
              <a:ahLst/>
              <a:cxnLst>
                <a:cxn ang="0">
                  <a:pos x="T0" y="T1"/>
                </a:cxn>
                <a:cxn ang="0">
                  <a:pos x="T2" y="T3"/>
                </a:cxn>
                <a:cxn ang="0">
                  <a:pos x="T4" y="T5"/>
                </a:cxn>
                <a:cxn ang="0">
                  <a:pos x="T6" y="T7"/>
                </a:cxn>
                <a:cxn ang="0">
                  <a:pos x="T8" y="T9"/>
                </a:cxn>
              </a:cxnLst>
              <a:rect l="0" t="0" r="r" b="b"/>
              <a:pathLst>
                <a:path w="39" h="39">
                  <a:moveTo>
                    <a:pt x="39" y="13"/>
                  </a:moveTo>
                  <a:cubicBezTo>
                    <a:pt x="28" y="39"/>
                    <a:pt x="28" y="39"/>
                    <a:pt x="28" y="39"/>
                  </a:cubicBezTo>
                  <a:cubicBezTo>
                    <a:pt x="28" y="39"/>
                    <a:pt x="5" y="35"/>
                    <a:pt x="2" y="28"/>
                  </a:cubicBezTo>
                  <a:cubicBezTo>
                    <a:pt x="0" y="22"/>
                    <a:pt x="6" y="4"/>
                    <a:pt x="13" y="2"/>
                  </a:cubicBezTo>
                  <a:cubicBezTo>
                    <a:pt x="20" y="0"/>
                    <a:pt x="39" y="13"/>
                    <a:pt x="39" y="13"/>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 name="任意多边形 10"/>
            <p:cNvSpPr/>
            <p:nvPr/>
          </p:nvSpPr>
          <p:spPr bwMode="auto">
            <a:xfrm>
              <a:off x="4244975" y="3614738"/>
              <a:ext cx="560388" cy="609600"/>
            </a:xfrm>
            <a:custGeom>
              <a:avLst/>
              <a:gdLst>
                <a:gd name="T0" fmla="*/ 33 w 35"/>
                <a:gd name="T1" fmla="*/ 2 h 38"/>
                <a:gd name="T2" fmla="*/ 35 w 35"/>
                <a:gd name="T3" fmla="*/ 31 h 38"/>
                <a:gd name="T4" fmla="*/ 8 w 35"/>
                <a:gd name="T5" fmla="*/ 33 h 38"/>
                <a:gd name="T6" fmla="*/ 5 w 35"/>
                <a:gd name="T7" fmla="*/ 5 h 38"/>
                <a:gd name="T8" fmla="*/ 33 w 35"/>
                <a:gd name="T9" fmla="*/ 2 h 38"/>
              </a:gdLst>
              <a:ahLst/>
              <a:cxnLst>
                <a:cxn ang="0">
                  <a:pos x="T0" y="T1"/>
                </a:cxn>
                <a:cxn ang="0">
                  <a:pos x="T2" y="T3"/>
                </a:cxn>
                <a:cxn ang="0">
                  <a:pos x="T4" y="T5"/>
                </a:cxn>
                <a:cxn ang="0">
                  <a:pos x="T6" y="T7"/>
                </a:cxn>
                <a:cxn ang="0">
                  <a:pos x="T8" y="T9"/>
                </a:cxn>
              </a:cxnLst>
              <a:rect l="0" t="0" r="r" b="b"/>
              <a:pathLst>
                <a:path w="35" h="38">
                  <a:moveTo>
                    <a:pt x="33" y="2"/>
                  </a:moveTo>
                  <a:cubicBezTo>
                    <a:pt x="35" y="31"/>
                    <a:pt x="35" y="31"/>
                    <a:pt x="35" y="31"/>
                  </a:cubicBezTo>
                  <a:cubicBezTo>
                    <a:pt x="35" y="31"/>
                    <a:pt x="13" y="38"/>
                    <a:pt x="8" y="33"/>
                  </a:cubicBezTo>
                  <a:cubicBezTo>
                    <a:pt x="2" y="29"/>
                    <a:pt x="0" y="10"/>
                    <a:pt x="5" y="5"/>
                  </a:cubicBezTo>
                  <a:cubicBezTo>
                    <a:pt x="10" y="0"/>
                    <a:pt x="33" y="2"/>
                    <a:pt x="33" y="2"/>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 name="任意多边形 11"/>
            <p:cNvSpPr/>
            <p:nvPr/>
          </p:nvSpPr>
          <p:spPr bwMode="auto">
            <a:xfrm>
              <a:off x="6264275" y="3067051"/>
              <a:ext cx="593725" cy="611188"/>
            </a:xfrm>
            <a:custGeom>
              <a:avLst/>
              <a:gdLst>
                <a:gd name="T0" fmla="*/ 6 w 37"/>
                <a:gd name="T1" fmla="*/ 38 h 38"/>
                <a:gd name="T2" fmla="*/ 0 w 37"/>
                <a:gd name="T3" fmla="*/ 10 h 38"/>
                <a:gd name="T4" fmla="*/ 27 w 37"/>
                <a:gd name="T5" fmla="*/ 4 h 38"/>
                <a:gd name="T6" fmla="*/ 33 w 37"/>
                <a:gd name="T7" fmla="*/ 32 h 38"/>
                <a:gd name="T8" fmla="*/ 6 w 37"/>
                <a:gd name="T9" fmla="*/ 38 h 38"/>
              </a:gdLst>
              <a:ahLst/>
              <a:cxnLst>
                <a:cxn ang="0">
                  <a:pos x="T0" y="T1"/>
                </a:cxn>
                <a:cxn ang="0">
                  <a:pos x="T2" y="T3"/>
                </a:cxn>
                <a:cxn ang="0">
                  <a:pos x="T4" y="T5"/>
                </a:cxn>
                <a:cxn ang="0">
                  <a:pos x="T6" y="T7"/>
                </a:cxn>
                <a:cxn ang="0">
                  <a:pos x="T8" y="T9"/>
                </a:cxn>
              </a:cxnLst>
              <a:rect l="0" t="0" r="r" b="b"/>
              <a:pathLst>
                <a:path w="37" h="38">
                  <a:moveTo>
                    <a:pt x="6" y="38"/>
                  </a:moveTo>
                  <a:cubicBezTo>
                    <a:pt x="0" y="10"/>
                    <a:pt x="0" y="10"/>
                    <a:pt x="0" y="10"/>
                  </a:cubicBezTo>
                  <a:cubicBezTo>
                    <a:pt x="0" y="10"/>
                    <a:pt x="21" y="0"/>
                    <a:pt x="27" y="4"/>
                  </a:cubicBezTo>
                  <a:cubicBezTo>
                    <a:pt x="33" y="8"/>
                    <a:pt x="37" y="26"/>
                    <a:pt x="33" y="32"/>
                  </a:cubicBezTo>
                  <a:cubicBezTo>
                    <a:pt x="28" y="37"/>
                    <a:pt x="6" y="38"/>
                    <a:pt x="6" y="38"/>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 name="任意多边形 12"/>
            <p:cNvSpPr/>
            <p:nvPr/>
          </p:nvSpPr>
          <p:spPr bwMode="auto">
            <a:xfrm>
              <a:off x="5751513" y="2424113"/>
              <a:ext cx="641350" cy="660400"/>
            </a:xfrm>
            <a:custGeom>
              <a:avLst/>
              <a:gdLst>
                <a:gd name="T0" fmla="*/ 0 w 40"/>
                <a:gd name="T1" fmla="*/ 24 h 41"/>
                <a:gd name="T2" fmla="*/ 23 w 40"/>
                <a:gd name="T3" fmla="*/ 41 h 41"/>
                <a:gd name="T4" fmla="*/ 39 w 40"/>
                <a:gd name="T5" fmla="*/ 19 h 41"/>
                <a:gd name="T6" fmla="*/ 17 w 40"/>
                <a:gd name="T7" fmla="*/ 2 h 41"/>
                <a:gd name="T8" fmla="*/ 0 w 40"/>
                <a:gd name="T9" fmla="*/ 24 h 41"/>
              </a:gdLst>
              <a:ahLst/>
              <a:cxnLst>
                <a:cxn ang="0">
                  <a:pos x="T0" y="T1"/>
                </a:cxn>
                <a:cxn ang="0">
                  <a:pos x="T2" y="T3"/>
                </a:cxn>
                <a:cxn ang="0">
                  <a:pos x="T4" y="T5"/>
                </a:cxn>
                <a:cxn ang="0">
                  <a:pos x="T6" y="T7"/>
                </a:cxn>
                <a:cxn ang="0">
                  <a:pos x="T8" y="T9"/>
                </a:cxn>
              </a:cxnLst>
              <a:rect l="0" t="0" r="r" b="b"/>
              <a:pathLst>
                <a:path w="40" h="41">
                  <a:moveTo>
                    <a:pt x="0" y="24"/>
                  </a:moveTo>
                  <a:cubicBezTo>
                    <a:pt x="23" y="41"/>
                    <a:pt x="23" y="41"/>
                    <a:pt x="23" y="41"/>
                  </a:cubicBezTo>
                  <a:cubicBezTo>
                    <a:pt x="23" y="41"/>
                    <a:pt x="40" y="26"/>
                    <a:pt x="39" y="19"/>
                  </a:cubicBezTo>
                  <a:cubicBezTo>
                    <a:pt x="38" y="12"/>
                    <a:pt x="24" y="0"/>
                    <a:pt x="17" y="2"/>
                  </a:cubicBezTo>
                  <a:cubicBezTo>
                    <a:pt x="10" y="4"/>
                    <a:pt x="0" y="24"/>
                    <a:pt x="0" y="24"/>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 name="任意多边形 13"/>
            <p:cNvSpPr/>
            <p:nvPr/>
          </p:nvSpPr>
          <p:spPr bwMode="auto">
            <a:xfrm>
              <a:off x="4629150" y="4192588"/>
              <a:ext cx="641350" cy="658813"/>
            </a:xfrm>
            <a:custGeom>
              <a:avLst/>
              <a:gdLst>
                <a:gd name="T0" fmla="*/ 40 w 40"/>
                <a:gd name="T1" fmla="*/ 18 h 41"/>
                <a:gd name="T2" fmla="*/ 17 w 40"/>
                <a:gd name="T3" fmla="*/ 0 h 41"/>
                <a:gd name="T4" fmla="*/ 1 w 40"/>
                <a:gd name="T5" fmla="*/ 22 h 41"/>
                <a:gd name="T6" fmla="*/ 23 w 40"/>
                <a:gd name="T7" fmla="*/ 40 h 41"/>
                <a:gd name="T8" fmla="*/ 40 w 40"/>
                <a:gd name="T9" fmla="*/ 18 h 41"/>
              </a:gdLst>
              <a:ahLst/>
              <a:cxnLst>
                <a:cxn ang="0">
                  <a:pos x="T0" y="T1"/>
                </a:cxn>
                <a:cxn ang="0">
                  <a:pos x="T2" y="T3"/>
                </a:cxn>
                <a:cxn ang="0">
                  <a:pos x="T4" y="T5"/>
                </a:cxn>
                <a:cxn ang="0">
                  <a:pos x="T6" y="T7"/>
                </a:cxn>
                <a:cxn ang="0">
                  <a:pos x="T8" y="T9"/>
                </a:cxn>
              </a:cxnLst>
              <a:rect l="0" t="0" r="r" b="b"/>
              <a:pathLst>
                <a:path w="40" h="41">
                  <a:moveTo>
                    <a:pt x="40" y="18"/>
                  </a:moveTo>
                  <a:cubicBezTo>
                    <a:pt x="17" y="0"/>
                    <a:pt x="17" y="0"/>
                    <a:pt x="17" y="0"/>
                  </a:cubicBezTo>
                  <a:cubicBezTo>
                    <a:pt x="17" y="0"/>
                    <a:pt x="0" y="15"/>
                    <a:pt x="1" y="22"/>
                  </a:cubicBezTo>
                  <a:cubicBezTo>
                    <a:pt x="2" y="29"/>
                    <a:pt x="16" y="41"/>
                    <a:pt x="23" y="40"/>
                  </a:cubicBezTo>
                  <a:cubicBezTo>
                    <a:pt x="30" y="38"/>
                    <a:pt x="40" y="18"/>
                    <a:pt x="40" y="18"/>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 name="任意多边形 14"/>
            <p:cNvSpPr/>
            <p:nvPr/>
          </p:nvSpPr>
          <p:spPr bwMode="auto">
            <a:xfrm>
              <a:off x="6151563" y="3838576"/>
              <a:ext cx="625475" cy="627063"/>
            </a:xfrm>
            <a:custGeom>
              <a:avLst/>
              <a:gdLst>
                <a:gd name="T0" fmla="*/ 0 w 39"/>
                <a:gd name="T1" fmla="*/ 26 h 39"/>
                <a:gd name="T2" fmla="*/ 11 w 39"/>
                <a:gd name="T3" fmla="*/ 0 h 39"/>
                <a:gd name="T4" fmla="*/ 36 w 39"/>
                <a:gd name="T5" fmla="*/ 11 h 39"/>
                <a:gd name="T6" fmla="*/ 25 w 39"/>
                <a:gd name="T7" fmla="*/ 37 h 39"/>
                <a:gd name="T8" fmla="*/ 0 w 39"/>
                <a:gd name="T9" fmla="*/ 26 h 39"/>
              </a:gdLst>
              <a:ahLst/>
              <a:cxnLst>
                <a:cxn ang="0">
                  <a:pos x="T0" y="T1"/>
                </a:cxn>
                <a:cxn ang="0">
                  <a:pos x="T2" y="T3"/>
                </a:cxn>
                <a:cxn ang="0">
                  <a:pos x="T4" y="T5"/>
                </a:cxn>
                <a:cxn ang="0">
                  <a:pos x="T6" y="T7"/>
                </a:cxn>
                <a:cxn ang="0">
                  <a:pos x="T8" y="T9"/>
                </a:cxn>
              </a:cxnLst>
              <a:rect l="0" t="0" r="r" b="b"/>
              <a:pathLst>
                <a:path w="39" h="39">
                  <a:moveTo>
                    <a:pt x="0" y="26"/>
                  </a:moveTo>
                  <a:cubicBezTo>
                    <a:pt x="11" y="0"/>
                    <a:pt x="11" y="0"/>
                    <a:pt x="11" y="0"/>
                  </a:cubicBezTo>
                  <a:cubicBezTo>
                    <a:pt x="11" y="0"/>
                    <a:pt x="34" y="4"/>
                    <a:pt x="36" y="11"/>
                  </a:cubicBezTo>
                  <a:cubicBezTo>
                    <a:pt x="39" y="17"/>
                    <a:pt x="32" y="35"/>
                    <a:pt x="25" y="37"/>
                  </a:cubicBezTo>
                  <a:cubicBezTo>
                    <a:pt x="19" y="39"/>
                    <a:pt x="0" y="26"/>
                    <a:pt x="0" y="26"/>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 name="任意多边形 15"/>
            <p:cNvSpPr/>
            <p:nvPr/>
          </p:nvSpPr>
          <p:spPr bwMode="auto">
            <a:xfrm>
              <a:off x="6424613" y="1235076"/>
              <a:ext cx="1554163" cy="1543050"/>
            </a:xfrm>
            <a:custGeom>
              <a:avLst/>
              <a:gdLst>
                <a:gd name="T0" fmla="*/ 37 w 97"/>
                <a:gd name="T1" fmla="*/ 6 h 96"/>
                <a:gd name="T2" fmla="*/ 6 w 97"/>
                <a:gd name="T3" fmla="*/ 59 h 96"/>
                <a:gd name="T4" fmla="*/ 59 w 97"/>
                <a:gd name="T5" fmla="*/ 90 h 96"/>
                <a:gd name="T6" fmla="*/ 90 w 97"/>
                <a:gd name="T7" fmla="*/ 37 h 96"/>
                <a:gd name="T8" fmla="*/ 37 w 97"/>
                <a:gd name="T9" fmla="*/ 6 h 96"/>
                <a:gd name="T10" fmla="*/ 54 w 97"/>
                <a:gd name="T11" fmla="*/ 70 h 96"/>
                <a:gd name="T12" fmla="*/ 26 w 97"/>
                <a:gd name="T13" fmla="*/ 54 h 96"/>
                <a:gd name="T14" fmla="*/ 43 w 97"/>
                <a:gd name="T15" fmla="*/ 26 h 96"/>
                <a:gd name="T16" fmla="*/ 71 w 97"/>
                <a:gd name="T17" fmla="*/ 42 h 96"/>
                <a:gd name="T18" fmla="*/ 54 w 97"/>
                <a:gd name="T19" fmla="*/ 7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6">
                  <a:moveTo>
                    <a:pt x="37" y="6"/>
                  </a:moveTo>
                  <a:cubicBezTo>
                    <a:pt x="14" y="12"/>
                    <a:pt x="0" y="36"/>
                    <a:pt x="6" y="59"/>
                  </a:cubicBezTo>
                  <a:cubicBezTo>
                    <a:pt x="12" y="82"/>
                    <a:pt x="36" y="96"/>
                    <a:pt x="59" y="90"/>
                  </a:cubicBezTo>
                  <a:cubicBezTo>
                    <a:pt x="83" y="84"/>
                    <a:pt x="97" y="60"/>
                    <a:pt x="90" y="37"/>
                  </a:cubicBezTo>
                  <a:cubicBezTo>
                    <a:pt x="84" y="13"/>
                    <a:pt x="61" y="0"/>
                    <a:pt x="37" y="6"/>
                  </a:cubicBezTo>
                  <a:close/>
                  <a:moveTo>
                    <a:pt x="54" y="70"/>
                  </a:moveTo>
                  <a:cubicBezTo>
                    <a:pt x="42" y="73"/>
                    <a:pt x="29" y="66"/>
                    <a:pt x="26" y="54"/>
                  </a:cubicBezTo>
                  <a:cubicBezTo>
                    <a:pt x="23" y="41"/>
                    <a:pt x="30" y="29"/>
                    <a:pt x="43" y="26"/>
                  </a:cubicBezTo>
                  <a:cubicBezTo>
                    <a:pt x="55" y="22"/>
                    <a:pt x="67" y="30"/>
                    <a:pt x="71" y="42"/>
                  </a:cubicBezTo>
                  <a:cubicBezTo>
                    <a:pt x="74" y="54"/>
                    <a:pt x="66" y="67"/>
                    <a:pt x="54" y="70"/>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 name="任意多边形 16"/>
            <p:cNvSpPr/>
            <p:nvPr/>
          </p:nvSpPr>
          <p:spPr bwMode="auto">
            <a:xfrm>
              <a:off x="6792913" y="1106488"/>
              <a:ext cx="433388" cy="417513"/>
            </a:xfrm>
            <a:custGeom>
              <a:avLst/>
              <a:gdLst>
                <a:gd name="T0" fmla="*/ 27 w 27"/>
                <a:gd name="T1" fmla="*/ 21 h 26"/>
                <a:gd name="T2" fmla="*/ 8 w 27"/>
                <a:gd name="T3" fmla="*/ 26 h 26"/>
                <a:gd name="T4" fmla="*/ 3 w 27"/>
                <a:gd name="T5" fmla="*/ 8 h 26"/>
                <a:gd name="T6" fmla="*/ 22 w 27"/>
                <a:gd name="T7" fmla="*/ 3 h 26"/>
                <a:gd name="T8" fmla="*/ 27 w 27"/>
                <a:gd name="T9" fmla="*/ 21 h 26"/>
              </a:gdLst>
              <a:ahLst/>
              <a:cxnLst>
                <a:cxn ang="0">
                  <a:pos x="T0" y="T1"/>
                </a:cxn>
                <a:cxn ang="0">
                  <a:pos x="T2" y="T3"/>
                </a:cxn>
                <a:cxn ang="0">
                  <a:pos x="T4" y="T5"/>
                </a:cxn>
                <a:cxn ang="0">
                  <a:pos x="T6" y="T7"/>
                </a:cxn>
                <a:cxn ang="0">
                  <a:pos x="T8" y="T9"/>
                </a:cxn>
              </a:cxnLst>
              <a:rect l="0" t="0" r="r" b="b"/>
              <a:pathLst>
                <a:path w="27" h="26">
                  <a:moveTo>
                    <a:pt x="27" y="21"/>
                  </a:moveTo>
                  <a:cubicBezTo>
                    <a:pt x="8" y="26"/>
                    <a:pt x="8" y="26"/>
                    <a:pt x="8" y="26"/>
                  </a:cubicBezTo>
                  <a:cubicBezTo>
                    <a:pt x="8" y="26"/>
                    <a:pt x="0" y="12"/>
                    <a:pt x="3" y="8"/>
                  </a:cubicBezTo>
                  <a:cubicBezTo>
                    <a:pt x="5" y="3"/>
                    <a:pt x="18" y="0"/>
                    <a:pt x="22" y="3"/>
                  </a:cubicBezTo>
                  <a:cubicBezTo>
                    <a:pt x="26" y="5"/>
                    <a:pt x="27" y="21"/>
                    <a:pt x="27" y="21"/>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 name="任意多边形 17"/>
            <p:cNvSpPr/>
            <p:nvPr/>
          </p:nvSpPr>
          <p:spPr bwMode="auto">
            <a:xfrm>
              <a:off x="7161213" y="2505076"/>
              <a:ext cx="417513" cy="401638"/>
            </a:xfrm>
            <a:custGeom>
              <a:avLst/>
              <a:gdLst>
                <a:gd name="T0" fmla="*/ 19 w 26"/>
                <a:gd name="T1" fmla="*/ 0 h 25"/>
                <a:gd name="T2" fmla="*/ 0 w 26"/>
                <a:gd name="T3" fmla="*/ 5 h 25"/>
                <a:gd name="T4" fmla="*/ 5 w 26"/>
                <a:gd name="T5" fmla="*/ 23 h 25"/>
                <a:gd name="T6" fmla="*/ 24 w 26"/>
                <a:gd name="T7" fmla="*/ 18 h 25"/>
                <a:gd name="T8" fmla="*/ 19 w 26"/>
                <a:gd name="T9" fmla="*/ 0 h 25"/>
              </a:gdLst>
              <a:ahLst/>
              <a:cxnLst>
                <a:cxn ang="0">
                  <a:pos x="T0" y="T1"/>
                </a:cxn>
                <a:cxn ang="0">
                  <a:pos x="T2" y="T3"/>
                </a:cxn>
                <a:cxn ang="0">
                  <a:pos x="T4" y="T5"/>
                </a:cxn>
                <a:cxn ang="0">
                  <a:pos x="T6" y="T7"/>
                </a:cxn>
                <a:cxn ang="0">
                  <a:pos x="T8" y="T9"/>
                </a:cxn>
              </a:cxnLst>
              <a:rect l="0" t="0" r="r" b="b"/>
              <a:pathLst>
                <a:path w="26" h="25">
                  <a:moveTo>
                    <a:pt x="19" y="0"/>
                  </a:moveTo>
                  <a:cubicBezTo>
                    <a:pt x="0" y="5"/>
                    <a:pt x="0" y="5"/>
                    <a:pt x="0" y="5"/>
                  </a:cubicBezTo>
                  <a:cubicBezTo>
                    <a:pt x="0" y="5"/>
                    <a:pt x="1" y="21"/>
                    <a:pt x="5" y="23"/>
                  </a:cubicBezTo>
                  <a:cubicBezTo>
                    <a:pt x="9" y="25"/>
                    <a:pt x="22" y="22"/>
                    <a:pt x="24" y="18"/>
                  </a:cubicBezTo>
                  <a:cubicBezTo>
                    <a:pt x="26" y="14"/>
                    <a:pt x="19" y="0"/>
                    <a:pt x="19" y="0"/>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 name="任意多边形 18"/>
            <p:cNvSpPr/>
            <p:nvPr/>
          </p:nvSpPr>
          <p:spPr bwMode="auto">
            <a:xfrm>
              <a:off x="6361113" y="1460501"/>
              <a:ext cx="431800" cy="433388"/>
            </a:xfrm>
            <a:custGeom>
              <a:avLst/>
              <a:gdLst>
                <a:gd name="T0" fmla="*/ 27 w 27"/>
                <a:gd name="T1" fmla="*/ 9 h 27"/>
                <a:gd name="T2" fmla="*/ 19 w 27"/>
                <a:gd name="T3" fmla="*/ 27 h 27"/>
                <a:gd name="T4" fmla="*/ 2 w 27"/>
                <a:gd name="T5" fmla="*/ 19 h 27"/>
                <a:gd name="T6" fmla="*/ 10 w 27"/>
                <a:gd name="T7" fmla="*/ 1 h 27"/>
                <a:gd name="T8" fmla="*/ 27 w 27"/>
                <a:gd name="T9" fmla="*/ 9 h 27"/>
              </a:gdLst>
              <a:ahLst/>
              <a:cxnLst>
                <a:cxn ang="0">
                  <a:pos x="T0" y="T1"/>
                </a:cxn>
                <a:cxn ang="0">
                  <a:pos x="T2" y="T3"/>
                </a:cxn>
                <a:cxn ang="0">
                  <a:pos x="T4" y="T5"/>
                </a:cxn>
                <a:cxn ang="0">
                  <a:pos x="T6" y="T7"/>
                </a:cxn>
                <a:cxn ang="0">
                  <a:pos x="T8" y="T9"/>
                </a:cxn>
              </a:cxnLst>
              <a:rect l="0" t="0" r="r" b="b"/>
              <a:pathLst>
                <a:path w="27" h="27">
                  <a:moveTo>
                    <a:pt x="27" y="9"/>
                  </a:moveTo>
                  <a:cubicBezTo>
                    <a:pt x="19" y="27"/>
                    <a:pt x="19" y="27"/>
                    <a:pt x="19" y="27"/>
                  </a:cubicBezTo>
                  <a:cubicBezTo>
                    <a:pt x="19" y="27"/>
                    <a:pt x="4" y="24"/>
                    <a:pt x="2" y="19"/>
                  </a:cubicBezTo>
                  <a:cubicBezTo>
                    <a:pt x="0" y="15"/>
                    <a:pt x="5" y="2"/>
                    <a:pt x="10" y="1"/>
                  </a:cubicBezTo>
                  <a:cubicBezTo>
                    <a:pt x="14" y="0"/>
                    <a:pt x="27" y="9"/>
                    <a:pt x="27" y="9"/>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任意多边形 19"/>
            <p:cNvSpPr/>
            <p:nvPr/>
          </p:nvSpPr>
          <p:spPr bwMode="auto">
            <a:xfrm>
              <a:off x="6296025" y="2006601"/>
              <a:ext cx="401638" cy="417513"/>
            </a:xfrm>
            <a:custGeom>
              <a:avLst/>
              <a:gdLst>
                <a:gd name="T0" fmla="*/ 23 w 25"/>
                <a:gd name="T1" fmla="*/ 1 h 26"/>
                <a:gd name="T2" fmla="*/ 25 w 25"/>
                <a:gd name="T3" fmla="*/ 21 h 26"/>
                <a:gd name="T4" fmla="*/ 6 w 25"/>
                <a:gd name="T5" fmla="*/ 23 h 26"/>
                <a:gd name="T6" fmla="*/ 4 w 25"/>
                <a:gd name="T7" fmla="*/ 3 h 26"/>
                <a:gd name="T8" fmla="*/ 23 w 25"/>
                <a:gd name="T9" fmla="*/ 1 h 26"/>
              </a:gdLst>
              <a:ahLst/>
              <a:cxnLst>
                <a:cxn ang="0">
                  <a:pos x="T0" y="T1"/>
                </a:cxn>
                <a:cxn ang="0">
                  <a:pos x="T2" y="T3"/>
                </a:cxn>
                <a:cxn ang="0">
                  <a:pos x="T4" y="T5"/>
                </a:cxn>
                <a:cxn ang="0">
                  <a:pos x="T6" y="T7"/>
                </a:cxn>
                <a:cxn ang="0">
                  <a:pos x="T8" y="T9"/>
                </a:cxn>
              </a:cxnLst>
              <a:rect l="0" t="0" r="r" b="b"/>
              <a:pathLst>
                <a:path w="25" h="26">
                  <a:moveTo>
                    <a:pt x="23" y="1"/>
                  </a:moveTo>
                  <a:cubicBezTo>
                    <a:pt x="25" y="21"/>
                    <a:pt x="25" y="21"/>
                    <a:pt x="25" y="21"/>
                  </a:cubicBezTo>
                  <a:cubicBezTo>
                    <a:pt x="25" y="21"/>
                    <a:pt x="9" y="26"/>
                    <a:pt x="6" y="23"/>
                  </a:cubicBezTo>
                  <a:cubicBezTo>
                    <a:pt x="2" y="19"/>
                    <a:pt x="0" y="6"/>
                    <a:pt x="4" y="3"/>
                  </a:cubicBezTo>
                  <a:cubicBezTo>
                    <a:pt x="7" y="0"/>
                    <a:pt x="23" y="1"/>
                    <a:pt x="23" y="1"/>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任意多边形 20"/>
            <p:cNvSpPr/>
            <p:nvPr/>
          </p:nvSpPr>
          <p:spPr bwMode="auto">
            <a:xfrm>
              <a:off x="7691438" y="1620838"/>
              <a:ext cx="415925" cy="417513"/>
            </a:xfrm>
            <a:custGeom>
              <a:avLst/>
              <a:gdLst>
                <a:gd name="T0" fmla="*/ 4 w 26"/>
                <a:gd name="T1" fmla="*/ 26 h 26"/>
                <a:gd name="T2" fmla="*/ 0 w 26"/>
                <a:gd name="T3" fmla="*/ 7 h 26"/>
                <a:gd name="T4" fmla="*/ 19 w 26"/>
                <a:gd name="T5" fmla="*/ 3 h 26"/>
                <a:gd name="T6" fmla="*/ 23 w 26"/>
                <a:gd name="T7" fmla="*/ 22 h 26"/>
                <a:gd name="T8" fmla="*/ 4 w 26"/>
                <a:gd name="T9" fmla="*/ 26 h 26"/>
              </a:gdLst>
              <a:ahLst/>
              <a:cxnLst>
                <a:cxn ang="0">
                  <a:pos x="T0" y="T1"/>
                </a:cxn>
                <a:cxn ang="0">
                  <a:pos x="T2" y="T3"/>
                </a:cxn>
                <a:cxn ang="0">
                  <a:pos x="T4" y="T5"/>
                </a:cxn>
                <a:cxn ang="0">
                  <a:pos x="T6" y="T7"/>
                </a:cxn>
                <a:cxn ang="0">
                  <a:pos x="T8" y="T9"/>
                </a:cxn>
              </a:cxnLst>
              <a:rect l="0" t="0" r="r" b="b"/>
              <a:pathLst>
                <a:path w="26" h="26">
                  <a:moveTo>
                    <a:pt x="4" y="26"/>
                  </a:moveTo>
                  <a:cubicBezTo>
                    <a:pt x="0" y="7"/>
                    <a:pt x="0" y="7"/>
                    <a:pt x="0" y="7"/>
                  </a:cubicBezTo>
                  <a:cubicBezTo>
                    <a:pt x="0" y="7"/>
                    <a:pt x="15" y="0"/>
                    <a:pt x="19" y="3"/>
                  </a:cubicBezTo>
                  <a:cubicBezTo>
                    <a:pt x="23" y="5"/>
                    <a:pt x="26" y="18"/>
                    <a:pt x="23" y="22"/>
                  </a:cubicBezTo>
                  <a:cubicBezTo>
                    <a:pt x="20" y="26"/>
                    <a:pt x="4" y="26"/>
                    <a:pt x="4" y="26"/>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任意多边形 21"/>
            <p:cNvSpPr/>
            <p:nvPr/>
          </p:nvSpPr>
          <p:spPr bwMode="auto">
            <a:xfrm>
              <a:off x="7339013" y="1187451"/>
              <a:ext cx="447675" cy="449263"/>
            </a:xfrm>
            <a:custGeom>
              <a:avLst/>
              <a:gdLst>
                <a:gd name="T0" fmla="*/ 0 w 28"/>
                <a:gd name="T1" fmla="*/ 16 h 28"/>
                <a:gd name="T2" fmla="*/ 16 w 28"/>
                <a:gd name="T3" fmla="*/ 28 h 28"/>
                <a:gd name="T4" fmla="*/ 27 w 28"/>
                <a:gd name="T5" fmla="*/ 13 h 28"/>
                <a:gd name="T6" fmla="*/ 12 w 28"/>
                <a:gd name="T7" fmla="*/ 1 h 28"/>
                <a:gd name="T8" fmla="*/ 0 w 28"/>
                <a:gd name="T9" fmla="*/ 16 h 28"/>
              </a:gdLst>
              <a:ahLst/>
              <a:cxnLst>
                <a:cxn ang="0">
                  <a:pos x="T0" y="T1"/>
                </a:cxn>
                <a:cxn ang="0">
                  <a:pos x="T2" y="T3"/>
                </a:cxn>
                <a:cxn ang="0">
                  <a:pos x="T4" y="T5"/>
                </a:cxn>
                <a:cxn ang="0">
                  <a:pos x="T6" y="T7"/>
                </a:cxn>
                <a:cxn ang="0">
                  <a:pos x="T8" y="T9"/>
                </a:cxn>
              </a:cxnLst>
              <a:rect l="0" t="0" r="r" b="b"/>
              <a:pathLst>
                <a:path w="28" h="28">
                  <a:moveTo>
                    <a:pt x="0" y="16"/>
                  </a:moveTo>
                  <a:cubicBezTo>
                    <a:pt x="16" y="28"/>
                    <a:pt x="16" y="28"/>
                    <a:pt x="16" y="28"/>
                  </a:cubicBezTo>
                  <a:cubicBezTo>
                    <a:pt x="16" y="28"/>
                    <a:pt x="28" y="17"/>
                    <a:pt x="27" y="13"/>
                  </a:cubicBezTo>
                  <a:cubicBezTo>
                    <a:pt x="27" y="8"/>
                    <a:pt x="17" y="0"/>
                    <a:pt x="12" y="1"/>
                  </a:cubicBezTo>
                  <a:cubicBezTo>
                    <a:pt x="7" y="2"/>
                    <a:pt x="0" y="16"/>
                    <a:pt x="0" y="16"/>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任意多边形 22"/>
            <p:cNvSpPr/>
            <p:nvPr/>
          </p:nvSpPr>
          <p:spPr bwMode="auto">
            <a:xfrm>
              <a:off x="6569075" y="2408238"/>
              <a:ext cx="449263" cy="450850"/>
            </a:xfrm>
            <a:custGeom>
              <a:avLst/>
              <a:gdLst>
                <a:gd name="T0" fmla="*/ 28 w 28"/>
                <a:gd name="T1" fmla="*/ 12 h 28"/>
                <a:gd name="T2" fmla="*/ 12 w 28"/>
                <a:gd name="T3" fmla="*/ 0 h 28"/>
                <a:gd name="T4" fmla="*/ 0 w 28"/>
                <a:gd name="T5" fmla="*/ 15 h 28"/>
                <a:gd name="T6" fmla="*/ 16 w 28"/>
                <a:gd name="T7" fmla="*/ 27 h 28"/>
                <a:gd name="T8" fmla="*/ 28 w 28"/>
                <a:gd name="T9" fmla="*/ 12 h 28"/>
              </a:gdLst>
              <a:ahLst/>
              <a:cxnLst>
                <a:cxn ang="0">
                  <a:pos x="T0" y="T1"/>
                </a:cxn>
                <a:cxn ang="0">
                  <a:pos x="T2" y="T3"/>
                </a:cxn>
                <a:cxn ang="0">
                  <a:pos x="T4" y="T5"/>
                </a:cxn>
                <a:cxn ang="0">
                  <a:pos x="T6" y="T7"/>
                </a:cxn>
                <a:cxn ang="0">
                  <a:pos x="T8" y="T9"/>
                </a:cxn>
              </a:cxnLst>
              <a:rect l="0" t="0" r="r" b="b"/>
              <a:pathLst>
                <a:path w="28" h="28">
                  <a:moveTo>
                    <a:pt x="28" y="12"/>
                  </a:moveTo>
                  <a:cubicBezTo>
                    <a:pt x="12" y="0"/>
                    <a:pt x="12" y="0"/>
                    <a:pt x="12" y="0"/>
                  </a:cubicBezTo>
                  <a:cubicBezTo>
                    <a:pt x="12" y="0"/>
                    <a:pt x="0" y="10"/>
                    <a:pt x="0" y="15"/>
                  </a:cubicBezTo>
                  <a:cubicBezTo>
                    <a:pt x="1" y="20"/>
                    <a:pt x="11" y="28"/>
                    <a:pt x="16" y="27"/>
                  </a:cubicBezTo>
                  <a:cubicBezTo>
                    <a:pt x="21" y="26"/>
                    <a:pt x="28" y="12"/>
                    <a:pt x="28" y="12"/>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任意多边形 23"/>
            <p:cNvSpPr/>
            <p:nvPr/>
          </p:nvSpPr>
          <p:spPr bwMode="auto">
            <a:xfrm>
              <a:off x="7626350" y="2151063"/>
              <a:ext cx="433388" cy="434975"/>
            </a:xfrm>
            <a:custGeom>
              <a:avLst/>
              <a:gdLst>
                <a:gd name="T0" fmla="*/ 0 w 27"/>
                <a:gd name="T1" fmla="*/ 18 h 27"/>
                <a:gd name="T2" fmla="*/ 7 w 27"/>
                <a:gd name="T3" fmla="*/ 0 h 27"/>
                <a:gd name="T4" fmla="*/ 25 w 27"/>
                <a:gd name="T5" fmla="*/ 8 h 27"/>
                <a:gd name="T6" fmla="*/ 17 w 27"/>
                <a:gd name="T7" fmla="*/ 26 h 27"/>
                <a:gd name="T8" fmla="*/ 0 w 27"/>
                <a:gd name="T9" fmla="*/ 18 h 27"/>
              </a:gdLst>
              <a:ahLst/>
              <a:cxnLst>
                <a:cxn ang="0">
                  <a:pos x="T0" y="T1"/>
                </a:cxn>
                <a:cxn ang="0">
                  <a:pos x="T2" y="T3"/>
                </a:cxn>
                <a:cxn ang="0">
                  <a:pos x="T4" y="T5"/>
                </a:cxn>
                <a:cxn ang="0">
                  <a:pos x="T6" y="T7"/>
                </a:cxn>
                <a:cxn ang="0">
                  <a:pos x="T8" y="T9"/>
                </a:cxn>
              </a:cxnLst>
              <a:rect l="0" t="0" r="r" b="b"/>
              <a:pathLst>
                <a:path w="27" h="27">
                  <a:moveTo>
                    <a:pt x="0" y="18"/>
                  </a:moveTo>
                  <a:cubicBezTo>
                    <a:pt x="7" y="0"/>
                    <a:pt x="7" y="0"/>
                    <a:pt x="7" y="0"/>
                  </a:cubicBezTo>
                  <a:cubicBezTo>
                    <a:pt x="7" y="0"/>
                    <a:pt x="23" y="3"/>
                    <a:pt x="25" y="8"/>
                  </a:cubicBezTo>
                  <a:cubicBezTo>
                    <a:pt x="27" y="12"/>
                    <a:pt x="22" y="24"/>
                    <a:pt x="17" y="26"/>
                  </a:cubicBezTo>
                  <a:cubicBezTo>
                    <a:pt x="12" y="27"/>
                    <a:pt x="0" y="18"/>
                    <a:pt x="0" y="18"/>
                  </a:cubicBezTo>
                  <a:close/>
                </a:path>
              </a:pathLst>
            </a:custGeom>
            <a:solidFill>
              <a:srgbClr val="DAE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任意多边形 24"/>
            <p:cNvSpPr/>
            <p:nvPr/>
          </p:nvSpPr>
          <p:spPr bwMode="auto">
            <a:xfrm>
              <a:off x="3956050" y="2360613"/>
              <a:ext cx="1090613" cy="2860675"/>
            </a:xfrm>
            <a:custGeom>
              <a:avLst/>
              <a:gdLst>
                <a:gd name="T0" fmla="*/ 0 w 687"/>
                <a:gd name="T1" fmla="*/ 1802 h 1802"/>
                <a:gd name="T2" fmla="*/ 313 w 687"/>
                <a:gd name="T3" fmla="*/ 0 h 1802"/>
                <a:gd name="T4" fmla="*/ 687 w 687"/>
                <a:gd name="T5" fmla="*/ 1802 h 1802"/>
                <a:gd name="T6" fmla="*/ 0 w 687"/>
                <a:gd name="T7" fmla="*/ 1802 h 1802"/>
              </a:gdLst>
              <a:ahLst/>
              <a:cxnLst>
                <a:cxn ang="0">
                  <a:pos x="T0" y="T1"/>
                </a:cxn>
                <a:cxn ang="0">
                  <a:pos x="T2" y="T3"/>
                </a:cxn>
                <a:cxn ang="0">
                  <a:pos x="T4" y="T5"/>
                </a:cxn>
                <a:cxn ang="0">
                  <a:pos x="T6" y="T7"/>
                </a:cxn>
              </a:cxnLst>
              <a:rect l="0" t="0" r="r" b="b"/>
              <a:pathLst>
                <a:path w="687" h="1802">
                  <a:moveTo>
                    <a:pt x="0" y="1802"/>
                  </a:moveTo>
                  <a:lnTo>
                    <a:pt x="313" y="0"/>
                  </a:lnTo>
                  <a:lnTo>
                    <a:pt x="687" y="1802"/>
                  </a:lnTo>
                  <a:lnTo>
                    <a:pt x="0" y="180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任意多边形 25"/>
            <p:cNvSpPr/>
            <p:nvPr/>
          </p:nvSpPr>
          <p:spPr bwMode="auto">
            <a:xfrm>
              <a:off x="4981575" y="3405188"/>
              <a:ext cx="1074738" cy="1816100"/>
            </a:xfrm>
            <a:custGeom>
              <a:avLst/>
              <a:gdLst>
                <a:gd name="T0" fmla="*/ 0 w 677"/>
                <a:gd name="T1" fmla="*/ 1144 h 1144"/>
                <a:gd name="T2" fmla="*/ 313 w 677"/>
                <a:gd name="T3" fmla="*/ 0 h 1144"/>
                <a:gd name="T4" fmla="*/ 677 w 677"/>
                <a:gd name="T5" fmla="*/ 1144 h 1144"/>
                <a:gd name="T6" fmla="*/ 0 w 677"/>
                <a:gd name="T7" fmla="*/ 1144 h 1144"/>
              </a:gdLst>
              <a:ahLst/>
              <a:cxnLst>
                <a:cxn ang="0">
                  <a:pos x="T0" y="T1"/>
                </a:cxn>
                <a:cxn ang="0">
                  <a:pos x="T2" y="T3"/>
                </a:cxn>
                <a:cxn ang="0">
                  <a:pos x="T4" y="T5"/>
                </a:cxn>
                <a:cxn ang="0">
                  <a:pos x="T6" y="T7"/>
                </a:cxn>
              </a:cxnLst>
              <a:rect l="0" t="0" r="r" b="b"/>
              <a:pathLst>
                <a:path w="677" h="1144">
                  <a:moveTo>
                    <a:pt x="0" y="1144"/>
                  </a:moveTo>
                  <a:lnTo>
                    <a:pt x="313" y="0"/>
                  </a:lnTo>
                  <a:lnTo>
                    <a:pt x="677" y="1144"/>
                  </a:lnTo>
                  <a:lnTo>
                    <a:pt x="0" y="1144"/>
                  </a:lnTo>
                  <a:close/>
                </a:path>
              </a:pathLst>
            </a:custGeom>
            <a:solidFill>
              <a:srgbClr val="FFB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任意多边形 26"/>
            <p:cNvSpPr/>
            <p:nvPr/>
          </p:nvSpPr>
          <p:spPr bwMode="auto">
            <a:xfrm>
              <a:off x="2882900" y="4079876"/>
              <a:ext cx="1073150" cy="1141413"/>
            </a:xfrm>
            <a:custGeom>
              <a:avLst/>
              <a:gdLst>
                <a:gd name="T0" fmla="*/ 0 w 676"/>
                <a:gd name="T1" fmla="*/ 719 h 719"/>
                <a:gd name="T2" fmla="*/ 313 w 676"/>
                <a:gd name="T3" fmla="*/ 0 h 719"/>
                <a:gd name="T4" fmla="*/ 676 w 676"/>
                <a:gd name="T5" fmla="*/ 719 h 719"/>
                <a:gd name="T6" fmla="*/ 0 w 676"/>
                <a:gd name="T7" fmla="*/ 719 h 719"/>
              </a:gdLst>
              <a:ahLst/>
              <a:cxnLst>
                <a:cxn ang="0">
                  <a:pos x="T0" y="T1"/>
                </a:cxn>
                <a:cxn ang="0">
                  <a:pos x="T2" y="T3"/>
                </a:cxn>
                <a:cxn ang="0">
                  <a:pos x="T4" y="T5"/>
                </a:cxn>
                <a:cxn ang="0">
                  <a:pos x="T6" y="T7"/>
                </a:cxn>
              </a:cxnLst>
              <a:rect l="0" t="0" r="r" b="b"/>
              <a:pathLst>
                <a:path w="676" h="719">
                  <a:moveTo>
                    <a:pt x="0" y="719"/>
                  </a:moveTo>
                  <a:lnTo>
                    <a:pt x="313" y="0"/>
                  </a:lnTo>
                  <a:lnTo>
                    <a:pt x="676" y="719"/>
                  </a:lnTo>
                  <a:lnTo>
                    <a:pt x="0" y="719"/>
                  </a:lnTo>
                  <a:close/>
                </a:path>
              </a:pathLst>
            </a:custGeom>
            <a:solidFill>
              <a:srgbClr val="003A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2" name="任意多边形 25"/>
            <p:cNvSpPr/>
            <p:nvPr/>
          </p:nvSpPr>
          <p:spPr bwMode="auto">
            <a:xfrm>
              <a:off x="7194550" y="2376488"/>
              <a:ext cx="1073150" cy="2860675"/>
            </a:xfrm>
            <a:custGeom>
              <a:avLst/>
              <a:gdLst>
                <a:gd name="T0" fmla="*/ 0 w 676"/>
                <a:gd name="T1" fmla="*/ 1802 h 1802"/>
                <a:gd name="T2" fmla="*/ 303 w 676"/>
                <a:gd name="T3" fmla="*/ 0 h 1802"/>
                <a:gd name="T4" fmla="*/ 676 w 676"/>
                <a:gd name="T5" fmla="*/ 1802 h 1802"/>
                <a:gd name="T6" fmla="*/ 0 w 676"/>
                <a:gd name="T7" fmla="*/ 1802 h 1802"/>
              </a:gdLst>
              <a:ahLst/>
              <a:cxnLst>
                <a:cxn ang="0">
                  <a:pos x="T0" y="T1"/>
                </a:cxn>
                <a:cxn ang="0">
                  <a:pos x="T2" y="T3"/>
                </a:cxn>
                <a:cxn ang="0">
                  <a:pos x="T4" y="T5"/>
                </a:cxn>
                <a:cxn ang="0">
                  <a:pos x="T6" y="T7"/>
                </a:cxn>
              </a:cxnLst>
              <a:rect l="0" t="0" r="r" b="b"/>
              <a:pathLst>
                <a:path w="676" h="1802">
                  <a:moveTo>
                    <a:pt x="0" y="1802"/>
                  </a:moveTo>
                  <a:lnTo>
                    <a:pt x="303" y="0"/>
                  </a:lnTo>
                  <a:lnTo>
                    <a:pt x="676" y="1802"/>
                  </a:lnTo>
                  <a:lnTo>
                    <a:pt x="0" y="180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3" name="任意多边形 26"/>
            <p:cNvSpPr/>
            <p:nvPr/>
          </p:nvSpPr>
          <p:spPr bwMode="auto">
            <a:xfrm>
              <a:off x="8204200" y="3421063"/>
              <a:ext cx="1089025" cy="1816100"/>
            </a:xfrm>
            <a:custGeom>
              <a:avLst/>
              <a:gdLst>
                <a:gd name="T0" fmla="*/ 0 w 686"/>
                <a:gd name="T1" fmla="*/ 1144 h 1144"/>
                <a:gd name="T2" fmla="*/ 313 w 686"/>
                <a:gd name="T3" fmla="*/ 0 h 1144"/>
                <a:gd name="T4" fmla="*/ 686 w 686"/>
                <a:gd name="T5" fmla="*/ 1144 h 1144"/>
                <a:gd name="T6" fmla="*/ 0 w 686"/>
                <a:gd name="T7" fmla="*/ 1144 h 1144"/>
              </a:gdLst>
              <a:ahLst/>
              <a:cxnLst>
                <a:cxn ang="0">
                  <a:pos x="T0" y="T1"/>
                </a:cxn>
                <a:cxn ang="0">
                  <a:pos x="T2" y="T3"/>
                </a:cxn>
                <a:cxn ang="0">
                  <a:pos x="T4" y="T5"/>
                </a:cxn>
                <a:cxn ang="0">
                  <a:pos x="T6" y="T7"/>
                </a:cxn>
              </a:cxnLst>
              <a:rect l="0" t="0" r="r" b="b"/>
              <a:pathLst>
                <a:path w="686" h="1144">
                  <a:moveTo>
                    <a:pt x="0" y="1144"/>
                  </a:moveTo>
                  <a:lnTo>
                    <a:pt x="313" y="0"/>
                  </a:lnTo>
                  <a:lnTo>
                    <a:pt x="686" y="1144"/>
                  </a:lnTo>
                  <a:lnTo>
                    <a:pt x="0" y="1144"/>
                  </a:lnTo>
                  <a:close/>
                </a:path>
              </a:pathLst>
            </a:custGeom>
            <a:solidFill>
              <a:srgbClr val="FFB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4" name="任意多边形 27"/>
            <p:cNvSpPr/>
            <p:nvPr/>
          </p:nvSpPr>
          <p:spPr bwMode="auto">
            <a:xfrm>
              <a:off x="6103938" y="4095751"/>
              <a:ext cx="1090613" cy="1141413"/>
            </a:xfrm>
            <a:custGeom>
              <a:avLst/>
              <a:gdLst>
                <a:gd name="T0" fmla="*/ 0 w 687"/>
                <a:gd name="T1" fmla="*/ 719 h 719"/>
                <a:gd name="T2" fmla="*/ 313 w 687"/>
                <a:gd name="T3" fmla="*/ 0 h 719"/>
                <a:gd name="T4" fmla="*/ 687 w 687"/>
                <a:gd name="T5" fmla="*/ 719 h 719"/>
                <a:gd name="T6" fmla="*/ 0 w 687"/>
                <a:gd name="T7" fmla="*/ 719 h 719"/>
              </a:gdLst>
              <a:ahLst/>
              <a:cxnLst>
                <a:cxn ang="0">
                  <a:pos x="T0" y="T1"/>
                </a:cxn>
                <a:cxn ang="0">
                  <a:pos x="T2" y="T3"/>
                </a:cxn>
                <a:cxn ang="0">
                  <a:pos x="T4" y="T5"/>
                </a:cxn>
                <a:cxn ang="0">
                  <a:pos x="T6" y="T7"/>
                </a:cxn>
              </a:cxnLst>
              <a:rect l="0" t="0" r="r" b="b"/>
              <a:pathLst>
                <a:path w="687" h="719">
                  <a:moveTo>
                    <a:pt x="0" y="719"/>
                  </a:moveTo>
                  <a:lnTo>
                    <a:pt x="313" y="0"/>
                  </a:lnTo>
                  <a:lnTo>
                    <a:pt x="687" y="719"/>
                  </a:lnTo>
                  <a:lnTo>
                    <a:pt x="0" y="719"/>
                  </a:lnTo>
                  <a:close/>
                </a:path>
              </a:pathLst>
            </a:custGeom>
            <a:solidFill>
              <a:srgbClr val="003A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5" name="任意多边形 28"/>
            <p:cNvSpPr/>
            <p:nvPr/>
          </p:nvSpPr>
          <p:spPr bwMode="auto">
            <a:xfrm>
              <a:off x="3427413" y="2216151"/>
              <a:ext cx="5145088" cy="1816100"/>
            </a:xfrm>
            <a:custGeom>
              <a:avLst/>
              <a:gdLst>
                <a:gd name="T0" fmla="*/ 2009 w 3241"/>
                <a:gd name="T1" fmla="*/ 1144 h 1144"/>
                <a:gd name="T2" fmla="*/ 1282 w 3241"/>
                <a:gd name="T3" fmla="*/ 698 h 1144"/>
                <a:gd name="T4" fmla="*/ 636 w 3241"/>
                <a:gd name="T5" fmla="*/ 71 h 1144"/>
                <a:gd name="T6" fmla="*/ 41 w 3241"/>
                <a:gd name="T7" fmla="*/ 1022 h 1144"/>
                <a:gd name="T8" fmla="*/ 0 w 3241"/>
                <a:gd name="T9" fmla="*/ 992 h 1144"/>
                <a:gd name="T10" fmla="*/ 636 w 3241"/>
                <a:gd name="T11" fmla="*/ 0 h 1144"/>
                <a:gd name="T12" fmla="*/ 1303 w 3241"/>
                <a:gd name="T13" fmla="*/ 668 h 1144"/>
                <a:gd name="T14" fmla="*/ 1999 w 3241"/>
                <a:gd name="T15" fmla="*/ 1093 h 1144"/>
                <a:gd name="T16" fmla="*/ 2676 w 3241"/>
                <a:gd name="T17" fmla="*/ 0 h 1144"/>
                <a:gd name="T18" fmla="*/ 3241 w 3241"/>
                <a:gd name="T19" fmla="*/ 567 h 1144"/>
                <a:gd name="T20" fmla="*/ 3211 w 3241"/>
                <a:gd name="T21" fmla="*/ 597 h 1144"/>
                <a:gd name="T22" fmla="*/ 2686 w 3241"/>
                <a:gd name="T23" fmla="*/ 71 h 1144"/>
                <a:gd name="T24" fmla="*/ 2009 w 3241"/>
                <a:gd name="T25" fmla="*/ 1144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40" h="1144">
                  <a:moveTo>
                    <a:pt x="2009" y="1144"/>
                  </a:moveTo>
                  <a:lnTo>
                    <a:pt x="1282" y="698"/>
                  </a:lnTo>
                  <a:lnTo>
                    <a:pt x="636" y="71"/>
                  </a:lnTo>
                  <a:lnTo>
                    <a:pt x="41" y="1022"/>
                  </a:lnTo>
                  <a:lnTo>
                    <a:pt x="0" y="992"/>
                  </a:lnTo>
                  <a:lnTo>
                    <a:pt x="636" y="0"/>
                  </a:lnTo>
                  <a:lnTo>
                    <a:pt x="1303" y="668"/>
                  </a:lnTo>
                  <a:lnTo>
                    <a:pt x="1999" y="1093"/>
                  </a:lnTo>
                  <a:lnTo>
                    <a:pt x="2676" y="0"/>
                  </a:lnTo>
                  <a:lnTo>
                    <a:pt x="3241" y="567"/>
                  </a:lnTo>
                  <a:lnTo>
                    <a:pt x="3211" y="597"/>
                  </a:lnTo>
                  <a:lnTo>
                    <a:pt x="2686" y="71"/>
                  </a:lnTo>
                  <a:lnTo>
                    <a:pt x="2009" y="1144"/>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6" name="椭圆 145"/>
            <p:cNvSpPr/>
            <p:nvPr/>
          </p:nvSpPr>
          <p:spPr bwMode="auto">
            <a:xfrm>
              <a:off x="4357688" y="2182813"/>
              <a:ext cx="160338" cy="177800"/>
            </a:xfrm>
            <a:prstGeom prst="ellipse">
              <a:avLst/>
            </a:prstGeom>
            <a:solidFill>
              <a:srgbClr val="003A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7" name="椭圆 146"/>
            <p:cNvSpPr/>
            <p:nvPr/>
          </p:nvSpPr>
          <p:spPr bwMode="auto">
            <a:xfrm>
              <a:off x="7594600" y="2182813"/>
              <a:ext cx="176213" cy="177800"/>
            </a:xfrm>
            <a:prstGeom prst="ellipse">
              <a:avLst/>
            </a:prstGeom>
            <a:solidFill>
              <a:srgbClr val="003A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8" name="椭圆 147"/>
            <p:cNvSpPr/>
            <p:nvPr/>
          </p:nvSpPr>
          <p:spPr bwMode="auto">
            <a:xfrm>
              <a:off x="6521450" y="3903663"/>
              <a:ext cx="176213" cy="176213"/>
            </a:xfrm>
            <a:prstGeom prst="ellipse">
              <a:avLst/>
            </a:prstGeom>
            <a:solidFill>
              <a:srgbClr val="003A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9" name="椭圆 148"/>
            <p:cNvSpPr/>
            <p:nvPr/>
          </p:nvSpPr>
          <p:spPr bwMode="auto">
            <a:xfrm>
              <a:off x="5399088" y="3213101"/>
              <a:ext cx="160338" cy="176213"/>
            </a:xfrm>
            <a:prstGeom prst="ellipse">
              <a:avLst/>
            </a:prstGeom>
            <a:solidFill>
              <a:srgbClr val="003A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0" name="椭圆 149"/>
            <p:cNvSpPr/>
            <p:nvPr/>
          </p:nvSpPr>
          <p:spPr bwMode="auto">
            <a:xfrm>
              <a:off x="3282950" y="3871913"/>
              <a:ext cx="176213" cy="176213"/>
            </a:xfrm>
            <a:prstGeom prst="ellipse">
              <a:avLst/>
            </a:prstGeom>
            <a:solidFill>
              <a:srgbClr val="003A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1" name="椭圆 150"/>
            <p:cNvSpPr/>
            <p:nvPr/>
          </p:nvSpPr>
          <p:spPr bwMode="auto">
            <a:xfrm>
              <a:off x="8620125" y="3213101"/>
              <a:ext cx="160338" cy="176213"/>
            </a:xfrm>
            <a:prstGeom prst="ellipse">
              <a:avLst/>
            </a:prstGeom>
            <a:solidFill>
              <a:srgbClr val="003A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2" name="任意多边形 35"/>
            <p:cNvSpPr/>
            <p:nvPr/>
          </p:nvSpPr>
          <p:spPr bwMode="auto">
            <a:xfrm>
              <a:off x="6616700" y="3790951"/>
              <a:ext cx="273050" cy="128588"/>
            </a:xfrm>
            <a:custGeom>
              <a:avLst/>
              <a:gdLst>
                <a:gd name="T0" fmla="*/ 17 w 17"/>
                <a:gd name="T1" fmla="*/ 4 h 8"/>
                <a:gd name="T2" fmla="*/ 6 w 17"/>
                <a:gd name="T3" fmla="*/ 1 h 8"/>
                <a:gd name="T4" fmla="*/ 16 w 17"/>
                <a:gd name="T5" fmla="*/ 8 h 8"/>
                <a:gd name="T6" fmla="*/ 17 w 17"/>
                <a:gd name="T7" fmla="*/ 4 h 8"/>
              </a:gdLst>
              <a:ahLst/>
              <a:cxnLst>
                <a:cxn ang="0">
                  <a:pos x="T0" y="T1"/>
                </a:cxn>
                <a:cxn ang="0">
                  <a:pos x="T2" y="T3"/>
                </a:cxn>
                <a:cxn ang="0">
                  <a:pos x="T4" y="T5"/>
                </a:cxn>
                <a:cxn ang="0">
                  <a:pos x="T6" y="T7"/>
                </a:cxn>
              </a:cxnLst>
              <a:rect l="0" t="0" r="r" b="b"/>
              <a:pathLst>
                <a:path w="17" h="8">
                  <a:moveTo>
                    <a:pt x="17" y="4"/>
                  </a:moveTo>
                  <a:cubicBezTo>
                    <a:pt x="17" y="4"/>
                    <a:pt x="8" y="0"/>
                    <a:pt x="6" y="1"/>
                  </a:cubicBezTo>
                  <a:cubicBezTo>
                    <a:pt x="4" y="2"/>
                    <a:pt x="0" y="8"/>
                    <a:pt x="16" y="8"/>
                  </a:cubicBezTo>
                  <a:lnTo>
                    <a:pt x="17" y="4"/>
                  </a:lnTo>
                  <a:close/>
                </a:path>
              </a:pathLst>
            </a:custGeom>
            <a:solidFill>
              <a:srgbClr val="FFC1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3" name="任意多边形 36"/>
            <p:cNvSpPr/>
            <p:nvPr/>
          </p:nvSpPr>
          <p:spPr bwMode="auto">
            <a:xfrm>
              <a:off x="6858000" y="3051176"/>
              <a:ext cx="1330325" cy="1093788"/>
            </a:xfrm>
            <a:custGeom>
              <a:avLst/>
              <a:gdLst>
                <a:gd name="T0" fmla="*/ 78 w 83"/>
                <a:gd name="T1" fmla="*/ 26 h 68"/>
                <a:gd name="T2" fmla="*/ 60 w 83"/>
                <a:gd name="T3" fmla="*/ 68 h 68"/>
                <a:gd name="T4" fmla="*/ 0 w 83"/>
                <a:gd name="T5" fmla="*/ 54 h 68"/>
                <a:gd name="T6" fmla="*/ 1 w 83"/>
                <a:gd name="T7" fmla="*/ 49 h 68"/>
                <a:gd name="T8" fmla="*/ 49 w 83"/>
                <a:gd name="T9" fmla="*/ 53 h 68"/>
                <a:gd name="T10" fmla="*/ 67 w 83"/>
                <a:gd name="T11" fmla="*/ 16 h 68"/>
                <a:gd name="T12" fmla="*/ 80 w 83"/>
                <a:gd name="T13" fmla="*/ 8 h 68"/>
                <a:gd name="T14" fmla="*/ 78 w 83"/>
                <a:gd name="T15" fmla="*/ 26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68">
                  <a:moveTo>
                    <a:pt x="78" y="26"/>
                  </a:moveTo>
                  <a:cubicBezTo>
                    <a:pt x="60" y="68"/>
                    <a:pt x="60" y="68"/>
                    <a:pt x="60" y="68"/>
                  </a:cubicBezTo>
                  <a:cubicBezTo>
                    <a:pt x="0" y="54"/>
                    <a:pt x="0" y="54"/>
                    <a:pt x="0" y="54"/>
                  </a:cubicBezTo>
                  <a:cubicBezTo>
                    <a:pt x="1" y="49"/>
                    <a:pt x="1" y="49"/>
                    <a:pt x="1" y="49"/>
                  </a:cubicBezTo>
                  <a:cubicBezTo>
                    <a:pt x="49" y="53"/>
                    <a:pt x="49" y="53"/>
                    <a:pt x="49" y="53"/>
                  </a:cubicBezTo>
                  <a:cubicBezTo>
                    <a:pt x="67" y="16"/>
                    <a:pt x="67" y="16"/>
                    <a:pt x="67" y="16"/>
                  </a:cubicBezTo>
                  <a:cubicBezTo>
                    <a:pt x="67" y="16"/>
                    <a:pt x="75" y="0"/>
                    <a:pt x="80" y="8"/>
                  </a:cubicBezTo>
                  <a:cubicBezTo>
                    <a:pt x="83" y="12"/>
                    <a:pt x="82" y="18"/>
                    <a:pt x="78" y="26"/>
                  </a:cubicBezTo>
                  <a:close/>
                </a:path>
              </a:pathLst>
            </a:custGeom>
            <a:solidFill>
              <a:srgbClr val="FFC7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4" name="任意多边形 37"/>
            <p:cNvSpPr/>
            <p:nvPr/>
          </p:nvSpPr>
          <p:spPr bwMode="auto">
            <a:xfrm>
              <a:off x="6985000" y="4305301"/>
              <a:ext cx="833438" cy="1204913"/>
            </a:xfrm>
            <a:custGeom>
              <a:avLst/>
              <a:gdLst>
                <a:gd name="T0" fmla="*/ 525 w 525"/>
                <a:gd name="T1" fmla="*/ 0 h 759"/>
                <a:gd name="T2" fmla="*/ 61 w 525"/>
                <a:gd name="T3" fmla="*/ 759 h 759"/>
                <a:gd name="T4" fmla="*/ 0 w 525"/>
                <a:gd name="T5" fmla="*/ 749 h 759"/>
                <a:gd name="T6" fmla="*/ 192 w 525"/>
                <a:gd name="T7" fmla="*/ 30 h 759"/>
                <a:gd name="T8" fmla="*/ 525 w 525"/>
                <a:gd name="T9" fmla="*/ 0 h 759"/>
              </a:gdLst>
              <a:ahLst/>
              <a:cxnLst>
                <a:cxn ang="0">
                  <a:pos x="T0" y="T1"/>
                </a:cxn>
                <a:cxn ang="0">
                  <a:pos x="T2" y="T3"/>
                </a:cxn>
                <a:cxn ang="0">
                  <a:pos x="T4" y="T5"/>
                </a:cxn>
                <a:cxn ang="0">
                  <a:pos x="T6" y="T7"/>
                </a:cxn>
                <a:cxn ang="0">
                  <a:pos x="T8" y="T9"/>
                </a:cxn>
              </a:cxnLst>
              <a:rect l="0" t="0" r="r" b="b"/>
              <a:pathLst>
                <a:path w="525" h="759">
                  <a:moveTo>
                    <a:pt x="525" y="0"/>
                  </a:moveTo>
                  <a:lnTo>
                    <a:pt x="61" y="759"/>
                  </a:lnTo>
                  <a:lnTo>
                    <a:pt x="0" y="749"/>
                  </a:lnTo>
                  <a:lnTo>
                    <a:pt x="192" y="30"/>
                  </a:lnTo>
                  <a:lnTo>
                    <a:pt x="525" y="0"/>
                  </a:lnTo>
                  <a:close/>
                </a:path>
              </a:pathLst>
            </a:custGeom>
            <a:solidFill>
              <a:srgbClr val="1F0B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5" name="任意多边形 38"/>
            <p:cNvSpPr/>
            <p:nvPr/>
          </p:nvSpPr>
          <p:spPr bwMode="auto">
            <a:xfrm>
              <a:off x="6713538" y="4129088"/>
              <a:ext cx="1843088" cy="1236663"/>
            </a:xfrm>
            <a:custGeom>
              <a:avLst/>
              <a:gdLst>
                <a:gd name="T0" fmla="*/ 98 w 115"/>
                <a:gd name="T1" fmla="*/ 0 h 77"/>
                <a:gd name="T2" fmla="*/ 81 w 115"/>
                <a:gd name="T3" fmla="*/ 31 h 77"/>
                <a:gd name="T4" fmla="*/ 38 w 115"/>
                <a:gd name="T5" fmla="*/ 32 h 77"/>
                <a:gd name="T6" fmla="*/ 65 w 115"/>
                <a:gd name="T7" fmla="*/ 71 h 77"/>
                <a:gd name="T8" fmla="*/ 62 w 115"/>
                <a:gd name="T9" fmla="*/ 77 h 77"/>
                <a:gd name="T10" fmla="*/ 10 w 115"/>
                <a:gd name="T11" fmla="*/ 16 h 77"/>
                <a:gd name="T12" fmla="*/ 98 w 115"/>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15" h="77">
                  <a:moveTo>
                    <a:pt x="98" y="0"/>
                  </a:moveTo>
                  <a:cubicBezTo>
                    <a:pt x="98" y="0"/>
                    <a:pt x="115" y="31"/>
                    <a:pt x="81" y="31"/>
                  </a:cubicBezTo>
                  <a:cubicBezTo>
                    <a:pt x="46" y="31"/>
                    <a:pt x="38" y="32"/>
                    <a:pt x="38" y="32"/>
                  </a:cubicBezTo>
                  <a:cubicBezTo>
                    <a:pt x="65" y="71"/>
                    <a:pt x="65" y="71"/>
                    <a:pt x="65" y="71"/>
                  </a:cubicBezTo>
                  <a:cubicBezTo>
                    <a:pt x="62" y="77"/>
                    <a:pt x="62" y="77"/>
                    <a:pt x="62" y="77"/>
                  </a:cubicBezTo>
                  <a:cubicBezTo>
                    <a:pt x="62" y="77"/>
                    <a:pt x="11" y="22"/>
                    <a:pt x="10" y="16"/>
                  </a:cubicBezTo>
                  <a:cubicBezTo>
                    <a:pt x="9" y="9"/>
                    <a:pt x="0" y="3"/>
                    <a:pt x="98" y="0"/>
                  </a:cubicBezTo>
                  <a:close/>
                </a:path>
              </a:pathLst>
            </a:custGeom>
            <a:solidFill>
              <a:srgbClr val="3512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6" name="任意多边形 39"/>
            <p:cNvSpPr/>
            <p:nvPr/>
          </p:nvSpPr>
          <p:spPr bwMode="auto">
            <a:xfrm>
              <a:off x="7658100" y="5237163"/>
              <a:ext cx="241300" cy="450850"/>
            </a:xfrm>
            <a:custGeom>
              <a:avLst/>
              <a:gdLst>
                <a:gd name="T0" fmla="*/ 61 w 152"/>
                <a:gd name="T1" fmla="*/ 0 h 284"/>
                <a:gd name="T2" fmla="*/ 0 w 152"/>
                <a:gd name="T3" fmla="*/ 61 h 284"/>
                <a:gd name="T4" fmla="*/ 41 w 152"/>
                <a:gd name="T5" fmla="*/ 102 h 284"/>
                <a:gd name="T6" fmla="*/ 51 w 152"/>
                <a:gd name="T7" fmla="*/ 132 h 284"/>
                <a:gd name="T8" fmla="*/ 21 w 152"/>
                <a:gd name="T9" fmla="*/ 284 h 284"/>
                <a:gd name="T10" fmla="*/ 41 w 152"/>
                <a:gd name="T11" fmla="*/ 264 h 284"/>
                <a:gd name="T12" fmla="*/ 112 w 152"/>
                <a:gd name="T13" fmla="*/ 152 h 284"/>
                <a:gd name="T14" fmla="*/ 122 w 152"/>
                <a:gd name="T15" fmla="*/ 142 h 284"/>
                <a:gd name="T16" fmla="*/ 152 w 152"/>
                <a:gd name="T17" fmla="*/ 112 h 284"/>
                <a:gd name="T18" fmla="*/ 61 w 152"/>
                <a:gd name="T1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284">
                  <a:moveTo>
                    <a:pt x="61" y="0"/>
                  </a:moveTo>
                  <a:lnTo>
                    <a:pt x="0" y="61"/>
                  </a:lnTo>
                  <a:lnTo>
                    <a:pt x="41" y="102"/>
                  </a:lnTo>
                  <a:lnTo>
                    <a:pt x="51" y="132"/>
                  </a:lnTo>
                  <a:lnTo>
                    <a:pt x="21" y="284"/>
                  </a:lnTo>
                  <a:lnTo>
                    <a:pt x="41" y="264"/>
                  </a:lnTo>
                  <a:lnTo>
                    <a:pt x="112" y="152"/>
                  </a:lnTo>
                  <a:lnTo>
                    <a:pt x="122" y="142"/>
                  </a:lnTo>
                  <a:lnTo>
                    <a:pt x="152" y="112"/>
                  </a:lnTo>
                  <a:lnTo>
                    <a:pt x="61" y="0"/>
                  </a:lnTo>
                  <a:close/>
                </a:path>
              </a:pathLst>
            </a:custGeom>
            <a:solidFill>
              <a:srgbClr val="E11D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7" name="任意多边形 40"/>
            <p:cNvSpPr/>
            <p:nvPr/>
          </p:nvSpPr>
          <p:spPr bwMode="auto">
            <a:xfrm>
              <a:off x="6697663" y="5478463"/>
              <a:ext cx="400050" cy="257175"/>
            </a:xfrm>
            <a:custGeom>
              <a:avLst/>
              <a:gdLst>
                <a:gd name="T0" fmla="*/ 252 w 252"/>
                <a:gd name="T1" fmla="*/ 20 h 162"/>
                <a:gd name="T2" fmla="*/ 171 w 252"/>
                <a:gd name="T3" fmla="*/ 0 h 162"/>
                <a:gd name="T4" fmla="*/ 161 w 252"/>
                <a:gd name="T5" fmla="*/ 61 h 162"/>
                <a:gd name="T6" fmla="*/ 141 w 252"/>
                <a:gd name="T7" fmla="*/ 91 h 162"/>
                <a:gd name="T8" fmla="*/ 0 w 252"/>
                <a:gd name="T9" fmla="*/ 162 h 162"/>
                <a:gd name="T10" fmla="*/ 30 w 252"/>
                <a:gd name="T11" fmla="*/ 162 h 162"/>
                <a:gd name="T12" fmla="*/ 161 w 252"/>
                <a:gd name="T13" fmla="*/ 142 h 162"/>
                <a:gd name="T14" fmla="*/ 171 w 252"/>
                <a:gd name="T15" fmla="*/ 152 h 162"/>
                <a:gd name="T16" fmla="*/ 222 w 252"/>
                <a:gd name="T17" fmla="*/ 152 h 162"/>
                <a:gd name="T18" fmla="*/ 252 w 252"/>
                <a:gd name="T19" fmla="*/ 2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62">
                  <a:moveTo>
                    <a:pt x="252" y="20"/>
                  </a:moveTo>
                  <a:lnTo>
                    <a:pt x="171" y="0"/>
                  </a:lnTo>
                  <a:lnTo>
                    <a:pt x="161" y="61"/>
                  </a:lnTo>
                  <a:lnTo>
                    <a:pt x="141" y="91"/>
                  </a:lnTo>
                  <a:lnTo>
                    <a:pt x="0" y="162"/>
                  </a:lnTo>
                  <a:lnTo>
                    <a:pt x="30" y="162"/>
                  </a:lnTo>
                  <a:lnTo>
                    <a:pt x="161" y="142"/>
                  </a:lnTo>
                  <a:lnTo>
                    <a:pt x="171" y="152"/>
                  </a:lnTo>
                  <a:lnTo>
                    <a:pt x="222" y="152"/>
                  </a:lnTo>
                  <a:lnTo>
                    <a:pt x="252" y="20"/>
                  </a:lnTo>
                  <a:close/>
                </a:path>
              </a:pathLst>
            </a:custGeom>
            <a:solidFill>
              <a:srgbClr val="E11D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8" name="任意多边形 41"/>
            <p:cNvSpPr/>
            <p:nvPr/>
          </p:nvSpPr>
          <p:spPr bwMode="auto">
            <a:xfrm>
              <a:off x="7675563" y="3003551"/>
              <a:ext cx="142875" cy="225425"/>
            </a:xfrm>
            <a:custGeom>
              <a:avLst/>
              <a:gdLst>
                <a:gd name="T0" fmla="*/ 8 w 9"/>
                <a:gd name="T1" fmla="*/ 11 h 14"/>
                <a:gd name="T2" fmla="*/ 1 w 9"/>
                <a:gd name="T3" fmla="*/ 12 h 14"/>
                <a:gd name="T4" fmla="*/ 0 w 9"/>
                <a:gd name="T5" fmla="*/ 3 h 14"/>
                <a:gd name="T6" fmla="*/ 5 w 9"/>
                <a:gd name="T7" fmla="*/ 0 h 14"/>
                <a:gd name="T8" fmla="*/ 8 w 9"/>
                <a:gd name="T9" fmla="*/ 11 h 14"/>
              </a:gdLst>
              <a:ahLst/>
              <a:cxnLst>
                <a:cxn ang="0">
                  <a:pos x="T0" y="T1"/>
                </a:cxn>
                <a:cxn ang="0">
                  <a:pos x="T2" y="T3"/>
                </a:cxn>
                <a:cxn ang="0">
                  <a:pos x="T4" y="T5"/>
                </a:cxn>
                <a:cxn ang="0">
                  <a:pos x="T6" y="T7"/>
                </a:cxn>
                <a:cxn ang="0">
                  <a:pos x="T8" y="T9"/>
                </a:cxn>
              </a:cxnLst>
              <a:rect l="0" t="0" r="r" b="b"/>
              <a:pathLst>
                <a:path w="9" h="14">
                  <a:moveTo>
                    <a:pt x="8" y="11"/>
                  </a:moveTo>
                  <a:cubicBezTo>
                    <a:pt x="9" y="13"/>
                    <a:pt x="1" y="14"/>
                    <a:pt x="1" y="12"/>
                  </a:cubicBezTo>
                  <a:cubicBezTo>
                    <a:pt x="0" y="7"/>
                    <a:pt x="0" y="3"/>
                    <a:pt x="0" y="3"/>
                  </a:cubicBezTo>
                  <a:cubicBezTo>
                    <a:pt x="5" y="0"/>
                    <a:pt x="5" y="0"/>
                    <a:pt x="5" y="0"/>
                  </a:cubicBezTo>
                  <a:cubicBezTo>
                    <a:pt x="5" y="0"/>
                    <a:pt x="7" y="7"/>
                    <a:pt x="8" y="11"/>
                  </a:cubicBezTo>
                  <a:close/>
                </a:path>
              </a:pathLst>
            </a:custGeom>
            <a:solidFill>
              <a:srgbClr val="FFC1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9" name="任意多边形 42"/>
            <p:cNvSpPr/>
            <p:nvPr/>
          </p:nvSpPr>
          <p:spPr bwMode="auto">
            <a:xfrm>
              <a:off x="7562850" y="2827338"/>
              <a:ext cx="223838" cy="304800"/>
            </a:xfrm>
            <a:custGeom>
              <a:avLst/>
              <a:gdLst>
                <a:gd name="T0" fmla="*/ 8 w 14"/>
                <a:gd name="T1" fmla="*/ 17 h 19"/>
                <a:gd name="T2" fmla="*/ 2 w 14"/>
                <a:gd name="T3" fmla="*/ 17 h 19"/>
                <a:gd name="T4" fmla="*/ 1 w 14"/>
                <a:gd name="T5" fmla="*/ 4 h 19"/>
                <a:gd name="T6" fmla="*/ 6 w 14"/>
                <a:gd name="T7" fmla="*/ 0 h 19"/>
                <a:gd name="T8" fmla="*/ 13 w 14"/>
                <a:gd name="T9" fmla="*/ 13 h 19"/>
                <a:gd name="T10" fmla="*/ 8 w 14"/>
                <a:gd name="T11" fmla="*/ 17 h 19"/>
              </a:gdLst>
              <a:ahLst/>
              <a:cxnLst>
                <a:cxn ang="0">
                  <a:pos x="T0" y="T1"/>
                </a:cxn>
                <a:cxn ang="0">
                  <a:pos x="T2" y="T3"/>
                </a:cxn>
                <a:cxn ang="0">
                  <a:pos x="T4" y="T5"/>
                </a:cxn>
                <a:cxn ang="0">
                  <a:pos x="T6" y="T7"/>
                </a:cxn>
                <a:cxn ang="0">
                  <a:pos x="T8" y="T9"/>
                </a:cxn>
                <a:cxn ang="0">
                  <a:pos x="T10" y="T11"/>
                </a:cxn>
              </a:cxnLst>
              <a:rect l="0" t="0" r="r" b="b"/>
              <a:pathLst>
                <a:path w="14" h="19">
                  <a:moveTo>
                    <a:pt x="8" y="17"/>
                  </a:moveTo>
                  <a:cubicBezTo>
                    <a:pt x="8" y="17"/>
                    <a:pt x="4" y="19"/>
                    <a:pt x="2" y="17"/>
                  </a:cubicBezTo>
                  <a:cubicBezTo>
                    <a:pt x="1" y="14"/>
                    <a:pt x="0" y="6"/>
                    <a:pt x="1" y="4"/>
                  </a:cubicBezTo>
                  <a:cubicBezTo>
                    <a:pt x="1" y="2"/>
                    <a:pt x="5" y="0"/>
                    <a:pt x="6" y="0"/>
                  </a:cubicBezTo>
                  <a:cubicBezTo>
                    <a:pt x="8" y="1"/>
                    <a:pt x="14" y="5"/>
                    <a:pt x="13" y="13"/>
                  </a:cubicBezTo>
                  <a:cubicBezTo>
                    <a:pt x="13" y="13"/>
                    <a:pt x="11" y="16"/>
                    <a:pt x="8" y="17"/>
                  </a:cubicBezTo>
                  <a:close/>
                </a:path>
              </a:pathLst>
            </a:custGeom>
            <a:solidFill>
              <a:srgbClr val="FFC1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0" name="任意多边形 43"/>
            <p:cNvSpPr/>
            <p:nvPr/>
          </p:nvSpPr>
          <p:spPr bwMode="auto">
            <a:xfrm>
              <a:off x="7562850" y="2794001"/>
              <a:ext cx="239713" cy="290513"/>
            </a:xfrm>
            <a:custGeom>
              <a:avLst/>
              <a:gdLst>
                <a:gd name="T0" fmla="*/ 0 w 15"/>
                <a:gd name="T1" fmla="*/ 6 h 18"/>
                <a:gd name="T2" fmla="*/ 2 w 15"/>
                <a:gd name="T3" fmla="*/ 8 h 18"/>
                <a:gd name="T4" fmla="*/ 8 w 15"/>
                <a:gd name="T5" fmla="*/ 8 h 18"/>
                <a:gd name="T6" fmla="*/ 10 w 15"/>
                <a:gd name="T7" fmla="*/ 16 h 18"/>
                <a:gd name="T8" fmla="*/ 14 w 15"/>
                <a:gd name="T9" fmla="*/ 16 h 18"/>
                <a:gd name="T10" fmla="*/ 7 w 15"/>
                <a:gd name="T11" fmla="*/ 1 h 18"/>
                <a:gd name="T12" fmla="*/ 0 w 15"/>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15" h="18">
                  <a:moveTo>
                    <a:pt x="0" y="6"/>
                  </a:moveTo>
                  <a:cubicBezTo>
                    <a:pt x="0" y="6"/>
                    <a:pt x="1" y="9"/>
                    <a:pt x="2" y="8"/>
                  </a:cubicBezTo>
                  <a:cubicBezTo>
                    <a:pt x="4" y="8"/>
                    <a:pt x="8" y="6"/>
                    <a:pt x="8" y="8"/>
                  </a:cubicBezTo>
                  <a:cubicBezTo>
                    <a:pt x="9" y="9"/>
                    <a:pt x="9" y="15"/>
                    <a:pt x="10" y="16"/>
                  </a:cubicBezTo>
                  <a:cubicBezTo>
                    <a:pt x="11" y="17"/>
                    <a:pt x="14" y="18"/>
                    <a:pt x="14" y="16"/>
                  </a:cubicBezTo>
                  <a:cubicBezTo>
                    <a:pt x="15" y="14"/>
                    <a:pt x="14" y="2"/>
                    <a:pt x="7" y="1"/>
                  </a:cubicBezTo>
                  <a:cubicBezTo>
                    <a:pt x="7" y="1"/>
                    <a:pt x="1" y="0"/>
                    <a:pt x="0" y="6"/>
                  </a:cubicBezTo>
                  <a:close/>
                </a:path>
              </a:pathLst>
            </a:custGeom>
            <a:solidFill>
              <a:srgbClr val="171B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1" name="任意多边形 44"/>
            <p:cNvSpPr/>
            <p:nvPr/>
          </p:nvSpPr>
          <p:spPr bwMode="auto">
            <a:xfrm>
              <a:off x="7450138" y="3148013"/>
              <a:ext cx="898525" cy="1076325"/>
            </a:xfrm>
            <a:custGeom>
              <a:avLst/>
              <a:gdLst>
                <a:gd name="T0" fmla="*/ 0 w 566"/>
                <a:gd name="T1" fmla="*/ 71 h 678"/>
                <a:gd name="T2" fmla="*/ 142 w 566"/>
                <a:gd name="T3" fmla="*/ 648 h 678"/>
                <a:gd name="T4" fmla="*/ 566 w 566"/>
                <a:gd name="T5" fmla="*/ 678 h 678"/>
                <a:gd name="T6" fmla="*/ 404 w 566"/>
                <a:gd name="T7" fmla="*/ 0 h 678"/>
                <a:gd name="T8" fmla="*/ 0 w 566"/>
                <a:gd name="T9" fmla="*/ 71 h 678"/>
              </a:gdLst>
              <a:ahLst/>
              <a:cxnLst>
                <a:cxn ang="0">
                  <a:pos x="T0" y="T1"/>
                </a:cxn>
                <a:cxn ang="0">
                  <a:pos x="T2" y="T3"/>
                </a:cxn>
                <a:cxn ang="0">
                  <a:pos x="T4" y="T5"/>
                </a:cxn>
                <a:cxn ang="0">
                  <a:pos x="T6" y="T7"/>
                </a:cxn>
                <a:cxn ang="0">
                  <a:pos x="T8" y="T9"/>
                </a:cxn>
              </a:cxnLst>
              <a:rect l="0" t="0" r="r" b="b"/>
              <a:pathLst>
                <a:path w="566" h="678">
                  <a:moveTo>
                    <a:pt x="0" y="71"/>
                  </a:moveTo>
                  <a:lnTo>
                    <a:pt x="142" y="648"/>
                  </a:lnTo>
                  <a:lnTo>
                    <a:pt x="566" y="678"/>
                  </a:lnTo>
                  <a:lnTo>
                    <a:pt x="404" y="0"/>
                  </a:lnTo>
                  <a:lnTo>
                    <a:pt x="0" y="71"/>
                  </a:lnTo>
                  <a:close/>
                </a:path>
              </a:pathLst>
            </a:custGeom>
            <a:solidFill>
              <a:srgbClr val="FF2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2" name="任意多边形 45"/>
            <p:cNvSpPr/>
            <p:nvPr/>
          </p:nvSpPr>
          <p:spPr bwMode="auto">
            <a:xfrm>
              <a:off x="6311900" y="3887788"/>
              <a:ext cx="209550" cy="128588"/>
            </a:xfrm>
            <a:custGeom>
              <a:avLst/>
              <a:gdLst>
                <a:gd name="T0" fmla="*/ 13 w 13"/>
                <a:gd name="T1" fmla="*/ 3 h 8"/>
                <a:gd name="T2" fmla="*/ 4 w 13"/>
                <a:gd name="T3" fmla="*/ 2 h 8"/>
                <a:gd name="T4" fmla="*/ 13 w 13"/>
                <a:gd name="T5" fmla="*/ 6 h 8"/>
                <a:gd name="T6" fmla="*/ 13 w 13"/>
                <a:gd name="T7" fmla="*/ 3 h 8"/>
              </a:gdLst>
              <a:ahLst/>
              <a:cxnLst>
                <a:cxn ang="0">
                  <a:pos x="T0" y="T1"/>
                </a:cxn>
                <a:cxn ang="0">
                  <a:pos x="T2" y="T3"/>
                </a:cxn>
                <a:cxn ang="0">
                  <a:pos x="T4" y="T5"/>
                </a:cxn>
                <a:cxn ang="0">
                  <a:pos x="T6" y="T7"/>
                </a:cxn>
              </a:cxnLst>
              <a:rect l="0" t="0" r="r" b="b"/>
              <a:pathLst>
                <a:path w="13" h="8">
                  <a:moveTo>
                    <a:pt x="13" y="3"/>
                  </a:moveTo>
                  <a:cubicBezTo>
                    <a:pt x="13" y="3"/>
                    <a:pt x="6" y="0"/>
                    <a:pt x="4" y="2"/>
                  </a:cubicBezTo>
                  <a:cubicBezTo>
                    <a:pt x="3" y="3"/>
                    <a:pt x="0" y="8"/>
                    <a:pt x="13" y="6"/>
                  </a:cubicBezTo>
                  <a:lnTo>
                    <a:pt x="13" y="3"/>
                  </a:lnTo>
                  <a:close/>
                </a:path>
              </a:pathLst>
            </a:custGeom>
            <a:solidFill>
              <a:srgbClr val="FFC1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3" name="任意多边形 46"/>
            <p:cNvSpPr/>
            <p:nvPr/>
          </p:nvSpPr>
          <p:spPr bwMode="auto">
            <a:xfrm>
              <a:off x="6505575" y="3195638"/>
              <a:ext cx="1041400" cy="917575"/>
            </a:xfrm>
            <a:custGeom>
              <a:avLst/>
              <a:gdLst>
                <a:gd name="T0" fmla="*/ 62 w 65"/>
                <a:gd name="T1" fmla="*/ 21 h 57"/>
                <a:gd name="T2" fmla="*/ 50 w 65"/>
                <a:gd name="T3" fmla="*/ 57 h 57"/>
                <a:gd name="T4" fmla="*/ 0 w 65"/>
                <a:gd name="T5" fmla="*/ 50 h 57"/>
                <a:gd name="T6" fmla="*/ 1 w 65"/>
                <a:gd name="T7" fmla="*/ 46 h 57"/>
                <a:gd name="T8" fmla="*/ 40 w 65"/>
                <a:gd name="T9" fmla="*/ 45 h 57"/>
                <a:gd name="T10" fmla="*/ 52 w 65"/>
                <a:gd name="T11" fmla="*/ 13 h 57"/>
                <a:gd name="T12" fmla="*/ 62 w 65"/>
                <a:gd name="T13" fmla="*/ 5 h 57"/>
                <a:gd name="T14" fmla="*/ 62 w 65"/>
                <a:gd name="T15" fmla="*/ 2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57">
                  <a:moveTo>
                    <a:pt x="62" y="21"/>
                  </a:moveTo>
                  <a:cubicBezTo>
                    <a:pt x="50" y="57"/>
                    <a:pt x="50" y="57"/>
                    <a:pt x="50" y="57"/>
                  </a:cubicBezTo>
                  <a:cubicBezTo>
                    <a:pt x="0" y="50"/>
                    <a:pt x="0" y="50"/>
                    <a:pt x="0" y="50"/>
                  </a:cubicBezTo>
                  <a:cubicBezTo>
                    <a:pt x="1" y="46"/>
                    <a:pt x="1" y="46"/>
                    <a:pt x="1" y="46"/>
                  </a:cubicBezTo>
                  <a:cubicBezTo>
                    <a:pt x="40" y="45"/>
                    <a:pt x="40" y="45"/>
                    <a:pt x="40" y="45"/>
                  </a:cubicBezTo>
                  <a:cubicBezTo>
                    <a:pt x="52" y="13"/>
                    <a:pt x="52" y="13"/>
                    <a:pt x="52" y="13"/>
                  </a:cubicBezTo>
                  <a:cubicBezTo>
                    <a:pt x="52" y="13"/>
                    <a:pt x="57" y="0"/>
                    <a:pt x="62" y="5"/>
                  </a:cubicBezTo>
                  <a:cubicBezTo>
                    <a:pt x="65" y="8"/>
                    <a:pt x="64" y="13"/>
                    <a:pt x="62" y="21"/>
                  </a:cubicBezTo>
                  <a:close/>
                </a:path>
              </a:pathLst>
            </a:custGeom>
            <a:solidFill>
              <a:srgbClr val="FFC7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29" name="文本框 28"/>
          <p:cNvSpPr txBox="1"/>
          <p:nvPr/>
        </p:nvSpPr>
        <p:spPr>
          <a:xfrm>
            <a:off x="314325" y="4005580"/>
            <a:ext cx="9875520" cy="2306955"/>
          </a:xfrm>
          <a:prstGeom prst="rect">
            <a:avLst/>
          </a:prstGeom>
          <a:noFill/>
        </p:spPr>
        <p:txBody>
          <a:bodyPr wrap="square" rtlCol="0" anchor="t">
            <a:spAutoFit/>
          </a:bodyPr>
          <a:p>
            <a:r>
              <a:rPr lang="zh-CN" altLang="en-US" sz="2400">
                <a:sym typeface="+mn-ea"/>
              </a:rPr>
              <a:t>我们慷慨无私的行动，不仅有助于他们重建家园，而且有助于加深中国人民骨肉之情，激发中国人民内心的奉献和团结精神。</a:t>
            </a:r>
            <a:endParaRPr lang="zh-CN" altLang="en-US" sz="2400">
              <a:sym typeface="+mn-ea"/>
            </a:endParaRPr>
          </a:p>
          <a:p>
            <a:pPr marL="342900" indent="-342900">
              <a:buFont typeface="Arial" panose="020B0604020202020204" pitchFamily="34" charset="0"/>
              <a:buChar char="•"/>
            </a:pPr>
            <a:r>
              <a:rPr sz="2400">
                <a:sym typeface="+mn-ea"/>
              </a:rPr>
              <a:t>Not only will </a:t>
            </a:r>
            <a:r>
              <a:rPr sz="2400" b="1" u="sng">
                <a:solidFill>
                  <a:srgbClr val="7030A0"/>
                </a:solidFill>
                <a:sym typeface="+mn-ea"/>
              </a:rPr>
              <a:t>our generous and selfless actions</a:t>
            </a:r>
            <a:r>
              <a:rPr sz="2400">
                <a:sym typeface="+mn-ea"/>
              </a:rPr>
              <a:t> help them rebuild their homes, but also contribute to</a:t>
            </a:r>
            <a:r>
              <a:rPr sz="2400" b="1" u="sng">
                <a:solidFill>
                  <a:schemeClr val="accent6">
                    <a:lumMod val="75000"/>
                  </a:schemeClr>
                </a:solidFill>
                <a:sym typeface="+mn-ea"/>
              </a:rPr>
              <a:t> deepening the bonds among the Chinese people </a:t>
            </a:r>
            <a:r>
              <a:rPr sz="2400">
                <a:sym typeface="+mn-ea"/>
              </a:rPr>
              <a:t>and</a:t>
            </a:r>
            <a:r>
              <a:rPr sz="2400" b="1" u="sng">
                <a:solidFill>
                  <a:schemeClr val="accent6">
                    <a:lumMod val="75000"/>
                  </a:schemeClr>
                </a:solidFill>
                <a:sym typeface="+mn-ea"/>
              </a:rPr>
              <a:t> inspir</a:t>
            </a:r>
            <a:r>
              <a:rPr lang="en-US" sz="2400" b="1" u="sng">
                <a:solidFill>
                  <a:schemeClr val="accent6">
                    <a:lumMod val="75000"/>
                  </a:schemeClr>
                </a:solidFill>
                <a:sym typeface="+mn-ea"/>
              </a:rPr>
              <a:t>ing</a:t>
            </a:r>
            <a:r>
              <a:rPr sz="2400" b="1" u="sng">
                <a:solidFill>
                  <a:schemeClr val="accent6">
                    <a:lumMod val="75000"/>
                  </a:schemeClr>
                </a:solidFill>
                <a:sym typeface="+mn-ea"/>
              </a:rPr>
              <a:t> the spirit of dedication and solidarity in their inner hearts</a:t>
            </a:r>
            <a:r>
              <a:rPr sz="2400">
                <a:sym typeface="+mn-ea"/>
              </a:rPr>
              <a:t>.</a:t>
            </a:r>
            <a:endParaRPr sz="240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strips(downLeft)">
                                      <p:cBhvr>
                                        <p:cTn id="12"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custDataLst>
              <p:tags r:id="rId1"/>
            </p:custDataLst>
          </p:nvPr>
        </p:nvSpPr>
        <p:spPr>
          <a:xfrm>
            <a:off x="775335" y="4462780"/>
            <a:ext cx="11048365" cy="2240280"/>
          </a:xfrm>
          <a:prstGeom prst="rect">
            <a:avLst/>
          </a:prstGeom>
          <a:noFill/>
          <a:ln w="28575" cmpd="sng">
            <a:solidFill>
              <a:srgbClr val="00B0F0"/>
            </a:solidFill>
            <a:prstDash val="solid"/>
            <a:bevel/>
          </a:ln>
        </p:spPr>
        <p:txBody>
          <a:bodyPr wrap="square" rtlCol="0" anchor="t">
            <a:spAutoFit/>
          </a:bodyPr>
          <a:p>
            <a:pPr marL="342900" indent="-342900">
              <a:lnSpc>
                <a:spcPct val="130000"/>
              </a:lnSpc>
              <a:spcBef>
                <a:spcPts val="600"/>
              </a:spcBef>
              <a:buFont typeface="Wingdings" panose="05000000000000000000" charset="0"/>
              <a:buChar char="Ø"/>
            </a:pPr>
            <a:endParaRPr lang="zh-CN" altLang="en-US" sz="2400" kern="0" dirty="0">
              <a:latin typeface="微软雅黑" panose="020B0503020204020204" charset="-122"/>
              <a:ea typeface="微软雅黑" panose="020B0503020204020204" charset="-122"/>
              <a:cs typeface="+mn-ea"/>
              <a:sym typeface="+mn-lt"/>
            </a:endParaRPr>
          </a:p>
          <a:p>
            <a:pPr marL="342900" indent="-342900">
              <a:lnSpc>
                <a:spcPct val="130000"/>
              </a:lnSpc>
              <a:spcBef>
                <a:spcPts val="600"/>
              </a:spcBef>
              <a:buFont typeface="Wingdings" panose="05000000000000000000" charset="0"/>
              <a:buChar char="Ø"/>
            </a:pPr>
            <a:endParaRPr lang="zh-CN" altLang="en-US" sz="2400" kern="0" dirty="0">
              <a:latin typeface="微软雅黑" panose="020B0503020204020204" charset="-122"/>
              <a:ea typeface="微软雅黑" panose="020B0503020204020204" charset="-122"/>
              <a:cs typeface="+mn-ea"/>
              <a:sym typeface="+mn-lt"/>
            </a:endParaRPr>
          </a:p>
          <a:p>
            <a:pPr marL="342900" indent="-342900">
              <a:lnSpc>
                <a:spcPct val="130000"/>
              </a:lnSpc>
              <a:spcBef>
                <a:spcPts val="600"/>
              </a:spcBef>
              <a:buFont typeface="Wingdings" panose="05000000000000000000" charset="0"/>
              <a:buChar char="Ø"/>
            </a:pPr>
            <a:endParaRPr lang="zh-CN" altLang="en-US" sz="2400" kern="0" dirty="0">
              <a:latin typeface="微软雅黑" panose="020B0503020204020204" charset="-122"/>
              <a:ea typeface="微软雅黑" panose="020B0503020204020204" charset="-122"/>
              <a:cs typeface="+mn-ea"/>
              <a:sym typeface="+mn-lt"/>
            </a:endParaRPr>
          </a:p>
          <a:p>
            <a:pPr marL="342900" indent="-342900">
              <a:lnSpc>
                <a:spcPct val="130000"/>
              </a:lnSpc>
              <a:spcBef>
                <a:spcPts val="600"/>
              </a:spcBef>
              <a:buFont typeface="Wingdings" panose="05000000000000000000" charset="0"/>
              <a:buChar char="Ø"/>
            </a:pPr>
            <a:endParaRPr lang="zh-CN" altLang="en-US" sz="2400" kern="0" dirty="0">
              <a:latin typeface="微软雅黑" panose="020B0503020204020204" charset="-122"/>
              <a:ea typeface="微软雅黑" panose="020B0503020204020204" charset="-122"/>
              <a:cs typeface="+mn-ea"/>
              <a:sym typeface="+mn-lt"/>
            </a:endParaRPr>
          </a:p>
        </p:txBody>
      </p:sp>
      <p:sp>
        <p:nvSpPr>
          <p:cNvPr id="4" name="幻灯片编号占位符 3"/>
          <p:cNvSpPr>
            <a:spLocks noGrp="1"/>
          </p:cNvSpPr>
          <p:nvPr>
            <p:ph type="sldNum" sz="quarter" idx="12"/>
          </p:nvPr>
        </p:nvSpPr>
        <p:spPr>
          <a:xfrm>
            <a:off x="8442324" y="6262053"/>
            <a:ext cx="2909888" cy="206381"/>
          </a:xfrm>
        </p:spPr>
        <p:txBody>
          <a:bodyPr/>
          <a:lstStyle/>
          <a:p>
            <a:fld id="{5DD3DB80-B894-403A-B48E-6FDC1A72010E}" type="slidenum">
              <a:rPr lang="zh-CN" altLang="en-US" smtClean="0"/>
            </a:fld>
            <a:endParaRPr lang="zh-CN" altLang="en-US"/>
          </a:p>
        </p:txBody>
      </p:sp>
      <p:sp>
        <p:nvSpPr>
          <p:cNvPr id="60" name="标题 59"/>
          <p:cNvSpPr>
            <a:spLocks noGrp="1"/>
          </p:cNvSpPr>
          <p:nvPr>
            <p:ph type="title"/>
          </p:nvPr>
        </p:nvSpPr>
        <p:spPr>
          <a:xfrm>
            <a:off x="1830705" y="385445"/>
            <a:ext cx="9358630" cy="664845"/>
          </a:xfrm>
        </p:spPr>
        <p:txBody>
          <a:bodyPr>
            <a:normAutofit/>
          </a:bodyPr>
          <a:lstStyle/>
          <a:p>
            <a:r>
              <a:rPr kumimoji="1" lang="en-US" altLang="zh-CN" sz="3200" smtClean="0">
                <a:solidFill>
                  <a:schemeClr val="accent1">
                    <a:lumMod val="50000"/>
                  </a:schemeClr>
                </a:solidFill>
              </a:rPr>
              <a:t>4. </a:t>
            </a:r>
            <a:r>
              <a:rPr kumimoji="1" lang="zh-CN" altLang="en-US" sz="3200" smtClean="0">
                <a:solidFill>
                  <a:schemeClr val="accent1">
                    <a:lumMod val="50000"/>
                  </a:schemeClr>
                </a:solidFill>
              </a:rPr>
              <a:t>礼貌得体 (Courtesy)</a:t>
            </a:r>
            <a:r>
              <a:rPr kumimoji="1" lang="en-US" altLang="zh-CN" sz="3200" smtClean="0">
                <a:solidFill>
                  <a:schemeClr val="accent1">
                    <a:lumMod val="50000"/>
                  </a:schemeClr>
                </a:solidFill>
              </a:rPr>
              <a:t>: </a:t>
            </a:r>
            <a:r>
              <a:rPr kumimoji="1" lang="en-US" altLang="zh-CN" sz="2400" smtClean="0">
                <a:solidFill>
                  <a:schemeClr val="accent1">
                    <a:lumMod val="50000"/>
                  </a:schemeClr>
                </a:solidFill>
              </a:rPr>
              <a:t>结语</a:t>
            </a:r>
            <a:r>
              <a:rPr kumimoji="1" lang="zh-CN" altLang="en-US" sz="2400" smtClean="0">
                <a:solidFill>
                  <a:schemeClr val="accent1">
                    <a:lumMod val="50000"/>
                  </a:schemeClr>
                </a:solidFill>
              </a:rPr>
              <a:t>有力</a:t>
            </a:r>
            <a:r>
              <a:rPr kumimoji="1" lang="en-US" altLang="zh-CN" sz="2400" smtClean="0">
                <a:solidFill>
                  <a:schemeClr val="accent1">
                    <a:lumMod val="50000"/>
                  </a:schemeClr>
                </a:solidFill>
              </a:rPr>
              <a:t>，多加真诚</a:t>
            </a:r>
            <a:r>
              <a:rPr kumimoji="1" lang="zh-CN" altLang="en-US" sz="2400" smtClean="0">
                <a:solidFill>
                  <a:schemeClr val="accent1">
                    <a:lumMod val="50000"/>
                  </a:schemeClr>
                </a:solidFill>
              </a:rPr>
              <a:t>号召</a:t>
            </a:r>
            <a:endParaRPr kumimoji="1" lang="zh-CN" altLang="en-US" sz="2400" smtClean="0">
              <a:solidFill>
                <a:schemeClr val="accent1">
                  <a:lumMod val="50000"/>
                </a:schemeClr>
              </a:solidFill>
            </a:endParaRPr>
          </a:p>
        </p:txBody>
      </p:sp>
      <p:grpSp>
        <p:nvGrpSpPr>
          <p:cNvPr id="74" name="组合 2"/>
          <p:cNvGrpSpPr>
            <a:grpSpLocks noChangeAspect="1"/>
          </p:cNvGrpSpPr>
          <p:nvPr/>
        </p:nvGrpSpPr>
        <p:grpSpPr>
          <a:xfrm>
            <a:off x="0" y="103505"/>
            <a:ext cx="1830705" cy="993775"/>
            <a:chOff x="3719513" y="1468438"/>
            <a:chExt cx="4759325" cy="3927476"/>
          </a:xfrm>
        </p:grpSpPr>
        <p:sp>
          <p:nvSpPr>
            <p:cNvPr id="75" name="任意多边形 4"/>
            <p:cNvSpPr/>
            <p:nvPr/>
          </p:nvSpPr>
          <p:spPr bwMode="auto">
            <a:xfrm>
              <a:off x="5632451" y="1485901"/>
              <a:ext cx="363538" cy="696913"/>
            </a:xfrm>
            <a:custGeom>
              <a:avLst/>
              <a:gdLst>
                <a:gd name="T0" fmla="*/ 221 w 229"/>
                <a:gd name="T1" fmla="*/ 439 h 439"/>
                <a:gd name="T2" fmla="*/ 0 w 229"/>
                <a:gd name="T3" fmla="*/ 4 h 439"/>
                <a:gd name="T4" fmla="*/ 8 w 229"/>
                <a:gd name="T5" fmla="*/ 0 h 439"/>
                <a:gd name="T6" fmla="*/ 229 w 229"/>
                <a:gd name="T7" fmla="*/ 436 h 439"/>
                <a:gd name="T8" fmla="*/ 221 w 229"/>
                <a:gd name="T9" fmla="*/ 439 h 439"/>
              </a:gdLst>
              <a:ahLst/>
              <a:cxnLst>
                <a:cxn ang="0">
                  <a:pos x="T0" y="T1"/>
                </a:cxn>
                <a:cxn ang="0">
                  <a:pos x="T2" y="T3"/>
                </a:cxn>
                <a:cxn ang="0">
                  <a:pos x="T4" y="T5"/>
                </a:cxn>
                <a:cxn ang="0">
                  <a:pos x="T6" y="T7"/>
                </a:cxn>
                <a:cxn ang="0">
                  <a:pos x="T8" y="T9"/>
                </a:cxn>
              </a:cxnLst>
              <a:rect l="0" t="0" r="r" b="b"/>
              <a:pathLst>
                <a:path w="229" h="439">
                  <a:moveTo>
                    <a:pt x="221" y="439"/>
                  </a:moveTo>
                  <a:lnTo>
                    <a:pt x="0" y="4"/>
                  </a:lnTo>
                  <a:lnTo>
                    <a:pt x="8" y="0"/>
                  </a:lnTo>
                  <a:lnTo>
                    <a:pt x="229" y="436"/>
                  </a:lnTo>
                  <a:lnTo>
                    <a:pt x="221" y="439"/>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6" name="任意多边形 5"/>
            <p:cNvSpPr/>
            <p:nvPr/>
          </p:nvSpPr>
          <p:spPr bwMode="auto">
            <a:xfrm>
              <a:off x="5892801" y="1982788"/>
              <a:ext cx="103188" cy="103188"/>
            </a:xfrm>
            <a:custGeom>
              <a:avLst/>
              <a:gdLst>
                <a:gd name="T0" fmla="*/ 17 w 17"/>
                <a:gd name="T1" fmla="*/ 10 h 17"/>
                <a:gd name="T2" fmla="*/ 7 w 17"/>
                <a:gd name="T3" fmla="*/ 2 h 17"/>
                <a:gd name="T4" fmla="*/ 6 w 17"/>
                <a:gd name="T5" fmla="*/ 17 h 17"/>
                <a:gd name="T6" fmla="*/ 17 w 17"/>
                <a:gd name="T7" fmla="*/ 10 h 17"/>
              </a:gdLst>
              <a:ahLst/>
              <a:cxnLst>
                <a:cxn ang="0">
                  <a:pos x="T0" y="T1"/>
                </a:cxn>
                <a:cxn ang="0">
                  <a:pos x="T2" y="T3"/>
                </a:cxn>
                <a:cxn ang="0">
                  <a:pos x="T4" y="T5"/>
                </a:cxn>
                <a:cxn ang="0">
                  <a:pos x="T6" y="T7"/>
                </a:cxn>
              </a:cxnLst>
              <a:rect l="0" t="0" r="r" b="b"/>
              <a:pathLst>
                <a:path w="17" h="17">
                  <a:moveTo>
                    <a:pt x="17" y="10"/>
                  </a:moveTo>
                  <a:cubicBezTo>
                    <a:pt x="17" y="10"/>
                    <a:pt x="15" y="0"/>
                    <a:pt x="7" y="2"/>
                  </a:cubicBezTo>
                  <a:cubicBezTo>
                    <a:pt x="0" y="4"/>
                    <a:pt x="6" y="17"/>
                    <a:pt x="6" y="17"/>
                  </a:cubicBezTo>
                  <a:lnTo>
                    <a:pt x="17"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7" name="任意多边形 6"/>
            <p:cNvSpPr/>
            <p:nvPr/>
          </p:nvSpPr>
          <p:spPr bwMode="auto">
            <a:xfrm>
              <a:off x="4810126" y="2662238"/>
              <a:ext cx="338138" cy="684213"/>
            </a:xfrm>
            <a:custGeom>
              <a:avLst/>
              <a:gdLst>
                <a:gd name="T0" fmla="*/ 45 w 56"/>
                <a:gd name="T1" fmla="*/ 43 h 113"/>
                <a:gd name="T2" fmla="*/ 53 w 56"/>
                <a:gd name="T3" fmla="*/ 13 h 113"/>
                <a:gd name="T4" fmla="*/ 43 w 56"/>
                <a:gd name="T5" fmla="*/ 2 h 113"/>
                <a:gd name="T6" fmla="*/ 31 w 56"/>
                <a:gd name="T7" fmla="*/ 3 h 113"/>
                <a:gd name="T8" fmla="*/ 23 w 56"/>
                <a:gd name="T9" fmla="*/ 39 h 113"/>
                <a:gd name="T10" fmla="*/ 17 w 56"/>
                <a:gd name="T11" fmla="*/ 52 h 113"/>
                <a:gd name="T12" fmla="*/ 1 w 56"/>
                <a:gd name="T13" fmla="*/ 83 h 113"/>
                <a:gd name="T14" fmla="*/ 19 w 56"/>
                <a:gd name="T15" fmla="*/ 110 h 113"/>
                <a:gd name="T16" fmla="*/ 56 w 56"/>
                <a:gd name="T17" fmla="*/ 84 h 113"/>
                <a:gd name="T18" fmla="*/ 45 w 56"/>
                <a:gd name="T19" fmla="*/ 4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13">
                  <a:moveTo>
                    <a:pt x="45" y="43"/>
                  </a:moveTo>
                  <a:cubicBezTo>
                    <a:pt x="53" y="26"/>
                    <a:pt x="54" y="23"/>
                    <a:pt x="53" y="13"/>
                  </a:cubicBezTo>
                  <a:cubicBezTo>
                    <a:pt x="52" y="7"/>
                    <a:pt x="48" y="4"/>
                    <a:pt x="43" y="2"/>
                  </a:cubicBezTo>
                  <a:cubicBezTo>
                    <a:pt x="40" y="1"/>
                    <a:pt x="37" y="0"/>
                    <a:pt x="31" y="3"/>
                  </a:cubicBezTo>
                  <a:cubicBezTo>
                    <a:pt x="12" y="13"/>
                    <a:pt x="24" y="32"/>
                    <a:pt x="23" y="39"/>
                  </a:cubicBezTo>
                  <a:cubicBezTo>
                    <a:pt x="22" y="43"/>
                    <a:pt x="20" y="48"/>
                    <a:pt x="17" y="52"/>
                  </a:cubicBezTo>
                  <a:cubicBezTo>
                    <a:pt x="9" y="61"/>
                    <a:pt x="1" y="71"/>
                    <a:pt x="1" y="83"/>
                  </a:cubicBezTo>
                  <a:cubicBezTo>
                    <a:pt x="0" y="95"/>
                    <a:pt x="8" y="106"/>
                    <a:pt x="19" y="110"/>
                  </a:cubicBezTo>
                  <a:cubicBezTo>
                    <a:pt x="30" y="113"/>
                    <a:pt x="56" y="108"/>
                    <a:pt x="56" y="84"/>
                  </a:cubicBezTo>
                  <a:cubicBezTo>
                    <a:pt x="56" y="61"/>
                    <a:pt x="41" y="52"/>
                    <a:pt x="45" y="4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8" name="任意多边形 7"/>
            <p:cNvSpPr/>
            <p:nvPr/>
          </p:nvSpPr>
          <p:spPr bwMode="auto">
            <a:xfrm>
              <a:off x="3719513" y="2352676"/>
              <a:ext cx="4759325" cy="3043238"/>
            </a:xfrm>
            <a:custGeom>
              <a:avLst/>
              <a:gdLst>
                <a:gd name="T0" fmla="*/ 777 w 786"/>
                <a:gd name="T1" fmla="*/ 54 h 502"/>
                <a:gd name="T2" fmla="*/ 500 w 786"/>
                <a:gd name="T3" fmla="*/ 2 h 502"/>
                <a:gd name="T4" fmla="*/ 491 w 786"/>
                <a:gd name="T5" fmla="*/ 13 h 502"/>
                <a:gd name="T6" fmla="*/ 508 w 786"/>
                <a:gd name="T7" fmla="*/ 49 h 502"/>
                <a:gd name="T8" fmla="*/ 504 w 786"/>
                <a:gd name="T9" fmla="*/ 60 h 502"/>
                <a:gd name="T10" fmla="*/ 6 w 786"/>
                <a:gd name="T11" fmla="*/ 289 h 502"/>
                <a:gd name="T12" fmla="*/ 2 w 786"/>
                <a:gd name="T13" fmla="*/ 300 h 502"/>
                <a:gd name="T14" fmla="*/ 93 w 786"/>
                <a:gd name="T15" fmla="*/ 496 h 502"/>
                <a:gd name="T16" fmla="*/ 104 w 786"/>
                <a:gd name="T17" fmla="*/ 500 h 502"/>
                <a:gd name="T18" fmla="*/ 601 w 786"/>
                <a:gd name="T19" fmla="*/ 271 h 502"/>
                <a:gd name="T20" fmla="*/ 612 w 786"/>
                <a:gd name="T21" fmla="*/ 275 h 502"/>
                <a:gd name="T22" fmla="*/ 628 w 786"/>
                <a:gd name="T23" fmla="*/ 310 h 502"/>
                <a:gd name="T24" fmla="*/ 643 w 786"/>
                <a:gd name="T25" fmla="*/ 311 h 502"/>
                <a:gd name="T26" fmla="*/ 783 w 786"/>
                <a:gd name="T27" fmla="*/ 66 h 502"/>
                <a:gd name="T28" fmla="*/ 777 w 786"/>
                <a:gd name="T29" fmla="*/ 5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6" h="502">
                  <a:moveTo>
                    <a:pt x="777" y="54"/>
                  </a:moveTo>
                  <a:cubicBezTo>
                    <a:pt x="500" y="2"/>
                    <a:pt x="500" y="2"/>
                    <a:pt x="500" y="2"/>
                  </a:cubicBezTo>
                  <a:cubicBezTo>
                    <a:pt x="494" y="0"/>
                    <a:pt x="488" y="7"/>
                    <a:pt x="491" y="13"/>
                  </a:cubicBezTo>
                  <a:cubicBezTo>
                    <a:pt x="508" y="49"/>
                    <a:pt x="508" y="49"/>
                    <a:pt x="508" y="49"/>
                  </a:cubicBezTo>
                  <a:cubicBezTo>
                    <a:pt x="510" y="53"/>
                    <a:pt x="508" y="58"/>
                    <a:pt x="504" y="60"/>
                  </a:cubicBezTo>
                  <a:cubicBezTo>
                    <a:pt x="6" y="289"/>
                    <a:pt x="6" y="289"/>
                    <a:pt x="6" y="289"/>
                  </a:cubicBezTo>
                  <a:cubicBezTo>
                    <a:pt x="2" y="291"/>
                    <a:pt x="0" y="296"/>
                    <a:pt x="2" y="300"/>
                  </a:cubicBezTo>
                  <a:cubicBezTo>
                    <a:pt x="93" y="496"/>
                    <a:pt x="93" y="496"/>
                    <a:pt x="93" y="496"/>
                  </a:cubicBezTo>
                  <a:cubicBezTo>
                    <a:pt x="94" y="500"/>
                    <a:pt x="99" y="502"/>
                    <a:pt x="104" y="500"/>
                  </a:cubicBezTo>
                  <a:cubicBezTo>
                    <a:pt x="601" y="271"/>
                    <a:pt x="601" y="271"/>
                    <a:pt x="601" y="271"/>
                  </a:cubicBezTo>
                  <a:cubicBezTo>
                    <a:pt x="605" y="269"/>
                    <a:pt x="610" y="270"/>
                    <a:pt x="612" y="275"/>
                  </a:cubicBezTo>
                  <a:cubicBezTo>
                    <a:pt x="628" y="310"/>
                    <a:pt x="628" y="310"/>
                    <a:pt x="628" y="310"/>
                  </a:cubicBezTo>
                  <a:cubicBezTo>
                    <a:pt x="631" y="316"/>
                    <a:pt x="640" y="317"/>
                    <a:pt x="643" y="311"/>
                  </a:cubicBezTo>
                  <a:cubicBezTo>
                    <a:pt x="783" y="66"/>
                    <a:pt x="783" y="66"/>
                    <a:pt x="783" y="66"/>
                  </a:cubicBezTo>
                  <a:cubicBezTo>
                    <a:pt x="786" y="61"/>
                    <a:pt x="783" y="55"/>
                    <a:pt x="777" y="5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9" name="任意多边形 8"/>
            <p:cNvSpPr/>
            <p:nvPr/>
          </p:nvSpPr>
          <p:spPr bwMode="auto">
            <a:xfrm>
              <a:off x="4264026" y="3111501"/>
              <a:ext cx="152400" cy="144463"/>
            </a:xfrm>
            <a:custGeom>
              <a:avLst/>
              <a:gdLst>
                <a:gd name="T0" fmla="*/ 0 w 96"/>
                <a:gd name="T1" fmla="*/ 30 h 91"/>
                <a:gd name="T2" fmla="*/ 61 w 96"/>
                <a:gd name="T3" fmla="*/ 0 h 91"/>
                <a:gd name="T4" fmla="*/ 96 w 96"/>
                <a:gd name="T5" fmla="*/ 61 h 91"/>
                <a:gd name="T6" fmla="*/ 35 w 96"/>
                <a:gd name="T7" fmla="*/ 91 h 91"/>
                <a:gd name="T8" fmla="*/ 0 w 96"/>
                <a:gd name="T9" fmla="*/ 30 h 91"/>
              </a:gdLst>
              <a:ahLst/>
              <a:cxnLst>
                <a:cxn ang="0">
                  <a:pos x="T0" y="T1"/>
                </a:cxn>
                <a:cxn ang="0">
                  <a:pos x="T2" y="T3"/>
                </a:cxn>
                <a:cxn ang="0">
                  <a:pos x="T4" y="T5"/>
                </a:cxn>
                <a:cxn ang="0">
                  <a:pos x="T6" y="T7"/>
                </a:cxn>
                <a:cxn ang="0">
                  <a:pos x="T8" y="T9"/>
                </a:cxn>
              </a:cxnLst>
              <a:rect l="0" t="0" r="r" b="b"/>
              <a:pathLst>
                <a:path w="96" h="91">
                  <a:moveTo>
                    <a:pt x="0" y="30"/>
                  </a:moveTo>
                  <a:lnTo>
                    <a:pt x="61" y="0"/>
                  </a:lnTo>
                  <a:lnTo>
                    <a:pt x="96" y="61"/>
                  </a:lnTo>
                  <a:lnTo>
                    <a:pt x="35" y="91"/>
                  </a:lnTo>
                  <a:lnTo>
                    <a:pt x="0" y="30"/>
                  </a:lnTo>
                  <a:close/>
                </a:path>
              </a:pathLst>
            </a:custGeom>
            <a:solidFill>
              <a:srgbClr val="632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0" name="任意多边形 9"/>
            <p:cNvSpPr/>
            <p:nvPr/>
          </p:nvSpPr>
          <p:spPr bwMode="auto">
            <a:xfrm>
              <a:off x="5238751" y="4025901"/>
              <a:ext cx="200025" cy="115888"/>
            </a:xfrm>
            <a:custGeom>
              <a:avLst/>
              <a:gdLst>
                <a:gd name="T0" fmla="*/ 0 w 33"/>
                <a:gd name="T1" fmla="*/ 10 h 19"/>
                <a:gd name="T2" fmla="*/ 4 w 33"/>
                <a:gd name="T3" fmla="*/ 19 h 19"/>
                <a:gd name="T4" fmla="*/ 33 w 33"/>
                <a:gd name="T5" fmla="*/ 6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6"/>
                    <a:pt x="33" y="6"/>
                    <a:pt x="33" y="6"/>
                  </a:cubicBezTo>
                  <a:cubicBezTo>
                    <a:pt x="33" y="6"/>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1" name="任意多边形 10"/>
            <p:cNvSpPr/>
            <p:nvPr/>
          </p:nvSpPr>
          <p:spPr bwMode="auto">
            <a:xfrm>
              <a:off x="3979863" y="3946526"/>
              <a:ext cx="109538" cy="92075"/>
            </a:xfrm>
            <a:custGeom>
              <a:avLst/>
              <a:gdLst>
                <a:gd name="T0" fmla="*/ 15 w 18"/>
                <a:gd name="T1" fmla="*/ 0 h 15"/>
                <a:gd name="T2" fmla="*/ 10 w 18"/>
                <a:gd name="T3" fmla="*/ 13 h 15"/>
                <a:gd name="T4" fmla="*/ 0 w 18"/>
                <a:gd name="T5" fmla="*/ 2 h 15"/>
                <a:gd name="T6" fmla="*/ 15 w 18"/>
                <a:gd name="T7" fmla="*/ 0 h 15"/>
              </a:gdLst>
              <a:ahLst/>
              <a:cxnLst>
                <a:cxn ang="0">
                  <a:pos x="T0" y="T1"/>
                </a:cxn>
                <a:cxn ang="0">
                  <a:pos x="T2" y="T3"/>
                </a:cxn>
                <a:cxn ang="0">
                  <a:pos x="T4" y="T5"/>
                </a:cxn>
                <a:cxn ang="0">
                  <a:pos x="T6" y="T7"/>
                </a:cxn>
              </a:cxnLst>
              <a:rect l="0" t="0" r="r" b="b"/>
              <a:pathLst>
                <a:path w="18" h="15">
                  <a:moveTo>
                    <a:pt x="15" y="0"/>
                  </a:moveTo>
                  <a:cubicBezTo>
                    <a:pt x="15" y="0"/>
                    <a:pt x="18" y="11"/>
                    <a:pt x="10" y="13"/>
                  </a:cubicBezTo>
                  <a:cubicBezTo>
                    <a:pt x="3" y="15"/>
                    <a:pt x="0" y="2"/>
                    <a:pt x="0" y="2"/>
                  </a:cubicBezTo>
                  <a:lnTo>
                    <a:pt x="15"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2" name="任意多边形 11"/>
            <p:cNvSpPr/>
            <p:nvPr/>
          </p:nvSpPr>
          <p:spPr bwMode="auto">
            <a:xfrm>
              <a:off x="5118101" y="4165601"/>
              <a:ext cx="200025" cy="96838"/>
            </a:xfrm>
            <a:custGeom>
              <a:avLst/>
              <a:gdLst>
                <a:gd name="T0" fmla="*/ 0 w 33"/>
                <a:gd name="T1" fmla="*/ 8 h 16"/>
                <a:gd name="T2" fmla="*/ 3 w 33"/>
                <a:gd name="T3" fmla="*/ 16 h 16"/>
                <a:gd name="T4" fmla="*/ 33 w 33"/>
                <a:gd name="T5" fmla="*/ 7 h 16"/>
                <a:gd name="T6" fmla="*/ 22 w 33"/>
                <a:gd name="T7" fmla="*/ 1 h 16"/>
                <a:gd name="T8" fmla="*/ 6 w 33"/>
                <a:gd name="T9" fmla="*/ 4 h 16"/>
                <a:gd name="T10" fmla="*/ 0 w 33"/>
                <a:gd name="T11" fmla="*/ 8 h 16"/>
              </a:gdLst>
              <a:ahLst/>
              <a:cxnLst>
                <a:cxn ang="0">
                  <a:pos x="T0" y="T1"/>
                </a:cxn>
                <a:cxn ang="0">
                  <a:pos x="T2" y="T3"/>
                </a:cxn>
                <a:cxn ang="0">
                  <a:pos x="T4" y="T5"/>
                </a:cxn>
                <a:cxn ang="0">
                  <a:pos x="T6" y="T7"/>
                </a:cxn>
                <a:cxn ang="0">
                  <a:pos x="T8" y="T9"/>
                </a:cxn>
                <a:cxn ang="0">
                  <a:pos x="T10" y="T11"/>
                </a:cxn>
              </a:cxnLst>
              <a:rect l="0" t="0" r="r" b="b"/>
              <a:pathLst>
                <a:path w="33" h="16">
                  <a:moveTo>
                    <a:pt x="0" y="8"/>
                  </a:moveTo>
                  <a:cubicBezTo>
                    <a:pt x="3" y="16"/>
                    <a:pt x="3" y="16"/>
                    <a:pt x="3" y="16"/>
                  </a:cubicBezTo>
                  <a:cubicBezTo>
                    <a:pt x="33" y="7"/>
                    <a:pt x="33" y="7"/>
                    <a:pt x="33" y="7"/>
                  </a:cubicBezTo>
                  <a:cubicBezTo>
                    <a:pt x="33" y="7"/>
                    <a:pt x="33" y="0"/>
                    <a:pt x="22" y="1"/>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3" name="任意多边形 12"/>
            <p:cNvSpPr/>
            <p:nvPr/>
          </p:nvSpPr>
          <p:spPr bwMode="auto">
            <a:xfrm>
              <a:off x="4391026" y="3516313"/>
              <a:ext cx="939800"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5 w 155"/>
                <a:gd name="T11" fmla="*/ 53 h 95"/>
                <a:gd name="T12" fmla="*/ 76 w 155"/>
                <a:gd name="T13" fmla="*/ 77 h 95"/>
                <a:gd name="T14" fmla="*/ 92 w 155"/>
                <a:gd name="T15" fmla="*/ 59 h 95"/>
                <a:gd name="T16" fmla="*/ 46 w 155"/>
                <a:gd name="T17" fmla="*/ 38 h 95"/>
                <a:gd name="T18" fmla="*/ 51 w 155"/>
                <a:gd name="T19" fmla="*/ 34 h 95"/>
                <a:gd name="T20" fmla="*/ 101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7"/>
                    <a:pt x="6" y="26"/>
                    <a:pt x="6" y="28"/>
                  </a:cubicBezTo>
                  <a:cubicBezTo>
                    <a:pt x="6" y="28"/>
                    <a:pt x="4" y="41"/>
                    <a:pt x="15" y="53"/>
                  </a:cubicBezTo>
                  <a:cubicBezTo>
                    <a:pt x="27" y="67"/>
                    <a:pt x="76" y="77"/>
                    <a:pt x="76" y="77"/>
                  </a:cubicBezTo>
                  <a:cubicBezTo>
                    <a:pt x="73" y="77"/>
                    <a:pt x="92" y="59"/>
                    <a:pt x="92" y="59"/>
                  </a:cubicBezTo>
                  <a:cubicBezTo>
                    <a:pt x="92" y="59"/>
                    <a:pt x="45" y="44"/>
                    <a:pt x="46" y="38"/>
                  </a:cubicBezTo>
                  <a:cubicBezTo>
                    <a:pt x="46" y="35"/>
                    <a:pt x="50" y="33"/>
                    <a:pt x="51" y="34"/>
                  </a:cubicBezTo>
                  <a:cubicBezTo>
                    <a:pt x="101" y="45"/>
                    <a:pt x="101" y="45"/>
                    <a:pt x="101" y="45"/>
                  </a:cubicBezTo>
                  <a:cubicBezTo>
                    <a:pt x="101" y="45"/>
                    <a:pt x="106" y="60"/>
                    <a:pt x="114" y="69"/>
                  </a:cubicBezTo>
                  <a:cubicBezTo>
                    <a:pt x="127" y="83"/>
                    <a:pt x="141" y="95"/>
                    <a:pt x="141" y="95"/>
                  </a:cubicBezTo>
                  <a:cubicBezTo>
                    <a:pt x="155" y="88"/>
                    <a:pt x="155" y="88"/>
                    <a:pt x="155" y="88"/>
                  </a:cubicBezTo>
                  <a:lnTo>
                    <a:pt x="117" y="28"/>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4" name="任意多边形 13"/>
            <p:cNvSpPr/>
            <p:nvPr/>
          </p:nvSpPr>
          <p:spPr bwMode="auto">
            <a:xfrm>
              <a:off x="3973513" y="3275013"/>
              <a:ext cx="400050" cy="654050"/>
            </a:xfrm>
            <a:custGeom>
              <a:avLst/>
              <a:gdLst>
                <a:gd name="T0" fmla="*/ 40 w 66"/>
                <a:gd name="T1" fmla="*/ 0 h 108"/>
                <a:gd name="T2" fmla="*/ 53 w 66"/>
                <a:gd name="T3" fmla="*/ 28 h 108"/>
                <a:gd name="T4" fmla="*/ 21 w 66"/>
                <a:gd name="T5" fmla="*/ 61 h 108"/>
                <a:gd name="T6" fmla="*/ 14 w 66"/>
                <a:gd name="T7" fmla="*/ 107 h 108"/>
                <a:gd name="T8" fmla="*/ 0 w 66"/>
                <a:gd name="T9" fmla="*/ 108 h 108"/>
                <a:gd name="T10" fmla="*/ 1 w 66"/>
                <a:gd name="T11" fmla="*/ 61 h 108"/>
                <a:gd name="T12" fmla="*/ 3 w 66"/>
                <a:gd name="T13" fmla="*/ 53 h 108"/>
                <a:gd name="T14" fmla="*/ 24 w 66"/>
                <a:gd name="T15" fmla="*/ 23 h 108"/>
                <a:gd name="T16" fmla="*/ 40 w 66"/>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8">
                  <a:moveTo>
                    <a:pt x="40" y="0"/>
                  </a:moveTo>
                  <a:cubicBezTo>
                    <a:pt x="52" y="11"/>
                    <a:pt x="66" y="9"/>
                    <a:pt x="53" y="28"/>
                  </a:cubicBezTo>
                  <a:cubicBezTo>
                    <a:pt x="41" y="44"/>
                    <a:pt x="23" y="57"/>
                    <a:pt x="21" y="61"/>
                  </a:cubicBezTo>
                  <a:cubicBezTo>
                    <a:pt x="19" y="66"/>
                    <a:pt x="14" y="107"/>
                    <a:pt x="14" y="107"/>
                  </a:cubicBezTo>
                  <a:cubicBezTo>
                    <a:pt x="0" y="108"/>
                    <a:pt x="0" y="108"/>
                    <a:pt x="0" y="108"/>
                  </a:cubicBezTo>
                  <a:cubicBezTo>
                    <a:pt x="1" y="61"/>
                    <a:pt x="1" y="61"/>
                    <a:pt x="1" y="61"/>
                  </a:cubicBezTo>
                  <a:cubicBezTo>
                    <a:pt x="2" y="57"/>
                    <a:pt x="2" y="55"/>
                    <a:pt x="3" y="53"/>
                  </a:cubicBezTo>
                  <a:cubicBezTo>
                    <a:pt x="24" y="23"/>
                    <a:pt x="24" y="23"/>
                    <a:pt x="24" y="23"/>
                  </a:cubicBezTo>
                  <a:lnTo>
                    <a:pt x="40" y="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5" name="任意多边形 14"/>
            <p:cNvSpPr/>
            <p:nvPr/>
          </p:nvSpPr>
          <p:spPr bwMode="auto">
            <a:xfrm>
              <a:off x="3967163" y="3922713"/>
              <a:ext cx="122238" cy="53975"/>
            </a:xfrm>
            <a:custGeom>
              <a:avLst/>
              <a:gdLst>
                <a:gd name="T0" fmla="*/ 0 w 77"/>
                <a:gd name="T1" fmla="*/ 34 h 34"/>
                <a:gd name="T2" fmla="*/ 77 w 77"/>
                <a:gd name="T3" fmla="*/ 31 h 34"/>
                <a:gd name="T4" fmla="*/ 73 w 77"/>
                <a:gd name="T5" fmla="*/ 0 h 34"/>
                <a:gd name="T6" fmla="*/ 0 w 77"/>
                <a:gd name="T7" fmla="*/ 4 h 34"/>
                <a:gd name="T8" fmla="*/ 0 w 77"/>
                <a:gd name="T9" fmla="*/ 34 h 34"/>
              </a:gdLst>
              <a:ahLst/>
              <a:cxnLst>
                <a:cxn ang="0">
                  <a:pos x="T0" y="T1"/>
                </a:cxn>
                <a:cxn ang="0">
                  <a:pos x="T2" y="T3"/>
                </a:cxn>
                <a:cxn ang="0">
                  <a:pos x="T4" y="T5"/>
                </a:cxn>
                <a:cxn ang="0">
                  <a:pos x="T6" y="T7"/>
                </a:cxn>
                <a:cxn ang="0">
                  <a:pos x="T8" y="T9"/>
                </a:cxn>
              </a:cxnLst>
              <a:rect l="0" t="0" r="r" b="b"/>
              <a:pathLst>
                <a:path w="77" h="34">
                  <a:moveTo>
                    <a:pt x="0" y="34"/>
                  </a:moveTo>
                  <a:lnTo>
                    <a:pt x="77" y="31"/>
                  </a:lnTo>
                  <a:lnTo>
                    <a:pt x="73" y="0"/>
                  </a:lnTo>
                  <a:lnTo>
                    <a:pt x="0" y="4"/>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6" name="任意多边形 15"/>
            <p:cNvSpPr/>
            <p:nvPr/>
          </p:nvSpPr>
          <p:spPr bwMode="auto">
            <a:xfrm>
              <a:off x="4373563" y="2716213"/>
              <a:ext cx="303213" cy="588963"/>
            </a:xfrm>
            <a:custGeom>
              <a:avLst/>
              <a:gdLst>
                <a:gd name="T0" fmla="*/ 36 w 50"/>
                <a:gd name="T1" fmla="*/ 97 h 97"/>
                <a:gd name="T2" fmla="*/ 12 w 50"/>
                <a:gd name="T3" fmla="*/ 75 h 97"/>
                <a:gd name="T4" fmla="*/ 32 w 50"/>
                <a:gd name="T5" fmla="*/ 43 h 97"/>
                <a:gd name="T6" fmla="*/ 21 w 50"/>
                <a:gd name="T7" fmla="*/ 7 h 97"/>
                <a:gd name="T8" fmla="*/ 33 w 50"/>
                <a:gd name="T9" fmla="*/ 0 h 97"/>
                <a:gd name="T10" fmla="*/ 43 w 50"/>
                <a:gd name="T11" fmla="*/ 23 h 97"/>
                <a:gd name="T12" fmla="*/ 50 w 50"/>
                <a:gd name="T13" fmla="*/ 40 h 97"/>
                <a:gd name="T14" fmla="*/ 43 w 50"/>
                <a:gd name="T15" fmla="*/ 70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5"/>
                    <a:pt x="12" y="75"/>
                  </a:cubicBezTo>
                  <a:cubicBezTo>
                    <a:pt x="23" y="57"/>
                    <a:pt x="32" y="48"/>
                    <a:pt x="32" y="43"/>
                  </a:cubicBezTo>
                  <a:cubicBezTo>
                    <a:pt x="31" y="38"/>
                    <a:pt x="21" y="7"/>
                    <a:pt x="21" y="7"/>
                  </a:cubicBezTo>
                  <a:cubicBezTo>
                    <a:pt x="33" y="0"/>
                    <a:pt x="33" y="0"/>
                    <a:pt x="33" y="0"/>
                  </a:cubicBezTo>
                  <a:cubicBezTo>
                    <a:pt x="43" y="23"/>
                    <a:pt x="43" y="23"/>
                    <a:pt x="43" y="23"/>
                  </a:cubicBezTo>
                  <a:cubicBezTo>
                    <a:pt x="44" y="26"/>
                    <a:pt x="50" y="38"/>
                    <a:pt x="50" y="40"/>
                  </a:cubicBezTo>
                  <a:cubicBezTo>
                    <a:pt x="50" y="40"/>
                    <a:pt x="45" y="63"/>
                    <a:pt x="43" y="70"/>
                  </a:cubicBezTo>
                  <a:cubicBezTo>
                    <a:pt x="41" y="78"/>
                    <a:pt x="36" y="97"/>
                    <a:pt x="36" y="97"/>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7" name="任意多边形 16"/>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8" name="任意多边形 17"/>
            <p:cNvSpPr/>
            <p:nvPr/>
          </p:nvSpPr>
          <p:spPr bwMode="auto">
            <a:xfrm>
              <a:off x="4324351" y="3165476"/>
              <a:ext cx="279400" cy="490538"/>
            </a:xfrm>
            <a:custGeom>
              <a:avLst/>
              <a:gdLst>
                <a:gd name="T0" fmla="*/ 168 w 176"/>
                <a:gd name="T1" fmla="*/ 309 h 309"/>
                <a:gd name="T2" fmla="*/ 0 w 176"/>
                <a:gd name="T3" fmla="*/ 4 h 309"/>
                <a:gd name="T4" fmla="*/ 8 w 176"/>
                <a:gd name="T5" fmla="*/ 0 h 309"/>
                <a:gd name="T6" fmla="*/ 176 w 176"/>
                <a:gd name="T7" fmla="*/ 305 h 309"/>
                <a:gd name="T8" fmla="*/ 168 w 176"/>
                <a:gd name="T9" fmla="*/ 309 h 309"/>
              </a:gdLst>
              <a:ahLst/>
              <a:cxnLst>
                <a:cxn ang="0">
                  <a:pos x="T0" y="T1"/>
                </a:cxn>
                <a:cxn ang="0">
                  <a:pos x="T2" y="T3"/>
                </a:cxn>
                <a:cxn ang="0">
                  <a:pos x="T4" y="T5"/>
                </a:cxn>
                <a:cxn ang="0">
                  <a:pos x="T6" y="T7"/>
                </a:cxn>
                <a:cxn ang="0">
                  <a:pos x="T8" y="T9"/>
                </a:cxn>
              </a:cxnLst>
              <a:rect l="0" t="0" r="r" b="b"/>
              <a:pathLst>
                <a:path w="176" h="309">
                  <a:moveTo>
                    <a:pt x="168" y="309"/>
                  </a:moveTo>
                  <a:lnTo>
                    <a:pt x="0" y="4"/>
                  </a:lnTo>
                  <a:lnTo>
                    <a:pt x="8" y="0"/>
                  </a:lnTo>
                  <a:lnTo>
                    <a:pt x="176" y="305"/>
                  </a:lnTo>
                  <a:lnTo>
                    <a:pt x="168" y="309"/>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9" name="任意多边形 18"/>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0" name="任意多边形 19"/>
            <p:cNvSpPr/>
            <p:nvPr/>
          </p:nvSpPr>
          <p:spPr bwMode="auto">
            <a:xfrm>
              <a:off x="4343401" y="3208338"/>
              <a:ext cx="193675" cy="320675"/>
            </a:xfrm>
            <a:custGeom>
              <a:avLst/>
              <a:gdLst>
                <a:gd name="T0" fmla="*/ 5 w 32"/>
                <a:gd name="T1" fmla="*/ 0 h 53"/>
                <a:gd name="T2" fmla="*/ 0 w 32"/>
                <a:gd name="T3" fmla="*/ 2 h 53"/>
                <a:gd name="T4" fmla="*/ 20 w 32"/>
                <a:gd name="T5" fmla="*/ 48 h 53"/>
                <a:gd name="T6" fmla="*/ 29 w 32"/>
                <a:gd name="T7" fmla="*/ 53 h 53"/>
                <a:gd name="T8" fmla="*/ 31 w 32"/>
                <a:gd name="T9" fmla="*/ 52 h 53"/>
                <a:gd name="T10" fmla="*/ 32 w 32"/>
                <a:gd name="T11" fmla="*/ 41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2"/>
                    <a:pt x="0" y="2"/>
                    <a:pt x="0" y="2"/>
                  </a:cubicBezTo>
                  <a:cubicBezTo>
                    <a:pt x="20" y="48"/>
                    <a:pt x="20" y="48"/>
                    <a:pt x="20" y="48"/>
                  </a:cubicBezTo>
                  <a:cubicBezTo>
                    <a:pt x="29" y="53"/>
                    <a:pt x="29" y="53"/>
                    <a:pt x="29" y="53"/>
                  </a:cubicBezTo>
                  <a:cubicBezTo>
                    <a:pt x="30" y="53"/>
                    <a:pt x="31" y="53"/>
                    <a:pt x="31" y="52"/>
                  </a:cubicBezTo>
                  <a:cubicBezTo>
                    <a:pt x="32" y="41"/>
                    <a:pt x="32" y="41"/>
                    <a:pt x="32" y="41"/>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1" name="任意多边形 20"/>
            <p:cNvSpPr/>
            <p:nvPr/>
          </p:nvSpPr>
          <p:spPr bwMode="auto">
            <a:xfrm>
              <a:off x="4319588" y="3182938"/>
              <a:ext cx="84138" cy="85725"/>
            </a:xfrm>
            <a:custGeom>
              <a:avLst/>
              <a:gdLst>
                <a:gd name="T0" fmla="*/ 12 w 14"/>
                <a:gd name="T1" fmla="*/ 4 h 14"/>
                <a:gd name="T2" fmla="*/ 10 w 14"/>
                <a:gd name="T3" fmla="*/ 12 h 14"/>
                <a:gd name="T4" fmla="*/ 2 w 14"/>
                <a:gd name="T5" fmla="*/ 10 h 14"/>
                <a:gd name="T6" fmla="*/ 4 w 14"/>
                <a:gd name="T7" fmla="*/ 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4" y="7"/>
                    <a:pt x="13" y="11"/>
                    <a:pt x="10" y="12"/>
                  </a:cubicBezTo>
                  <a:cubicBezTo>
                    <a:pt x="7" y="14"/>
                    <a:pt x="3" y="13"/>
                    <a:pt x="2" y="10"/>
                  </a:cubicBezTo>
                  <a:cubicBezTo>
                    <a:pt x="0" y="7"/>
                    <a:pt x="1" y="3"/>
                    <a:pt x="4" y="2"/>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2" name="任意多边形 21"/>
            <p:cNvSpPr/>
            <p:nvPr/>
          </p:nvSpPr>
          <p:spPr bwMode="auto">
            <a:xfrm>
              <a:off x="4252913" y="3195638"/>
              <a:ext cx="90488" cy="115888"/>
            </a:xfrm>
            <a:custGeom>
              <a:avLst/>
              <a:gdLst>
                <a:gd name="T0" fmla="*/ 15 w 15"/>
                <a:gd name="T1" fmla="*/ 0 h 19"/>
                <a:gd name="T2" fmla="*/ 12 w 15"/>
                <a:gd name="T3" fmla="*/ 18 h 19"/>
                <a:gd name="T4" fmla="*/ 0 w 15"/>
                <a:gd name="T5" fmla="*/ 8 h 19"/>
                <a:gd name="T6" fmla="*/ 15 w 15"/>
                <a:gd name="T7" fmla="*/ 0 h 19"/>
              </a:gdLst>
              <a:ahLst/>
              <a:cxnLst>
                <a:cxn ang="0">
                  <a:pos x="T0" y="T1"/>
                </a:cxn>
                <a:cxn ang="0">
                  <a:pos x="T2" y="T3"/>
                </a:cxn>
                <a:cxn ang="0">
                  <a:pos x="T4" y="T5"/>
                </a:cxn>
                <a:cxn ang="0">
                  <a:pos x="T6" y="T7"/>
                </a:cxn>
              </a:cxnLst>
              <a:rect l="0" t="0" r="r" b="b"/>
              <a:pathLst>
                <a:path w="15" h="19">
                  <a:moveTo>
                    <a:pt x="15" y="0"/>
                  </a:moveTo>
                  <a:cubicBezTo>
                    <a:pt x="15" y="0"/>
                    <a:pt x="14" y="16"/>
                    <a:pt x="12" y="18"/>
                  </a:cubicBezTo>
                  <a:cubicBezTo>
                    <a:pt x="10" y="19"/>
                    <a:pt x="0" y="8"/>
                    <a:pt x="0" y="8"/>
                  </a:cubicBezTo>
                  <a:lnTo>
                    <a:pt x="15" y="0"/>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3" name="任意多边形 22"/>
            <p:cNvSpPr/>
            <p:nvPr/>
          </p:nvSpPr>
          <p:spPr bwMode="auto">
            <a:xfrm>
              <a:off x="4343401" y="3146426"/>
              <a:ext cx="114300" cy="98425"/>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4" y="16"/>
                    <a:pt x="17" y="15"/>
                  </a:cubicBezTo>
                  <a:cubicBezTo>
                    <a:pt x="19" y="14"/>
                    <a:pt x="15" y="0"/>
                    <a:pt x="15" y="0"/>
                  </a:cubicBezTo>
                  <a:lnTo>
                    <a:pt x="0" y="8"/>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4" name="任意多边形 23"/>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5" name="任意多边形 25"/>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6" name="任意多边形 26"/>
            <p:cNvSpPr/>
            <p:nvPr/>
          </p:nvSpPr>
          <p:spPr bwMode="auto">
            <a:xfrm>
              <a:off x="4464051" y="2649538"/>
              <a:ext cx="103188" cy="103188"/>
            </a:xfrm>
            <a:custGeom>
              <a:avLst/>
              <a:gdLst>
                <a:gd name="T0" fmla="*/ 17 w 17"/>
                <a:gd name="T1" fmla="*/ 11 h 17"/>
                <a:gd name="T2" fmla="*/ 8 w 17"/>
                <a:gd name="T3" fmla="*/ 3 h 17"/>
                <a:gd name="T4" fmla="*/ 6 w 17"/>
                <a:gd name="T5" fmla="*/ 17 h 17"/>
                <a:gd name="T6" fmla="*/ 17 w 17"/>
                <a:gd name="T7" fmla="*/ 11 h 17"/>
              </a:gdLst>
              <a:ahLst/>
              <a:cxnLst>
                <a:cxn ang="0">
                  <a:pos x="T0" y="T1"/>
                </a:cxn>
                <a:cxn ang="0">
                  <a:pos x="T2" y="T3"/>
                </a:cxn>
                <a:cxn ang="0">
                  <a:pos x="T4" y="T5"/>
                </a:cxn>
                <a:cxn ang="0">
                  <a:pos x="T6" y="T7"/>
                </a:cxn>
              </a:cxnLst>
              <a:rect l="0" t="0" r="r" b="b"/>
              <a:pathLst>
                <a:path w="17" h="17">
                  <a:moveTo>
                    <a:pt x="17" y="11"/>
                  </a:moveTo>
                  <a:cubicBezTo>
                    <a:pt x="17" y="11"/>
                    <a:pt x="15" y="0"/>
                    <a:pt x="8" y="3"/>
                  </a:cubicBezTo>
                  <a:cubicBezTo>
                    <a:pt x="0" y="5"/>
                    <a:pt x="6" y="17"/>
                    <a:pt x="6" y="17"/>
                  </a:cubicBezTo>
                  <a:lnTo>
                    <a:pt x="17" y="1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7" name="任意多边形 27"/>
            <p:cNvSpPr/>
            <p:nvPr/>
          </p:nvSpPr>
          <p:spPr bwMode="auto">
            <a:xfrm>
              <a:off x="4470401" y="2698751"/>
              <a:ext cx="127000" cy="96838"/>
            </a:xfrm>
            <a:custGeom>
              <a:avLst/>
              <a:gdLst>
                <a:gd name="T0" fmla="*/ 0 w 80"/>
                <a:gd name="T1" fmla="*/ 34 h 61"/>
                <a:gd name="T2" fmla="*/ 65 w 80"/>
                <a:gd name="T3" fmla="*/ 0 h 61"/>
                <a:gd name="T4" fmla="*/ 80 w 80"/>
                <a:gd name="T5" fmla="*/ 27 h 61"/>
                <a:gd name="T6" fmla="*/ 15 w 80"/>
                <a:gd name="T7" fmla="*/ 61 h 61"/>
                <a:gd name="T8" fmla="*/ 0 w 80"/>
                <a:gd name="T9" fmla="*/ 34 h 61"/>
              </a:gdLst>
              <a:ahLst/>
              <a:cxnLst>
                <a:cxn ang="0">
                  <a:pos x="T0" y="T1"/>
                </a:cxn>
                <a:cxn ang="0">
                  <a:pos x="T2" y="T3"/>
                </a:cxn>
                <a:cxn ang="0">
                  <a:pos x="T4" y="T5"/>
                </a:cxn>
                <a:cxn ang="0">
                  <a:pos x="T6" y="T7"/>
                </a:cxn>
                <a:cxn ang="0">
                  <a:pos x="T8" y="T9"/>
                </a:cxn>
              </a:cxnLst>
              <a:rect l="0" t="0" r="r" b="b"/>
              <a:pathLst>
                <a:path w="80" h="61">
                  <a:moveTo>
                    <a:pt x="0" y="34"/>
                  </a:moveTo>
                  <a:lnTo>
                    <a:pt x="65" y="0"/>
                  </a:lnTo>
                  <a:lnTo>
                    <a:pt x="80" y="27"/>
                  </a:lnTo>
                  <a:lnTo>
                    <a:pt x="15" y="61"/>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8" name="任意多边形 28"/>
            <p:cNvSpPr/>
            <p:nvPr/>
          </p:nvSpPr>
          <p:spPr bwMode="auto">
            <a:xfrm>
              <a:off x="5468938" y="3576638"/>
              <a:ext cx="206375" cy="395288"/>
            </a:xfrm>
            <a:custGeom>
              <a:avLst/>
              <a:gdLst>
                <a:gd name="T0" fmla="*/ 9 w 34"/>
                <a:gd name="T1" fmla="*/ 41 h 65"/>
                <a:gd name="T2" fmla="*/ 22 w 34"/>
                <a:gd name="T3" fmla="*/ 65 h 65"/>
                <a:gd name="T4" fmla="*/ 34 w 34"/>
                <a:gd name="T5" fmla="*/ 62 h 65"/>
                <a:gd name="T6" fmla="*/ 11 w 34"/>
                <a:gd name="T7" fmla="*/ 0 h 65"/>
                <a:gd name="T8" fmla="*/ 3 w 34"/>
                <a:gd name="T9" fmla="*/ 0 h 65"/>
                <a:gd name="T10" fmla="*/ 9 w 34"/>
                <a:gd name="T11" fmla="*/ 41 h 65"/>
              </a:gdLst>
              <a:ahLst/>
              <a:cxnLst>
                <a:cxn ang="0">
                  <a:pos x="T0" y="T1"/>
                </a:cxn>
                <a:cxn ang="0">
                  <a:pos x="T2" y="T3"/>
                </a:cxn>
                <a:cxn ang="0">
                  <a:pos x="T4" y="T5"/>
                </a:cxn>
                <a:cxn ang="0">
                  <a:pos x="T6" y="T7"/>
                </a:cxn>
                <a:cxn ang="0">
                  <a:pos x="T8" y="T9"/>
                </a:cxn>
                <a:cxn ang="0">
                  <a:pos x="T10" y="T11"/>
                </a:cxn>
              </a:cxnLst>
              <a:rect l="0" t="0" r="r" b="b"/>
              <a:pathLst>
                <a:path w="34" h="65">
                  <a:moveTo>
                    <a:pt x="9" y="41"/>
                  </a:moveTo>
                  <a:cubicBezTo>
                    <a:pt x="19" y="57"/>
                    <a:pt x="22" y="65"/>
                    <a:pt x="22" y="65"/>
                  </a:cubicBezTo>
                  <a:cubicBezTo>
                    <a:pt x="34" y="62"/>
                    <a:pt x="34" y="62"/>
                    <a:pt x="34" y="62"/>
                  </a:cubicBezTo>
                  <a:cubicBezTo>
                    <a:pt x="34" y="62"/>
                    <a:pt x="19" y="4"/>
                    <a:pt x="11" y="0"/>
                  </a:cubicBezTo>
                  <a:cubicBezTo>
                    <a:pt x="10" y="0"/>
                    <a:pt x="7" y="0"/>
                    <a:pt x="3" y="0"/>
                  </a:cubicBezTo>
                  <a:cubicBezTo>
                    <a:pt x="0" y="7"/>
                    <a:pt x="3" y="30"/>
                    <a:pt x="9" y="4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9" name="任意多边形 29"/>
            <p:cNvSpPr/>
            <p:nvPr/>
          </p:nvSpPr>
          <p:spPr bwMode="auto">
            <a:xfrm>
              <a:off x="5167313" y="3159126"/>
              <a:ext cx="768350" cy="720725"/>
            </a:xfrm>
            <a:custGeom>
              <a:avLst/>
              <a:gdLst>
                <a:gd name="T0" fmla="*/ 107 w 127"/>
                <a:gd name="T1" fmla="*/ 58 h 119"/>
                <a:gd name="T2" fmla="*/ 98 w 127"/>
                <a:gd name="T3" fmla="*/ 46 h 119"/>
                <a:gd name="T4" fmla="*/ 44 w 127"/>
                <a:gd name="T5" fmla="*/ 15 h 119"/>
                <a:gd name="T6" fmla="*/ 21 w 127"/>
                <a:gd name="T7" fmla="*/ 21 h 119"/>
                <a:gd name="T8" fmla="*/ 4 w 127"/>
                <a:gd name="T9" fmla="*/ 0 h 119"/>
                <a:gd name="T10" fmla="*/ 1 w 127"/>
                <a:gd name="T11" fmla="*/ 27 h 119"/>
                <a:gd name="T12" fmla="*/ 36 w 127"/>
                <a:gd name="T13" fmla="*/ 45 h 119"/>
                <a:gd name="T14" fmla="*/ 43 w 127"/>
                <a:gd name="T15" fmla="*/ 43 h 119"/>
                <a:gd name="T16" fmla="*/ 90 w 127"/>
                <a:gd name="T17" fmla="*/ 62 h 119"/>
                <a:gd name="T18" fmla="*/ 98 w 127"/>
                <a:gd name="T19" fmla="*/ 90 h 119"/>
                <a:gd name="T20" fmla="*/ 113 w 127"/>
                <a:gd name="T21" fmla="*/ 119 h 119"/>
                <a:gd name="T22" fmla="*/ 127 w 127"/>
                <a:gd name="T23" fmla="*/ 118 h 119"/>
                <a:gd name="T24" fmla="*/ 107 w 127"/>
                <a:gd name="T2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9">
                  <a:moveTo>
                    <a:pt x="107" y="58"/>
                  </a:moveTo>
                  <a:cubicBezTo>
                    <a:pt x="105" y="54"/>
                    <a:pt x="102" y="49"/>
                    <a:pt x="98" y="46"/>
                  </a:cubicBezTo>
                  <a:cubicBezTo>
                    <a:pt x="44" y="15"/>
                    <a:pt x="44" y="15"/>
                    <a:pt x="44" y="15"/>
                  </a:cubicBezTo>
                  <a:cubicBezTo>
                    <a:pt x="21" y="21"/>
                    <a:pt x="21" y="21"/>
                    <a:pt x="21" y="21"/>
                  </a:cubicBezTo>
                  <a:cubicBezTo>
                    <a:pt x="4" y="0"/>
                    <a:pt x="4" y="0"/>
                    <a:pt x="4" y="0"/>
                  </a:cubicBezTo>
                  <a:cubicBezTo>
                    <a:pt x="0" y="6"/>
                    <a:pt x="1" y="25"/>
                    <a:pt x="1" y="27"/>
                  </a:cubicBezTo>
                  <a:cubicBezTo>
                    <a:pt x="1" y="27"/>
                    <a:pt x="35" y="54"/>
                    <a:pt x="36" y="45"/>
                  </a:cubicBezTo>
                  <a:cubicBezTo>
                    <a:pt x="37" y="42"/>
                    <a:pt x="41" y="42"/>
                    <a:pt x="43" y="43"/>
                  </a:cubicBezTo>
                  <a:cubicBezTo>
                    <a:pt x="90" y="62"/>
                    <a:pt x="90" y="62"/>
                    <a:pt x="90" y="62"/>
                  </a:cubicBezTo>
                  <a:cubicBezTo>
                    <a:pt x="90" y="62"/>
                    <a:pt x="92" y="80"/>
                    <a:pt x="98" y="90"/>
                  </a:cubicBezTo>
                  <a:cubicBezTo>
                    <a:pt x="107" y="107"/>
                    <a:pt x="113" y="119"/>
                    <a:pt x="113" y="119"/>
                  </a:cubicBezTo>
                  <a:cubicBezTo>
                    <a:pt x="127" y="118"/>
                    <a:pt x="127" y="118"/>
                    <a:pt x="127" y="118"/>
                  </a:cubicBezTo>
                  <a:lnTo>
                    <a:pt x="107" y="58"/>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任意多边形 30"/>
            <p:cNvSpPr/>
            <p:nvPr/>
          </p:nvSpPr>
          <p:spPr bwMode="auto">
            <a:xfrm>
              <a:off x="5851526" y="3856038"/>
              <a:ext cx="193675" cy="73025"/>
            </a:xfrm>
            <a:custGeom>
              <a:avLst/>
              <a:gdLst>
                <a:gd name="T0" fmla="*/ 0 w 32"/>
                <a:gd name="T1" fmla="*/ 3 h 12"/>
                <a:gd name="T2" fmla="*/ 1 w 32"/>
                <a:gd name="T3" fmla="*/ 12 h 12"/>
                <a:gd name="T4" fmla="*/ 31 w 32"/>
                <a:gd name="T5" fmla="*/ 7 h 12"/>
                <a:gd name="T6" fmla="*/ 21 w 32"/>
                <a:gd name="T7" fmla="*/ 0 h 12"/>
                <a:gd name="T8" fmla="*/ 0 w 32"/>
                <a:gd name="T9" fmla="*/ 3 h 12"/>
              </a:gdLst>
              <a:ahLst/>
              <a:cxnLst>
                <a:cxn ang="0">
                  <a:pos x="T0" y="T1"/>
                </a:cxn>
                <a:cxn ang="0">
                  <a:pos x="T2" y="T3"/>
                </a:cxn>
                <a:cxn ang="0">
                  <a:pos x="T4" y="T5"/>
                </a:cxn>
                <a:cxn ang="0">
                  <a:pos x="T6" y="T7"/>
                </a:cxn>
                <a:cxn ang="0">
                  <a:pos x="T8" y="T9"/>
                </a:cxn>
              </a:cxnLst>
              <a:rect l="0" t="0" r="r" b="b"/>
              <a:pathLst>
                <a:path w="32" h="12">
                  <a:moveTo>
                    <a:pt x="0" y="3"/>
                  </a:moveTo>
                  <a:cubicBezTo>
                    <a:pt x="1" y="12"/>
                    <a:pt x="1" y="12"/>
                    <a:pt x="1" y="12"/>
                  </a:cubicBezTo>
                  <a:cubicBezTo>
                    <a:pt x="31" y="7"/>
                    <a:pt x="31" y="7"/>
                    <a:pt x="31" y="7"/>
                  </a:cubicBezTo>
                  <a:cubicBezTo>
                    <a:pt x="31" y="7"/>
                    <a:pt x="32" y="0"/>
                    <a:pt x="21" y="0"/>
                  </a:cubicBezTo>
                  <a:cubicBezTo>
                    <a:pt x="11" y="0"/>
                    <a:pt x="0" y="3"/>
                    <a:pt x="0" y="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任意多边形 31"/>
            <p:cNvSpPr/>
            <p:nvPr/>
          </p:nvSpPr>
          <p:spPr bwMode="auto">
            <a:xfrm>
              <a:off x="4518026" y="2638426"/>
              <a:ext cx="98425" cy="96838"/>
            </a:xfrm>
            <a:custGeom>
              <a:avLst/>
              <a:gdLst>
                <a:gd name="T0" fmla="*/ 16 w 16"/>
                <a:gd name="T1" fmla="*/ 10 h 16"/>
                <a:gd name="T2" fmla="*/ 7 w 16"/>
                <a:gd name="T3" fmla="*/ 2 h 16"/>
                <a:gd name="T4" fmla="*/ 5 w 16"/>
                <a:gd name="T5" fmla="*/ 16 h 16"/>
                <a:gd name="T6" fmla="*/ 16 w 16"/>
                <a:gd name="T7" fmla="*/ 10 h 16"/>
              </a:gdLst>
              <a:ahLst/>
              <a:cxnLst>
                <a:cxn ang="0">
                  <a:pos x="T0" y="T1"/>
                </a:cxn>
                <a:cxn ang="0">
                  <a:pos x="T2" y="T3"/>
                </a:cxn>
                <a:cxn ang="0">
                  <a:pos x="T4" y="T5"/>
                </a:cxn>
                <a:cxn ang="0">
                  <a:pos x="T6" y="T7"/>
                </a:cxn>
              </a:cxnLst>
              <a:rect l="0" t="0" r="r" b="b"/>
              <a:pathLst>
                <a:path w="16" h="16">
                  <a:moveTo>
                    <a:pt x="16" y="10"/>
                  </a:moveTo>
                  <a:cubicBezTo>
                    <a:pt x="16" y="10"/>
                    <a:pt x="14" y="0"/>
                    <a:pt x="7" y="2"/>
                  </a:cubicBezTo>
                  <a:cubicBezTo>
                    <a:pt x="0" y="4"/>
                    <a:pt x="5" y="16"/>
                    <a:pt x="5" y="16"/>
                  </a:cubicBezTo>
                  <a:lnTo>
                    <a:pt x="16"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任意多边形 32"/>
            <p:cNvSpPr/>
            <p:nvPr/>
          </p:nvSpPr>
          <p:spPr bwMode="auto">
            <a:xfrm>
              <a:off x="5595938" y="3946526"/>
              <a:ext cx="200025" cy="73025"/>
            </a:xfrm>
            <a:custGeom>
              <a:avLst/>
              <a:gdLst>
                <a:gd name="T0" fmla="*/ 0 w 33"/>
                <a:gd name="T1" fmla="*/ 2 h 12"/>
                <a:gd name="T2" fmla="*/ 2 w 33"/>
                <a:gd name="T3" fmla="*/ 12 h 12"/>
                <a:gd name="T4" fmla="*/ 32 w 33"/>
                <a:gd name="T5" fmla="*/ 7 h 12"/>
                <a:gd name="T6" fmla="*/ 22 w 33"/>
                <a:gd name="T7" fmla="*/ 0 h 12"/>
                <a:gd name="T8" fmla="*/ 0 w 33"/>
                <a:gd name="T9" fmla="*/ 2 h 12"/>
              </a:gdLst>
              <a:ahLst/>
              <a:cxnLst>
                <a:cxn ang="0">
                  <a:pos x="T0" y="T1"/>
                </a:cxn>
                <a:cxn ang="0">
                  <a:pos x="T2" y="T3"/>
                </a:cxn>
                <a:cxn ang="0">
                  <a:pos x="T4" y="T5"/>
                </a:cxn>
                <a:cxn ang="0">
                  <a:pos x="T6" y="T7"/>
                </a:cxn>
                <a:cxn ang="0">
                  <a:pos x="T8" y="T9"/>
                </a:cxn>
              </a:cxnLst>
              <a:rect l="0" t="0" r="r" b="b"/>
              <a:pathLst>
                <a:path w="33" h="12">
                  <a:moveTo>
                    <a:pt x="0" y="2"/>
                  </a:moveTo>
                  <a:cubicBezTo>
                    <a:pt x="2" y="12"/>
                    <a:pt x="2" y="12"/>
                    <a:pt x="2" y="12"/>
                  </a:cubicBezTo>
                  <a:cubicBezTo>
                    <a:pt x="32" y="7"/>
                    <a:pt x="32" y="7"/>
                    <a:pt x="32" y="7"/>
                  </a:cubicBezTo>
                  <a:cubicBezTo>
                    <a:pt x="32" y="7"/>
                    <a:pt x="33" y="0"/>
                    <a:pt x="22" y="0"/>
                  </a:cubicBezTo>
                  <a:cubicBezTo>
                    <a:pt x="12" y="0"/>
                    <a:pt x="0" y="2"/>
                    <a:pt x="0" y="2"/>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 name="任意多边形 33"/>
            <p:cNvSpPr/>
            <p:nvPr/>
          </p:nvSpPr>
          <p:spPr bwMode="auto">
            <a:xfrm>
              <a:off x="4549776" y="2698751"/>
              <a:ext cx="617538" cy="479425"/>
            </a:xfrm>
            <a:custGeom>
              <a:avLst/>
              <a:gdLst>
                <a:gd name="T0" fmla="*/ 86 w 102"/>
                <a:gd name="T1" fmla="*/ 79 h 79"/>
                <a:gd name="T2" fmla="*/ 81 w 102"/>
                <a:gd name="T3" fmla="*/ 48 h 79"/>
                <a:gd name="T4" fmla="*/ 40 w 102"/>
                <a:gd name="T5" fmla="*/ 35 h 79"/>
                <a:gd name="T6" fmla="*/ 12 w 102"/>
                <a:gd name="T7" fmla="*/ 0 h 79"/>
                <a:gd name="T8" fmla="*/ 0 w 102"/>
                <a:gd name="T9" fmla="*/ 6 h 79"/>
                <a:gd name="T10" fmla="*/ 23 w 102"/>
                <a:gd name="T11" fmla="*/ 45 h 79"/>
                <a:gd name="T12" fmla="*/ 28 w 102"/>
                <a:gd name="T13" fmla="*/ 50 h 79"/>
                <a:gd name="T14" fmla="*/ 60 w 102"/>
                <a:gd name="T15" fmla="*/ 66 h 79"/>
                <a:gd name="T16" fmla="*/ 86 w 102"/>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79">
                  <a:moveTo>
                    <a:pt x="86" y="79"/>
                  </a:moveTo>
                  <a:cubicBezTo>
                    <a:pt x="91" y="64"/>
                    <a:pt x="102" y="57"/>
                    <a:pt x="81" y="48"/>
                  </a:cubicBezTo>
                  <a:cubicBezTo>
                    <a:pt x="64" y="40"/>
                    <a:pt x="43" y="38"/>
                    <a:pt x="40" y="35"/>
                  </a:cubicBezTo>
                  <a:cubicBezTo>
                    <a:pt x="36" y="32"/>
                    <a:pt x="12" y="0"/>
                    <a:pt x="12" y="0"/>
                  </a:cubicBezTo>
                  <a:cubicBezTo>
                    <a:pt x="0" y="6"/>
                    <a:pt x="0" y="6"/>
                    <a:pt x="0" y="6"/>
                  </a:cubicBezTo>
                  <a:cubicBezTo>
                    <a:pt x="23" y="45"/>
                    <a:pt x="23" y="45"/>
                    <a:pt x="23" y="45"/>
                  </a:cubicBezTo>
                  <a:cubicBezTo>
                    <a:pt x="25" y="48"/>
                    <a:pt x="26" y="49"/>
                    <a:pt x="28" y="50"/>
                  </a:cubicBezTo>
                  <a:cubicBezTo>
                    <a:pt x="60" y="66"/>
                    <a:pt x="60" y="66"/>
                    <a:pt x="60" y="66"/>
                  </a:cubicBezTo>
                  <a:lnTo>
                    <a:pt x="86" y="79"/>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4" name="任意多边形 34"/>
            <p:cNvSpPr/>
            <p:nvPr/>
          </p:nvSpPr>
          <p:spPr bwMode="auto">
            <a:xfrm>
              <a:off x="4530726" y="2668588"/>
              <a:ext cx="120650" cy="96838"/>
            </a:xfrm>
            <a:custGeom>
              <a:avLst/>
              <a:gdLst>
                <a:gd name="T0" fmla="*/ 0 w 76"/>
                <a:gd name="T1" fmla="*/ 34 h 61"/>
                <a:gd name="T2" fmla="*/ 65 w 76"/>
                <a:gd name="T3" fmla="*/ 0 h 61"/>
                <a:gd name="T4" fmla="*/ 76 w 76"/>
                <a:gd name="T5" fmla="*/ 27 h 61"/>
                <a:gd name="T6" fmla="*/ 12 w 76"/>
                <a:gd name="T7" fmla="*/ 61 h 61"/>
                <a:gd name="T8" fmla="*/ 0 w 76"/>
                <a:gd name="T9" fmla="*/ 34 h 61"/>
              </a:gdLst>
              <a:ahLst/>
              <a:cxnLst>
                <a:cxn ang="0">
                  <a:pos x="T0" y="T1"/>
                </a:cxn>
                <a:cxn ang="0">
                  <a:pos x="T2" y="T3"/>
                </a:cxn>
                <a:cxn ang="0">
                  <a:pos x="T4" y="T5"/>
                </a:cxn>
                <a:cxn ang="0">
                  <a:pos x="T6" y="T7"/>
                </a:cxn>
                <a:cxn ang="0">
                  <a:pos x="T8" y="T9"/>
                </a:cxn>
              </a:cxnLst>
              <a:rect l="0" t="0" r="r" b="b"/>
              <a:pathLst>
                <a:path w="76" h="61">
                  <a:moveTo>
                    <a:pt x="0" y="34"/>
                  </a:moveTo>
                  <a:lnTo>
                    <a:pt x="65" y="0"/>
                  </a:lnTo>
                  <a:lnTo>
                    <a:pt x="76" y="27"/>
                  </a:lnTo>
                  <a:lnTo>
                    <a:pt x="12" y="61"/>
                  </a:lnTo>
                  <a:lnTo>
                    <a:pt x="0" y="34"/>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5" name="任意多边形 35"/>
            <p:cNvSpPr/>
            <p:nvPr/>
          </p:nvSpPr>
          <p:spPr bwMode="auto">
            <a:xfrm>
              <a:off x="5172076" y="2286001"/>
              <a:ext cx="109538" cy="96838"/>
            </a:xfrm>
            <a:custGeom>
              <a:avLst/>
              <a:gdLst>
                <a:gd name="T0" fmla="*/ 7 w 18"/>
                <a:gd name="T1" fmla="*/ 16 h 16"/>
                <a:gd name="T2" fmla="*/ 6 w 18"/>
                <a:gd name="T3" fmla="*/ 4 h 16"/>
                <a:gd name="T4" fmla="*/ 18 w 18"/>
                <a:gd name="T5" fmla="*/ 11 h 16"/>
                <a:gd name="T6" fmla="*/ 7 w 18"/>
                <a:gd name="T7" fmla="*/ 16 h 16"/>
              </a:gdLst>
              <a:ahLst/>
              <a:cxnLst>
                <a:cxn ang="0">
                  <a:pos x="T0" y="T1"/>
                </a:cxn>
                <a:cxn ang="0">
                  <a:pos x="T2" y="T3"/>
                </a:cxn>
                <a:cxn ang="0">
                  <a:pos x="T4" y="T5"/>
                </a:cxn>
                <a:cxn ang="0">
                  <a:pos x="T6" y="T7"/>
                </a:cxn>
              </a:cxnLst>
              <a:rect l="0" t="0" r="r" b="b"/>
              <a:pathLst>
                <a:path w="18" h="16">
                  <a:moveTo>
                    <a:pt x="7" y="16"/>
                  </a:moveTo>
                  <a:cubicBezTo>
                    <a:pt x="7" y="16"/>
                    <a:pt x="0" y="9"/>
                    <a:pt x="6" y="4"/>
                  </a:cubicBezTo>
                  <a:cubicBezTo>
                    <a:pt x="12" y="0"/>
                    <a:pt x="18" y="11"/>
                    <a:pt x="18" y="11"/>
                  </a:cubicBezTo>
                  <a:lnTo>
                    <a:pt x="7" y="16"/>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6" name="任意多边形 36"/>
            <p:cNvSpPr/>
            <p:nvPr/>
          </p:nvSpPr>
          <p:spPr bwMode="auto">
            <a:xfrm>
              <a:off x="5184776" y="2352676"/>
              <a:ext cx="217488" cy="685800"/>
            </a:xfrm>
            <a:custGeom>
              <a:avLst/>
              <a:gdLst>
                <a:gd name="T0" fmla="*/ 27 w 36"/>
                <a:gd name="T1" fmla="*/ 112 h 113"/>
                <a:gd name="T2" fmla="*/ 4 w 36"/>
                <a:gd name="T3" fmla="*/ 91 h 113"/>
                <a:gd name="T4" fmla="*/ 17 w 36"/>
                <a:gd name="T5" fmla="*/ 49 h 113"/>
                <a:gd name="T6" fmla="*/ 4 w 36"/>
                <a:gd name="T7" fmla="*/ 6 h 113"/>
                <a:gd name="T8" fmla="*/ 16 w 36"/>
                <a:gd name="T9" fmla="*/ 0 h 113"/>
                <a:gd name="T10" fmla="*/ 35 w 36"/>
                <a:gd name="T11" fmla="*/ 41 h 113"/>
                <a:gd name="T12" fmla="*/ 36 w 36"/>
                <a:gd name="T13" fmla="*/ 48 h 113"/>
                <a:gd name="T14" fmla="*/ 31 w 36"/>
                <a:gd name="T15" fmla="*/ 84 h 113"/>
                <a:gd name="T16" fmla="*/ 27 w 36"/>
                <a:gd name="T17"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3">
                  <a:moveTo>
                    <a:pt x="27" y="112"/>
                  </a:moveTo>
                  <a:cubicBezTo>
                    <a:pt x="12" y="108"/>
                    <a:pt x="0" y="113"/>
                    <a:pt x="4" y="91"/>
                  </a:cubicBezTo>
                  <a:cubicBezTo>
                    <a:pt x="7" y="72"/>
                    <a:pt x="18" y="54"/>
                    <a:pt x="17" y="49"/>
                  </a:cubicBezTo>
                  <a:cubicBezTo>
                    <a:pt x="17" y="44"/>
                    <a:pt x="4" y="6"/>
                    <a:pt x="4" y="6"/>
                  </a:cubicBezTo>
                  <a:cubicBezTo>
                    <a:pt x="16" y="0"/>
                    <a:pt x="16" y="0"/>
                    <a:pt x="16" y="0"/>
                  </a:cubicBezTo>
                  <a:cubicBezTo>
                    <a:pt x="35" y="41"/>
                    <a:pt x="35" y="41"/>
                    <a:pt x="35" y="41"/>
                  </a:cubicBezTo>
                  <a:cubicBezTo>
                    <a:pt x="36" y="44"/>
                    <a:pt x="36" y="46"/>
                    <a:pt x="36" y="48"/>
                  </a:cubicBezTo>
                  <a:cubicBezTo>
                    <a:pt x="31" y="84"/>
                    <a:pt x="31" y="84"/>
                    <a:pt x="31" y="84"/>
                  </a:cubicBezTo>
                  <a:lnTo>
                    <a:pt x="27" y="112"/>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7" name="任意多边形 37"/>
            <p:cNvSpPr/>
            <p:nvPr/>
          </p:nvSpPr>
          <p:spPr bwMode="auto">
            <a:xfrm>
              <a:off x="5184776" y="2328863"/>
              <a:ext cx="120650" cy="96838"/>
            </a:xfrm>
            <a:custGeom>
              <a:avLst/>
              <a:gdLst>
                <a:gd name="T0" fmla="*/ 65 w 76"/>
                <a:gd name="T1" fmla="*/ 0 h 61"/>
                <a:gd name="T2" fmla="*/ 0 w 76"/>
                <a:gd name="T3" fmla="*/ 34 h 61"/>
                <a:gd name="T4" fmla="*/ 15 w 76"/>
                <a:gd name="T5" fmla="*/ 61 h 61"/>
                <a:gd name="T6" fmla="*/ 76 w 76"/>
                <a:gd name="T7" fmla="*/ 27 h 61"/>
                <a:gd name="T8" fmla="*/ 65 w 76"/>
                <a:gd name="T9" fmla="*/ 0 h 61"/>
              </a:gdLst>
              <a:ahLst/>
              <a:cxnLst>
                <a:cxn ang="0">
                  <a:pos x="T0" y="T1"/>
                </a:cxn>
                <a:cxn ang="0">
                  <a:pos x="T2" y="T3"/>
                </a:cxn>
                <a:cxn ang="0">
                  <a:pos x="T4" y="T5"/>
                </a:cxn>
                <a:cxn ang="0">
                  <a:pos x="T6" y="T7"/>
                </a:cxn>
                <a:cxn ang="0">
                  <a:pos x="T8" y="T9"/>
                </a:cxn>
              </a:cxnLst>
              <a:rect l="0" t="0" r="r" b="b"/>
              <a:pathLst>
                <a:path w="76" h="61">
                  <a:moveTo>
                    <a:pt x="65" y="0"/>
                  </a:moveTo>
                  <a:lnTo>
                    <a:pt x="0" y="34"/>
                  </a:lnTo>
                  <a:lnTo>
                    <a:pt x="15" y="61"/>
                  </a:lnTo>
                  <a:lnTo>
                    <a:pt x="76" y="27"/>
                  </a:lnTo>
                  <a:lnTo>
                    <a:pt x="65" y="0"/>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8" name="任意多边形 38"/>
            <p:cNvSpPr/>
            <p:nvPr/>
          </p:nvSpPr>
          <p:spPr bwMode="auto">
            <a:xfrm>
              <a:off x="5172076" y="3244851"/>
              <a:ext cx="673100" cy="484188"/>
            </a:xfrm>
            <a:custGeom>
              <a:avLst/>
              <a:gdLst>
                <a:gd name="T0" fmla="*/ 49 w 111"/>
                <a:gd name="T1" fmla="*/ 0 h 80"/>
                <a:gd name="T2" fmla="*/ 0 w 111"/>
                <a:gd name="T3" fmla="*/ 13 h 80"/>
                <a:gd name="T4" fmla="*/ 6 w 111"/>
                <a:gd name="T5" fmla="*/ 39 h 80"/>
                <a:gd name="T6" fmla="*/ 35 w 111"/>
                <a:gd name="T7" fmla="*/ 55 h 80"/>
                <a:gd name="T8" fmla="*/ 43 w 111"/>
                <a:gd name="T9" fmla="*/ 78 h 80"/>
                <a:gd name="T10" fmla="*/ 107 w 111"/>
                <a:gd name="T11" fmla="*/ 40 h 80"/>
                <a:gd name="T12" fmla="*/ 95 w 111"/>
                <a:gd name="T13" fmla="*/ 17 h 80"/>
                <a:gd name="T14" fmla="*/ 60 w 111"/>
                <a:gd name="T15" fmla="*/ 8 h 80"/>
                <a:gd name="T16" fmla="*/ 4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0">
                  <a:moveTo>
                    <a:pt x="49" y="0"/>
                  </a:moveTo>
                  <a:cubicBezTo>
                    <a:pt x="0" y="13"/>
                    <a:pt x="0" y="13"/>
                    <a:pt x="0" y="13"/>
                  </a:cubicBezTo>
                  <a:cubicBezTo>
                    <a:pt x="0" y="13"/>
                    <a:pt x="2" y="29"/>
                    <a:pt x="6" y="39"/>
                  </a:cubicBezTo>
                  <a:cubicBezTo>
                    <a:pt x="14" y="56"/>
                    <a:pt x="29" y="49"/>
                    <a:pt x="35" y="55"/>
                  </a:cubicBezTo>
                  <a:cubicBezTo>
                    <a:pt x="44" y="62"/>
                    <a:pt x="37" y="80"/>
                    <a:pt x="43" y="78"/>
                  </a:cubicBezTo>
                  <a:cubicBezTo>
                    <a:pt x="53" y="75"/>
                    <a:pt x="92" y="49"/>
                    <a:pt x="107" y="40"/>
                  </a:cubicBezTo>
                  <a:cubicBezTo>
                    <a:pt x="111" y="38"/>
                    <a:pt x="103" y="19"/>
                    <a:pt x="95" y="17"/>
                  </a:cubicBezTo>
                  <a:cubicBezTo>
                    <a:pt x="79" y="14"/>
                    <a:pt x="74" y="16"/>
                    <a:pt x="60" y="8"/>
                  </a:cubicBezTo>
                  <a:cubicBezTo>
                    <a:pt x="53" y="3"/>
                    <a:pt x="49" y="0"/>
                    <a:pt x="49" y="0"/>
                  </a:cubicBezTo>
                  <a:close/>
                </a:path>
              </a:pathLst>
            </a:custGeom>
            <a:solidFill>
              <a:srgbClr val="34B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9" name="任意多边形 39"/>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0" name="任意多边形 40"/>
            <p:cNvSpPr/>
            <p:nvPr/>
          </p:nvSpPr>
          <p:spPr bwMode="auto">
            <a:xfrm>
              <a:off x="5141913" y="2952751"/>
              <a:ext cx="242888" cy="455613"/>
            </a:xfrm>
            <a:custGeom>
              <a:avLst/>
              <a:gdLst>
                <a:gd name="T0" fmla="*/ 145 w 153"/>
                <a:gd name="T1" fmla="*/ 287 h 287"/>
                <a:gd name="T2" fmla="*/ 0 w 153"/>
                <a:gd name="T3" fmla="*/ 4 h 287"/>
                <a:gd name="T4" fmla="*/ 8 w 153"/>
                <a:gd name="T5" fmla="*/ 0 h 287"/>
                <a:gd name="T6" fmla="*/ 153 w 153"/>
                <a:gd name="T7" fmla="*/ 283 h 287"/>
                <a:gd name="T8" fmla="*/ 145 w 153"/>
                <a:gd name="T9" fmla="*/ 287 h 287"/>
              </a:gdLst>
              <a:ahLst/>
              <a:cxnLst>
                <a:cxn ang="0">
                  <a:pos x="T0" y="T1"/>
                </a:cxn>
                <a:cxn ang="0">
                  <a:pos x="T2" y="T3"/>
                </a:cxn>
                <a:cxn ang="0">
                  <a:pos x="T4" y="T5"/>
                </a:cxn>
                <a:cxn ang="0">
                  <a:pos x="T6" y="T7"/>
                </a:cxn>
                <a:cxn ang="0">
                  <a:pos x="T8" y="T9"/>
                </a:cxn>
              </a:cxnLst>
              <a:rect l="0" t="0" r="r" b="b"/>
              <a:pathLst>
                <a:path w="153" h="287">
                  <a:moveTo>
                    <a:pt x="145" y="287"/>
                  </a:moveTo>
                  <a:lnTo>
                    <a:pt x="0" y="4"/>
                  </a:lnTo>
                  <a:lnTo>
                    <a:pt x="8" y="0"/>
                  </a:lnTo>
                  <a:lnTo>
                    <a:pt x="153" y="283"/>
                  </a:lnTo>
                  <a:lnTo>
                    <a:pt x="145" y="287"/>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1" name="任意多边形 41"/>
            <p:cNvSpPr/>
            <p:nvPr/>
          </p:nvSpPr>
          <p:spPr bwMode="auto">
            <a:xfrm>
              <a:off x="5021263" y="2819401"/>
              <a:ext cx="217488" cy="219075"/>
            </a:xfrm>
            <a:custGeom>
              <a:avLst/>
              <a:gdLst>
                <a:gd name="T0" fmla="*/ 3 w 36"/>
                <a:gd name="T1" fmla="*/ 24 h 36"/>
                <a:gd name="T2" fmla="*/ 24 w 36"/>
                <a:gd name="T3" fmla="*/ 33 h 36"/>
                <a:gd name="T4" fmla="*/ 33 w 36"/>
                <a:gd name="T5" fmla="*/ 12 h 36"/>
                <a:gd name="T6" fmla="*/ 12 w 36"/>
                <a:gd name="T7" fmla="*/ 3 h 36"/>
                <a:gd name="T8" fmla="*/ 3 w 36"/>
                <a:gd name="T9" fmla="*/ 24 h 36"/>
              </a:gdLst>
              <a:ahLst/>
              <a:cxnLst>
                <a:cxn ang="0">
                  <a:pos x="T0" y="T1"/>
                </a:cxn>
                <a:cxn ang="0">
                  <a:pos x="T2" y="T3"/>
                </a:cxn>
                <a:cxn ang="0">
                  <a:pos x="T4" y="T5"/>
                </a:cxn>
                <a:cxn ang="0">
                  <a:pos x="T6" y="T7"/>
                </a:cxn>
                <a:cxn ang="0">
                  <a:pos x="T8" y="T9"/>
                </a:cxn>
              </a:cxnLst>
              <a:rect l="0" t="0" r="r" b="b"/>
              <a:pathLst>
                <a:path w="36" h="36">
                  <a:moveTo>
                    <a:pt x="3" y="24"/>
                  </a:moveTo>
                  <a:cubicBezTo>
                    <a:pt x="6" y="32"/>
                    <a:pt x="16" y="36"/>
                    <a:pt x="24" y="33"/>
                  </a:cubicBezTo>
                  <a:cubicBezTo>
                    <a:pt x="32" y="30"/>
                    <a:pt x="36" y="20"/>
                    <a:pt x="33" y="12"/>
                  </a:cubicBezTo>
                  <a:cubicBezTo>
                    <a:pt x="29" y="4"/>
                    <a:pt x="20" y="0"/>
                    <a:pt x="12" y="3"/>
                  </a:cubicBezTo>
                  <a:cubicBezTo>
                    <a:pt x="4" y="7"/>
                    <a:pt x="0" y="16"/>
                    <a:pt x="3" y="24"/>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2" name="任意多边形 42"/>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任意多边形 43"/>
            <p:cNvSpPr/>
            <p:nvPr/>
          </p:nvSpPr>
          <p:spPr bwMode="auto">
            <a:xfrm>
              <a:off x="5027613" y="2832101"/>
              <a:ext cx="157163" cy="146050"/>
            </a:xfrm>
            <a:custGeom>
              <a:avLst/>
              <a:gdLst>
                <a:gd name="T0" fmla="*/ 0 w 99"/>
                <a:gd name="T1" fmla="*/ 0 h 92"/>
                <a:gd name="T2" fmla="*/ 68 w 99"/>
                <a:gd name="T3" fmla="*/ 0 h 92"/>
                <a:gd name="T4" fmla="*/ 99 w 99"/>
                <a:gd name="T5" fmla="*/ 61 h 92"/>
                <a:gd name="T6" fmla="*/ 42 w 99"/>
                <a:gd name="T7" fmla="*/ 92 h 92"/>
                <a:gd name="T8" fmla="*/ 0 w 99"/>
                <a:gd name="T9" fmla="*/ 0 h 92"/>
              </a:gdLst>
              <a:ahLst/>
              <a:cxnLst>
                <a:cxn ang="0">
                  <a:pos x="T0" y="T1"/>
                </a:cxn>
                <a:cxn ang="0">
                  <a:pos x="T2" y="T3"/>
                </a:cxn>
                <a:cxn ang="0">
                  <a:pos x="T4" y="T5"/>
                </a:cxn>
                <a:cxn ang="0">
                  <a:pos x="T6" y="T7"/>
                </a:cxn>
                <a:cxn ang="0">
                  <a:pos x="T8" y="T9"/>
                </a:cxn>
              </a:cxnLst>
              <a:rect l="0" t="0" r="r" b="b"/>
              <a:pathLst>
                <a:path w="99" h="92">
                  <a:moveTo>
                    <a:pt x="0" y="0"/>
                  </a:moveTo>
                  <a:lnTo>
                    <a:pt x="68" y="0"/>
                  </a:lnTo>
                  <a:lnTo>
                    <a:pt x="99" y="61"/>
                  </a:lnTo>
                  <a:lnTo>
                    <a:pt x="42" y="92"/>
                  </a:lnTo>
                  <a:lnTo>
                    <a:pt x="0" y="0"/>
                  </a:ln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任意多边形 44"/>
            <p:cNvSpPr/>
            <p:nvPr/>
          </p:nvSpPr>
          <p:spPr bwMode="auto">
            <a:xfrm>
              <a:off x="4937126" y="2662238"/>
              <a:ext cx="230188" cy="236538"/>
            </a:xfrm>
            <a:custGeom>
              <a:avLst/>
              <a:gdLst>
                <a:gd name="T0" fmla="*/ 31 w 38"/>
                <a:gd name="T1" fmla="*/ 10 h 39"/>
                <a:gd name="T2" fmla="*/ 31 w 38"/>
                <a:gd name="T3" fmla="*/ 35 h 39"/>
                <a:gd name="T4" fmla="*/ 4 w 38"/>
                <a:gd name="T5" fmla="*/ 25 h 39"/>
                <a:gd name="T6" fmla="*/ 10 w 38"/>
                <a:gd name="T7" fmla="*/ 4 h 39"/>
                <a:gd name="T8" fmla="*/ 31 w 38"/>
                <a:gd name="T9" fmla="*/ 10 h 39"/>
              </a:gdLst>
              <a:ahLst/>
              <a:cxnLst>
                <a:cxn ang="0">
                  <a:pos x="T0" y="T1"/>
                </a:cxn>
                <a:cxn ang="0">
                  <a:pos x="T2" y="T3"/>
                </a:cxn>
                <a:cxn ang="0">
                  <a:pos x="T4" y="T5"/>
                </a:cxn>
                <a:cxn ang="0">
                  <a:pos x="T6" y="T7"/>
                </a:cxn>
                <a:cxn ang="0">
                  <a:pos x="T8" y="T9"/>
                </a:cxn>
              </a:cxnLst>
              <a:rect l="0" t="0" r="r" b="b"/>
              <a:pathLst>
                <a:path w="38" h="39">
                  <a:moveTo>
                    <a:pt x="31" y="10"/>
                  </a:moveTo>
                  <a:cubicBezTo>
                    <a:pt x="35" y="18"/>
                    <a:pt x="38" y="31"/>
                    <a:pt x="31" y="35"/>
                  </a:cubicBezTo>
                  <a:cubicBezTo>
                    <a:pt x="23" y="39"/>
                    <a:pt x="8" y="33"/>
                    <a:pt x="4" y="25"/>
                  </a:cubicBezTo>
                  <a:cubicBezTo>
                    <a:pt x="0" y="17"/>
                    <a:pt x="3" y="8"/>
                    <a:pt x="10" y="4"/>
                  </a:cubicBezTo>
                  <a:cubicBezTo>
                    <a:pt x="18" y="0"/>
                    <a:pt x="27" y="3"/>
                    <a:pt x="31" y="10"/>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任意多边形 45"/>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任意多边形 47"/>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任意多边形 48"/>
            <p:cNvSpPr/>
            <p:nvPr/>
          </p:nvSpPr>
          <p:spPr bwMode="auto">
            <a:xfrm>
              <a:off x="4845051" y="3875088"/>
              <a:ext cx="339725" cy="357188"/>
            </a:xfrm>
            <a:custGeom>
              <a:avLst/>
              <a:gdLst>
                <a:gd name="T0" fmla="*/ 17 w 56"/>
                <a:gd name="T1" fmla="*/ 0 h 59"/>
                <a:gd name="T2" fmla="*/ 56 w 56"/>
                <a:gd name="T3" fmla="*/ 51 h 59"/>
                <a:gd name="T4" fmla="*/ 46 w 56"/>
                <a:gd name="T5" fmla="*/ 59 h 59"/>
                <a:gd name="T6" fmla="*/ 15 w 56"/>
                <a:gd name="T7" fmla="*/ 38 h 59"/>
                <a:gd name="T8" fmla="*/ 1 w 56"/>
                <a:gd name="T9" fmla="*/ 17 h 59"/>
                <a:gd name="T10" fmla="*/ 0 w 56"/>
                <a:gd name="T11" fmla="*/ 2 h 59"/>
                <a:gd name="T12" fmla="*/ 17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7" y="0"/>
                  </a:moveTo>
                  <a:cubicBezTo>
                    <a:pt x="56" y="51"/>
                    <a:pt x="56" y="51"/>
                    <a:pt x="56" y="51"/>
                  </a:cubicBezTo>
                  <a:cubicBezTo>
                    <a:pt x="46" y="59"/>
                    <a:pt x="46" y="59"/>
                    <a:pt x="46" y="59"/>
                  </a:cubicBezTo>
                  <a:cubicBezTo>
                    <a:pt x="46" y="59"/>
                    <a:pt x="28" y="49"/>
                    <a:pt x="15" y="38"/>
                  </a:cubicBezTo>
                  <a:cubicBezTo>
                    <a:pt x="3" y="27"/>
                    <a:pt x="1" y="17"/>
                    <a:pt x="1" y="17"/>
                  </a:cubicBezTo>
                  <a:cubicBezTo>
                    <a:pt x="0" y="2"/>
                    <a:pt x="0" y="2"/>
                    <a:pt x="0" y="2"/>
                  </a:cubicBezTo>
                  <a:lnTo>
                    <a:pt x="17" y="0"/>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任意多边形 49"/>
            <p:cNvSpPr/>
            <p:nvPr/>
          </p:nvSpPr>
          <p:spPr bwMode="auto">
            <a:xfrm>
              <a:off x="5681663" y="2425701"/>
              <a:ext cx="150813" cy="152400"/>
            </a:xfrm>
            <a:custGeom>
              <a:avLst/>
              <a:gdLst>
                <a:gd name="T0" fmla="*/ 0 w 95"/>
                <a:gd name="T1" fmla="*/ 31 h 96"/>
                <a:gd name="T2" fmla="*/ 61 w 95"/>
                <a:gd name="T3" fmla="*/ 0 h 96"/>
                <a:gd name="T4" fmla="*/ 95 w 95"/>
                <a:gd name="T5" fmla="*/ 61 h 96"/>
                <a:gd name="T6" fmla="*/ 34 w 95"/>
                <a:gd name="T7" fmla="*/ 96 h 96"/>
                <a:gd name="T8" fmla="*/ 0 w 95"/>
                <a:gd name="T9" fmla="*/ 31 h 96"/>
              </a:gdLst>
              <a:ahLst/>
              <a:cxnLst>
                <a:cxn ang="0">
                  <a:pos x="T0" y="T1"/>
                </a:cxn>
                <a:cxn ang="0">
                  <a:pos x="T2" y="T3"/>
                </a:cxn>
                <a:cxn ang="0">
                  <a:pos x="T4" y="T5"/>
                </a:cxn>
                <a:cxn ang="0">
                  <a:pos x="T6" y="T7"/>
                </a:cxn>
                <a:cxn ang="0">
                  <a:pos x="T8" y="T9"/>
                </a:cxn>
              </a:cxnLst>
              <a:rect l="0" t="0" r="r" b="b"/>
              <a:pathLst>
                <a:path w="95" h="96">
                  <a:moveTo>
                    <a:pt x="0" y="31"/>
                  </a:moveTo>
                  <a:lnTo>
                    <a:pt x="61" y="0"/>
                  </a:lnTo>
                  <a:lnTo>
                    <a:pt x="95" y="61"/>
                  </a:lnTo>
                  <a:lnTo>
                    <a:pt x="34" y="96"/>
                  </a:lnTo>
                  <a:lnTo>
                    <a:pt x="0" y="3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任意多边形 50"/>
            <p:cNvSpPr/>
            <p:nvPr/>
          </p:nvSpPr>
          <p:spPr bwMode="auto">
            <a:xfrm>
              <a:off x="6656388" y="3341688"/>
              <a:ext cx="200025" cy="114300"/>
            </a:xfrm>
            <a:custGeom>
              <a:avLst/>
              <a:gdLst>
                <a:gd name="T0" fmla="*/ 0 w 33"/>
                <a:gd name="T1" fmla="*/ 10 h 19"/>
                <a:gd name="T2" fmla="*/ 4 w 33"/>
                <a:gd name="T3" fmla="*/ 19 h 19"/>
                <a:gd name="T4" fmla="*/ 33 w 33"/>
                <a:gd name="T5" fmla="*/ 7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7"/>
                    <a:pt x="33" y="7"/>
                    <a:pt x="33" y="7"/>
                  </a:cubicBezTo>
                  <a:cubicBezTo>
                    <a:pt x="33" y="7"/>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0" name="任意多边形 51"/>
            <p:cNvSpPr/>
            <p:nvPr/>
          </p:nvSpPr>
          <p:spPr bwMode="auto">
            <a:xfrm>
              <a:off x="5692776" y="3152776"/>
              <a:ext cx="115888" cy="96838"/>
            </a:xfrm>
            <a:custGeom>
              <a:avLst/>
              <a:gdLst>
                <a:gd name="T0" fmla="*/ 10 w 19"/>
                <a:gd name="T1" fmla="*/ 0 h 16"/>
                <a:gd name="T2" fmla="*/ 14 w 19"/>
                <a:gd name="T3" fmla="*/ 11 h 16"/>
                <a:gd name="T4" fmla="*/ 0 w 19"/>
                <a:gd name="T5" fmla="*/ 6 h 16"/>
                <a:gd name="T6" fmla="*/ 10 w 19"/>
                <a:gd name="T7" fmla="*/ 0 h 16"/>
              </a:gdLst>
              <a:ahLst/>
              <a:cxnLst>
                <a:cxn ang="0">
                  <a:pos x="T0" y="T1"/>
                </a:cxn>
                <a:cxn ang="0">
                  <a:pos x="T2" y="T3"/>
                </a:cxn>
                <a:cxn ang="0">
                  <a:pos x="T4" y="T5"/>
                </a:cxn>
                <a:cxn ang="0">
                  <a:pos x="T6" y="T7"/>
                </a:cxn>
              </a:cxnLst>
              <a:rect l="0" t="0" r="r" b="b"/>
              <a:pathLst>
                <a:path w="19" h="16">
                  <a:moveTo>
                    <a:pt x="10" y="0"/>
                  </a:moveTo>
                  <a:cubicBezTo>
                    <a:pt x="10" y="0"/>
                    <a:pt x="19" y="6"/>
                    <a:pt x="14" y="11"/>
                  </a:cubicBezTo>
                  <a:cubicBezTo>
                    <a:pt x="8" y="16"/>
                    <a:pt x="0" y="6"/>
                    <a:pt x="0" y="6"/>
                  </a:cubicBezTo>
                  <a:lnTo>
                    <a:pt x="10"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1" name="任意多边形 52"/>
            <p:cNvSpPr/>
            <p:nvPr/>
          </p:nvSpPr>
          <p:spPr bwMode="auto">
            <a:xfrm>
              <a:off x="6534151" y="3479801"/>
              <a:ext cx="200025" cy="103188"/>
            </a:xfrm>
            <a:custGeom>
              <a:avLst/>
              <a:gdLst>
                <a:gd name="T0" fmla="*/ 0 w 33"/>
                <a:gd name="T1" fmla="*/ 8 h 17"/>
                <a:gd name="T2" fmla="*/ 3 w 33"/>
                <a:gd name="T3" fmla="*/ 17 h 17"/>
                <a:gd name="T4" fmla="*/ 33 w 33"/>
                <a:gd name="T5" fmla="*/ 7 h 17"/>
                <a:gd name="T6" fmla="*/ 22 w 33"/>
                <a:gd name="T7" fmla="*/ 2 h 17"/>
                <a:gd name="T8" fmla="*/ 6 w 33"/>
                <a:gd name="T9" fmla="*/ 4 h 17"/>
                <a:gd name="T10" fmla="*/ 0 w 33"/>
                <a:gd name="T11" fmla="*/ 8 h 17"/>
              </a:gdLst>
              <a:ahLst/>
              <a:cxnLst>
                <a:cxn ang="0">
                  <a:pos x="T0" y="T1"/>
                </a:cxn>
                <a:cxn ang="0">
                  <a:pos x="T2" y="T3"/>
                </a:cxn>
                <a:cxn ang="0">
                  <a:pos x="T4" y="T5"/>
                </a:cxn>
                <a:cxn ang="0">
                  <a:pos x="T6" y="T7"/>
                </a:cxn>
                <a:cxn ang="0">
                  <a:pos x="T8" y="T9"/>
                </a:cxn>
                <a:cxn ang="0">
                  <a:pos x="T10" y="T11"/>
                </a:cxn>
              </a:cxnLst>
              <a:rect l="0" t="0" r="r" b="b"/>
              <a:pathLst>
                <a:path w="33" h="17">
                  <a:moveTo>
                    <a:pt x="0" y="8"/>
                  </a:moveTo>
                  <a:cubicBezTo>
                    <a:pt x="3" y="17"/>
                    <a:pt x="3" y="17"/>
                    <a:pt x="3" y="17"/>
                  </a:cubicBezTo>
                  <a:cubicBezTo>
                    <a:pt x="33" y="7"/>
                    <a:pt x="33" y="7"/>
                    <a:pt x="33" y="7"/>
                  </a:cubicBezTo>
                  <a:cubicBezTo>
                    <a:pt x="33" y="7"/>
                    <a:pt x="33" y="0"/>
                    <a:pt x="22" y="2"/>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2" name="任意多边形 53"/>
            <p:cNvSpPr/>
            <p:nvPr/>
          </p:nvSpPr>
          <p:spPr bwMode="auto">
            <a:xfrm>
              <a:off x="5808663" y="2832101"/>
              <a:ext cx="938213"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7 w 155"/>
                <a:gd name="T11" fmla="*/ 57 h 95"/>
                <a:gd name="T12" fmla="*/ 76 w 155"/>
                <a:gd name="T13" fmla="*/ 77 h 95"/>
                <a:gd name="T14" fmla="*/ 93 w 155"/>
                <a:gd name="T15" fmla="*/ 59 h 95"/>
                <a:gd name="T16" fmla="*/ 46 w 155"/>
                <a:gd name="T17" fmla="*/ 38 h 95"/>
                <a:gd name="T18" fmla="*/ 52 w 155"/>
                <a:gd name="T19" fmla="*/ 34 h 95"/>
                <a:gd name="T20" fmla="*/ 102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8"/>
                    <a:pt x="6" y="27"/>
                    <a:pt x="6" y="28"/>
                  </a:cubicBezTo>
                  <a:cubicBezTo>
                    <a:pt x="6" y="28"/>
                    <a:pt x="6" y="44"/>
                    <a:pt x="17" y="57"/>
                  </a:cubicBezTo>
                  <a:cubicBezTo>
                    <a:pt x="24" y="65"/>
                    <a:pt x="76" y="77"/>
                    <a:pt x="76" y="77"/>
                  </a:cubicBezTo>
                  <a:cubicBezTo>
                    <a:pt x="73" y="77"/>
                    <a:pt x="93" y="59"/>
                    <a:pt x="93" y="59"/>
                  </a:cubicBezTo>
                  <a:cubicBezTo>
                    <a:pt x="93" y="59"/>
                    <a:pt x="45" y="44"/>
                    <a:pt x="46" y="38"/>
                  </a:cubicBezTo>
                  <a:cubicBezTo>
                    <a:pt x="46" y="35"/>
                    <a:pt x="50" y="34"/>
                    <a:pt x="52" y="34"/>
                  </a:cubicBezTo>
                  <a:cubicBezTo>
                    <a:pt x="102" y="45"/>
                    <a:pt x="102" y="45"/>
                    <a:pt x="102" y="45"/>
                  </a:cubicBezTo>
                  <a:cubicBezTo>
                    <a:pt x="102" y="45"/>
                    <a:pt x="106" y="60"/>
                    <a:pt x="114" y="69"/>
                  </a:cubicBezTo>
                  <a:cubicBezTo>
                    <a:pt x="127" y="83"/>
                    <a:pt x="141" y="95"/>
                    <a:pt x="141" y="95"/>
                  </a:cubicBezTo>
                  <a:cubicBezTo>
                    <a:pt x="155" y="88"/>
                    <a:pt x="155" y="88"/>
                    <a:pt x="155" y="88"/>
                  </a:cubicBezTo>
                  <a:lnTo>
                    <a:pt x="117" y="28"/>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3" name="任意多边形 54"/>
            <p:cNvSpPr/>
            <p:nvPr/>
          </p:nvSpPr>
          <p:spPr bwMode="auto">
            <a:xfrm>
              <a:off x="5548313" y="2528888"/>
              <a:ext cx="236538" cy="654050"/>
            </a:xfrm>
            <a:custGeom>
              <a:avLst/>
              <a:gdLst>
                <a:gd name="T0" fmla="*/ 17 w 39"/>
                <a:gd name="T1" fmla="*/ 8 h 108"/>
                <a:gd name="T2" fmla="*/ 36 w 39"/>
                <a:gd name="T3" fmla="*/ 22 h 108"/>
                <a:gd name="T4" fmla="*/ 19 w 39"/>
                <a:gd name="T5" fmla="*/ 60 h 108"/>
                <a:gd name="T6" fmla="*/ 33 w 39"/>
                <a:gd name="T7" fmla="*/ 101 h 108"/>
                <a:gd name="T8" fmla="*/ 21 w 39"/>
                <a:gd name="T9" fmla="*/ 108 h 108"/>
                <a:gd name="T10" fmla="*/ 1 w 39"/>
                <a:gd name="T11" fmla="*/ 68 h 108"/>
                <a:gd name="T12" fmla="*/ 0 w 39"/>
                <a:gd name="T13" fmla="*/ 61 h 108"/>
                <a:gd name="T14" fmla="*/ 17 w 39"/>
                <a:gd name="T15" fmla="*/ 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8">
                  <a:moveTo>
                    <a:pt x="17" y="8"/>
                  </a:moveTo>
                  <a:cubicBezTo>
                    <a:pt x="30" y="1"/>
                    <a:pt x="39" y="0"/>
                    <a:pt x="36" y="22"/>
                  </a:cubicBezTo>
                  <a:cubicBezTo>
                    <a:pt x="33" y="41"/>
                    <a:pt x="18" y="55"/>
                    <a:pt x="19" y="60"/>
                  </a:cubicBezTo>
                  <a:cubicBezTo>
                    <a:pt x="19" y="65"/>
                    <a:pt x="33" y="101"/>
                    <a:pt x="33" y="101"/>
                  </a:cubicBezTo>
                  <a:cubicBezTo>
                    <a:pt x="21" y="108"/>
                    <a:pt x="21" y="108"/>
                    <a:pt x="21" y="108"/>
                  </a:cubicBezTo>
                  <a:cubicBezTo>
                    <a:pt x="1" y="68"/>
                    <a:pt x="1" y="68"/>
                    <a:pt x="1" y="68"/>
                  </a:cubicBezTo>
                  <a:cubicBezTo>
                    <a:pt x="0" y="65"/>
                    <a:pt x="0" y="63"/>
                    <a:pt x="0" y="61"/>
                  </a:cubicBezTo>
                  <a:cubicBezTo>
                    <a:pt x="0" y="61"/>
                    <a:pt x="9" y="12"/>
                    <a:pt x="17" y="8"/>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4" name="任意多边形 55"/>
            <p:cNvSpPr/>
            <p:nvPr/>
          </p:nvSpPr>
          <p:spPr bwMode="auto">
            <a:xfrm>
              <a:off x="5662613" y="3128963"/>
              <a:ext cx="122238" cy="96838"/>
            </a:xfrm>
            <a:custGeom>
              <a:avLst/>
              <a:gdLst>
                <a:gd name="T0" fmla="*/ 16 w 77"/>
                <a:gd name="T1" fmla="*/ 61 h 61"/>
                <a:gd name="T2" fmla="*/ 77 w 77"/>
                <a:gd name="T3" fmla="*/ 23 h 61"/>
                <a:gd name="T4" fmla="*/ 61 w 77"/>
                <a:gd name="T5" fmla="*/ 0 h 61"/>
                <a:gd name="T6" fmla="*/ 0 w 77"/>
                <a:gd name="T7" fmla="*/ 34 h 61"/>
                <a:gd name="T8" fmla="*/ 16 w 77"/>
                <a:gd name="T9" fmla="*/ 61 h 61"/>
              </a:gdLst>
              <a:ahLst/>
              <a:cxnLst>
                <a:cxn ang="0">
                  <a:pos x="T0" y="T1"/>
                </a:cxn>
                <a:cxn ang="0">
                  <a:pos x="T2" y="T3"/>
                </a:cxn>
                <a:cxn ang="0">
                  <a:pos x="T4" y="T5"/>
                </a:cxn>
                <a:cxn ang="0">
                  <a:pos x="T6" y="T7"/>
                </a:cxn>
                <a:cxn ang="0">
                  <a:pos x="T8" y="T9"/>
                </a:cxn>
              </a:cxnLst>
              <a:rect l="0" t="0" r="r" b="b"/>
              <a:pathLst>
                <a:path w="77" h="61">
                  <a:moveTo>
                    <a:pt x="16" y="61"/>
                  </a:moveTo>
                  <a:lnTo>
                    <a:pt x="77" y="23"/>
                  </a:lnTo>
                  <a:lnTo>
                    <a:pt x="61" y="0"/>
                  </a:lnTo>
                  <a:lnTo>
                    <a:pt x="0" y="34"/>
                  </a:lnTo>
                  <a:lnTo>
                    <a:pt x="16"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5" name="任意多边形 56"/>
            <p:cNvSpPr/>
            <p:nvPr/>
          </p:nvSpPr>
          <p:spPr bwMode="auto">
            <a:xfrm>
              <a:off x="5789613" y="2032001"/>
              <a:ext cx="303213" cy="587375"/>
            </a:xfrm>
            <a:custGeom>
              <a:avLst/>
              <a:gdLst>
                <a:gd name="T0" fmla="*/ 36 w 50"/>
                <a:gd name="T1" fmla="*/ 97 h 97"/>
                <a:gd name="T2" fmla="*/ 12 w 50"/>
                <a:gd name="T3" fmla="*/ 76 h 97"/>
                <a:gd name="T4" fmla="*/ 32 w 50"/>
                <a:gd name="T5" fmla="*/ 43 h 97"/>
                <a:gd name="T6" fmla="*/ 21 w 50"/>
                <a:gd name="T7" fmla="*/ 7 h 97"/>
                <a:gd name="T8" fmla="*/ 33 w 50"/>
                <a:gd name="T9" fmla="*/ 0 h 97"/>
                <a:gd name="T10" fmla="*/ 43 w 50"/>
                <a:gd name="T11" fmla="*/ 24 h 97"/>
                <a:gd name="T12" fmla="*/ 50 w 50"/>
                <a:gd name="T13" fmla="*/ 40 h 97"/>
                <a:gd name="T14" fmla="*/ 43 w 50"/>
                <a:gd name="T15" fmla="*/ 71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6"/>
                    <a:pt x="12" y="76"/>
                  </a:cubicBezTo>
                  <a:cubicBezTo>
                    <a:pt x="23" y="57"/>
                    <a:pt x="32" y="48"/>
                    <a:pt x="32" y="43"/>
                  </a:cubicBezTo>
                  <a:cubicBezTo>
                    <a:pt x="32" y="38"/>
                    <a:pt x="21" y="7"/>
                    <a:pt x="21" y="7"/>
                  </a:cubicBezTo>
                  <a:cubicBezTo>
                    <a:pt x="33" y="0"/>
                    <a:pt x="33" y="0"/>
                    <a:pt x="33" y="0"/>
                  </a:cubicBezTo>
                  <a:cubicBezTo>
                    <a:pt x="43" y="24"/>
                    <a:pt x="43" y="24"/>
                    <a:pt x="43" y="24"/>
                  </a:cubicBezTo>
                  <a:cubicBezTo>
                    <a:pt x="44" y="27"/>
                    <a:pt x="50" y="38"/>
                    <a:pt x="50" y="40"/>
                  </a:cubicBezTo>
                  <a:cubicBezTo>
                    <a:pt x="50" y="40"/>
                    <a:pt x="45" y="63"/>
                    <a:pt x="43" y="71"/>
                  </a:cubicBezTo>
                  <a:cubicBezTo>
                    <a:pt x="41" y="78"/>
                    <a:pt x="36" y="97"/>
                    <a:pt x="36" y="97"/>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6" name="任意多边形 57"/>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7" name="任意多边形 58"/>
            <p:cNvSpPr/>
            <p:nvPr/>
          </p:nvSpPr>
          <p:spPr bwMode="auto">
            <a:xfrm>
              <a:off x="5741988" y="2481263"/>
              <a:ext cx="277813" cy="490538"/>
            </a:xfrm>
            <a:custGeom>
              <a:avLst/>
              <a:gdLst>
                <a:gd name="T0" fmla="*/ 168 w 175"/>
                <a:gd name="T1" fmla="*/ 309 h 309"/>
                <a:gd name="T2" fmla="*/ 0 w 175"/>
                <a:gd name="T3" fmla="*/ 3 h 309"/>
                <a:gd name="T4" fmla="*/ 7 w 175"/>
                <a:gd name="T5" fmla="*/ 0 h 309"/>
                <a:gd name="T6" fmla="*/ 175 w 175"/>
                <a:gd name="T7" fmla="*/ 305 h 309"/>
                <a:gd name="T8" fmla="*/ 168 w 175"/>
                <a:gd name="T9" fmla="*/ 309 h 309"/>
              </a:gdLst>
              <a:ahLst/>
              <a:cxnLst>
                <a:cxn ang="0">
                  <a:pos x="T0" y="T1"/>
                </a:cxn>
                <a:cxn ang="0">
                  <a:pos x="T2" y="T3"/>
                </a:cxn>
                <a:cxn ang="0">
                  <a:pos x="T4" y="T5"/>
                </a:cxn>
                <a:cxn ang="0">
                  <a:pos x="T6" y="T7"/>
                </a:cxn>
                <a:cxn ang="0">
                  <a:pos x="T8" y="T9"/>
                </a:cxn>
              </a:cxnLst>
              <a:rect l="0" t="0" r="r" b="b"/>
              <a:pathLst>
                <a:path w="175" h="309">
                  <a:moveTo>
                    <a:pt x="168" y="309"/>
                  </a:moveTo>
                  <a:lnTo>
                    <a:pt x="0" y="3"/>
                  </a:lnTo>
                  <a:lnTo>
                    <a:pt x="7" y="0"/>
                  </a:lnTo>
                  <a:lnTo>
                    <a:pt x="175" y="305"/>
                  </a:lnTo>
                  <a:lnTo>
                    <a:pt x="168" y="309"/>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8" name="任意多边形 59"/>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9" name="任意多边形 60"/>
            <p:cNvSpPr/>
            <p:nvPr/>
          </p:nvSpPr>
          <p:spPr bwMode="auto">
            <a:xfrm>
              <a:off x="5759451" y="2522538"/>
              <a:ext cx="193675" cy="322263"/>
            </a:xfrm>
            <a:custGeom>
              <a:avLst/>
              <a:gdLst>
                <a:gd name="T0" fmla="*/ 5 w 32"/>
                <a:gd name="T1" fmla="*/ 0 h 53"/>
                <a:gd name="T2" fmla="*/ 0 w 32"/>
                <a:gd name="T3" fmla="*/ 3 h 53"/>
                <a:gd name="T4" fmla="*/ 20 w 32"/>
                <a:gd name="T5" fmla="*/ 48 h 53"/>
                <a:gd name="T6" fmla="*/ 29 w 32"/>
                <a:gd name="T7" fmla="*/ 53 h 53"/>
                <a:gd name="T8" fmla="*/ 31 w 32"/>
                <a:gd name="T9" fmla="*/ 52 h 53"/>
                <a:gd name="T10" fmla="*/ 32 w 32"/>
                <a:gd name="T11" fmla="*/ 42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3"/>
                    <a:pt x="0" y="3"/>
                    <a:pt x="0" y="3"/>
                  </a:cubicBezTo>
                  <a:cubicBezTo>
                    <a:pt x="20" y="48"/>
                    <a:pt x="20" y="48"/>
                    <a:pt x="20" y="48"/>
                  </a:cubicBezTo>
                  <a:cubicBezTo>
                    <a:pt x="29" y="53"/>
                    <a:pt x="29" y="53"/>
                    <a:pt x="29" y="53"/>
                  </a:cubicBezTo>
                  <a:cubicBezTo>
                    <a:pt x="30" y="53"/>
                    <a:pt x="31" y="53"/>
                    <a:pt x="31" y="52"/>
                  </a:cubicBezTo>
                  <a:cubicBezTo>
                    <a:pt x="32" y="42"/>
                    <a:pt x="32" y="42"/>
                    <a:pt x="32" y="42"/>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0" name="任意多边形 61"/>
            <p:cNvSpPr/>
            <p:nvPr/>
          </p:nvSpPr>
          <p:spPr bwMode="auto">
            <a:xfrm>
              <a:off x="5735638" y="2505076"/>
              <a:ext cx="84138" cy="77788"/>
            </a:xfrm>
            <a:custGeom>
              <a:avLst/>
              <a:gdLst>
                <a:gd name="T0" fmla="*/ 12 w 14"/>
                <a:gd name="T1" fmla="*/ 4 h 13"/>
                <a:gd name="T2" fmla="*/ 10 w 14"/>
                <a:gd name="T3" fmla="*/ 12 h 13"/>
                <a:gd name="T4" fmla="*/ 2 w 14"/>
                <a:gd name="T5" fmla="*/ 9 h 13"/>
                <a:gd name="T6" fmla="*/ 4 w 14"/>
                <a:gd name="T7" fmla="*/ 1 h 13"/>
                <a:gd name="T8" fmla="*/ 12 w 14"/>
                <a:gd name="T9" fmla="*/ 4 h 13"/>
              </a:gdLst>
              <a:ahLst/>
              <a:cxnLst>
                <a:cxn ang="0">
                  <a:pos x="T0" y="T1"/>
                </a:cxn>
                <a:cxn ang="0">
                  <a:pos x="T2" y="T3"/>
                </a:cxn>
                <a:cxn ang="0">
                  <a:pos x="T4" y="T5"/>
                </a:cxn>
                <a:cxn ang="0">
                  <a:pos x="T6" y="T7"/>
                </a:cxn>
                <a:cxn ang="0">
                  <a:pos x="T8" y="T9"/>
                </a:cxn>
              </a:cxnLst>
              <a:rect l="0" t="0" r="r" b="b"/>
              <a:pathLst>
                <a:path w="14" h="13">
                  <a:moveTo>
                    <a:pt x="12" y="4"/>
                  </a:moveTo>
                  <a:cubicBezTo>
                    <a:pt x="14" y="7"/>
                    <a:pt x="13" y="10"/>
                    <a:pt x="10" y="12"/>
                  </a:cubicBezTo>
                  <a:cubicBezTo>
                    <a:pt x="7" y="13"/>
                    <a:pt x="3" y="12"/>
                    <a:pt x="2" y="9"/>
                  </a:cubicBezTo>
                  <a:cubicBezTo>
                    <a:pt x="0" y="6"/>
                    <a:pt x="1" y="3"/>
                    <a:pt x="4" y="1"/>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1" name="任意多边形 62"/>
            <p:cNvSpPr/>
            <p:nvPr/>
          </p:nvSpPr>
          <p:spPr bwMode="auto">
            <a:xfrm>
              <a:off x="5675313" y="2511426"/>
              <a:ext cx="84138" cy="120650"/>
            </a:xfrm>
            <a:custGeom>
              <a:avLst/>
              <a:gdLst>
                <a:gd name="T0" fmla="*/ 14 w 14"/>
                <a:gd name="T1" fmla="*/ 0 h 20"/>
                <a:gd name="T2" fmla="*/ 11 w 14"/>
                <a:gd name="T3" fmla="*/ 18 h 20"/>
                <a:gd name="T4" fmla="*/ 0 w 14"/>
                <a:gd name="T5" fmla="*/ 8 h 20"/>
                <a:gd name="T6" fmla="*/ 14 w 14"/>
                <a:gd name="T7" fmla="*/ 0 h 20"/>
              </a:gdLst>
              <a:ahLst/>
              <a:cxnLst>
                <a:cxn ang="0">
                  <a:pos x="T0" y="T1"/>
                </a:cxn>
                <a:cxn ang="0">
                  <a:pos x="T2" y="T3"/>
                </a:cxn>
                <a:cxn ang="0">
                  <a:pos x="T4" y="T5"/>
                </a:cxn>
                <a:cxn ang="0">
                  <a:pos x="T6" y="T7"/>
                </a:cxn>
              </a:cxnLst>
              <a:rect l="0" t="0" r="r" b="b"/>
              <a:pathLst>
                <a:path w="14" h="20">
                  <a:moveTo>
                    <a:pt x="14" y="0"/>
                  </a:moveTo>
                  <a:cubicBezTo>
                    <a:pt x="14" y="0"/>
                    <a:pt x="13" y="16"/>
                    <a:pt x="11" y="18"/>
                  </a:cubicBezTo>
                  <a:cubicBezTo>
                    <a:pt x="9" y="20"/>
                    <a:pt x="0" y="8"/>
                    <a:pt x="0" y="8"/>
                  </a:cubicBezTo>
                  <a:lnTo>
                    <a:pt x="14" y="0"/>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2" name="任意多边形 63"/>
            <p:cNvSpPr/>
            <p:nvPr/>
          </p:nvSpPr>
          <p:spPr bwMode="auto">
            <a:xfrm>
              <a:off x="5759451" y="2462213"/>
              <a:ext cx="115888" cy="96838"/>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5" y="16"/>
                    <a:pt x="17" y="15"/>
                  </a:cubicBezTo>
                  <a:cubicBezTo>
                    <a:pt x="19" y="14"/>
                    <a:pt x="15" y="0"/>
                    <a:pt x="15" y="0"/>
                  </a:cubicBezTo>
                  <a:lnTo>
                    <a:pt x="0" y="8"/>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3" name="任意多边形 64"/>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4" name="任意多边形 66"/>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5" name="任意多边形 67"/>
            <p:cNvSpPr/>
            <p:nvPr/>
          </p:nvSpPr>
          <p:spPr bwMode="auto">
            <a:xfrm>
              <a:off x="6262688" y="3189288"/>
              <a:ext cx="338138" cy="357188"/>
            </a:xfrm>
            <a:custGeom>
              <a:avLst/>
              <a:gdLst>
                <a:gd name="T0" fmla="*/ 18 w 56"/>
                <a:gd name="T1" fmla="*/ 0 h 59"/>
                <a:gd name="T2" fmla="*/ 56 w 56"/>
                <a:gd name="T3" fmla="*/ 51 h 59"/>
                <a:gd name="T4" fmla="*/ 47 w 56"/>
                <a:gd name="T5" fmla="*/ 59 h 59"/>
                <a:gd name="T6" fmla="*/ 16 w 56"/>
                <a:gd name="T7" fmla="*/ 38 h 59"/>
                <a:gd name="T8" fmla="*/ 1 w 56"/>
                <a:gd name="T9" fmla="*/ 17 h 59"/>
                <a:gd name="T10" fmla="*/ 0 w 56"/>
                <a:gd name="T11" fmla="*/ 2 h 59"/>
                <a:gd name="T12" fmla="*/ 18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8" y="0"/>
                  </a:moveTo>
                  <a:cubicBezTo>
                    <a:pt x="56" y="51"/>
                    <a:pt x="56" y="51"/>
                    <a:pt x="56" y="51"/>
                  </a:cubicBezTo>
                  <a:cubicBezTo>
                    <a:pt x="47" y="59"/>
                    <a:pt x="47" y="59"/>
                    <a:pt x="47" y="59"/>
                  </a:cubicBezTo>
                  <a:cubicBezTo>
                    <a:pt x="47" y="59"/>
                    <a:pt x="28" y="50"/>
                    <a:pt x="16" y="38"/>
                  </a:cubicBezTo>
                  <a:cubicBezTo>
                    <a:pt x="3" y="27"/>
                    <a:pt x="1" y="17"/>
                    <a:pt x="1" y="17"/>
                  </a:cubicBezTo>
                  <a:cubicBezTo>
                    <a:pt x="0" y="2"/>
                    <a:pt x="0" y="2"/>
                    <a:pt x="0" y="2"/>
                  </a:cubicBezTo>
                  <a:lnTo>
                    <a:pt x="18" y="0"/>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6" name="任意多边形 68"/>
            <p:cNvSpPr/>
            <p:nvPr/>
          </p:nvSpPr>
          <p:spPr bwMode="auto">
            <a:xfrm>
              <a:off x="5905501" y="2025651"/>
              <a:ext cx="120650" cy="96838"/>
            </a:xfrm>
            <a:custGeom>
              <a:avLst/>
              <a:gdLst>
                <a:gd name="T0" fmla="*/ 15 w 76"/>
                <a:gd name="T1" fmla="*/ 61 h 61"/>
                <a:gd name="T2" fmla="*/ 76 w 76"/>
                <a:gd name="T3" fmla="*/ 23 h 61"/>
                <a:gd name="T4" fmla="*/ 61 w 76"/>
                <a:gd name="T5" fmla="*/ 0 h 61"/>
                <a:gd name="T6" fmla="*/ 0 w 76"/>
                <a:gd name="T7" fmla="*/ 35 h 61"/>
                <a:gd name="T8" fmla="*/ 15 w 76"/>
                <a:gd name="T9" fmla="*/ 61 h 61"/>
              </a:gdLst>
              <a:ahLst/>
              <a:cxnLst>
                <a:cxn ang="0">
                  <a:pos x="T0" y="T1"/>
                </a:cxn>
                <a:cxn ang="0">
                  <a:pos x="T2" y="T3"/>
                </a:cxn>
                <a:cxn ang="0">
                  <a:pos x="T4" y="T5"/>
                </a:cxn>
                <a:cxn ang="0">
                  <a:pos x="T6" y="T7"/>
                </a:cxn>
                <a:cxn ang="0">
                  <a:pos x="T8" y="T9"/>
                </a:cxn>
              </a:cxnLst>
              <a:rect l="0" t="0" r="r" b="b"/>
              <a:pathLst>
                <a:path w="76" h="61">
                  <a:moveTo>
                    <a:pt x="15" y="61"/>
                  </a:moveTo>
                  <a:lnTo>
                    <a:pt x="76" y="23"/>
                  </a:lnTo>
                  <a:lnTo>
                    <a:pt x="61" y="0"/>
                  </a:lnTo>
                  <a:lnTo>
                    <a:pt x="0" y="35"/>
                  </a:lnTo>
                  <a:lnTo>
                    <a:pt x="15"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7" name="任意多边形 69"/>
            <p:cNvSpPr/>
            <p:nvPr/>
          </p:nvSpPr>
          <p:spPr bwMode="auto">
            <a:xfrm>
              <a:off x="5656263" y="1528763"/>
              <a:ext cx="473075" cy="357188"/>
            </a:xfrm>
            <a:custGeom>
              <a:avLst/>
              <a:gdLst>
                <a:gd name="T0" fmla="*/ 78 w 78"/>
                <a:gd name="T1" fmla="*/ 2 h 59"/>
                <a:gd name="T2" fmla="*/ 77 w 78"/>
                <a:gd name="T3" fmla="*/ 0 h 59"/>
                <a:gd name="T4" fmla="*/ 2 w 78"/>
                <a:gd name="T5" fmla="*/ 1 h 59"/>
                <a:gd name="T6" fmla="*/ 0 w 78"/>
                <a:gd name="T7" fmla="*/ 3 h 59"/>
                <a:gd name="T8" fmla="*/ 24 w 78"/>
                <a:gd name="T9" fmla="*/ 51 h 59"/>
                <a:gd name="T10" fmla="*/ 28 w 78"/>
                <a:gd name="T11" fmla="*/ 57 h 59"/>
                <a:gd name="T12" fmla="*/ 30 w 78"/>
                <a:gd name="T13" fmla="*/ 57 h 59"/>
                <a:gd name="T14" fmla="*/ 78 w 78"/>
                <a:gd name="T15" fmla="*/ 2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9">
                  <a:moveTo>
                    <a:pt x="78" y="2"/>
                  </a:moveTo>
                  <a:cubicBezTo>
                    <a:pt x="78" y="1"/>
                    <a:pt x="78" y="0"/>
                    <a:pt x="77" y="0"/>
                  </a:cubicBezTo>
                  <a:cubicBezTo>
                    <a:pt x="2" y="1"/>
                    <a:pt x="2" y="1"/>
                    <a:pt x="2" y="1"/>
                  </a:cubicBezTo>
                  <a:cubicBezTo>
                    <a:pt x="1" y="0"/>
                    <a:pt x="0" y="2"/>
                    <a:pt x="0" y="3"/>
                  </a:cubicBezTo>
                  <a:cubicBezTo>
                    <a:pt x="24" y="51"/>
                    <a:pt x="24" y="51"/>
                    <a:pt x="24" y="51"/>
                  </a:cubicBezTo>
                  <a:cubicBezTo>
                    <a:pt x="28" y="57"/>
                    <a:pt x="28" y="57"/>
                    <a:pt x="28" y="57"/>
                  </a:cubicBezTo>
                  <a:cubicBezTo>
                    <a:pt x="28" y="58"/>
                    <a:pt x="30" y="59"/>
                    <a:pt x="30" y="57"/>
                  </a:cubicBezTo>
                  <a:lnTo>
                    <a:pt x="78" y="2"/>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8" name="椭圆 137"/>
            <p:cNvSpPr/>
            <p:nvPr/>
          </p:nvSpPr>
          <p:spPr bwMode="auto">
            <a:xfrm>
              <a:off x="5621338" y="1468438"/>
              <a:ext cx="34925" cy="36513"/>
            </a:xfrm>
            <a:prstGeom prst="ellipse">
              <a:avLst/>
            </a:pr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9" name="任意多边形 46"/>
            <p:cNvSpPr/>
            <p:nvPr/>
          </p:nvSpPr>
          <p:spPr bwMode="auto">
            <a:xfrm>
              <a:off x="4870451" y="2638426"/>
              <a:ext cx="307975" cy="247650"/>
            </a:xfrm>
            <a:custGeom>
              <a:avLst/>
              <a:gdLst>
                <a:gd name="T0" fmla="*/ 30 w 51"/>
                <a:gd name="T1" fmla="*/ 41 h 41"/>
                <a:gd name="T2" fmla="*/ 26 w 51"/>
                <a:gd name="T3" fmla="*/ 33 h 41"/>
                <a:gd name="T4" fmla="*/ 17 w 51"/>
                <a:gd name="T5" fmla="*/ 26 h 41"/>
                <a:gd name="T6" fmla="*/ 24 w 51"/>
                <a:gd name="T7" fmla="*/ 23 h 41"/>
                <a:gd name="T8" fmla="*/ 51 w 51"/>
                <a:gd name="T9" fmla="*/ 4 h 41"/>
                <a:gd name="T10" fmla="*/ 16 w 51"/>
                <a:gd name="T11" fmla="*/ 2 h 41"/>
                <a:gd name="T12" fmla="*/ 1 w 51"/>
                <a:gd name="T13" fmla="*/ 28 h 41"/>
                <a:gd name="T14" fmla="*/ 19 w 51"/>
                <a:gd name="T15" fmla="*/ 39 h 41"/>
                <a:gd name="T16" fmla="*/ 30 w 5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1">
                  <a:moveTo>
                    <a:pt x="30" y="41"/>
                  </a:moveTo>
                  <a:cubicBezTo>
                    <a:pt x="26" y="33"/>
                    <a:pt x="26" y="33"/>
                    <a:pt x="26" y="33"/>
                  </a:cubicBezTo>
                  <a:cubicBezTo>
                    <a:pt x="26" y="33"/>
                    <a:pt x="18" y="31"/>
                    <a:pt x="17" y="26"/>
                  </a:cubicBezTo>
                  <a:cubicBezTo>
                    <a:pt x="17" y="21"/>
                    <a:pt x="24" y="23"/>
                    <a:pt x="24" y="23"/>
                  </a:cubicBezTo>
                  <a:cubicBezTo>
                    <a:pt x="24" y="23"/>
                    <a:pt x="51" y="9"/>
                    <a:pt x="51" y="4"/>
                  </a:cubicBezTo>
                  <a:cubicBezTo>
                    <a:pt x="51" y="0"/>
                    <a:pt x="19" y="0"/>
                    <a:pt x="16" y="2"/>
                  </a:cubicBezTo>
                  <a:cubicBezTo>
                    <a:pt x="13" y="4"/>
                    <a:pt x="0" y="24"/>
                    <a:pt x="1" y="28"/>
                  </a:cubicBezTo>
                  <a:cubicBezTo>
                    <a:pt x="2" y="32"/>
                    <a:pt x="19" y="39"/>
                    <a:pt x="19" y="39"/>
                  </a:cubicBezTo>
                  <a:lnTo>
                    <a:pt x="30" y="41"/>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0" name="任意多边形 24"/>
            <p:cNvSpPr/>
            <p:nvPr/>
          </p:nvSpPr>
          <p:spPr bwMode="auto">
            <a:xfrm>
              <a:off x="4089401" y="2905126"/>
              <a:ext cx="314325" cy="260350"/>
            </a:xfrm>
            <a:custGeom>
              <a:avLst/>
              <a:gdLst>
                <a:gd name="T0" fmla="*/ 31 w 52"/>
                <a:gd name="T1" fmla="*/ 43 h 43"/>
                <a:gd name="T2" fmla="*/ 26 w 52"/>
                <a:gd name="T3" fmla="*/ 35 h 43"/>
                <a:gd name="T4" fmla="*/ 17 w 52"/>
                <a:gd name="T5" fmla="*/ 28 h 43"/>
                <a:gd name="T6" fmla="*/ 24 w 52"/>
                <a:gd name="T7" fmla="*/ 24 h 43"/>
                <a:gd name="T8" fmla="*/ 52 w 52"/>
                <a:gd name="T9" fmla="*/ 4 h 43"/>
                <a:gd name="T10" fmla="*/ 16 w 52"/>
                <a:gd name="T11" fmla="*/ 3 h 43"/>
                <a:gd name="T12" fmla="*/ 1 w 52"/>
                <a:gd name="T13" fmla="*/ 30 h 43"/>
                <a:gd name="T14" fmla="*/ 19 w 52"/>
                <a:gd name="T15" fmla="*/ 41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6" y="35"/>
                    <a:pt x="26" y="35"/>
                    <a:pt x="26" y="35"/>
                  </a:cubicBezTo>
                  <a:cubicBezTo>
                    <a:pt x="26" y="35"/>
                    <a:pt x="18" y="33"/>
                    <a:pt x="17" y="28"/>
                  </a:cubicBezTo>
                  <a:cubicBezTo>
                    <a:pt x="17" y="23"/>
                    <a:pt x="24" y="24"/>
                    <a:pt x="24" y="24"/>
                  </a:cubicBezTo>
                  <a:cubicBezTo>
                    <a:pt x="24" y="24"/>
                    <a:pt x="52" y="10"/>
                    <a:pt x="52" y="4"/>
                  </a:cubicBezTo>
                  <a:cubicBezTo>
                    <a:pt x="52" y="0"/>
                    <a:pt x="19" y="0"/>
                    <a:pt x="16" y="3"/>
                  </a:cubicBezTo>
                  <a:cubicBezTo>
                    <a:pt x="12" y="5"/>
                    <a:pt x="0" y="26"/>
                    <a:pt x="1" y="30"/>
                  </a:cubicBezTo>
                  <a:cubicBezTo>
                    <a:pt x="2" y="34"/>
                    <a:pt x="19" y="41"/>
                    <a:pt x="19" y="41"/>
                  </a:cubicBezTo>
                  <a:lnTo>
                    <a:pt x="31" y="43"/>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1" name="任意多边形 65"/>
            <p:cNvSpPr/>
            <p:nvPr/>
          </p:nvSpPr>
          <p:spPr bwMode="auto">
            <a:xfrm>
              <a:off x="5505451" y="2219326"/>
              <a:ext cx="314325" cy="261938"/>
            </a:xfrm>
            <a:custGeom>
              <a:avLst/>
              <a:gdLst>
                <a:gd name="T0" fmla="*/ 31 w 52"/>
                <a:gd name="T1" fmla="*/ 43 h 43"/>
                <a:gd name="T2" fmla="*/ 27 w 52"/>
                <a:gd name="T3" fmla="*/ 36 h 43"/>
                <a:gd name="T4" fmla="*/ 18 w 52"/>
                <a:gd name="T5" fmla="*/ 28 h 43"/>
                <a:gd name="T6" fmla="*/ 24 w 52"/>
                <a:gd name="T7" fmla="*/ 24 h 43"/>
                <a:gd name="T8" fmla="*/ 52 w 52"/>
                <a:gd name="T9" fmla="*/ 4 h 43"/>
                <a:gd name="T10" fmla="*/ 16 w 52"/>
                <a:gd name="T11" fmla="*/ 3 h 43"/>
                <a:gd name="T12" fmla="*/ 1 w 52"/>
                <a:gd name="T13" fmla="*/ 30 h 43"/>
                <a:gd name="T14" fmla="*/ 19 w 52"/>
                <a:gd name="T15" fmla="*/ 42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7" y="36"/>
                    <a:pt x="27" y="36"/>
                    <a:pt x="27" y="36"/>
                  </a:cubicBezTo>
                  <a:cubicBezTo>
                    <a:pt x="27" y="36"/>
                    <a:pt x="18" y="33"/>
                    <a:pt x="18" y="28"/>
                  </a:cubicBezTo>
                  <a:cubicBezTo>
                    <a:pt x="17" y="23"/>
                    <a:pt x="24" y="24"/>
                    <a:pt x="24" y="24"/>
                  </a:cubicBezTo>
                  <a:cubicBezTo>
                    <a:pt x="24" y="24"/>
                    <a:pt x="52" y="10"/>
                    <a:pt x="52" y="4"/>
                  </a:cubicBezTo>
                  <a:cubicBezTo>
                    <a:pt x="52" y="0"/>
                    <a:pt x="19" y="1"/>
                    <a:pt x="16" y="3"/>
                  </a:cubicBezTo>
                  <a:cubicBezTo>
                    <a:pt x="12" y="6"/>
                    <a:pt x="0" y="26"/>
                    <a:pt x="1" y="30"/>
                  </a:cubicBezTo>
                  <a:cubicBezTo>
                    <a:pt x="2" y="34"/>
                    <a:pt x="19" y="42"/>
                    <a:pt x="19" y="42"/>
                  </a:cubicBezTo>
                  <a:lnTo>
                    <a:pt x="31" y="43"/>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2" name="文本框 1"/>
          <p:cNvSpPr txBox="1"/>
          <p:nvPr/>
        </p:nvSpPr>
        <p:spPr>
          <a:xfrm>
            <a:off x="477520" y="1097280"/>
            <a:ext cx="11346815" cy="1938020"/>
          </a:xfrm>
          <a:prstGeom prst="rect">
            <a:avLst/>
          </a:prstGeom>
          <a:noFill/>
          <a:ln>
            <a:solidFill>
              <a:schemeClr val="accent1">
                <a:lumMod val="75000"/>
              </a:schemeClr>
            </a:solidFill>
          </a:ln>
        </p:spPr>
        <p:txBody>
          <a:bodyPr wrap="square" rtlCol="0" anchor="t">
            <a:spAutoFit/>
          </a:bodyPr>
          <a:p>
            <a:r>
              <a:rPr lang="en-US" altLang="zh-CN" sz="2400"/>
              <a:t>    </a:t>
            </a:r>
            <a:r>
              <a:rPr lang="zh-CN" altLang="en-US" sz="2400"/>
              <a:t>应用文的考查，更注重交际内容得体合理的考查，而不是拘泥于应用文体裁。本篇倡议书行文应注重作者的意图、情感态度和价值取向，要拿捏得体语气，把握交际原则。结尾可表明倡议者的决心和希望或者提出某种建议，但是一般不在结尾用些表示敬意或祝愿的话，如</a:t>
            </a:r>
            <a:r>
              <a:rPr lang="zh-CN" altLang="en-US" sz="2400">
                <a:solidFill>
                  <a:srgbClr val="C00000"/>
                </a:solidFill>
              </a:rPr>
              <a:t>Hopefully, Henan would recover from the disaster soon after!</a:t>
            </a:r>
            <a:endParaRPr lang="zh-CN" altLang="en-US" sz="2400">
              <a:solidFill>
                <a:srgbClr val="C00000"/>
              </a:solidFill>
            </a:endParaRPr>
          </a:p>
        </p:txBody>
      </p:sp>
      <p:sp>
        <p:nvSpPr>
          <p:cNvPr id="7" name="文本框 6"/>
          <p:cNvSpPr txBox="1"/>
          <p:nvPr>
            <p:custDataLst>
              <p:tags r:id="rId2"/>
            </p:custDataLst>
          </p:nvPr>
        </p:nvSpPr>
        <p:spPr>
          <a:xfrm>
            <a:off x="794385" y="3208020"/>
            <a:ext cx="11008995" cy="1127125"/>
          </a:xfrm>
          <a:prstGeom prst="rect">
            <a:avLst/>
          </a:prstGeom>
          <a:noFill/>
          <a:ln w="28575" cmpd="sng">
            <a:solidFill>
              <a:srgbClr val="00B0F0"/>
            </a:solidFill>
            <a:prstDash val="solid"/>
            <a:bevel/>
          </a:ln>
        </p:spPr>
        <p:txBody>
          <a:bodyPr wrap="square" rtlCol="0" anchor="t">
            <a:spAutoFit/>
          </a:bodyPr>
          <a:p>
            <a:pPr marL="342900" indent="-342900">
              <a:lnSpc>
                <a:spcPct val="130000"/>
              </a:lnSpc>
              <a:spcBef>
                <a:spcPts val="600"/>
              </a:spcBef>
              <a:buFont typeface="Wingdings" panose="05000000000000000000" charset="0"/>
              <a:buChar char="Ø"/>
            </a:pPr>
            <a:endParaRPr lang="zh-CN" altLang="en-US" sz="2400" kern="0" dirty="0">
              <a:latin typeface="微软雅黑" panose="020B0503020204020204" charset="-122"/>
              <a:ea typeface="微软雅黑" panose="020B0503020204020204" charset="-122"/>
              <a:cs typeface="+mn-ea"/>
              <a:sym typeface="+mn-lt"/>
            </a:endParaRPr>
          </a:p>
          <a:p>
            <a:pPr marL="342900" indent="-342900">
              <a:lnSpc>
                <a:spcPct val="130000"/>
              </a:lnSpc>
              <a:spcBef>
                <a:spcPts val="600"/>
              </a:spcBef>
              <a:buFont typeface="Wingdings" panose="05000000000000000000" charset="0"/>
              <a:buChar char="Ø"/>
            </a:pPr>
            <a:endParaRPr lang="zh-CN" altLang="en-US" sz="2400" kern="0" dirty="0">
              <a:latin typeface="微软雅黑" panose="020B0503020204020204" charset="-122"/>
              <a:ea typeface="微软雅黑" panose="020B0503020204020204" charset="-122"/>
              <a:cs typeface="+mn-ea"/>
              <a:sym typeface="+mn-lt"/>
            </a:endParaRPr>
          </a:p>
        </p:txBody>
      </p:sp>
      <p:sp>
        <p:nvSpPr>
          <p:cNvPr id="8" name="文本框 7"/>
          <p:cNvSpPr txBox="1"/>
          <p:nvPr/>
        </p:nvSpPr>
        <p:spPr>
          <a:xfrm>
            <a:off x="859155" y="3140710"/>
            <a:ext cx="10181590" cy="1198880"/>
          </a:xfrm>
          <a:prstGeom prst="rect">
            <a:avLst/>
          </a:prstGeom>
          <a:noFill/>
        </p:spPr>
        <p:txBody>
          <a:bodyPr wrap="square" rtlCol="0" anchor="t">
            <a:spAutoFit/>
          </a:bodyPr>
          <a:p>
            <a:r>
              <a:rPr lang="zh-CN" altLang="en-US" sz="2000" b="1">
                <a:solidFill>
                  <a:schemeClr val="accent1">
                    <a:lumMod val="50000"/>
                  </a:schemeClr>
                </a:solidFill>
                <a:sym typeface="+mn-ea"/>
              </a:rPr>
              <a:t>这种表达合适吗？</a:t>
            </a:r>
            <a:r>
              <a:rPr lang="en-US" altLang="zh-CN" sz="2400" b="1">
                <a:solidFill>
                  <a:schemeClr val="accent1">
                    <a:lumMod val="50000"/>
                  </a:schemeClr>
                </a:solidFill>
                <a:sym typeface="+mn-ea"/>
              </a:rPr>
              <a:t>  </a:t>
            </a:r>
            <a:endParaRPr lang="en-US" altLang="zh-CN" sz="2400" b="1">
              <a:solidFill>
                <a:schemeClr val="accent1">
                  <a:lumMod val="50000"/>
                </a:schemeClr>
              </a:solidFill>
              <a:sym typeface="+mn-ea"/>
            </a:endParaRPr>
          </a:p>
          <a:p>
            <a:r>
              <a:rPr lang="en-US" altLang="zh-CN" sz="2400">
                <a:sym typeface="+mn-ea"/>
              </a:rPr>
              <a:t>As middle school students, we must lend our hands to the best of our ability, assisting Henan to go through hardship.</a:t>
            </a:r>
            <a:endParaRPr lang="en-US" altLang="zh-CN" sz="2400">
              <a:sym typeface="+mn-ea"/>
            </a:endParaRPr>
          </a:p>
        </p:txBody>
      </p:sp>
      <p:sp>
        <p:nvSpPr>
          <p:cNvPr id="10247" name="Rectangle 6"/>
          <p:cNvSpPr>
            <a:spLocks noChangeArrowheads="1"/>
          </p:cNvSpPr>
          <p:nvPr>
            <p:custDataLst>
              <p:tags r:id="rId3"/>
            </p:custDataLst>
          </p:nvPr>
        </p:nvSpPr>
        <p:spPr bwMode="auto">
          <a:xfrm>
            <a:off x="472440" y="3197225"/>
            <a:ext cx="289560" cy="1138555"/>
          </a:xfrm>
          <a:prstGeom prst="rect">
            <a:avLst/>
          </a:prstGeom>
          <a:solidFill>
            <a:srgbClr val="00BAF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anchor="ctr">
            <a:normAutofit lnSpcReduction="20000"/>
          </a:bodyPr>
          <a:lstStyle>
            <a:lvl1pPr>
              <a:spcBef>
                <a:spcPct val="20000"/>
              </a:spcBef>
              <a:buChar char="•"/>
              <a:defRPr sz="3200">
                <a:solidFill>
                  <a:sysClr val="windowText" lastClr="000000"/>
                </a:solidFill>
                <a:latin typeface="Arial" panose="020B0604020202020204" pitchFamily="34" charset="0"/>
                <a:ea typeface="黑体" panose="02010609060101010101" charset="-122"/>
              </a:defRPr>
            </a:lvl1pPr>
            <a:lvl2pPr marL="742950" indent="-285750">
              <a:spcBef>
                <a:spcPct val="20000"/>
              </a:spcBef>
              <a:buChar char="–"/>
              <a:defRPr sz="2800">
                <a:solidFill>
                  <a:sysClr val="windowText" lastClr="000000"/>
                </a:solidFill>
                <a:latin typeface="Arial" panose="020B0604020202020204" pitchFamily="34" charset="0"/>
                <a:ea typeface="黑体" panose="02010609060101010101" charset="-122"/>
              </a:defRPr>
            </a:lvl2pPr>
            <a:lvl3pPr marL="1143000" indent="-228600">
              <a:spcBef>
                <a:spcPct val="20000"/>
              </a:spcBef>
              <a:buChar char="•"/>
              <a:defRPr sz="2400">
                <a:solidFill>
                  <a:sysClr val="windowText" lastClr="000000"/>
                </a:solidFill>
                <a:latin typeface="Arial" panose="020B0604020202020204" pitchFamily="34" charset="0"/>
                <a:ea typeface="黑体" panose="02010609060101010101" charset="-122"/>
              </a:defRPr>
            </a:lvl3pPr>
            <a:lvl4pPr marL="1600200" indent="-228600">
              <a:spcBef>
                <a:spcPct val="20000"/>
              </a:spcBef>
              <a:buChar char="–"/>
              <a:defRPr sz="2000">
                <a:solidFill>
                  <a:sysClr val="windowText" lastClr="000000"/>
                </a:solidFill>
                <a:latin typeface="Arial" panose="020B0604020202020204" pitchFamily="34" charset="0"/>
                <a:ea typeface="黑体" panose="02010609060101010101" charset="-122"/>
              </a:defRPr>
            </a:lvl4pPr>
            <a:lvl5pPr marL="2057400" indent="-228600">
              <a:spcBef>
                <a:spcPct val="20000"/>
              </a:spcBef>
              <a:buChar char="»"/>
              <a:defRPr sz="2000">
                <a:solidFill>
                  <a:sysClr val="windowText" lastClr="000000"/>
                </a:solidFill>
                <a:latin typeface="Arial" panose="020B0604020202020204" pitchFamily="34" charset="0"/>
                <a:ea typeface="黑体" panose="02010609060101010101" charset="-122"/>
              </a:defRPr>
            </a:lvl5pPr>
            <a:lvl6pPr marL="25146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charset="-122"/>
              </a:defRPr>
            </a:lvl6pPr>
            <a:lvl7pPr marL="29718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charset="-122"/>
              </a:defRPr>
            </a:lvl7pPr>
            <a:lvl8pPr marL="34290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charset="-122"/>
              </a:defRPr>
            </a:lvl8pPr>
            <a:lvl9pPr marL="38862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800" b="0" i="0" u="none" strike="noStrike" kern="1200" cap="none" spc="0" normalizeH="0" baseline="0" noProof="0">
              <a:ln>
                <a:noFill/>
              </a:ln>
              <a:solidFill>
                <a:sysClr val="windowText" lastClr="000000"/>
              </a:solidFill>
              <a:effectLst/>
              <a:uLnTx/>
              <a:uFillTx/>
              <a:latin typeface="+mn-lt"/>
              <a:ea typeface="+mn-ea"/>
              <a:cs typeface="+mn-cs"/>
              <a:sym typeface="Arial" panose="020B0604020202020204" pitchFamily="34" charset="0"/>
            </a:endParaRPr>
          </a:p>
        </p:txBody>
      </p:sp>
      <p:sp>
        <p:nvSpPr>
          <p:cNvPr id="10" name="圆角矩形 9"/>
          <p:cNvSpPr/>
          <p:nvPr/>
        </p:nvSpPr>
        <p:spPr>
          <a:xfrm>
            <a:off x="5114290" y="3597910"/>
            <a:ext cx="706120" cy="346710"/>
          </a:xfrm>
          <a:prstGeom prst="round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65" name="组合 2"/>
          <p:cNvGrpSpPr>
            <a:grpSpLocks noChangeAspect="1"/>
          </p:cNvGrpSpPr>
          <p:nvPr/>
        </p:nvGrpSpPr>
        <p:grpSpPr>
          <a:xfrm>
            <a:off x="10545445" y="2621280"/>
            <a:ext cx="1588770" cy="1491615"/>
            <a:chOff x="3917950" y="1331913"/>
            <a:chExt cx="4352926" cy="4187825"/>
          </a:xfrm>
        </p:grpSpPr>
        <p:sp>
          <p:nvSpPr>
            <p:cNvPr id="66" name="椭圆 65"/>
            <p:cNvSpPr/>
            <p:nvPr/>
          </p:nvSpPr>
          <p:spPr bwMode="auto">
            <a:xfrm>
              <a:off x="3959225" y="2716213"/>
              <a:ext cx="1398588" cy="1400175"/>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7" name="椭圆 66"/>
            <p:cNvSpPr/>
            <p:nvPr/>
          </p:nvSpPr>
          <p:spPr bwMode="auto">
            <a:xfrm>
              <a:off x="6542088" y="2387601"/>
              <a:ext cx="1728788" cy="1728788"/>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8" name="椭圆 67"/>
            <p:cNvSpPr/>
            <p:nvPr/>
          </p:nvSpPr>
          <p:spPr bwMode="auto">
            <a:xfrm>
              <a:off x="4711548" y="1703326"/>
              <a:ext cx="2428875" cy="2430463"/>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9" name="矩形 68"/>
            <p:cNvSpPr/>
            <p:nvPr/>
          </p:nvSpPr>
          <p:spPr bwMode="auto">
            <a:xfrm>
              <a:off x="4627563" y="2949576"/>
              <a:ext cx="2779713" cy="1166813"/>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70" name="矩形 69"/>
            <p:cNvSpPr/>
            <p:nvPr/>
          </p:nvSpPr>
          <p:spPr bwMode="auto">
            <a:xfrm>
              <a:off x="4627563" y="2949576"/>
              <a:ext cx="2779713"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71" name="任意多边形 289"/>
            <p:cNvSpPr/>
            <p:nvPr/>
          </p:nvSpPr>
          <p:spPr bwMode="auto">
            <a:xfrm>
              <a:off x="4978400" y="3873501"/>
              <a:ext cx="33338" cy="30163"/>
            </a:xfrm>
            <a:custGeom>
              <a:avLst/>
              <a:gdLst>
                <a:gd name="T0" fmla="*/ 21 w 21"/>
                <a:gd name="T1" fmla="*/ 17 h 19"/>
                <a:gd name="T2" fmla="*/ 4 w 21"/>
                <a:gd name="T3" fmla="*/ 0 h 19"/>
                <a:gd name="T4" fmla="*/ 0 w 21"/>
                <a:gd name="T5" fmla="*/ 5 h 19"/>
                <a:gd name="T6" fmla="*/ 19 w 21"/>
                <a:gd name="T7" fmla="*/ 19 h 19"/>
                <a:gd name="T8" fmla="*/ 21 w 21"/>
                <a:gd name="T9" fmla="*/ 17 h 19"/>
              </a:gdLst>
              <a:ahLst/>
              <a:cxnLst>
                <a:cxn ang="0">
                  <a:pos x="T0" y="T1"/>
                </a:cxn>
                <a:cxn ang="0">
                  <a:pos x="T2" y="T3"/>
                </a:cxn>
                <a:cxn ang="0">
                  <a:pos x="T4" y="T5"/>
                </a:cxn>
                <a:cxn ang="0">
                  <a:pos x="T6" y="T7"/>
                </a:cxn>
                <a:cxn ang="0">
                  <a:pos x="T8" y="T9"/>
                </a:cxn>
              </a:cxnLst>
              <a:rect l="0" t="0" r="r" b="b"/>
              <a:pathLst>
                <a:path w="21" h="19">
                  <a:moveTo>
                    <a:pt x="21" y="17"/>
                  </a:moveTo>
                  <a:lnTo>
                    <a:pt x="4" y="0"/>
                  </a:lnTo>
                  <a:lnTo>
                    <a:pt x="0" y="5"/>
                  </a:lnTo>
                  <a:lnTo>
                    <a:pt x="19" y="19"/>
                  </a:lnTo>
                  <a:lnTo>
                    <a:pt x="21" y="17"/>
                  </a:lnTo>
                  <a:close/>
                </a:path>
              </a:pathLst>
            </a:custGeom>
            <a:solidFill>
              <a:srgbClr val="2E2E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2" name="任意多边形 290"/>
            <p:cNvSpPr/>
            <p:nvPr/>
          </p:nvSpPr>
          <p:spPr bwMode="auto">
            <a:xfrm>
              <a:off x="4978400" y="3873501"/>
              <a:ext cx="33338" cy="30163"/>
            </a:xfrm>
            <a:custGeom>
              <a:avLst/>
              <a:gdLst>
                <a:gd name="T0" fmla="*/ 21 w 21"/>
                <a:gd name="T1" fmla="*/ 17 h 19"/>
                <a:gd name="T2" fmla="*/ 4 w 21"/>
                <a:gd name="T3" fmla="*/ 0 h 19"/>
                <a:gd name="T4" fmla="*/ 0 w 21"/>
                <a:gd name="T5" fmla="*/ 5 h 19"/>
                <a:gd name="T6" fmla="*/ 19 w 21"/>
                <a:gd name="T7" fmla="*/ 19 h 19"/>
                <a:gd name="T8" fmla="*/ 21 w 21"/>
                <a:gd name="T9" fmla="*/ 17 h 19"/>
              </a:gdLst>
              <a:ahLst/>
              <a:cxnLst>
                <a:cxn ang="0">
                  <a:pos x="T0" y="T1"/>
                </a:cxn>
                <a:cxn ang="0">
                  <a:pos x="T2" y="T3"/>
                </a:cxn>
                <a:cxn ang="0">
                  <a:pos x="T4" y="T5"/>
                </a:cxn>
                <a:cxn ang="0">
                  <a:pos x="T6" y="T7"/>
                </a:cxn>
                <a:cxn ang="0">
                  <a:pos x="T8" y="T9"/>
                </a:cxn>
              </a:cxnLst>
              <a:rect l="0" t="0" r="r" b="b"/>
              <a:pathLst>
                <a:path w="21" h="19">
                  <a:moveTo>
                    <a:pt x="21" y="17"/>
                  </a:moveTo>
                  <a:lnTo>
                    <a:pt x="4" y="0"/>
                  </a:lnTo>
                  <a:lnTo>
                    <a:pt x="0" y="5"/>
                  </a:lnTo>
                  <a:lnTo>
                    <a:pt x="19" y="19"/>
                  </a:lnTo>
                  <a:lnTo>
                    <a:pt x="21"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3" name="任意多边形 291"/>
            <p:cNvSpPr/>
            <p:nvPr/>
          </p:nvSpPr>
          <p:spPr bwMode="auto">
            <a:xfrm>
              <a:off x="4797425" y="3719513"/>
              <a:ext cx="138113" cy="123825"/>
            </a:xfrm>
            <a:custGeom>
              <a:avLst/>
              <a:gdLst>
                <a:gd name="T0" fmla="*/ 30 w 87"/>
                <a:gd name="T1" fmla="*/ 24 h 78"/>
                <a:gd name="T2" fmla="*/ 2 w 87"/>
                <a:gd name="T3" fmla="*/ 0 h 78"/>
                <a:gd name="T4" fmla="*/ 0 w 87"/>
                <a:gd name="T5" fmla="*/ 5 h 78"/>
                <a:gd name="T6" fmla="*/ 28 w 87"/>
                <a:gd name="T7" fmla="*/ 29 h 78"/>
                <a:gd name="T8" fmla="*/ 30 w 87"/>
                <a:gd name="T9" fmla="*/ 24 h 78"/>
                <a:gd name="T10" fmla="*/ 87 w 87"/>
                <a:gd name="T11" fmla="*/ 74 h 78"/>
                <a:gd name="T12" fmla="*/ 59 w 87"/>
                <a:gd name="T13" fmla="*/ 50 h 78"/>
                <a:gd name="T14" fmla="*/ 57 w 87"/>
                <a:gd name="T15" fmla="*/ 52 h 78"/>
                <a:gd name="T16" fmla="*/ 85 w 87"/>
                <a:gd name="T17" fmla="*/ 78 h 78"/>
                <a:gd name="T18" fmla="*/ 87 w 87"/>
                <a:gd name="T1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78">
                  <a:moveTo>
                    <a:pt x="30" y="24"/>
                  </a:moveTo>
                  <a:lnTo>
                    <a:pt x="2" y="0"/>
                  </a:lnTo>
                  <a:lnTo>
                    <a:pt x="0" y="5"/>
                  </a:lnTo>
                  <a:lnTo>
                    <a:pt x="28" y="29"/>
                  </a:lnTo>
                  <a:lnTo>
                    <a:pt x="30" y="24"/>
                  </a:lnTo>
                  <a:close/>
                  <a:moveTo>
                    <a:pt x="87" y="74"/>
                  </a:moveTo>
                  <a:lnTo>
                    <a:pt x="59" y="50"/>
                  </a:lnTo>
                  <a:lnTo>
                    <a:pt x="57" y="52"/>
                  </a:lnTo>
                  <a:lnTo>
                    <a:pt x="85" y="78"/>
                  </a:lnTo>
                  <a:lnTo>
                    <a:pt x="87" y="74"/>
                  </a:lnTo>
                  <a:close/>
                </a:path>
              </a:pathLst>
            </a:custGeom>
            <a:solidFill>
              <a:srgbClr val="2E2E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任意多边形 292"/>
            <p:cNvSpPr/>
            <p:nvPr/>
          </p:nvSpPr>
          <p:spPr bwMode="auto">
            <a:xfrm>
              <a:off x="4797425" y="3719513"/>
              <a:ext cx="138113" cy="123825"/>
            </a:xfrm>
            <a:custGeom>
              <a:avLst/>
              <a:gdLst>
                <a:gd name="T0" fmla="*/ 30 w 87"/>
                <a:gd name="T1" fmla="*/ 24 h 78"/>
                <a:gd name="T2" fmla="*/ 2 w 87"/>
                <a:gd name="T3" fmla="*/ 0 h 78"/>
                <a:gd name="T4" fmla="*/ 0 w 87"/>
                <a:gd name="T5" fmla="*/ 5 h 78"/>
                <a:gd name="T6" fmla="*/ 28 w 87"/>
                <a:gd name="T7" fmla="*/ 29 h 78"/>
                <a:gd name="T8" fmla="*/ 30 w 87"/>
                <a:gd name="T9" fmla="*/ 24 h 78"/>
                <a:gd name="T10" fmla="*/ 87 w 87"/>
                <a:gd name="T11" fmla="*/ 74 h 78"/>
                <a:gd name="T12" fmla="*/ 59 w 87"/>
                <a:gd name="T13" fmla="*/ 50 h 78"/>
                <a:gd name="T14" fmla="*/ 57 w 87"/>
                <a:gd name="T15" fmla="*/ 52 h 78"/>
                <a:gd name="T16" fmla="*/ 85 w 87"/>
                <a:gd name="T17" fmla="*/ 78 h 78"/>
                <a:gd name="T18" fmla="*/ 87 w 87"/>
                <a:gd name="T1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78">
                  <a:moveTo>
                    <a:pt x="30" y="24"/>
                  </a:moveTo>
                  <a:lnTo>
                    <a:pt x="2" y="0"/>
                  </a:lnTo>
                  <a:lnTo>
                    <a:pt x="0" y="5"/>
                  </a:lnTo>
                  <a:lnTo>
                    <a:pt x="28" y="29"/>
                  </a:lnTo>
                  <a:lnTo>
                    <a:pt x="30" y="24"/>
                  </a:lnTo>
                  <a:moveTo>
                    <a:pt x="87" y="74"/>
                  </a:moveTo>
                  <a:lnTo>
                    <a:pt x="59" y="50"/>
                  </a:lnTo>
                  <a:lnTo>
                    <a:pt x="57" y="52"/>
                  </a:lnTo>
                  <a:lnTo>
                    <a:pt x="85" y="78"/>
                  </a:lnTo>
                  <a:lnTo>
                    <a:pt x="87"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任意多边形 293"/>
            <p:cNvSpPr/>
            <p:nvPr/>
          </p:nvSpPr>
          <p:spPr bwMode="auto">
            <a:xfrm>
              <a:off x="4721225" y="3656013"/>
              <a:ext cx="33338" cy="30163"/>
            </a:xfrm>
            <a:custGeom>
              <a:avLst/>
              <a:gdLst>
                <a:gd name="T0" fmla="*/ 21 w 21"/>
                <a:gd name="T1" fmla="*/ 16 h 19"/>
                <a:gd name="T2" fmla="*/ 2 w 21"/>
                <a:gd name="T3" fmla="*/ 0 h 19"/>
                <a:gd name="T4" fmla="*/ 0 w 21"/>
                <a:gd name="T5" fmla="*/ 4 h 19"/>
                <a:gd name="T6" fmla="*/ 19 w 21"/>
                <a:gd name="T7" fmla="*/ 19 h 19"/>
                <a:gd name="T8" fmla="*/ 21 w 21"/>
                <a:gd name="T9" fmla="*/ 16 h 19"/>
              </a:gdLst>
              <a:ahLst/>
              <a:cxnLst>
                <a:cxn ang="0">
                  <a:pos x="T0" y="T1"/>
                </a:cxn>
                <a:cxn ang="0">
                  <a:pos x="T2" y="T3"/>
                </a:cxn>
                <a:cxn ang="0">
                  <a:pos x="T4" y="T5"/>
                </a:cxn>
                <a:cxn ang="0">
                  <a:pos x="T6" y="T7"/>
                </a:cxn>
                <a:cxn ang="0">
                  <a:pos x="T8" y="T9"/>
                </a:cxn>
              </a:cxnLst>
              <a:rect l="0" t="0" r="r" b="b"/>
              <a:pathLst>
                <a:path w="21" h="19">
                  <a:moveTo>
                    <a:pt x="21" y="16"/>
                  </a:moveTo>
                  <a:lnTo>
                    <a:pt x="2" y="0"/>
                  </a:lnTo>
                  <a:lnTo>
                    <a:pt x="0" y="4"/>
                  </a:lnTo>
                  <a:lnTo>
                    <a:pt x="19" y="19"/>
                  </a:lnTo>
                  <a:lnTo>
                    <a:pt x="21" y="16"/>
                  </a:lnTo>
                  <a:close/>
                </a:path>
              </a:pathLst>
            </a:custGeom>
            <a:solidFill>
              <a:srgbClr val="2E2E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任意多边形 294"/>
            <p:cNvSpPr/>
            <p:nvPr/>
          </p:nvSpPr>
          <p:spPr bwMode="auto">
            <a:xfrm>
              <a:off x="4721225" y="3656013"/>
              <a:ext cx="33338" cy="30163"/>
            </a:xfrm>
            <a:custGeom>
              <a:avLst/>
              <a:gdLst>
                <a:gd name="T0" fmla="*/ 21 w 21"/>
                <a:gd name="T1" fmla="*/ 16 h 19"/>
                <a:gd name="T2" fmla="*/ 2 w 21"/>
                <a:gd name="T3" fmla="*/ 0 h 19"/>
                <a:gd name="T4" fmla="*/ 0 w 21"/>
                <a:gd name="T5" fmla="*/ 4 h 19"/>
                <a:gd name="T6" fmla="*/ 19 w 21"/>
                <a:gd name="T7" fmla="*/ 19 h 19"/>
              </a:gdLst>
              <a:ahLst/>
              <a:cxnLst>
                <a:cxn ang="0">
                  <a:pos x="T0" y="T1"/>
                </a:cxn>
                <a:cxn ang="0">
                  <a:pos x="T2" y="T3"/>
                </a:cxn>
                <a:cxn ang="0">
                  <a:pos x="T4" y="T5"/>
                </a:cxn>
                <a:cxn ang="0">
                  <a:pos x="T6" y="T7"/>
                </a:cxn>
              </a:cxnLst>
              <a:rect l="0" t="0" r="r" b="b"/>
              <a:pathLst>
                <a:path w="21" h="19">
                  <a:moveTo>
                    <a:pt x="21" y="16"/>
                  </a:moveTo>
                  <a:lnTo>
                    <a:pt x="2" y="0"/>
                  </a:lnTo>
                  <a:lnTo>
                    <a:pt x="0" y="4"/>
                  </a:lnTo>
                  <a:lnTo>
                    <a:pt x="19"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任意多边形 295"/>
            <p:cNvSpPr/>
            <p:nvPr/>
          </p:nvSpPr>
          <p:spPr bwMode="auto">
            <a:xfrm>
              <a:off x="7158038" y="3998913"/>
              <a:ext cx="33338" cy="30163"/>
            </a:xfrm>
            <a:custGeom>
              <a:avLst/>
              <a:gdLst>
                <a:gd name="T0" fmla="*/ 21 w 21"/>
                <a:gd name="T1" fmla="*/ 16 h 19"/>
                <a:gd name="T2" fmla="*/ 2 w 21"/>
                <a:gd name="T3" fmla="*/ 0 h 19"/>
                <a:gd name="T4" fmla="*/ 0 w 21"/>
                <a:gd name="T5" fmla="*/ 5 h 19"/>
                <a:gd name="T6" fmla="*/ 16 w 21"/>
                <a:gd name="T7" fmla="*/ 19 h 19"/>
                <a:gd name="T8" fmla="*/ 21 w 21"/>
                <a:gd name="T9" fmla="*/ 16 h 19"/>
              </a:gdLst>
              <a:ahLst/>
              <a:cxnLst>
                <a:cxn ang="0">
                  <a:pos x="T0" y="T1"/>
                </a:cxn>
                <a:cxn ang="0">
                  <a:pos x="T2" y="T3"/>
                </a:cxn>
                <a:cxn ang="0">
                  <a:pos x="T4" y="T5"/>
                </a:cxn>
                <a:cxn ang="0">
                  <a:pos x="T6" y="T7"/>
                </a:cxn>
                <a:cxn ang="0">
                  <a:pos x="T8" y="T9"/>
                </a:cxn>
              </a:cxnLst>
              <a:rect l="0" t="0" r="r" b="b"/>
              <a:pathLst>
                <a:path w="21" h="19">
                  <a:moveTo>
                    <a:pt x="21" y="16"/>
                  </a:moveTo>
                  <a:lnTo>
                    <a:pt x="2" y="0"/>
                  </a:lnTo>
                  <a:lnTo>
                    <a:pt x="0" y="5"/>
                  </a:lnTo>
                  <a:lnTo>
                    <a:pt x="16" y="19"/>
                  </a:lnTo>
                  <a:lnTo>
                    <a:pt x="21" y="16"/>
                  </a:lnTo>
                  <a:close/>
                </a:path>
              </a:pathLst>
            </a:custGeom>
            <a:solidFill>
              <a:srgbClr val="2E2E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任意多边形 296"/>
            <p:cNvSpPr/>
            <p:nvPr/>
          </p:nvSpPr>
          <p:spPr bwMode="auto">
            <a:xfrm>
              <a:off x="7158038" y="3998913"/>
              <a:ext cx="33338" cy="30163"/>
            </a:xfrm>
            <a:custGeom>
              <a:avLst/>
              <a:gdLst>
                <a:gd name="T0" fmla="*/ 21 w 21"/>
                <a:gd name="T1" fmla="*/ 16 h 19"/>
                <a:gd name="T2" fmla="*/ 2 w 21"/>
                <a:gd name="T3" fmla="*/ 0 h 19"/>
                <a:gd name="T4" fmla="*/ 0 w 21"/>
                <a:gd name="T5" fmla="*/ 5 h 19"/>
                <a:gd name="T6" fmla="*/ 16 w 21"/>
                <a:gd name="T7" fmla="*/ 19 h 19"/>
                <a:gd name="T8" fmla="*/ 21 w 21"/>
                <a:gd name="T9" fmla="*/ 16 h 19"/>
              </a:gdLst>
              <a:ahLst/>
              <a:cxnLst>
                <a:cxn ang="0">
                  <a:pos x="T0" y="T1"/>
                </a:cxn>
                <a:cxn ang="0">
                  <a:pos x="T2" y="T3"/>
                </a:cxn>
                <a:cxn ang="0">
                  <a:pos x="T4" y="T5"/>
                </a:cxn>
                <a:cxn ang="0">
                  <a:pos x="T6" y="T7"/>
                </a:cxn>
                <a:cxn ang="0">
                  <a:pos x="T8" y="T9"/>
                </a:cxn>
              </a:cxnLst>
              <a:rect l="0" t="0" r="r" b="b"/>
              <a:pathLst>
                <a:path w="21" h="19">
                  <a:moveTo>
                    <a:pt x="21" y="16"/>
                  </a:moveTo>
                  <a:lnTo>
                    <a:pt x="2" y="0"/>
                  </a:lnTo>
                  <a:lnTo>
                    <a:pt x="0" y="5"/>
                  </a:lnTo>
                  <a:lnTo>
                    <a:pt x="16" y="19"/>
                  </a:lnTo>
                  <a:lnTo>
                    <a:pt x="21"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 name="任意多边形 297"/>
            <p:cNvSpPr/>
            <p:nvPr/>
          </p:nvSpPr>
          <p:spPr bwMode="auto">
            <a:xfrm>
              <a:off x="6958013" y="3829051"/>
              <a:ext cx="153988" cy="131763"/>
            </a:xfrm>
            <a:custGeom>
              <a:avLst/>
              <a:gdLst>
                <a:gd name="T0" fmla="*/ 33 w 97"/>
                <a:gd name="T1" fmla="*/ 26 h 83"/>
                <a:gd name="T2" fmla="*/ 2 w 97"/>
                <a:gd name="T3" fmla="*/ 0 h 83"/>
                <a:gd name="T4" fmla="*/ 0 w 97"/>
                <a:gd name="T5" fmla="*/ 5 h 83"/>
                <a:gd name="T6" fmla="*/ 31 w 97"/>
                <a:gd name="T7" fmla="*/ 31 h 83"/>
                <a:gd name="T8" fmla="*/ 33 w 97"/>
                <a:gd name="T9" fmla="*/ 26 h 83"/>
                <a:gd name="T10" fmla="*/ 97 w 97"/>
                <a:gd name="T11" fmla="*/ 81 h 83"/>
                <a:gd name="T12" fmla="*/ 66 w 97"/>
                <a:gd name="T13" fmla="*/ 55 h 83"/>
                <a:gd name="T14" fmla="*/ 62 w 97"/>
                <a:gd name="T15" fmla="*/ 57 h 83"/>
                <a:gd name="T16" fmla="*/ 95 w 97"/>
                <a:gd name="T17" fmla="*/ 83 h 83"/>
                <a:gd name="T18" fmla="*/ 97 w 97"/>
                <a:gd name="T19"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83">
                  <a:moveTo>
                    <a:pt x="33" y="26"/>
                  </a:moveTo>
                  <a:lnTo>
                    <a:pt x="2" y="0"/>
                  </a:lnTo>
                  <a:lnTo>
                    <a:pt x="0" y="5"/>
                  </a:lnTo>
                  <a:lnTo>
                    <a:pt x="31" y="31"/>
                  </a:lnTo>
                  <a:lnTo>
                    <a:pt x="33" y="26"/>
                  </a:lnTo>
                  <a:close/>
                  <a:moveTo>
                    <a:pt x="97" y="81"/>
                  </a:moveTo>
                  <a:lnTo>
                    <a:pt x="66" y="55"/>
                  </a:lnTo>
                  <a:lnTo>
                    <a:pt x="62" y="57"/>
                  </a:lnTo>
                  <a:lnTo>
                    <a:pt x="95" y="83"/>
                  </a:lnTo>
                  <a:lnTo>
                    <a:pt x="97" y="81"/>
                  </a:lnTo>
                  <a:close/>
                </a:path>
              </a:pathLst>
            </a:custGeom>
            <a:solidFill>
              <a:srgbClr val="2E2E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 name="任意多边形 298"/>
            <p:cNvSpPr/>
            <p:nvPr/>
          </p:nvSpPr>
          <p:spPr bwMode="auto">
            <a:xfrm>
              <a:off x="6958013" y="3829051"/>
              <a:ext cx="153988" cy="131763"/>
            </a:xfrm>
            <a:custGeom>
              <a:avLst/>
              <a:gdLst>
                <a:gd name="T0" fmla="*/ 33 w 97"/>
                <a:gd name="T1" fmla="*/ 26 h 83"/>
                <a:gd name="T2" fmla="*/ 2 w 97"/>
                <a:gd name="T3" fmla="*/ 0 h 83"/>
                <a:gd name="T4" fmla="*/ 0 w 97"/>
                <a:gd name="T5" fmla="*/ 5 h 83"/>
                <a:gd name="T6" fmla="*/ 31 w 97"/>
                <a:gd name="T7" fmla="*/ 31 h 83"/>
                <a:gd name="T8" fmla="*/ 33 w 97"/>
                <a:gd name="T9" fmla="*/ 26 h 83"/>
                <a:gd name="T10" fmla="*/ 97 w 97"/>
                <a:gd name="T11" fmla="*/ 81 h 83"/>
                <a:gd name="T12" fmla="*/ 66 w 97"/>
                <a:gd name="T13" fmla="*/ 55 h 83"/>
                <a:gd name="T14" fmla="*/ 62 w 97"/>
                <a:gd name="T15" fmla="*/ 57 h 83"/>
                <a:gd name="T16" fmla="*/ 95 w 97"/>
                <a:gd name="T17" fmla="*/ 83 h 83"/>
                <a:gd name="T18" fmla="*/ 97 w 97"/>
                <a:gd name="T19"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83">
                  <a:moveTo>
                    <a:pt x="33" y="26"/>
                  </a:moveTo>
                  <a:lnTo>
                    <a:pt x="2" y="0"/>
                  </a:lnTo>
                  <a:lnTo>
                    <a:pt x="0" y="5"/>
                  </a:lnTo>
                  <a:lnTo>
                    <a:pt x="31" y="31"/>
                  </a:lnTo>
                  <a:lnTo>
                    <a:pt x="33" y="26"/>
                  </a:lnTo>
                  <a:moveTo>
                    <a:pt x="97" y="81"/>
                  </a:moveTo>
                  <a:lnTo>
                    <a:pt x="66" y="55"/>
                  </a:lnTo>
                  <a:lnTo>
                    <a:pt x="62" y="57"/>
                  </a:lnTo>
                  <a:lnTo>
                    <a:pt x="95" y="83"/>
                  </a:lnTo>
                  <a:lnTo>
                    <a:pt x="97"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 name="任意多边形 299"/>
            <p:cNvSpPr/>
            <p:nvPr/>
          </p:nvSpPr>
          <p:spPr bwMode="auto">
            <a:xfrm>
              <a:off x="6878638" y="3760788"/>
              <a:ext cx="33338" cy="30163"/>
            </a:xfrm>
            <a:custGeom>
              <a:avLst/>
              <a:gdLst>
                <a:gd name="T0" fmla="*/ 21 w 21"/>
                <a:gd name="T1" fmla="*/ 17 h 19"/>
                <a:gd name="T2" fmla="*/ 2 w 21"/>
                <a:gd name="T3" fmla="*/ 0 h 19"/>
                <a:gd name="T4" fmla="*/ 0 w 21"/>
                <a:gd name="T5" fmla="*/ 5 h 19"/>
                <a:gd name="T6" fmla="*/ 19 w 21"/>
                <a:gd name="T7" fmla="*/ 19 h 19"/>
                <a:gd name="T8" fmla="*/ 21 w 21"/>
                <a:gd name="T9" fmla="*/ 17 h 19"/>
              </a:gdLst>
              <a:ahLst/>
              <a:cxnLst>
                <a:cxn ang="0">
                  <a:pos x="T0" y="T1"/>
                </a:cxn>
                <a:cxn ang="0">
                  <a:pos x="T2" y="T3"/>
                </a:cxn>
                <a:cxn ang="0">
                  <a:pos x="T4" y="T5"/>
                </a:cxn>
                <a:cxn ang="0">
                  <a:pos x="T6" y="T7"/>
                </a:cxn>
                <a:cxn ang="0">
                  <a:pos x="T8" y="T9"/>
                </a:cxn>
              </a:cxnLst>
              <a:rect l="0" t="0" r="r" b="b"/>
              <a:pathLst>
                <a:path w="21" h="19">
                  <a:moveTo>
                    <a:pt x="21" y="17"/>
                  </a:moveTo>
                  <a:lnTo>
                    <a:pt x="2" y="0"/>
                  </a:lnTo>
                  <a:lnTo>
                    <a:pt x="0" y="5"/>
                  </a:lnTo>
                  <a:lnTo>
                    <a:pt x="19" y="19"/>
                  </a:lnTo>
                  <a:lnTo>
                    <a:pt x="21" y="17"/>
                  </a:lnTo>
                  <a:close/>
                </a:path>
              </a:pathLst>
            </a:custGeom>
            <a:solidFill>
              <a:srgbClr val="2E2E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 name="任意多边形 300"/>
            <p:cNvSpPr/>
            <p:nvPr/>
          </p:nvSpPr>
          <p:spPr bwMode="auto">
            <a:xfrm>
              <a:off x="6878638" y="3760788"/>
              <a:ext cx="33338" cy="30163"/>
            </a:xfrm>
            <a:custGeom>
              <a:avLst/>
              <a:gdLst>
                <a:gd name="T0" fmla="*/ 21 w 21"/>
                <a:gd name="T1" fmla="*/ 17 h 19"/>
                <a:gd name="T2" fmla="*/ 2 w 21"/>
                <a:gd name="T3" fmla="*/ 0 h 19"/>
                <a:gd name="T4" fmla="*/ 0 w 21"/>
                <a:gd name="T5" fmla="*/ 5 h 19"/>
                <a:gd name="T6" fmla="*/ 19 w 21"/>
                <a:gd name="T7" fmla="*/ 19 h 19"/>
              </a:gdLst>
              <a:ahLst/>
              <a:cxnLst>
                <a:cxn ang="0">
                  <a:pos x="T0" y="T1"/>
                </a:cxn>
                <a:cxn ang="0">
                  <a:pos x="T2" y="T3"/>
                </a:cxn>
                <a:cxn ang="0">
                  <a:pos x="T4" y="T5"/>
                </a:cxn>
                <a:cxn ang="0">
                  <a:pos x="T6" y="T7"/>
                </a:cxn>
              </a:cxnLst>
              <a:rect l="0" t="0" r="r" b="b"/>
              <a:pathLst>
                <a:path w="21" h="19">
                  <a:moveTo>
                    <a:pt x="21" y="17"/>
                  </a:moveTo>
                  <a:lnTo>
                    <a:pt x="2" y="0"/>
                  </a:lnTo>
                  <a:lnTo>
                    <a:pt x="0" y="5"/>
                  </a:lnTo>
                  <a:lnTo>
                    <a:pt x="19"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5" name="任意多边形 301"/>
            <p:cNvSpPr/>
            <p:nvPr/>
          </p:nvSpPr>
          <p:spPr bwMode="auto">
            <a:xfrm>
              <a:off x="7158038" y="5065713"/>
              <a:ext cx="33338" cy="30163"/>
            </a:xfrm>
            <a:custGeom>
              <a:avLst/>
              <a:gdLst>
                <a:gd name="T0" fmla="*/ 21 w 21"/>
                <a:gd name="T1" fmla="*/ 17 h 19"/>
                <a:gd name="T2" fmla="*/ 2 w 21"/>
                <a:gd name="T3" fmla="*/ 0 h 19"/>
                <a:gd name="T4" fmla="*/ 0 w 21"/>
                <a:gd name="T5" fmla="*/ 5 h 19"/>
                <a:gd name="T6" fmla="*/ 16 w 21"/>
                <a:gd name="T7" fmla="*/ 19 h 19"/>
                <a:gd name="T8" fmla="*/ 21 w 21"/>
                <a:gd name="T9" fmla="*/ 17 h 19"/>
              </a:gdLst>
              <a:ahLst/>
              <a:cxnLst>
                <a:cxn ang="0">
                  <a:pos x="T0" y="T1"/>
                </a:cxn>
                <a:cxn ang="0">
                  <a:pos x="T2" y="T3"/>
                </a:cxn>
                <a:cxn ang="0">
                  <a:pos x="T4" y="T5"/>
                </a:cxn>
                <a:cxn ang="0">
                  <a:pos x="T6" y="T7"/>
                </a:cxn>
                <a:cxn ang="0">
                  <a:pos x="T8" y="T9"/>
                </a:cxn>
              </a:cxnLst>
              <a:rect l="0" t="0" r="r" b="b"/>
              <a:pathLst>
                <a:path w="21" h="19">
                  <a:moveTo>
                    <a:pt x="21" y="17"/>
                  </a:moveTo>
                  <a:lnTo>
                    <a:pt x="2" y="0"/>
                  </a:lnTo>
                  <a:lnTo>
                    <a:pt x="0" y="5"/>
                  </a:lnTo>
                  <a:lnTo>
                    <a:pt x="16" y="19"/>
                  </a:lnTo>
                  <a:lnTo>
                    <a:pt x="21" y="17"/>
                  </a:lnTo>
                  <a:close/>
                </a:path>
              </a:pathLst>
            </a:custGeom>
            <a:solidFill>
              <a:srgbClr val="2E2E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 name="任意多边形 302"/>
            <p:cNvSpPr/>
            <p:nvPr/>
          </p:nvSpPr>
          <p:spPr bwMode="auto">
            <a:xfrm>
              <a:off x="7158038" y="5065713"/>
              <a:ext cx="33338" cy="30163"/>
            </a:xfrm>
            <a:custGeom>
              <a:avLst/>
              <a:gdLst>
                <a:gd name="T0" fmla="*/ 21 w 21"/>
                <a:gd name="T1" fmla="*/ 17 h 19"/>
                <a:gd name="T2" fmla="*/ 2 w 21"/>
                <a:gd name="T3" fmla="*/ 0 h 19"/>
                <a:gd name="T4" fmla="*/ 0 w 21"/>
                <a:gd name="T5" fmla="*/ 5 h 19"/>
                <a:gd name="T6" fmla="*/ 16 w 21"/>
                <a:gd name="T7" fmla="*/ 19 h 19"/>
                <a:gd name="T8" fmla="*/ 21 w 21"/>
                <a:gd name="T9" fmla="*/ 17 h 19"/>
              </a:gdLst>
              <a:ahLst/>
              <a:cxnLst>
                <a:cxn ang="0">
                  <a:pos x="T0" y="T1"/>
                </a:cxn>
                <a:cxn ang="0">
                  <a:pos x="T2" y="T3"/>
                </a:cxn>
                <a:cxn ang="0">
                  <a:pos x="T4" y="T5"/>
                </a:cxn>
                <a:cxn ang="0">
                  <a:pos x="T6" y="T7"/>
                </a:cxn>
                <a:cxn ang="0">
                  <a:pos x="T8" y="T9"/>
                </a:cxn>
              </a:cxnLst>
              <a:rect l="0" t="0" r="r" b="b"/>
              <a:pathLst>
                <a:path w="21" h="19">
                  <a:moveTo>
                    <a:pt x="21" y="17"/>
                  </a:moveTo>
                  <a:lnTo>
                    <a:pt x="2" y="0"/>
                  </a:lnTo>
                  <a:lnTo>
                    <a:pt x="0" y="5"/>
                  </a:lnTo>
                  <a:lnTo>
                    <a:pt x="16" y="19"/>
                  </a:lnTo>
                  <a:lnTo>
                    <a:pt x="21"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 name="任意多边形 303"/>
            <p:cNvSpPr/>
            <p:nvPr/>
          </p:nvSpPr>
          <p:spPr bwMode="auto">
            <a:xfrm>
              <a:off x="6958013" y="4895851"/>
              <a:ext cx="153988" cy="136525"/>
            </a:xfrm>
            <a:custGeom>
              <a:avLst/>
              <a:gdLst>
                <a:gd name="T0" fmla="*/ 33 w 97"/>
                <a:gd name="T1" fmla="*/ 29 h 86"/>
                <a:gd name="T2" fmla="*/ 2 w 97"/>
                <a:gd name="T3" fmla="*/ 0 h 86"/>
                <a:gd name="T4" fmla="*/ 0 w 97"/>
                <a:gd name="T5" fmla="*/ 5 h 86"/>
                <a:gd name="T6" fmla="*/ 31 w 97"/>
                <a:gd name="T7" fmla="*/ 31 h 86"/>
                <a:gd name="T8" fmla="*/ 33 w 97"/>
                <a:gd name="T9" fmla="*/ 29 h 86"/>
                <a:gd name="T10" fmla="*/ 97 w 97"/>
                <a:gd name="T11" fmla="*/ 81 h 86"/>
                <a:gd name="T12" fmla="*/ 66 w 97"/>
                <a:gd name="T13" fmla="*/ 55 h 86"/>
                <a:gd name="T14" fmla="*/ 62 w 97"/>
                <a:gd name="T15" fmla="*/ 57 h 86"/>
                <a:gd name="T16" fmla="*/ 95 w 97"/>
                <a:gd name="T17" fmla="*/ 86 h 86"/>
                <a:gd name="T18" fmla="*/ 97 w 97"/>
                <a:gd name="T19" fmla="*/ 8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86">
                  <a:moveTo>
                    <a:pt x="33" y="29"/>
                  </a:moveTo>
                  <a:lnTo>
                    <a:pt x="2" y="0"/>
                  </a:lnTo>
                  <a:lnTo>
                    <a:pt x="0" y="5"/>
                  </a:lnTo>
                  <a:lnTo>
                    <a:pt x="31" y="31"/>
                  </a:lnTo>
                  <a:lnTo>
                    <a:pt x="33" y="29"/>
                  </a:lnTo>
                  <a:close/>
                  <a:moveTo>
                    <a:pt x="97" y="81"/>
                  </a:moveTo>
                  <a:lnTo>
                    <a:pt x="66" y="55"/>
                  </a:lnTo>
                  <a:lnTo>
                    <a:pt x="62" y="57"/>
                  </a:lnTo>
                  <a:lnTo>
                    <a:pt x="95" y="86"/>
                  </a:lnTo>
                  <a:lnTo>
                    <a:pt x="97" y="81"/>
                  </a:lnTo>
                  <a:close/>
                </a:path>
              </a:pathLst>
            </a:custGeom>
            <a:solidFill>
              <a:srgbClr val="2E2E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8" name="任意多边形 304"/>
            <p:cNvSpPr/>
            <p:nvPr/>
          </p:nvSpPr>
          <p:spPr bwMode="auto">
            <a:xfrm>
              <a:off x="6958013" y="4895851"/>
              <a:ext cx="153988" cy="136525"/>
            </a:xfrm>
            <a:custGeom>
              <a:avLst/>
              <a:gdLst>
                <a:gd name="T0" fmla="*/ 33 w 97"/>
                <a:gd name="T1" fmla="*/ 29 h 86"/>
                <a:gd name="T2" fmla="*/ 2 w 97"/>
                <a:gd name="T3" fmla="*/ 0 h 86"/>
                <a:gd name="T4" fmla="*/ 0 w 97"/>
                <a:gd name="T5" fmla="*/ 5 h 86"/>
                <a:gd name="T6" fmla="*/ 31 w 97"/>
                <a:gd name="T7" fmla="*/ 31 h 86"/>
                <a:gd name="T8" fmla="*/ 33 w 97"/>
                <a:gd name="T9" fmla="*/ 29 h 86"/>
                <a:gd name="T10" fmla="*/ 97 w 97"/>
                <a:gd name="T11" fmla="*/ 81 h 86"/>
                <a:gd name="T12" fmla="*/ 66 w 97"/>
                <a:gd name="T13" fmla="*/ 55 h 86"/>
                <a:gd name="T14" fmla="*/ 62 w 97"/>
                <a:gd name="T15" fmla="*/ 57 h 86"/>
                <a:gd name="T16" fmla="*/ 95 w 97"/>
                <a:gd name="T17" fmla="*/ 86 h 86"/>
                <a:gd name="T18" fmla="*/ 97 w 97"/>
                <a:gd name="T19" fmla="*/ 8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86">
                  <a:moveTo>
                    <a:pt x="33" y="29"/>
                  </a:moveTo>
                  <a:lnTo>
                    <a:pt x="2" y="0"/>
                  </a:lnTo>
                  <a:lnTo>
                    <a:pt x="0" y="5"/>
                  </a:lnTo>
                  <a:lnTo>
                    <a:pt x="31" y="31"/>
                  </a:lnTo>
                  <a:lnTo>
                    <a:pt x="33" y="29"/>
                  </a:lnTo>
                  <a:moveTo>
                    <a:pt x="97" y="81"/>
                  </a:moveTo>
                  <a:lnTo>
                    <a:pt x="66" y="55"/>
                  </a:lnTo>
                  <a:lnTo>
                    <a:pt x="62" y="57"/>
                  </a:lnTo>
                  <a:lnTo>
                    <a:pt x="95" y="86"/>
                  </a:lnTo>
                  <a:lnTo>
                    <a:pt x="97"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9" name="任意多边形 305"/>
            <p:cNvSpPr/>
            <p:nvPr/>
          </p:nvSpPr>
          <p:spPr bwMode="auto">
            <a:xfrm>
              <a:off x="6878638" y="4829176"/>
              <a:ext cx="33338" cy="30163"/>
            </a:xfrm>
            <a:custGeom>
              <a:avLst/>
              <a:gdLst>
                <a:gd name="T0" fmla="*/ 21 w 21"/>
                <a:gd name="T1" fmla="*/ 16 h 19"/>
                <a:gd name="T2" fmla="*/ 2 w 21"/>
                <a:gd name="T3" fmla="*/ 0 h 19"/>
                <a:gd name="T4" fmla="*/ 0 w 21"/>
                <a:gd name="T5" fmla="*/ 4 h 19"/>
                <a:gd name="T6" fmla="*/ 19 w 21"/>
                <a:gd name="T7" fmla="*/ 19 h 19"/>
                <a:gd name="T8" fmla="*/ 21 w 21"/>
                <a:gd name="T9" fmla="*/ 16 h 19"/>
              </a:gdLst>
              <a:ahLst/>
              <a:cxnLst>
                <a:cxn ang="0">
                  <a:pos x="T0" y="T1"/>
                </a:cxn>
                <a:cxn ang="0">
                  <a:pos x="T2" y="T3"/>
                </a:cxn>
                <a:cxn ang="0">
                  <a:pos x="T4" y="T5"/>
                </a:cxn>
                <a:cxn ang="0">
                  <a:pos x="T6" y="T7"/>
                </a:cxn>
                <a:cxn ang="0">
                  <a:pos x="T8" y="T9"/>
                </a:cxn>
              </a:cxnLst>
              <a:rect l="0" t="0" r="r" b="b"/>
              <a:pathLst>
                <a:path w="21" h="19">
                  <a:moveTo>
                    <a:pt x="21" y="16"/>
                  </a:moveTo>
                  <a:lnTo>
                    <a:pt x="2" y="0"/>
                  </a:lnTo>
                  <a:lnTo>
                    <a:pt x="0" y="4"/>
                  </a:lnTo>
                  <a:lnTo>
                    <a:pt x="19" y="19"/>
                  </a:lnTo>
                  <a:lnTo>
                    <a:pt x="21" y="16"/>
                  </a:lnTo>
                  <a:close/>
                </a:path>
              </a:pathLst>
            </a:custGeom>
            <a:solidFill>
              <a:srgbClr val="2E2E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0" name="任意多边形 306"/>
            <p:cNvSpPr/>
            <p:nvPr/>
          </p:nvSpPr>
          <p:spPr bwMode="auto">
            <a:xfrm>
              <a:off x="6878638" y="4829176"/>
              <a:ext cx="33338" cy="30163"/>
            </a:xfrm>
            <a:custGeom>
              <a:avLst/>
              <a:gdLst>
                <a:gd name="T0" fmla="*/ 21 w 21"/>
                <a:gd name="T1" fmla="*/ 16 h 19"/>
                <a:gd name="T2" fmla="*/ 2 w 21"/>
                <a:gd name="T3" fmla="*/ 0 h 19"/>
                <a:gd name="T4" fmla="*/ 0 w 21"/>
                <a:gd name="T5" fmla="*/ 4 h 19"/>
                <a:gd name="T6" fmla="*/ 19 w 21"/>
                <a:gd name="T7" fmla="*/ 19 h 19"/>
              </a:gdLst>
              <a:ahLst/>
              <a:cxnLst>
                <a:cxn ang="0">
                  <a:pos x="T0" y="T1"/>
                </a:cxn>
                <a:cxn ang="0">
                  <a:pos x="T2" y="T3"/>
                </a:cxn>
                <a:cxn ang="0">
                  <a:pos x="T4" y="T5"/>
                </a:cxn>
                <a:cxn ang="0">
                  <a:pos x="T6" y="T7"/>
                </a:cxn>
              </a:cxnLst>
              <a:rect l="0" t="0" r="r" b="b"/>
              <a:pathLst>
                <a:path w="21" h="19">
                  <a:moveTo>
                    <a:pt x="21" y="16"/>
                  </a:moveTo>
                  <a:lnTo>
                    <a:pt x="2" y="0"/>
                  </a:lnTo>
                  <a:lnTo>
                    <a:pt x="0" y="4"/>
                  </a:lnTo>
                  <a:lnTo>
                    <a:pt x="19"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1" name="任意多边形 307"/>
            <p:cNvSpPr/>
            <p:nvPr/>
          </p:nvSpPr>
          <p:spPr bwMode="auto">
            <a:xfrm>
              <a:off x="4038600" y="4194176"/>
              <a:ext cx="2990850" cy="558800"/>
            </a:xfrm>
            <a:custGeom>
              <a:avLst/>
              <a:gdLst>
                <a:gd name="T0" fmla="*/ 719 w 793"/>
                <a:gd name="T1" fmla="*/ 148 h 148"/>
                <a:gd name="T2" fmla="*/ 0 w 793"/>
                <a:gd name="T3" fmla="*/ 148 h 148"/>
                <a:gd name="T4" fmla="*/ 0 w 793"/>
                <a:gd name="T5" fmla="*/ 0 h 148"/>
                <a:gd name="T6" fmla="*/ 719 w 793"/>
                <a:gd name="T7" fmla="*/ 0 h 148"/>
                <a:gd name="T8" fmla="*/ 793 w 793"/>
                <a:gd name="T9" fmla="*/ 74 h 148"/>
                <a:gd name="T10" fmla="*/ 719 w 793"/>
                <a:gd name="T11" fmla="*/ 148 h 148"/>
              </a:gdLst>
              <a:ahLst/>
              <a:cxnLst>
                <a:cxn ang="0">
                  <a:pos x="T0" y="T1"/>
                </a:cxn>
                <a:cxn ang="0">
                  <a:pos x="T2" y="T3"/>
                </a:cxn>
                <a:cxn ang="0">
                  <a:pos x="T4" y="T5"/>
                </a:cxn>
                <a:cxn ang="0">
                  <a:pos x="T6" y="T7"/>
                </a:cxn>
                <a:cxn ang="0">
                  <a:pos x="T8" y="T9"/>
                </a:cxn>
                <a:cxn ang="0">
                  <a:pos x="T10" y="T11"/>
                </a:cxn>
              </a:cxnLst>
              <a:rect l="0" t="0" r="r" b="b"/>
              <a:pathLst>
                <a:path w="793" h="148">
                  <a:moveTo>
                    <a:pt x="719" y="148"/>
                  </a:moveTo>
                  <a:cubicBezTo>
                    <a:pt x="0" y="148"/>
                    <a:pt x="0" y="148"/>
                    <a:pt x="0" y="148"/>
                  </a:cubicBezTo>
                  <a:cubicBezTo>
                    <a:pt x="0" y="0"/>
                    <a:pt x="0" y="0"/>
                    <a:pt x="0" y="0"/>
                  </a:cubicBezTo>
                  <a:cubicBezTo>
                    <a:pt x="719" y="0"/>
                    <a:pt x="719" y="0"/>
                    <a:pt x="719" y="0"/>
                  </a:cubicBezTo>
                  <a:cubicBezTo>
                    <a:pt x="760" y="0"/>
                    <a:pt x="793" y="33"/>
                    <a:pt x="793" y="74"/>
                  </a:cubicBezTo>
                  <a:cubicBezTo>
                    <a:pt x="793" y="115"/>
                    <a:pt x="760" y="148"/>
                    <a:pt x="719" y="148"/>
                  </a:cubicBezTo>
                </a:path>
              </a:pathLst>
            </a:custGeom>
            <a:solidFill>
              <a:srgbClr val="D5DA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2" name="任意多边形 308"/>
            <p:cNvSpPr/>
            <p:nvPr/>
          </p:nvSpPr>
          <p:spPr bwMode="auto">
            <a:xfrm>
              <a:off x="3917950" y="4133851"/>
              <a:ext cx="3133725" cy="679450"/>
            </a:xfrm>
            <a:custGeom>
              <a:avLst/>
              <a:gdLst>
                <a:gd name="T0" fmla="*/ 16 w 831"/>
                <a:gd name="T1" fmla="*/ 32 h 180"/>
                <a:gd name="T2" fmla="*/ 735 w 831"/>
                <a:gd name="T3" fmla="*/ 32 h 180"/>
                <a:gd name="T4" fmla="*/ 781 w 831"/>
                <a:gd name="T5" fmla="*/ 49 h 180"/>
                <a:gd name="T6" fmla="*/ 794 w 831"/>
                <a:gd name="T7" fmla="*/ 67 h 180"/>
                <a:gd name="T8" fmla="*/ 799 w 831"/>
                <a:gd name="T9" fmla="*/ 88 h 180"/>
                <a:gd name="T10" fmla="*/ 799 w 831"/>
                <a:gd name="T11" fmla="*/ 92 h 180"/>
                <a:gd name="T12" fmla="*/ 794 w 831"/>
                <a:gd name="T13" fmla="*/ 113 h 180"/>
                <a:gd name="T14" fmla="*/ 771 w 831"/>
                <a:gd name="T15" fmla="*/ 138 h 180"/>
                <a:gd name="T16" fmla="*/ 735 w 831"/>
                <a:gd name="T17" fmla="*/ 148 h 180"/>
                <a:gd name="T18" fmla="*/ 16 w 831"/>
                <a:gd name="T19" fmla="*/ 148 h 180"/>
                <a:gd name="T20" fmla="*/ 0 w 831"/>
                <a:gd name="T21" fmla="*/ 164 h 180"/>
                <a:gd name="T22" fmla="*/ 16 w 831"/>
                <a:gd name="T23" fmla="*/ 180 h 180"/>
                <a:gd name="T24" fmla="*/ 735 w 831"/>
                <a:gd name="T25" fmla="*/ 180 h 180"/>
                <a:gd name="T26" fmla="*/ 802 w 831"/>
                <a:gd name="T27" fmla="*/ 155 h 180"/>
                <a:gd name="T28" fmla="*/ 823 w 831"/>
                <a:gd name="T29" fmla="*/ 127 h 180"/>
                <a:gd name="T30" fmla="*/ 831 w 831"/>
                <a:gd name="T31" fmla="*/ 92 h 180"/>
                <a:gd name="T32" fmla="*/ 831 w 831"/>
                <a:gd name="T33" fmla="*/ 88 h 180"/>
                <a:gd name="T34" fmla="*/ 823 w 831"/>
                <a:gd name="T35" fmla="*/ 53 h 180"/>
                <a:gd name="T36" fmla="*/ 788 w 831"/>
                <a:gd name="T37" fmla="*/ 15 h 180"/>
                <a:gd name="T38" fmla="*/ 735 w 831"/>
                <a:gd name="T39" fmla="*/ 0 h 180"/>
                <a:gd name="T40" fmla="*/ 16 w 831"/>
                <a:gd name="T41" fmla="*/ 0 h 180"/>
                <a:gd name="T42" fmla="*/ 0 w 831"/>
                <a:gd name="T43" fmla="*/ 16 h 180"/>
                <a:gd name="T44" fmla="*/ 16 w 831"/>
                <a:gd name="T45" fmla="*/ 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1" h="180">
                  <a:moveTo>
                    <a:pt x="16" y="32"/>
                  </a:moveTo>
                  <a:cubicBezTo>
                    <a:pt x="735" y="32"/>
                    <a:pt x="735" y="32"/>
                    <a:pt x="735" y="32"/>
                  </a:cubicBezTo>
                  <a:cubicBezTo>
                    <a:pt x="753" y="32"/>
                    <a:pt x="769" y="39"/>
                    <a:pt x="781" y="49"/>
                  </a:cubicBezTo>
                  <a:cubicBezTo>
                    <a:pt x="787" y="54"/>
                    <a:pt x="791" y="60"/>
                    <a:pt x="794" y="67"/>
                  </a:cubicBezTo>
                  <a:cubicBezTo>
                    <a:pt x="797" y="73"/>
                    <a:pt x="799" y="80"/>
                    <a:pt x="799" y="88"/>
                  </a:cubicBezTo>
                  <a:cubicBezTo>
                    <a:pt x="799" y="92"/>
                    <a:pt x="799" y="92"/>
                    <a:pt x="799" y="92"/>
                  </a:cubicBezTo>
                  <a:cubicBezTo>
                    <a:pt x="799" y="99"/>
                    <a:pt x="797" y="106"/>
                    <a:pt x="794" y="113"/>
                  </a:cubicBezTo>
                  <a:cubicBezTo>
                    <a:pt x="790" y="123"/>
                    <a:pt x="782" y="132"/>
                    <a:pt x="771" y="138"/>
                  </a:cubicBezTo>
                  <a:cubicBezTo>
                    <a:pt x="761" y="144"/>
                    <a:pt x="749" y="148"/>
                    <a:pt x="735" y="148"/>
                  </a:cubicBezTo>
                  <a:cubicBezTo>
                    <a:pt x="16" y="148"/>
                    <a:pt x="16" y="148"/>
                    <a:pt x="16" y="148"/>
                  </a:cubicBezTo>
                  <a:cubicBezTo>
                    <a:pt x="8" y="148"/>
                    <a:pt x="0" y="155"/>
                    <a:pt x="0" y="164"/>
                  </a:cubicBezTo>
                  <a:cubicBezTo>
                    <a:pt x="0" y="173"/>
                    <a:pt x="8" y="180"/>
                    <a:pt x="16" y="180"/>
                  </a:cubicBezTo>
                  <a:cubicBezTo>
                    <a:pt x="735" y="180"/>
                    <a:pt x="735" y="180"/>
                    <a:pt x="735" y="180"/>
                  </a:cubicBezTo>
                  <a:cubicBezTo>
                    <a:pt x="761" y="180"/>
                    <a:pt x="785" y="170"/>
                    <a:pt x="802" y="155"/>
                  </a:cubicBezTo>
                  <a:cubicBezTo>
                    <a:pt x="811" y="147"/>
                    <a:pt x="818" y="137"/>
                    <a:pt x="823" y="127"/>
                  </a:cubicBezTo>
                  <a:cubicBezTo>
                    <a:pt x="828" y="116"/>
                    <a:pt x="831" y="104"/>
                    <a:pt x="831" y="92"/>
                  </a:cubicBezTo>
                  <a:cubicBezTo>
                    <a:pt x="831" y="88"/>
                    <a:pt x="831" y="88"/>
                    <a:pt x="831" y="88"/>
                  </a:cubicBezTo>
                  <a:cubicBezTo>
                    <a:pt x="831" y="76"/>
                    <a:pt x="828" y="64"/>
                    <a:pt x="823" y="53"/>
                  </a:cubicBezTo>
                  <a:cubicBezTo>
                    <a:pt x="816" y="37"/>
                    <a:pt x="803" y="24"/>
                    <a:pt x="788" y="15"/>
                  </a:cubicBezTo>
                  <a:cubicBezTo>
                    <a:pt x="773" y="5"/>
                    <a:pt x="754" y="0"/>
                    <a:pt x="735" y="0"/>
                  </a:cubicBezTo>
                  <a:cubicBezTo>
                    <a:pt x="16" y="0"/>
                    <a:pt x="16" y="0"/>
                    <a:pt x="16" y="0"/>
                  </a:cubicBezTo>
                  <a:cubicBezTo>
                    <a:pt x="8" y="0"/>
                    <a:pt x="0" y="7"/>
                    <a:pt x="0" y="16"/>
                  </a:cubicBezTo>
                  <a:cubicBezTo>
                    <a:pt x="0" y="25"/>
                    <a:pt x="8" y="32"/>
                    <a:pt x="16" y="32"/>
                  </a:cubicBezTo>
                </a:path>
              </a:pathLst>
            </a:custGeom>
            <a:solidFill>
              <a:srgbClr val="A62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 name="任意多边形 309"/>
            <p:cNvSpPr/>
            <p:nvPr/>
          </p:nvSpPr>
          <p:spPr bwMode="auto">
            <a:xfrm>
              <a:off x="4271963" y="4194176"/>
              <a:ext cx="2990850" cy="558800"/>
            </a:xfrm>
            <a:custGeom>
              <a:avLst/>
              <a:gdLst>
                <a:gd name="T0" fmla="*/ 719 w 793"/>
                <a:gd name="T1" fmla="*/ 148 h 148"/>
                <a:gd name="T2" fmla="*/ 0 w 793"/>
                <a:gd name="T3" fmla="*/ 148 h 148"/>
                <a:gd name="T4" fmla="*/ 0 w 793"/>
                <a:gd name="T5" fmla="*/ 0 h 148"/>
                <a:gd name="T6" fmla="*/ 719 w 793"/>
                <a:gd name="T7" fmla="*/ 0 h 148"/>
                <a:gd name="T8" fmla="*/ 793 w 793"/>
                <a:gd name="T9" fmla="*/ 74 h 148"/>
                <a:gd name="T10" fmla="*/ 719 w 793"/>
                <a:gd name="T11" fmla="*/ 148 h 148"/>
              </a:gdLst>
              <a:ahLst/>
              <a:cxnLst>
                <a:cxn ang="0">
                  <a:pos x="T0" y="T1"/>
                </a:cxn>
                <a:cxn ang="0">
                  <a:pos x="T2" y="T3"/>
                </a:cxn>
                <a:cxn ang="0">
                  <a:pos x="T4" y="T5"/>
                </a:cxn>
                <a:cxn ang="0">
                  <a:pos x="T6" y="T7"/>
                </a:cxn>
                <a:cxn ang="0">
                  <a:pos x="T8" y="T9"/>
                </a:cxn>
                <a:cxn ang="0">
                  <a:pos x="T10" y="T11"/>
                </a:cxn>
              </a:cxnLst>
              <a:rect l="0" t="0" r="r" b="b"/>
              <a:pathLst>
                <a:path w="793" h="148">
                  <a:moveTo>
                    <a:pt x="719" y="148"/>
                  </a:moveTo>
                  <a:cubicBezTo>
                    <a:pt x="0" y="148"/>
                    <a:pt x="0" y="148"/>
                    <a:pt x="0" y="148"/>
                  </a:cubicBezTo>
                  <a:cubicBezTo>
                    <a:pt x="0" y="0"/>
                    <a:pt x="0" y="0"/>
                    <a:pt x="0" y="0"/>
                  </a:cubicBezTo>
                  <a:cubicBezTo>
                    <a:pt x="719" y="0"/>
                    <a:pt x="719" y="0"/>
                    <a:pt x="719" y="0"/>
                  </a:cubicBezTo>
                  <a:cubicBezTo>
                    <a:pt x="760" y="0"/>
                    <a:pt x="793" y="33"/>
                    <a:pt x="793" y="74"/>
                  </a:cubicBezTo>
                  <a:cubicBezTo>
                    <a:pt x="793" y="115"/>
                    <a:pt x="760" y="148"/>
                    <a:pt x="719" y="148"/>
                  </a:cubicBezTo>
                </a:path>
              </a:pathLst>
            </a:custGeom>
            <a:solidFill>
              <a:srgbClr val="EBF0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4" name="任意多边形 310"/>
            <p:cNvSpPr/>
            <p:nvPr/>
          </p:nvSpPr>
          <p:spPr bwMode="auto">
            <a:xfrm>
              <a:off x="4024313" y="4319588"/>
              <a:ext cx="3208338" cy="30163"/>
            </a:xfrm>
            <a:custGeom>
              <a:avLst/>
              <a:gdLst>
                <a:gd name="T0" fmla="*/ 4 w 851"/>
                <a:gd name="T1" fmla="*/ 0 h 8"/>
                <a:gd name="T2" fmla="*/ 0 w 851"/>
                <a:gd name="T3" fmla="*/ 4 h 8"/>
                <a:gd name="T4" fmla="*/ 4 w 851"/>
                <a:gd name="T5" fmla="*/ 8 h 8"/>
                <a:gd name="T6" fmla="*/ 4 w 851"/>
                <a:gd name="T7" fmla="*/ 0 h 8"/>
                <a:gd name="T8" fmla="*/ 847 w 851"/>
                <a:gd name="T9" fmla="*/ 0 h 8"/>
                <a:gd name="T10" fmla="*/ 847 w 851"/>
                <a:gd name="T11" fmla="*/ 0 h 8"/>
                <a:gd name="T12" fmla="*/ 851 w 851"/>
                <a:gd name="T13" fmla="*/ 6 h 8"/>
                <a:gd name="T14" fmla="*/ 851 w 851"/>
                <a:gd name="T15" fmla="*/ 4 h 8"/>
                <a:gd name="T16" fmla="*/ 847 w 851"/>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1" h="8">
                  <a:moveTo>
                    <a:pt x="4" y="0"/>
                  </a:moveTo>
                  <a:cubicBezTo>
                    <a:pt x="1" y="0"/>
                    <a:pt x="0" y="2"/>
                    <a:pt x="0" y="4"/>
                  </a:cubicBezTo>
                  <a:cubicBezTo>
                    <a:pt x="0" y="6"/>
                    <a:pt x="1" y="8"/>
                    <a:pt x="4" y="8"/>
                  </a:cubicBezTo>
                  <a:cubicBezTo>
                    <a:pt x="4" y="0"/>
                    <a:pt x="4" y="0"/>
                    <a:pt x="4" y="0"/>
                  </a:cubicBezTo>
                  <a:moveTo>
                    <a:pt x="847" y="0"/>
                  </a:moveTo>
                  <a:cubicBezTo>
                    <a:pt x="847" y="0"/>
                    <a:pt x="847" y="0"/>
                    <a:pt x="847" y="0"/>
                  </a:cubicBezTo>
                  <a:cubicBezTo>
                    <a:pt x="848" y="2"/>
                    <a:pt x="849" y="4"/>
                    <a:pt x="851" y="6"/>
                  </a:cubicBezTo>
                  <a:cubicBezTo>
                    <a:pt x="851" y="6"/>
                    <a:pt x="851" y="5"/>
                    <a:pt x="851" y="4"/>
                  </a:cubicBezTo>
                  <a:cubicBezTo>
                    <a:pt x="851" y="2"/>
                    <a:pt x="849" y="0"/>
                    <a:pt x="847" y="0"/>
                  </a:cubicBezTo>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5" name="任意多边形 311"/>
            <p:cNvSpPr/>
            <p:nvPr/>
          </p:nvSpPr>
          <p:spPr bwMode="auto">
            <a:xfrm>
              <a:off x="4038600" y="4319588"/>
              <a:ext cx="233363" cy="30163"/>
            </a:xfrm>
            <a:custGeom>
              <a:avLst/>
              <a:gdLst>
                <a:gd name="T0" fmla="*/ 147 w 147"/>
                <a:gd name="T1" fmla="*/ 0 h 19"/>
                <a:gd name="T2" fmla="*/ 0 w 147"/>
                <a:gd name="T3" fmla="*/ 0 h 19"/>
                <a:gd name="T4" fmla="*/ 0 w 147"/>
                <a:gd name="T5" fmla="*/ 0 h 19"/>
                <a:gd name="T6" fmla="*/ 0 w 147"/>
                <a:gd name="T7" fmla="*/ 19 h 19"/>
                <a:gd name="T8" fmla="*/ 0 w 147"/>
                <a:gd name="T9" fmla="*/ 19 h 19"/>
                <a:gd name="T10" fmla="*/ 147 w 147"/>
                <a:gd name="T11" fmla="*/ 19 h 19"/>
                <a:gd name="T12" fmla="*/ 147 w 14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47" h="19">
                  <a:moveTo>
                    <a:pt x="147" y="0"/>
                  </a:moveTo>
                  <a:lnTo>
                    <a:pt x="0" y="0"/>
                  </a:lnTo>
                  <a:lnTo>
                    <a:pt x="0" y="0"/>
                  </a:lnTo>
                  <a:lnTo>
                    <a:pt x="0" y="19"/>
                  </a:lnTo>
                  <a:lnTo>
                    <a:pt x="0" y="19"/>
                  </a:lnTo>
                  <a:lnTo>
                    <a:pt x="147" y="19"/>
                  </a:lnTo>
                  <a:lnTo>
                    <a:pt x="147" y="0"/>
                  </a:lnTo>
                  <a:close/>
                </a:path>
              </a:pathLst>
            </a:custGeom>
            <a:solidFill>
              <a:srgbClr val="BCC0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6" name="任意多边形 312"/>
            <p:cNvSpPr/>
            <p:nvPr/>
          </p:nvSpPr>
          <p:spPr bwMode="auto">
            <a:xfrm>
              <a:off x="4038600" y="4319588"/>
              <a:ext cx="233363" cy="30163"/>
            </a:xfrm>
            <a:custGeom>
              <a:avLst/>
              <a:gdLst>
                <a:gd name="T0" fmla="*/ 147 w 147"/>
                <a:gd name="T1" fmla="*/ 0 h 19"/>
                <a:gd name="T2" fmla="*/ 0 w 147"/>
                <a:gd name="T3" fmla="*/ 0 h 19"/>
                <a:gd name="T4" fmla="*/ 0 w 147"/>
                <a:gd name="T5" fmla="*/ 0 h 19"/>
                <a:gd name="T6" fmla="*/ 0 w 147"/>
                <a:gd name="T7" fmla="*/ 19 h 19"/>
                <a:gd name="T8" fmla="*/ 0 w 147"/>
                <a:gd name="T9" fmla="*/ 19 h 19"/>
                <a:gd name="T10" fmla="*/ 147 w 147"/>
                <a:gd name="T11" fmla="*/ 19 h 19"/>
                <a:gd name="T12" fmla="*/ 147 w 14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47" h="19">
                  <a:moveTo>
                    <a:pt x="147" y="0"/>
                  </a:moveTo>
                  <a:lnTo>
                    <a:pt x="0" y="0"/>
                  </a:lnTo>
                  <a:lnTo>
                    <a:pt x="0" y="0"/>
                  </a:lnTo>
                  <a:lnTo>
                    <a:pt x="0" y="19"/>
                  </a:lnTo>
                  <a:lnTo>
                    <a:pt x="0" y="19"/>
                  </a:lnTo>
                  <a:lnTo>
                    <a:pt x="147" y="19"/>
                  </a:lnTo>
                  <a:lnTo>
                    <a:pt x="1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7" name="任意多边形 313"/>
            <p:cNvSpPr/>
            <p:nvPr/>
          </p:nvSpPr>
          <p:spPr bwMode="auto">
            <a:xfrm>
              <a:off x="4271963" y="4319588"/>
              <a:ext cx="2960688" cy="30163"/>
            </a:xfrm>
            <a:custGeom>
              <a:avLst/>
              <a:gdLst>
                <a:gd name="T0" fmla="*/ 781 w 785"/>
                <a:gd name="T1" fmla="*/ 0 h 8"/>
                <a:gd name="T2" fmla="*/ 0 w 785"/>
                <a:gd name="T3" fmla="*/ 0 h 8"/>
                <a:gd name="T4" fmla="*/ 0 w 785"/>
                <a:gd name="T5" fmla="*/ 8 h 8"/>
                <a:gd name="T6" fmla="*/ 781 w 785"/>
                <a:gd name="T7" fmla="*/ 8 h 8"/>
                <a:gd name="T8" fmla="*/ 785 w 785"/>
                <a:gd name="T9" fmla="*/ 6 h 8"/>
                <a:gd name="T10" fmla="*/ 781 w 785"/>
                <a:gd name="T11" fmla="*/ 0 h 8"/>
              </a:gdLst>
              <a:ahLst/>
              <a:cxnLst>
                <a:cxn ang="0">
                  <a:pos x="T0" y="T1"/>
                </a:cxn>
                <a:cxn ang="0">
                  <a:pos x="T2" y="T3"/>
                </a:cxn>
                <a:cxn ang="0">
                  <a:pos x="T4" y="T5"/>
                </a:cxn>
                <a:cxn ang="0">
                  <a:pos x="T6" y="T7"/>
                </a:cxn>
                <a:cxn ang="0">
                  <a:pos x="T8" y="T9"/>
                </a:cxn>
                <a:cxn ang="0">
                  <a:pos x="T10" y="T11"/>
                </a:cxn>
              </a:cxnLst>
              <a:rect l="0" t="0" r="r" b="b"/>
              <a:pathLst>
                <a:path w="785" h="8">
                  <a:moveTo>
                    <a:pt x="781" y="0"/>
                  </a:moveTo>
                  <a:cubicBezTo>
                    <a:pt x="0" y="0"/>
                    <a:pt x="0" y="0"/>
                    <a:pt x="0" y="0"/>
                  </a:cubicBezTo>
                  <a:cubicBezTo>
                    <a:pt x="0" y="8"/>
                    <a:pt x="0" y="8"/>
                    <a:pt x="0" y="8"/>
                  </a:cubicBezTo>
                  <a:cubicBezTo>
                    <a:pt x="781" y="8"/>
                    <a:pt x="781" y="8"/>
                    <a:pt x="781" y="8"/>
                  </a:cubicBezTo>
                  <a:cubicBezTo>
                    <a:pt x="783" y="8"/>
                    <a:pt x="784" y="7"/>
                    <a:pt x="785" y="6"/>
                  </a:cubicBezTo>
                  <a:cubicBezTo>
                    <a:pt x="783" y="4"/>
                    <a:pt x="782" y="2"/>
                    <a:pt x="781" y="0"/>
                  </a:cubicBezTo>
                </a:path>
              </a:pathLst>
            </a:custGeom>
            <a:solidFill>
              <a:srgbClr val="CED2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8" name="任意多边形 314"/>
            <p:cNvSpPr/>
            <p:nvPr/>
          </p:nvSpPr>
          <p:spPr bwMode="auto">
            <a:xfrm>
              <a:off x="4024313" y="4418013"/>
              <a:ext cx="3279775" cy="30163"/>
            </a:xfrm>
            <a:custGeom>
              <a:avLst/>
              <a:gdLst>
                <a:gd name="T0" fmla="*/ 4 w 870"/>
                <a:gd name="T1" fmla="*/ 0 h 8"/>
                <a:gd name="T2" fmla="*/ 0 w 870"/>
                <a:gd name="T3" fmla="*/ 4 h 8"/>
                <a:gd name="T4" fmla="*/ 4 w 870"/>
                <a:gd name="T5" fmla="*/ 8 h 8"/>
                <a:gd name="T6" fmla="*/ 4 w 870"/>
                <a:gd name="T7" fmla="*/ 0 h 8"/>
                <a:gd name="T8" fmla="*/ 866 w 870"/>
                <a:gd name="T9" fmla="*/ 0 h 8"/>
                <a:gd name="T10" fmla="*/ 858 w 870"/>
                <a:gd name="T11" fmla="*/ 0 h 8"/>
                <a:gd name="T12" fmla="*/ 859 w 870"/>
                <a:gd name="T13" fmla="*/ 8 h 8"/>
                <a:gd name="T14" fmla="*/ 866 w 870"/>
                <a:gd name="T15" fmla="*/ 8 h 8"/>
                <a:gd name="T16" fmla="*/ 870 w 870"/>
                <a:gd name="T17" fmla="*/ 4 h 8"/>
                <a:gd name="T18" fmla="*/ 866 w 870"/>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0" h="8">
                  <a:moveTo>
                    <a:pt x="4" y="0"/>
                  </a:moveTo>
                  <a:cubicBezTo>
                    <a:pt x="1" y="0"/>
                    <a:pt x="0" y="2"/>
                    <a:pt x="0" y="4"/>
                  </a:cubicBezTo>
                  <a:cubicBezTo>
                    <a:pt x="0" y="6"/>
                    <a:pt x="1" y="8"/>
                    <a:pt x="4" y="8"/>
                  </a:cubicBezTo>
                  <a:cubicBezTo>
                    <a:pt x="4" y="0"/>
                    <a:pt x="4" y="0"/>
                    <a:pt x="4" y="0"/>
                  </a:cubicBezTo>
                  <a:moveTo>
                    <a:pt x="866" y="0"/>
                  </a:moveTo>
                  <a:cubicBezTo>
                    <a:pt x="858" y="0"/>
                    <a:pt x="858" y="0"/>
                    <a:pt x="858" y="0"/>
                  </a:cubicBezTo>
                  <a:cubicBezTo>
                    <a:pt x="858" y="3"/>
                    <a:pt x="859" y="6"/>
                    <a:pt x="859" y="8"/>
                  </a:cubicBezTo>
                  <a:cubicBezTo>
                    <a:pt x="866" y="8"/>
                    <a:pt x="866" y="8"/>
                    <a:pt x="866" y="8"/>
                  </a:cubicBezTo>
                  <a:cubicBezTo>
                    <a:pt x="869" y="8"/>
                    <a:pt x="870" y="6"/>
                    <a:pt x="870" y="4"/>
                  </a:cubicBezTo>
                  <a:cubicBezTo>
                    <a:pt x="870" y="2"/>
                    <a:pt x="869" y="0"/>
                    <a:pt x="866" y="0"/>
                  </a:cubicBezTo>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9" name="任意多边形 315"/>
            <p:cNvSpPr/>
            <p:nvPr/>
          </p:nvSpPr>
          <p:spPr bwMode="auto">
            <a:xfrm>
              <a:off x="4038600" y="4418013"/>
              <a:ext cx="233363" cy="30163"/>
            </a:xfrm>
            <a:custGeom>
              <a:avLst/>
              <a:gdLst>
                <a:gd name="T0" fmla="*/ 147 w 147"/>
                <a:gd name="T1" fmla="*/ 0 h 19"/>
                <a:gd name="T2" fmla="*/ 0 w 147"/>
                <a:gd name="T3" fmla="*/ 0 h 19"/>
                <a:gd name="T4" fmla="*/ 0 w 147"/>
                <a:gd name="T5" fmla="*/ 0 h 19"/>
                <a:gd name="T6" fmla="*/ 0 w 147"/>
                <a:gd name="T7" fmla="*/ 19 h 19"/>
                <a:gd name="T8" fmla="*/ 0 w 147"/>
                <a:gd name="T9" fmla="*/ 19 h 19"/>
                <a:gd name="T10" fmla="*/ 147 w 147"/>
                <a:gd name="T11" fmla="*/ 19 h 19"/>
                <a:gd name="T12" fmla="*/ 147 w 14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47" h="19">
                  <a:moveTo>
                    <a:pt x="147" y="0"/>
                  </a:moveTo>
                  <a:lnTo>
                    <a:pt x="0" y="0"/>
                  </a:lnTo>
                  <a:lnTo>
                    <a:pt x="0" y="0"/>
                  </a:lnTo>
                  <a:lnTo>
                    <a:pt x="0" y="19"/>
                  </a:lnTo>
                  <a:lnTo>
                    <a:pt x="0" y="19"/>
                  </a:lnTo>
                  <a:lnTo>
                    <a:pt x="147" y="19"/>
                  </a:lnTo>
                  <a:lnTo>
                    <a:pt x="147" y="0"/>
                  </a:lnTo>
                  <a:close/>
                </a:path>
              </a:pathLst>
            </a:custGeom>
            <a:solidFill>
              <a:srgbClr val="BCC0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0" name="任意多边形 316"/>
            <p:cNvSpPr/>
            <p:nvPr/>
          </p:nvSpPr>
          <p:spPr bwMode="auto">
            <a:xfrm>
              <a:off x="4038600" y="4418013"/>
              <a:ext cx="233363" cy="30163"/>
            </a:xfrm>
            <a:custGeom>
              <a:avLst/>
              <a:gdLst>
                <a:gd name="T0" fmla="*/ 147 w 147"/>
                <a:gd name="T1" fmla="*/ 0 h 19"/>
                <a:gd name="T2" fmla="*/ 0 w 147"/>
                <a:gd name="T3" fmla="*/ 0 h 19"/>
                <a:gd name="T4" fmla="*/ 0 w 147"/>
                <a:gd name="T5" fmla="*/ 0 h 19"/>
                <a:gd name="T6" fmla="*/ 0 w 147"/>
                <a:gd name="T7" fmla="*/ 19 h 19"/>
                <a:gd name="T8" fmla="*/ 0 w 147"/>
                <a:gd name="T9" fmla="*/ 19 h 19"/>
                <a:gd name="T10" fmla="*/ 147 w 147"/>
                <a:gd name="T11" fmla="*/ 19 h 19"/>
                <a:gd name="T12" fmla="*/ 147 w 14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47" h="19">
                  <a:moveTo>
                    <a:pt x="147" y="0"/>
                  </a:moveTo>
                  <a:lnTo>
                    <a:pt x="0" y="0"/>
                  </a:lnTo>
                  <a:lnTo>
                    <a:pt x="0" y="0"/>
                  </a:lnTo>
                  <a:lnTo>
                    <a:pt x="0" y="19"/>
                  </a:lnTo>
                  <a:lnTo>
                    <a:pt x="0" y="19"/>
                  </a:lnTo>
                  <a:lnTo>
                    <a:pt x="147" y="19"/>
                  </a:lnTo>
                  <a:lnTo>
                    <a:pt x="1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1" name="任意多边形 317"/>
            <p:cNvSpPr/>
            <p:nvPr/>
          </p:nvSpPr>
          <p:spPr bwMode="auto">
            <a:xfrm>
              <a:off x="4271963" y="4418013"/>
              <a:ext cx="2990850" cy="30163"/>
            </a:xfrm>
            <a:custGeom>
              <a:avLst/>
              <a:gdLst>
                <a:gd name="T0" fmla="*/ 792 w 793"/>
                <a:gd name="T1" fmla="*/ 0 h 8"/>
                <a:gd name="T2" fmla="*/ 0 w 793"/>
                <a:gd name="T3" fmla="*/ 0 h 8"/>
                <a:gd name="T4" fmla="*/ 0 w 793"/>
                <a:gd name="T5" fmla="*/ 8 h 8"/>
                <a:gd name="T6" fmla="*/ 793 w 793"/>
                <a:gd name="T7" fmla="*/ 8 h 8"/>
                <a:gd name="T8" fmla="*/ 792 w 793"/>
                <a:gd name="T9" fmla="*/ 0 h 8"/>
              </a:gdLst>
              <a:ahLst/>
              <a:cxnLst>
                <a:cxn ang="0">
                  <a:pos x="T0" y="T1"/>
                </a:cxn>
                <a:cxn ang="0">
                  <a:pos x="T2" y="T3"/>
                </a:cxn>
                <a:cxn ang="0">
                  <a:pos x="T4" y="T5"/>
                </a:cxn>
                <a:cxn ang="0">
                  <a:pos x="T6" y="T7"/>
                </a:cxn>
                <a:cxn ang="0">
                  <a:pos x="T8" y="T9"/>
                </a:cxn>
              </a:cxnLst>
              <a:rect l="0" t="0" r="r" b="b"/>
              <a:pathLst>
                <a:path w="793" h="8">
                  <a:moveTo>
                    <a:pt x="792" y="0"/>
                  </a:moveTo>
                  <a:cubicBezTo>
                    <a:pt x="0" y="0"/>
                    <a:pt x="0" y="0"/>
                    <a:pt x="0" y="0"/>
                  </a:cubicBezTo>
                  <a:cubicBezTo>
                    <a:pt x="0" y="8"/>
                    <a:pt x="0" y="8"/>
                    <a:pt x="0" y="8"/>
                  </a:cubicBezTo>
                  <a:cubicBezTo>
                    <a:pt x="793" y="8"/>
                    <a:pt x="793" y="8"/>
                    <a:pt x="793" y="8"/>
                  </a:cubicBezTo>
                  <a:cubicBezTo>
                    <a:pt x="793" y="6"/>
                    <a:pt x="792" y="3"/>
                    <a:pt x="792" y="0"/>
                  </a:cubicBezTo>
                </a:path>
              </a:pathLst>
            </a:custGeom>
            <a:solidFill>
              <a:srgbClr val="CED2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2" name="任意多边形 318"/>
            <p:cNvSpPr/>
            <p:nvPr/>
          </p:nvSpPr>
          <p:spPr bwMode="auto">
            <a:xfrm>
              <a:off x="4024313" y="4514851"/>
              <a:ext cx="3279775" cy="30163"/>
            </a:xfrm>
            <a:custGeom>
              <a:avLst/>
              <a:gdLst>
                <a:gd name="T0" fmla="*/ 4 w 870"/>
                <a:gd name="T1" fmla="*/ 0 h 8"/>
                <a:gd name="T2" fmla="*/ 0 w 870"/>
                <a:gd name="T3" fmla="*/ 4 h 8"/>
                <a:gd name="T4" fmla="*/ 4 w 870"/>
                <a:gd name="T5" fmla="*/ 8 h 8"/>
                <a:gd name="T6" fmla="*/ 4 w 870"/>
                <a:gd name="T7" fmla="*/ 0 h 8"/>
                <a:gd name="T8" fmla="*/ 866 w 870"/>
                <a:gd name="T9" fmla="*/ 0 h 8"/>
                <a:gd name="T10" fmla="*/ 858 w 870"/>
                <a:gd name="T11" fmla="*/ 0 h 8"/>
                <a:gd name="T12" fmla="*/ 857 w 870"/>
                <a:gd name="T13" fmla="*/ 8 h 8"/>
                <a:gd name="T14" fmla="*/ 866 w 870"/>
                <a:gd name="T15" fmla="*/ 8 h 8"/>
                <a:gd name="T16" fmla="*/ 870 w 870"/>
                <a:gd name="T17" fmla="*/ 4 h 8"/>
                <a:gd name="T18" fmla="*/ 866 w 870"/>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0" h="8">
                  <a:moveTo>
                    <a:pt x="4" y="0"/>
                  </a:moveTo>
                  <a:cubicBezTo>
                    <a:pt x="1" y="0"/>
                    <a:pt x="0" y="2"/>
                    <a:pt x="0" y="4"/>
                  </a:cubicBezTo>
                  <a:cubicBezTo>
                    <a:pt x="0" y="7"/>
                    <a:pt x="1" y="8"/>
                    <a:pt x="4" y="8"/>
                  </a:cubicBezTo>
                  <a:cubicBezTo>
                    <a:pt x="4" y="0"/>
                    <a:pt x="4" y="0"/>
                    <a:pt x="4" y="0"/>
                  </a:cubicBezTo>
                  <a:moveTo>
                    <a:pt x="866" y="0"/>
                  </a:moveTo>
                  <a:cubicBezTo>
                    <a:pt x="858" y="0"/>
                    <a:pt x="858" y="0"/>
                    <a:pt x="858" y="0"/>
                  </a:cubicBezTo>
                  <a:cubicBezTo>
                    <a:pt x="858" y="3"/>
                    <a:pt x="857" y="6"/>
                    <a:pt x="857" y="8"/>
                  </a:cubicBezTo>
                  <a:cubicBezTo>
                    <a:pt x="866" y="8"/>
                    <a:pt x="866" y="8"/>
                    <a:pt x="866" y="8"/>
                  </a:cubicBezTo>
                  <a:cubicBezTo>
                    <a:pt x="869" y="8"/>
                    <a:pt x="870" y="7"/>
                    <a:pt x="870" y="4"/>
                  </a:cubicBezTo>
                  <a:cubicBezTo>
                    <a:pt x="870" y="2"/>
                    <a:pt x="869" y="0"/>
                    <a:pt x="866" y="0"/>
                  </a:cubicBezTo>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3" name="任意多边形 319"/>
            <p:cNvSpPr/>
            <p:nvPr/>
          </p:nvSpPr>
          <p:spPr bwMode="auto">
            <a:xfrm>
              <a:off x="4038600" y="4514851"/>
              <a:ext cx="233363" cy="30163"/>
            </a:xfrm>
            <a:custGeom>
              <a:avLst/>
              <a:gdLst>
                <a:gd name="T0" fmla="*/ 147 w 147"/>
                <a:gd name="T1" fmla="*/ 0 h 19"/>
                <a:gd name="T2" fmla="*/ 0 w 147"/>
                <a:gd name="T3" fmla="*/ 0 h 19"/>
                <a:gd name="T4" fmla="*/ 0 w 147"/>
                <a:gd name="T5" fmla="*/ 0 h 19"/>
                <a:gd name="T6" fmla="*/ 0 w 147"/>
                <a:gd name="T7" fmla="*/ 19 h 19"/>
                <a:gd name="T8" fmla="*/ 0 w 147"/>
                <a:gd name="T9" fmla="*/ 19 h 19"/>
                <a:gd name="T10" fmla="*/ 147 w 147"/>
                <a:gd name="T11" fmla="*/ 19 h 19"/>
                <a:gd name="T12" fmla="*/ 147 w 14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47" h="19">
                  <a:moveTo>
                    <a:pt x="147" y="0"/>
                  </a:moveTo>
                  <a:lnTo>
                    <a:pt x="0" y="0"/>
                  </a:lnTo>
                  <a:lnTo>
                    <a:pt x="0" y="0"/>
                  </a:lnTo>
                  <a:lnTo>
                    <a:pt x="0" y="19"/>
                  </a:lnTo>
                  <a:lnTo>
                    <a:pt x="0" y="19"/>
                  </a:lnTo>
                  <a:lnTo>
                    <a:pt x="147" y="19"/>
                  </a:lnTo>
                  <a:lnTo>
                    <a:pt x="147" y="0"/>
                  </a:lnTo>
                  <a:close/>
                </a:path>
              </a:pathLst>
            </a:custGeom>
            <a:solidFill>
              <a:srgbClr val="BCC0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4" name="任意多边形 320"/>
            <p:cNvSpPr/>
            <p:nvPr/>
          </p:nvSpPr>
          <p:spPr bwMode="auto">
            <a:xfrm>
              <a:off x="4038600" y="4514851"/>
              <a:ext cx="233363" cy="30163"/>
            </a:xfrm>
            <a:custGeom>
              <a:avLst/>
              <a:gdLst>
                <a:gd name="T0" fmla="*/ 147 w 147"/>
                <a:gd name="T1" fmla="*/ 0 h 19"/>
                <a:gd name="T2" fmla="*/ 0 w 147"/>
                <a:gd name="T3" fmla="*/ 0 h 19"/>
                <a:gd name="T4" fmla="*/ 0 w 147"/>
                <a:gd name="T5" fmla="*/ 0 h 19"/>
                <a:gd name="T6" fmla="*/ 0 w 147"/>
                <a:gd name="T7" fmla="*/ 19 h 19"/>
                <a:gd name="T8" fmla="*/ 0 w 147"/>
                <a:gd name="T9" fmla="*/ 19 h 19"/>
                <a:gd name="T10" fmla="*/ 147 w 147"/>
                <a:gd name="T11" fmla="*/ 19 h 19"/>
                <a:gd name="T12" fmla="*/ 147 w 14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47" h="19">
                  <a:moveTo>
                    <a:pt x="147" y="0"/>
                  </a:moveTo>
                  <a:lnTo>
                    <a:pt x="0" y="0"/>
                  </a:lnTo>
                  <a:lnTo>
                    <a:pt x="0" y="0"/>
                  </a:lnTo>
                  <a:lnTo>
                    <a:pt x="0" y="19"/>
                  </a:lnTo>
                  <a:lnTo>
                    <a:pt x="0" y="19"/>
                  </a:lnTo>
                  <a:lnTo>
                    <a:pt x="147" y="19"/>
                  </a:lnTo>
                  <a:lnTo>
                    <a:pt x="1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5" name="任意多边形 321"/>
            <p:cNvSpPr/>
            <p:nvPr/>
          </p:nvSpPr>
          <p:spPr bwMode="auto">
            <a:xfrm>
              <a:off x="4271963" y="4514851"/>
              <a:ext cx="2987675" cy="30163"/>
            </a:xfrm>
            <a:custGeom>
              <a:avLst/>
              <a:gdLst>
                <a:gd name="T0" fmla="*/ 792 w 792"/>
                <a:gd name="T1" fmla="*/ 0 h 8"/>
                <a:gd name="T2" fmla="*/ 0 w 792"/>
                <a:gd name="T3" fmla="*/ 0 h 8"/>
                <a:gd name="T4" fmla="*/ 0 w 792"/>
                <a:gd name="T5" fmla="*/ 8 h 8"/>
                <a:gd name="T6" fmla="*/ 791 w 792"/>
                <a:gd name="T7" fmla="*/ 8 h 8"/>
                <a:gd name="T8" fmla="*/ 792 w 792"/>
                <a:gd name="T9" fmla="*/ 0 h 8"/>
              </a:gdLst>
              <a:ahLst/>
              <a:cxnLst>
                <a:cxn ang="0">
                  <a:pos x="T0" y="T1"/>
                </a:cxn>
                <a:cxn ang="0">
                  <a:pos x="T2" y="T3"/>
                </a:cxn>
                <a:cxn ang="0">
                  <a:pos x="T4" y="T5"/>
                </a:cxn>
                <a:cxn ang="0">
                  <a:pos x="T6" y="T7"/>
                </a:cxn>
                <a:cxn ang="0">
                  <a:pos x="T8" y="T9"/>
                </a:cxn>
              </a:cxnLst>
              <a:rect l="0" t="0" r="r" b="b"/>
              <a:pathLst>
                <a:path w="792" h="8">
                  <a:moveTo>
                    <a:pt x="792" y="0"/>
                  </a:moveTo>
                  <a:cubicBezTo>
                    <a:pt x="0" y="0"/>
                    <a:pt x="0" y="0"/>
                    <a:pt x="0" y="0"/>
                  </a:cubicBezTo>
                  <a:cubicBezTo>
                    <a:pt x="0" y="8"/>
                    <a:pt x="0" y="8"/>
                    <a:pt x="0" y="8"/>
                  </a:cubicBezTo>
                  <a:cubicBezTo>
                    <a:pt x="791" y="8"/>
                    <a:pt x="791" y="8"/>
                    <a:pt x="791" y="8"/>
                  </a:cubicBezTo>
                  <a:cubicBezTo>
                    <a:pt x="791" y="6"/>
                    <a:pt x="792" y="3"/>
                    <a:pt x="792" y="0"/>
                  </a:cubicBezTo>
                </a:path>
              </a:pathLst>
            </a:custGeom>
            <a:solidFill>
              <a:srgbClr val="CED2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6" name="任意多边形 322"/>
            <p:cNvSpPr/>
            <p:nvPr/>
          </p:nvSpPr>
          <p:spPr bwMode="auto">
            <a:xfrm>
              <a:off x="4024313" y="4613276"/>
              <a:ext cx="3224213" cy="30163"/>
            </a:xfrm>
            <a:custGeom>
              <a:avLst/>
              <a:gdLst>
                <a:gd name="T0" fmla="*/ 4 w 855"/>
                <a:gd name="T1" fmla="*/ 0 h 8"/>
                <a:gd name="T2" fmla="*/ 0 w 855"/>
                <a:gd name="T3" fmla="*/ 4 h 8"/>
                <a:gd name="T4" fmla="*/ 4 w 855"/>
                <a:gd name="T5" fmla="*/ 8 h 8"/>
                <a:gd name="T6" fmla="*/ 4 w 855"/>
                <a:gd name="T7" fmla="*/ 0 h 8"/>
                <a:gd name="T8" fmla="*/ 851 w 855"/>
                <a:gd name="T9" fmla="*/ 0 h 8"/>
                <a:gd name="T10" fmla="*/ 849 w 855"/>
                <a:gd name="T11" fmla="*/ 0 h 8"/>
                <a:gd name="T12" fmla="*/ 844 w 855"/>
                <a:gd name="T13" fmla="*/ 8 h 8"/>
                <a:gd name="T14" fmla="*/ 851 w 855"/>
                <a:gd name="T15" fmla="*/ 8 h 8"/>
                <a:gd name="T16" fmla="*/ 855 w 855"/>
                <a:gd name="T17" fmla="*/ 4 h 8"/>
                <a:gd name="T18" fmla="*/ 851 w 855"/>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5" h="8">
                  <a:moveTo>
                    <a:pt x="4" y="0"/>
                  </a:moveTo>
                  <a:cubicBezTo>
                    <a:pt x="1" y="0"/>
                    <a:pt x="0" y="2"/>
                    <a:pt x="0" y="4"/>
                  </a:cubicBezTo>
                  <a:cubicBezTo>
                    <a:pt x="0" y="7"/>
                    <a:pt x="1" y="8"/>
                    <a:pt x="4" y="8"/>
                  </a:cubicBezTo>
                  <a:cubicBezTo>
                    <a:pt x="4" y="0"/>
                    <a:pt x="4" y="0"/>
                    <a:pt x="4" y="0"/>
                  </a:cubicBezTo>
                  <a:moveTo>
                    <a:pt x="851" y="0"/>
                  </a:moveTo>
                  <a:cubicBezTo>
                    <a:pt x="849" y="0"/>
                    <a:pt x="849" y="0"/>
                    <a:pt x="849" y="0"/>
                  </a:cubicBezTo>
                  <a:cubicBezTo>
                    <a:pt x="847" y="3"/>
                    <a:pt x="846" y="6"/>
                    <a:pt x="844" y="8"/>
                  </a:cubicBezTo>
                  <a:cubicBezTo>
                    <a:pt x="851" y="8"/>
                    <a:pt x="851" y="8"/>
                    <a:pt x="851" y="8"/>
                  </a:cubicBezTo>
                  <a:cubicBezTo>
                    <a:pt x="853" y="8"/>
                    <a:pt x="855" y="7"/>
                    <a:pt x="855" y="4"/>
                  </a:cubicBezTo>
                  <a:cubicBezTo>
                    <a:pt x="855" y="2"/>
                    <a:pt x="853" y="0"/>
                    <a:pt x="851" y="0"/>
                  </a:cubicBezTo>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7" name="任意多边形 323"/>
            <p:cNvSpPr/>
            <p:nvPr/>
          </p:nvSpPr>
          <p:spPr bwMode="auto">
            <a:xfrm>
              <a:off x="4038600" y="4613276"/>
              <a:ext cx="233363" cy="30163"/>
            </a:xfrm>
            <a:custGeom>
              <a:avLst/>
              <a:gdLst>
                <a:gd name="T0" fmla="*/ 147 w 147"/>
                <a:gd name="T1" fmla="*/ 0 h 19"/>
                <a:gd name="T2" fmla="*/ 0 w 147"/>
                <a:gd name="T3" fmla="*/ 0 h 19"/>
                <a:gd name="T4" fmla="*/ 0 w 147"/>
                <a:gd name="T5" fmla="*/ 0 h 19"/>
                <a:gd name="T6" fmla="*/ 0 w 147"/>
                <a:gd name="T7" fmla="*/ 19 h 19"/>
                <a:gd name="T8" fmla="*/ 0 w 147"/>
                <a:gd name="T9" fmla="*/ 19 h 19"/>
                <a:gd name="T10" fmla="*/ 147 w 147"/>
                <a:gd name="T11" fmla="*/ 19 h 19"/>
                <a:gd name="T12" fmla="*/ 147 w 14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47" h="19">
                  <a:moveTo>
                    <a:pt x="147" y="0"/>
                  </a:moveTo>
                  <a:lnTo>
                    <a:pt x="0" y="0"/>
                  </a:lnTo>
                  <a:lnTo>
                    <a:pt x="0" y="0"/>
                  </a:lnTo>
                  <a:lnTo>
                    <a:pt x="0" y="19"/>
                  </a:lnTo>
                  <a:lnTo>
                    <a:pt x="0" y="19"/>
                  </a:lnTo>
                  <a:lnTo>
                    <a:pt x="147" y="19"/>
                  </a:lnTo>
                  <a:lnTo>
                    <a:pt x="147" y="0"/>
                  </a:lnTo>
                  <a:close/>
                </a:path>
              </a:pathLst>
            </a:custGeom>
            <a:solidFill>
              <a:srgbClr val="BCC0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8" name="任意多边形 324"/>
            <p:cNvSpPr/>
            <p:nvPr/>
          </p:nvSpPr>
          <p:spPr bwMode="auto">
            <a:xfrm>
              <a:off x="4038600" y="4613276"/>
              <a:ext cx="233363" cy="30163"/>
            </a:xfrm>
            <a:custGeom>
              <a:avLst/>
              <a:gdLst>
                <a:gd name="T0" fmla="*/ 147 w 147"/>
                <a:gd name="T1" fmla="*/ 0 h 19"/>
                <a:gd name="T2" fmla="*/ 0 w 147"/>
                <a:gd name="T3" fmla="*/ 0 h 19"/>
                <a:gd name="T4" fmla="*/ 0 w 147"/>
                <a:gd name="T5" fmla="*/ 0 h 19"/>
                <a:gd name="T6" fmla="*/ 0 w 147"/>
                <a:gd name="T7" fmla="*/ 19 h 19"/>
                <a:gd name="T8" fmla="*/ 0 w 147"/>
                <a:gd name="T9" fmla="*/ 19 h 19"/>
                <a:gd name="T10" fmla="*/ 147 w 147"/>
                <a:gd name="T11" fmla="*/ 19 h 19"/>
                <a:gd name="T12" fmla="*/ 147 w 14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47" h="19">
                  <a:moveTo>
                    <a:pt x="147" y="0"/>
                  </a:moveTo>
                  <a:lnTo>
                    <a:pt x="0" y="0"/>
                  </a:lnTo>
                  <a:lnTo>
                    <a:pt x="0" y="0"/>
                  </a:lnTo>
                  <a:lnTo>
                    <a:pt x="0" y="19"/>
                  </a:lnTo>
                  <a:lnTo>
                    <a:pt x="0" y="19"/>
                  </a:lnTo>
                  <a:lnTo>
                    <a:pt x="147" y="19"/>
                  </a:lnTo>
                  <a:lnTo>
                    <a:pt x="1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9" name="任意多边形 325"/>
            <p:cNvSpPr/>
            <p:nvPr/>
          </p:nvSpPr>
          <p:spPr bwMode="auto">
            <a:xfrm>
              <a:off x="4271963" y="4613276"/>
              <a:ext cx="2954338" cy="30163"/>
            </a:xfrm>
            <a:custGeom>
              <a:avLst/>
              <a:gdLst>
                <a:gd name="T0" fmla="*/ 783 w 783"/>
                <a:gd name="T1" fmla="*/ 0 h 8"/>
                <a:gd name="T2" fmla="*/ 0 w 783"/>
                <a:gd name="T3" fmla="*/ 0 h 8"/>
                <a:gd name="T4" fmla="*/ 0 w 783"/>
                <a:gd name="T5" fmla="*/ 8 h 8"/>
                <a:gd name="T6" fmla="*/ 778 w 783"/>
                <a:gd name="T7" fmla="*/ 8 h 8"/>
                <a:gd name="T8" fmla="*/ 783 w 783"/>
                <a:gd name="T9" fmla="*/ 0 h 8"/>
              </a:gdLst>
              <a:ahLst/>
              <a:cxnLst>
                <a:cxn ang="0">
                  <a:pos x="T0" y="T1"/>
                </a:cxn>
                <a:cxn ang="0">
                  <a:pos x="T2" y="T3"/>
                </a:cxn>
                <a:cxn ang="0">
                  <a:pos x="T4" y="T5"/>
                </a:cxn>
                <a:cxn ang="0">
                  <a:pos x="T6" y="T7"/>
                </a:cxn>
                <a:cxn ang="0">
                  <a:pos x="T8" y="T9"/>
                </a:cxn>
              </a:cxnLst>
              <a:rect l="0" t="0" r="r" b="b"/>
              <a:pathLst>
                <a:path w="783" h="8">
                  <a:moveTo>
                    <a:pt x="783" y="0"/>
                  </a:moveTo>
                  <a:cubicBezTo>
                    <a:pt x="0" y="0"/>
                    <a:pt x="0" y="0"/>
                    <a:pt x="0" y="0"/>
                  </a:cubicBezTo>
                  <a:cubicBezTo>
                    <a:pt x="0" y="8"/>
                    <a:pt x="0" y="8"/>
                    <a:pt x="0" y="8"/>
                  </a:cubicBezTo>
                  <a:cubicBezTo>
                    <a:pt x="778" y="8"/>
                    <a:pt x="778" y="8"/>
                    <a:pt x="778" y="8"/>
                  </a:cubicBezTo>
                  <a:cubicBezTo>
                    <a:pt x="780" y="6"/>
                    <a:pt x="781" y="3"/>
                    <a:pt x="783" y="0"/>
                  </a:cubicBezTo>
                </a:path>
              </a:pathLst>
            </a:custGeom>
            <a:solidFill>
              <a:srgbClr val="CED2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1" name="任意多边形 326"/>
            <p:cNvSpPr/>
            <p:nvPr/>
          </p:nvSpPr>
          <p:spPr bwMode="auto">
            <a:xfrm>
              <a:off x="7138988" y="4198938"/>
              <a:ext cx="128588" cy="550863"/>
            </a:xfrm>
            <a:custGeom>
              <a:avLst/>
              <a:gdLst>
                <a:gd name="T0" fmla="*/ 0 w 34"/>
                <a:gd name="T1" fmla="*/ 0 h 146"/>
                <a:gd name="T2" fmla="*/ 0 w 34"/>
                <a:gd name="T3" fmla="*/ 146 h 146"/>
                <a:gd name="T4" fmla="*/ 34 w 34"/>
                <a:gd name="T5" fmla="*/ 81 h 146"/>
                <a:gd name="T6" fmla="*/ 34 w 34"/>
                <a:gd name="T7" fmla="*/ 65 h 146"/>
                <a:gd name="T8" fmla="*/ 0 w 34"/>
                <a:gd name="T9" fmla="*/ 0 h 146"/>
              </a:gdLst>
              <a:ahLst/>
              <a:cxnLst>
                <a:cxn ang="0">
                  <a:pos x="T0" y="T1"/>
                </a:cxn>
                <a:cxn ang="0">
                  <a:pos x="T2" y="T3"/>
                </a:cxn>
                <a:cxn ang="0">
                  <a:pos x="T4" y="T5"/>
                </a:cxn>
                <a:cxn ang="0">
                  <a:pos x="T6" y="T7"/>
                </a:cxn>
                <a:cxn ang="0">
                  <a:pos x="T8" y="T9"/>
                </a:cxn>
              </a:cxnLst>
              <a:rect l="0" t="0" r="r" b="b"/>
              <a:pathLst>
                <a:path w="34" h="146">
                  <a:moveTo>
                    <a:pt x="0" y="0"/>
                  </a:moveTo>
                  <a:cubicBezTo>
                    <a:pt x="0" y="146"/>
                    <a:pt x="0" y="146"/>
                    <a:pt x="0" y="146"/>
                  </a:cubicBezTo>
                  <a:cubicBezTo>
                    <a:pt x="19" y="140"/>
                    <a:pt x="34" y="113"/>
                    <a:pt x="34" y="81"/>
                  </a:cubicBezTo>
                  <a:cubicBezTo>
                    <a:pt x="34" y="65"/>
                    <a:pt x="34" y="65"/>
                    <a:pt x="34" y="65"/>
                  </a:cubicBezTo>
                  <a:cubicBezTo>
                    <a:pt x="34" y="33"/>
                    <a:pt x="19" y="6"/>
                    <a:pt x="0" y="0"/>
                  </a:cubicBezTo>
                  <a:close/>
                </a:path>
              </a:pathLst>
            </a:custGeom>
            <a:solidFill>
              <a:srgbClr val="2E2E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2" name="任意多边形 327"/>
            <p:cNvSpPr/>
            <p:nvPr/>
          </p:nvSpPr>
          <p:spPr bwMode="auto">
            <a:xfrm>
              <a:off x="4192588" y="4133851"/>
              <a:ext cx="3130550" cy="679450"/>
            </a:xfrm>
            <a:custGeom>
              <a:avLst/>
              <a:gdLst>
                <a:gd name="T0" fmla="*/ 16 w 830"/>
                <a:gd name="T1" fmla="*/ 32 h 180"/>
                <a:gd name="T2" fmla="*/ 734 w 830"/>
                <a:gd name="T3" fmla="*/ 32 h 180"/>
                <a:gd name="T4" fmla="*/ 780 w 830"/>
                <a:gd name="T5" fmla="*/ 49 h 180"/>
                <a:gd name="T6" fmla="*/ 793 w 830"/>
                <a:gd name="T7" fmla="*/ 67 h 180"/>
                <a:gd name="T8" fmla="*/ 798 w 830"/>
                <a:gd name="T9" fmla="*/ 88 h 180"/>
                <a:gd name="T10" fmla="*/ 798 w 830"/>
                <a:gd name="T11" fmla="*/ 92 h 180"/>
                <a:gd name="T12" fmla="*/ 793 w 830"/>
                <a:gd name="T13" fmla="*/ 113 h 180"/>
                <a:gd name="T14" fmla="*/ 771 w 830"/>
                <a:gd name="T15" fmla="*/ 138 h 180"/>
                <a:gd name="T16" fmla="*/ 734 w 830"/>
                <a:gd name="T17" fmla="*/ 148 h 180"/>
                <a:gd name="T18" fmla="*/ 16 w 830"/>
                <a:gd name="T19" fmla="*/ 148 h 180"/>
                <a:gd name="T20" fmla="*/ 0 w 830"/>
                <a:gd name="T21" fmla="*/ 164 h 180"/>
                <a:gd name="T22" fmla="*/ 16 w 830"/>
                <a:gd name="T23" fmla="*/ 180 h 180"/>
                <a:gd name="T24" fmla="*/ 734 w 830"/>
                <a:gd name="T25" fmla="*/ 180 h 180"/>
                <a:gd name="T26" fmla="*/ 801 w 830"/>
                <a:gd name="T27" fmla="*/ 155 h 180"/>
                <a:gd name="T28" fmla="*/ 822 w 830"/>
                <a:gd name="T29" fmla="*/ 127 h 180"/>
                <a:gd name="T30" fmla="*/ 830 w 830"/>
                <a:gd name="T31" fmla="*/ 92 h 180"/>
                <a:gd name="T32" fmla="*/ 830 w 830"/>
                <a:gd name="T33" fmla="*/ 88 h 180"/>
                <a:gd name="T34" fmla="*/ 822 w 830"/>
                <a:gd name="T35" fmla="*/ 53 h 180"/>
                <a:gd name="T36" fmla="*/ 787 w 830"/>
                <a:gd name="T37" fmla="*/ 15 h 180"/>
                <a:gd name="T38" fmla="*/ 734 w 830"/>
                <a:gd name="T39" fmla="*/ 0 h 180"/>
                <a:gd name="T40" fmla="*/ 16 w 830"/>
                <a:gd name="T41" fmla="*/ 0 h 180"/>
                <a:gd name="T42" fmla="*/ 0 w 830"/>
                <a:gd name="T43" fmla="*/ 16 h 180"/>
                <a:gd name="T44" fmla="*/ 16 w 830"/>
                <a:gd name="T45" fmla="*/ 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0" h="180">
                  <a:moveTo>
                    <a:pt x="16" y="32"/>
                  </a:moveTo>
                  <a:cubicBezTo>
                    <a:pt x="734" y="32"/>
                    <a:pt x="734" y="32"/>
                    <a:pt x="734" y="32"/>
                  </a:cubicBezTo>
                  <a:cubicBezTo>
                    <a:pt x="752" y="32"/>
                    <a:pt x="769" y="39"/>
                    <a:pt x="780" y="49"/>
                  </a:cubicBezTo>
                  <a:cubicBezTo>
                    <a:pt x="786" y="54"/>
                    <a:pt x="790" y="60"/>
                    <a:pt x="793" y="67"/>
                  </a:cubicBezTo>
                  <a:cubicBezTo>
                    <a:pt x="797" y="73"/>
                    <a:pt x="798" y="80"/>
                    <a:pt x="798" y="88"/>
                  </a:cubicBezTo>
                  <a:cubicBezTo>
                    <a:pt x="798" y="92"/>
                    <a:pt x="798" y="92"/>
                    <a:pt x="798" y="92"/>
                  </a:cubicBezTo>
                  <a:cubicBezTo>
                    <a:pt x="798" y="99"/>
                    <a:pt x="797" y="106"/>
                    <a:pt x="793" y="113"/>
                  </a:cubicBezTo>
                  <a:cubicBezTo>
                    <a:pt x="789" y="123"/>
                    <a:pt x="781" y="132"/>
                    <a:pt x="771" y="138"/>
                  </a:cubicBezTo>
                  <a:cubicBezTo>
                    <a:pt x="760" y="144"/>
                    <a:pt x="748" y="148"/>
                    <a:pt x="734" y="148"/>
                  </a:cubicBezTo>
                  <a:cubicBezTo>
                    <a:pt x="16" y="148"/>
                    <a:pt x="16" y="148"/>
                    <a:pt x="16" y="148"/>
                  </a:cubicBezTo>
                  <a:cubicBezTo>
                    <a:pt x="7" y="148"/>
                    <a:pt x="0" y="155"/>
                    <a:pt x="0" y="164"/>
                  </a:cubicBezTo>
                  <a:cubicBezTo>
                    <a:pt x="0" y="173"/>
                    <a:pt x="7" y="180"/>
                    <a:pt x="16" y="180"/>
                  </a:cubicBezTo>
                  <a:cubicBezTo>
                    <a:pt x="734" y="180"/>
                    <a:pt x="734" y="180"/>
                    <a:pt x="734" y="180"/>
                  </a:cubicBezTo>
                  <a:cubicBezTo>
                    <a:pt x="760" y="180"/>
                    <a:pt x="784" y="170"/>
                    <a:pt x="801" y="155"/>
                  </a:cubicBezTo>
                  <a:cubicBezTo>
                    <a:pt x="810" y="147"/>
                    <a:pt x="817" y="137"/>
                    <a:pt x="822" y="127"/>
                  </a:cubicBezTo>
                  <a:cubicBezTo>
                    <a:pt x="827" y="116"/>
                    <a:pt x="830" y="104"/>
                    <a:pt x="830" y="92"/>
                  </a:cubicBezTo>
                  <a:cubicBezTo>
                    <a:pt x="830" y="88"/>
                    <a:pt x="830" y="88"/>
                    <a:pt x="830" y="88"/>
                  </a:cubicBezTo>
                  <a:cubicBezTo>
                    <a:pt x="830" y="76"/>
                    <a:pt x="827" y="64"/>
                    <a:pt x="822" y="53"/>
                  </a:cubicBezTo>
                  <a:cubicBezTo>
                    <a:pt x="815" y="37"/>
                    <a:pt x="802" y="24"/>
                    <a:pt x="787" y="15"/>
                  </a:cubicBezTo>
                  <a:cubicBezTo>
                    <a:pt x="772" y="5"/>
                    <a:pt x="754" y="0"/>
                    <a:pt x="734" y="0"/>
                  </a:cubicBezTo>
                  <a:cubicBezTo>
                    <a:pt x="16" y="0"/>
                    <a:pt x="16" y="0"/>
                    <a:pt x="16" y="0"/>
                  </a:cubicBezTo>
                  <a:cubicBezTo>
                    <a:pt x="7" y="0"/>
                    <a:pt x="0" y="7"/>
                    <a:pt x="0" y="16"/>
                  </a:cubicBezTo>
                  <a:cubicBezTo>
                    <a:pt x="0" y="25"/>
                    <a:pt x="7" y="32"/>
                    <a:pt x="16" y="32"/>
                  </a:cubicBezTo>
                  <a:close/>
                </a:path>
              </a:pathLst>
            </a:custGeom>
            <a:solidFill>
              <a:srgbClr val="D6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3" name="任意多边形 328"/>
            <p:cNvSpPr/>
            <p:nvPr/>
          </p:nvSpPr>
          <p:spPr bwMode="auto">
            <a:xfrm>
              <a:off x="4784725" y="3527426"/>
              <a:ext cx="2735263" cy="565150"/>
            </a:xfrm>
            <a:custGeom>
              <a:avLst/>
              <a:gdLst>
                <a:gd name="T0" fmla="*/ 75 w 725"/>
                <a:gd name="T1" fmla="*/ 150 h 150"/>
                <a:gd name="T2" fmla="*/ 725 w 725"/>
                <a:gd name="T3" fmla="*/ 150 h 150"/>
                <a:gd name="T4" fmla="*/ 725 w 725"/>
                <a:gd name="T5" fmla="*/ 0 h 150"/>
                <a:gd name="T6" fmla="*/ 75 w 725"/>
                <a:gd name="T7" fmla="*/ 0 h 150"/>
                <a:gd name="T8" fmla="*/ 0 w 725"/>
                <a:gd name="T9" fmla="*/ 75 h 150"/>
                <a:gd name="T10" fmla="*/ 75 w 725"/>
                <a:gd name="T11" fmla="*/ 150 h 150"/>
              </a:gdLst>
              <a:ahLst/>
              <a:cxnLst>
                <a:cxn ang="0">
                  <a:pos x="T0" y="T1"/>
                </a:cxn>
                <a:cxn ang="0">
                  <a:pos x="T2" y="T3"/>
                </a:cxn>
                <a:cxn ang="0">
                  <a:pos x="T4" y="T5"/>
                </a:cxn>
                <a:cxn ang="0">
                  <a:pos x="T6" y="T7"/>
                </a:cxn>
                <a:cxn ang="0">
                  <a:pos x="T8" y="T9"/>
                </a:cxn>
                <a:cxn ang="0">
                  <a:pos x="T10" y="T11"/>
                </a:cxn>
              </a:cxnLst>
              <a:rect l="0" t="0" r="r" b="b"/>
              <a:pathLst>
                <a:path w="725" h="150">
                  <a:moveTo>
                    <a:pt x="75" y="150"/>
                  </a:moveTo>
                  <a:cubicBezTo>
                    <a:pt x="725" y="150"/>
                    <a:pt x="725" y="150"/>
                    <a:pt x="725" y="150"/>
                  </a:cubicBezTo>
                  <a:cubicBezTo>
                    <a:pt x="725" y="0"/>
                    <a:pt x="725" y="0"/>
                    <a:pt x="725" y="0"/>
                  </a:cubicBezTo>
                  <a:cubicBezTo>
                    <a:pt x="75" y="0"/>
                    <a:pt x="75" y="0"/>
                    <a:pt x="75" y="0"/>
                  </a:cubicBezTo>
                  <a:cubicBezTo>
                    <a:pt x="33" y="0"/>
                    <a:pt x="0" y="34"/>
                    <a:pt x="0" y="75"/>
                  </a:cubicBezTo>
                  <a:cubicBezTo>
                    <a:pt x="0" y="117"/>
                    <a:pt x="33" y="150"/>
                    <a:pt x="75" y="150"/>
                  </a:cubicBezTo>
                </a:path>
              </a:pathLst>
            </a:custGeom>
            <a:solidFill>
              <a:srgbClr val="D5DA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4" name="任意多边形 329"/>
            <p:cNvSpPr/>
            <p:nvPr/>
          </p:nvSpPr>
          <p:spPr bwMode="auto">
            <a:xfrm>
              <a:off x="4646613" y="3440113"/>
              <a:ext cx="2936875" cy="712788"/>
            </a:xfrm>
            <a:custGeom>
              <a:avLst/>
              <a:gdLst>
                <a:gd name="T0" fmla="*/ 767 w 779"/>
                <a:gd name="T1" fmla="*/ 0 h 189"/>
                <a:gd name="T2" fmla="*/ 109 w 779"/>
                <a:gd name="T3" fmla="*/ 0 h 189"/>
                <a:gd name="T4" fmla="*/ 33 w 779"/>
                <a:gd name="T5" fmla="*/ 26 h 189"/>
                <a:gd name="T6" fmla="*/ 9 w 779"/>
                <a:gd name="T7" fmla="*/ 56 h 189"/>
                <a:gd name="T8" fmla="*/ 0 w 779"/>
                <a:gd name="T9" fmla="*/ 92 h 189"/>
                <a:gd name="T10" fmla="*/ 0 w 779"/>
                <a:gd name="T11" fmla="*/ 97 h 189"/>
                <a:gd name="T12" fmla="*/ 9 w 779"/>
                <a:gd name="T13" fmla="*/ 134 h 189"/>
                <a:gd name="T14" fmla="*/ 49 w 779"/>
                <a:gd name="T15" fmla="*/ 174 h 189"/>
                <a:gd name="T16" fmla="*/ 109 w 779"/>
                <a:gd name="T17" fmla="*/ 189 h 189"/>
                <a:gd name="T18" fmla="*/ 767 w 779"/>
                <a:gd name="T19" fmla="*/ 189 h 189"/>
                <a:gd name="T20" fmla="*/ 779 w 779"/>
                <a:gd name="T21" fmla="*/ 177 h 189"/>
                <a:gd name="T22" fmla="*/ 767 w 779"/>
                <a:gd name="T23" fmla="*/ 165 h 189"/>
                <a:gd name="T24" fmla="*/ 109 w 779"/>
                <a:gd name="T25" fmla="*/ 165 h 189"/>
                <a:gd name="T26" fmla="*/ 48 w 779"/>
                <a:gd name="T27" fmla="*/ 144 h 189"/>
                <a:gd name="T28" fmla="*/ 30 w 779"/>
                <a:gd name="T29" fmla="*/ 123 h 189"/>
                <a:gd name="T30" fmla="*/ 24 w 779"/>
                <a:gd name="T31" fmla="*/ 97 h 189"/>
                <a:gd name="T32" fmla="*/ 24 w 779"/>
                <a:gd name="T33" fmla="*/ 92 h 189"/>
                <a:gd name="T34" fmla="*/ 30 w 779"/>
                <a:gd name="T35" fmla="*/ 67 h 189"/>
                <a:gd name="T36" fmla="*/ 61 w 779"/>
                <a:gd name="T37" fmla="*/ 36 h 189"/>
                <a:gd name="T38" fmla="*/ 109 w 779"/>
                <a:gd name="T39" fmla="*/ 24 h 189"/>
                <a:gd name="T40" fmla="*/ 767 w 779"/>
                <a:gd name="T41" fmla="*/ 24 h 189"/>
                <a:gd name="T42" fmla="*/ 779 w 779"/>
                <a:gd name="T43" fmla="*/ 12 h 189"/>
                <a:gd name="T44" fmla="*/ 767 w 779"/>
                <a:gd name="T4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9" h="189">
                  <a:moveTo>
                    <a:pt x="767" y="0"/>
                  </a:moveTo>
                  <a:cubicBezTo>
                    <a:pt x="109" y="0"/>
                    <a:pt x="109" y="0"/>
                    <a:pt x="109" y="0"/>
                  </a:cubicBezTo>
                  <a:cubicBezTo>
                    <a:pt x="80" y="0"/>
                    <a:pt x="53" y="10"/>
                    <a:pt x="33" y="26"/>
                  </a:cubicBezTo>
                  <a:cubicBezTo>
                    <a:pt x="23" y="35"/>
                    <a:pt x="15" y="45"/>
                    <a:pt x="9" y="56"/>
                  </a:cubicBezTo>
                  <a:cubicBezTo>
                    <a:pt x="3" y="67"/>
                    <a:pt x="0" y="79"/>
                    <a:pt x="0" y="92"/>
                  </a:cubicBezTo>
                  <a:cubicBezTo>
                    <a:pt x="0" y="97"/>
                    <a:pt x="0" y="97"/>
                    <a:pt x="0" y="97"/>
                  </a:cubicBezTo>
                  <a:cubicBezTo>
                    <a:pt x="0" y="110"/>
                    <a:pt x="3" y="122"/>
                    <a:pt x="9" y="134"/>
                  </a:cubicBezTo>
                  <a:cubicBezTo>
                    <a:pt x="18" y="150"/>
                    <a:pt x="32" y="164"/>
                    <a:pt x="49" y="174"/>
                  </a:cubicBezTo>
                  <a:cubicBezTo>
                    <a:pt x="66" y="184"/>
                    <a:pt x="87" y="189"/>
                    <a:pt x="109" y="189"/>
                  </a:cubicBezTo>
                  <a:cubicBezTo>
                    <a:pt x="767" y="189"/>
                    <a:pt x="767" y="189"/>
                    <a:pt x="767" y="189"/>
                  </a:cubicBezTo>
                  <a:cubicBezTo>
                    <a:pt x="774" y="189"/>
                    <a:pt x="779" y="184"/>
                    <a:pt x="779" y="177"/>
                  </a:cubicBezTo>
                  <a:cubicBezTo>
                    <a:pt x="779" y="170"/>
                    <a:pt x="774" y="165"/>
                    <a:pt x="767" y="165"/>
                  </a:cubicBezTo>
                  <a:cubicBezTo>
                    <a:pt x="109" y="165"/>
                    <a:pt x="109" y="165"/>
                    <a:pt x="109" y="165"/>
                  </a:cubicBezTo>
                  <a:cubicBezTo>
                    <a:pt x="85" y="165"/>
                    <a:pt x="63" y="157"/>
                    <a:pt x="48" y="144"/>
                  </a:cubicBezTo>
                  <a:cubicBezTo>
                    <a:pt x="40" y="138"/>
                    <a:pt x="34" y="131"/>
                    <a:pt x="30" y="123"/>
                  </a:cubicBezTo>
                  <a:cubicBezTo>
                    <a:pt x="26" y="115"/>
                    <a:pt x="24" y="106"/>
                    <a:pt x="24" y="97"/>
                  </a:cubicBezTo>
                  <a:cubicBezTo>
                    <a:pt x="24" y="92"/>
                    <a:pt x="24" y="92"/>
                    <a:pt x="24" y="92"/>
                  </a:cubicBezTo>
                  <a:cubicBezTo>
                    <a:pt x="24" y="83"/>
                    <a:pt x="26" y="75"/>
                    <a:pt x="30" y="67"/>
                  </a:cubicBezTo>
                  <a:cubicBezTo>
                    <a:pt x="36" y="55"/>
                    <a:pt x="47" y="44"/>
                    <a:pt x="61" y="36"/>
                  </a:cubicBezTo>
                  <a:cubicBezTo>
                    <a:pt x="74" y="29"/>
                    <a:pt x="91" y="24"/>
                    <a:pt x="109" y="24"/>
                  </a:cubicBezTo>
                  <a:cubicBezTo>
                    <a:pt x="767" y="24"/>
                    <a:pt x="767" y="24"/>
                    <a:pt x="767" y="24"/>
                  </a:cubicBezTo>
                  <a:cubicBezTo>
                    <a:pt x="774" y="24"/>
                    <a:pt x="779" y="19"/>
                    <a:pt x="779" y="12"/>
                  </a:cubicBezTo>
                  <a:cubicBezTo>
                    <a:pt x="779" y="6"/>
                    <a:pt x="774" y="0"/>
                    <a:pt x="767" y="0"/>
                  </a:cubicBezTo>
                </a:path>
              </a:pathLst>
            </a:custGeom>
            <a:solidFill>
              <a:srgbClr val="A7A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4" name="任意多边形 330"/>
            <p:cNvSpPr/>
            <p:nvPr/>
          </p:nvSpPr>
          <p:spPr bwMode="auto">
            <a:xfrm>
              <a:off x="4518025" y="3486151"/>
              <a:ext cx="2733675" cy="622300"/>
            </a:xfrm>
            <a:custGeom>
              <a:avLst/>
              <a:gdLst>
                <a:gd name="T0" fmla="*/ 79 w 725"/>
                <a:gd name="T1" fmla="*/ 165 h 165"/>
                <a:gd name="T2" fmla="*/ 725 w 725"/>
                <a:gd name="T3" fmla="*/ 165 h 165"/>
                <a:gd name="T4" fmla="*/ 725 w 725"/>
                <a:gd name="T5" fmla="*/ 0 h 165"/>
                <a:gd name="T6" fmla="*/ 79 w 725"/>
                <a:gd name="T7" fmla="*/ 0 h 165"/>
                <a:gd name="T8" fmla="*/ 0 w 725"/>
                <a:gd name="T9" fmla="*/ 80 h 165"/>
                <a:gd name="T10" fmla="*/ 0 w 725"/>
                <a:gd name="T11" fmla="*/ 86 h 165"/>
                <a:gd name="T12" fmla="*/ 79 w 725"/>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725" h="165">
                  <a:moveTo>
                    <a:pt x="79" y="165"/>
                  </a:moveTo>
                  <a:cubicBezTo>
                    <a:pt x="725" y="165"/>
                    <a:pt x="725" y="165"/>
                    <a:pt x="725" y="165"/>
                  </a:cubicBezTo>
                  <a:cubicBezTo>
                    <a:pt x="725" y="0"/>
                    <a:pt x="725" y="0"/>
                    <a:pt x="725" y="0"/>
                  </a:cubicBezTo>
                  <a:cubicBezTo>
                    <a:pt x="79" y="0"/>
                    <a:pt x="79" y="0"/>
                    <a:pt x="79" y="0"/>
                  </a:cubicBezTo>
                  <a:cubicBezTo>
                    <a:pt x="35" y="0"/>
                    <a:pt x="0" y="36"/>
                    <a:pt x="0" y="80"/>
                  </a:cubicBezTo>
                  <a:cubicBezTo>
                    <a:pt x="0" y="86"/>
                    <a:pt x="0" y="86"/>
                    <a:pt x="0" y="86"/>
                  </a:cubicBezTo>
                  <a:cubicBezTo>
                    <a:pt x="0" y="130"/>
                    <a:pt x="35" y="165"/>
                    <a:pt x="79" y="165"/>
                  </a:cubicBezTo>
                </a:path>
              </a:pathLst>
            </a:custGeom>
            <a:solidFill>
              <a:srgbClr val="EBF0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5" name="任意多边形 331"/>
            <p:cNvSpPr/>
            <p:nvPr/>
          </p:nvSpPr>
          <p:spPr bwMode="auto">
            <a:xfrm>
              <a:off x="7519988" y="3590926"/>
              <a:ext cx="33338" cy="30163"/>
            </a:xfrm>
            <a:custGeom>
              <a:avLst/>
              <a:gdLst>
                <a:gd name="T0" fmla="*/ 5 w 9"/>
                <a:gd name="T1" fmla="*/ 0 h 8"/>
                <a:gd name="T2" fmla="*/ 0 w 9"/>
                <a:gd name="T3" fmla="*/ 0 h 8"/>
                <a:gd name="T4" fmla="*/ 0 w 9"/>
                <a:gd name="T5" fmla="*/ 8 h 8"/>
                <a:gd name="T6" fmla="*/ 5 w 9"/>
                <a:gd name="T7" fmla="*/ 8 h 8"/>
                <a:gd name="T8" fmla="*/ 9 w 9"/>
                <a:gd name="T9" fmla="*/ 4 h 8"/>
                <a:gd name="T10" fmla="*/ 5 w 9"/>
                <a:gd name="T11" fmla="*/ 0 h 8"/>
              </a:gdLst>
              <a:ahLst/>
              <a:cxnLst>
                <a:cxn ang="0">
                  <a:pos x="T0" y="T1"/>
                </a:cxn>
                <a:cxn ang="0">
                  <a:pos x="T2" y="T3"/>
                </a:cxn>
                <a:cxn ang="0">
                  <a:pos x="T4" y="T5"/>
                </a:cxn>
                <a:cxn ang="0">
                  <a:pos x="T6" y="T7"/>
                </a:cxn>
                <a:cxn ang="0">
                  <a:pos x="T8" y="T9"/>
                </a:cxn>
                <a:cxn ang="0">
                  <a:pos x="T10" y="T11"/>
                </a:cxn>
              </a:cxnLst>
              <a:rect l="0" t="0" r="r" b="b"/>
              <a:pathLst>
                <a:path w="9" h="8">
                  <a:moveTo>
                    <a:pt x="5" y="0"/>
                  </a:moveTo>
                  <a:cubicBezTo>
                    <a:pt x="0" y="0"/>
                    <a:pt x="0" y="0"/>
                    <a:pt x="0" y="0"/>
                  </a:cubicBezTo>
                  <a:cubicBezTo>
                    <a:pt x="0" y="8"/>
                    <a:pt x="0" y="8"/>
                    <a:pt x="0" y="8"/>
                  </a:cubicBezTo>
                  <a:cubicBezTo>
                    <a:pt x="5" y="8"/>
                    <a:pt x="5" y="8"/>
                    <a:pt x="5" y="8"/>
                  </a:cubicBezTo>
                  <a:cubicBezTo>
                    <a:pt x="7" y="8"/>
                    <a:pt x="9" y="6"/>
                    <a:pt x="9" y="4"/>
                  </a:cubicBezTo>
                  <a:cubicBezTo>
                    <a:pt x="9" y="2"/>
                    <a:pt x="7" y="0"/>
                    <a:pt x="5" y="0"/>
                  </a:cubicBezTo>
                </a:path>
              </a:pathLst>
            </a:custGeom>
            <a:solidFill>
              <a:srgbClr val="92B9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6" name="矩形 165"/>
            <p:cNvSpPr/>
            <p:nvPr/>
          </p:nvSpPr>
          <p:spPr bwMode="auto">
            <a:xfrm>
              <a:off x="7251700" y="3590926"/>
              <a:ext cx="268288" cy="30163"/>
            </a:xfrm>
            <a:prstGeom prst="rect">
              <a:avLst/>
            </a:prstGeom>
            <a:solidFill>
              <a:srgbClr val="BCC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67" name="矩形 166"/>
            <p:cNvSpPr/>
            <p:nvPr/>
          </p:nvSpPr>
          <p:spPr bwMode="auto">
            <a:xfrm>
              <a:off x="7251700" y="3590926"/>
              <a:ext cx="268288"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68" name="任意多边形 334"/>
            <p:cNvSpPr/>
            <p:nvPr/>
          </p:nvSpPr>
          <p:spPr bwMode="auto">
            <a:xfrm>
              <a:off x="4573588" y="3590926"/>
              <a:ext cx="15875" cy="19050"/>
            </a:xfrm>
            <a:custGeom>
              <a:avLst/>
              <a:gdLst>
                <a:gd name="T0" fmla="*/ 4 w 4"/>
                <a:gd name="T1" fmla="*/ 0 h 5"/>
                <a:gd name="T2" fmla="*/ 0 w 4"/>
                <a:gd name="T3" fmla="*/ 4 h 5"/>
                <a:gd name="T4" fmla="*/ 0 w 4"/>
                <a:gd name="T5" fmla="*/ 5 h 5"/>
                <a:gd name="T6" fmla="*/ 4 w 4"/>
                <a:gd name="T7" fmla="*/ 0 h 5"/>
              </a:gdLst>
              <a:ahLst/>
              <a:cxnLst>
                <a:cxn ang="0">
                  <a:pos x="T0" y="T1"/>
                </a:cxn>
                <a:cxn ang="0">
                  <a:pos x="T2" y="T3"/>
                </a:cxn>
                <a:cxn ang="0">
                  <a:pos x="T4" y="T5"/>
                </a:cxn>
                <a:cxn ang="0">
                  <a:pos x="T6" y="T7"/>
                </a:cxn>
              </a:cxnLst>
              <a:rect l="0" t="0" r="r" b="b"/>
              <a:pathLst>
                <a:path w="4" h="5">
                  <a:moveTo>
                    <a:pt x="4" y="0"/>
                  </a:moveTo>
                  <a:cubicBezTo>
                    <a:pt x="2" y="0"/>
                    <a:pt x="0" y="2"/>
                    <a:pt x="0" y="4"/>
                  </a:cubicBezTo>
                  <a:cubicBezTo>
                    <a:pt x="0" y="4"/>
                    <a:pt x="0" y="5"/>
                    <a:pt x="0" y="5"/>
                  </a:cubicBezTo>
                  <a:cubicBezTo>
                    <a:pt x="1" y="3"/>
                    <a:pt x="2" y="2"/>
                    <a:pt x="4" y="0"/>
                  </a:cubicBezTo>
                </a:path>
              </a:pathLst>
            </a:custGeom>
            <a:solidFill>
              <a:srgbClr val="92B9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9" name="任意多边形 335"/>
            <p:cNvSpPr/>
            <p:nvPr/>
          </p:nvSpPr>
          <p:spPr bwMode="auto">
            <a:xfrm>
              <a:off x="4573588" y="3590926"/>
              <a:ext cx="2678113" cy="30163"/>
            </a:xfrm>
            <a:custGeom>
              <a:avLst/>
              <a:gdLst>
                <a:gd name="T0" fmla="*/ 710 w 710"/>
                <a:gd name="T1" fmla="*/ 0 h 8"/>
                <a:gd name="T2" fmla="*/ 4 w 710"/>
                <a:gd name="T3" fmla="*/ 0 h 8"/>
                <a:gd name="T4" fmla="*/ 4 w 710"/>
                <a:gd name="T5" fmla="*/ 0 h 8"/>
                <a:gd name="T6" fmla="*/ 0 w 710"/>
                <a:gd name="T7" fmla="*/ 5 h 8"/>
                <a:gd name="T8" fmla="*/ 4 w 710"/>
                <a:gd name="T9" fmla="*/ 8 h 8"/>
                <a:gd name="T10" fmla="*/ 710 w 710"/>
                <a:gd name="T11" fmla="*/ 8 h 8"/>
                <a:gd name="T12" fmla="*/ 710 w 710"/>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10" h="8">
                  <a:moveTo>
                    <a:pt x="710" y="0"/>
                  </a:moveTo>
                  <a:cubicBezTo>
                    <a:pt x="4" y="0"/>
                    <a:pt x="4" y="0"/>
                    <a:pt x="4" y="0"/>
                  </a:cubicBezTo>
                  <a:cubicBezTo>
                    <a:pt x="4" y="0"/>
                    <a:pt x="4" y="0"/>
                    <a:pt x="4" y="0"/>
                  </a:cubicBezTo>
                  <a:cubicBezTo>
                    <a:pt x="2" y="2"/>
                    <a:pt x="1" y="3"/>
                    <a:pt x="0" y="5"/>
                  </a:cubicBezTo>
                  <a:cubicBezTo>
                    <a:pt x="0" y="7"/>
                    <a:pt x="2" y="8"/>
                    <a:pt x="4" y="8"/>
                  </a:cubicBezTo>
                  <a:cubicBezTo>
                    <a:pt x="710" y="8"/>
                    <a:pt x="710" y="8"/>
                    <a:pt x="710" y="8"/>
                  </a:cubicBezTo>
                  <a:cubicBezTo>
                    <a:pt x="710" y="0"/>
                    <a:pt x="710" y="0"/>
                    <a:pt x="710" y="0"/>
                  </a:cubicBezTo>
                </a:path>
              </a:pathLst>
            </a:custGeom>
            <a:solidFill>
              <a:srgbClr val="CED2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0" name="任意多边形 336"/>
            <p:cNvSpPr/>
            <p:nvPr/>
          </p:nvSpPr>
          <p:spPr bwMode="auto">
            <a:xfrm>
              <a:off x="7519988" y="3719513"/>
              <a:ext cx="33338" cy="30163"/>
            </a:xfrm>
            <a:custGeom>
              <a:avLst/>
              <a:gdLst>
                <a:gd name="T0" fmla="*/ 5 w 9"/>
                <a:gd name="T1" fmla="*/ 0 h 8"/>
                <a:gd name="T2" fmla="*/ 0 w 9"/>
                <a:gd name="T3" fmla="*/ 0 h 8"/>
                <a:gd name="T4" fmla="*/ 0 w 9"/>
                <a:gd name="T5" fmla="*/ 8 h 8"/>
                <a:gd name="T6" fmla="*/ 5 w 9"/>
                <a:gd name="T7" fmla="*/ 8 h 8"/>
                <a:gd name="T8" fmla="*/ 9 w 9"/>
                <a:gd name="T9" fmla="*/ 4 h 8"/>
                <a:gd name="T10" fmla="*/ 5 w 9"/>
                <a:gd name="T11" fmla="*/ 0 h 8"/>
              </a:gdLst>
              <a:ahLst/>
              <a:cxnLst>
                <a:cxn ang="0">
                  <a:pos x="T0" y="T1"/>
                </a:cxn>
                <a:cxn ang="0">
                  <a:pos x="T2" y="T3"/>
                </a:cxn>
                <a:cxn ang="0">
                  <a:pos x="T4" y="T5"/>
                </a:cxn>
                <a:cxn ang="0">
                  <a:pos x="T6" y="T7"/>
                </a:cxn>
                <a:cxn ang="0">
                  <a:pos x="T8" y="T9"/>
                </a:cxn>
                <a:cxn ang="0">
                  <a:pos x="T10" y="T11"/>
                </a:cxn>
              </a:cxnLst>
              <a:rect l="0" t="0" r="r" b="b"/>
              <a:pathLst>
                <a:path w="9" h="8">
                  <a:moveTo>
                    <a:pt x="5" y="0"/>
                  </a:moveTo>
                  <a:cubicBezTo>
                    <a:pt x="0" y="0"/>
                    <a:pt x="0" y="0"/>
                    <a:pt x="0" y="0"/>
                  </a:cubicBezTo>
                  <a:cubicBezTo>
                    <a:pt x="0" y="8"/>
                    <a:pt x="0" y="8"/>
                    <a:pt x="0" y="8"/>
                  </a:cubicBezTo>
                  <a:cubicBezTo>
                    <a:pt x="5" y="8"/>
                    <a:pt x="5" y="8"/>
                    <a:pt x="5" y="8"/>
                  </a:cubicBezTo>
                  <a:cubicBezTo>
                    <a:pt x="7" y="8"/>
                    <a:pt x="9" y="6"/>
                    <a:pt x="9" y="4"/>
                  </a:cubicBezTo>
                  <a:cubicBezTo>
                    <a:pt x="9" y="2"/>
                    <a:pt x="7" y="0"/>
                    <a:pt x="5" y="0"/>
                  </a:cubicBezTo>
                </a:path>
              </a:pathLst>
            </a:custGeom>
            <a:solidFill>
              <a:srgbClr val="92B9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1" name="任意多边形 337"/>
            <p:cNvSpPr/>
            <p:nvPr/>
          </p:nvSpPr>
          <p:spPr bwMode="auto">
            <a:xfrm>
              <a:off x="4513263" y="3719513"/>
              <a:ext cx="12700" cy="26988"/>
            </a:xfrm>
            <a:custGeom>
              <a:avLst/>
              <a:gdLst>
                <a:gd name="T0" fmla="*/ 3 w 3"/>
                <a:gd name="T1" fmla="*/ 0 h 7"/>
                <a:gd name="T2" fmla="*/ 0 w 3"/>
                <a:gd name="T3" fmla="*/ 4 h 7"/>
                <a:gd name="T4" fmla="*/ 1 w 3"/>
                <a:gd name="T5" fmla="*/ 7 h 7"/>
                <a:gd name="T6" fmla="*/ 3 w 3"/>
                <a:gd name="T7" fmla="*/ 0 h 7"/>
              </a:gdLst>
              <a:ahLst/>
              <a:cxnLst>
                <a:cxn ang="0">
                  <a:pos x="T0" y="T1"/>
                </a:cxn>
                <a:cxn ang="0">
                  <a:pos x="T2" y="T3"/>
                </a:cxn>
                <a:cxn ang="0">
                  <a:pos x="T4" y="T5"/>
                </a:cxn>
                <a:cxn ang="0">
                  <a:pos x="T6" y="T7"/>
                </a:cxn>
              </a:cxnLst>
              <a:rect l="0" t="0" r="r" b="b"/>
              <a:pathLst>
                <a:path w="3" h="7">
                  <a:moveTo>
                    <a:pt x="3" y="0"/>
                  </a:moveTo>
                  <a:cubicBezTo>
                    <a:pt x="1" y="1"/>
                    <a:pt x="0" y="2"/>
                    <a:pt x="0" y="4"/>
                  </a:cubicBezTo>
                  <a:cubicBezTo>
                    <a:pt x="0" y="5"/>
                    <a:pt x="1" y="6"/>
                    <a:pt x="1" y="7"/>
                  </a:cubicBezTo>
                  <a:cubicBezTo>
                    <a:pt x="2" y="5"/>
                    <a:pt x="2" y="3"/>
                    <a:pt x="3" y="0"/>
                  </a:cubicBezTo>
                </a:path>
              </a:pathLst>
            </a:custGeom>
            <a:solidFill>
              <a:srgbClr val="92B9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2" name="矩形 171"/>
            <p:cNvSpPr/>
            <p:nvPr/>
          </p:nvSpPr>
          <p:spPr bwMode="auto">
            <a:xfrm>
              <a:off x="7251700" y="3719513"/>
              <a:ext cx="268288" cy="30163"/>
            </a:xfrm>
            <a:prstGeom prst="rect">
              <a:avLst/>
            </a:prstGeom>
            <a:solidFill>
              <a:srgbClr val="BCC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73" name="矩形 172"/>
            <p:cNvSpPr/>
            <p:nvPr/>
          </p:nvSpPr>
          <p:spPr bwMode="auto">
            <a:xfrm>
              <a:off x="7251700" y="3719513"/>
              <a:ext cx="268288"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74" name="任意多边形 340"/>
            <p:cNvSpPr/>
            <p:nvPr/>
          </p:nvSpPr>
          <p:spPr bwMode="auto">
            <a:xfrm>
              <a:off x="4518025" y="3719513"/>
              <a:ext cx="2733675" cy="30163"/>
            </a:xfrm>
            <a:custGeom>
              <a:avLst/>
              <a:gdLst>
                <a:gd name="T0" fmla="*/ 725 w 725"/>
                <a:gd name="T1" fmla="*/ 0 h 8"/>
                <a:gd name="T2" fmla="*/ 3 w 725"/>
                <a:gd name="T3" fmla="*/ 0 h 8"/>
                <a:gd name="T4" fmla="*/ 2 w 725"/>
                <a:gd name="T5" fmla="*/ 0 h 8"/>
                <a:gd name="T6" fmla="*/ 0 w 725"/>
                <a:gd name="T7" fmla="*/ 7 h 8"/>
                <a:gd name="T8" fmla="*/ 3 w 725"/>
                <a:gd name="T9" fmla="*/ 8 h 8"/>
                <a:gd name="T10" fmla="*/ 725 w 725"/>
                <a:gd name="T11" fmla="*/ 8 h 8"/>
                <a:gd name="T12" fmla="*/ 725 w 72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25" h="8">
                  <a:moveTo>
                    <a:pt x="725" y="0"/>
                  </a:moveTo>
                  <a:cubicBezTo>
                    <a:pt x="3" y="0"/>
                    <a:pt x="3" y="0"/>
                    <a:pt x="3" y="0"/>
                  </a:cubicBezTo>
                  <a:cubicBezTo>
                    <a:pt x="3" y="0"/>
                    <a:pt x="2" y="0"/>
                    <a:pt x="2" y="0"/>
                  </a:cubicBezTo>
                  <a:cubicBezTo>
                    <a:pt x="1" y="3"/>
                    <a:pt x="1" y="5"/>
                    <a:pt x="0" y="7"/>
                  </a:cubicBezTo>
                  <a:cubicBezTo>
                    <a:pt x="1" y="8"/>
                    <a:pt x="2" y="8"/>
                    <a:pt x="3" y="8"/>
                  </a:cubicBezTo>
                  <a:cubicBezTo>
                    <a:pt x="725" y="8"/>
                    <a:pt x="725" y="8"/>
                    <a:pt x="725" y="8"/>
                  </a:cubicBezTo>
                  <a:cubicBezTo>
                    <a:pt x="725" y="0"/>
                    <a:pt x="725" y="0"/>
                    <a:pt x="725" y="0"/>
                  </a:cubicBezTo>
                </a:path>
              </a:pathLst>
            </a:custGeom>
            <a:solidFill>
              <a:srgbClr val="CED2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5" name="任意多边形 341"/>
            <p:cNvSpPr/>
            <p:nvPr/>
          </p:nvSpPr>
          <p:spPr bwMode="auto">
            <a:xfrm>
              <a:off x="7519988" y="3848101"/>
              <a:ext cx="33338" cy="30163"/>
            </a:xfrm>
            <a:custGeom>
              <a:avLst/>
              <a:gdLst>
                <a:gd name="T0" fmla="*/ 5 w 9"/>
                <a:gd name="T1" fmla="*/ 0 h 8"/>
                <a:gd name="T2" fmla="*/ 0 w 9"/>
                <a:gd name="T3" fmla="*/ 0 h 8"/>
                <a:gd name="T4" fmla="*/ 0 w 9"/>
                <a:gd name="T5" fmla="*/ 8 h 8"/>
                <a:gd name="T6" fmla="*/ 5 w 9"/>
                <a:gd name="T7" fmla="*/ 8 h 8"/>
                <a:gd name="T8" fmla="*/ 9 w 9"/>
                <a:gd name="T9" fmla="*/ 4 h 8"/>
                <a:gd name="T10" fmla="*/ 5 w 9"/>
                <a:gd name="T11" fmla="*/ 0 h 8"/>
              </a:gdLst>
              <a:ahLst/>
              <a:cxnLst>
                <a:cxn ang="0">
                  <a:pos x="T0" y="T1"/>
                </a:cxn>
                <a:cxn ang="0">
                  <a:pos x="T2" y="T3"/>
                </a:cxn>
                <a:cxn ang="0">
                  <a:pos x="T4" y="T5"/>
                </a:cxn>
                <a:cxn ang="0">
                  <a:pos x="T6" y="T7"/>
                </a:cxn>
                <a:cxn ang="0">
                  <a:pos x="T8" y="T9"/>
                </a:cxn>
                <a:cxn ang="0">
                  <a:pos x="T10" y="T11"/>
                </a:cxn>
              </a:cxnLst>
              <a:rect l="0" t="0" r="r" b="b"/>
              <a:pathLst>
                <a:path w="9" h="8">
                  <a:moveTo>
                    <a:pt x="5" y="0"/>
                  </a:moveTo>
                  <a:cubicBezTo>
                    <a:pt x="0" y="0"/>
                    <a:pt x="0" y="0"/>
                    <a:pt x="0" y="0"/>
                  </a:cubicBezTo>
                  <a:cubicBezTo>
                    <a:pt x="0" y="8"/>
                    <a:pt x="0" y="8"/>
                    <a:pt x="0" y="8"/>
                  </a:cubicBezTo>
                  <a:cubicBezTo>
                    <a:pt x="5" y="8"/>
                    <a:pt x="5" y="8"/>
                    <a:pt x="5" y="8"/>
                  </a:cubicBezTo>
                  <a:cubicBezTo>
                    <a:pt x="7" y="8"/>
                    <a:pt x="9" y="6"/>
                    <a:pt x="9" y="4"/>
                  </a:cubicBezTo>
                  <a:cubicBezTo>
                    <a:pt x="9" y="2"/>
                    <a:pt x="7" y="0"/>
                    <a:pt x="5" y="0"/>
                  </a:cubicBezTo>
                </a:path>
              </a:pathLst>
            </a:custGeom>
            <a:solidFill>
              <a:srgbClr val="92B9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6" name="矩形 175"/>
            <p:cNvSpPr/>
            <p:nvPr/>
          </p:nvSpPr>
          <p:spPr bwMode="auto">
            <a:xfrm>
              <a:off x="7251700" y="3848101"/>
              <a:ext cx="268288" cy="30163"/>
            </a:xfrm>
            <a:prstGeom prst="rect">
              <a:avLst/>
            </a:prstGeom>
            <a:solidFill>
              <a:srgbClr val="BCC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77" name="矩形 176"/>
            <p:cNvSpPr/>
            <p:nvPr/>
          </p:nvSpPr>
          <p:spPr bwMode="auto">
            <a:xfrm>
              <a:off x="7251700" y="3848101"/>
              <a:ext cx="268288"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78" name="任意多边形 344"/>
            <p:cNvSpPr/>
            <p:nvPr/>
          </p:nvSpPr>
          <p:spPr bwMode="auto">
            <a:xfrm>
              <a:off x="4529138" y="3848101"/>
              <a:ext cx="2722563" cy="30163"/>
            </a:xfrm>
            <a:custGeom>
              <a:avLst/>
              <a:gdLst>
                <a:gd name="T0" fmla="*/ 722 w 722"/>
                <a:gd name="T1" fmla="*/ 0 h 8"/>
                <a:gd name="T2" fmla="*/ 4 w 722"/>
                <a:gd name="T3" fmla="*/ 0 h 8"/>
                <a:gd name="T4" fmla="*/ 0 w 722"/>
                <a:gd name="T5" fmla="*/ 4 h 8"/>
                <a:gd name="T6" fmla="*/ 4 w 722"/>
                <a:gd name="T7" fmla="*/ 8 h 8"/>
                <a:gd name="T8" fmla="*/ 722 w 722"/>
                <a:gd name="T9" fmla="*/ 8 h 8"/>
                <a:gd name="T10" fmla="*/ 722 w 722"/>
                <a:gd name="T11" fmla="*/ 0 h 8"/>
              </a:gdLst>
              <a:ahLst/>
              <a:cxnLst>
                <a:cxn ang="0">
                  <a:pos x="T0" y="T1"/>
                </a:cxn>
                <a:cxn ang="0">
                  <a:pos x="T2" y="T3"/>
                </a:cxn>
                <a:cxn ang="0">
                  <a:pos x="T4" y="T5"/>
                </a:cxn>
                <a:cxn ang="0">
                  <a:pos x="T6" y="T7"/>
                </a:cxn>
                <a:cxn ang="0">
                  <a:pos x="T8" y="T9"/>
                </a:cxn>
                <a:cxn ang="0">
                  <a:pos x="T10" y="T11"/>
                </a:cxn>
              </a:cxnLst>
              <a:rect l="0" t="0" r="r" b="b"/>
              <a:pathLst>
                <a:path w="722" h="8">
                  <a:moveTo>
                    <a:pt x="722" y="0"/>
                  </a:moveTo>
                  <a:cubicBezTo>
                    <a:pt x="4" y="0"/>
                    <a:pt x="4" y="0"/>
                    <a:pt x="4" y="0"/>
                  </a:cubicBezTo>
                  <a:cubicBezTo>
                    <a:pt x="2" y="0"/>
                    <a:pt x="0" y="2"/>
                    <a:pt x="0" y="4"/>
                  </a:cubicBezTo>
                  <a:cubicBezTo>
                    <a:pt x="0" y="6"/>
                    <a:pt x="2" y="8"/>
                    <a:pt x="4" y="8"/>
                  </a:cubicBezTo>
                  <a:cubicBezTo>
                    <a:pt x="722" y="8"/>
                    <a:pt x="722" y="8"/>
                    <a:pt x="722" y="8"/>
                  </a:cubicBezTo>
                  <a:cubicBezTo>
                    <a:pt x="722" y="0"/>
                    <a:pt x="722" y="0"/>
                    <a:pt x="722" y="0"/>
                  </a:cubicBezTo>
                </a:path>
              </a:pathLst>
            </a:custGeom>
            <a:solidFill>
              <a:srgbClr val="CED2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9" name="任意多边形 345"/>
            <p:cNvSpPr/>
            <p:nvPr/>
          </p:nvSpPr>
          <p:spPr bwMode="auto">
            <a:xfrm>
              <a:off x="7519988" y="3976688"/>
              <a:ext cx="33338" cy="30163"/>
            </a:xfrm>
            <a:custGeom>
              <a:avLst/>
              <a:gdLst>
                <a:gd name="T0" fmla="*/ 5 w 9"/>
                <a:gd name="T1" fmla="*/ 0 h 8"/>
                <a:gd name="T2" fmla="*/ 0 w 9"/>
                <a:gd name="T3" fmla="*/ 0 h 8"/>
                <a:gd name="T4" fmla="*/ 0 w 9"/>
                <a:gd name="T5" fmla="*/ 8 h 8"/>
                <a:gd name="T6" fmla="*/ 5 w 9"/>
                <a:gd name="T7" fmla="*/ 8 h 8"/>
                <a:gd name="T8" fmla="*/ 9 w 9"/>
                <a:gd name="T9" fmla="*/ 4 h 8"/>
                <a:gd name="T10" fmla="*/ 5 w 9"/>
                <a:gd name="T11" fmla="*/ 0 h 8"/>
              </a:gdLst>
              <a:ahLst/>
              <a:cxnLst>
                <a:cxn ang="0">
                  <a:pos x="T0" y="T1"/>
                </a:cxn>
                <a:cxn ang="0">
                  <a:pos x="T2" y="T3"/>
                </a:cxn>
                <a:cxn ang="0">
                  <a:pos x="T4" y="T5"/>
                </a:cxn>
                <a:cxn ang="0">
                  <a:pos x="T6" y="T7"/>
                </a:cxn>
                <a:cxn ang="0">
                  <a:pos x="T8" y="T9"/>
                </a:cxn>
                <a:cxn ang="0">
                  <a:pos x="T10" y="T11"/>
                </a:cxn>
              </a:cxnLst>
              <a:rect l="0" t="0" r="r" b="b"/>
              <a:pathLst>
                <a:path w="9" h="8">
                  <a:moveTo>
                    <a:pt x="5" y="0"/>
                  </a:moveTo>
                  <a:cubicBezTo>
                    <a:pt x="0" y="0"/>
                    <a:pt x="0" y="0"/>
                    <a:pt x="0" y="0"/>
                  </a:cubicBezTo>
                  <a:cubicBezTo>
                    <a:pt x="0" y="8"/>
                    <a:pt x="0" y="8"/>
                    <a:pt x="0" y="8"/>
                  </a:cubicBezTo>
                  <a:cubicBezTo>
                    <a:pt x="5" y="8"/>
                    <a:pt x="5" y="8"/>
                    <a:pt x="5" y="8"/>
                  </a:cubicBezTo>
                  <a:cubicBezTo>
                    <a:pt x="7" y="8"/>
                    <a:pt x="9" y="6"/>
                    <a:pt x="9" y="4"/>
                  </a:cubicBezTo>
                  <a:cubicBezTo>
                    <a:pt x="9" y="2"/>
                    <a:pt x="7" y="0"/>
                    <a:pt x="5" y="0"/>
                  </a:cubicBezTo>
                </a:path>
              </a:pathLst>
            </a:custGeom>
            <a:solidFill>
              <a:srgbClr val="92B9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0" name="任意多边形 346"/>
            <p:cNvSpPr/>
            <p:nvPr/>
          </p:nvSpPr>
          <p:spPr bwMode="auto">
            <a:xfrm>
              <a:off x="4573588" y="3987801"/>
              <a:ext cx="15875" cy="19050"/>
            </a:xfrm>
            <a:custGeom>
              <a:avLst/>
              <a:gdLst>
                <a:gd name="T0" fmla="*/ 0 w 4"/>
                <a:gd name="T1" fmla="*/ 0 h 5"/>
                <a:gd name="T2" fmla="*/ 0 w 4"/>
                <a:gd name="T3" fmla="*/ 1 h 5"/>
                <a:gd name="T4" fmla="*/ 4 w 4"/>
                <a:gd name="T5" fmla="*/ 5 h 5"/>
                <a:gd name="T6" fmla="*/ 4 w 4"/>
                <a:gd name="T7" fmla="*/ 5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cubicBezTo>
                    <a:pt x="0" y="0"/>
                    <a:pt x="0" y="0"/>
                    <a:pt x="0" y="1"/>
                  </a:cubicBezTo>
                  <a:cubicBezTo>
                    <a:pt x="0" y="3"/>
                    <a:pt x="2" y="5"/>
                    <a:pt x="4" y="5"/>
                  </a:cubicBezTo>
                  <a:cubicBezTo>
                    <a:pt x="4" y="5"/>
                    <a:pt x="4" y="5"/>
                    <a:pt x="4" y="5"/>
                  </a:cubicBezTo>
                  <a:cubicBezTo>
                    <a:pt x="3" y="3"/>
                    <a:pt x="1" y="1"/>
                    <a:pt x="0" y="0"/>
                  </a:cubicBezTo>
                </a:path>
              </a:pathLst>
            </a:custGeom>
            <a:solidFill>
              <a:srgbClr val="92B9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1" name="矩形 180"/>
            <p:cNvSpPr/>
            <p:nvPr/>
          </p:nvSpPr>
          <p:spPr bwMode="auto">
            <a:xfrm>
              <a:off x="7251700" y="3976688"/>
              <a:ext cx="268288" cy="30163"/>
            </a:xfrm>
            <a:prstGeom prst="rect">
              <a:avLst/>
            </a:prstGeom>
            <a:solidFill>
              <a:srgbClr val="BCC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82" name="矩形 181"/>
            <p:cNvSpPr/>
            <p:nvPr/>
          </p:nvSpPr>
          <p:spPr bwMode="auto">
            <a:xfrm>
              <a:off x="7251700" y="3976688"/>
              <a:ext cx="268288"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83" name="任意多边形 349"/>
            <p:cNvSpPr/>
            <p:nvPr/>
          </p:nvSpPr>
          <p:spPr bwMode="auto">
            <a:xfrm>
              <a:off x="4573588" y="3976688"/>
              <a:ext cx="2678113" cy="30163"/>
            </a:xfrm>
            <a:custGeom>
              <a:avLst/>
              <a:gdLst>
                <a:gd name="T0" fmla="*/ 710 w 710"/>
                <a:gd name="T1" fmla="*/ 0 h 8"/>
                <a:gd name="T2" fmla="*/ 4 w 710"/>
                <a:gd name="T3" fmla="*/ 0 h 8"/>
                <a:gd name="T4" fmla="*/ 0 w 710"/>
                <a:gd name="T5" fmla="*/ 3 h 8"/>
                <a:gd name="T6" fmla="*/ 4 w 710"/>
                <a:gd name="T7" fmla="*/ 8 h 8"/>
                <a:gd name="T8" fmla="*/ 710 w 710"/>
                <a:gd name="T9" fmla="*/ 8 h 8"/>
                <a:gd name="T10" fmla="*/ 710 w 710"/>
                <a:gd name="T11" fmla="*/ 0 h 8"/>
              </a:gdLst>
              <a:ahLst/>
              <a:cxnLst>
                <a:cxn ang="0">
                  <a:pos x="T0" y="T1"/>
                </a:cxn>
                <a:cxn ang="0">
                  <a:pos x="T2" y="T3"/>
                </a:cxn>
                <a:cxn ang="0">
                  <a:pos x="T4" y="T5"/>
                </a:cxn>
                <a:cxn ang="0">
                  <a:pos x="T6" y="T7"/>
                </a:cxn>
                <a:cxn ang="0">
                  <a:pos x="T8" y="T9"/>
                </a:cxn>
                <a:cxn ang="0">
                  <a:pos x="T10" y="T11"/>
                </a:cxn>
              </a:cxnLst>
              <a:rect l="0" t="0" r="r" b="b"/>
              <a:pathLst>
                <a:path w="710" h="8">
                  <a:moveTo>
                    <a:pt x="710" y="0"/>
                  </a:moveTo>
                  <a:cubicBezTo>
                    <a:pt x="4" y="0"/>
                    <a:pt x="4" y="0"/>
                    <a:pt x="4" y="0"/>
                  </a:cubicBezTo>
                  <a:cubicBezTo>
                    <a:pt x="2" y="0"/>
                    <a:pt x="1" y="1"/>
                    <a:pt x="0" y="3"/>
                  </a:cubicBezTo>
                  <a:cubicBezTo>
                    <a:pt x="1" y="4"/>
                    <a:pt x="3" y="6"/>
                    <a:pt x="4" y="8"/>
                  </a:cubicBezTo>
                  <a:cubicBezTo>
                    <a:pt x="710" y="8"/>
                    <a:pt x="710" y="8"/>
                    <a:pt x="710" y="8"/>
                  </a:cubicBezTo>
                  <a:cubicBezTo>
                    <a:pt x="710" y="0"/>
                    <a:pt x="710" y="0"/>
                    <a:pt x="710" y="0"/>
                  </a:cubicBezTo>
                </a:path>
              </a:pathLst>
            </a:custGeom>
            <a:solidFill>
              <a:srgbClr val="CED2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4" name="任意多边形 350"/>
            <p:cNvSpPr/>
            <p:nvPr/>
          </p:nvSpPr>
          <p:spPr bwMode="auto">
            <a:xfrm>
              <a:off x="4506913" y="3587751"/>
              <a:ext cx="134938" cy="430213"/>
            </a:xfrm>
            <a:custGeom>
              <a:avLst/>
              <a:gdLst>
                <a:gd name="T0" fmla="*/ 36 w 36"/>
                <a:gd name="T1" fmla="*/ 0 h 114"/>
                <a:gd name="T2" fmla="*/ 36 w 36"/>
                <a:gd name="T3" fmla="*/ 114 h 114"/>
                <a:gd name="T4" fmla="*/ 0 w 36"/>
                <a:gd name="T5" fmla="*/ 63 h 114"/>
                <a:gd name="T6" fmla="*/ 0 w 36"/>
                <a:gd name="T7" fmla="*/ 51 h 114"/>
                <a:gd name="T8" fmla="*/ 36 w 36"/>
                <a:gd name="T9" fmla="*/ 0 h 114"/>
              </a:gdLst>
              <a:ahLst/>
              <a:cxnLst>
                <a:cxn ang="0">
                  <a:pos x="T0" y="T1"/>
                </a:cxn>
                <a:cxn ang="0">
                  <a:pos x="T2" y="T3"/>
                </a:cxn>
                <a:cxn ang="0">
                  <a:pos x="T4" y="T5"/>
                </a:cxn>
                <a:cxn ang="0">
                  <a:pos x="T6" y="T7"/>
                </a:cxn>
                <a:cxn ang="0">
                  <a:pos x="T8" y="T9"/>
                </a:cxn>
              </a:cxnLst>
              <a:rect l="0" t="0" r="r" b="b"/>
              <a:pathLst>
                <a:path w="36" h="114">
                  <a:moveTo>
                    <a:pt x="36" y="0"/>
                  </a:moveTo>
                  <a:cubicBezTo>
                    <a:pt x="36" y="114"/>
                    <a:pt x="36" y="114"/>
                    <a:pt x="36" y="114"/>
                  </a:cubicBezTo>
                  <a:cubicBezTo>
                    <a:pt x="16" y="110"/>
                    <a:pt x="0" y="89"/>
                    <a:pt x="0" y="63"/>
                  </a:cubicBezTo>
                  <a:cubicBezTo>
                    <a:pt x="0" y="51"/>
                    <a:pt x="0" y="51"/>
                    <a:pt x="0" y="51"/>
                  </a:cubicBezTo>
                  <a:cubicBezTo>
                    <a:pt x="0" y="25"/>
                    <a:pt x="16" y="4"/>
                    <a:pt x="36" y="0"/>
                  </a:cubicBezTo>
                  <a:close/>
                </a:path>
              </a:pathLst>
            </a:custGeom>
            <a:solidFill>
              <a:srgbClr val="2E2E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5" name="任意多边形 351"/>
            <p:cNvSpPr/>
            <p:nvPr/>
          </p:nvSpPr>
          <p:spPr bwMode="auto">
            <a:xfrm>
              <a:off x="4471988" y="3440113"/>
              <a:ext cx="2832100" cy="712788"/>
            </a:xfrm>
            <a:custGeom>
              <a:avLst/>
              <a:gdLst>
                <a:gd name="T0" fmla="*/ 751 w 751"/>
                <a:gd name="T1" fmla="*/ 0 h 189"/>
                <a:gd name="T2" fmla="*/ 107 w 751"/>
                <a:gd name="T3" fmla="*/ 0 h 189"/>
                <a:gd name="T4" fmla="*/ 32 w 751"/>
                <a:gd name="T5" fmla="*/ 27 h 189"/>
                <a:gd name="T6" fmla="*/ 8 w 751"/>
                <a:gd name="T7" fmla="*/ 56 h 189"/>
                <a:gd name="T8" fmla="*/ 0 w 751"/>
                <a:gd name="T9" fmla="*/ 92 h 189"/>
                <a:gd name="T10" fmla="*/ 0 w 751"/>
                <a:gd name="T11" fmla="*/ 97 h 189"/>
                <a:gd name="T12" fmla="*/ 8 w 751"/>
                <a:gd name="T13" fmla="*/ 133 h 189"/>
                <a:gd name="T14" fmla="*/ 48 w 751"/>
                <a:gd name="T15" fmla="*/ 174 h 189"/>
                <a:gd name="T16" fmla="*/ 107 w 751"/>
                <a:gd name="T17" fmla="*/ 189 h 189"/>
                <a:gd name="T18" fmla="*/ 751 w 751"/>
                <a:gd name="T19" fmla="*/ 189 h 189"/>
                <a:gd name="T20" fmla="*/ 751 w 751"/>
                <a:gd name="T21" fmla="*/ 165 h 189"/>
                <a:gd name="T22" fmla="*/ 107 w 751"/>
                <a:gd name="T23" fmla="*/ 165 h 189"/>
                <a:gd name="T24" fmla="*/ 47 w 751"/>
                <a:gd name="T25" fmla="*/ 144 h 189"/>
                <a:gd name="T26" fmla="*/ 30 w 751"/>
                <a:gd name="T27" fmla="*/ 123 h 189"/>
                <a:gd name="T28" fmla="*/ 24 w 751"/>
                <a:gd name="T29" fmla="*/ 97 h 189"/>
                <a:gd name="T30" fmla="*/ 24 w 751"/>
                <a:gd name="T31" fmla="*/ 92 h 189"/>
                <a:gd name="T32" fmla="*/ 30 w 751"/>
                <a:gd name="T33" fmla="*/ 67 h 189"/>
                <a:gd name="T34" fmla="*/ 60 w 751"/>
                <a:gd name="T35" fmla="*/ 36 h 189"/>
                <a:gd name="T36" fmla="*/ 107 w 751"/>
                <a:gd name="T37" fmla="*/ 24 h 189"/>
                <a:gd name="T38" fmla="*/ 751 w 751"/>
                <a:gd name="T39" fmla="*/ 24 h 189"/>
                <a:gd name="T40" fmla="*/ 751 w 751"/>
                <a:gd name="T41"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1" h="189">
                  <a:moveTo>
                    <a:pt x="751" y="0"/>
                  </a:moveTo>
                  <a:cubicBezTo>
                    <a:pt x="107" y="0"/>
                    <a:pt x="107" y="0"/>
                    <a:pt x="107" y="0"/>
                  </a:cubicBezTo>
                  <a:cubicBezTo>
                    <a:pt x="78" y="0"/>
                    <a:pt x="51" y="10"/>
                    <a:pt x="32" y="27"/>
                  </a:cubicBezTo>
                  <a:cubicBezTo>
                    <a:pt x="22" y="35"/>
                    <a:pt x="14" y="45"/>
                    <a:pt x="8" y="56"/>
                  </a:cubicBezTo>
                  <a:cubicBezTo>
                    <a:pt x="3" y="67"/>
                    <a:pt x="0" y="79"/>
                    <a:pt x="0" y="92"/>
                  </a:cubicBezTo>
                  <a:cubicBezTo>
                    <a:pt x="0" y="97"/>
                    <a:pt x="0" y="97"/>
                    <a:pt x="0" y="97"/>
                  </a:cubicBezTo>
                  <a:cubicBezTo>
                    <a:pt x="0" y="110"/>
                    <a:pt x="3" y="122"/>
                    <a:pt x="8" y="133"/>
                  </a:cubicBezTo>
                  <a:cubicBezTo>
                    <a:pt x="17" y="150"/>
                    <a:pt x="31" y="164"/>
                    <a:pt x="48" y="174"/>
                  </a:cubicBezTo>
                  <a:cubicBezTo>
                    <a:pt x="65" y="184"/>
                    <a:pt x="85" y="189"/>
                    <a:pt x="107" y="189"/>
                  </a:cubicBezTo>
                  <a:cubicBezTo>
                    <a:pt x="751" y="189"/>
                    <a:pt x="751" y="189"/>
                    <a:pt x="751" y="189"/>
                  </a:cubicBezTo>
                  <a:cubicBezTo>
                    <a:pt x="751" y="165"/>
                    <a:pt x="751" y="165"/>
                    <a:pt x="751" y="165"/>
                  </a:cubicBezTo>
                  <a:cubicBezTo>
                    <a:pt x="107" y="165"/>
                    <a:pt x="107" y="165"/>
                    <a:pt x="107" y="165"/>
                  </a:cubicBezTo>
                  <a:cubicBezTo>
                    <a:pt x="83" y="165"/>
                    <a:pt x="62" y="157"/>
                    <a:pt x="47" y="144"/>
                  </a:cubicBezTo>
                  <a:cubicBezTo>
                    <a:pt x="40" y="138"/>
                    <a:pt x="34" y="131"/>
                    <a:pt x="30" y="123"/>
                  </a:cubicBezTo>
                  <a:cubicBezTo>
                    <a:pt x="26" y="115"/>
                    <a:pt x="24" y="106"/>
                    <a:pt x="24" y="97"/>
                  </a:cubicBezTo>
                  <a:cubicBezTo>
                    <a:pt x="24" y="92"/>
                    <a:pt x="24" y="92"/>
                    <a:pt x="24" y="92"/>
                  </a:cubicBezTo>
                  <a:cubicBezTo>
                    <a:pt x="24" y="83"/>
                    <a:pt x="26" y="75"/>
                    <a:pt x="30" y="67"/>
                  </a:cubicBezTo>
                  <a:cubicBezTo>
                    <a:pt x="36" y="55"/>
                    <a:pt x="46" y="44"/>
                    <a:pt x="60" y="36"/>
                  </a:cubicBezTo>
                  <a:cubicBezTo>
                    <a:pt x="73" y="29"/>
                    <a:pt x="89" y="24"/>
                    <a:pt x="107" y="24"/>
                  </a:cubicBezTo>
                  <a:cubicBezTo>
                    <a:pt x="751" y="24"/>
                    <a:pt x="751" y="24"/>
                    <a:pt x="751" y="24"/>
                  </a:cubicBezTo>
                  <a:cubicBezTo>
                    <a:pt x="751" y="0"/>
                    <a:pt x="751" y="0"/>
                    <a:pt x="751" y="0"/>
                  </a:cubicBezTo>
                  <a:close/>
                </a:path>
              </a:pathLst>
            </a:custGeom>
            <a:solidFill>
              <a:srgbClr val="CBD1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6" name="任意多边形 352"/>
            <p:cNvSpPr/>
            <p:nvPr/>
          </p:nvSpPr>
          <p:spPr bwMode="auto">
            <a:xfrm>
              <a:off x="4603750" y="4892676"/>
              <a:ext cx="2735263" cy="566738"/>
            </a:xfrm>
            <a:custGeom>
              <a:avLst/>
              <a:gdLst>
                <a:gd name="T0" fmla="*/ 75 w 725"/>
                <a:gd name="T1" fmla="*/ 150 h 150"/>
                <a:gd name="T2" fmla="*/ 725 w 725"/>
                <a:gd name="T3" fmla="*/ 150 h 150"/>
                <a:gd name="T4" fmla="*/ 725 w 725"/>
                <a:gd name="T5" fmla="*/ 0 h 150"/>
                <a:gd name="T6" fmla="*/ 75 w 725"/>
                <a:gd name="T7" fmla="*/ 0 h 150"/>
                <a:gd name="T8" fmla="*/ 0 w 725"/>
                <a:gd name="T9" fmla="*/ 75 h 150"/>
                <a:gd name="T10" fmla="*/ 75 w 725"/>
                <a:gd name="T11" fmla="*/ 150 h 150"/>
              </a:gdLst>
              <a:ahLst/>
              <a:cxnLst>
                <a:cxn ang="0">
                  <a:pos x="T0" y="T1"/>
                </a:cxn>
                <a:cxn ang="0">
                  <a:pos x="T2" y="T3"/>
                </a:cxn>
                <a:cxn ang="0">
                  <a:pos x="T4" y="T5"/>
                </a:cxn>
                <a:cxn ang="0">
                  <a:pos x="T6" y="T7"/>
                </a:cxn>
                <a:cxn ang="0">
                  <a:pos x="T8" y="T9"/>
                </a:cxn>
                <a:cxn ang="0">
                  <a:pos x="T10" y="T11"/>
                </a:cxn>
              </a:cxnLst>
              <a:rect l="0" t="0" r="r" b="b"/>
              <a:pathLst>
                <a:path w="725" h="150">
                  <a:moveTo>
                    <a:pt x="75" y="150"/>
                  </a:moveTo>
                  <a:cubicBezTo>
                    <a:pt x="725" y="150"/>
                    <a:pt x="725" y="150"/>
                    <a:pt x="725" y="150"/>
                  </a:cubicBezTo>
                  <a:cubicBezTo>
                    <a:pt x="725" y="0"/>
                    <a:pt x="725" y="0"/>
                    <a:pt x="725" y="0"/>
                  </a:cubicBezTo>
                  <a:cubicBezTo>
                    <a:pt x="75" y="0"/>
                    <a:pt x="75" y="0"/>
                    <a:pt x="75" y="0"/>
                  </a:cubicBezTo>
                  <a:cubicBezTo>
                    <a:pt x="34" y="0"/>
                    <a:pt x="0" y="34"/>
                    <a:pt x="0" y="75"/>
                  </a:cubicBezTo>
                  <a:cubicBezTo>
                    <a:pt x="0" y="116"/>
                    <a:pt x="34" y="150"/>
                    <a:pt x="75" y="150"/>
                  </a:cubicBezTo>
                </a:path>
              </a:pathLst>
            </a:custGeom>
            <a:solidFill>
              <a:srgbClr val="D5DA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7" name="任意多边形 353"/>
            <p:cNvSpPr/>
            <p:nvPr/>
          </p:nvSpPr>
          <p:spPr bwMode="auto">
            <a:xfrm>
              <a:off x="4464050" y="4805363"/>
              <a:ext cx="2938463" cy="714375"/>
            </a:xfrm>
            <a:custGeom>
              <a:avLst/>
              <a:gdLst>
                <a:gd name="T0" fmla="*/ 767 w 779"/>
                <a:gd name="T1" fmla="*/ 0 h 189"/>
                <a:gd name="T2" fmla="*/ 109 w 779"/>
                <a:gd name="T3" fmla="*/ 0 h 189"/>
                <a:gd name="T4" fmla="*/ 33 w 779"/>
                <a:gd name="T5" fmla="*/ 26 h 189"/>
                <a:gd name="T6" fmla="*/ 9 w 779"/>
                <a:gd name="T7" fmla="*/ 56 h 189"/>
                <a:gd name="T8" fmla="*/ 0 w 779"/>
                <a:gd name="T9" fmla="*/ 92 h 189"/>
                <a:gd name="T10" fmla="*/ 0 w 779"/>
                <a:gd name="T11" fmla="*/ 97 h 189"/>
                <a:gd name="T12" fmla="*/ 9 w 779"/>
                <a:gd name="T13" fmla="*/ 133 h 189"/>
                <a:gd name="T14" fmla="*/ 49 w 779"/>
                <a:gd name="T15" fmla="*/ 174 h 189"/>
                <a:gd name="T16" fmla="*/ 109 w 779"/>
                <a:gd name="T17" fmla="*/ 189 h 189"/>
                <a:gd name="T18" fmla="*/ 767 w 779"/>
                <a:gd name="T19" fmla="*/ 189 h 189"/>
                <a:gd name="T20" fmla="*/ 779 w 779"/>
                <a:gd name="T21" fmla="*/ 177 h 189"/>
                <a:gd name="T22" fmla="*/ 767 w 779"/>
                <a:gd name="T23" fmla="*/ 165 h 189"/>
                <a:gd name="T24" fmla="*/ 109 w 779"/>
                <a:gd name="T25" fmla="*/ 165 h 189"/>
                <a:gd name="T26" fmla="*/ 48 w 779"/>
                <a:gd name="T27" fmla="*/ 144 h 189"/>
                <a:gd name="T28" fmla="*/ 31 w 779"/>
                <a:gd name="T29" fmla="*/ 122 h 189"/>
                <a:gd name="T30" fmla="*/ 24 w 779"/>
                <a:gd name="T31" fmla="*/ 97 h 189"/>
                <a:gd name="T32" fmla="*/ 24 w 779"/>
                <a:gd name="T33" fmla="*/ 92 h 189"/>
                <a:gd name="T34" fmla="*/ 31 w 779"/>
                <a:gd name="T35" fmla="*/ 66 h 189"/>
                <a:gd name="T36" fmla="*/ 61 w 779"/>
                <a:gd name="T37" fmla="*/ 36 h 189"/>
                <a:gd name="T38" fmla="*/ 109 w 779"/>
                <a:gd name="T39" fmla="*/ 24 h 189"/>
                <a:gd name="T40" fmla="*/ 767 w 779"/>
                <a:gd name="T41" fmla="*/ 24 h 189"/>
                <a:gd name="T42" fmla="*/ 779 w 779"/>
                <a:gd name="T43" fmla="*/ 12 h 189"/>
                <a:gd name="T44" fmla="*/ 767 w 779"/>
                <a:gd name="T4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9" h="189">
                  <a:moveTo>
                    <a:pt x="767" y="0"/>
                  </a:moveTo>
                  <a:cubicBezTo>
                    <a:pt x="109" y="0"/>
                    <a:pt x="109" y="0"/>
                    <a:pt x="109" y="0"/>
                  </a:cubicBezTo>
                  <a:cubicBezTo>
                    <a:pt x="80" y="0"/>
                    <a:pt x="53" y="10"/>
                    <a:pt x="33" y="26"/>
                  </a:cubicBezTo>
                  <a:cubicBezTo>
                    <a:pt x="23" y="34"/>
                    <a:pt x="15" y="44"/>
                    <a:pt x="9" y="56"/>
                  </a:cubicBezTo>
                  <a:cubicBezTo>
                    <a:pt x="3" y="67"/>
                    <a:pt x="0" y="79"/>
                    <a:pt x="0" y="92"/>
                  </a:cubicBezTo>
                  <a:cubicBezTo>
                    <a:pt x="0" y="97"/>
                    <a:pt x="0" y="97"/>
                    <a:pt x="0" y="97"/>
                  </a:cubicBezTo>
                  <a:cubicBezTo>
                    <a:pt x="0" y="110"/>
                    <a:pt x="3" y="122"/>
                    <a:pt x="9" y="133"/>
                  </a:cubicBezTo>
                  <a:cubicBezTo>
                    <a:pt x="18" y="150"/>
                    <a:pt x="32" y="164"/>
                    <a:pt x="49" y="174"/>
                  </a:cubicBezTo>
                  <a:cubicBezTo>
                    <a:pt x="66" y="183"/>
                    <a:pt x="87" y="189"/>
                    <a:pt x="109" y="189"/>
                  </a:cubicBezTo>
                  <a:cubicBezTo>
                    <a:pt x="767" y="189"/>
                    <a:pt x="767" y="189"/>
                    <a:pt x="767" y="189"/>
                  </a:cubicBezTo>
                  <a:cubicBezTo>
                    <a:pt x="774" y="189"/>
                    <a:pt x="779" y="183"/>
                    <a:pt x="779" y="177"/>
                  </a:cubicBezTo>
                  <a:cubicBezTo>
                    <a:pt x="779" y="170"/>
                    <a:pt x="774" y="165"/>
                    <a:pt x="767" y="165"/>
                  </a:cubicBezTo>
                  <a:cubicBezTo>
                    <a:pt x="109" y="165"/>
                    <a:pt x="109" y="165"/>
                    <a:pt x="109" y="165"/>
                  </a:cubicBezTo>
                  <a:cubicBezTo>
                    <a:pt x="85" y="165"/>
                    <a:pt x="64" y="157"/>
                    <a:pt x="48" y="144"/>
                  </a:cubicBezTo>
                  <a:cubicBezTo>
                    <a:pt x="41" y="138"/>
                    <a:pt x="35" y="130"/>
                    <a:pt x="31" y="122"/>
                  </a:cubicBezTo>
                  <a:cubicBezTo>
                    <a:pt x="26" y="114"/>
                    <a:pt x="24" y="106"/>
                    <a:pt x="24" y="97"/>
                  </a:cubicBezTo>
                  <a:cubicBezTo>
                    <a:pt x="24" y="92"/>
                    <a:pt x="24" y="92"/>
                    <a:pt x="24" y="92"/>
                  </a:cubicBezTo>
                  <a:cubicBezTo>
                    <a:pt x="24" y="83"/>
                    <a:pt x="26" y="74"/>
                    <a:pt x="31" y="66"/>
                  </a:cubicBezTo>
                  <a:cubicBezTo>
                    <a:pt x="37" y="54"/>
                    <a:pt x="47" y="44"/>
                    <a:pt x="61" y="36"/>
                  </a:cubicBezTo>
                  <a:cubicBezTo>
                    <a:pt x="75" y="28"/>
                    <a:pt x="91" y="24"/>
                    <a:pt x="109" y="24"/>
                  </a:cubicBezTo>
                  <a:cubicBezTo>
                    <a:pt x="767" y="24"/>
                    <a:pt x="767" y="24"/>
                    <a:pt x="767" y="24"/>
                  </a:cubicBezTo>
                  <a:cubicBezTo>
                    <a:pt x="774" y="24"/>
                    <a:pt x="779" y="19"/>
                    <a:pt x="779" y="12"/>
                  </a:cubicBezTo>
                  <a:cubicBezTo>
                    <a:pt x="779" y="5"/>
                    <a:pt x="774" y="0"/>
                    <a:pt x="767" y="0"/>
                  </a:cubicBezTo>
                </a:path>
              </a:pathLst>
            </a:custGeom>
            <a:solidFill>
              <a:srgbClr val="83B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8" name="任意多边形 354"/>
            <p:cNvSpPr/>
            <p:nvPr/>
          </p:nvSpPr>
          <p:spPr bwMode="auto">
            <a:xfrm>
              <a:off x="4337050" y="4851401"/>
              <a:ext cx="2733675" cy="622300"/>
            </a:xfrm>
            <a:custGeom>
              <a:avLst/>
              <a:gdLst>
                <a:gd name="T0" fmla="*/ 79 w 725"/>
                <a:gd name="T1" fmla="*/ 165 h 165"/>
                <a:gd name="T2" fmla="*/ 725 w 725"/>
                <a:gd name="T3" fmla="*/ 165 h 165"/>
                <a:gd name="T4" fmla="*/ 725 w 725"/>
                <a:gd name="T5" fmla="*/ 0 h 165"/>
                <a:gd name="T6" fmla="*/ 79 w 725"/>
                <a:gd name="T7" fmla="*/ 0 h 165"/>
                <a:gd name="T8" fmla="*/ 0 w 725"/>
                <a:gd name="T9" fmla="*/ 79 h 165"/>
                <a:gd name="T10" fmla="*/ 0 w 725"/>
                <a:gd name="T11" fmla="*/ 85 h 165"/>
                <a:gd name="T12" fmla="*/ 79 w 725"/>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725" h="165">
                  <a:moveTo>
                    <a:pt x="79" y="165"/>
                  </a:moveTo>
                  <a:cubicBezTo>
                    <a:pt x="725" y="165"/>
                    <a:pt x="725" y="165"/>
                    <a:pt x="725" y="165"/>
                  </a:cubicBezTo>
                  <a:cubicBezTo>
                    <a:pt x="725" y="0"/>
                    <a:pt x="725" y="0"/>
                    <a:pt x="725" y="0"/>
                  </a:cubicBezTo>
                  <a:cubicBezTo>
                    <a:pt x="79" y="0"/>
                    <a:pt x="79" y="0"/>
                    <a:pt x="79" y="0"/>
                  </a:cubicBezTo>
                  <a:cubicBezTo>
                    <a:pt x="36" y="0"/>
                    <a:pt x="0" y="35"/>
                    <a:pt x="0" y="79"/>
                  </a:cubicBezTo>
                  <a:cubicBezTo>
                    <a:pt x="0" y="85"/>
                    <a:pt x="0" y="85"/>
                    <a:pt x="0" y="85"/>
                  </a:cubicBezTo>
                  <a:cubicBezTo>
                    <a:pt x="0" y="129"/>
                    <a:pt x="36" y="165"/>
                    <a:pt x="79" y="165"/>
                  </a:cubicBezTo>
                </a:path>
              </a:pathLst>
            </a:custGeom>
            <a:solidFill>
              <a:srgbClr val="EBF0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9" name="任意多边形 355"/>
            <p:cNvSpPr/>
            <p:nvPr/>
          </p:nvSpPr>
          <p:spPr bwMode="auto">
            <a:xfrm>
              <a:off x="7339013" y="4956176"/>
              <a:ext cx="33338" cy="30163"/>
            </a:xfrm>
            <a:custGeom>
              <a:avLst/>
              <a:gdLst>
                <a:gd name="T0" fmla="*/ 5 w 9"/>
                <a:gd name="T1" fmla="*/ 0 h 8"/>
                <a:gd name="T2" fmla="*/ 0 w 9"/>
                <a:gd name="T3" fmla="*/ 0 h 8"/>
                <a:gd name="T4" fmla="*/ 0 w 9"/>
                <a:gd name="T5" fmla="*/ 8 h 8"/>
                <a:gd name="T6" fmla="*/ 5 w 9"/>
                <a:gd name="T7" fmla="*/ 8 h 8"/>
                <a:gd name="T8" fmla="*/ 9 w 9"/>
                <a:gd name="T9" fmla="*/ 4 h 8"/>
                <a:gd name="T10" fmla="*/ 5 w 9"/>
                <a:gd name="T11" fmla="*/ 0 h 8"/>
              </a:gdLst>
              <a:ahLst/>
              <a:cxnLst>
                <a:cxn ang="0">
                  <a:pos x="T0" y="T1"/>
                </a:cxn>
                <a:cxn ang="0">
                  <a:pos x="T2" y="T3"/>
                </a:cxn>
                <a:cxn ang="0">
                  <a:pos x="T4" y="T5"/>
                </a:cxn>
                <a:cxn ang="0">
                  <a:pos x="T6" y="T7"/>
                </a:cxn>
                <a:cxn ang="0">
                  <a:pos x="T8" y="T9"/>
                </a:cxn>
                <a:cxn ang="0">
                  <a:pos x="T10" y="T11"/>
                </a:cxn>
              </a:cxnLst>
              <a:rect l="0" t="0" r="r" b="b"/>
              <a:pathLst>
                <a:path w="9" h="8">
                  <a:moveTo>
                    <a:pt x="5" y="0"/>
                  </a:moveTo>
                  <a:cubicBezTo>
                    <a:pt x="0" y="0"/>
                    <a:pt x="0" y="0"/>
                    <a:pt x="0" y="0"/>
                  </a:cubicBezTo>
                  <a:cubicBezTo>
                    <a:pt x="0" y="8"/>
                    <a:pt x="0" y="8"/>
                    <a:pt x="0" y="8"/>
                  </a:cubicBezTo>
                  <a:cubicBezTo>
                    <a:pt x="5" y="8"/>
                    <a:pt x="5" y="8"/>
                    <a:pt x="5" y="8"/>
                  </a:cubicBezTo>
                  <a:cubicBezTo>
                    <a:pt x="7" y="8"/>
                    <a:pt x="9" y="6"/>
                    <a:pt x="9" y="4"/>
                  </a:cubicBezTo>
                  <a:cubicBezTo>
                    <a:pt x="9" y="2"/>
                    <a:pt x="7" y="0"/>
                    <a:pt x="5" y="0"/>
                  </a:cubicBezTo>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0" name="矩形 189"/>
            <p:cNvSpPr/>
            <p:nvPr/>
          </p:nvSpPr>
          <p:spPr bwMode="auto">
            <a:xfrm>
              <a:off x="7070725" y="4956176"/>
              <a:ext cx="268288" cy="30163"/>
            </a:xfrm>
            <a:prstGeom prst="rect">
              <a:avLst/>
            </a:prstGeom>
            <a:solidFill>
              <a:srgbClr val="BCC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91" name="矩形 190"/>
            <p:cNvSpPr/>
            <p:nvPr/>
          </p:nvSpPr>
          <p:spPr bwMode="auto">
            <a:xfrm>
              <a:off x="7070725" y="4956176"/>
              <a:ext cx="268288"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92" name="任意多边形 358"/>
            <p:cNvSpPr/>
            <p:nvPr/>
          </p:nvSpPr>
          <p:spPr bwMode="auto">
            <a:xfrm>
              <a:off x="4392613" y="4956176"/>
              <a:ext cx="15875" cy="19050"/>
            </a:xfrm>
            <a:custGeom>
              <a:avLst/>
              <a:gdLst>
                <a:gd name="T0" fmla="*/ 4 w 4"/>
                <a:gd name="T1" fmla="*/ 0 h 5"/>
                <a:gd name="T2" fmla="*/ 0 w 4"/>
                <a:gd name="T3" fmla="*/ 4 h 5"/>
                <a:gd name="T4" fmla="*/ 0 w 4"/>
                <a:gd name="T5" fmla="*/ 5 h 5"/>
                <a:gd name="T6" fmla="*/ 4 w 4"/>
                <a:gd name="T7" fmla="*/ 0 h 5"/>
              </a:gdLst>
              <a:ahLst/>
              <a:cxnLst>
                <a:cxn ang="0">
                  <a:pos x="T0" y="T1"/>
                </a:cxn>
                <a:cxn ang="0">
                  <a:pos x="T2" y="T3"/>
                </a:cxn>
                <a:cxn ang="0">
                  <a:pos x="T4" y="T5"/>
                </a:cxn>
                <a:cxn ang="0">
                  <a:pos x="T6" y="T7"/>
                </a:cxn>
              </a:cxnLst>
              <a:rect l="0" t="0" r="r" b="b"/>
              <a:pathLst>
                <a:path w="4" h="5">
                  <a:moveTo>
                    <a:pt x="4" y="0"/>
                  </a:moveTo>
                  <a:cubicBezTo>
                    <a:pt x="2" y="0"/>
                    <a:pt x="0" y="2"/>
                    <a:pt x="0" y="4"/>
                  </a:cubicBezTo>
                  <a:cubicBezTo>
                    <a:pt x="0" y="4"/>
                    <a:pt x="0" y="4"/>
                    <a:pt x="0" y="5"/>
                  </a:cubicBezTo>
                  <a:cubicBezTo>
                    <a:pt x="1" y="3"/>
                    <a:pt x="3" y="1"/>
                    <a:pt x="4" y="0"/>
                  </a:cubicBezTo>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3" name="任意多边形 359"/>
            <p:cNvSpPr/>
            <p:nvPr/>
          </p:nvSpPr>
          <p:spPr bwMode="auto">
            <a:xfrm>
              <a:off x="4392613" y="4956176"/>
              <a:ext cx="2678113" cy="30163"/>
            </a:xfrm>
            <a:custGeom>
              <a:avLst/>
              <a:gdLst>
                <a:gd name="T0" fmla="*/ 710 w 710"/>
                <a:gd name="T1" fmla="*/ 0 h 8"/>
                <a:gd name="T2" fmla="*/ 4 w 710"/>
                <a:gd name="T3" fmla="*/ 0 h 8"/>
                <a:gd name="T4" fmla="*/ 4 w 710"/>
                <a:gd name="T5" fmla="*/ 0 h 8"/>
                <a:gd name="T6" fmla="*/ 0 w 710"/>
                <a:gd name="T7" fmla="*/ 5 h 8"/>
                <a:gd name="T8" fmla="*/ 4 w 710"/>
                <a:gd name="T9" fmla="*/ 8 h 8"/>
                <a:gd name="T10" fmla="*/ 710 w 710"/>
                <a:gd name="T11" fmla="*/ 8 h 8"/>
                <a:gd name="T12" fmla="*/ 710 w 710"/>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10" h="8">
                  <a:moveTo>
                    <a:pt x="710" y="0"/>
                  </a:moveTo>
                  <a:cubicBezTo>
                    <a:pt x="4" y="0"/>
                    <a:pt x="4" y="0"/>
                    <a:pt x="4" y="0"/>
                  </a:cubicBezTo>
                  <a:cubicBezTo>
                    <a:pt x="4" y="0"/>
                    <a:pt x="4" y="0"/>
                    <a:pt x="4" y="0"/>
                  </a:cubicBezTo>
                  <a:cubicBezTo>
                    <a:pt x="3" y="1"/>
                    <a:pt x="1" y="3"/>
                    <a:pt x="0" y="5"/>
                  </a:cubicBezTo>
                  <a:cubicBezTo>
                    <a:pt x="1" y="7"/>
                    <a:pt x="2" y="8"/>
                    <a:pt x="4" y="8"/>
                  </a:cubicBezTo>
                  <a:cubicBezTo>
                    <a:pt x="710" y="8"/>
                    <a:pt x="710" y="8"/>
                    <a:pt x="710" y="8"/>
                  </a:cubicBezTo>
                  <a:cubicBezTo>
                    <a:pt x="710" y="0"/>
                    <a:pt x="710" y="0"/>
                    <a:pt x="710" y="0"/>
                  </a:cubicBezTo>
                </a:path>
              </a:pathLst>
            </a:custGeom>
            <a:solidFill>
              <a:srgbClr val="CED2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4" name="任意多边形 360"/>
            <p:cNvSpPr/>
            <p:nvPr/>
          </p:nvSpPr>
          <p:spPr bwMode="auto">
            <a:xfrm>
              <a:off x="4337050" y="5084763"/>
              <a:ext cx="3035300" cy="30163"/>
            </a:xfrm>
            <a:custGeom>
              <a:avLst/>
              <a:gdLst>
                <a:gd name="T0" fmla="*/ 2 w 805"/>
                <a:gd name="T1" fmla="*/ 0 h 8"/>
                <a:gd name="T2" fmla="*/ 0 w 805"/>
                <a:gd name="T3" fmla="*/ 4 h 8"/>
                <a:gd name="T4" fmla="*/ 1 w 805"/>
                <a:gd name="T5" fmla="*/ 7 h 8"/>
                <a:gd name="T6" fmla="*/ 2 w 805"/>
                <a:gd name="T7" fmla="*/ 0 h 8"/>
                <a:gd name="T8" fmla="*/ 801 w 805"/>
                <a:gd name="T9" fmla="*/ 0 h 8"/>
                <a:gd name="T10" fmla="*/ 796 w 805"/>
                <a:gd name="T11" fmla="*/ 0 h 8"/>
                <a:gd name="T12" fmla="*/ 796 w 805"/>
                <a:gd name="T13" fmla="*/ 8 h 8"/>
                <a:gd name="T14" fmla="*/ 801 w 805"/>
                <a:gd name="T15" fmla="*/ 8 h 8"/>
                <a:gd name="T16" fmla="*/ 805 w 805"/>
                <a:gd name="T17" fmla="*/ 4 h 8"/>
                <a:gd name="T18" fmla="*/ 801 w 805"/>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5" h="8">
                  <a:moveTo>
                    <a:pt x="2" y="0"/>
                  </a:moveTo>
                  <a:cubicBezTo>
                    <a:pt x="1" y="1"/>
                    <a:pt x="0" y="2"/>
                    <a:pt x="0" y="4"/>
                  </a:cubicBezTo>
                  <a:cubicBezTo>
                    <a:pt x="0" y="5"/>
                    <a:pt x="0" y="6"/>
                    <a:pt x="1" y="7"/>
                  </a:cubicBezTo>
                  <a:cubicBezTo>
                    <a:pt x="1" y="4"/>
                    <a:pt x="1" y="2"/>
                    <a:pt x="2" y="0"/>
                  </a:cubicBezTo>
                  <a:moveTo>
                    <a:pt x="801" y="0"/>
                  </a:moveTo>
                  <a:cubicBezTo>
                    <a:pt x="796" y="0"/>
                    <a:pt x="796" y="0"/>
                    <a:pt x="796" y="0"/>
                  </a:cubicBezTo>
                  <a:cubicBezTo>
                    <a:pt x="796" y="8"/>
                    <a:pt x="796" y="8"/>
                    <a:pt x="796" y="8"/>
                  </a:cubicBezTo>
                  <a:cubicBezTo>
                    <a:pt x="801" y="8"/>
                    <a:pt x="801" y="8"/>
                    <a:pt x="801" y="8"/>
                  </a:cubicBezTo>
                  <a:cubicBezTo>
                    <a:pt x="803" y="8"/>
                    <a:pt x="805" y="6"/>
                    <a:pt x="805" y="4"/>
                  </a:cubicBezTo>
                  <a:cubicBezTo>
                    <a:pt x="805" y="2"/>
                    <a:pt x="803" y="0"/>
                    <a:pt x="801" y="0"/>
                  </a:cubicBezTo>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5" name="矩形 194"/>
            <p:cNvSpPr/>
            <p:nvPr/>
          </p:nvSpPr>
          <p:spPr bwMode="auto">
            <a:xfrm>
              <a:off x="7070725" y="5084763"/>
              <a:ext cx="268288" cy="30163"/>
            </a:xfrm>
            <a:prstGeom prst="rect">
              <a:avLst/>
            </a:prstGeom>
            <a:solidFill>
              <a:srgbClr val="BCC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96" name="矩形 195"/>
            <p:cNvSpPr/>
            <p:nvPr/>
          </p:nvSpPr>
          <p:spPr bwMode="auto">
            <a:xfrm>
              <a:off x="7070725" y="5084763"/>
              <a:ext cx="268288"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97" name="任意多边形 363"/>
            <p:cNvSpPr/>
            <p:nvPr/>
          </p:nvSpPr>
          <p:spPr bwMode="auto">
            <a:xfrm>
              <a:off x="4340225" y="5084763"/>
              <a:ext cx="2730500" cy="30163"/>
            </a:xfrm>
            <a:custGeom>
              <a:avLst/>
              <a:gdLst>
                <a:gd name="T0" fmla="*/ 724 w 724"/>
                <a:gd name="T1" fmla="*/ 0 h 8"/>
                <a:gd name="T2" fmla="*/ 3 w 724"/>
                <a:gd name="T3" fmla="*/ 0 h 8"/>
                <a:gd name="T4" fmla="*/ 1 w 724"/>
                <a:gd name="T5" fmla="*/ 0 h 8"/>
                <a:gd name="T6" fmla="*/ 0 w 724"/>
                <a:gd name="T7" fmla="*/ 7 h 8"/>
                <a:gd name="T8" fmla="*/ 3 w 724"/>
                <a:gd name="T9" fmla="*/ 8 h 8"/>
                <a:gd name="T10" fmla="*/ 724 w 724"/>
                <a:gd name="T11" fmla="*/ 8 h 8"/>
                <a:gd name="T12" fmla="*/ 724 w 72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24" h="8">
                  <a:moveTo>
                    <a:pt x="724" y="0"/>
                  </a:moveTo>
                  <a:cubicBezTo>
                    <a:pt x="3" y="0"/>
                    <a:pt x="3" y="0"/>
                    <a:pt x="3" y="0"/>
                  </a:cubicBezTo>
                  <a:cubicBezTo>
                    <a:pt x="2" y="0"/>
                    <a:pt x="1" y="0"/>
                    <a:pt x="1" y="0"/>
                  </a:cubicBezTo>
                  <a:cubicBezTo>
                    <a:pt x="0" y="2"/>
                    <a:pt x="0" y="4"/>
                    <a:pt x="0" y="7"/>
                  </a:cubicBezTo>
                  <a:cubicBezTo>
                    <a:pt x="0" y="7"/>
                    <a:pt x="1" y="8"/>
                    <a:pt x="3" y="8"/>
                  </a:cubicBezTo>
                  <a:cubicBezTo>
                    <a:pt x="724" y="8"/>
                    <a:pt x="724" y="8"/>
                    <a:pt x="724" y="8"/>
                  </a:cubicBezTo>
                  <a:cubicBezTo>
                    <a:pt x="724" y="0"/>
                    <a:pt x="724" y="0"/>
                    <a:pt x="724" y="0"/>
                  </a:cubicBezTo>
                </a:path>
              </a:pathLst>
            </a:custGeom>
            <a:solidFill>
              <a:srgbClr val="CED2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8" name="任意多边形 364"/>
            <p:cNvSpPr/>
            <p:nvPr/>
          </p:nvSpPr>
          <p:spPr bwMode="auto">
            <a:xfrm>
              <a:off x="7339013" y="5213351"/>
              <a:ext cx="33338" cy="30163"/>
            </a:xfrm>
            <a:custGeom>
              <a:avLst/>
              <a:gdLst>
                <a:gd name="T0" fmla="*/ 5 w 9"/>
                <a:gd name="T1" fmla="*/ 0 h 8"/>
                <a:gd name="T2" fmla="*/ 0 w 9"/>
                <a:gd name="T3" fmla="*/ 0 h 8"/>
                <a:gd name="T4" fmla="*/ 0 w 9"/>
                <a:gd name="T5" fmla="*/ 8 h 8"/>
                <a:gd name="T6" fmla="*/ 5 w 9"/>
                <a:gd name="T7" fmla="*/ 8 h 8"/>
                <a:gd name="T8" fmla="*/ 9 w 9"/>
                <a:gd name="T9" fmla="*/ 4 h 8"/>
                <a:gd name="T10" fmla="*/ 5 w 9"/>
                <a:gd name="T11" fmla="*/ 0 h 8"/>
              </a:gdLst>
              <a:ahLst/>
              <a:cxnLst>
                <a:cxn ang="0">
                  <a:pos x="T0" y="T1"/>
                </a:cxn>
                <a:cxn ang="0">
                  <a:pos x="T2" y="T3"/>
                </a:cxn>
                <a:cxn ang="0">
                  <a:pos x="T4" y="T5"/>
                </a:cxn>
                <a:cxn ang="0">
                  <a:pos x="T6" y="T7"/>
                </a:cxn>
                <a:cxn ang="0">
                  <a:pos x="T8" y="T9"/>
                </a:cxn>
                <a:cxn ang="0">
                  <a:pos x="T10" y="T11"/>
                </a:cxn>
              </a:cxnLst>
              <a:rect l="0" t="0" r="r" b="b"/>
              <a:pathLst>
                <a:path w="9" h="8">
                  <a:moveTo>
                    <a:pt x="5" y="0"/>
                  </a:moveTo>
                  <a:cubicBezTo>
                    <a:pt x="0" y="0"/>
                    <a:pt x="0" y="0"/>
                    <a:pt x="0" y="0"/>
                  </a:cubicBezTo>
                  <a:cubicBezTo>
                    <a:pt x="0" y="8"/>
                    <a:pt x="0" y="8"/>
                    <a:pt x="0" y="8"/>
                  </a:cubicBezTo>
                  <a:cubicBezTo>
                    <a:pt x="5" y="8"/>
                    <a:pt x="5" y="8"/>
                    <a:pt x="5" y="8"/>
                  </a:cubicBezTo>
                  <a:cubicBezTo>
                    <a:pt x="7" y="8"/>
                    <a:pt x="9" y="6"/>
                    <a:pt x="9" y="4"/>
                  </a:cubicBezTo>
                  <a:cubicBezTo>
                    <a:pt x="9" y="1"/>
                    <a:pt x="7" y="0"/>
                    <a:pt x="5" y="0"/>
                  </a:cubicBezTo>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9" name="矩形 198"/>
            <p:cNvSpPr/>
            <p:nvPr/>
          </p:nvSpPr>
          <p:spPr bwMode="auto">
            <a:xfrm>
              <a:off x="7070725" y="5213351"/>
              <a:ext cx="268288" cy="30163"/>
            </a:xfrm>
            <a:prstGeom prst="rect">
              <a:avLst/>
            </a:prstGeom>
            <a:solidFill>
              <a:srgbClr val="BCC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00" name="矩形 199"/>
            <p:cNvSpPr/>
            <p:nvPr/>
          </p:nvSpPr>
          <p:spPr bwMode="auto">
            <a:xfrm>
              <a:off x="7070725" y="5213351"/>
              <a:ext cx="268288"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01" name="任意多边形 367"/>
            <p:cNvSpPr/>
            <p:nvPr/>
          </p:nvSpPr>
          <p:spPr bwMode="auto">
            <a:xfrm>
              <a:off x="4348163" y="5213351"/>
              <a:ext cx="2722563" cy="30163"/>
            </a:xfrm>
            <a:custGeom>
              <a:avLst/>
              <a:gdLst>
                <a:gd name="T0" fmla="*/ 722 w 722"/>
                <a:gd name="T1" fmla="*/ 0 h 8"/>
                <a:gd name="T2" fmla="*/ 4 w 722"/>
                <a:gd name="T3" fmla="*/ 0 h 8"/>
                <a:gd name="T4" fmla="*/ 0 w 722"/>
                <a:gd name="T5" fmla="*/ 4 h 8"/>
                <a:gd name="T6" fmla="*/ 4 w 722"/>
                <a:gd name="T7" fmla="*/ 8 h 8"/>
                <a:gd name="T8" fmla="*/ 722 w 722"/>
                <a:gd name="T9" fmla="*/ 8 h 8"/>
                <a:gd name="T10" fmla="*/ 722 w 722"/>
                <a:gd name="T11" fmla="*/ 0 h 8"/>
              </a:gdLst>
              <a:ahLst/>
              <a:cxnLst>
                <a:cxn ang="0">
                  <a:pos x="T0" y="T1"/>
                </a:cxn>
                <a:cxn ang="0">
                  <a:pos x="T2" y="T3"/>
                </a:cxn>
                <a:cxn ang="0">
                  <a:pos x="T4" y="T5"/>
                </a:cxn>
                <a:cxn ang="0">
                  <a:pos x="T6" y="T7"/>
                </a:cxn>
                <a:cxn ang="0">
                  <a:pos x="T8" y="T9"/>
                </a:cxn>
                <a:cxn ang="0">
                  <a:pos x="T10" y="T11"/>
                </a:cxn>
              </a:cxnLst>
              <a:rect l="0" t="0" r="r" b="b"/>
              <a:pathLst>
                <a:path w="722" h="8">
                  <a:moveTo>
                    <a:pt x="722" y="0"/>
                  </a:moveTo>
                  <a:cubicBezTo>
                    <a:pt x="4" y="0"/>
                    <a:pt x="4" y="0"/>
                    <a:pt x="4" y="0"/>
                  </a:cubicBezTo>
                  <a:cubicBezTo>
                    <a:pt x="2" y="0"/>
                    <a:pt x="0" y="1"/>
                    <a:pt x="0" y="4"/>
                  </a:cubicBezTo>
                  <a:cubicBezTo>
                    <a:pt x="0" y="6"/>
                    <a:pt x="2" y="8"/>
                    <a:pt x="4" y="8"/>
                  </a:cubicBezTo>
                  <a:cubicBezTo>
                    <a:pt x="722" y="8"/>
                    <a:pt x="722" y="8"/>
                    <a:pt x="722" y="8"/>
                  </a:cubicBezTo>
                  <a:cubicBezTo>
                    <a:pt x="722" y="0"/>
                    <a:pt x="722" y="0"/>
                    <a:pt x="722" y="0"/>
                  </a:cubicBezTo>
                </a:path>
              </a:pathLst>
            </a:custGeom>
            <a:solidFill>
              <a:srgbClr val="CED2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2" name="任意多边形 368"/>
            <p:cNvSpPr/>
            <p:nvPr/>
          </p:nvSpPr>
          <p:spPr bwMode="auto">
            <a:xfrm>
              <a:off x="4392613" y="5341938"/>
              <a:ext cx="2979738" cy="30163"/>
            </a:xfrm>
            <a:custGeom>
              <a:avLst/>
              <a:gdLst>
                <a:gd name="T0" fmla="*/ 0 w 790"/>
                <a:gd name="T1" fmla="*/ 2 h 8"/>
                <a:gd name="T2" fmla="*/ 0 w 790"/>
                <a:gd name="T3" fmla="*/ 4 h 8"/>
                <a:gd name="T4" fmla="*/ 4 w 790"/>
                <a:gd name="T5" fmla="*/ 8 h 8"/>
                <a:gd name="T6" fmla="*/ 5 w 790"/>
                <a:gd name="T7" fmla="*/ 8 h 8"/>
                <a:gd name="T8" fmla="*/ 0 w 790"/>
                <a:gd name="T9" fmla="*/ 2 h 8"/>
                <a:gd name="T10" fmla="*/ 786 w 790"/>
                <a:gd name="T11" fmla="*/ 0 h 8"/>
                <a:gd name="T12" fmla="*/ 781 w 790"/>
                <a:gd name="T13" fmla="*/ 0 h 8"/>
                <a:gd name="T14" fmla="*/ 781 w 790"/>
                <a:gd name="T15" fmla="*/ 8 h 8"/>
                <a:gd name="T16" fmla="*/ 786 w 790"/>
                <a:gd name="T17" fmla="*/ 8 h 8"/>
                <a:gd name="T18" fmla="*/ 790 w 790"/>
                <a:gd name="T19" fmla="*/ 4 h 8"/>
                <a:gd name="T20" fmla="*/ 786 w 790"/>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8">
                  <a:moveTo>
                    <a:pt x="0" y="2"/>
                  </a:moveTo>
                  <a:cubicBezTo>
                    <a:pt x="0" y="3"/>
                    <a:pt x="0" y="3"/>
                    <a:pt x="0" y="4"/>
                  </a:cubicBezTo>
                  <a:cubicBezTo>
                    <a:pt x="0" y="6"/>
                    <a:pt x="2" y="8"/>
                    <a:pt x="4" y="8"/>
                  </a:cubicBezTo>
                  <a:cubicBezTo>
                    <a:pt x="5" y="8"/>
                    <a:pt x="5" y="8"/>
                    <a:pt x="5" y="8"/>
                  </a:cubicBezTo>
                  <a:cubicBezTo>
                    <a:pt x="3" y="6"/>
                    <a:pt x="2" y="4"/>
                    <a:pt x="0" y="2"/>
                  </a:cubicBezTo>
                  <a:moveTo>
                    <a:pt x="786" y="0"/>
                  </a:moveTo>
                  <a:cubicBezTo>
                    <a:pt x="781" y="0"/>
                    <a:pt x="781" y="0"/>
                    <a:pt x="781" y="0"/>
                  </a:cubicBezTo>
                  <a:cubicBezTo>
                    <a:pt x="781" y="8"/>
                    <a:pt x="781" y="8"/>
                    <a:pt x="781" y="8"/>
                  </a:cubicBezTo>
                  <a:cubicBezTo>
                    <a:pt x="786" y="8"/>
                    <a:pt x="786" y="8"/>
                    <a:pt x="786" y="8"/>
                  </a:cubicBezTo>
                  <a:cubicBezTo>
                    <a:pt x="788" y="8"/>
                    <a:pt x="790" y="6"/>
                    <a:pt x="790" y="4"/>
                  </a:cubicBezTo>
                  <a:cubicBezTo>
                    <a:pt x="790" y="1"/>
                    <a:pt x="788" y="0"/>
                    <a:pt x="786" y="0"/>
                  </a:cubicBezTo>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3" name="矩形 202"/>
            <p:cNvSpPr/>
            <p:nvPr/>
          </p:nvSpPr>
          <p:spPr bwMode="auto">
            <a:xfrm>
              <a:off x="7070725" y="5341938"/>
              <a:ext cx="268288" cy="30163"/>
            </a:xfrm>
            <a:prstGeom prst="rect">
              <a:avLst/>
            </a:prstGeom>
            <a:solidFill>
              <a:srgbClr val="BCC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04" name="矩形 203"/>
            <p:cNvSpPr/>
            <p:nvPr/>
          </p:nvSpPr>
          <p:spPr bwMode="auto">
            <a:xfrm>
              <a:off x="7070725" y="5341938"/>
              <a:ext cx="268288"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05" name="任意多边形 371"/>
            <p:cNvSpPr/>
            <p:nvPr/>
          </p:nvSpPr>
          <p:spPr bwMode="auto">
            <a:xfrm>
              <a:off x="4392613" y="5341938"/>
              <a:ext cx="2678113" cy="30163"/>
            </a:xfrm>
            <a:custGeom>
              <a:avLst/>
              <a:gdLst>
                <a:gd name="T0" fmla="*/ 710 w 710"/>
                <a:gd name="T1" fmla="*/ 0 h 8"/>
                <a:gd name="T2" fmla="*/ 4 w 710"/>
                <a:gd name="T3" fmla="*/ 0 h 8"/>
                <a:gd name="T4" fmla="*/ 0 w 710"/>
                <a:gd name="T5" fmla="*/ 2 h 8"/>
                <a:gd name="T6" fmla="*/ 5 w 710"/>
                <a:gd name="T7" fmla="*/ 8 h 8"/>
                <a:gd name="T8" fmla="*/ 710 w 710"/>
                <a:gd name="T9" fmla="*/ 8 h 8"/>
                <a:gd name="T10" fmla="*/ 710 w 710"/>
                <a:gd name="T11" fmla="*/ 0 h 8"/>
              </a:gdLst>
              <a:ahLst/>
              <a:cxnLst>
                <a:cxn ang="0">
                  <a:pos x="T0" y="T1"/>
                </a:cxn>
                <a:cxn ang="0">
                  <a:pos x="T2" y="T3"/>
                </a:cxn>
                <a:cxn ang="0">
                  <a:pos x="T4" y="T5"/>
                </a:cxn>
                <a:cxn ang="0">
                  <a:pos x="T6" y="T7"/>
                </a:cxn>
                <a:cxn ang="0">
                  <a:pos x="T8" y="T9"/>
                </a:cxn>
                <a:cxn ang="0">
                  <a:pos x="T10" y="T11"/>
                </a:cxn>
              </a:cxnLst>
              <a:rect l="0" t="0" r="r" b="b"/>
              <a:pathLst>
                <a:path w="710" h="8">
                  <a:moveTo>
                    <a:pt x="710" y="0"/>
                  </a:moveTo>
                  <a:cubicBezTo>
                    <a:pt x="4" y="0"/>
                    <a:pt x="4" y="0"/>
                    <a:pt x="4" y="0"/>
                  </a:cubicBezTo>
                  <a:cubicBezTo>
                    <a:pt x="2" y="0"/>
                    <a:pt x="1" y="1"/>
                    <a:pt x="0" y="2"/>
                  </a:cubicBezTo>
                  <a:cubicBezTo>
                    <a:pt x="2" y="4"/>
                    <a:pt x="3" y="6"/>
                    <a:pt x="5" y="8"/>
                  </a:cubicBezTo>
                  <a:cubicBezTo>
                    <a:pt x="710" y="8"/>
                    <a:pt x="710" y="8"/>
                    <a:pt x="710" y="8"/>
                  </a:cubicBezTo>
                  <a:cubicBezTo>
                    <a:pt x="710" y="0"/>
                    <a:pt x="710" y="0"/>
                    <a:pt x="710" y="0"/>
                  </a:cubicBezTo>
                </a:path>
              </a:pathLst>
            </a:custGeom>
            <a:solidFill>
              <a:srgbClr val="CED2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6" name="任意多边形 372"/>
            <p:cNvSpPr/>
            <p:nvPr/>
          </p:nvSpPr>
          <p:spPr bwMode="auto">
            <a:xfrm>
              <a:off x="4337050" y="4908551"/>
              <a:ext cx="120650" cy="508000"/>
            </a:xfrm>
            <a:custGeom>
              <a:avLst/>
              <a:gdLst>
                <a:gd name="T0" fmla="*/ 32 w 32"/>
                <a:gd name="T1" fmla="*/ 0 h 135"/>
                <a:gd name="T2" fmla="*/ 0 w 32"/>
                <a:gd name="T3" fmla="*/ 60 h 135"/>
                <a:gd name="T4" fmla="*/ 0 w 32"/>
                <a:gd name="T5" fmla="*/ 75 h 135"/>
                <a:gd name="T6" fmla="*/ 32 w 32"/>
                <a:gd name="T7" fmla="*/ 135 h 135"/>
                <a:gd name="T8" fmla="*/ 32 w 32"/>
                <a:gd name="T9" fmla="*/ 0 h 135"/>
              </a:gdLst>
              <a:ahLst/>
              <a:cxnLst>
                <a:cxn ang="0">
                  <a:pos x="T0" y="T1"/>
                </a:cxn>
                <a:cxn ang="0">
                  <a:pos x="T2" y="T3"/>
                </a:cxn>
                <a:cxn ang="0">
                  <a:pos x="T4" y="T5"/>
                </a:cxn>
                <a:cxn ang="0">
                  <a:pos x="T6" y="T7"/>
                </a:cxn>
                <a:cxn ang="0">
                  <a:pos x="T8" y="T9"/>
                </a:cxn>
              </a:cxnLst>
              <a:rect l="0" t="0" r="r" b="b"/>
              <a:pathLst>
                <a:path w="32" h="135">
                  <a:moveTo>
                    <a:pt x="32" y="0"/>
                  </a:moveTo>
                  <a:cubicBezTo>
                    <a:pt x="13" y="11"/>
                    <a:pt x="0" y="33"/>
                    <a:pt x="0" y="60"/>
                  </a:cubicBezTo>
                  <a:cubicBezTo>
                    <a:pt x="0" y="75"/>
                    <a:pt x="0" y="75"/>
                    <a:pt x="0" y="75"/>
                  </a:cubicBezTo>
                  <a:cubicBezTo>
                    <a:pt x="0" y="101"/>
                    <a:pt x="13" y="124"/>
                    <a:pt x="32" y="135"/>
                  </a:cubicBezTo>
                  <a:lnTo>
                    <a:pt x="32" y="0"/>
                  </a:lnTo>
                  <a:close/>
                </a:path>
              </a:pathLst>
            </a:custGeom>
            <a:solidFill>
              <a:srgbClr val="2E2E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7" name="任意多边形 373"/>
            <p:cNvSpPr/>
            <p:nvPr/>
          </p:nvSpPr>
          <p:spPr bwMode="auto">
            <a:xfrm>
              <a:off x="4291013" y="4805363"/>
              <a:ext cx="2836863" cy="714375"/>
            </a:xfrm>
            <a:custGeom>
              <a:avLst/>
              <a:gdLst>
                <a:gd name="T0" fmla="*/ 752 w 752"/>
                <a:gd name="T1" fmla="*/ 0 h 189"/>
                <a:gd name="T2" fmla="*/ 107 w 752"/>
                <a:gd name="T3" fmla="*/ 0 h 189"/>
                <a:gd name="T4" fmla="*/ 32 w 752"/>
                <a:gd name="T5" fmla="*/ 26 h 189"/>
                <a:gd name="T6" fmla="*/ 9 w 752"/>
                <a:gd name="T7" fmla="*/ 56 h 189"/>
                <a:gd name="T8" fmla="*/ 0 w 752"/>
                <a:gd name="T9" fmla="*/ 92 h 189"/>
                <a:gd name="T10" fmla="*/ 0 w 752"/>
                <a:gd name="T11" fmla="*/ 97 h 189"/>
                <a:gd name="T12" fmla="*/ 9 w 752"/>
                <a:gd name="T13" fmla="*/ 133 h 189"/>
                <a:gd name="T14" fmla="*/ 48 w 752"/>
                <a:gd name="T15" fmla="*/ 174 h 189"/>
                <a:gd name="T16" fmla="*/ 107 w 752"/>
                <a:gd name="T17" fmla="*/ 189 h 189"/>
                <a:gd name="T18" fmla="*/ 752 w 752"/>
                <a:gd name="T19" fmla="*/ 189 h 189"/>
                <a:gd name="T20" fmla="*/ 752 w 752"/>
                <a:gd name="T21" fmla="*/ 165 h 189"/>
                <a:gd name="T22" fmla="*/ 107 w 752"/>
                <a:gd name="T23" fmla="*/ 165 h 189"/>
                <a:gd name="T24" fmla="*/ 48 w 752"/>
                <a:gd name="T25" fmla="*/ 144 h 189"/>
                <a:gd name="T26" fmla="*/ 30 w 752"/>
                <a:gd name="T27" fmla="*/ 122 h 189"/>
                <a:gd name="T28" fmla="*/ 24 w 752"/>
                <a:gd name="T29" fmla="*/ 97 h 189"/>
                <a:gd name="T30" fmla="*/ 24 w 752"/>
                <a:gd name="T31" fmla="*/ 92 h 189"/>
                <a:gd name="T32" fmla="*/ 30 w 752"/>
                <a:gd name="T33" fmla="*/ 66 h 189"/>
                <a:gd name="T34" fmla="*/ 60 w 752"/>
                <a:gd name="T35" fmla="*/ 36 h 189"/>
                <a:gd name="T36" fmla="*/ 107 w 752"/>
                <a:gd name="T37" fmla="*/ 24 h 189"/>
                <a:gd name="T38" fmla="*/ 752 w 752"/>
                <a:gd name="T39" fmla="*/ 24 h 189"/>
                <a:gd name="T40" fmla="*/ 752 w 752"/>
                <a:gd name="T41"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2" h="189">
                  <a:moveTo>
                    <a:pt x="752" y="0"/>
                  </a:moveTo>
                  <a:cubicBezTo>
                    <a:pt x="107" y="0"/>
                    <a:pt x="107" y="0"/>
                    <a:pt x="107" y="0"/>
                  </a:cubicBezTo>
                  <a:cubicBezTo>
                    <a:pt x="78" y="0"/>
                    <a:pt x="52" y="10"/>
                    <a:pt x="32" y="26"/>
                  </a:cubicBezTo>
                  <a:cubicBezTo>
                    <a:pt x="22" y="35"/>
                    <a:pt x="14" y="44"/>
                    <a:pt x="9" y="56"/>
                  </a:cubicBezTo>
                  <a:cubicBezTo>
                    <a:pt x="3" y="67"/>
                    <a:pt x="0" y="79"/>
                    <a:pt x="0" y="92"/>
                  </a:cubicBezTo>
                  <a:cubicBezTo>
                    <a:pt x="0" y="97"/>
                    <a:pt x="0" y="97"/>
                    <a:pt x="0" y="97"/>
                  </a:cubicBezTo>
                  <a:cubicBezTo>
                    <a:pt x="0" y="110"/>
                    <a:pt x="3" y="122"/>
                    <a:pt x="9" y="133"/>
                  </a:cubicBezTo>
                  <a:cubicBezTo>
                    <a:pt x="17" y="150"/>
                    <a:pt x="31" y="164"/>
                    <a:pt x="48" y="174"/>
                  </a:cubicBezTo>
                  <a:cubicBezTo>
                    <a:pt x="65" y="183"/>
                    <a:pt x="85" y="189"/>
                    <a:pt x="107" y="189"/>
                  </a:cubicBezTo>
                  <a:cubicBezTo>
                    <a:pt x="752" y="189"/>
                    <a:pt x="752" y="189"/>
                    <a:pt x="752" y="189"/>
                  </a:cubicBezTo>
                  <a:cubicBezTo>
                    <a:pt x="752" y="165"/>
                    <a:pt x="752" y="165"/>
                    <a:pt x="752" y="165"/>
                  </a:cubicBezTo>
                  <a:cubicBezTo>
                    <a:pt x="107" y="165"/>
                    <a:pt x="107" y="165"/>
                    <a:pt x="107" y="165"/>
                  </a:cubicBezTo>
                  <a:cubicBezTo>
                    <a:pt x="83" y="165"/>
                    <a:pt x="62" y="157"/>
                    <a:pt x="48" y="144"/>
                  </a:cubicBezTo>
                  <a:cubicBezTo>
                    <a:pt x="40" y="138"/>
                    <a:pt x="34" y="130"/>
                    <a:pt x="30" y="122"/>
                  </a:cubicBezTo>
                  <a:cubicBezTo>
                    <a:pt x="26" y="114"/>
                    <a:pt x="24" y="106"/>
                    <a:pt x="24" y="97"/>
                  </a:cubicBezTo>
                  <a:cubicBezTo>
                    <a:pt x="24" y="92"/>
                    <a:pt x="24" y="92"/>
                    <a:pt x="24" y="92"/>
                  </a:cubicBezTo>
                  <a:cubicBezTo>
                    <a:pt x="24" y="83"/>
                    <a:pt x="26" y="74"/>
                    <a:pt x="30" y="66"/>
                  </a:cubicBezTo>
                  <a:cubicBezTo>
                    <a:pt x="36" y="54"/>
                    <a:pt x="47" y="44"/>
                    <a:pt x="60" y="36"/>
                  </a:cubicBezTo>
                  <a:cubicBezTo>
                    <a:pt x="73" y="28"/>
                    <a:pt x="89" y="24"/>
                    <a:pt x="107" y="24"/>
                  </a:cubicBezTo>
                  <a:cubicBezTo>
                    <a:pt x="752" y="24"/>
                    <a:pt x="752" y="24"/>
                    <a:pt x="752" y="24"/>
                  </a:cubicBezTo>
                  <a:cubicBezTo>
                    <a:pt x="752" y="0"/>
                    <a:pt x="752" y="0"/>
                    <a:pt x="752" y="0"/>
                  </a:cubicBezTo>
                  <a:close/>
                </a:path>
              </a:pathLst>
            </a:custGeom>
            <a:solidFill>
              <a:srgbClr val="A2D2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8" name="矩形 207"/>
            <p:cNvSpPr/>
            <p:nvPr/>
          </p:nvSpPr>
          <p:spPr bwMode="auto">
            <a:xfrm>
              <a:off x="5905500" y="2403476"/>
              <a:ext cx="419100" cy="603250"/>
            </a:xfrm>
            <a:prstGeom prst="rect">
              <a:avLst/>
            </a:prstGeom>
            <a:solidFill>
              <a:srgbClr val="79A7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09" name="任意多边形 375"/>
            <p:cNvSpPr/>
            <p:nvPr/>
          </p:nvSpPr>
          <p:spPr bwMode="auto">
            <a:xfrm>
              <a:off x="5803900" y="2154238"/>
              <a:ext cx="641350" cy="331788"/>
            </a:xfrm>
            <a:custGeom>
              <a:avLst/>
              <a:gdLst>
                <a:gd name="T0" fmla="*/ 197 w 404"/>
                <a:gd name="T1" fmla="*/ 0 h 209"/>
                <a:gd name="T2" fmla="*/ 404 w 404"/>
                <a:gd name="T3" fmla="*/ 209 h 209"/>
                <a:gd name="T4" fmla="*/ 0 w 404"/>
                <a:gd name="T5" fmla="*/ 209 h 209"/>
                <a:gd name="T6" fmla="*/ 197 w 404"/>
                <a:gd name="T7" fmla="*/ 0 h 209"/>
              </a:gdLst>
              <a:ahLst/>
              <a:cxnLst>
                <a:cxn ang="0">
                  <a:pos x="T0" y="T1"/>
                </a:cxn>
                <a:cxn ang="0">
                  <a:pos x="T2" y="T3"/>
                </a:cxn>
                <a:cxn ang="0">
                  <a:pos x="T4" y="T5"/>
                </a:cxn>
                <a:cxn ang="0">
                  <a:pos x="T6" y="T7"/>
                </a:cxn>
              </a:cxnLst>
              <a:rect l="0" t="0" r="r" b="b"/>
              <a:pathLst>
                <a:path w="403" h="209">
                  <a:moveTo>
                    <a:pt x="197" y="0"/>
                  </a:moveTo>
                  <a:lnTo>
                    <a:pt x="404" y="209"/>
                  </a:lnTo>
                  <a:lnTo>
                    <a:pt x="0" y="209"/>
                  </a:lnTo>
                  <a:lnTo>
                    <a:pt x="197" y="0"/>
                  </a:lnTo>
                  <a:close/>
                </a:path>
              </a:pathLst>
            </a:custGeom>
            <a:solidFill>
              <a:srgbClr val="79A7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0" name="任意多边形 376"/>
            <p:cNvSpPr/>
            <p:nvPr/>
          </p:nvSpPr>
          <p:spPr bwMode="auto">
            <a:xfrm>
              <a:off x="5162550" y="2025651"/>
              <a:ext cx="2322513" cy="1392238"/>
            </a:xfrm>
            <a:custGeom>
              <a:avLst/>
              <a:gdLst>
                <a:gd name="T0" fmla="*/ 616 w 616"/>
                <a:gd name="T1" fmla="*/ 369 h 369"/>
                <a:gd name="T2" fmla="*/ 616 w 616"/>
                <a:gd name="T3" fmla="*/ 13 h 369"/>
                <a:gd name="T4" fmla="*/ 604 w 616"/>
                <a:gd name="T5" fmla="*/ 0 h 369"/>
                <a:gd name="T6" fmla="*/ 11 w 616"/>
                <a:gd name="T7" fmla="*/ 0 h 369"/>
                <a:gd name="T8" fmla="*/ 0 w 616"/>
                <a:gd name="T9" fmla="*/ 13 h 369"/>
                <a:gd name="T10" fmla="*/ 0 w 616"/>
                <a:gd name="T11" fmla="*/ 369 h 369"/>
                <a:gd name="T12" fmla="*/ 616 w 616"/>
                <a:gd name="T13" fmla="*/ 369 h 369"/>
              </a:gdLst>
              <a:ahLst/>
              <a:cxnLst>
                <a:cxn ang="0">
                  <a:pos x="T0" y="T1"/>
                </a:cxn>
                <a:cxn ang="0">
                  <a:pos x="T2" y="T3"/>
                </a:cxn>
                <a:cxn ang="0">
                  <a:pos x="T4" y="T5"/>
                </a:cxn>
                <a:cxn ang="0">
                  <a:pos x="T6" y="T7"/>
                </a:cxn>
                <a:cxn ang="0">
                  <a:pos x="T8" y="T9"/>
                </a:cxn>
                <a:cxn ang="0">
                  <a:pos x="T10" y="T11"/>
                </a:cxn>
                <a:cxn ang="0">
                  <a:pos x="T12" y="T13"/>
                </a:cxn>
              </a:cxnLst>
              <a:rect l="0" t="0" r="r" b="b"/>
              <a:pathLst>
                <a:path w="616" h="369">
                  <a:moveTo>
                    <a:pt x="616" y="369"/>
                  </a:moveTo>
                  <a:cubicBezTo>
                    <a:pt x="616" y="368"/>
                    <a:pt x="616" y="13"/>
                    <a:pt x="616" y="13"/>
                  </a:cubicBezTo>
                  <a:cubicBezTo>
                    <a:pt x="616" y="6"/>
                    <a:pt x="611" y="0"/>
                    <a:pt x="604" y="0"/>
                  </a:cubicBezTo>
                  <a:cubicBezTo>
                    <a:pt x="11" y="0"/>
                    <a:pt x="11" y="0"/>
                    <a:pt x="11" y="0"/>
                  </a:cubicBezTo>
                  <a:cubicBezTo>
                    <a:pt x="5" y="0"/>
                    <a:pt x="0" y="6"/>
                    <a:pt x="0" y="13"/>
                  </a:cubicBezTo>
                  <a:cubicBezTo>
                    <a:pt x="0" y="369"/>
                    <a:pt x="0" y="369"/>
                    <a:pt x="0" y="369"/>
                  </a:cubicBezTo>
                  <a:cubicBezTo>
                    <a:pt x="616" y="369"/>
                    <a:pt x="616" y="369"/>
                    <a:pt x="616" y="369"/>
                  </a:cubicBezTo>
                </a:path>
              </a:pathLst>
            </a:custGeom>
            <a:solidFill>
              <a:srgbClr val="2E2E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1" name="任意多边形 377"/>
            <p:cNvSpPr/>
            <p:nvPr/>
          </p:nvSpPr>
          <p:spPr bwMode="auto">
            <a:xfrm>
              <a:off x="5214938" y="2074863"/>
              <a:ext cx="2222500" cy="1339850"/>
            </a:xfrm>
            <a:custGeom>
              <a:avLst/>
              <a:gdLst>
                <a:gd name="T0" fmla="*/ 589 w 589"/>
                <a:gd name="T1" fmla="*/ 355 h 355"/>
                <a:gd name="T2" fmla="*/ 0 w 589"/>
                <a:gd name="T3" fmla="*/ 355 h 355"/>
                <a:gd name="T4" fmla="*/ 0 w 589"/>
                <a:gd name="T5" fmla="*/ 12 h 355"/>
                <a:gd name="T6" fmla="*/ 11 w 589"/>
                <a:gd name="T7" fmla="*/ 0 h 355"/>
                <a:gd name="T8" fmla="*/ 577 w 589"/>
                <a:gd name="T9" fmla="*/ 0 h 355"/>
                <a:gd name="T10" fmla="*/ 589 w 589"/>
                <a:gd name="T11" fmla="*/ 12 h 355"/>
                <a:gd name="T12" fmla="*/ 589 w 589"/>
                <a:gd name="T13" fmla="*/ 355 h 355"/>
              </a:gdLst>
              <a:ahLst/>
              <a:cxnLst>
                <a:cxn ang="0">
                  <a:pos x="T0" y="T1"/>
                </a:cxn>
                <a:cxn ang="0">
                  <a:pos x="T2" y="T3"/>
                </a:cxn>
                <a:cxn ang="0">
                  <a:pos x="T4" y="T5"/>
                </a:cxn>
                <a:cxn ang="0">
                  <a:pos x="T6" y="T7"/>
                </a:cxn>
                <a:cxn ang="0">
                  <a:pos x="T8" y="T9"/>
                </a:cxn>
                <a:cxn ang="0">
                  <a:pos x="T10" y="T11"/>
                </a:cxn>
                <a:cxn ang="0">
                  <a:pos x="T12" y="T13"/>
                </a:cxn>
              </a:cxnLst>
              <a:rect l="0" t="0" r="r" b="b"/>
              <a:pathLst>
                <a:path w="589" h="355">
                  <a:moveTo>
                    <a:pt x="589" y="355"/>
                  </a:moveTo>
                  <a:cubicBezTo>
                    <a:pt x="0" y="355"/>
                    <a:pt x="0" y="355"/>
                    <a:pt x="0" y="355"/>
                  </a:cubicBezTo>
                  <a:cubicBezTo>
                    <a:pt x="0" y="12"/>
                    <a:pt x="0" y="12"/>
                    <a:pt x="0" y="12"/>
                  </a:cubicBezTo>
                  <a:cubicBezTo>
                    <a:pt x="0" y="5"/>
                    <a:pt x="5" y="0"/>
                    <a:pt x="11" y="0"/>
                  </a:cubicBezTo>
                  <a:cubicBezTo>
                    <a:pt x="577" y="0"/>
                    <a:pt x="577" y="0"/>
                    <a:pt x="577" y="0"/>
                  </a:cubicBezTo>
                  <a:cubicBezTo>
                    <a:pt x="584" y="0"/>
                    <a:pt x="589" y="5"/>
                    <a:pt x="589" y="12"/>
                  </a:cubicBezTo>
                  <a:cubicBezTo>
                    <a:pt x="589" y="355"/>
                    <a:pt x="589" y="355"/>
                    <a:pt x="589" y="35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2" name="任意多边形 378"/>
            <p:cNvSpPr/>
            <p:nvPr/>
          </p:nvSpPr>
          <p:spPr bwMode="auto">
            <a:xfrm>
              <a:off x="4781550" y="3341688"/>
              <a:ext cx="2851150" cy="98425"/>
            </a:xfrm>
            <a:custGeom>
              <a:avLst/>
              <a:gdLst>
                <a:gd name="T0" fmla="*/ 743 w 756"/>
                <a:gd name="T1" fmla="*/ 26 h 26"/>
                <a:gd name="T2" fmla="*/ 13 w 756"/>
                <a:gd name="T3" fmla="*/ 26 h 26"/>
                <a:gd name="T4" fmla="*/ 0 w 756"/>
                <a:gd name="T5" fmla="*/ 13 h 26"/>
                <a:gd name="T6" fmla="*/ 13 w 756"/>
                <a:gd name="T7" fmla="*/ 0 h 26"/>
                <a:gd name="T8" fmla="*/ 742 w 756"/>
                <a:gd name="T9" fmla="*/ 0 h 26"/>
                <a:gd name="T10" fmla="*/ 756 w 756"/>
                <a:gd name="T11" fmla="*/ 14 h 26"/>
                <a:gd name="T12" fmla="*/ 743 w 756"/>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756" h="26">
                  <a:moveTo>
                    <a:pt x="743" y="26"/>
                  </a:moveTo>
                  <a:cubicBezTo>
                    <a:pt x="13" y="26"/>
                    <a:pt x="13" y="26"/>
                    <a:pt x="13" y="26"/>
                  </a:cubicBezTo>
                  <a:cubicBezTo>
                    <a:pt x="6" y="26"/>
                    <a:pt x="0" y="21"/>
                    <a:pt x="0" y="13"/>
                  </a:cubicBezTo>
                  <a:cubicBezTo>
                    <a:pt x="0" y="6"/>
                    <a:pt x="6" y="0"/>
                    <a:pt x="13" y="0"/>
                  </a:cubicBezTo>
                  <a:cubicBezTo>
                    <a:pt x="742" y="0"/>
                    <a:pt x="742" y="0"/>
                    <a:pt x="742" y="0"/>
                  </a:cubicBezTo>
                  <a:cubicBezTo>
                    <a:pt x="750" y="0"/>
                    <a:pt x="756" y="6"/>
                    <a:pt x="756" y="14"/>
                  </a:cubicBezTo>
                  <a:cubicBezTo>
                    <a:pt x="756" y="21"/>
                    <a:pt x="750" y="26"/>
                    <a:pt x="743" y="26"/>
                  </a:cubicBezTo>
                  <a:close/>
                </a:path>
              </a:pathLst>
            </a:custGeom>
            <a:solidFill>
              <a:srgbClr val="2E2E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3" name="椭圆 212"/>
            <p:cNvSpPr/>
            <p:nvPr/>
          </p:nvSpPr>
          <p:spPr bwMode="auto">
            <a:xfrm>
              <a:off x="6297613" y="2036763"/>
              <a:ext cx="30163" cy="30163"/>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4" name="矩形 213"/>
            <p:cNvSpPr/>
            <p:nvPr/>
          </p:nvSpPr>
          <p:spPr bwMode="auto">
            <a:xfrm>
              <a:off x="5754688" y="1493838"/>
              <a:ext cx="244475" cy="444500"/>
            </a:xfrm>
            <a:prstGeom prst="rect">
              <a:avLst/>
            </a:prstGeom>
            <a:solidFill>
              <a:srgbClr val="79A7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15" name="任意多边形 381"/>
            <p:cNvSpPr/>
            <p:nvPr/>
          </p:nvSpPr>
          <p:spPr bwMode="auto">
            <a:xfrm>
              <a:off x="5694363" y="1331913"/>
              <a:ext cx="377825" cy="222250"/>
            </a:xfrm>
            <a:custGeom>
              <a:avLst/>
              <a:gdLst>
                <a:gd name="T0" fmla="*/ 116 w 238"/>
                <a:gd name="T1" fmla="*/ 0 h 140"/>
                <a:gd name="T2" fmla="*/ 238 w 238"/>
                <a:gd name="T3" fmla="*/ 140 h 140"/>
                <a:gd name="T4" fmla="*/ 0 w 238"/>
                <a:gd name="T5" fmla="*/ 140 h 140"/>
                <a:gd name="T6" fmla="*/ 116 w 238"/>
                <a:gd name="T7" fmla="*/ 0 h 140"/>
              </a:gdLst>
              <a:ahLst/>
              <a:cxnLst>
                <a:cxn ang="0">
                  <a:pos x="T0" y="T1"/>
                </a:cxn>
                <a:cxn ang="0">
                  <a:pos x="T2" y="T3"/>
                </a:cxn>
                <a:cxn ang="0">
                  <a:pos x="T4" y="T5"/>
                </a:cxn>
                <a:cxn ang="0">
                  <a:pos x="T6" y="T7"/>
                </a:cxn>
              </a:cxnLst>
              <a:rect l="0" t="0" r="r" b="b"/>
              <a:pathLst>
                <a:path w="238" h="140">
                  <a:moveTo>
                    <a:pt x="116" y="0"/>
                  </a:moveTo>
                  <a:lnTo>
                    <a:pt x="238" y="140"/>
                  </a:lnTo>
                  <a:lnTo>
                    <a:pt x="0" y="140"/>
                  </a:lnTo>
                  <a:lnTo>
                    <a:pt x="116" y="0"/>
                  </a:lnTo>
                  <a:close/>
                </a:path>
              </a:pathLst>
            </a:custGeom>
            <a:solidFill>
              <a:srgbClr val="79A7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6" name="矩形 215"/>
            <p:cNvSpPr/>
            <p:nvPr/>
          </p:nvSpPr>
          <p:spPr bwMode="auto">
            <a:xfrm>
              <a:off x="5376863" y="3021013"/>
              <a:ext cx="1874838" cy="147638"/>
            </a:xfrm>
            <a:prstGeom prst="rect">
              <a:avLst/>
            </a:prstGeom>
            <a:solidFill>
              <a:srgbClr val="C2E2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17" name="矩形 216"/>
            <p:cNvSpPr/>
            <p:nvPr/>
          </p:nvSpPr>
          <p:spPr bwMode="auto">
            <a:xfrm>
              <a:off x="5376863" y="3021013"/>
              <a:ext cx="1874838"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18" name="任意多边形 384"/>
            <p:cNvSpPr/>
            <p:nvPr/>
          </p:nvSpPr>
          <p:spPr bwMode="auto">
            <a:xfrm>
              <a:off x="5414963" y="2390776"/>
              <a:ext cx="577850" cy="363538"/>
            </a:xfrm>
            <a:custGeom>
              <a:avLst/>
              <a:gdLst>
                <a:gd name="T0" fmla="*/ 354 w 364"/>
                <a:gd name="T1" fmla="*/ 5 h 229"/>
                <a:gd name="T2" fmla="*/ 359 w 364"/>
                <a:gd name="T3" fmla="*/ 5 h 229"/>
                <a:gd name="T4" fmla="*/ 359 w 364"/>
                <a:gd name="T5" fmla="*/ 41 h 229"/>
                <a:gd name="T6" fmla="*/ 364 w 364"/>
                <a:gd name="T7" fmla="*/ 41 h 229"/>
                <a:gd name="T8" fmla="*/ 364 w 364"/>
                <a:gd name="T9" fmla="*/ 0 h 229"/>
                <a:gd name="T10" fmla="*/ 354 w 364"/>
                <a:gd name="T11" fmla="*/ 0 h 229"/>
                <a:gd name="T12" fmla="*/ 354 w 364"/>
                <a:gd name="T13" fmla="*/ 5 h 229"/>
                <a:gd name="T14" fmla="*/ 354 w 364"/>
                <a:gd name="T15" fmla="*/ 5 h 229"/>
                <a:gd name="T16" fmla="*/ 259 w 364"/>
                <a:gd name="T17" fmla="*/ 5 h 229"/>
                <a:gd name="T18" fmla="*/ 307 w 364"/>
                <a:gd name="T19" fmla="*/ 5 h 229"/>
                <a:gd name="T20" fmla="*/ 307 w 364"/>
                <a:gd name="T21" fmla="*/ 0 h 229"/>
                <a:gd name="T22" fmla="*/ 259 w 364"/>
                <a:gd name="T23" fmla="*/ 0 h 229"/>
                <a:gd name="T24" fmla="*/ 259 w 364"/>
                <a:gd name="T25" fmla="*/ 5 h 229"/>
                <a:gd name="T26" fmla="*/ 164 w 364"/>
                <a:gd name="T27" fmla="*/ 5 h 229"/>
                <a:gd name="T28" fmla="*/ 212 w 364"/>
                <a:gd name="T29" fmla="*/ 5 h 229"/>
                <a:gd name="T30" fmla="*/ 212 w 364"/>
                <a:gd name="T31" fmla="*/ 0 h 229"/>
                <a:gd name="T32" fmla="*/ 164 w 364"/>
                <a:gd name="T33" fmla="*/ 0 h 229"/>
                <a:gd name="T34" fmla="*/ 164 w 364"/>
                <a:gd name="T35" fmla="*/ 5 h 229"/>
                <a:gd name="T36" fmla="*/ 102 w 364"/>
                <a:gd name="T37" fmla="*/ 46 h 229"/>
                <a:gd name="T38" fmla="*/ 114 w 364"/>
                <a:gd name="T39" fmla="*/ 5 h 229"/>
                <a:gd name="T40" fmla="*/ 117 w 364"/>
                <a:gd name="T41" fmla="*/ 5 h 229"/>
                <a:gd name="T42" fmla="*/ 117 w 364"/>
                <a:gd name="T43" fmla="*/ 0 h 229"/>
                <a:gd name="T44" fmla="*/ 112 w 364"/>
                <a:gd name="T45" fmla="*/ 0 h 229"/>
                <a:gd name="T46" fmla="*/ 112 w 364"/>
                <a:gd name="T47" fmla="*/ 0 h 229"/>
                <a:gd name="T48" fmla="*/ 98 w 364"/>
                <a:gd name="T49" fmla="*/ 46 h 229"/>
                <a:gd name="T50" fmla="*/ 102 w 364"/>
                <a:gd name="T51" fmla="*/ 46 h 229"/>
                <a:gd name="T52" fmla="*/ 102 w 364"/>
                <a:gd name="T53" fmla="*/ 46 h 229"/>
                <a:gd name="T54" fmla="*/ 74 w 364"/>
                <a:gd name="T55" fmla="*/ 138 h 229"/>
                <a:gd name="T56" fmla="*/ 88 w 364"/>
                <a:gd name="T57" fmla="*/ 91 h 229"/>
                <a:gd name="T58" fmla="*/ 83 w 364"/>
                <a:gd name="T59" fmla="*/ 91 h 229"/>
                <a:gd name="T60" fmla="*/ 71 w 364"/>
                <a:gd name="T61" fmla="*/ 136 h 229"/>
                <a:gd name="T62" fmla="*/ 74 w 364"/>
                <a:gd name="T63" fmla="*/ 138 h 229"/>
                <a:gd name="T64" fmla="*/ 48 w 364"/>
                <a:gd name="T65" fmla="*/ 229 h 229"/>
                <a:gd name="T66" fmla="*/ 62 w 364"/>
                <a:gd name="T67" fmla="*/ 183 h 229"/>
                <a:gd name="T68" fmla="*/ 57 w 364"/>
                <a:gd name="T69" fmla="*/ 181 h 229"/>
                <a:gd name="T70" fmla="*/ 43 w 364"/>
                <a:gd name="T71" fmla="*/ 226 h 229"/>
                <a:gd name="T72" fmla="*/ 48 w 364"/>
                <a:gd name="T73" fmla="*/ 229 h 229"/>
                <a:gd name="T74" fmla="*/ 22 w 364"/>
                <a:gd name="T75" fmla="*/ 157 h 229"/>
                <a:gd name="T76" fmla="*/ 31 w 364"/>
                <a:gd name="T77" fmla="*/ 202 h 229"/>
                <a:gd name="T78" fmla="*/ 36 w 364"/>
                <a:gd name="T79" fmla="*/ 202 h 229"/>
                <a:gd name="T80" fmla="*/ 26 w 364"/>
                <a:gd name="T81" fmla="*/ 155 h 229"/>
                <a:gd name="T82" fmla="*/ 22 w 364"/>
                <a:gd name="T83" fmla="*/ 157 h 229"/>
                <a:gd name="T84" fmla="*/ 0 w 364"/>
                <a:gd name="T85" fmla="*/ 65 h 229"/>
                <a:gd name="T86" fmla="*/ 12 w 364"/>
                <a:gd name="T87" fmla="*/ 110 h 229"/>
                <a:gd name="T88" fmla="*/ 14 w 364"/>
                <a:gd name="T89" fmla="*/ 110 h 229"/>
                <a:gd name="T90" fmla="*/ 5 w 364"/>
                <a:gd name="T91" fmla="*/ 62 h 229"/>
                <a:gd name="T92" fmla="*/ 0 w 364"/>
                <a:gd name="T93" fmla="*/ 6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4" h="229">
                  <a:moveTo>
                    <a:pt x="354" y="5"/>
                  </a:moveTo>
                  <a:lnTo>
                    <a:pt x="359" y="5"/>
                  </a:lnTo>
                  <a:lnTo>
                    <a:pt x="359" y="41"/>
                  </a:lnTo>
                  <a:lnTo>
                    <a:pt x="364" y="41"/>
                  </a:lnTo>
                  <a:lnTo>
                    <a:pt x="364" y="0"/>
                  </a:lnTo>
                  <a:lnTo>
                    <a:pt x="354" y="0"/>
                  </a:lnTo>
                  <a:lnTo>
                    <a:pt x="354" y="5"/>
                  </a:lnTo>
                  <a:lnTo>
                    <a:pt x="354" y="5"/>
                  </a:lnTo>
                  <a:close/>
                  <a:moveTo>
                    <a:pt x="259" y="5"/>
                  </a:moveTo>
                  <a:lnTo>
                    <a:pt x="307" y="5"/>
                  </a:lnTo>
                  <a:lnTo>
                    <a:pt x="307" y="0"/>
                  </a:lnTo>
                  <a:lnTo>
                    <a:pt x="259" y="0"/>
                  </a:lnTo>
                  <a:lnTo>
                    <a:pt x="259" y="5"/>
                  </a:lnTo>
                  <a:close/>
                  <a:moveTo>
                    <a:pt x="164" y="5"/>
                  </a:moveTo>
                  <a:lnTo>
                    <a:pt x="212" y="5"/>
                  </a:lnTo>
                  <a:lnTo>
                    <a:pt x="212" y="0"/>
                  </a:lnTo>
                  <a:lnTo>
                    <a:pt x="164" y="0"/>
                  </a:lnTo>
                  <a:lnTo>
                    <a:pt x="164" y="5"/>
                  </a:lnTo>
                  <a:close/>
                  <a:moveTo>
                    <a:pt x="102" y="46"/>
                  </a:moveTo>
                  <a:lnTo>
                    <a:pt x="114" y="5"/>
                  </a:lnTo>
                  <a:lnTo>
                    <a:pt x="117" y="5"/>
                  </a:lnTo>
                  <a:lnTo>
                    <a:pt x="117" y="0"/>
                  </a:lnTo>
                  <a:lnTo>
                    <a:pt x="112" y="0"/>
                  </a:lnTo>
                  <a:lnTo>
                    <a:pt x="112" y="0"/>
                  </a:lnTo>
                  <a:lnTo>
                    <a:pt x="98" y="46"/>
                  </a:lnTo>
                  <a:lnTo>
                    <a:pt x="102" y="46"/>
                  </a:lnTo>
                  <a:lnTo>
                    <a:pt x="102" y="46"/>
                  </a:lnTo>
                  <a:close/>
                  <a:moveTo>
                    <a:pt x="74" y="138"/>
                  </a:moveTo>
                  <a:lnTo>
                    <a:pt x="88" y="91"/>
                  </a:lnTo>
                  <a:lnTo>
                    <a:pt x="83" y="91"/>
                  </a:lnTo>
                  <a:lnTo>
                    <a:pt x="71" y="136"/>
                  </a:lnTo>
                  <a:lnTo>
                    <a:pt x="74" y="138"/>
                  </a:lnTo>
                  <a:close/>
                  <a:moveTo>
                    <a:pt x="48" y="229"/>
                  </a:moveTo>
                  <a:lnTo>
                    <a:pt x="62" y="183"/>
                  </a:lnTo>
                  <a:lnTo>
                    <a:pt x="57" y="181"/>
                  </a:lnTo>
                  <a:lnTo>
                    <a:pt x="43" y="226"/>
                  </a:lnTo>
                  <a:lnTo>
                    <a:pt x="48" y="229"/>
                  </a:lnTo>
                  <a:close/>
                  <a:moveTo>
                    <a:pt x="22" y="157"/>
                  </a:moveTo>
                  <a:lnTo>
                    <a:pt x="31" y="202"/>
                  </a:lnTo>
                  <a:lnTo>
                    <a:pt x="36" y="202"/>
                  </a:lnTo>
                  <a:lnTo>
                    <a:pt x="26" y="155"/>
                  </a:lnTo>
                  <a:lnTo>
                    <a:pt x="22" y="157"/>
                  </a:lnTo>
                  <a:close/>
                  <a:moveTo>
                    <a:pt x="0" y="65"/>
                  </a:moveTo>
                  <a:lnTo>
                    <a:pt x="12" y="110"/>
                  </a:lnTo>
                  <a:lnTo>
                    <a:pt x="14" y="110"/>
                  </a:lnTo>
                  <a:lnTo>
                    <a:pt x="5" y="62"/>
                  </a:lnTo>
                  <a:lnTo>
                    <a:pt x="0" y="65"/>
                  </a:lnTo>
                  <a:close/>
                </a:path>
              </a:pathLst>
            </a:custGeom>
            <a:solidFill>
              <a:srgbClr val="2E2E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9" name="任意多边形 385"/>
            <p:cNvSpPr/>
            <p:nvPr/>
          </p:nvSpPr>
          <p:spPr bwMode="auto">
            <a:xfrm>
              <a:off x="5634038" y="2474913"/>
              <a:ext cx="249238" cy="279400"/>
            </a:xfrm>
            <a:custGeom>
              <a:avLst/>
              <a:gdLst>
                <a:gd name="T0" fmla="*/ 66 w 66"/>
                <a:gd name="T1" fmla="*/ 12 h 74"/>
                <a:gd name="T2" fmla="*/ 12 w 66"/>
                <a:gd name="T3" fmla="*/ 21 h 74"/>
                <a:gd name="T4" fmla="*/ 20 w 66"/>
                <a:gd name="T5" fmla="*/ 74 h 74"/>
                <a:gd name="T6" fmla="*/ 66 w 66"/>
                <a:gd name="T7" fmla="*/ 12 h 74"/>
              </a:gdLst>
              <a:ahLst/>
              <a:cxnLst>
                <a:cxn ang="0">
                  <a:pos x="T0" y="T1"/>
                </a:cxn>
                <a:cxn ang="0">
                  <a:pos x="T2" y="T3"/>
                </a:cxn>
                <a:cxn ang="0">
                  <a:pos x="T4" y="T5"/>
                </a:cxn>
                <a:cxn ang="0">
                  <a:pos x="T6" y="T7"/>
                </a:cxn>
              </a:cxnLst>
              <a:rect l="0" t="0" r="r" b="b"/>
              <a:pathLst>
                <a:path w="66" h="74">
                  <a:moveTo>
                    <a:pt x="66" y="12"/>
                  </a:moveTo>
                  <a:cubicBezTo>
                    <a:pt x="48" y="0"/>
                    <a:pt x="25" y="4"/>
                    <a:pt x="12" y="21"/>
                  </a:cubicBezTo>
                  <a:cubicBezTo>
                    <a:pt x="0" y="38"/>
                    <a:pt x="4" y="62"/>
                    <a:pt x="20" y="74"/>
                  </a:cubicBezTo>
                  <a:lnTo>
                    <a:pt x="66" y="12"/>
                  </a:lnTo>
                  <a:close/>
                </a:path>
              </a:pathLst>
            </a:custGeom>
            <a:solidFill>
              <a:srgbClr val="2E2E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0" name="任意多边形 386"/>
            <p:cNvSpPr/>
            <p:nvPr/>
          </p:nvSpPr>
          <p:spPr bwMode="auto">
            <a:xfrm>
              <a:off x="5713413" y="2546351"/>
              <a:ext cx="211138" cy="241300"/>
            </a:xfrm>
            <a:custGeom>
              <a:avLst/>
              <a:gdLst>
                <a:gd name="T0" fmla="*/ 39 w 56"/>
                <a:gd name="T1" fmla="*/ 0 h 64"/>
                <a:gd name="T2" fmla="*/ 46 w 56"/>
                <a:gd name="T3" fmla="*/ 46 h 64"/>
                <a:gd name="T4" fmla="*/ 0 w 56"/>
                <a:gd name="T5" fmla="*/ 54 h 64"/>
                <a:gd name="T6" fmla="*/ 39 w 56"/>
                <a:gd name="T7" fmla="*/ 0 h 64"/>
              </a:gdLst>
              <a:ahLst/>
              <a:cxnLst>
                <a:cxn ang="0">
                  <a:pos x="T0" y="T1"/>
                </a:cxn>
                <a:cxn ang="0">
                  <a:pos x="T2" y="T3"/>
                </a:cxn>
                <a:cxn ang="0">
                  <a:pos x="T4" y="T5"/>
                </a:cxn>
                <a:cxn ang="0">
                  <a:pos x="T6" y="T7"/>
                </a:cxn>
              </a:cxnLst>
              <a:rect l="0" t="0" r="r" b="b"/>
              <a:pathLst>
                <a:path w="56" h="64">
                  <a:moveTo>
                    <a:pt x="39" y="0"/>
                  </a:moveTo>
                  <a:cubicBezTo>
                    <a:pt x="53" y="11"/>
                    <a:pt x="56" y="31"/>
                    <a:pt x="46" y="46"/>
                  </a:cubicBezTo>
                  <a:cubicBezTo>
                    <a:pt x="35" y="60"/>
                    <a:pt x="15" y="64"/>
                    <a:pt x="0" y="54"/>
                  </a:cubicBezTo>
                  <a:lnTo>
                    <a:pt x="39" y="0"/>
                  </a:lnTo>
                  <a:close/>
                </a:path>
              </a:pathLst>
            </a:custGeom>
            <a:solidFill>
              <a:srgbClr val="D6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1" name="任意多边形 387"/>
            <p:cNvSpPr/>
            <p:nvPr/>
          </p:nvSpPr>
          <p:spPr bwMode="auto">
            <a:xfrm>
              <a:off x="6388100" y="3014663"/>
              <a:ext cx="142875" cy="165100"/>
            </a:xfrm>
            <a:custGeom>
              <a:avLst/>
              <a:gdLst>
                <a:gd name="T0" fmla="*/ 1 w 38"/>
                <a:gd name="T1" fmla="*/ 3 h 44"/>
                <a:gd name="T2" fmla="*/ 34 w 38"/>
                <a:gd name="T3" fmla="*/ 43 h 44"/>
                <a:gd name="T4" fmla="*/ 37 w 38"/>
                <a:gd name="T5" fmla="*/ 43 h 44"/>
                <a:gd name="T6" fmla="*/ 37 w 38"/>
                <a:gd name="T7" fmla="*/ 40 h 44"/>
                <a:gd name="T8" fmla="*/ 4 w 38"/>
                <a:gd name="T9" fmla="*/ 1 h 44"/>
                <a:gd name="T10" fmla="*/ 1 w 38"/>
                <a:gd name="T11" fmla="*/ 1 h 44"/>
                <a:gd name="T12" fmla="*/ 1 w 38"/>
                <a:gd name="T13" fmla="*/ 3 h 44"/>
              </a:gdLst>
              <a:ahLst/>
              <a:cxnLst>
                <a:cxn ang="0">
                  <a:pos x="T0" y="T1"/>
                </a:cxn>
                <a:cxn ang="0">
                  <a:pos x="T2" y="T3"/>
                </a:cxn>
                <a:cxn ang="0">
                  <a:pos x="T4" y="T5"/>
                </a:cxn>
                <a:cxn ang="0">
                  <a:pos x="T6" y="T7"/>
                </a:cxn>
                <a:cxn ang="0">
                  <a:pos x="T8" y="T9"/>
                </a:cxn>
                <a:cxn ang="0">
                  <a:pos x="T10" y="T11"/>
                </a:cxn>
                <a:cxn ang="0">
                  <a:pos x="T12" y="T13"/>
                </a:cxn>
              </a:cxnLst>
              <a:rect l="0" t="0" r="r" b="b"/>
              <a:pathLst>
                <a:path w="38" h="44">
                  <a:moveTo>
                    <a:pt x="1" y="3"/>
                  </a:moveTo>
                  <a:cubicBezTo>
                    <a:pt x="34" y="43"/>
                    <a:pt x="34" y="43"/>
                    <a:pt x="34" y="43"/>
                  </a:cubicBezTo>
                  <a:cubicBezTo>
                    <a:pt x="35" y="43"/>
                    <a:pt x="36" y="44"/>
                    <a:pt x="37" y="43"/>
                  </a:cubicBezTo>
                  <a:cubicBezTo>
                    <a:pt x="38" y="42"/>
                    <a:pt x="38" y="41"/>
                    <a:pt x="37" y="40"/>
                  </a:cubicBezTo>
                  <a:cubicBezTo>
                    <a:pt x="4" y="1"/>
                    <a:pt x="4" y="1"/>
                    <a:pt x="4" y="1"/>
                  </a:cubicBezTo>
                  <a:cubicBezTo>
                    <a:pt x="3" y="0"/>
                    <a:pt x="2" y="0"/>
                    <a:pt x="1" y="1"/>
                  </a:cubicBezTo>
                  <a:cubicBezTo>
                    <a:pt x="0" y="1"/>
                    <a:pt x="0" y="3"/>
                    <a:pt x="1" y="3"/>
                  </a:cubicBezTo>
                </a:path>
              </a:pathLst>
            </a:custGeom>
            <a:solidFill>
              <a:srgbClr val="D6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2" name="任意多边形 388"/>
            <p:cNvSpPr/>
            <p:nvPr/>
          </p:nvSpPr>
          <p:spPr bwMode="auto">
            <a:xfrm>
              <a:off x="6388100" y="3014663"/>
              <a:ext cx="142875" cy="165100"/>
            </a:xfrm>
            <a:custGeom>
              <a:avLst/>
              <a:gdLst>
                <a:gd name="T0" fmla="*/ 34 w 38"/>
                <a:gd name="T1" fmla="*/ 1 h 44"/>
                <a:gd name="T2" fmla="*/ 1 w 38"/>
                <a:gd name="T3" fmla="*/ 40 h 44"/>
                <a:gd name="T4" fmla="*/ 1 w 38"/>
                <a:gd name="T5" fmla="*/ 43 h 44"/>
                <a:gd name="T6" fmla="*/ 4 w 38"/>
                <a:gd name="T7" fmla="*/ 43 h 44"/>
                <a:gd name="T8" fmla="*/ 37 w 38"/>
                <a:gd name="T9" fmla="*/ 3 h 44"/>
                <a:gd name="T10" fmla="*/ 37 w 38"/>
                <a:gd name="T11" fmla="*/ 1 h 44"/>
                <a:gd name="T12" fmla="*/ 34 w 38"/>
                <a:gd name="T13" fmla="*/ 1 h 44"/>
              </a:gdLst>
              <a:ahLst/>
              <a:cxnLst>
                <a:cxn ang="0">
                  <a:pos x="T0" y="T1"/>
                </a:cxn>
                <a:cxn ang="0">
                  <a:pos x="T2" y="T3"/>
                </a:cxn>
                <a:cxn ang="0">
                  <a:pos x="T4" y="T5"/>
                </a:cxn>
                <a:cxn ang="0">
                  <a:pos x="T6" y="T7"/>
                </a:cxn>
                <a:cxn ang="0">
                  <a:pos x="T8" y="T9"/>
                </a:cxn>
                <a:cxn ang="0">
                  <a:pos x="T10" y="T11"/>
                </a:cxn>
                <a:cxn ang="0">
                  <a:pos x="T12" y="T13"/>
                </a:cxn>
              </a:cxnLst>
              <a:rect l="0" t="0" r="r" b="b"/>
              <a:pathLst>
                <a:path w="38" h="44">
                  <a:moveTo>
                    <a:pt x="34" y="1"/>
                  </a:moveTo>
                  <a:cubicBezTo>
                    <a:pt x="1" y="40"/>
                    <a:pt x="1" y="40"/>
                    <a:pt x="1" y="40"/>
                  </a:cubicBezTo>
                  <a:cubicBezTo>
                    <a:pt x="0" y="41"/>
                    <a:pt x="0" y="42"/>
                    <a:pt x="1" y="43"/>
                  </a:cubicBezTo>
                  <a:cubicBezTo>
                    <a:pt x="2" y="44"/>
                    <a:pt x="3" y="43"/>
                    <a:pt x="4" y="43"/>
                  </a:cubicBezTo>
                  <a:cubicBezTo>
                    <a:pt x="37" y="3"/>
                    <a:pt x="37" y="3"/>
                    <a:pt x="37" y="3"/>
                  </a:cubicBezTo>
                  <a:cubicBezTo>
                    <a:pt x="38" y="3"/>
                    <a:pt x="38" y="1"/>
                    <a:pt x="37" y="1"/>
                  </a:cubicBezTo>
                  <a:cubicBezTo>
                    <a:pt x="36" y="0"/>
                    <a:pt x="35" y="0"/>
                    <a:pt x="34" y="1"/>
                  </a:cubicBezTo>
                </a:path>
              </a:pathLst>
            </a:custGeom>
            <a:solidFill>
              <a:srgbClr val="D6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3" name="任意多边形 389"/>
            <p:cNvSpPr/>
            <p:nvPr/>
          </p:nvSpPr>
          <p:spPr bwMode="auto">
            <a:xfrm>
              <a:off x="6554788" y="3014663"/>
              <a:ext cx="139700" cy="165100"/>
            </a:xfrm>
            <a:custGeom>
              <a:avLst/>
              <a:gdLst>
                <a:gd name="T0" fmla="*/ 0 w 37"/>
                <a:gd name="T1" fmla="*/ 3 h 44"/>
                <a:gd name="T2" fmla="*/ 33 w 37"/>
                <a:gd name="T3" fmla="*/ 43 h 44"/>
                <a:gd name="T4" fmla="*/ 36 w 37"/>
                <a:gd name="T5" fmla="*/ 43 h 44"/>
                <a:gd name="T6" fmla="*/ 36 w 37"/>
                <a:gd name="T7" fmla="*/ 40 h 44"/>
                <a:gd name="T8" fmla="*/ 3 w 37"/>
                <a:gd name="T9" fmla="*/ 1 h 44"/>
                <a:gd name="T10" fmla="*/ 1 w 37"/>
                <a:gd name="T11" fmla="*/ 1 h 44"/>
                <a:gd name="T12" fmla="*/ 0 w 37"/>
                <a:gd name="T13" fmla="*/ 3 h 44"/>
              </a:gdLst>
              <a:ahLst/>
              <a:cxnLst>
                <a:cxn ang="0">
                  <a:pos x="T0" y="T1"/>
                </a:cxn>
                <a:cxn ang="0">
                  <a:pos x="T2" y="T3"/>
                </a:cxn>
                <a:cxn ang="0">
                  <a:pos x="T4" y="T5"/>
                </a:cxn>
                <a:cxn ang="0">
                  <a:pos x="T6" y="T7"/>
                </a:cxn>
                <a:cxn ang="0">
                  <a:pos x="T8" y="T9"/>
                </a:cxn>
                <a:cxn ang="0">
                  <a:pos x="T10" y="T11"/>
                </a:cxn>
                <a:cxn ang="0">
                  <a:pos x="T12" y="T13"/>
                </a:cxn>
              </a:cxnLst>
              <a:rect l="0" t="0" r="r" b="b"/>
              <a:pathLst>
                <a:path w="37" h="44">
                  <a:moveTo>
                    <a:pt x="0" y="3"/>
                  </a:moveTo>
                  <a:cubicBezTo>
                    <a:pt x="33" y="43"/>
                    <a:pt x="33" y="43"/>
                    <a:pt x="33" y="43"/>
                  </a:cubicBezTo>
                  <a:cubicBezTo>
                    <a:pt x="34" y="43"/>
                    <a:pt x="35" y="44"/>
                    <a:pt x="36" y="43"/>
                  </a:cubicBezTo>
                  <a:cubicBezTo>
                    <a:pt x="37" y="42"/>
                    <a:pt x="37" y="41"/>
                    <a:pt x="36" y="40"/>
                  </a:cubicBezTo>
                  <a:cubicBezTo>
                    <a:pt x="3" y="1"/>
                    <a:pt x="3" y="1"/>
                    <a:pt x="3" y="1"/>
                  </a:cubicBezTo>
                  <a:cubicBezTo>
                    <a:pt x="3" y="0"/>
                    <a:pt x="1" y="0"/>
                    <a:pt x="1" y="1"/>
                  </a:cubicBezTo>
                  <a:cubicBezTo>
                    <a:pt x="0" y="1"/>
                    <a:pt x="0" y="3"/>
                    <a:pt x="0" y="3"/>
                  </a:cubicBezTo>
                </a:path>
              </a:pathLst>
            </a:custGeom>
            <a:solidFill>
              <a:srgbClr val="D6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4" name="任意多边形 390"/>
            <p:cNvSpPr/>
            <p:nvPr/>
          </p:nvSpPr>
          <p:spPr bwMode="auto">
            <a:xfrm>
              <a:off x="6554788" y="3014663"/>
              <a:ext cx="139700" cy="165100"/>
            </a:xfrm>
            <a:custGeom>
              <a:avLst/>
              <a:gdLst>
                <a:gd name="T0" fmla="*/ 33 w 37"/>
                <a:gd name="T1" fmla="*/ 1 h 44"/>
                <a:gd name="T2" fmla="*/ 0 w 37"/>
                <a:gd name="T3" fmla="*/ 40 h 44"/>
                <a:gd name="T4" fmla="*/ 1 w 37"/>
                <a:gd name="T5" fmla="*/ 43 h 44"/>
                <a:gd name="T6" fmla="*/ 3 w 37"/>
                <a:gd name="T7" fmla="*/ 43 h 44"/>
                <a:gd name="T8" fmla="*/ 36 w 37"/>
                <a:gd name="T9" fmla="*/ 3 h 44"/>
                <a:gd name="T10" fmla="*/ 36 w 37"/>
                <a:gd name="T11" fmla="*/ 1 h 44"/>
                <a:gd name="T12" fmla="*/ 33 w 37"/>
                <a:gd name="T13" fmla="*/ 1 h 44"/>
              </a:gdLst>
              <a:ahLst/>
              <a:cxnLst>
                <a:cxn ang="0">
                  <a:pos x="T0" y="T1"/>
                </a:cxn>
                <a:cxn ang="0">
                  <a:pos x="T2" y="T3"/>
                </a:cxn>
                <a:cxn ang="0">
                  <a:pos x="T4" y="T5"/>
                </a:cxn>
                <a:cxn ang="0">
                  <a:pos x="T6" y="T7"/>
                </a:cxn>
                <a:cxn ang="0">
                  <a:pos x="T8" y="T9"/>
                </a:cxn>
                <a:cxn ang="0">
                  <a:pos x="T10" y="T11"/>
                </a:cxn>
                <a:cxn ang="0">
                  <a:pos x="T12" y="T13"/>
                </a:cxn>
              </a:cxnLst>
              <a:rect l="0" t="0" r="r" b="b"/>
              <a:pathLst>
                <a:path w="37" h="44">
                  <a:moveTo>
                    <a:pt x="33" y="1"/>
                  </a:moveTo>
                  <a:cubicBezTo>
                    <a:pt x="0" y="40"/>
                    <a:pt x="0" y="40"/>
                    <a:pt x="0" y="40"/>
                  </a:cubicBezTo>
                  <a:cubicBezTo>
                    <a:pt x="0" y="41"/>
                    <a:pt x="0" y="42"/>
                    <a:pt x="1" y="43"/>
                  </a:cubicBezTo>
                  <a:cubicBezTo>
                    <a:pt x="1" y="44"/>
                    <a:pt x="3" y="43"/>
                    <a:pt x="3" y="43"/>
                  </a:cubicBezTo>
                  <a:cubicBezTo>
                    <a:pt x="36" y="3"/>
                    <a:pt x="36" y="3"/>
                    <a:pt x="36" y="3"/>
                  </a:cubicBezTo>
                  <a:cubicBezTo>
                    <a:pt x="37" y="3"/>
                    <a:pt x="37" y="1"/>
                    <a:pt x="36" y="1"/>
                  </a:cubicBezTo>
                  <a:cubicBezTo>
                    <a:pt x="35" y="0"/>
                    <a:pt x="34" y="0"/>
                    <a:pt x="33" y="1"/>
                  </a:cubicBezTo>
                </a:path>
              </a:pathLst>
            </a:custGeom>
            <a:solidFill>
              <a:srgbClr val="D6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5" name="任意多边形 391"/>
            <p:cNvSpPr/>
            <p:nvPr/>
          </p:nvSpPr>
          <p:spPr bwMode="auto">
            <a:xfrm>
              <a:off x="7070725" y="3014663"/>
              <a:ext cx="139700" cy="165100"/>
            </a:xfrm>
            <a:custGeom>
              <a:avLst/>
              <a:gdLst>
                <a:gd name="T0" fmla="*/ 1 w 37"/>
                <a:gd name="T1" fmla="*/ 3 h 44"/>
                <a:gd name="T2" fmla="*/ 34 w 37"/>
                <a:gd name="T3" fmla="*/ 43 h 44"/>
                <a:gd name="T4" fmla="*/ 36 w 37"/>
                <a:gd name="T5" fmla="*/ 43 h 44"/>
                <a:gd name="T6" fmla="*/ 37 w 37"/>
                <a:gd name="T7" fmla="*/ 40 h 44"/>
                <a:gd name="T8" fmla="*/ 4 w 37"/>
                <a:gd name="T9" fmla="*/ 1 h 44"/>
                <a:gd name="T10" fmla="*/ 1 w 37"/>
                <a:gd name="T11" fmla="*/ 1 h 44"/>
                <a:gd name="T12" fmla="*/ 1 w 37"/>
                <a:gd name="T13" fmla="*/ 3 h 44"/>
              </a:gdLst>
              <a:ahLst/>
              <a:cxnLst>
                <a:cxn ang="0">
                  <a:pos x="T0" y="T1"/>
                </a:cxn>
                <a:cxn ang="0">
                  <a:pos x="T2" y="T3"/>
                </a:cxn>
                <a:cxn ang="0">
                  <a:pos x="T4" y="T5"/>
                </a:cxn>
                <a:cxn ang="0">
                  <a:pos x="T6" y="T7"/>
                </a:cxn>
                <a:cxn ang="0">
                  <a:pos x="T8" y="T9"/>
                </a:cxn>
                <a:cxn ang="0">
                  <a:pos x="T10" y="T11"/>
                </a:cxn>
                <a:cxn ang="0">
                  <a:pos x="T12" y="T13"/>
                </a:cxn>
              </a:cxnLst>
              <a:rect l="0" t="0" r="r" b="b"/>
              <a:pathLst>
                <a:path w="37" h="44">
                  <a:moveTo>
                    <a:pt x="1" y="3"/>
                  </a:moveTo>
                  <a:cubicBezTo>
                    <a:pt x="34" y="43"/>
                    <a:pt x="34" y="43"/>
                    <a:pt x="34" y="43"/>
                  </a:cubicBezTo>
                  <a:cubicBezTo>
                    <a:pt x="34" y="43"/>
                    <a:pt x="35" y="44"/>
                    <a:pt x="36" y="43"/>
                  </a:cubicBezTo>
                  <a:cubicBezTo>
                    <a:pt x="37" y="42"/>
                    <a:pt x="37" y="41"/>
                    <a:pt x="37" y="40"/>
                  </a:cubicBezTo>
                  <a:cubicBezTo>
                    <a:pt x="4" y="1"/>
                    <a:pt x="4" y="1"/>
                    <a:pt x="4" y="1"/>
                  </a:cubicBezTo>
                  <a:cubicBezTo>
                    <a:pt x="3" y="0"/>
                    <a:pt x="2" y="0"/>
                    <a:pt x="1" y="1"/>
                  </a:cubicBezTo>
                  <a:cubicBezTo>
                    <a:pt x="0" y="1"/>
                    <a:pt x="0" y="3"/>
                    <a:pt x="1" y="3"/>
                  </a:cubicBezTo>
                </a:path>
              </a:pathLst>
            </a:custGeom>
            <a:solidFill>
              <a:srgbClr val="D6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6" name="任意多边形 392"/>
            <p:cNvSpPr/>
            <p:nvPr/>
          </p:nvSpPr>
          <p:spPr bwMode="auto">
            <a:xfrm>
              <a:off x="7070725" y="3014663"/>
              <a:ext cx="139700" cy="165100"/>
            </a:xfrm>
            <a:custGeom>
              <a:avLst/>
              <a:gdLst>
                <a:gd name="T0" fmla="*/ 34 w 37"/>
                <a:gd name="T1" fmla="*/ 1 h 44"/>
                <a:gd name="T2" fmla="*/ 1 w 37"/>
                <a:gd name="T3" fmla="*/ 40 h 44"/>
                <a:gd name="T4" fmla="*/ 1 w 37"/>
                <a:gd name="T5" fmla="*/ 43 h 44"/>
                <a:gd name="T6" fmla="*/ 4 w 37"/>
                <a:gd name="T7" fmla="*/ 43 h 44"/>
                <a:gd name="T8" fmla="*/ 37 w 37"/>
                <a:gd name="T9" fmla="*/ 3 h 44"/>
                <a:gd name="T10" fmla="*/ 36 w 37"/>
                <a:gd name="T11" fmla="*/ 1 h 44"/>
                <a:gd name="T12" fmla="*/ 34 w 37"/>
                <a:gd name="T13" fmla="*/ 1 h 44"/>
              </a:gdLst>
              <a:ahLst/>
              <a:cxnLst>
                <a:cxn ang="0">
                  <a:pos x="T0" y="T1"/>
                </a:cxn>
                <a:cxn ang="0">
                  <a:pos x="T2" y="T3"/>
                </a:cxn>
                <a:cxn ang="0">
                  <a:pos x="T4" y="T5"/>
                </a:cxn>
                <a:cxn ang="0">
                  <a:pos x="T6" y="T7"/>
                </a:cxn>
                <a:cxn ang="0">
                  <a:pos x="T8" y="T9"/>
                </a:cxn>
                <a:cxn ang="0">
                  <a:pos x="T10" y="T11"/>
                </a:cxn>
                <a:cxn ang="0">
                  <a:pos x="T12" y="T13"/>
                </a:cxn>
              </a:cxnLst>
              <a:rect l="0" t="0" r="r" b="b"/>
              <a:pathLst>
                <a:path w="37" h="44">
                  <a:moveTo>
                    <a:pt x="34" y="1"/>
                  </a:moveTo>
                  <a:cubicBezTo>
                    <a:pt x="1" y="40"/>
                    <a:pt x="1" y="40"/>
                    <a:pt x="1" y="40"/>
                  </a:cubicBezTo>
                  <a:cubicBezTo>
                    <a:pt x="0" y="41"/>
                    <a:pt x="0" y="42"/>
                    <a:pt x="1" y="43"/>
                  </a:cubicBezTo>
                  <a:cubicBezTo>
                    <a:pt x="2" y="44"/>
                    <a:pt x="3" y="43"/>
                    <a:pt x="4" y="43"/>
                  </a:cubicBezTo>
                  <a:cubicBezTo>
                    <a:pt x="37" y="3"/>
                    <a:pt x="37" y="3"/>
                    <a:pt x="37" y="3"/>
                  </a:cubicBezTo>
                  <a:cubicBezTo>
                    <a:pt x="37" y="3"/>
                    <a:pt x="37" y="1"/>
                    <a:pt x="36" y="1"/>
                  </a:cubicBezTo>
                  <a:cubicBezTo>
                    <a:pt x="35" y="0"/>
                    <a:pt x="34" y="0"/>
                    <a:pt x="34" y="1"/>
                  </a:cubicBezTo>
                </a:path>
              </a:pathLst>
            </a:custGeom>
            <a:solidFill>
              <a:srgbClr val="D6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7" name="任意多边形 393"/>
            <p:cNvSpPr/>
            <p:nvPr/>
          </p:nvSpPr>
          <p:spPr bwMode="auto">
            <a:xfrm>
              <a:off x="6892925" y="3014663"/>
              <a:ext cx="139700" cy="161925"/>
            </a:xfrm>
            <a:custGeom>
              <a:avLst/>
              <a:gdLst>
                <a:gd name="T0" fmla="*/ 35 w 37"/>
                <a:gd name="T1" fmla="*/ 22 h 43"/>
                <a:gd name="T2" fmla="*/ 33 w 37"/>
                <a:gd name="T3" fmla="*/ 22 h 43"/>
                <a:gd name="T4" fmla="*/ 29 w 37"/>
                <a:gd name="T5" fmla="*/ 34 h 43"/>
                <a:gd name="T6" fmla="*/ 19 w 37"/>
                <a:gd name="T7" fmla="*/ 39 h 43"/>
                <a:gd name="T8" fmla="*/ 8 w 37"/>
                <a:gd name="T9" fmla="*/ 34 h 43"/>
                <a:gd name="T10" fmla="*/ 4 w 37"/>
                <a:gd name="T11" fmla="*/ 22 h 43"/>
                <a:gd name="T12" fmla="*/ 8 w 37"/>
                <a:gd name="T13" fmla="*/ 9 h 43"/>
                <a:gd name="T14" fmla="*/ 19 w 37"/>
                <a:gd name="T15" fmla="*/ 4 h 43"/>
                <a:gd name="T16" fmla="*/ 29 w 37"/>
                <a:gd name="T17" fmla="*/ 9 h 43"/>
                <a:gd name="T18" fmla="*/ 33 w 37"/>
                <a:gd name="T19" fmla="*/ 22 h 43"/>
                <a:gd name="T20" fmla="*/ 35 w 37"/>
                <a:gd name="T21" fmla="*/ 22 h 43"/>
                <a:gd name="T22" fmla="*/ 37 w 37"/>
                <a:gd name="T23" fmla="*/ 22 h 43"/>
                <a:gd name="T24" fmla="*/ 32 w 37"/>
                <a:gd name="T25" fmla="*/ 7 h 43"/>
                <a:gd name="T26" fmla="*/ 19 w 37"/>
                <a:gd name="T27" fmla="*/ 0 h 43"/>
                <a:gd name="T28" fmla="*/ 5 w 37"/>
                <a:gd name="T29" fmla="*/ 7 h 43"/>
                <a:gd name="T30" fmla="*/ 0 w 37"/>
                <a:gd name="T31" fmla="*/ 22 h 43"/>
                <a:gd name="T32" fmla="*/ 5 w 37"/>
                <a:gd name="T33" fmla="*/ 37 h 43"/>
                <a:gd name="T34" fmla="*/ 19 w 37"/>
                <a:gd name="T35" fmla="*/ 43 h 43"/>
                <a:gd name="T36" fmla="*/ 32 w 37"/>
                <a:gd name="T37" fmla="*/ 37 h 43"/>
                <a:gd name="T38" fmla="*/ 37 w 37"/>
                <a:gd name="T39" fmla="*/ 22 h 43"/>
                <a:gd name="T40" fmla="*/ 35 w 37"/>
                <a:gd name="T41"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43">
                  <a:moveTo>
                    <a:pt x="35" y="22"/>
                  </a:moveTo>
                  <a:cubicBezTo>
                    <a:pt x="33" y="22"/>
                    <a:pt x="33" y="22"/>
                    <a:pt x="33" y="22"/>
                  </a:cubicBezTo>
                  <a:cubicBezTo>
                    <a:pt x="33" y="27"/>
                    <a:pt x="31" y="31"/>
                    <a:pt x="29" y="34"/>
                  </a:cubicBezTo>
                  <a:cubicBezTo>
                    <a:pt x="26" y="37"/>
                    <a:pt x="22" y="39"/>
                    <a:pt x="19" y="39"/>
                  </a:cubicBezTo>
                  <a:cubicBezTo>
                    <a:pt x="15" y="39"/>
                    <a:pt x="11" y="37"/>
                    <a:pt x="8" y="34"/>
                  </a:cubicBezTo>
                  <a:cubicBezTo>
                    <a:pt x="6" y="31"/>
                    <a:pt x="4" y="27"/>
                    <a:pt x="4" y="22"/>
                  </a:cubicBezTo>
                  <a:cubicBezTo>
                    <a:pt x="4" y="17"/>
                    <a:pt x="6" y="12"/>
                    <a:pt x="8" y="9"/>
                  </a:cubicBezTo>
                  <a:cubicBezTo>
                    <a:pt x="11" y="6"/>
                    <a:pt x="15" y="4"/>
                    <a:pt x="19" y="4"/>
                  </a:cubicBezTo>
                  <a:cubicBezTo>
                    <a:pt x="22" y="4"/>
                    <a:pt x="26" y="6"/>
                    <a:pt x="29" y="9"/>
                  </a:cubicBezTo>
                  <a:cubicBezTo>
                    <a:pt x="31" y="12"/>
                    <a:pt x="33" y="17"/>
                    <a:pt x="33" y="22"/>
                  </a:cubicBezTo>
                  <a:cubicBezTo>
                    <a:pt x="35" y="22"/>
                    <a:pt x="35" y="22"/>
                    <a:pt x="35" y="22"/>
                  </a:cubicBezTo>
                  <a:cubicBezTo>
                    <a:pt x="37" y="22"/>
                    <a:pt x="37" y="22"/>
                    <a:pt x="37" y="22"/>
                  </a:cubicBezTo>
                  <a:cubicBezTo>
                    <a:pt x="37" y="16"/>
                    <a:pt x="35" y="10"/>
                    <a:pt x="32" y="7"/>
                  </a:cubicBezTo>
                  <a:cubicBezTo>
                    <a:pt x="28" y="3"/>
                    <a:pt x="24" y="0"/>
                    <a:pt x="19" y="0"/>
                  </a:cubicBezTo>
                  <a:cubicBezTo>
                    <a:pt x="13" y="0"/>
                    <a:pt x="9" y="3"/>
                    <a:pt x="5" y="7"/>
                  </a:cubicBezTo>
                  <a:cubicBezTo>
                    <a:pt x="2" y="10"/>
                    <a:pt x="0" y="16"/>
                    <a:pt x="0" y="22"/>
                  </a:cubicBezTo>
                  <a:cubicBezTo>
                    <a:pt x="0" y="28"/>
                    <a:pt x="2" y="33"/>
                    <a:pt x="5" y="37"/>
                  </a:cubicBezTo>
                  <a:cubicBezTo>
                    <a:pt x="9" y="41"/>
                    <a:pt x="13" y="43"/>
                    <a:pt x="19" y="43"/>
                  </a:cubicBezTo>
                  <a:cubicBezTo>
                    <a:pt x="24" y="43"/>
                    <a:pt x="28" y="41"/>
                    <a:pt x="32" y="37"/>
                  </a:cubicBezTo>
                  <a:cubicBezTo>
                    <a:pt x="35" y="33"/>
                    <a:pt x="37" y="28"/>
                    <a:pt x="37" y="22"/>
                  </a:cubicBezTo>
                  <a:lnTo>
                    <a:pt x="35" y="22"/>
                  </a:lnTo>
                  <a:close/>
                </a:path>
              </a:pathLst>
            </a:custGeom>
            <a:solidFill>
              <a:srgbClr val="D6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8" name="任意多边形 394"/>
            <p:cNvSpPr/>
            <p:nvPr/>
          </p:nvSpPr>
          <p:spPr bwMode="auto">
            <a:xfrm>
              <a:off x="6113463" y="3014663"/>
              <a:ext cx="139700" cy="161925"/>
            </a:xfrm>
            <a:custGeom>
              <a:avLst/>
              <a:gdLst>
                <a:gd name="T0" fmla="*/ 35 w 37"/>
                <a:gd name="T1" fmla="*/ 22 h 43"/>
                <a:gd name="T2" fmla="*/ 33 w 37"/>
                <a:gd name="T3" fmla="*/ 22 h 43"/>
                <a:gd name="T4" fmla="*/ 29 w 37"/>
                <a:gd name="T5" fmla="*/ 34 h 43"/>
                <a:gd name="T6" fmla="*/ 18 w 37"/>
                <a:gd name="T7" fmla="*/ 39 h 43"/>
                <a:gd name="T8" fmla="*/ 8 w 37"/>
                <a:gd name="T9" fmla="*/ 34 h 43"/>
                <a:gd name="T10" fmla="*/ 4 w 37"/>
                <a:gd name="T11" fmla="*/ 22 h 43"/>
                <a:gd name="T12" fmla="*/ 8 w 37"/>
                <a:gd name="T13" fmla="*/ 9 h 43"/>
                <a:gd name="T14" fmla="*/ 18 w 37"/>
                <a:gd name="T15" fmla="*/ 4 h 43"/>
                <a:gd name="T16" fmla="*/ 29 w 37"/>
                <a:gd name="T17" fmla="*/ 9 h 43"/>
                <a:gd name="T18" fmla="*/ 33 w 37"/>
                <a:gd name="T19" fmla="*/ 22 h 43"/>
                <a:gd name="T20" fmla="*/ 35 w 37"/>
                <a:gd name="T21" fmla="*/ 22 h 43"/>
                <a:gd name="T22" fmla="*/ 37 w 37"/>
                <a:gd name="T23" fmla="*/ 22 h 43"/>
                <a:gd name="T24" fmla="*/ 32 w 37"/>
                <a:gd name="T25" fmla="*/ 7 h 43"/>
                <a:gd name="T26" fmla="*/ 18 w 37"/>
                <a:gd name="T27" fmla="*/ 0 h 43"/>
                <a:gd name="T28" fmla="*/ 5 w 37"/>
                <a:gd name="T29" fmla="*/ 7 h 43"/>
                <a:gd name="T30" fmla="*/ 0 w 37"/>
                <a:gd name="T31" fmla="*/ 22 h 43"/>
                <a:gd name="T32" fmla="*/ 5 w 37"/>
                <a:gd name="T33" fmla="*/ 37 h 43"/>
                <a:gd name="T34" fmla="*/ 18 w 37"/>
                <a:gd name="T35" fmla="*/ 43 h 43"/>
                <a:gd name="T36" fmla="*/ 32 w 37"/>
                <a:gd name="T37" fmla="*/ 37 h 43"/>
                <a:gd name="T38" fmla="*/ 37 w 37"/>
                <a:gd name="T39" fmla="*/ 22 h 43"/>
                <a:gd name="T40" fmla="*/ 35 w 37"/>
                <a:gd name="T41"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43">
                  <a:moveTo>
                    <a:pt x="35" y="22"/>
                  </a:moveTo>
                  <a:cubicBezTo>
                    <a:pt x="33" y="22"/>
                    <a:pt x="33" y="22"/>
                    <a:pt x="33" y="22"/>
                  </a:cubicBezTo>
                  <a:cubicBezTo>
                    <a:pt x="33" y="27"/>
                    <a:pt x="31" y="31"/>
                    <a:pt x="29" y="34"/>
                  </a:cubicBezTo>
                  <a:cubicBezTo>
                    <a:pt x="26" y="37"/>
                    <a:pt x="22" y="39"/>
                    <a:pt x="18" y="39"/>
                  </a:cubicBezTo>
                  <a:cubicBezTo>
                    <a:pt x="15" y="39"/>
                    <a:pt x="11" y="37"/>
                    <a:pt x="8" y="34"/>
                  </a:cubicBezTo>
                  <a:cubicBezTo>
                    <a:pt x="6" y="31"/>
                    <a:pt x="4" y="27"/>
                    <a:pt x="4" y="22"/>
                  </a:cubicBezTo>
                  <a:cubicBezTo>
                    <a:pt x="4" y="17"/>
                    <a:pt x="6" y="12"/>
                    <a:pt x="8" y="9"/>
                  </a:cubicBezTo>
                  <a:cubicBezTo>
                    <a:pt x="11" y="6"/>
                    <a:pt x="15" y="4"/>
                    <a:pt x="18" y="4"/>
                  </a:cubicBezTo>
                  <a:cubicBezTo>
                    <a:pt x="22" y="4"/>
                    <a:pt x="26" y="6"/>
                    <a:pt x="29" y="9"/>
                  </a:cubicBezTo>
                  <a:cubicBezTo>
                    <a:pt x="31" y="12"/>
                    <a:pt x="33" y="17"/>
                    <a:pt x="33" y="22"/>
                  </a:cubicBezTo>
                  <a:cubicBezTo>
                    <a:pt x="35" y="22"/>
                    <a:pt x="35" y="22"/>
                    <a:pt x="35" y="22"/>
                  </a:cubicBezTo>
                  <a:cubicBezTo>
                    <a:pt x="37" y="22"/>
                    <a:pt x="37" y="22"/>
                    <a:pt x="37" y="22"/>
                  </a:cubicBezTo>
                  <a:cubicBezTo>
                    <a:pt x="37" y="16"/>
                    <a:pt x="35" y="10"/>
                    <a:pt x="32" y="7"/>
                  </a:cubicBezTo>
                  <a:cubicBezTo>
                    <a:pt x="28" y="3"/>
                    <a:pt x="24" y="0"/>
                    <a:pt x="18" y="0"/>
                  </a:cubicBezTo>
                  <a:cubicBezTo>
                    <a:pt x="13" y="0"/>
                    <a:pt x="9" y="3"/>
                    <a:pt x="5" y="7"/>
                  </a:cubicBezTo>
                  <a:cubicBezTo>
                    <a:pt x="2" y="10"/>
                    <a:pt x="0" y="16"/>
                    <a:pt x="0" y="22"/>
                  </a:cubicBezTo>
                  <a:cubicBezTo>
                    <a:pt x="0" y="28"/>
                    <a:pt x="2" y="33"/>
                    <a:pt x="5" y="37"/>
                  </a:cubicBezTo>
                  <a:cubicBezTo>
                    <a:pt x="9" y="41"/>
                    <a:pt x="13" y="43"/>
                    <a:pt x="18" y="43"/>
                  </a:cubicBezTo>
                  <a:cubicBezTo>
                    <a:pt x="24" y="43"/>
                    <a:pt x="28" y="41"/>
                    <a:pt x="32" y="37"/>
                  </a:cubicBezTo>
                  <a:cubicBezTo>
                    <a:pt x="35" y="33"/>
                    <a:pt x="37" y="28"/>
                    <a:pt x="37" y="22"/>
                  </a:cubicBezTo>
                  <a:lnTo>
                    <a:pt x="35" y="22"/>
                  </a:lnTo>
                  <a:close/>
                </a:path>
              </a:pathLst>
            </a:custGeom>
            <a:solidFill>
              <a:srgbClr val="D6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9" name="任意多边形 395"/>
            <p:cNvSpPr/>
            <p:nvPr/>
          </p:nvSpPr>
          <p:spPr bwMode="auto">
            <a:xfrm>
              <a:off x="6634163" y="1617663"/>
              <a:ext cx="919163" cy="585788"/>
            </a:xfrm>
            <a:custGeom>
              <a:avLst/>
              <a:gdLst>
                <a:gd name="T0" fmla="*/ 539 w 579"/>
                <a:gd name="T1" fmla="*/ 369 h 369"/>
                <a:gd name="T2" fmla="*/ 0 w 579"/>
                <a:gd name="T3" fmla="*/ 274 h 369"/>
                <a:gd name="T4" fmla="*/ 42 w 579"/>
                <a:gd name="T5" fmla="*/ 0 h 369"/>
                <a:gd name="T6" fmla="*/ 579 w 579"/>
                <a:gd name="T7" fmla="*/ 95 h 369"/>
                <a:gd name="T8" fmla="*/ 539 w 579"/>
                <a:gd name="T9" fmla="*/ 369 h 369"/>
              </a:gdLst>
              <a:ahLst/>
              <a:cxnLst>
                <a:cxn ang="0">
                  <a:pos x="T0" y="T1"/>
                </a:cxn>
                <a:cxn ang="0">
                  <a:pos x="T2" y="T3"/>
                </a:cxn>
                <a:cxn ang="0">
                  <a:pos x="T4" y="T5"/>
                </a:cxn>
                <a:cxn ang="0">
                  <a:pos x="T6" y="T7"/>
                </a:cxn>
                <a:cxn ang="0">
                  <a:pos x="T8" y="T9"/>
                </a:cxn>
              </a:cxnLst>
              <a:rect l="0" t="0" r="r" b="b"/>
              <a:pathLst>
                <a:path w="579" h="369">
                  <a:moveTo>
                    <a:pt x="539" y="369"/>
                  </a:moveTo>
                  <a:lnTo>
                    <a:pt x="0" y="274"/>
                  </a:lnTo>
                  <a:lnTo>
                    <a:pt x="42" y="0"/>
                  </a:lnTo>
                  <a:lnTo>
                    <a:pt x="579" y="95"/>
                  </a:lnTo>
                  <a:lnTo>
                    <a:pt x="539" y="369"/>
                  </a:lnTo>
                  <a:close/>
                </a:path>
              </a:pathLst>
            </a:custGeom>
            <a:solidFill>
              <a:srgbClr val="2E2E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0" name="任意多边形 396"/>
            <p:cNvSpPr/>
            <p:nvPr/>
          </p:nvSpPr>
          <p:spPr bwMode="auto">
            <a:xfrm>
              <a:off x="6215063" y="1562101"/>
              <a:ext cx="1820863" cy="312738"/>
            </a:xfrm>
            <a:custGeom>
              <a:avLst/>
              <a:gdLst>
                <a:gd name="T0" fmla="*/ 297 w 483"/>
                <a:gd name="T1" fmla="*/ 83 h 83"/>
                <a:gd name="T2" fmla="*/ 3 w 483"/>
                <a:gd name="T3" fmla="*/ 40 h 83"/>
                <a:gd name="T4" fmla="*/ 3 w 483"/>
                <a:gd name="T5" fmla="*/ 34 h 83"/>
                <a:gd name="T6" fmla="*/ 186 w 483"/>
                <a:gd name="T7" fmla="*/ 0 h 83"/>
                <a:gd name="T8" fmla="*/ 187 w 483"/>
                <a:gd name="T9" fmla="*/ 0 h 83"/>
                <a:gd name="T10" fmla="*/ 480 w 483"/>
                <a:gd name="T11" fmla="*/ 44 h 83"/>
                <a:gd name="T12" fmla="*/ 480 w 483"/>
                <a:gd name="T13" fmla="*/ 50 h 83"/>
                <a:gd name="T14" fmla="*/ 298 w 483"/>
                <a:gd name="T15" fmla="*/ 83 h 83"/>
                <a:gd name="T16" fmla="*/ 297 w 483"/>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2" h="83">
                  <a:moveTo>
                    <a:pt x="297" y="83"/>
                  </a:moveTo>
                  <a:cubicBezTo>
                    <a:pt x="3" y="40"/>
                    <a:pt x="3" y="40"/>
                    <a:pt x="3" y="40"/>
                  </a:cubicBezTo>
                  <a:cubicBezTo>
                    <a:pt x="0" y="39"/>
                    <a:pt x="0" y="34"/>
                    <a:pt x="3" y="34"/>
                  </a:cubicBezTo>
                  <a:cubicBezTo>
                    <a:pt x="186" y="0"/>
                    <a:pt x="186" y="0"/>
                    <a:pt x="186" y="0"/>
                  </a:cubicBezTo>
                  <a:cubicBezTo>
                    <a:pt x="187" y="0"/>
                    <a:pt x="187" y="0"/>
                    <a:pt x="187" y="0"/>
                  </a:cubicBezTo>
                  <a:cubicBezTo>
                    <a:pt x="480" y="44"/>
                    <a:pt x="480" y="44"/>
                    <a:pt x="480" y="44"/>
                  </a:cubicBezTo>
                  <a:cubicBezTo>
                    <a:pt x="483" y="45"/>
                    <a:pt x="483" y="49"/>
                    <a:pt x="480" y="50"/>
                  </a:cubicBezTo>
                  <a:cubicBezTo>
                    <a:pt x="298" y="83"/>
                    <a:pt x="298" y="83"/>
                    <a:pt x="298" y="83"/>
                  </a:cubicBezTo>
                  <a:lnTo>
                    <a:pt x="297" y="83"/>
                  </a:lnTo>
                  <a:close/>
                </a:path>
              </a:pathLst>
            </a:custGeom>
            <a:solidFill>
              <a:srgbClr val="2E2E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1" name="任意多边形 397"/>
            <p:cNvSpPr/>
            <p:nvPr/>
          </p:nvSpPr>
          <p:spPr bwMode="auto">
            <a:xfrm>
              <a:off x="6215063" y="1550988"/>
              <a:ext cx="1820863" cy="312738"/>
            </a:xfrm>
            <a:custGeom>
              <a:avLst/>
              <a:gdLst>
                <a:gd name="T0" fmla="*/ 297 w 483"/>
                <a:gd name="T1" fmla="*/ 83 h 83"/>
                <a:gd name="T2" fmla="*/ 3 w 483"/>
                <a:gd name="T3" fmla="*/ 39 h 83"/>
                <a:gd name="T4" fmla="*/ 3 w 483"/>
                <a:gd name="T5" fmla="*/ 33 h 83"/>
                <a:gd name="T6" fmla="*/ 186 w 483"/>
                <a:gd name="T7" fmla="*/ 0 h 83"/>
                <a:gd name="T8" fmla="*/ 187 w 483"/>
                <a:gd name="T9" fmla="*/ 0 h 83"/>
                <a:gd name="T10" fmla="*/ 480 w 483"/>
                <a:gd name="T11" fmla="*/ 44 h 83"/>
                <a:gd name="T12" fmla="*/ 480 w 483"/>
                <a:gd name="T13" fmla="*/ 49 h 83"/>
                <a:gd name="T14" fmla="*/ 298 w 483"/>
                <a:gd name="T15" fmla="*/ 83 h 83"/>
                <a:gd name="T16" fmla="*/ 297 w 483"/>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2" h="83">
                  <a:moveTo>
                    <a:pt x="297" y="83"/>
                  </a:moveTo>
                  <a:cubicBezTo>
                    <a:pt x="3" y="39"/>
                    <a:pt x="3" y="39"/>
                    <a:pt x="3" y="39"/>
                  </a:cubicBezTo>
                  <a:cubicBezTo>
                    <a:pt x="0" y="39"/>
                    <a:pt x="0" y="34"/>
                    <a:pt x="3" y="33"/>
                  </a:cubicBezTo>
                  <a:cubicBezTo>
                    <a:pt x="186" y="0"/>
                    <a:pt x="186" y="0"/>
                    <a:pt x="186" y="0"/>
                  </a:cubicBezTo>
                  <a:cubicBezTo>
                    <a:pt x="187" y="0"/>
                    <a:pt x="187" y="0"/>
                    <a:pt x="187" y="0"/>
                  </a:cubicBezTo>
                  <a:cubicBezTo>
                    <a:pt x="480" y="44"/>
                    <a:pt x="480" y="44"/>
                    <a:pt x="480" y="44"/>
                  </a:cubicBezTo>
                  <a:cubicBezTo>
                    <a:pt x="483" y="44"/>
                    <a:pt x="483" y="49"/>
                    <a:pt x="480" y="49"/>
                  </a:cubicBezTo>
                  <a:cubicBezTo>
                    <a:pt x="298" y="83"/>
                    <a:pt x="298" y="83"/>
                    <a:pt x="298" y="83"/>
                  </a:cubicBezTo>
                  <a:lnTo>
                    <a:pt x="297"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2" name="任意多边形 398"/>
            <p:cNvSpPr/>
            <p:nvPr/>
          </p:nvSpPr>
          <p:spPr bwMode="auto">
            <a:xfrm>
              <a:off x="7693025" y="2214563"/>
              <a:ext cx="161925" cy="123825"/>
            </a:xfrm>
            <a:custGeom>
              <a:avLst/>
              <a:gdLst>
                <a:gd name="T0" fmla="*/ 27 w 43"/>
                <a:gd name="T1" fmla="*/ 0 h 33"/>
                <a:gd name="T2" fmla="*/ 11 w 43"/>
                <a:gd name="T3" fmla="*/ 0 h 33"/>
                <a:gd name="T4" fmla="*/ 8 w 43"/>
                <a:gd name="T5" fmla="*/ 2 h 33"/>
                <a:gd name="T6" fmla="*/ 0 w 43"/>
                <a:gd name="T7" fmla="*/ 29 h 33"/>
                <a:gd name="T8" fmla="*/ 3 w 43"/>
                <a:gd name="T9" fmla="*/ 33 h 33"/>
                <a:gd name="T10" fmla="*/ 6 w 43"/>
                <a:gd name="T11" fmla="*/ 31 h 33"/>
                <a:gd name="T12" fmla="*/ 8 w 43"/>
                <a:gd name="T13" fmla="*/ 20 h 33"/>
                <a:gd name="T14" fmla="*/ 10 w 43"/>
                <a:gd name="T15" fmla="*/ 18 h 33"/>
                <a:gd name="T16" fmla="*/ 12 w 43"/>
                <a:gd name="T17" fmla="*/ 20 h 33"/>
                <a:gd name="T18" fmla="*/ 11 w 43"/>
                <a:gd name="T19" fmla="*/ 26 h 33"/>
                <a:gd name="T20" fmla="*/ 16 w 43"/>
                <a:gd name="T21" fmla="*/ 32 h 33"/>
                <a:gd name="T22" fmla="*/ 21 w 43"/>
                <a:gd name="T23" fmla="*/ 27 h 33"/>
                <a:gd name="T24" fmla="*/ 21 w 43"/>
                <a:gd name="T25" fmla="*/ 27 h 33"/>
                <a:gd name="T26" fmla="*/ 20 w 43"/>
                <a:gd name="T27" fmla="*/ 15 h 33"/>
                <a:gd name="T28" fmla="*/ 24 w 43"/>
                <a:gd name="T29" fmla="*/ 14 h 33"/>
                <a:gd name="T30" fmla="*/ 24 w 43"/>
                <a:gd name="T31" fmla="*/ 26 h 33"/>
                <a:gd name="T32" fmla="*/ 25 w 43"/>
                <a:gd name="T33" fmla="*/ 29 h 33"/>
                <a:gd name="T34" fmla="*/ 28 w 43"/>
                <a:gd name="T35" fmla="*/ 32 h 33"/>
                <a:gd name="T36" fmla="*/ 31 w 43"/>
                <a:gd name="T37" fmla="*/ 29 h 33"/>
                <a:gd name="T38" fmla="*/ 30 w 43"/>
                <a:gd name="T39" fmla="*/ 20 h 33"/>
                <a:gd name="T40" fmla="*/ 31 w 43"/>
                <a:gd name="T41" fmla="*/ 18 h 33"/>
                <a:gd name="T42" fmla="*/ 33 w 43"/>
                <a:gd name="T43" fmla="*/ 19 h 33"/>
                <a:gd name="T44" fmla="*/ 35 w 43"/>
                <a:gd name="T45" fmla="*/ 29 h 33"/>
                <a:gd name="T46" fmla="*/ 38 w 43"/>
                <a:gd name="T47" fmla="*/ 32 h 33"/>
                <a:gd name="T48" fmla="*/ 39 w 43"/>
                <a:gd name="T49" fmla="*/ 32 h 33"/>
                <a:gd name="T50" fmla="*/ 42 w 43"/>
                <a:gd name="T51" fmla="*/ 28 h 33"/>
                <a:gd name="T52" fmla="*/ 30 w 43"/>
                <a:gd name="T53" fmla="*/ 1 h 33"/>
                <a:gd name="T54" fmla="*/ 27 w 43"/>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33">
                  <a:moveTo>
                    <a:pt x="27" y="0"/>
                  </a:moveTo>
                  <a:cubicBezTo>
                    <a:pt x="11" y="0"/>
                    <a:pt x="11" y="0"/>
                    <a:pt x="11" y="0"/>
                  </a:cubicBezTo>
                  <a:cubicBezTo>
                    <a:pt x="10" y="0"/>
                    <a:pt x="9" y="1"/>
                    <a:pt x="8" y="2"/>
                  </a:cubicBezTo>
                  <a:cubicBezTo>
                    <a:pt x="0" y="29"/>
                    <a:pt x="0" y="29"/>
                    <a:pt x="0" y="29"/>
                  </a:cubicBezTo>
                  <a:cubicBezTo>
                    <a:pt x="0" y="31"/>
                    <a:pt x="1" y="33"/>
                    <a:pt x="3" y="33"/>
                  </a:cubicBezTo>
                  <a:cubicBezTo>
                    <a:pt x="4" y="33"/>
                    <a:pt x="6" y="32"/>
                    <a:pt x="6" y="31"/>
                  </a:cubicBezTo>
                  <a:cubicBezTo>
                    <a:pt x="7" y="27"/>
                    <a:pt x="8" y="23"/>
                    <a:pt x="8" y="20"/>
                  </a:cubicBezTo>
                  <a:cubicBezTo>
                    <a:pt x="8" y="19"/>
                    <a:pt x="10" y="18"/>
                    <a:pt x="10" y="18"/>
                  </a:cubicBezTo>
                  <a:cubicBezTo>
                    <a:pt x="11" y="19"/>
                    <a:pt x="12" y="19"/>
                    <a:pt x="12" y="20"/>
                  </a:cubicBezTo>
                  <a:cubicBezTo>
                    <a:pt x="11" y="22"/>
                    <a:pt x="11" y="24"/>
                    <a:pt x="11" y="26"/>
                  </a:cubicBezTo>
                  <a:cubicBezTo>
                    <a:pt x="10" y="29"/>
                    <a:pt x="13" y="32"/>
                    <a:pt x="16" y="32"/>
                  </a:cubicBezTo>
                  <a:cubicBezTo>
                    <a:pt x="19" y="32"/>
                    <a:pt x="21" y="30"/>
                    <a:pt x="21" y="27"/>
                  </a:cubicBezTo>
                  <a:cubicBezTo>
                    <a:pt x="21" y="27"/>
                    <a:pt x="21" y="27"/>
                    <a:pt x="21" y="27"/>
                  </a:cubicBezTo>
                  <a:cubicBezTo>
                    <a:pt x="21" y="23"/>
                    <a:pt x="20" y="19"/>
                    <a:pt x="20" y="15"/>
                  </a:cubicBezTo>
                  <a:cubicBezTo>
                    <a:pt x="20" y="12"/>
                    <a:pt x="24" y="12"/>
                    <a:pt x="24" y="14"/>
                  </a:cubicBezTo>
                  <a:cubicBezTo>
                    <a:pt x="24" y="18"/>
                    <a:pt x="24" y="22"/>
                    <a:pt x="24" y="26"/>
                  </a:cubicBezTo>
                  <a:cubicBezTo>
                    <a:pt x="25" y="27"/>
                    <a:pt x="25" y="28"/>
                    <a:pt x="25" y="29"/>
                  </a:cubicBezTo>
                  <a:cubicBezTo>
                    <a:pt x="25" y="31"/>
                    <a:pt x="26" y="32"/>
                    <a:pt x="28" y="32"/>
                  </a:cubicBezTo>
                  <a:cubicBezTo>
                    <a:pt x="30" y="32"/>
                    <a:pt x="31" y="30"/>
                    <a:pt x="31" y="29"/>
                  </a:cubicBezTo>
                  <a:cubicBezTo>
                    <a:pt x="30" y="26"/>
                    <a:pt x="30" y="23"/>
                    <a:pt x="30" y="20"/>
                  </a:cubicBezTo>
                  <a:cubicBezTo>
                    <a:pt x="29" y="20"/>
                    <a:pt x="30" y="19"/>
                    <a:pt x="31" y="18"/>
                  </a:cubicBezTo>
                  <a:cubicBezTo>
                    <a:pt x="32" y="18"/>
                    <a:pt x="33" y="19"/>
                    <a:pt x="33" y="19"/>
                  </a:cubicBezTo>
                  <a:cubicBezTo>
                    <a:pt x="34" y="23"/>
                    <a:pt x="34" y="26"/>
                    <a:pt x="35" y="29"/>
                  </a:cubicBezTo>
                  <a:cubicBezTo>
                    <a:pt x="35" y="31"/>
                    <a:pt x="36" y="32"/>
                    <a:pt x="38" y="32"/>
                  </a:cubicBezTo>
                  <a:cubicBezTo>
                    <a:pt x="39" y="32"/>
                    <a:pt x="39" y="32"/>
                    <a:pt x="39" y="32"/>
                  </a:cubicBezTo>
                  <a:cubicBezTo>
                    <a:pt x="42" y="31"/>
                    <a:pt x="43" y="29"/>
                    <a:pt x="42" y="28"/>
                  </a:cubicBezTo>
                  <a:cubicBezTo>
                    <a:pt x="30" y="1"/>
                    <a:pt x="30" y="1"/>
                    <a:pt x="30" y="1"/>
                  </a:cubicBezTo>
                  <a:cubicBezTo>
                    <a:pt x="30" y="0"/>
                    <a:pt x="29" y="0"/>
                    <a:pt x="27" y="0"/>
                  </a:cubicBezTo>
                  <a:close/>
                </a:path>
              </a:pathLst>
            </a:custGeom>
            <a:solidFill>
              <a:srgbClr val="B038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3" name="任意多边形 399"/>
            <p:cNvSpPr/>
            <p:nvPr/>
          </p:nvSpPr>
          <p:spPr bwMode="auto">
            <a:xfrm>
              <a:off x="7119938" y="1674813"/>
              <a:ext cx="652463" cy="528638"/>
            </a:xfrm>
            <a:custGeom>
              <a:avLst/>
              <a:gdLst>
                <a:gd name="T0" fmla="*/ 2 w 173"/>
                <a:gd name="T1" fmla="*/ 4 h 140"/>
                <a:gd name="T2" fmla="*/ 169 w 173"/>
                <a:gd name="T3" fmla="*/ 29 h 140"/>
                <a:gd name="T4" fmla="*/ 169 w 173"/>
                <a:gd name="T5" fmla="*/ 138 h 140"/>
                <a:gd name="T6" fmla="*/ 171 w 173"/>
                <a:gd name="T7" fmla="*/ 140 h 140"/>
                <a:gd name="T8" fmla="*/ 173 w 173"/>
                <a:gd name="T9" fmla="*/ 138 h 140"/>
                <a:gd name="T10" fmla="*/ 173 w 173"/>
                <a:gd name="T11" fmla="*/ 25 h 140"/>
                <a:gd name="T12" fmla="*/ 3 w 173"/>
                <a:gd name="T13" fmla="*/ 0 h 140"/>
                <a:gd name="T14" fmla="*/ 1 w 173"/>
                <a:gd name="T15" fmla="*/ 2 h 140"/>
                <a:gd name="T16" fmla="*/ 2 w 173"/>
                <a:gd name="T17" fmla="*/ 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140">
                  <a:moveTo>
                    <a:pt x="2" y="4"/>
                  </a:moveTo>
                  <a:cubicBezTo>
                    <a:pt x="169" y="29"/>
                    <a:pt x="169" y="29"/>
                    <a:pt x="169" y="29"/>
                  </a:cubicBezTo>
                  <a:cubicBezTo>
                    <a:pt x="169" y="138"/>
                    <a:pt x="169" y="138"/>
                    <a:pt x="169" y="138"/>
                  </a:cubicBezTo>
                  <a:cubicBezTo>
                    <a:pt x="169" y="139"/>
                    <a:pt x="170" y="140"/>
                    <a:pt x="171" y="140"/>
                  </a:cubicBezTo>
                  <a:cubicBezTo>
                    <a:pt x="172" y="140"/>
                    <a:pt x="173" y="139"/>
                    <a:pt x="173" y="138"/>
                  </a:cubicBezTo>
                  <a:cubicBezTo>
                    <a:pt x="173" y="25"/>
                    <a:pt x="173" y="25"/>
                    <a:pt x="173" y="25"/>
                  </a:cubicBezTo>
                  <a:cubicBezTo>
                    <a:pt x="3" y="0"/>
                    <a:pt x="3" y="0"/>
                    <a:pt x="3" y="0"/>
                  </a:cubicBezTo>
                  <a:cubicBezTo>
                    <a:pt x="2" y="0"/>
                    <a:pt x="1" y="1"/>
                    <a:pt x="1" y="2"/>
                  </a:cubicBezTo>
                  <a:cubicBezTo>
                    <a:pt x="0" y="3"/>
                    <a:pt x="1" y="4"/>
                    <a:pt x="2" y="4"/>
                  </a:cubicBezTo>
                  <a:close/>
                </a:path>
              </a:pathLst>
            </a:custGeom>
            <a:solidFill>
              <a:srgbClr val="D6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4" name="任意多边形 400"/>
            <p:cNvSpPr/>
            <p:nvPr/>
          </p:nvSpPr>
          <p:spPr bwMode="auto">
            <a:xfrm>
              <a:off x="7720013" y="2157413"/>
              <a:ext cx="93663" cy="79375"/>
            </a:xfrm>
            <a:custGeom>
              <a:avLst/>
              <a:gdLst>
                <a:gd name="T0" fmla="*/ 25 w 25"/>
                <a:gd name="T1" fmla="*/ 20 h 21"/>
                <a:gd name="T2" fmla="*/ 25 w 25"/>
                <a:gd name="T3" fmla="*/ 12 h 21"/>
                <a:gd name="T4" fmla="*/ 12 w 25"/>
                <a:gd name="T5" fmla="*/ 0 h 21"/>
                <a:gd name="T6" fmla="*/ 0 w 25"/>
                <a:gd name="T7" fmla="*/ 13 h 21"/>
                <a:gd name="T8" fmla="*/ 0 w 25"/>
                <a:gd name="T9" fmla="*/ 21 h 21"/>
                <a:gd name="T10" fmla="*/ 25 w 25"/>
                <a:gd name="T11" fmla="*/ 20 h 21"/>
              </a:gdLst>
              <a:ahLst/>
              <a:cxnLst>
                <a:cxn ang="0">
                  <a:pos x="T0" y="T1"/>
                </a:cxn>
                <a:cxn ang="0">
                  <a:pos x="T2" y="T3"/>
                </a:cxn>
                <a:cxn ang="0">
                  <a:pos x="T4" y="T5"/>
                </a:cxn>
                <a:cxn ang="0">
                  <a:pos x="T6" y="T7"/>
                </a:cxn>
                <a:cxn ang="0">
                  <a:pos x="T8" y="T9"/>
                </a:cxn>
                <a:cxn ang="0">
                  <a:pos x="T10" y="T11"/>
                </a:cxn>
              </a:cxnLst>
              <a:rect l="0" t="0" r="r" b="b"/>
              <a:pathLst>
                <a:path w="25" h="21">
                  <a:moveTo>
                    <a:pt x="25" y="20"/>
                  </a:moveTo>
                  <a:cubicBezTo>
                    <a:pt x="25" y="12"/>
                    <a:pt x="25" y="12"/>
                    <a:pt x="25" y="12"/>
                  </a:cubicBezTo>
                  <a:cubicBezTo>
                    <a:pt x="25" y="5"/>
                    <a:pt x="19" y="0"/>
                    <a:pt x="12" y="0"/>
                  </a:cubicBezTo>
                  <a:cubicBezTo>
                    <a:pt x="5" y="0"/>
                    <a:pt x="0" y="6"/>
                    <a:pt x="0" y="13"/>
                  </a:cubicBezTo>
                  <a:cubicBezTo>
                    <a:pt x="0" y="21"/>
                    <a:pt x="0" y="21"/>
                    <a:pt x="0" y="21"/>
                  </a:cubicBezTo>
                  <a:lnTo>
                    <a:pt x="25" y="20"/>
                  </a:lnTo>
                  <a:close/>
                </a:path>
              </a:pathLst>
            </a:custGeom>
            <a:solidFill>
              <a:srgbClr val="D6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5" name="任意多边形 401"/>
            <p:cNvSpPr/>
            <p:nvPr/>
          </p:nvSpPr>
          <p:spPr bwMode="auto">
            <a:xfrm>
              <a:off x="6319838" y="2398713"/>
              <a:ext cx="936625" cy="7938"/>
            </a:xfrm>
            <a:custGeom>
              <a:avLst/>
              <a:gdLst>
                <a:gd name="T0" fmla="*/ 1 w 248"/>
                <a:gd name="T1" fmla="*/ 2 h 2"/>
                <a:gd name="T2" fmla="*/ 247 w 248"/>
                <a:gd name="T3" fmla="*/ 2 h 2"/>
                <a:gd name="T4" fmla="*/ 248 w 248"/>
                <a:gd name="T5" fmla="*/ 1 h 2"/>
                <a:gd name="T6" fmla="*/ 247 w 248"/>
                <a:gd name="T7" fmla="*/ 0 h 2"/>
                <a:gd name="T8" fmla="*/ 1 w 248"/>
                <a:gd name="T9" fmla="*/ 0 h 2"/>
                <a:gd name="T10" fmla="*/ 0 w 248"/>
                <a:gd name="T11" fmla="*/ 1 h 2"/>
                <a:gd name="T12" fmla="*/ 1 w 2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48" h="2">
                  <a:moveTo>
                    <a:pt x="1" y="2"/>
                  </a:moveTo>
                  <a:cubicBezTo>
                    <a:pt x="247" y="2"/>
                    <a:pt x="247" y="2"/>
                    <a:pt x="247" y="2"/>
                  </a:cubicBezTo>
                  <a:cubicBezTo>
                    <a:pt x="248" y="2"/>
                    <a:pt x="248" y="1"/>
                    <a:pt x="248" y="1"/>
                  </a:cubicBezTo>
                  <a:cubicBezTo>
                    <a:pt x="248" y="0"/>
                    <a:pt x="248" y="0"/>
                    <a:pt x="247" y="0"/>
                  </a:cubicBezTo>
                  <a:cubicBezTo>
                    <a:pt x="1" y="0"/>
                    <a:pt x="1" y="0"/>
                    <a:pt x="1" y="0"/>
                  </a:cubicBezTo>
                  <a:cubicBezTo>
                    <a:pt x="1" y="0"/>
                    <a:pt x="0" y="0"/>
                    <a:pt x="0" y="1"/>
                  </a:cubicBezTo>
                  <a:cubicBezTo>
                    <a:pt x="0" y="1"/>
                    <a:pt x="1" y="2"/>
                    <a:pt x="1" y="2"/>
                  </a:cubicBezTo>
                </a:path>
              </a:pathLst>
            </a:custGeom>
            <a:solidFill>
              <a:srgbClr val="2E2E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6" name="任意多边形 402"/>
            <p:cNvSpPr/>
            <p:nvPr/>
          </p:nvSpPr>
          <p:spPr bwMode="auto">
            <a:xfrm>
              <a:off x="6319838" y="2444751"/>
              <a:ext cx="936625" cy="7938"/>
            </a:xfrm>
            <a:custGeom>
              <a:avLst/>
              <a:gdLst>
                <a:gd name="T0" fmla="*/ 1 w 248"/>
                <a:gd name="T1" fmla="*/ 2 h 2"/>
                <a:gd name="T2" fmla="*/ 247 w 248"/>
                <a:gd name="T3" fmla="*/ 2 h 2"/>
                <a:gd name="T4" fmla="*/ 248 w 248"/>
                <a:gd name="T5" fmla="*/ 1 h 2"/>
                <a:gd name="T6" fmla="*/ 247 w 248"/>
                <a:gd name="T7" fmla="*/ 0 h 2"/>
                <a:gd name="T8" fmla="*/ 1 w 248"/>
                <a:gd name="T9" fmla="*/ 0 h 2"/>
                <a:gd name="T10" fmla="*/ 0 w 248"/>
                <a:gd name="T11" fmla="*/ 1 h 2"/>
                <a:gd name="T12" fmla="*/ 1 w 2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48" h="2">
                  <a:moveTo>
                    <a:pt x="1" y="2"/>
                  </a:moveTo>
                  <a:cubicBezTo>
                    <a:pt x="247" y="2"/>
                    <a:pt x="247" y="2"/>
                    <a:pt x="247" y="2"/>
                  </a:cubicBezTo>
                  <a:cubicBezTo>
                    <a:pt x="248" y="2"/>
                    <a:pt x="248" y="2"/>
                    <a:pt x="248" y="1"/>
                  </a:cubicBezTo>
                  <a:cubicBezTo>
                    <a:pt x="248" y="1"/>
                    <a:pt x="248" y="0"/>
                    <a:pt x="247" y="0"/>
                  </a:cubicBezTo>
                  <a:cubicBezTo>
                    <a:pt x="1" y="0"/>
                    <a:pt x="1" y="0"/>
                    <a:pt x="1" y="0"/>
                  </a:cubicBezTo>
                  <a:cubicBezTo>
                    <a:pt x="1" y="0"/>
                    <a:pt x="0" y="1"/>
                    <a:pt x="0" y="1"/>
                  </a:cubicBezTo>
                  <a:cubicBezTo>
                    <a:pt x="0" y="2"/>
                    <a:pt x="1" y="2"/>
                    <a:pt x="1" y="2"/>
                  </a:cubicBezTo>
                </a:path>
              </a:pathLst>
            </a:custGeom>
            <a:solidFill>
              <a:srgbClr val="2E2E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7" name="任意多边形 403"/>
            <p:cNvSpPr/>
            <p:nvPr/>
          </p:nvSpPr>
          <p:spPr bwMode="auto">
            <a:xfrm>
              <a:off x="6319838" y="2493963"/>
              <a:ext cx="936625" cy="6350"/>
            </a:xfrm>
            <a:custGeom>
              <a:avLst/>
              <a:gdLst>
                <a:gd name="T0" fmla="*/ 1 w 248"/>
                <a:gd name="T1" fmla="*/ 2 h 2"/>
                <a:gd name="T2" fmla="*/ 247 w 248"/>
                <a:gd name="T3" fmla="*/ 2 h 2"/>
                <a:gd name="T4" fmla="*/ 248 w 248"/>
                <a:gd name="T5" fmla="*/ 1 h 2"/>
                <a:gd name="T6" fmla="*/ 247 w 248"/>
                <a:gd name="T7" fmla="*/ 0 h 2"/>
                <a:gd name="T8" fmla="*/ 1 w 248"/>
                <a:gd name="T9" fmla="*/ 0 h 2"/>
                <a:gd name="T10" fmla="*/ 0 w 248"/>
                <a:gd name="T11" fmla="*/ 1 h 2"/>
                <a:gd name="T12" fmla="*/ 1 w 2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48" h="2">
                  <a:moveTo>
                    <a:pt x="1" y="2"/>
                  </a:moveTo>
                  <a:cubicBezTo>
                    <a:pt x="247" y="2"/>
                    <a:pt x="247" y="2"/>
                    <a:pt x="247" y="2"/>
                  </a:cubicBezTo>
                  <a:cubicBezTo>
                    <a:pt x="248" y="2"/>
                    <a:pt x="248" y="2"/>
                    <a:pt x="248" y="1"/>
                  </a:cubicBezTo>
                  <a:cubicBezTo>
                    <a:pt x="248" y="1"/>
                    <a:pt x="248" y="0"/>
                    <a:pt x="247" y="0"/>
                  </a:cubicBezTo>
                  <a:cubicBezTo>
                    <a:pt x="1" y="0"/>
                    <a:pt x="1" y="0"/>
                    <a:pt x="1" y="0"/>
                  </a:cubicBezTo>
                  <a:cubicBezTo>
                    <a:pt x="1" y="0"/>
                    <a:pt x="0" y="1"/>
                    <a:pt x="0" y="1"/>
                  </a:cubicBezTo>
                  <a:cubicBezTo>
                    <a:pt x="0" y="2"/>
                    <a:pt x="1" y="2"/>
                    <a:pt x="1" y="2"/>
                  </a:cubicBezTo>
                </a:path>
              </a:pathLst>
            </a:custGeom>
            <a:solidFill>
              <a:srgbClr val="2E2E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8" name="任意多边形 404"/>
            <p:cNvSpPr/>
            <p:nvPr/>
          </p:nvSpPr>
          <p:spPr bwMode="auto">
            <a:xfrm>
              <a:off x="6319838" y="2543176"/>
              <a:ext cx="936625" cy="6350"/>
            </a:xfrm>
            <a:custGeom>
              <a:avLst/>
              <a:gdLst>
                <a:gd name="T0" fmla="*/ 1 w 248"/>
                <a:gd name="T1" fmla="*/ 2 h 2"/>
                <a:gd name="T2" fmla="*/ 247 w 248"/>
                <a:gd name="T3" fmla="*/ 2 h 2"/>
                <a:gd name="T4" fmla="*/ 248 w 248"/>
                <a:gd name="T5" fmla="*/ 1 h 2"/>
                <a:gd name="T6" fmla="*/ 247 w 248"/>
                <a:gd name="T7" fmla="*/ 0 h 2"/>
                <a:gd name="T8" fmla="*/ 1 w 248"/>
                <a:gd name="T9" fmla="*/ 0 h 2"/>
                <a:gd name="T10" fmla="*/ 0 w 248"/>
                <a:gd name="T11" fmla="*/ 1 h 2"/>
                <a:gd name="T12" fmla="*/ 1 w 24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48" h="2">
                  <a:moveTo>
                    <a:pt x="1" y="2"/>
                  </a:moveTo>
                  <a:cubicBezTo>
                    <a:pt x="247" y="2"/>
                    <a:pt x="247" y="2"/>
                    <a:pt x="247" y="2"/>
                  </a:cubicBezTo>
                  <a:cubicBezTo>
                    <a:pt x="248" y="2"/>
                    <a:pt x="248" y="2"/>
                    <a:pt x="248" y="1"/>
                  </a:cubicBezTo>
                  <a:cubicBezTo>
                    <a:pt x="248" y="0"/>
                    <a:pt x="248" y="0"/>
                    <a:pt x="247" y="0"/>
                  </a:cubicBezTo>
                  <a:cubicBezTo>
                    <a:pt x="1" y="0"/>
                    <a:pt x="1" y="0"/>
                    <a:pt x="1" y="0"/>
                  </a:cubicBezTo>
                  <a:cubicBezTo>
                    <a:pt x="1" y="0"/>
                    <a:pt x="0" y="0"/>
                    <a:pt x="0" y="1"/>
                  </a:cubicBezTo>
                  <a:cubicBezTo>
                    <a:pt x="0" y="2"/>
                    <a:pt x="1" y="2"/>
                    <a:pt x="1" y="2"/>
                  </a:cubicBezTo>
                </a:path>
              </a:pathLst>
            </a:custGeom>
            <a:solidFill>
              <a:srgbClr val="2E2E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9" name="任意多边形 405"/>
            <p:cNvSpPr/>
            <p:nvPr/>
          </p:nvSpPr>
          <p:spPr bwMode="auto">
            <a:xfrm>
              <a:off x="6338888" y="2746376"/>
              <a:ext cx="827088" cy="14288"/>
            </a:xfrm>
            <a:custGeom>
              <a:avLst/>
              <a:gdLst>
                <a:gd name="T0" fmla="*/ 202 w 219"/>
                <a:gd name="T1" fmla="*/ 4 h 4"/>
                <a:gd name="T2" fmla="*/ 217 w 219"/>
                <a:gd name="T3" fmla="*/ 4 h 4"/>
                <a:gd name="T4" fmla="*/ 219 w 219"/>
                <a:gd name="T5" fmla="*/ 2 h 4"/>
                <a:gd name="T6" fmla="*/ 217 w 219"/>
                <a:gd name="T7" fmla="*/ 0 h 4"/>
                <a:gd name="T8" fmla="*/ 202 w 219"/>
                <a:gd name="T9" fmla="*/ 0 h 4"/>
                <a:gd name="T10" fmla="*/ 200 w 219"/>
                <a:gd name="T11" fmla="*/ 2 h 4"/>
                <a:gd name="T12" fmla="*/ 202 w 219"/>
                <a:gd name="T13" fmla="*/ 4 h 4"/>
                <a:gd name="T14" fmla="*/ 162 w 219"/>
                <a:gd name="T15" fmla="*/ 4 h 4"/>
                <a:gd name="T16" fmla="*/ 182 w 219"/>
                <a:gd name="T17" fmla="*/ 4 h 4"/>
                <a:gd name="T18" fmla="*/ 184 w 219"/>
                <a:gd name="T19" fmla="*/ 2 h 4"/>
                <a:gd name="T20" fmla="*/ 182 w 219"/>
                <a:gd name="T21" fmla="*/ 0 h 4"/>
                <a:gd name="T22" fmla="*/ 162 w 219"/>
                <a:gd name="T23" fmla="*/ 0 h 4"/>
                <a:gd name="T24" fmla="*/ 160 w 219"/>
                <a:gd name="T25" fmla="*/ 2 h 4"/>
                <a:gd name="T26" fmla="*/ 162 w 219"/>
                <a:gd name="T27" fmla="*/ 4 h 4"/>
                <a:gd name="T28" fmla="*/ 122 w 219"/>
                <a:gd name="T29" fmla="*/ 4 h 4"/>
                <a:gd name="T30" fmla="*/ 142 w 219"/>
                <a:gd name="T31" fmla="*/ 4 h 4"/>
                <a:gd name="T32" fmla="*/ 144 w 219"/>
                <a:gd name="T33" fmla="*/ 2 h 4"/>
                <a:gd name="T34" fmla="*/ 142 w 219"/>
                <a:gd name="T35" fmla="*/ 0 h 4"/>
                <a:gd name="T36" fmla="*/ 122 w 219"/>
                <a:gd name="T37" fmla="*/ 0 h 4"/>
                <a:gd name="T38" fmla="*/ 120 w 219"/>
                <a:gd name="T39" fmla="*/ 2 h 4"/>
                <a:gd name="T40" fmla="*/ 122 w 219"/>
                <a:gd name="T41" fmla="*/ 4 h 4"/>
                <a:gd name="T42" fmla="*/ 82 w 219"/>
                <a:gd name="T43" fmla="*/ 4 h 4"/>
                <a:gd name="T44" fmla="*/ 102 w 219"/>
                <a:gd name="T45" fmla="*/ 4 h 4"/>
                <a:gd name="T46" fmla="*/ 104 w 219"/>
                <a:gd name="T47" fmla="*/ 2 h 4"/>
                <a:gd name="T48" fmla="*/ 102 w 219"/>
                <a:gd name="T49" fmla="*/ 0 h 4"/>
                <a:gd name="T50" fmla="*/ 82 w 219"/>
                <a:gd name="T51" fmla="*/ 0 h 4"/>
                <a:gd name="T52" fmla="*/ 80 w 219"/>
                <a:gd name="T53" fmla="*/ 2 h 4"/>
                <a:gd name="T54" fmla="*/ 82 w 219"/>
                <a:gd name="T55" fmla="*/ 4 h 4"/>
                <a:gd name="T56" fmla="*/ 42 w 219"/>
                <a:gd name="T57" fmla="*/ 4 h 4"/>
                <a:gd name="T58" fmla="*/ 62 w 219"/>
                <a:gd name="T59" fmla="*/ 4 h 4"/>
                <a:gd name="T60" fmla="*/ 64 w 219"/>
                <a:gd name="T61" fmla="*/ 2 h 4"/>
                <a:gd name="T62" fmla="*/ 62 w 219"/>
                <a:gd name="T63" fmla="*/ 0 h 4"/>
                <a:gd name="T64" fmla="*/ 42 w 219"/>
                <a:gd name="T65" fmla="*/ 0 h 4"/>
                <a:gd name="T66" fmla="*/ 40 w 219"/>
                <a:gd name="T67" fmla="*/ 2 h 4"/>
                <a:gd name="T68" fmla="*/ 42 w 219"/>
                <a:gd name="T69" fmla="*/ 4 h 4"/>
                <a:gd name="T70" fmla="*/ 2 w 219"/>
                <a:gd name="T71" fmla="*/ 4 h 4"/>
                <a:gd name="T72" fmla="*/ 22 w 219"/>
                <a:gd name="T73" fmla="*/ 4 h 4"/>
                <a:gd name="T74" fmla="*/ 24 w 219"/>
                <a:gd name="T75" fmla="*/ 2 h 4"/>
                <a:gd name="T76" fmla="*/ 22 w 219"/>
                <a:gd name="T77" fmla="*/ 0 h 4"/>
                <a:gd name="T78" fmla="*/ 2 w 219"/>
                <a:gd name="T79" fmla="*/ 0 h 4"/>
                <a:gd name="T80" fmla="*/ 0 w 219"/>
                <a:gd name="T81" fmla="*/ 2 h 4"/>
                <a:gd name="T82" fmla="*/ 2 w 219"/>
                <a:gd name="T8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9" h="4">
                  <a:moveTo>
                    <a:pt x="202" y="4"/>
                  </a:moveTo>
                  <a:cubicBezTo>
                    <a:pt x="217" y="4"/>
                    <a:pt x="217" y="4"/>
                    <a:pt x="217" y="4"/>
                  </a:cubicBezTo>
                  <a:cubicBezTo>
                    <a:pt x="218" y="4"/>
                    <a:pt x="219" y="3"/>
                    <a:pt x="219" y="2"/>
                  </a:cubicBezTo>
                  <a:cubicBezTo>
                    <a:pt x="219" y="1"/>
                    <a:pt x="218" y="0"/>
                    <a:pt x="217" y="0"/>
                  </a:cubicBezTo>
                  <a:cubicBezTo>
                    <a:pt x="202" y="0"/>
                    <a:pt x="202" y="0"/>
                    <a:pt x="202" y="0"/>
                  </a:cubicBezTo>
                  <a:cubicBezTo>
                    <a:pt x="201" y="0"/>
                    <a:pt x="200" y="1"/>
                    <a:pt x="200" y="2"/>
                  </a:cubicBezTo>
                  <a:cubicBezTo>
                    <a:pt x="200" y="3"/>
                    <a:pt x="201" y="4"/>
                    <a:pt x="202" y="4"/>
                  </a:cubicBezTo>
                  <a:close/>
                  <a:moveTo>
                    <a:pt x="162" y="4"/>
                  </a:moveTo>
                  <a:cubicBezTo>
                    <a:pt x="182" y="4"/>
                    <a:pt x="182" y="4"/>
                    <a:pt x="182" y="4"/>
                  </a:cubicBezTo>
                  <a:cubicBezTo>
                    <a:pt x="183" y="4"/>
                    <a:pt x="184" y="3"/>
                    <a:pt x="184" y="2"/>
                  </a:cubicBezTo>
                  <a:cubicBezTo>
                    <a:pt x="184" y="1"/>
                    <a:pt x="183" y="0"/>
                    <a:pt x="182" y="0"/>
                  </a:cubicBezTo>
                  <a:cubicBezTo>
                    <a:pt x="162" y="0"/>
                    <a:pt x="162" y="0"/>
                    <a:pt x="162" y="0"/>
                  </a:cubicBezTo>
                  <a:cubicBezTo>
                    <a:pt x="161" y="0"/>
                    <a:pt x="160" y="1"/>
                    <a:pt x="160" y="2"/>
                  </a:cubicBezTo>
                  <a:cubicBezTo>
                    <a:pt x="160" y="3"/>
                    <a:pt x="161" y="4"/>
                    <a:pt x="162" y="4"/>
                  </a:cubicBezTo>
                  <a:close/>
                  <a:moveTo>
                    <a:pt x="122" y="4"/>
                  </a:moveTo>
                  <a:cubicBezTo>
                    <a:pt x="142" y="4"/>
                    <a:pt x="142" y="4"/>
                    <a:pt x="142" y="4"/>
                  </a:cubicBezTo>
                  <a:cubicBezTo>
                    <a:pt x="143" y="4"/>
                    <a:pt x="144" y="3"/>
                    <a:pt x="144" y="2"/>
                  </a:cubicBezTo>
                  <a:cubicBezTo>
                    <a:pt x="144" y="1"/>
                    <a:pt x="143" y="0"/>
                    <a:pt x="142" y="0"/>
                  </a:cubicBezTo>
                  <a:cubicBezTo>
                    <a:pt x="122" y="0"/>
                    <a:pt x="122" y="0"/>
                    <a:pt x="122" y="0"/>
                  </a:cubicBezTo>
                  <a:cubicBezTo>
                    <a:pt x="121" y="0"/>
                    <a:pt x="120" y="1"/>
                    <a:pt x="120" y="2"/>
                  </a:cubicBezTo>
                  <a:cubicBezTo>
                    <a:pt x="120" y="3"/>
                    <a:pt x="121" y="4"/>
                    <a:pt x="122" y="4"/>
                  </a:cubicBezTo>
                  <a:close/>
                  <a:moveTo>
                    <a:pt x="82" y="4"/>
                  </a:moveTo>
                  <a:cubicBezTo>
                    <a:pt x="102" y="4"/>
                    <a:pt x="102" y="4"/>
                    <a:pt x="102" y="4"/>
                  </a:cubicBezTo>
                  <a:cubicBezTo>
                    <a:pt x="103" y="4"/>
                    <a:pt x="104" y="3"/>
                    <a:pt x="104" y="2"/>
                  </a:cubicBezTo>
                  <a:cubicBezTo>
                    <a:pt x="104" y="1"/>
                    <a:pt x="103" y="0"/>
                    <a:pt x="102" y="0"/>
                  </a:cubicBezTo>
                  <a:cubicBezTo>
                    <a:pt x="82" y="0"/>
                    <a:pt x="82" y="0"/>
                    <a:pt x="82" y="0"/>
                  </a:cubicBezTo>
                  <a:cubicBezTo>
                    <a:pt x="81" y="0"/>
                    <a:pt x="80" y="1"/>
                    <a:pt x="80" y="2"/>
                  </a:cubicBezTo>
                  <a:cubicBezTo>
                    <a:pt x="80" y="3"/>
                    <a:pt x="81" y="4"/>
                    <a:pt x="82" y="4"/>
                  </a:cubicBezTo>
                  <a:close/>
                  <a:moveTo>
                    <a:pt x="42" y="4"/>
                  </a:moveTo>
                  <a:cubicBezTo>
                    <a:pt x="62" y="4"/>
                    <a:pt x="62" y="4"/>
                    <a:pt x="62" y="4"/>
                  </a:cubicBezTo>
                  <a:cubicBezTo>
                    <a:pt x="63" y="4"/>
                    <a:pt x="64" y="3"/>
                    <a:pt x="64" y="2"/>
                  </a:cubicBezTo>
                  <a:cubicBezTo>
                    <a:pt x="64" y="1"/>
                    <a:pt x="63" y="0"/>
                    <a:pt x="62" y="0"/>
                  </a:cubicBezTo>
                  <a:cubicBezTo>
                    <a:pt x="42" y="0"/>
                    <a:pt x="42" y="0"/>
                    <a:pt x="42" y="0"/>
                  </a:cubicBezTo>
                  <a:cubicBezTo>
                    <a:pt x="41" y="0"/>
                    <a:pt x="40" y="1"/>
                    <a:pt x="40" y="2"/>
                  </a:cubicBezTo>
                  <a:cubicBezTo>
                    <a:pt x="40" y="3"/>
                    <a:pt x="41" y="4"/>
                    <a:pt x="42" y="4"/>
                  </a:cubicBezTo>
                  <a:close/>
                  <a:moveTo>
                    <a:pt x="2" y="4"/>
                  </a:moveTo>
                  <a:cubicBezTo>
                    <a:pt x="22" y="4"/>
                    <a:pt x="22" y="4"/>
                    <a:pt x="22" y="4"/>
                  </a:cubicBezTo>
                  <a:cubicBezTo>
                    <a:pt x="23" y="4"/>
                    <a:pt x="24" y="3"/>
                    <a:pt x="24" y="2"/>
                  </a:cubicBezTo>
                  <a:cubicBezTo>
                    <a:pt x="24" y="1"/>
                    <a:pt x="23" y="0"/>
                    <a:pt x="22" y="0"/>
                  </a:cubicBezTo>
                  <a:cubicBezTo>
                    <a:pt x="2" y="0"/>
                    <a:pt x="2" y="0"/>
                    <a:pt x="2" y="0"/>
                  </a:cubicBezTo>
                  <a:cubicBezTo>
                    <a:pt x="1" y="0"/>
                    <a:pt x="0" y="1"/>
                    <a:pt x="0" y="2"/>
                  </a:cubicBezTo>
                  <a:cubicBezTo>
                    <a:pt x="0" y="3"/>
                    <a:pt x="1" y="4"/>
                    <a:pt x="2" y="4"/>
                  </a:cubicBezTo>
                  <a:close/>
                </a:path>
              </a:pathLst>
            </a:custGeom>
            <a:solidFill>
              <a:srgbClr val="D6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0" name="任意多边形 406"/>
            <p:cNvSpPr/>
            <p:nvPr/>
          </p:nvSpPr>
          <p:spPr bwMode="auto">
            <a:xfrm>
              <a:off x="7134225" y="2678113"/>
              <a:ext cx="133350" cy="150813"/>
            </a:xfrm>
            <a:custGeom>
              <a:avLst/>
              <a:gdLst>
                <a:gd name="T0" fmla="*/ 0 w 84"/>
                <a:gd name="T1" fmla="*/ 95 h 95"/>
                <a:gd name="T2" fmla="*/ 84 w 84"/>
                <a:gd name="T3" fmla="*/ 48 h 95"/>
                <a:gd name="T4" fmla="*/ 0 w 84"/>
                <a:gd name="T5" fmla="*/ 0 h 95"/>
                <a:gd name="T6" fmla="*/ 0 w 84"/>
                <a:gd name="T7" fmla="*/ 95 h 95"/>
              </a:gdLst>
              <a:ahLst/>
              <a:cxnLst>
                <a:cxn ang="0">
                  <a:pos x="T0" y="T1"/>
                </a:cxn>
                <a:cxn ang="0">
                  <a:pos x="T2" y="T3"/>
                </a:cxn>
                <a:cxn ang="0">
                  <a:pos x="T4" y="T5"/>
                </a:cxn>
                <a:cxn ang="0">
                  <a:pos x="T6" y="T7"/>
                </a:cxn>
              </a:cxnLst>
              <a:rect l="0" t="0" r="r" b="b"/>
              <a:pathLst>
                <a:path w="84" h="95">
                  <a:moveTo>
                    <a:pt x="0" y="95"/>
                  </a:moveTo>
                  <a:lnTo>
                    <a:pt x="84" y="48"/>
                  </a:lnTo>
                  <a:lnTo>
                    <a:pt x="0" y="0"/>
                  </a:lnTo>
                  <a:lnTo>
                    <a:pt x="0" y="95"/>
                  </a:lnTo>
                  <a:close/>
                </a:path>
              </a:pathLst>
            </a:custGeom>
            <a:solidFill>
              <a:srgbClr val="D6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9" name="圆角矩形 8"/>
          <p:cNvSpPr/>
          <p:nvPr/>
        </p:nvSpPr>
        <p:spPr>
          <a:xfrm>
            <a:off x="8007985" y="3562985"/>
            <a:ext cx="1838960" cy="346710"/>
          </a:xfrm>
          <a:prstGeom prst="round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840740" y="4490720"/>
            <a:ext cx="10978515" cy="2183765"/>
          </a:xfrm>
          <a:prstGeom prst="rect">
            <a:avLst/>
          </a:prstGeom>
          <a:noFill/>
        </p:spPr>
        <p:txBody>
          <a:bodyPr wrap="square" rtlCol="0" anchor="t">
            <a:spAutoFit/>
          </a:bodyPr>
          <a:p>
            <a:r>
              <a:rPr lang="zh-CN" altLang="en-US" sz="2000" b="1">
                <a:solidFill>
                  <a:schemeClr val="accent1">
                    <a:lumMod val="50000"/>
                  </a:schemeClr>
                </a:solidFill>
                <a:sym typeface="+mn-ea"/>
              </a:rPr>
              <a:t>倡议捐赠应是自愿行为，不应用强硬的语气或强制命令，建议此句改为：</a:t>
            </a:r>
            <a:endParaRPr lang="zh-CN" altLang="en-US" sz="2000" b="1">
              <a:solidFill>
                <a:schemeClr val="accent1">
                  <a:lumMod val="50000"/>
                </a:schemeClr>
              </a:solidFill>
              <a:sym typeface="+mn-ea"/>
            </a:endParaRPr>
          </a:p>
          <a:p>
            <a:pPr marL="342900" indent="-342900">
              <a:buFont typeface="Arial" panose="020B0604020202020204" pitchFamily="34" charset="0"/>
              <a:buChar char="•"/>
            </a:pPr>
            <a:r>
              <a:rPr lang="zh-CN" altLang="en-US" sz="2400">
                <a:solidFill>
                  <a:schemeClr val="tx1"/>
                </a:solidFill>
                <a:sym typeface="+mn-ea"/>
              </a:rPr>
              <a:t>As middle school students, we</a:t>
            </a:r>
            <a:r>
              <a:rPr lang="en-US" altLang="zh-CN" sz="2400">
                <a:solidFill>
                  <a:srgbClr val="C00000"/>
                </a:solidFill>
                <a:sym typeface="+mn-ea"/>
              </a:rPr>
              <a:t>’d better learn</a:t>
            </a:r>
            <a:r>
              <a:rPr lang="zh-CN" altLang="en-US" sz="2400">
                <a:solidFill>
                  <a:schemeClr val="tx1"/>
                </a:solidFill>
                <a:sym typeface="+mn-ea"/>
              </a:rPr>
              <a:t> to assist Henan to go through hardship.</a:t>
            </a:r>
            <a:endParaRPr lang="zh-CN" altLang="en-US" sz="2400">
              <a:solidFill>
                <a:schemeClr val="tx1"/>
              </a:solidFill>
              <a:sym typeface="+mn-ea"/>
            </a:endParaRPr>
          </a:p>
          <a:p>
            <a:pPr algn="l">
              <a:buClrTx/>
              <a:buSzTx/>
              <a:buFontTx/>
            </a:pPr>
            <a:r>
              <a:rPr lang="zh-CN" altLang="en-US" sz="2000" b="1">
                <a:solidFill>
                  <a:schemeClr val="accent1">
                    <a:lumMod val="50000"/>
                  </a:schemeClr>
                </a:solidFill>
                <a:sym typeface="+mn-ea"/>
              </a:rPr>
              <a:t>类似号召性感染力强的句子，如：</a:t>
            </a:r>
            <a:endParaRPr lang="zh-CN" altLang="en-US" sz="2000" b="1">
              <a:solidFill>
                <a:schemeClr val="accent1">
                  <a:lumMod val="50000"/>
                </a:schemeClr>
              </a:solidFill>
              <a:sym typeface="+mn-ea"/>
            </a:endParaRPr>
          </a:p>
          <a:p>
            <a:pPr marL="342900" indent="-342900">
              <a:buFont typeface="Arial" panose="020B0604020202020204" pitchFamily="34" charset="0"/>
              <a:buChar char="•"/>
            </a:pPr>
            <a:r>
              <a:rPr lang="zh-CN" altLang="en-US" sz="2400">
                <a:solidFill>
                  <a:schemeClr val="tx1"/>
                </a:solidFill>
                <a:sym typeface="+mn-ea"/>
              </a:rPr>
              <a:t>A </a:t>
            </a:r>
            <a:r>
              <a:rPr lang="zh-CN" altLang="en-US" sz="2400">
                <a:solidFill>
                  <a:srgbClr val="C00000"/>
                </a:solidFill>
                <a:sym typeface="+mn-ea"/>
              </a:rPr>
              <a:t>small</a:t>
            </a:r>
            <a:r>
              <a:rPr lang="zh-CN" altLang="en-US" sz="2400">
                <a:solidFill>
                  <a:schemeClr val="tx1"/>
                </a:solidFill>
                <a:sym typeface="+mn-ea"/>
              </a:rPr>
              <a:t> action can make a </a:t>
            </a:r>
            <a:r>
              <a:rPr lang="zh-CN" altLang="en-US" sz="2400">
                <a:solidFill>
                  <a:srgbClr val="C00000"/>
                </a:solidFill>
                <a:sym typeface="+mn-ea"/>
              </a:rPr>
              <a:t>huge</a:t>
            </a:r>
            <a:r>
              <a:rPr lang="zh-CN" altLang="en-US" sz="2400">
                <a:solidFill>
                  <a:schemeClr val="tx1"/>
                </a:solidFill>
                <a:sym typeface="+mn-ea"/>
              </a:rPr>
              <a:t> difference.</a:t>
            </a:r>
            <a:endParaRPr lang="zh-CN" altLang="en-US" sz="2400">
              <a:solidFill>
                <a:schemeClr val="tx1"/>
              </a:solidFill>
              <a:sym typeface="+mn-ea"/>
            </a:endParaRPr>
          </a:p>
          <a:p>
            <a:pPr marL="342900" indent="-342900">
              <a:buFont typeface="Arial" panose="020B0604020202020204" pitchFamily="34" charset="0"/>
              <a:buChar char="•"/>
            </a:pPr>
            <a:r>
              <a:rPr lang="en-US" altLang="zh-CN" sz="2400">
                <a:solidFill>
                  <a:schemeClr val="tx1"/>
                </a:solidFill>
                <a:sym typeface="+mn-ea"/>
              </a:rPr>
              <a:t>I </a:t>
            </a:r>
            <a:r>
              <a:rPr lang="zh-CN" altLang="en-US" sz="2400">
                <a:solidFill>
                  <a:srgbClr val="C00000"/>
                </a:solidFill>
                <a:sym typeface="+mn-ea"/>
              </a:rPr>
              <a:t>sincerely</a:t>
            </a:r>
            <a:r>
              <a:rPr lang="zh-CN" altLang="en-US" sz="2400">
                <a:solidFill>
                  <a:schemeClr val="tx1"/>
                </a:solidFill>
                <a:sym typeface="+mn-ea"/>
              </a:rPr>
              <a:t> </a:t>
            </a:r>
            <a:r>
              <a:rPr lang="zh-CN" altLang="en-US" sz="2400">
                <a:solidFill>
                  <a:srgbClr val="C00000"/>
                </a:solidFill>
                <a:sym typeface="+mn-ea"/>
              </a:rPr>
              <a:t>hope</a:t>
            </a:r>
            <a:r>
              <a:rPr lang="zh-CN" altLang="en-US" sz="2400">
                <a:solidFill>
                  <a:schemeClr val="tx1"/>
                </a:solidFill>
                <a:sym typeface="+mn-ea"/>
              </a:rPr>
              <a:t> everybody can set aside s</a:t>
            </a:r>
            <a:r>
              <a:rPr lang="en-US" altLang="zh-CN" sz="2400">
                <a:solidFill>
                  <a:schemeClr val="tx1"/>
                </a:solidFill>
                <a:sym typeface="+mn-ea"/>
              </a:rPr>
              <a:t>o</a:t>
            </a:r>
            <a:r>
              <a:rPr lang="zh-CN" altLang="en-US" sz="2400">
                <a:solidFill>
                  <a:schemeClr val="tx1"/>
                </a:solidFill>
                <a:sym typeface="+mn-ea"/>
              </a:rPr>
              <a:t>me money or things for He</a:t>
            </a:r>
            <a:r>
              <a:rPr lang="en-US" altLang="zh-CN" sz="2400">
                <a:solidFill>
                  <a:schemeClr val="tx1"/>
                </a:solidFill>
                <a:sym typeface="+mn-ea"/>
              </a:rPr>
              <a:t>n</a:t>
            </a:r>
            <a:r>
              <a:rPr lang="zh-CN" altLang="en-US" sz="2400">
                <a:solidFill>
                  <a:schemeClr val="tx1"/>
                </a:solidFill>
                <a:sym typeface="+mn-ea"/>
              </a:rPr>
              <a:t>an!</a:t>
            </a:r>
            <a:r>
              <a:rPr lang="en-US" altLang="zh-CN" sz="2000">
                <a:sym typeface="+mn-ea"/>
              </a:rPr>
              <a:t>  </a:t>
            </a:r>
            <a:endParaRPr lang="en-US" altLang="zh-CN" sz="1600" i="1">
              <a:sym typeface="+mn-ea"/>
            </a:endParaRPr>
          </a:p>
        </p:txBody>
      </p:sp>
      <p:sp>
        <p:nvSpPr>
          <p:cNvPr id="14" name="Rectangle 6"/>
          <p:cNvSpPr>
            <a:spLocks noChangeArrowheads="1"/>
          </p:cNvSpPr>
          <p:nvPr>
            <p:custDataLst>
              <p:tags r:id="rId4"/>
            </p:custDataLst>
          </p:nvPr>
        </p:nvSpPr>
        <p:spPr bwMode="auto">
          <a:xfrm>
            <a:off x="476885" y="4462145"/>
            <a:ext cx="265430" cy="2240915"/>
          </a:xfrm>
          <a:prstGeom prst="rect">
            <a:avLst/>
          </a:prstGeom>
          <a:solidFill>
            <a:srgbClr val="00BAF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anchor="ctr">
            <a:normAutofit lnSpcReduction="20000"/>
          </a:bodyPr>
          <a:lstStyle>
            <a:lvl1pPr>
              <a:spcBef>
                <a:spcPct val="20000"/>
              </a:spcBef>
              <a:buChar char="•"/>
              <a:defRPr sz="3200">
                <a:solidFill>
                  <a:sysClr val="windowText" lastClr="000000"/>
                </a:solidFill>
                <a:latin typeface="Arial" panose="020B0604020202020204" pitchFamily="34" charset="0"/>
                <a:ea typeface="黑体" panose="02010609060101010101" charset="-122"/>
              </a:defRPr>
            </a:lvl1pPr>
            <a:lvl2pPr marL="742950" indent="-285750">
              <a:spcBef>
                <a:spcPct val="20000"/>
              </a:spcBef>
              <a:buChar char="–"/>
              <a:defRPr sz="2800">
                <a:solidFill>
                  <a:sysClr val="windowText" lastClr="000000"/>
                </a:solidFill>
                <a:latin typeface="Arial" panose="020B0604020202020204" pitchFamily="34" charset="0"/>
                <a:ea typeface="黑体" panose="02010609060101010101" charset="-122"/>
              </a:defRPr>
            </a:lvl2pPr>
            <a:lvl3pPr marL="1143000" indent="-228600">
              <a:spcBef>
                <a:spcPct val="20000"/>
              </a:spcBef>
              <a:buChar char="•"/>
              <a:defRPr sz="2400">
                <a:solidFill>
                  <a:sysClr val="windowText" lastClr="000000"/>
                </a:solidFill>
                <a:latin typeface="Arial" panose="020B0604020202020204" pitchFamily="34" charset="0"/>
                <a:ea typeface="黑体" panose="02010609060101010101" charset="-122"/>
              </a:defRPr>
            </a:lvl3pPr>
            <a:lvl4pPr marL="1600200" indent="-228600">
              <a:spcBef>
                <a:spcPct val="20000"/>
              </a:spcBef>
              <a:buChar char="–"/>
              <a:defRPr sz="2000">
                <a:solidFill>
                  <a:sysClr val="windowText" lastClr="000000"/>
                </a:solidFill>
                <a:latin typeface="Arial" panose="020B0604020202020204" pitchFamily="34" charset="0"/>
                <a:ea typeface="黑体" panose="02010609060101010101" charset="-122"/>
              </a:defRPr>
            </a:lvl4pPr>
            <a:lvl5pPr marL="2057400" indent="-228600">
              <a:spcBef>
                <a:spcPct val="20000"/>
              </a:spcBef>
              <a:buChar char="»"/>
              <a:defRPr sz="2000">
                <a:solidFill>
                  <a:sysClr val="windowText" lastClr="000000"/>
                </a:solidFill>
                <a:latin typeface="Arial" panose="020B0604020202020204" pitchFamily="34" charset="0"/>
                <a:ea typeface="黑体" panose="02010609060101010101" charset="-122"/>
              </a:defRPr>
            </a:lvl5pPr>
            <a:lvl6pPr marL="25146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charset="-122"/>
              </a:defRPr>
            </a:lvl6pPr>
            <a:lvl7pPr marL="29718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charset="-122"/>
              </a:defRPr>
            </a:lvl7pPr>
            <a:lvl8pPr marL="34290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charset="-122"/>
              </a:defRPr>
            </a:lvl8pPr>
            <a:lvl9pPr marL="38862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黑体" panose="02010609060101010101"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800" b="0" i="0" u="none" strike="noStrike" kern="1200" cap="none" spc="0" normalizeH="0" baseline="0" noProof="0">
              <a:ln>
                <a:noFill/>
              </a:ln>
              <a:solidFill>
                <a:sysClr val="windowText" lastClr="000000"/>
              </a:solidFill>
              <a:effectLst/>
              <a:uLnTx/>
              <a:uFillTx/>
              <a:latin typeface="+mn-lt"/>
              <a:ea typeface="+mn-ea"/>
              <a:cs typeface="+mn-cs"/>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heckerboard(across)">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animBg="1"/>
      <p:bldP spid="9" grpId="0" bldLvl="0" animBg="1"/>
      <p:bldP spid="9" grpId="1" animBg="1"/>
      <p:bldP spid="11" grpId="0" bldLvl="0" animBg="1"/>
      <p:bldP spid="13" grpId="0"/>
      <p:bldP spid="14" grpId="0" bldLvl="0" animBg="1"/>
      <p:bldP spid="11" grpId="1" animBg="1"/>
      <p:bldP spid="13" grpId="1"/>
      <p:bldP spid="1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íṣļïḋé"/>
        <p:cNvGrpSpPr/>
        <p:nvPr/>
      </p:nvGrpSpPr>
      <p:grpSpPr>
        <a:xfrm>
          <a:off x="0" y="0"/>
          <a:ext cx="0" cy="0"/>
          <a:chOff x="0" y="0"/>
          <a:chExt cx="0" cy="0"/>
        </a:xfrm>
      </p:grpSpPr>
      <p:sp>
        <p:nvSpPr>
          <p:cNvPr id="7" name="iŝlíḓè"/>
          <p:cNvSpPr/>
          <p:nvPr/>
        </p:nvSpPr>
        <p:spPr>
          <a:xfrm>
            <a:off x="183" y="2289207"/>
            <a:ext cx="2184400" cy="2933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ïşľîḋê"/>
          <p:cNvSpPr>
            <a:spLocks noGrp="1"/>
          </p:cNvSpPr>
          <p:nvPr>
            <p:ph type="body" sz="quarter" idx="10"/>
          </p:nvPr>
        </p:nvSpPr>
        <p:spPr>
          <a:xfrm>
            <a:off x="339090" y="1685290"/>
            <a:ext cx="9587230" cy="1906905"/>
          </a:xfrm>
        </p:spPr>
        <p:txBody>
          <a:bodyPr/>
          <a:lstStyle/>
          <a:p>
            <a:r>
              <a:rPr lang="zh-CN" altLang="en-US" sz="4800" b="1" smtClean="0">
                <a:solidFill>
                  <a:schemeClr val="bg1"/>
                </a:solidFill>
              </a:rPr>
              <a:t>运用“5C”原则的应用文写作</a:t>
            </a:r>
            <a:endParaRPr lang="zh-CN" altLang="en-US" sz="3600" b="1" i="1" smtClean="0">
              <a:solidFill>
                <a:schemeClr val="bg1"/>
              </a:solidFill>
            </a:endParaRPr>
          </a:p>
          <a:p>
            <a:pPr fontAlgn="auto">
              <a:lnSpc>
                <a:spcPts val="3220"/>
              </a:lnSpc>
            </a:pPr>
            <a:endParaRPr lang="zh-CN" altLang="en-US" sz="3600" b="1" i="1" smtClean="0">
              <a:solidFill>
                <a:schemeClr val="bg1"/>
              </a:solidFill>
            </a:endParaRPr>
          </a:p>
          <a:p>
            <a:r>
              <a:rPr lang="en-US" altLang="zh-CN" sz="2400" b="1" i="1" smtClean="0">
                <a:solidFill>
                  <a:schemeClr val="bg1"/>
                </a:solidFill>
              </a:rPr>
              <a:t>   </a:t>
            </a:r>
            <a:r>
              <a:rPr lang="zh-CN" altLang="en-US" sz="2400" b="1" i="1" smtClean="0">
                <a:solidFill>
                  <a:schemeClr val="bg1"/>
                </a:solidFill>
              </a:rPr>
              <a:t>——以2021年</a:t>
            </a:r>
            <a:r>
              <a:rPr lang="en-US" altLang="zh-CN" sz="2400" b="1" i="1" smtClean="0">
                <a:solidFill>
                  <a:schemeClr val="bg1"/>
                </a:solidFill>
              </a:rPr>
              <a:t> </a:t>
            </a:r>
            <a:r>
              <a:rPr lang="zh-CN" altLang="en-US" sz="2400" b="1" i="1" smtClean="0">
                <a:solidFill>
                  <a:schemeClr val="bg1"/>
                </a:solidFill>
              </a:rPr>
              <a:t>9月</a:t>
            </a:r>
            <a:r>
              <a:rPr lang="en-US" altLang="zh-CN" sz="2400" b="1" i="1" smtClean="0">
                <a:solidFill>
                  <a:schemeClr val="bg1"/>
                </a:solidFill>
              </a:rPr>
              <a:t>“</a:t>
            </a:r>
            <a:r>
              <a:rPr lang="zh-CN" altLang="en-US" sz="2400" b="1" i="1" smtClean="0">
                <a:solidFill>
                  <a:schemeClr val="bg1"/>
                </a:solidFill>
              </a:rPr>
              <a:t>山水联盟</a:t>
            </a:r>
            <a:r>
              <a:rPr lang="en-US" altLang="zh-CN" sz="2400" b="1" i="1" smtClean="0">
                <a:solidFill>
                  <a:schemeClr val="bg1"/>
                </a:solidFill>
              </a:rPr>
              <a:t>”</a:t>
            </a:r>
            <a:r>
              <a:rPr lang="zh-CN" altLang="en-US" sz="2400" b="1" i="1" smtClean="0">
                <a:solidFill>
                  <a:schemeClr val="bg1"/>
                </a:solidFill>
              </a:rPr>
              <a:t>高三联考</a:t>
            </a:r>
            <a:r>
              <a:rPr lang="en-US" altLang="zh-CN" sz="2400" b="1" i="1" smtClean="0">
                <a:solidFill>
                  <a:schemeClr val="bg1"/>
                </a:solidFill>
              </a:rPr>
              <a:t> </a:t>
            </a:r>
            <a:r>
              <a:rPr lang="zh-CN" altLang="en-US" sz="2400" b="1" i="1" smtClean="0">
                <a:solidFill>
                  <a:schemeClr val="bg1"/>
                </a:solidFill>
              </a:rPr>
              <a:t>倡议信为例</a:t>
            </a:r>
            <a:endParaRPr lang="zh-CN" altLang="en-US" sz="2400" b="1" i="1" smtClean="0">
              <a:solidFill>
                <a:schemeClr val="bg1"/>
              </a:solidFill>
            </a:endParaRPr>
          </a:p>
          <a:p>
            <a:endParaRPr lang="zh-CN" altLang="en-US" sz="2400" b="1" smtClean="0">
              <a:solidFill>
                <a:schemeClr val="bg1"/>
              </a:solidFill>
            </a:endParaRPr>
          </a:p>
        </p:txBody>
      </p:sp>
      <p:sp>
        <p:nvSpPr>
          <p:cNvPr id="3" name="文本框 2"/>
          <p:cNvSpPr txBox="1"/>
          <p:nvPr/>
        </p:nvSpPr>
        <p:spPr>
          <a:xfrm>
            <a:off x="1089660" y="3335655"/>
            <a:ext cx="5643880" cy="645160"/>
          </a:xfrm>
          <a:prstGeom prst="rect">
            <a:avLst/>
          </a:prstGeom>
          <a:noFill/>
        </p:spPr>
        <p:txBody>
          <a:bodyPr wrap="none" rtlCol="0" anchor="t">
            <a:spAutoFit/>
          </a:bodyPr>
          <a:p>
            <a:r>
              <a:rPr lang="en-US" altLang="zh-CN" sz="3600" b="1" i="1" smtClean="0">
                <a:solidFill>
                  <a:schemeClr val="accent1">
                    <a:lumMod val="50000"/>
                  </a:schemeClr>
                </a:solidFill>
                <a:sym typeface="+mn-ea"/>
              </a:rPr>
              <a:t>A</a:t>
            </a:r>
            <a:r>
              <a:rPr lang="zh-CN" altLang="en-US" sz="3600" b="1" i="1" smtClean="0">
                <a:solidFill>
                  <a:schemeClr val="accent1">
                    <a:lumMod val="50000"/>
                  </a:schemeClr>
                </a:solidFill>
                <a:sym typeface="+mn-ea"/>
              </a:rPr>
              <a:t>n advocate letter</a:t>
            </a:r>
            <a:r>
              <a:rPr lang="en-US" altLang="zh-CN" sz="3600" b="1" i="1" smtClean="0">
                <a:solidFill>
                  <a:schemeClr val="accent1">
                    <a:lumMod val="50000"/>
                  </a:schemeClr>
                </a:solidFill>
                <a:sym typeface="+mn-ea"/>
              </a:rPr>
              <a:t> </a:t>
            </a:r>
            <a:r>
              <a:rPr lang="zh-CN" altLang="en-US" sz="3600" b="1" smtClean="0">
                <a:solidFill>
                  <a:schemeClr val="accent1">
                    <a:lumMod val="50000"/>
                  </a:schemeClr>
                </a:solidFill>
                <a:sym typeface="+mn-ea"/>
              </a:rPr>
              <a:t>倡议信</a:t>
            </a:r>
            <a:endParaRPr lang="zh-CN" altLang="en-US" sz="3600" b="1" smtClean="0">
              <a:solidFill>
                <a:schemeClr val="accent1">
                  <a:lumMod val="50000"/>
                </a:schemeClr>
              </a:solidFill>
              <a:sym typeface="+mn-ea"/>
            </a:endParaRPr>
          </a:p>
        </p:txBody>
      </p:sp>
      <p:sp>
        <p:nvSpPr>
          <p:cNvPr id="4" name="文本框 3"/>
          <p:cNvSpPr txBox="1"/>
          <p:nvPr/>
        </p:nvSpPr>
        <p:spPr>
          <a:xfrm>
            <a:off x="2867660" y="5260975"/>
            <a:ext cx="3671570" cy="368300"/>
          </a:xfrm>
          <a:prstGeom prst="rect">
            <a:avLst/>
          </a:prstGeom>
          <a:noFill/>
        </p:spPr>
        <p:txBody>
          <a:bodyPr wrap="square" rtlCol="0">
            <a:spAutoFit/>
          </a:bodyPr>
          <a:p>
            <a:r>
              <a:rPr lang="zh-CN" altLang="en-US" b="1">
                <a:solidFill>
                  <a:schemeClr val="bg1"/>
                </a:solidFill>
              </a:rPr>
              <a:t>浙江省常山县第一中学</a:t>
            </a:r>
            <a:r>
              <a:rPr lang="en-US" altLang="zh-CN" b="1">
                <a:solidFill>
                  <a:schemeClr val="bg1"/>
                </a:solidFill>
              </a:rPr>
              <a:t> </a:t>
            </a:r>
            <a:r>
              <a:rPr lang="zh-CN" altLang="en-US" b="1">
                <a:solidFill>
                  <a:schemeClr val="bg1"/>
                </a:solidFill>
              </a:rPr>
              <a:t>吴俊峰</a:t>
            </a:r>
            <a:endParaRPr lang="zh-CN" altLang="en-US" b="1">
              <a:solidFill>
                <a:schemeClr val="bg1"/>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0" name="标题 59"/>
          <p:cNvSpPr>
            <a:spLocks noGrp="1"/>
          </p:cNvSpPr>
          <p:nvPr>
            <p:ph type="title"/>
          </p:nvPr>
        </p:nvSpPr>
        <p:spPr>
          <a:xfrm>
            <a:off x="1830705" y="385445"/>
            <a:ext cx="6858635" cy="664845"/>
          </a:xfrm>
        </p:spPr>
        <p:txBody>
          <a:bodyPr>
            <a:normAutofit/>
          </a:bodyPr>
          <a:lstStyle/>
          <a:p>
            <a:r>
              <a:rPr kumimoji="1" lang="en-US" altLang="zh-CN" sz="3200" smtClean="0">
                <a:solidFill>
                  <a:schemeClr val="accent1">
                    <a:lumMod val="50000"/>
                  </a:schemeClr>
                </a:solidFill>
              </a:rPr>
              <a:t>5. </a:t>
            </a:r>
            <a:r>
              <a:rPr kumimoji="1" lang="zh-CN" altLang="en-US" sz="3200" smtClean="0">
                <a:solidFill>
                  <a:schemeClr val="accent1">
                    <a:lumMod val="50000"/>
                  </a:schemeClr>
                </a:solidFill>
              </a:rPr>
              <a:t>语言简洁 （Conciseness）</a:t>
            </a:r>
            <a:endParaRPr kumimoji="1" lang="zh-CN" altLang="en-US" sz="3200" smtClean="0">
              <a:solidFill>
                <a:schemeClr val="accent1">
                  <a:lumMod val="50000"/>
                </a:schemeClr>
              </a:solidFill>
            </a:endParaRPr>
          </a:p>
        </p:txBody>
      </p:sp>
      <p:grpSp>
        <p:nvGrpSpPr>
          <p:cNvPr id="74" name="组合 2"/>
          <p:cNvGrpSpPr>
            <a:grpSpLocks noChangeAspect="1"/>
          </p:cNvGrpSpPr>
          <p:nvPr/>
        </p:nvGrpSpPr>
        <p:grpSpPr>
          <a:xfrm>
            <a:off x="0" y="103505"/>
            <a:ext cx="1830705" cy="993775"/>
            <a:chOff x="3719513" y="1468438"/>
            <a:chExt cx="4759325" cy="3927476"/>
          </a:xfrm>
        </p:grpSpPr>
        <p:sp>
          <p:nvSpPr>
            <p:cNvPr id="75" name="任意多边形 4"/>
            <p:cNvSpPr/>
            <p:nvPr/>
          </p:nvSpPr>
          <p:spPr bwMode="auto">
            <a:xfrm>
              <a:off x="5632451" y="1485901"/>
              <a:ext cx="363538" cy="696913"/>
            </a:xfrm>
            <a:custGeom>
              <a:avLst/>
              <a:gdLst>
                <a:gd name="T0" fmla="*/ 221 w 229"/>
                <a:gd name="T1" fmla="*/ 439 h 439"/>
                <a:gd name="T2" fmla="*/ 0 w 229"/>
                <a:gd name="T3" fmla="*/ 4 h 439"/>
                <a:gd name="T4" fmla="*/ 8 w 229"/>
                <a:gd name="T5" fmla="*/ 0 h 439"/>
                <a:gd name="T6" fmla="*/ 229 w 229"/>
                <a:gd name="T7" fmla="*/ 436 h 439"/>
                <a:gd name="T8" fmla="*/ 221 w 229"/>
                <a:gd name="T9" fmla="*/ 439 h 439"/>
              </a:gdLst>
              <a:ahLst/>
              <a:cxnLst>
                <a:cxn ang="0">
                  <a:pos x="T0" y="T1"/>
                </a:cxn>
                <a:cxn ang="0">
                  <a:pos x="T2" y="T3"/>
                </a:cxn>
                <a:cxn ang="0">
                  <a:pos x="T4" y="T5"/>
                </a:cxn>
                <a:cxn ang="0">
                  <a:pos x="T6" y="T7"/>
                </a:cxn>
                <a:cxn ang="0">
                  <a:pos x="T8" y="T9"/>
                </a:cxn>
              </a:cxnLst>
              <a:rect l="0" t="0" r="r" b="b"/>
              <a:pathLst>
                <a:path w="229" h="439">
                  <a:moveTo>
                    <a:pt x="221" y="439"/>
                  </a:moveTo>
                  <a:lnTo>
                    <a:pt x="0" y="4"/>
                  </a:lnTo>
                  <a:lnTo>
                    <a:pt x="8" y="0"/>
                  </a:lnTo>
                  <a:lnTo>
                    <a:pt x="229" y="436"/>
                  </a:lnTo>
                  <a:lnTo>
                    <a:pt x="221" y="439"/>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6" name="任意多边形 5"/>
            <p:cNvSpPr/>
            <p:nvPr/>
          </p:nvSpPr>
          <p:spPr bwMode="auto">
            <a:xfrm>
              <a:off x="5892801" y="1982788"/>
              <a:ext cx="103188" cy="103188"/>
            </a:xfrm>
            <a:custGeom>
              <a:avLst/>
              <a:gdLst>
                <a:gd name="T0" fmla="*/ 17 w 17"/>
                <a:gd name="T1" fmla="*/ 10 h 17"/>
                <a:gd name="T2" fmla="*/ 7 w 17"/>
                <a:gd name="T3" fmla="*/ 2 h 17"/>
                <a:gd name="T4" fmla="*/ 6 w 17"/>
                <a:gd name="T5" fmla="*/ 17 h 17"/>
                <a:gd name="T6" fmla="*/ 17 w 17"/>
                <a:gd name="T7" fmla="*/ 10 h 17"/>
              </a:gdLst>
              <a:ahLst/>
              <a:cxnLst>
                <a:cxn ang="0">
                  <a:pos x="T0" y="T1"/>
                </a:cxn>
                <a:cxn ang="0">
                  <a:pos x="T2" y="T3"/>
                </a:cxn>
                <a:cxn ang="0">
                  <a:pos x="T4" y="T5"/>
                </a:cxn>
                <a:cxn ang="0">
                  <a:pos x="T6" y="T7"/>
                </a:cxn>
              </a:cxnLst>
              <a:rect l="0" t="0" r="r" b="b"/>
              <a:pathLst>
                <a:path w="17" h="17">
                  <a:moveTo>
                    <a:pt x="17" y="10"/>
                  </a:moveTo>
                  <a:cubicBezTo>
                    <a:pt x="17" y="10"/>
                    <a:pt x="15" y="0"/>
                    <a:pt x="7" y="2"/>
                  </a:cubicBezTo>
                  <a:cubicBezTo>
                    <a:pt x="0" y="4"/>
                    <a:pt x="6" y="17"/>
                    <a:pt x="6" y="17"/>
                  </a:cubicBezTo>
                  <a:lnTo>
                    <a:pt x="17"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7" name="任意多边形 6"/>
            <p:cNvSpPr/>
            <p:nvPr/>
          </p:nvSpPr>
          <p:spPr bwMode="auto">
            <a:xfrm>
              <a:off x="4810126" y="2662238"/>
              <a:ext cx="338138" cy="684213"/>
            </a:xfrm>
            <a:custGeom>
              <a:avLst/>
              <a:gdLst>
                <a:gd name="T0" fmla="*/ 45 w 56"/>
                <a:gd name="T1" fmla="*/ 43 h 113"/>
                <a:gd name="T2" fmla="*/ 53 w 56"/>
                <a:gd name="T3" fmla="*/ 13 h 113"/>
                <a:gd name="T4" fmla="*/ 43 w 56"/>
                <a:gd name="T5" fmla="*/ 2 h 113"/>
                <a:gd name="T6" fmla="*/ 31 w 56"/>
                <a:gd name="T7" fmla="*/ 3 h 113"/>
                <a:gd name="T8" fmla="*/ 23 w 56"/>
                <a:gd name="T9" fmla="*/ 39 h 113"/>
                <a:gd name="T10" fmla="*/ 17 w 56"/>
                <a:gd name="T11" fmla="*/ 52 h 113"/>
                <a:gd name="T12" fmla="*/ 1 w 56"/>
                <a:gd name="T13" fmla="*/ 83 h 113"/>
                <a:gd name="T14" fmla="*/ 19 w 56"/>
                <a:gd name="T15" fmla="*/ 110 h 113"/>
                <a:gd name="T16" fmla="*/ 56 w 56"/>
                <a:gd name="T17" fmla="*/ 84 h 113"/>
                <a:gd name="T18" fmla="*/ 45 w 56"/>
                <a:gd name="T19" fmla="*/ 4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13">
                  <a:moveTo>
                    <a:pt x="45" y="43"/>
                  </a:moveTo>
                  <a:cubicBezTo>
                    <a:pt x="53" y="26"/>
                    <a:pt x="54" y="23"/>
                    <a:pt x="53" y="13"/>
                  </a:cubicBezTo>
                  <a:cubicBezTo>
                    <a:pt x="52" y="7"/>
                    <a:pt x="48" y="4"/>
                    <a:pt x="43" y="2"/>
                  </a:cubicBezTo>
                  <a:cubicBezTo>
                    <a:pt x="40" y="1"/>
                    <a:pt x="37" y="0"/>
                    <a:pt x="31" y="3"/>
                  </a:cubicBezTo>
                  <a:cubicBezTo>
                    <a:pt x="12" y="13"/>
                    <a:pt x="24" y="32"/>
                    <a:pt x="23" y="39"/>
                  </a:cubicBezTo>
                  <a:cubicBezTo>
                    <a:pt x="22" y="43"/>
                    <a:pt x="20" y="48"/>
                    <a:pt x="17" y="52"/>
                  </a:cubicBezTo>
                  <a:cubicBezTo>
                    <a:pt x="9" y="61"/>
                    <a:pt x="1" y="71"/>
                    <a:pt x="1" y="83"/>
                  </a:cubicBezTo>
                  <a:cubicBezTo>
                    <a:pt x="0" y="95"/>
                    <a:pt x="8" y="106"/>
                    <a:pt x="19" y="110"/>
                  </a:cubicBezTo>
                  <a:cubicBezTo>
                    <a:pt x="30" y="113"/>
                    <a:pt x="56" y="108"/>
                    <a:pt x="56" y="84"/>
                  </a:cubicBezTo>
                  <a:cubicBezTo>
                    <a:pt x="56" y="61"/>
                    <a:pt x="41" y="52"/>
                    <a:pt x="45" y="4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8" name="任意多边形 7"/>
            <p:cNvSpPr/>
            <p:nvPr/>
          </p:nvSpPr>
          <p:spPr bwMode="auto">
            <a:xfrm>
              <a:off x="3719513" y="2352676"/>
              <a:ext cx="4759325" cy="3043238"/>
            </a:xfrm>
            <a:custGeom>
              <a:avLst/>
              <a:gdLst>
                <a:gd name="T0" fmla="*/ 777 w 786"/>
                <a:gd name="T1" fmla="*/ 54 h 502"/>
                <a:gd name="T2" fmla="*/ 500 w 786"/>
                <a:gd name="T3" fmla="*/ 2 h 502"/>
                <a:gd name="T4" fmla="*/ 491 w 786"/>
                <a:gd name="T5" fmla="*/ 13 h 502"/>
                <a:gd name="T6" fmla="*/ 508 w 786"/>
                <a:gd name="T7" fmla="*/ 49 h 502"/>
                <a:gd name="T8" fmla="*/ 504 w 786"/>
                <a:gd name="T9" fmla="*/ 60 h 502"/>
                <a:gd name="T10" fmla="*/ 6 w 786"/>
                <a:gd name="T11" fmla="*/ 289 h 502"/>
                <a:gd name="T12" fmla="*/ 2 w 786"/>
                <a:gd name="T13" fmla="*/ 300 h 502"/>
                <a:gd name="T14" fmla="*/ 93 w 786"/>
                <a:gd name="T15" fmla="*/ 496 h 502"/>
                <a:gd name="T16" fmla="*/ 104 w 786"/>
                <a:gd name="T17" fmla="*/ 500 h 502"/>
                <a:gd name="T18" fmla="*/ 601 w 786"/>
                <a:gd name="T19" fmla="*/ 271 h 502"/>
                <a:gd name="T20" fmla="*/ 612 w 786"/>
                <a:gd name="T21" fmla="*/ 275 h 502"/>
                <a:gd name="T22" fmla="*/ 628 w 786"/>
                <a:gd name="T23" fmla="*/ 310 h 502"/>
                <a:gd name="T24" fmla="*/ 643 w 786"/>
                <a:gd name="T25" fmla="*/ 311 h 502"/>
                <a:gd name="T26" fmla="*/ 783 w 786"/>
                <a:gd name="T27" fmla="*/ 66 h 502"/>
                <a:gd name="T28" fmla="*/ 777 w 786"/>
                <a:gd name="T29" fmla="*/ 5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6" h="502">
                  <a:moveTo>
                    <a:pt x="777" y="54"/>
                  </a:moveTo>
                  <a:cubicBezTo>
                    <a:pt x="500" y="2"/>
                    <a:pt x="500" y="2"/>
                    <a:pt x="500" y="2"/>
                  </a:cubicBezTo>
                  <a:cubicBezTo>
                    <a:pt x="494" y="0"/>
                    <a:pt x="488" y="7"/>
                    <a:pt x="491" y="13"/>
                  </a:cubicBezTo>
                  <a:cubicBezTo>
                    <a:pt x="508" y="49"/>
                    <a:pt x="508" y="49"/>
                    <a:pt x="508" y="49"/>
                  </a:cubicBezTo>
                  <a:cubicBezTo>
                    <a:pt x="510" y="53"/>
                    <a:pt x="508" y="58"/>
                    <a:pt x="504" y="60"/>
                  </a:cubicBezTo>
                  <a:cubicBezTo>
                    <a:pt x="6" y="289"/>
                    <a:pt x="6" y="289"/>
                    <a:pt x="6" y="289"/>
                  </a:cubicBezTo>
                  <a:cubicBezTo>
                    <a:pt x="2" y="291"/>
                    <a:pt x="0" y="296"/>
                    <a:pt x="2" y="300"/>
                  </a:cubicBezTo>
                  <a:cubicBezTo>
                    <a:pt x="93" y="496"/>
                    <a:pt x="93" y="496"/>
                    <a:pt x="93" y="496"/>
                  </a:cubicBezTo>
                  <a:cubicBezTo>
                    <a:pt x="94" y="500"/>
                    <a:pt x="99" y="502"/>
                    <a:pt x="104" y="500"/>
                  </a:cubicBezTo>
                  <a:cubicBezTo>
                    <a:pt x="601" y="271"/>
                    <a:pt x="601" y="271"/>
                    <a:pt x="601" y="271"/>
                  </a:cubicBezTo>
                  <a:cubicBezTo>
                    <a:pt x="605" y="269"/>
                    <a:pt x="610" y="270"/>
                    <a:pt x="612" y="275"/>
                  </a:cubicBezTo>
                  <a:cubicBezTo>
                    <a:pt x="628" y="310"/>
                    <a:pt x="628" y="310"/>
                    <a:pt x="628" y="310"/>
                  </a:cubicBezTo>
                  <a:cubicBezTo>
                    <a:pt x="631" y="316"/>
                    <a:pt x="640" y="317"/>
                    <a:pt x="643" y="311"/>
                  </a:cubicBezTo>
                  <a:cubicBezTo>
                    <a:pt x="783" y="66"/>
                    <a:pt x="783" y="66"/>
                    <a:pt x="783" y="66"/>
                  </a:cubicBezTo>
                  <a:cubicBezTo>
                    <a:pt x="786" y="61"/>
                    <a:pt x="783" y="55"/>
                    <a:pt x="777" y="5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9" name="任意多边形 8"/>
            <p:cNvSpPr/>
            <p:nvPr/>
          </p:nvSpPr>
          <p:spPr bwMode="auto">
            <a:xfrm>
              <a:off x="4264026" y="3111501"/>
              <a:ext cx="152400" cy="144463"/>
            </a:xfrm>
            <a:custGeom>
              <a:avLst/>
              <a:gdLst>
                <a:gd name="T0" fmla="*/ 0 w 96"/>
                <a:gd name="T1" fmla="*/ 30 h 91"/>
                <a:gd name="T2" fmla="*/ 61 w 96"/>
                <a:gd name="T3" fmla="*/ 0 h 91"/>
                <a:gd name="T4" fmla="*/ 96 w 96"/>
                <a:gd name="T5" fmla="*/ 61 h 91"/>
                <a:gd name="T6" fmla="*/ 35 w 96"/>
                <a:gd name="T7" fmla="*/ 91 h 91"/>
                <a:gd name="T8" fmla="*/ 0 w 96"/>
                <a:gd name="T9" fmla="*/ 30 h 91"/>
              </a:gdLst>
              <a:ahLst/>
              <a:cxnLst>
                <a:cxn ang="0">
                  <a:pos x="T0" y="T1"/>
                </a:cxn>
                <a:cxn ang="0">
                  <a:pos x="T2" y="T3"/>
                </a:cxn>
                <a:cxn ang="0">
                  <a:pos x="T4" y="T5"/>
                </a:cxn>
                <a:cxn ang="0">
                  <a:pos x="T6" y="T7"/>
                </a:cxn>
                <a:cxn ang="0">
                  <a:pos x="T8" y="T9"/>
                </a:cxn>
              </a:cxnLst>
              <a:rect l="0" t="0" r="r" b="b"/>
              <a:pathLst>
                <a:path w="96" h="91">
                  <a:moveTo>
                    <a:pt x="0" y="30"/>
                  </a:moveTo>
                  <a:lnTo>
                    <a:pt x="61" y="0"/>
                  </a:lnTo>
                  <a:lnTo>
                    <a:pt x="96" y="61"/>
                  </a:lnTo>
                  <a:lnTo>
                    <a:pt x="35" y="91"/>
                  </a:lnTo>
                  <a:lnTo>
                    <a:pt x="0" y="30"/>
                  </a:lnTo>
                  <a:close/>
                </a:path>
              </a:pathLst>
            </a:custGeom>
            <a:solidFill>
              <a:srgbClr val="632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0" name="任意多边形 9"/>
            <p:cNvSpPr/>
            <p:nvPr/>
          </p:nvSpPr>
          <p:spPr bwMode="auto">
            <a:xfrm>
              <a:off x="5238751" y="4025901"/>
              <a:ext cx="200025" cy="115888"/>
            </a:xfrm>
            <a:custGeom>
              <a:avLst/>
              <a:gdLst>
                <a:gd name="T0" fmla="*/ 0 w 33"/>
                <a:gd name="T1" fmla="*/ 10 h 19"/>
                <a:gd name="T2" fmla="*/ 4 w 33"/>
                <a:gd name="T3" fmla="*/ 19 h 19"/>
                <a:gd name="T4" fmla="*/ 33 w 33"/>
                <a:gd name="T5" fmla="*/ 6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6"/>
                    <a:pt x="33" y="6"/>
                    <a:pt x="33" y="6"/>
                  </a:cubicBezTo>
                  <a:cubicBezTo>
                    <a:pt x="33" y="6"/>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1" name="任意多边形 10"/>
            <p:cNvSpPr/>
            <p:nvPr/>
          </p:nvSpPr>
          <p:spPr bwMode="auto">
            <a:xfrm>
              <a:off x="3979863" y="3946526"/>
              <a:ext cx="109538" cy="92075"/>
            </a:xfrm>
            <a:custGeom>
              <a:avLst/>
              <a:gdLst>
                <a:gd name="T0" fmla="*/ 15 w 18"/>
                <a:gd name="T1" fmla="*/ 0 h 15"/>
                <a:gd name="T2" fmla="*/ 10 w 18"/>
                <a:gd name="T3" fmla="*/ 13 h 15"/>
                <a:gd name="T4" fmla="*/ 0 w 18"/>
                <a:gd name="T5" fmla="*/ 2 h 15"/>
                <a:gd name="T6" fmla="*/ 15 w 18"/>
                <a:gd name="T7" fmla="*/ 0 h 15"/>
              </a:gdLst>
              <a:ahLst/>
              <a:cxnLst>
                <a:cxn ang="0">
                  <a:pos x="T0" y="T1"/>
                </a:cxn>
                <a:cxn ang="0">
                  <a:pos x="T2" y="T3"/>
                </a:cxn>
                <a:cxn ang="0">
                  <a:pos x="T4" y="T5"/>
                </a:cxn>
                <a:cxn ang="0">
                  <a:pos x="T6" y="T7"/>
                </a:cxn>
              </a:cxnLst>
              <a:rect l="0" t="0" r="r" b="b"/>
              <a:pathLst>
                <a:path w="18" h="15">
                  <a:moveTo>
                    <a:pt x="15" y="0"/>
                  </a:moveTo>
                  <a:cubicBezTo>
                    <a:pt x="15" y="0"/>
                    <a:pt x="18" y="11"/>
                    <a:pt x="10" y="13"/>
                  </a:cubicBezTo>
                  <a:cubicBezTo>
                    <a:pt x="3" y="15"/>
                    <a:pt x="0" y="2"/>
                    <a:pt x="0" y="2"/>
                  </a:cubicBezTo>
                  <a:lnTo>
                    <a:pt x="15"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2" name="任意多边形 11"/>
            <p:cNvSpPr/>
            <p:nvPr/>
          </p:nvSpPr>
          <p:spPr bwMode="auto">
            <a:xfrm>
              <a:off x="5118101" y="4165601"/>
              <a:ext cx="200025" cy="96838"/>
            </a:xfrm>
            <a:custGeom>
              <a:avLst/>
              <a:gdLst>
                <a:gd name="T0" fmla="*/ 0 w 33"/>
                <a:gd name="T1" fmla="*/ 8 h 16"/>
                <a:gd name="T2" fmla="*/ 3 w 33"/>
                <a:gd name="T3" fmla="*/ 16 h 16"/>
                <a:gd name="T4" fmla="*/ 33 w 33"/>
                <a:gd name="T5" fmla="*/ 7 h 16"/>
                <a:gd name="T6" fmla="*/ 22 w 33"/>
                <a:gd name="T7" fmla="*/ 1 h 16"/>
                <a:gd name="T8" fmla="*/ 6 w 33"/>
                <a:gd name="T9" fmla="*/ 4 h 16"/>
                <a:gd name="T10" fmla="*/ 0 w 33"/>
                <a:gd name="T11" fmla="*/ 8 h 16"/>
              </a:gdLst>
              <a:ahLst/>
              <a:cxnLst>
                <a:cxn ang="0">
                  <a:pos x="T0" y="T1"/>
                </a:cxn>
                <a:cxn ang="0">
                  <a:pos x="T2" y="T3"/>
                </a:cxn>
                <a:cxn ang="0">
                  <a:pos x="T4" y="T5"/>
                </a:cxn>
                <a:cxn ang="0">
                  <a:pos x="T6" y="T7"/>
                </a:cxn>
                <a:cxn ang="0">
                  <a:pos x="T8" y="T9"/>
                </a:cxn>
                <a:cxn ang="0">
                  <a:pos x="T10" y="T11"/>
                </a:cxn>
              </a:cxnLst>
              <a:rect l="0" t="0" r="r" b="b"/>
              <a:pathLst>
                <a:path w="33" h="16">
                  <a:moveTo>
                    <a:pt x="0" y="8"/>
                  </a:moveTo>
                  <a:cubicBezTo>
                    <a:pt x="3" y="16"/>
                    <a:pt x="3" y="16"/>
                    <a:pt x="3" y="16"/>
                  </a:cubicBezTo>
                  <a:cubicBezTo>
                    <a:pt x="33" y="7"/>
                    <a:pt x="33" y="7"/>
                    <a:pt x="33" y="7"/>
                  </a:cubicBezTo>
                  <a:cubicBezTo>
                    <a:pt x="33" y="7"/>
                    <a:pt x="33" y="0"/>
                    <a:pt x="22" y="1"/>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3" name="任意多边形 12"/>
            <p:cNvSpPr/>
            <p:nvPr/>
          </p:nvSpPr>
          <p:spPr bwMode="auto">
            <a:xfrm>
              <a:off x="4391026" y="3516313"/>
              <a:ext cx="939800"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5 w 155"/>
                <a:gd name="T11" fmla="*/ 53 h 95"/>
                <a:gd name="T12" fmla="*/ 76 w 155"/>
                <a:gd name="T13" fmla="*/ 77 h 95"/>
                <a:gd name="T14" fmla="*/ 92 w 155"/>
                <a:gd name="T15" fmla="*/ 59 h 95"/>
                <a:gd name="T16" fmla="*/ 46 w 155"/>
                <a:gd name="T17" fmla="*/ 38 h 95"/>
                <a:gd name="T18" fmla="*/ 51 w 155"/>
                <a:gd name="T19" fmla="*/ 34 h 95"/>
                <a:gd name="T20" fmla="*/ 101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7"/>
                    <a:pt x="6" y="26"/>
                    <a:pt x="6" y="28"/>
                  </a:cubicBezTo>
                  <a:cubicBezTo>
                    <a:pt x="6" y="28"/>
                    <a:pt x="4" y="41"/>
                    <a:pt x="15" y="53"/>
                  </a:cubicBezTo>
                  <a:cubicBezTo>
                    <a:pt x="27" y="67"/>
                    <a:pt x="76" y="77"/>
                    <a:pt x="76" y="77"/>
                  </a:cubicBezTo>
                  <a:cubicBezTo>
                    <a:pt x="73" y="77"/>
                    <a:pt x="92" y="59"/>
                    <a:pt x="92" y="59"/>
                  </a:cubicBezTo>
                  <a:cubicBezTo>
                    <a:pt x="92" y="59"/>
                    <a:pt x="45" y="44"/>
                    <a:pt x="46" y="38"/>
                  </a:cubicBezTo>
                  <a:cubicBezTo>
                    <a:pt x="46" y="35"/>
                    <a:pt x="50" y="33"/>
                    <a:pt x="51" y="34"/>
                  </a:cubicBezTo>
                  <a:cubicBezTo>
                    <a:pt x="101" y="45"/>
                    <a:pt x="101" y="45"/>
                    <a:pt x="101" y="45"/>
                  </a:cubicBezTo>
                  <a:cubicBezTo>
                    <a:pt x="101" y="45"/>
                    <a:pt x="106" y="60"/>
                    <a:pt x="114" y="69"/>
                  </a:cubicBezTo>
                  <a:cubicBezTo>
                    <a:pt x="127" y="83"/>
                    <a:pt x="141" y="95"/>
                    <a:pt x="141" y="95"/>
                  </a:cubicBezTo>
                  <a:cubicBezTo>
                    <a:pt x="155" y="88"/>
                    <a:pt x="155" y="88"/>
                    <a:pt x="155" y="88"/>
                  </a:cubicBezTo>
                  <a:lnTo>
                    <a:pt x="117" y="28"/>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4" name="任意多边形 13"/>
            <p:cNvSpPr/>
            <p:nvPr/>
          </p:nvSpPr>
          <p:spPr bwMode="auto">
            <a:xfrm>
              <a:off x="3973513" y="3275013"/>
              <a:ext cx="400050" cy="654050"/>
            </a:xfrm>
            <a:custGeom>
              <a:avLst/>
              <a:gdLst>
                <a:gd name="T0" fmla="*/ 40 w 66"/>
                <a:gd name="T1" fmla="*/ 0 h 108"/>
                <a:gd name="T2" fmla="*/ 53 w 66"/>
                <a:gd name="T3" fmla="*/ 28 h 108"/>
                <a:gd name="T4" fmla="*/ 21 w 66"/>
                <a:gd name="T5" fmla="*/ 61 h 108"/>
                <a:gd name="T6" fmla="*/ 14 w 66"/>
                <a:gd name="T7" fmla="*/ 107 h 108"/>
                <a:gd name="T8" fmla="*/ 0 w 66"/>
                <a:gd name="T9" fmla="*/ 108 h 108"/>
                <a:gd name="T10" fmla="*/ 1 w 66"/>
                <a:gd name="T11" fmla="*/ 61 h 108"/>
                <a:gd name="T12" fmla="*/ 3 w 66"/>
                <a:gd name="T13" fmla="*/ 53 h 108"/>
                <a:gd name="T14" fmla="*/ 24 w 66"/>
                <a:gd name="T15" fmla="*/ 23 h 108"/>
                <a:gd name="T16" fmla="*/ 40 w 66"/>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8">
                  <a:moveTo>
                    <a:pt x="40" y="0"/>
                  </a:moveTo>
                  <a:cubicBezTo>
                    <a:pt x="52" y="11"/>
                    <a:pt x="66" y="9"/>
                    <a:pt x="53" y="28"/>
                  </a:cubicBezTo>
                  <a:cubicBezTo>
                    <a:pt x="41" y="44"/>
                    <a:pt x="23" y="57"/>
                    <a:pt x="21" y="61"/>
                  </a:cubicBezTo>
                  <a:cubicBezTo>
                    <a:pt x="19" y="66"/>
                    <a:pt x="14" y="107"/>
                    <a:pt x="14" y="107"/>
                  </a:cubicBezTo>
                  <a:cubicBezTo>
                    <a:pt x="0" y="108"/>
                    <a:pt x="0" y="108"/>
                    <a:pt x="0" y="108"/>
                  </a:cubicBezTo>
                  <a:cubicBezTo>
                    <a:pt x="1" y="61"/>
                    <a:pt x="1" y="61"/>
                    <a:pt x="1" y="61"/>
                  </a:cubicBezTo>
                  <a:cubicBezTo>
                    <a:pt x="2" y="57"/>
                    <a:pt x="2" y="55"/>
                    <a:pt x="3" y="53"/>
                  </a:cubicBezTo>
                  <a:cubicBezTo>
                    <a:pt x="24" y="23"/>
                    <a:pt x="24" y="23"/>
                    <a:pt x="24" y="23"/>
                  </a:cubicBezTo>
                  <a:lnTo>
                    <a:pt x="40" y="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5" name="任意多边形 14"/>
            <p:cNvSpPr/>
            <p:nvPr/>
          </p:nvSpPr>
          <p:spPr bwMode="auto">
            <a:xfrm>
              <a:off x="3967163" y="3922713"/>
              <a:ext cx="122238" cy="53975"/>
            </a:xfrm>
            <a:custGeom>
              <a:avLst/>
              <a:gdLst>
                <a:gd name="T0" fmla="*/ 0 w 77"/>
                <a:gd name="T1" fmla="*/ 34 h 34"/>
                <a:gd name="T2" fmla="*/ 77 w 77"/>
                <a:gd name="T3" fmla="*/ 31 h 34"/>
                <a:gd name="T4" fmla="*/ 73 w 77"/>
                <a:gd name="T5" fmla="*/ 0 h 34"/>
                <a:gd name="T6" fmla="*/ 0 w 77"/>
                <a:gd name="T7" fmla="*/ 4 h 34"/>
                <a:gd name="T8" fmla="*/ 0 w 77"/>
                <a:gd name="T9" fmla="*/ 34 h 34"/>
              </a:gdLst>
              <a:ahLst/>
              <a:cxnLst>
                <a:cxn ang="0">
                  <a:pos x="T0" y="T1"/>
                </a:cxn>
                <a:cxn ang="0">
                  <a:pos x="T2" y="T3"/>
                </a:cxn>
                <a:cxn ang="0">
                  <a:pos x="T4" y="T5"/>
                </a:cxn>
                <a:cxn ang="0">
                  <a:pos x="T6" y="T7"/>
                </a:cxn>
                <a:cxn ang="0">
                  <a:pos x="T8" y="T9"/>
                </a:cxn>
              </a:cxnLst>
              <a:rect l="0" t="0" r="r" b="b"/>
              <a:pathLst>
                <a:path w="77" h="34">
                  <a:moveTo>
                    <a:pt x="0" y="34"/>
                  </a:moveTo>
                  <a:lnTo>
                    <a:pt x="77" y="31"/>
                  </a:lnTo>
                  <a:lnTo>
                    <a:pt x="73" y="0"/>
                  </a:lnTo>
                  <a:lnTo>
                    <a:pt x="0" y="4"/>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6" name="任意多边形 15"/>
            <p:cNvSpPr/>
            <p:nvPr/>
          </p:nvSpPr>
          <p:spPr bwMode="auto">
            <a:xfrm>
              <a:off x="4373563" y="2716213"/>
              <a:ext cx="303213" cy="588963"/>
            </a:xfrm>
            <a:custGeom>
              <a:avLst/>
              <a:gdLst>
                <a:gd name="T0" fmla="*/ 36 w 50"/>
                <a:gd name="T1" fmla="*/ 97 h 97"/>
                <a:gd name="T2" fmla="*/ 12 w 50"/>
                <a:gd name="T3" fmla="*/ 75 h 97"/>
                <a:gd name="T4" fmla="*/ 32 w 50"/>
                <a:gd name="T5" fmla="*/ 43 h 97"/>
                <a:gd name="T6" fmla="*/ 21 w 50"/>
                <a:gd name="T7" fmla="*/ 7 h 97"/>
                <a:gd name="T8" fmla="*/ 33 w 50"/>
                <a:gd name="T9" fmla="*/ 0 h 97"/>
                <a:gd name="T10" fmla="*/ 43 w 50"/>
                <a:gd name="T11" fmla="*/ 23 h 97"/>
                <a:gd name="T12" fmla="*/ 50 w 50"/>
                <a:gd name="T13" fmla="*/ 40 h 97"/>
                <a:gd name="T14" fmla="*/ 43 w 50"/>
                <a:gd name="T15" fmla="*/ 70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5"/>
                    <a:pt x="12" y="75"/>
                  </a:cubicBezTo>
                  <a:cubicBezTo>
                    <a:pt x="23" y="57"/>
                    <a:pt x="32" y="48"/>
                    <a:pt x="32" y="43"/>
                  </a:cubicBezTo>
                  <a:cubicBezTo>
                    <a:pt x="31" y="38"/>
                    <a:pt x="21" y="7"/>
                    <a:pt x="21" y="7"/>
                  </a:cubicBezTo>
                  <a:cubicBezTo>
                    <a:pt x="33" y="0"/>
                    <a:pt x="33" y="0"/>
                    <a:pt x="33" y="0"/>
                  </a:cubicBezTo>
                  <a:cubicBezTo>
                    <a:pt x="43" y="23"/>
                    <a:pt x="43" y="23"/>
                    <a:pt x="43" y="23"/>
                  </a:cubicBezTo>
                  <a:cubicBezTo>
                    <a:pt x="44" y="26"/>
                    <a:pt x="50" y="38"/>
                    <a:pt x="50" y="40"/>
                  </a:cubicBezTo>
                  <a:cubicBezTo>
                    <a:pt x="50" y="40"/>
                    <a:pt x="45" y="63"/>
                    <a:pt x="43" y="70"/>
                  </a:cubicBezTo>
                  <a:cubicBezTo>
                    <a:pt x="41" y="78"/>
                    <a:pt x="36" y="97"/>
                    <a:pt x="36" y="97"/>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7" name="任意多边形 16"/>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8" name="任意多边形 17"/>
            <p:cNvSpPr/>
            <p:nvPr/>
          </p:nvSpPr>
          <p:spPr bwMode="auto">
            <a:xfrm>
              <a:off x="4324351" y="3165476"/>
              <a:ext cx="279400" cy="490538"/>
            </a:xfrm>
            <a:custGeom>
              <a:avLst/>
              <a:gdLst>
                <a:gd name="T0" fmla="*/ 168 w 176"/>
                <a:gd name="T1" fmla="*/ 309 h 309"/>
                <a:gd name="T2" fmla="*/ 0 w 176"/>
                <a:gd name="T3" fmla="*/ 4 h 309"/>
                <a:gd name="T4" fmla="*/ 8 w 176"/>
                <a:gd name="T5" fmla="*/ 0 h 309"/>
                <a:gd name="T6" fmla="*/ 176 w 176"/>
                <a:gd name="T7" fmla="*/ 305 h 309"/>
                <a:gd name="T8" fmla="*/ 168 w 176"/>
                <a:gd name="T9" fmla="*/ 309 h 309"/>
              </a:gdLst>
              <a:ahLst/>
              <a:cxnLst>
                <a:cxn ang="0">
                  <a:pos x="T0" y="T1"/>
                </a:cxn>
                <a:cxn ang="0">
                  <a:pos x="T2" y="T3"/>
                </a:cxn>
                <a:cxn ang="0">
                  <a:pos x="T4" y="T5"/>
                </a:cxn>
                <a:cxn ang="0">
                  <a:pos x="T6" y="T7"/>
                </a:cxn>
                <a:cxn ang="0">
                  <a:pos x="T8" y="T9"/>
                </a:cxn>
              </a:cxnLst>
              <a:rect l="0" t="0" r="r" b="b"/>
              <a:pathLst>
                <a:path w="176" h="309">
                  <a:moveTo>
                    <a:pt x="168" y="309"/>
                  </a:moveTo>
                  <a:lnTo>
                    <a:pt x="0" y="4"/>
                  </a:lnTo>
                  <a:lnTo>
                    <a:pt x="8" y="0"/>
                  </a:lnTo>
                  <a:lnTo>
                    <a:pt x="176" y="305"/>
                  </a:lnTo>
                  <a:lnTo>
                    <a:pt x="168" y="309"/>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9" name="任意多边形 18"/>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0" name="任意多边形 19"/>
            <p:cNvSpPr/>
            <p:nvPr/>
          </p:nvSpPr>
          <p:spPr bwMode="auto">
            <a:xfrm>
              <a:off x="4343401" y="3208338"/>
              <a:ext cx="193675" cy="320675"/>
            </a:xfrm>
            <a:custGeom>
              <a:avLst/>
              <a:gdLst>
                <a:gd name="T0" fmla="*/ 5 w 32"/>
                <a:gd name="T1" fmla="*/ 0 h 53"/>
                <a:gd name="T2" fmla="*/ 0 w 32"/>
                <a:gd name="T3" fmla="*/ 2 h 53"/>
                <a:gd name="T4" fmla="*/ 20 w 32"/>
                <a:gd name="T5" fmla="*/ 48 h 53"/>
                <a:gd name="T6" fmla="*/ 29 w 32"/>
                <a:gd name="T7" fmla="*/ 53 h 53"/>
                <a:gd name="T8" fmla="*/ 31 w 32"/>
                <a:gd name="T9" fmla="*/ 52 h 53"/>
                <a:gd name="T10" fmla="*/ 32 w 32"/>
                <a:gd name="T11" fmla="*/ 41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2"/>
                    <a:pt x="0" y="2"/>
                    <a:pt x="0" y="2"/>
                  </a:cubicBezTo>
                  <a:cubicBezTo>
                    <a:pt x="20" y="48"/>
                    <a:pt x="20" y="48"/>
                    <a:pt x="20" y="48"/>
                  </a:cubicBezTo>
                  <a:cubicBezTo>
                    <a:pt x="29" y="53"/>
                    <a:pt x="29" y="53"/>
                    <a:pt x="29" y="53"/>
                  </a:cubicBezTo>
                  <a:cubicBezTo>
                    <a:pt x="30" y="53"/>
                    <a:pt x="31" y="53"/>
                    <a:pt x="31" y="52"/>
                  </a:cubicBezTo>
                  <a:cubicBezTo>
                    <a:pt x="32" y="41"/>
                    <a:pt x="32" y="41"/>
                    <a:pt x="32" y="41"/>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1" name="任意多边形 20"/>
            <p:cNvSpPr/>
            <p:nvPr/>
          </p:nvSpPr>
          <p:spPr bwMode="auto">
            <a:xfrm>
              <a:off x="4319588" y="3182938"/>
              <a:ext cx="84138" cy="85725"/>
            </a:xfrm>
            <a:custGeom>
              <a:avLst/>
              <a:gdLst>
                <a:gd name="T0" fmla="*/ 12 w 14"/>
                <a:gd name="T1" fmla="*/ 4 h 14"/>
                <a:gd name="T2" fmla="*/ 10 w 14"/>
                <a:gd name="T3" fmla="*/ 12 h 14"/>
                <a:gd name="T4" fmla="*/ 2 w 14"/>
                <a:gd name="T5" fmla="*/ 10 h 14"/>
                <a:gd name="T6" fmla="*/ 4 w 14"/>
                <a:gd name="T7" fmla="*/ 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4" y="7"/>
                    <a:pt x="13" y="11"/>
                    <a:pt x="10" y="12"/>
                  </a:cubicBezTo>
                  <a:cubicBezTo>
                    <a:pt x="7" y="14"/>
                    <a:pt x="3" y="13"/>
                    <a:pt x="2" y="10"/>
                  </a:cubicBezTo>
                  <a:cubicBezTo>
                    <a:pt x="0" y="7"/>
                    <a:pt x="1" y="3"/>
                    <a:pt x="4" y="2"/>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2" name="任意多边形 21"/>
            <p:cNvSpPr/>
            <p:nvPr/>
          </p:nvSpPr>
          <p:spPr bwMode="auto">
            <a:xfrm>
              <a:off x="4252913" y="3195638"/>
              <a:ext cx="90488" cy="115888"/>
            </a:xfrm>
            <a:custGeom>
              <a:avLst/>
              <a:gdLst>
                <a:gd name="T0" fmla="*/ 15 w 15"/>
                <a:gd name="T1" fmla="*/ 0 h 19"/>
                <a:gd name="T2" fmla="*/ 12 w 15"/>
                <a:gd name="T3" fmla="*/ 18 h 19"/>
                <a:gd name="T4" fmla="*/ 0 w 15"/>
                <a:gd name="T5" fmla="*/ 8 h 19"/>
                <a:gd name="T6" fmla="*/ 15 w 15"/>
                <a:gd name="T7" fmla="*/ 0 h 19"/>
              </a:gdLst>
              <a:ahLst/>
              <a:cxnLst>
                <a:cxn ang="0">
                  <a:pos x="T0" y="T1"/>
                </a:cxn>
                <a:cxn ang="0">
                  <a:pos x="T2" y="T3"/>
                </a:cxn>
                <a:cxn ang="0">
                  <a:pos x="T4" y="T5"/>
                </a:cxn>
                <a:cxn ang="0">
                  <a:pos x="T6" y="T7"/>
                </a:cxn>
              </a:cxnLst>
              <a:rect l="0" t="0" r="r" b="b"/>
              <a:pathLst>
                <a:path w="15" h="19">
                  <a:moveTo>
                    <a:pt x="15" y="0"/>
                  </a:moveTo>
                  <a:cubicBezTo>
                    <a:pt x="15" y="0"/>
                    <a:pt x="14" y="16"/>
                    <a:pt x="12" y="18"/>
                  </a:cubicBezTo>
                  <a:cubicBezTo>
                    <a:pt x="10" y="19"/>
                    <a:pt x="0" y="8"/>
                    <a:pt x="0" y="8"/>
                  </a:cubicBezTo>
                  <a:lnTo>
                    <a:pt x="15" y="0"/>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3" name="任意多边形 22"/>
            <p:cNvSpPr/>
            <p:nvPr/>
          </p:nvSpPr>
          <p:spPr bwMode="auto">
            <a:xfrm>
              <a:off x="4343401" y="3146426"/>
              <a:ext cx="114300" cy="98425"/>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4" y="16"/>
                    <a:pt x="17" y="15"/>
                  </a:cubicBezTo>
                  <a:cubicBezTo>
                    <a:pt x="19" y="14"/>
                    <a:pt x="15" y="0"/>
                    <a:pt x="15" y="0"/>
                  </a:cubicBezTo>
                  <a:lnTo>
                    <a:pt x="0" y="8"/>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4" name="任意多边形 23"/>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5" name="任意多边形 25"/>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6" name="任意多边形 26"/>
            <p:cNvSpPr/>
            <p:nvPr/>
          </p:nvSpPr>
          <p:spPr bwMode="auto">
            <a:xfrm>
              <a:off x="4464051" y="2649538"/>
              <a:ext cx="103188" cy="103188"/>
            </a:xfrm>
            <a:custGeom>
              <a:avLst/>
              <a:gdLst>
                <a:gd name="T0" fmla="*/ 17 w 17"/>
                <a:gd name="T1" fmla="*/ 11 h 17"/>
                <a:gd name="T2" fmla="*/ 8 w 17"/>
                <a:gd name="T3" fmla="*/ 3 h 17"/>
                <a:gd name="T4" fmla="*/ 6 w 17"/>
                <a:gd name="T5" fmla="*/ 17 h 17"/>
                <a:gd name="T6" fmla="*/ 17 w 17"/>
                <a:gd name="T7" fmla="*/ 11 h 17"/>
              </a:gdLst>
              <a:ahLst/>
              <a:cxnLst>
                <a:cxn ang="0">
                  <a:pos x="T0" y="T1"/>
                </a:cxn>
                <a:cxn ang="0">
                  <a:pos x="T2" y="T3"/>
                </a:cxn>
                <a:cxn ang="0">
                  <a:pos x="T4" y="T5"/>
                </a:cxn>
                <a:cxn ang="0">
                  <a:pos x="T6" y="T7"/>
                </a:cxn>
              </a:cxnLst>
              <a:rect l="0" t="0" r="r" b="b"/>
              <a:pathLst>
                <a:path w="17" h="17">
                  <a:moveTo>
                    <a:pt x="17" y="11"/>
                  </a:moveTo>
                  <a:cubicBezTo>
                    <a:pt x="17" y="11"/>
                    <a:pt x="15" y="0"/>
                    <a:pt x="8" y="3"/>
                  </a:cubicBezTo>
                  <a:cubicBezTo>
                    <a:pt x="0" y="5"/>
                    <a:pt x="6" y="17"/>
                    <a:pt x="6" y="17"/>
                  </a:cubicBezTo>
                  <a:lnTo>
                    <a:pt x="17" y="1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7" name="任意多边形 27"/>
            <p:cNvSpPr/>
            <p:nvPr/>
          </p:nvSpPr>
          <p:spPr bwMode="auto">
            <a:xfrm>
              <a:off x="4470401" y="2698751"/>
              <a:ext cx="127000" cy="96838"/>
            </a:xfrm>
            <a:custGeom>
              <a:avLst/>
              <a:gdLst>
                <a:gd name="T0" fmla="*/ 0 w 80"/>
                <a:gd name="T1" fmla="*/ 34 h 61"/>
                <a:gd name="T2" fmla="*/ 65 w 80"/>
                <a:gd name="T3" fmla="*/ 0 h 61"/>
                <a:gd name="T4" fmla="*/ 80 w 80"/>
                <a:gd name="T5" fmla="*/ 27 h 61"/>
                <a:gd name="T6" fmla="*/ 15 w 80"/>
                <a:gd name="T7" fmla="*/ 61 h 61"/>
                <a:gd name="T8" fmla="*/ 0 w 80"/>
                <a:gd name="T9" fmla="*/ 34 h 61"/>
              </a:gdLst>
              <a:ahLst/>
              <a:cxnLst>
                <a:cxn ang="0">
                  <a:pos x="T0" y="T1"/>
                </a:cxn>
                <a:cxn ang="0">
                  <a:pos x="T2" y="T3"/>
                </a:cxn>
                <a:cxn ang="0">
                  <a:pos x="T4" y="T5"/>
                </a:cxn>
                <a:cxn ang="0">
                  <a:pos x="T6" y="T7"/>
                </a:cxn>
                <a:cxn ang="0">
                  <a:pos x="T8" y="T9"/>
                </a:cxn>
              </a:cxnLst>
              <a:rect l="0" t="0" r="r" b="b"/>
              <a:pathLst>
                <a:path w="80" h="61">
                  <a:moveTo>
                    <a:pt x="0" y="34"/>
                  </a:moveTo>
                  <a:lnTo>
                    <a:pt x="65" y="0"/>
                  </a:lnTo>
                  <a:lnTo>
                    <a:pt x="80" y="27"/>
                  </a:lnTo>
                  <a:lnTo>
                    <a:pt x="15" y="61"/>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8" name="任意多边形 28"/>
            <p:cNvSpPr/>
            <p:nvPr/>
          </p:nvSpPr>
          <p:spPr bwMode="auto">
            <a:xfrm>
              <a:off x="5468938" y="3576638"/>
              <a:ext cx="206375" cy="395288"/>
            </a:xfrm>
            <a:custGeom>
              <a:avLst/>
              <a:gdLst>
                <a:gd name="T0" fmla="*/ 9 w 34"/>
                <a:gd name="T1" fmla="*/ 41 h 65"/>
                <a:gd name="T2" fmla="*/ 22 w 34"/>
                <a:gd name="T3" fmla="*/ 65 h 65"/>
                <a:gd name="T4" fmla="*/ 34 w 34"/>
                <a:gd name="T5" fmla="*/ 62 h 65"/>
                <a:gd name="T6" fmla="*/ 11 w 34"/>
                <a:gd name="T7" fmla="*/ 0 h 65"/>
                <a:gd name="T8" fmla="*/ 3 w 34"/>
                <a:gd name="T9" fmla="*/ 0 h 65"/>
                <a:gd name="T10" fmla="*/ 9 w 34"/>
                <a:gd name="T11" fmla="*/ 41 h 65"/>
              </a:gdLst>
              <a:ahLst/>
              <a:cxnLst>
                <a:cxn ang="0">
                  <a:pos x="T0" y="T1"/>
                </a:cxn>
                <a:cxn ang="0">
                  <a:pos x="T2" y="T3"/>
                </a:cxn>
                <a:cxn ang="0">
                  <a:pos x="T4" y="T5"/>
                </a:cxn>
                <a:cxn ang="0">
                  <a:pos x="T6" y="T7"/>
                </a:cxn>
                <a:cxn ang="0">
                  <a:pos x="T8" y="T9"/>
                </a:cxn>
                <a:cxn ang="0">
                  <a:pos x="T10" y="T11"/>
                </a:cxn>
              </a:cxnLst>
              <a:rect l="0" t="0" r="r" b="b"/>
              <a:pathLst>
                <a:path w="34" h="65">
                  <a:moveTo>
                    <a:pt x="9" y="41"/>
                  </a:moveTo>
                  <a:cubicBezTo>
                    <a:pt x="19" y="57"/>
                    <a:pt x="22" y="65"/>
                    <a:pt x="22" y="65"/>
                  </a:cubicBezTo>
                  <a:cubicBezTo>
                    <a:pt x="34" y="62"/>
                    <a:pt x="34" y="62"/>
                    <a:pt x="34" y="62"/>
                  </a:cubicBezTo>
                  <a:cubicBezTo>
                    <a:pt x="34" y="62"/>
                    <a:pt x="19" y="4"/>
                    <a:pt x="11" y="0"/>
                  </a:cubicBezTo>
                  <a:cubicBezTo>
                    <a:pt x="10" y="0"/>
                    <a:pt x="7" y="0"/>
                    <a:pt x="3" y="0"/>
                  </a:cubicBezTo>
                  <a:cubicBezTo>
                    <a:pt x="0" y="7"/>
                    <a:pt x="3" y="30"/>
                    <a:pt x="9" y="4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9" name="任意多边形 29"/>
            <p:cNvSpPr/>
            <p:nvPr/>
          </p:nvSpPr>
          <p:spPr bwMode="auto">
            <a:xfrm>
              <a:off x="5167313" y="3159126"/>
              <a:ext cx="768350" cy="720725"/>
            </a:xfrm>
            <a:custGeom>
              <a:avLst/>
              <a:gdLst>
                <a:gd name="T0" fmla="*/ 107 w 127"/>
                <a:gd name="T1" fmla="*/ 58 h 119"/>
                <a:gd name="T2" fmla="*/ 98 w 127"/>
                <a:gd name="T3" fmla="*/ 46 h 119"/>
                <a:gd name="T4" fmla="*/ 44 w 127"/>
                <a:gd name="T5" fmla="*/ 15 h 119"/>
                <a:gd name="T6" fmla="*/ 21 w 127"/>
                <a:gd name="T7" fmla="*/ 21 h 119"/>
                <a:gd name="T8" fmla="*/ 4 w 127"/>
                <a:gd name="T9" fmla="*/ 0 h 119"/>
                <a:gd name="T10" fmla="*/ 1 w 127"/>
                <a:gd name="T11" fmla="*/ 27 h 119"/>
                <a:gd name="T12" fmla="*/ 36 w 127"/>
                <a:gd name="T13" fmla="*/ 45 h 119"/>
                <a:gd name="T14" fmla="*/ 43 w 127"/>
                <a:gd name="T15" fmla="*/ 43 h 119"/>
                <a:gd name="T16" fmla="*/ 90 w 127"/>
                <a:gd name="T17" fmla="*/ 62 h 119"/>
                <a:gd name="T18" fmla="*/ 98 w 127"/>
                <a:gd name="T19" fmla="*/ 90 h 119"/>
                <a:gd name="T20" fmla="*/ 113 w 127"/>
                <a:gd name="T21" fmla="*/ 119 h 119"/>
                <a:gd name="T22" fmla="*/ 127 w 127"/>
                <a:gd name="T23" fmla="*/ 118 h 119"/>
                <a:gd name="T24" fmla="*/ 107 w 127"/>
                <a:gd name="T2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9">
                  <a:moveTo>
                    <a:pt x="107" y="58"/>
                  </a:moveTo>
                  <a:cubicBezTo>
                    <a:pt x="105" y="54"/>
                    <a:pt x="102" y="49"/>
                    <a:pt x="98" y="46"/>
                  </a:cubicBezTo>
                  <a:cubicBezTo>
                    <a:pt x="44" y="15"/>
                    <a:pt x="44" y="15"/>
                    <a:pt x="44" y="15"/>
                  </a:cubicBezTo>
                  <a:cubicBezTo>
                    <a:pt x="21" y="21"/>
                    <a:pt x="21" y="21"/>
                    <a:pt x="21" y="21"/>
                  </a:cubicBezTo>
                  <a:cubicBezTo>
                    <a:pt x="4" y="0"/>
                    <a:pt x="4" y="0"/>
                    <a:pt x="4" y="0"/>
                  </a:cubicBezTo>
                  <a:cubicBezTo>
                    <a:pt x="0" y="6"/>
                    <a:pt x="1" y="25"/>
                    <a:pt x="1" y="27"/>
                  </a:cubicBezTo>
                  <a:cubicBezTo>
                    <a:pt x="1" y="27"/>
                    <a:pt x="35" y="54"/>
                    <a:pt x="36" y="45"/>
                  </a:cubicBezTo>
                  <a:cubicBezTo>
                    <a:pt x="37" y="42"/>
                    <a:pt x="41" y="42"/>
                    <a:pt x="43" y="43"/>
                  </a:cubicBezTo>
                  <a:cubicBezTo>
                    <a:pt x="90" y="62"/>
                    <a:pt x="90" y="62"/>
                    <a:pt x="90" y="62"/>
                  </a:cubicBezTo>
                  <a:cubicBezTo>
                    <a:pt x="90" y="62"/>
                    <a:pt x="92" y="80"/>
                    <a:pt x="98" y="90"/>
                  </a:cubicBezTo>
                  <a:cubicBezTo>
                    <a:pt x="107" y="107"/>
                    <a:pt x="113" y="119"/>
                    <a:pt x="113" y="119"/>
                  </a:cubicBezTo>
                  <a:cubicBezTo>
                    <a:pt x="127" y="118"/>
                    <a:pt x="127" y="118"/>
                    <a:pt x="127" y="118"/>
                  </a:cubicBezTo>
                  <a:lnTo>
                    <a:pt x="107" y="58"/>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任意多边形 30"/>
            <p:cNvSpPr/>
            <p:nvPr/>
          </p:nvSpPr>
          <p:spPr bwMode="auto">
            <a:xfrm>
              <a:off x="5851526" y="3856038"/>
              <a:ext cx="193675" cy="73025"/>
            </a:xfrm>
            <a:custGeom>
              <a:avLst/>
              <a:gdLst>
                <a:gd name="T0" fmla="*/ 0 w 32"/>
                <a:gd name="T1" fmla="*/ 3 h 12"/>
                <a:gd name="T2" fmla="*/ 1 w 32"/>
                <a:gd name="T3" fmla="*/ 12 h 12"/>
                <a:gd name="T4" fmla="*/ 31 w 32"/>
                <a:gd name="T5" fmla="*/ 7 h 12"/>
                <a:gd name="T6" fmla="*/ 21 w 32"/>
                <a:gd name="T7" fmla="*/ 0 h 12"/>
                <a:gd name="T8" fmla="*/ 0 w 32"/>
                <a:gd name="T9" fmla="*/ 3 h 12"/>
              </a:gdLst>
              <a:ahLst/>
              <a:cxnLst>
                <a:cxn ang="0">
                  <a:pos x="T0" y="T1"/>
                </a:cxn>
                <a:cxn ang="0">
                  <a:pos x="T2" y="T3"/>
                </a:cxn>
                <a:cxn ang="0">
                  <a:pos x="T4" y="T5"/>
                </a:cxn>
                <a:cxn ang="0">
                  <a:pos x="T6" y="T7"/>
                </a:cxn>
                <a:cxn ang="0">
                  <a:pos x="T8" y="T9"/>
                </a:cxn>
              </a:cxnLst>
              <a:rect l="0" t="0" r="r" b="b"/>
              <a:pathLst>
                <a:path w="32" h="12">
                  <a:moveTo>
                    <a:pt x="0" y="3"/>
                  </a:moveTo>
                  <a:cubicBezTo>
                    <a:pt x="1" y="12"/>
                    <a:pt x="1" y="12"/>
                    <a:pt x="1" y="12"/>
                  </a:cubicBezTo>
                  <a:cubicBezTo>
                    <a:pt x="31" y="7"/>
                    <a:pt x="31" y="7"/>
                    <a:pt x="31" y="7"/>
                  </a:cubicBezTo>
                  <a:cubicBezTo>
                    <a:pt x="31" y="7"/>
                    <a:pt x="32" y="0"/>
                    <a:pt x="21" y="0"/>
                  </a:cubicBezTo>
                  <a:cubicBezTo>
                    <a:pt x="11" y="0"/>
                    <a:pt x="0" y="3"/>
                    <a:pt x="0" y="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任意多边形 31"/>
            <p:cNvSpPr/>
            <p:nvPr/>
          </p:nvSpPr>
          <p:spPr bwMode="auto">
            <a:xfrm>
              <a:off x="4518026" y="2638426"/>
              <a:ext cx="98425" cy="96838"/>
            </a:xfrm>
            <a:custGeom>
              <a:avLst/>
              <a:gdLst>
                <a:gd name="T0" fmla="*/ 16 w 16"/>
                <a:gd name="T1" fmla="*/ 10 h 16"/>
                <a:gd name="T2" fmla="*/ 7 w 16"/>
                <a:gd name="T3" fmla="*/ 2 h 16"/>
                <a:gd name="T4" fmla="*/ 5 w 16"/>
                <a:gd name="T5" fmla="*/ 16 h 16"/>
                <a:gd name="T6" fmla="*/ 16 w 16"/>
                <a:gd name="T7" fmla="*/ 10 h 16"/>
              </a:gdLst>
              <a:ahLst/>
              <a:cxnLst>
                <a:cxn ang="0">
                  <a:pos x="T0" y="T1"/>
                </a:cxn>
                <a:cxn ang="0">
                  <a:pos x="T2" y="T3"/>
                </a:cxn>
                <a:cxn ang="0">
                  <a:pos x="T4" y="T5"/>
                </a:cxn>
                <a:cxn ang="0">
                  <a:pos x="T6" y="T7"/>
                </a:cxn>
              </a:cxnLst>
              <a:rect l="0" t="0" r="r" b="b"/>
              <a:pathLst>
                <a:path w="16" h="16">
                  <a:moveTo>
                    <a:pt x="16" y="10"/>
                  </a:moveTo>
                  <a:cubicBezTo>
                    <a:pt x="16" y="10"/>
                    <a:pt x="14" y="0"/>
                    <a:pt x="7" y="2"/>
                  </a:cubicBezTo>
                  <a:cubicBezTo>
                    <a:pt x="0" y="4"/>
                    <a:pt x="5" y="16"/>
                    <a:pt x="5" y="16"/>
                  </a:cubicBezTo>
                  <a:lnTo>
                    <a:pt x="16"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任意多边形 32"/>
            <p:cNvSpPr/>
            <p:nvPr/>
          </p:nvSpPr>
          <p:spPr bwMode="auto">
            <a:xfrm>
              <a:off x="5595938" y="3946526"/>
              <a:ext cx="200025" cy="73025"/>
            </a:xfrm>
            <a:custGeom>
              <a:avLst/>
              <a:gdLst>
                <a:gd name="T0" fmla="*/ 0 w 33"/>
                <a:gd name="T1" fmla="*/ 2 h 12"/>
                <a:gd name="T2" fmla="*/ 2 w 33"/>
                <a:gd name="T3" fmla="*/ 12 h 12"/>
                <a:gd name="T4" fmla="*/ 32 w 33"/>
                <a:gd name="T5" fmla="*/ 7 h 12"/>
                <a:gd name="T6" fmla="*/ 22 w 33"/>
                <a:gd name="T7" fmla="*/ 0 h 12"/>
                <a:gd name="T8" fmla="*/ 0 w 33"/>
                <a:gd name="T9" fmla="*/ 2 h 12"/>
              </a:gdLst>
              <a:ahLst/>
              <a:cxnLst>
                <a:cxn ang="0">
                  <a:pos x="T0" y="T1"/>
                </a:cxn>
                <a:cxn ang="0">
                  <a:pos x="T2" y="T3"/>
                </a:cxn>
                <a:cxn ang="0">
                  <a:pos x="T4" y="T5"/>
                </a:cxn>
                <a:cxn ang="0">
                  <a:pos x="T6" y="T7"/>
                </a:cxn>
                <a:cxn ang="0">
                  <a:pos x="T8" y="T9"/>
                </a:cxn>
              </a:cxnLst>
              <a:rect l="0" t="0" r="r" b="b"/>
              <a:pathLst>
                <a:path w="33" h="12">
                  <a:moveTo>
                    <a:pt x="0" y="2"/>
                  </a:moveTo>
                  <a:cubicBezTo>
                    <a:pt x="2" y="12"/>
                    <a:pt x="2" y="12"/>
                    <a:pt x="2" y="12"/>
                  </a:cubicBezTo>
                  <a:cubicBezTo>
                    <a:pt x="32" y="7"/>
                    <a:pt x="32" y="7"/>
                    <a:pt x="32" y="7"/>
                  </a:cubicBezTo>
                  <a:cubicBezTo>
                    <a:pt x="32" y="7"/>
                    <a:pt x="33" y="0"/>
                    <a:pt x="22" y="0"/>
                  </a:cubicBezTo>
                  <a:cubicBezTo>
                    <a:pt x="12" y="0"/>
                    <a:pt x="0" y="2"/>
                    <a:pt x="0" y="2"/>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 name="任意多边形 33"/>
            <p:cNvSpPr/>
            <p:nvPr/>
          </p:nvSpPr>
          <p:spPr bwMode="auto">
            <a:xfrm>
              <a:off x="4549776" y="2698751"/>
              <a:ext cx="617538" cy="479425"/>
            </a:xfrm>
            <a:custGeom>
              <a:avLst/>
              <a:gdLst>
                <a:gd name="T0" fmla="*/ 86 w 102"/>
                <a:gd name="T1" fmla="*/ 79 h 79"/>
                <a:gd name="T2" fmla="*/ 81 w 102"/>
                <a:gd name="T3" fmla="*/ 48 h 79"/>
                <a:gd name="T4" fmla="*/ 40 w 102"/>
                <a:gd name="T5" fmla="*/ 35 h 79"/>
                <a:gd name="T6" fmla="*/ 12 w 102"/>
                <a:gd name="T7" fmla="*/ 0 h 79"/>
                <a:gd name="T8" fmla="*/ 0 w 102"/>
                <a:gd name="T9" fmla="*/ 6 h 79"/>
                <a:gd name="T10" fmla="*/ 23 w 102"/>
                <a:gd name="T11" fmla="*/ 45 h 79"/>
                <a:gd name="T12" fmla="*/ 28 w 102"/>
                <a:gd name="T13" fmla="*/ 50 h 79"/>
                <a:gd name="T14" fmla="*/ 60 w 102"/>
                <a:gd name="T15" fmla="*/ 66 h 79"/>
                <a:gd name="T16" fmla="*/ 86 w 102"/>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79">
                  <a:moveTo>
                    <a:pt x="86" y="79"/>
                  </a:moveTo>
                  <a:cubicBezTo>
                    <a:pt x="91" y="64"/>
                    <a:pt x="102" y="57"/>
                    <a:pt x="81" y="48"/>
                  </a:cubicBezTo>
                  <a:cubicBezTo>
                    <a:pt x="64" y="40"/>
                    <a:pt x="43" y="38"/>
                    <a:pt x="40" y="35"/>
                  </a:cubicBezTo>
                  <a:cubicBezTo>
                    <a:pt x="36" y="32"/>
                    <a:pt x="12" y="0"/>
                    <a:pt x="12" y="0"/>
                  </a:cubicBezTo>
                  <a:cubicBezTo>
                    <a:pt x="0" y="6"/>
                    <a:pt x="0" y="6"/>
                    <a:pt x="0" y="6"/>
                  </a:cubicBezTo>
                  <a:cubicBezTo>
                    <a:pt x="23" y="45"/>
                    <a:pt x="23" y="45"/>
                    <a:pt x="23" y="45"/>
                  </a:cubicBezTo>
                  <a:cubicBezTo>
                    <a:pt x="25" y="48"/>
                    <a:pt x="26" y="49"/>
                    <a:pt x="28" y="50"/>
                  </a:cubicBezTo>
                  <a:cubicBezTo>
                    <a:pt x="60" y="66"/>
                    <a:pt x="60" y="66"/>
                    <a:pt x="60" y="66"/>
                  </a:cubicBezTo>
                  <a:lnTo>
                    <a:pt x="86" y="79"/>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4" name="任意多边形 34"/>
            <p:cNvSpPr/>
            <p:nvPr/>
          </p:nvSpPr>
          <p:spPr bwMode="auto">
            <a:xfrm>
              <a:off x="4530726" y="2668588"/>
              <a:ext cx="120650" cy="96838"/>
            </a:xfrm>
            <a:custGeom>
              <a:avLst/>
              <a:gdLst>
                <a:gd name="T0" fmla="*/ 0 w 76"/>
                <a:gd name="T1" fmla="*/ 34 h 61"/>
                <a:gd name="T2" fmla="*/ 65 w 76"/>
                <a:gd name="T3" fmla="*/ 0 h 61"/>
                <a:gd name="T4" fmla="*/ 76 w 76"/>
                <a:gd name="T5" fmla="*/ 27 h 61"/>
                <a:gd name="T6" fmla="*/ 12 w 76"/>
                <a:gd name="T7" fmla="*/ 61 h 61"/>
                <a:gd name="T8" fmla="*/ 0 w 76"/>
                <a:gd name="T9" fmla="*/ 34 h 61"/>
              </a:gdLst>
              <a:ahLst/>
              <a:cxnLst>
                <a:cxn ang="0">
                  <a:pos x="T0" y="T1"/>
                </a:cxn>
                <a:cxn ang="0">
                  <a:pos x="T2" y="T3"/>
                </a:cxn>
                <a:cxn ang="0">
                  <a:pos x="T4" y="T5"/>
                </a:cxn>
                <a:cxn ang="0">
                  <a:pos x="T6" y="T7"/>
                </a:cxn>
                <a:cxn ang="0">
                  <a:pos x="T8" y="T9"/>
                </a:cxn>
              </a:cxnLst>
              <a:rect l="0" t="0" r="r" b="b"/>
              <a:pathLst>
                <a:path w="76" h="61">
                  <a:moveTo>
                    <a:pt x="0" y="34"/>
                  </a:moveTo>
                  <a:lnTo>
                    <a:pt x="65" y="0"/>
                  </a:lnTo>
                  <a:lnTo>
                    <a:pt x="76" y="27"/>
                  </a:lnTo>
                  <a:lnTo>
                    <a:pt x="12" y="61"/>
                  </a:lnTo>
                  <a:lnTo>
                    <a:pt x="0" y="34"/>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5" name="任意多边形 35"/>
            <p:cNvSpPr/>
            <p:nvPr/>
          </p:nvSpPr>
          <p:spPr bwMode="auto">
            <a:xfrm>
              <a:off x="5172076" y="2286001"/>
              <a:ext cx="109538" cy="96838"/>
            </a:xfrm>
            <a:custGeom>
              <a:avLst/>
              <a:gdLst>
                <a:gd name="T0" fmla="*/ 7 w 18"/>
                <a:gd name="T1" fmla="*/ 16 h 16"/>
                <a:gd name="T2" fmla="*/ 6 w 18"/>
                <a:gd name="T3" fmla="*/ 4 h 16"/>
                <a:gd name="T4" fmla="*/ 18 w 18"/>
                <a:gd name="T5" fmla="*/ 11 h 16"/>
                <a:gd name="T6" fmla="*/ 7 w 18"/>
                <a:gd name="T7" fmla="*/ 16 h 16"/>
              </a:gdLst>
              <a:ahLst/>
              <a:cxnLst>
                <a:cxn ang="0">
                  <a:pos x="T0" y="T1"/>
                </a:cxn>
                <a:cxn ang="0">
                  <a:pos x="T2" y="T3"/>
                </a:cxn>
                <a:cxn ang="0">
                  <a:pos x="T4" y="T5"/>
                </a:cxn>
                <a:cxn ang="0">
                  <a:pos x="T6" y="T7"/>
                </a:cxn>
              </a:cxnLst>
              <a:rect l="0" t="0" r="r" b="b"/>
              <a:pathLst>
                <a:path w="18" h="16">
                  <a:moveTo>
                    <a:pt x="7" y="16"/>
                  </a:moveTo>
                  <a:cubicBezTo>
                    <a:pt x="7" y="16"/>
                    <a:pt x="0" y="9"/>
                    <a:pt x="6" y="4"/>
                  </a:cubicBezTo>
                  <a:cubicBezTo>
                    <a:pt x="12" y="0"/>
                    <a:pt x="18" y="11"/>
                    <a:pt x="18" y="11"/>
                  </a:cubicBezTo>
                  <a:lnTo>
                    <a:pt x="7" y="16"/>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6" name="任意多边形 36"/>
            <p:cNvSpPr/>
            <p:nvPr/>
          </p:nvSpPr>
          <p:spPr bwMode="auto">
            <a:xfrm>
              <a:off x="5184776" y="2352676"/>
              <a:ext cx="217488" cy="685800"/>
            </a:xfrm>
            <a:custGeom>
              <a:avLst/>
              <a:gdLst>
                <a:gd name="T0" fmla="*/ 27 w 36"/>
                <a:gd name="T1" fmla="*/ 112 h 113"/>
                <a:gd name="T2" fmla="*/ 4 w 36"/>
                <a:gd name="T3" fmla="*/ 91 h 113"/>
                <a:gd name="T4" fmla="*/ 17 w 36"/>
                <a:gd name="T5" fmla="*/ 49 h 113"/>
                <a:gd name="T6" fmla="*/ 4 w 36"/>
                <a:gd name="T7" fmla="*/ 6 h 113"/>
                <a:gd name="T8" fmla="*/ 16 w 36"/>
                <a:gd name="T9" fmla="*/ 0 h 113"/>
                <a:gd name="T10" fmla="*/ 35 w 36"/>
                <a:gd name="T11" fmla="*/ 41 h 113"/>
                <a:gd name="T12" fmla="*/ 36 w 36"/>
                <a:gd name="T13" fmla="*/ 48 h 113"/>
                <a:gd name="T14" fmla="*/ 31 w 36"/>
                <a:gd name="T15" fmla="*/ 84 h 113"/>
                <a:gd name="T16" fmla="*/ 27 w 36"/>
                <a:gd name="T17"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3">
                  <a:moveTo>
                    <a:pt x="27" y="112"/>
                  </a:moveTo>
                  <a:cubicBezTo>
                    <a:pt x="12" y="108"/>
                    <a:pt x="0" y="113"/>
                    <a:pt x="4" y="91"/>
                  </a:cubicBezTo>
                  <a:cubicBezTo>
                    <a:pt x="7" y="72"/>
                    <a:pt x="18" y="54"/>
                    <a:pt x="17" y="49"/>
                  </a:cubicBezTo>
                  <a:cubicBezTo>
                    <a:pt x="17" y="44"/>
                    <a:pt x="4" y="6"/>
                    <a:pt x="4" y="6"/>
                  </a:cubicBezTo>
                  <a:cubicBezTo>
                    <a:pt x="16" y="0"/>
                    <a:pt x="16" y="0"/>
                    <a:pt x="16" y="0"/>
                  </a:cubicBezTo>
                  <a:cubicBezTo>
                    <a:pt x="35" y="41"/>
                    <a:pt x="35" y="41"/>
                    <a:pt x="35" y="41"/>
                  </a:cubicBezTo>
                  <a:cubicBezTo>
                    <a:pt x="36" y="44"/>
                    <a:pt x="36" y="46"/>
                    <a:pt x="36" y="48"/>
                  </a:cubicBezTo>
                  <a:cubicBezTo>
                    <a:pt x="31" y="84"/>
                    <a:pt x="31" y="84"/>
                    <a:pt x="31" y="84"/>
                  </a:cubicBezTo>
                  <a:lnTo>
                    <a:pt x="27" y="112"/>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7" name="任意多边形 37"/>
            <p:cNvSpPr/>
            <p:nvPr/>
          </p:nvSpPr>
          <p:spPr bwMode="auto">
            <a:xfrm>
              <a:off x="5184776" y="2328863"/>
              <a:ext cx="120650" cy="96838"/>
            </a:xfrm>
            <a:custGeom>
              <a:avLst/>
              <a:gdLst>
                <a:gd name="T0" fmla="*/ 65 w 76"/>
                <a:gd name="T1" fmla="*/ 0 h 61"/>
                <a:gd name="T2" fmla="*/ 0 w 76"/>
                <a:gd name="T3" fmla="*/ 34 h 61"/>
                <a:gd name="T4" fmla="*/ 15 w 76"/>
                <a:gd name="T5" fmla="*/ 61 h 61"/>
                <a:gd name="T6" fmla="*/ 76 w 76"/>
                <a:gd name="T7" fmla="*/ 27 h 61"/>
                <a:gd name="T8" fmla="*/ 65 w 76"/>
                <a:gd name="T9" fmla="*/ 0 h 61"/>
              </a:gdLst>
              <a:ahLst/>
              <a:cxnLst>
                <a:cxn ang="0">
                  <a:pos x="T0" y="T1"/>
                </a:cxn>
                <a:cxn ang="0">
                  <a:pos x="T2" y="T3"/>
                </a:cxn>
                <a:cxn ang="0">
                  <a:pos x="T4" y="T5"/>
                </a:cxn>
                <a:cxn ang="0">
                  <a:pos x="T6" y="T7"/>
                </a:cxn>
                <a:cxn ang="0">
                  <a:pos x="T8" y="T9"/>
                </a:cxn>
              </a:cxnLst>
              <a:rect l="0" t="0" r="r" b="b"/>
              <a:pathLst>
                <a:path w="76" h="61">
                  <a:moveTo>
                    <a:pt x="65" y="0"/>
                  </a:moveTo>
                  <a:lnTo>
                    <a:pt x="0" y="34"/>
                  </a:lnTo>
                  <a:lnTo>
                    <a:pt x="15" y="61"/>
                  </a:lnTo>
                  <a:lnTo>
                    <a:pt x="76" y="27"/>
                  </a:lnTo>
                  <a:lnTo>
                    <a:pt x="65" y="0"/>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8" name="任意多边形 38"/>
            <p:cNvSpPr/>
            <p:nvPr/>
          </p:nvSpPr>
          <p:spPr bwMode="auto">
            <a:xfrm>
              <a:off x="5172076" y="3244851"/>
              <a:ext cx="673100" cy="484188"/>
            </a:xfrm>
            <a:custGeom>
              <a:avLst/>
              <a:gdLst>
                <a:gd name="T0" fmla="*/ 49 w 111"/>
                <a:gd name="T1" fmla="*/ 0 h 80"/>
                <a:gd name="T2" fmla="*/ 0 w 111"/>
                <a:gd name="T3" fmla="*/ 13 h 80"/>
                <a:gd name="T4" fmla="*/ 6 w 111"/>
                <a:gd name="T5" fmla="*/ 39 h 80"/>
                <a:gd name="T6" fmla="*/ 35 w 111"/>
                <a:gd name="T7" fmla="*/ 55 h 80"/>
                <a:gd name="T8" fmla="*/ 43 w 111"/>
                <a:gd name="T9" fmla="*/ 78 h 80"/>
                <a:gd name="T10" fmla="*/ 107 w 111"/>
                <a:gd name="T11" fmla="*/ 40 h 80"/>
                <a:gd name="T12" fmla="*/ 95 w 111"/>
                <a:gd name="T13" fmla="*/ 17 h 80"/>
                <a:gd name="T14" fmla="*/ 60 w 111"/>
                <a:gd name="T15" fmla="*/ 8 h 80"/>
                <a:gd name="T16" fmla="*/ 4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0">
                  <a:moveTo>
                    <a:pt x="49" y="0"/>
                  </a:moveTo>
                  <a:cubicBezTo>
                    <a:pt x="0" y="13"/>
                    <a:pt x="0" y="13"/>
                    <a:pt x="0" y="13"/>
                  </a:cubicBezTo>
                  <a:cubicBezTo>
                    <a:pt x="0" y="13"/>
                    <a:pt x="2" y="29"/>
                    <a:pt x="6" y="39"/>
                  </a:cubicBezTo>
                  <a:cubicBezTo>
                    <a:pt x="14" y="56"/>
                    <a:pt x="29" y="49"/>
                    <a:pt x="35" y="55"/>
                  </a:cubicBezTo>
                  <a:cubicBezTo>
                    <a:pt x="44" y="62"/>
                    <a:pt x="37" y="80"/>
                    <a:pt x="43" y="78"/>
                  </a:cubicBezTo>
                  <a:cubicBezTo>
                    <a:pt x="53" y="75"/>
                    <a:pt x="92" y="49"/>
                    <a:pt x="107" y="40"/>
                  </a:cubicBezTo>
                  <a:cubicBezTo>
                    <a:pt x="111" y="38"/>
                    <a:pt x="103" y="19"/>
                    <a:pt x="95" y="17"/>
                  </a:cubicBezTo>
                  <a:cubicBezTo>
                    <a:pt x="79" y="14"/>
                    <a:pt x="74" y="16"/>
                    <a:pt x="60" y="8"/>
                  </a:cubicBezTo>
                  <a:cubicBezTo>
                    <a:pt x="53" y="3"/>
                    <a:pt x="49" y="0"/>
                    <a:pt x="49" y="0"/>
                  </a:cubicBezTo>
                  <a:close/>
                </a:path>
              </a:pathLst>
            </a:custGeom>
            <a:solidFill>
              <a:srgbClr val="34B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9" name="任意多边形 39"/>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0" name="任意多边形 40"/>
            <p:cNvSpPr/>
            <p:nvPr/>
          </p:nvSpPr>
          <p:spPr bwMode="auto">
            <a:xfrm>
              <a:off x="5141913" y="2952751"/>
              <a:ext cx="242888" cy="455613"/>
            </a:xfrm>
            <a:custGeom>
              <a:avLst/>
              <a:gdLst>
                <a:gd name="T0" fmla="*/ 145 w 153"/>
                <a:gd name="T1" fmla="*/ 287 h 287"/>
                <a:gd name="T2" fmla="*/ 0 w 153"/>
                <a:gd name="T3" fmla="*/ 4 h 287"/>
                <a:gd name="T4" fmla="*/ 8 w 153"/>
                <a:gd name="T5" fmla="*/ 0 h 287"/>
                <a:gd name="T6" fmla="*/ 153 w 153"/>
                <a:gd name="T7" fmla="*/ 283 h 287"/>
                <a:gd name="T8" fmla="*/ 145 w 153"/>
                <a:gd name="T9" fmla="*/ 287 h 287"/>
              </a:gdLst>
              <a:ahLst/>
              <a:cxnLst>
                <a:cxn ang="0">
                  <a:pos x="T0" y="T1"/>
                </a:cxn>
                <a:cxn ang="0">
                  <a:pos x="T2" y="T3"/>
                </a:cxn>
                <a:cxn ang="0">
                  <a:pos x="T4" y="T5"/>
                </a:cxn>
                <a:cxn ang="0">
                  <a:pos x="T6" y="T7"/>
                </a:cxn>
                <a:cxn ang="0">
                  <a:pos x="T8" y="T9"/>
                </a:cxn>
              </a:cxnLst>
              <a:rect l="0" t="0" r="r" b="b"/>
              <a:pathLst>
                <a:path w="153" h="287">
                  <a:moveTo>
                    <a:pt x="145" y="287"/>
                  </a:moveTo>
                  <a:lnTo>
                    <a:pt x="0" y="4"/>
                  </a:lnTo>
                  <a:lnTo>
                    <a:pt x="8" y="0"/>
                  </a:lnTo>
                  <a:lnTo>
                    <a:pt x="153" y="283"/>
                  </a:lnTo>
                  <a:lnTo>
                    <a:pt x="145" y="287"/>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1" name="任意多边形 41"/>
            <p:cNvSpPr/>
            <p:nvPr/>
          </p:nvSpPr>
          <p:spPr bwMode="auto">
            <a:xfrm>
              <a:off x="5021263" y="2819401"/>
              <a:ext cx="217488" cy="219075"/>
            </a:xfrm>
            <a:custGeom>
              <a:avLst/>
              <a:gdLst>
                <a:gd name="T0" fmla="*/ 3 w 36"/>
                <a:gd name="T1" fmla="*/ 24 h 36"/>
                <a:gd name="T2" fmla="*/ 24 w 36"/>
                <a:gd name="T3" fmla="*/ 33 h 36"/>
                <a:gd name="T4" fmla="*/ 33 w 36"/>
                <a:gd name="T5" fmla="*/ 12 h 36"/>
                <a:gd name="T6" fmla="*/ 12 w 36"/>
                <a:gd name="T7" fmla="*/ 3 h 36"/>
                <a:gd name="T8" fmla="*/ 3 w 36"/>
                <a:gd name="T9" fmla="*/ 24 h 36"/>
              </a:gdLst>
              <a:ahLst/>
              <a:cxnLst>
                <a:cxn ang="0">
                  <a:pos x="T0" y="T1"/>
                </a:cxn>
                <a:cxn ang="0">
                  <a:pos x="T2" y="T3"/>
                </a:cxn>
                <a:cxn ang="0">
                  <a:pos x="T4" y="T5"/>
                </a:cxn>
                <a:cxn ang="0">
                  <a:pos x="T6" y="T7"/>
                </a:cxn>
                <a:cxn ang="0">
                  <a:pos x="T8" y="T9"/>
                </a:cxn>
              </a:cxnLst>
              <a:rect l="0" t="0" r="r" b="b"/>
              <a:pathLst>
                <a:path w="36" h="36">
                  <a:moveTo>
                    <a:pt x="3" y="24"/>
                  </a:moveTo>
                  <a:cubicBezTo>
                    <a:pt x="6" y="32"/>
                    <a:pt x="16" y="36"/>
                    <a:pt x="24" y="33"/>
                  </a:cubicBezTo>
                  <a:cubicBezTo>
                    <a:pt x="32" y="30"/>
                    <a:pt x="36" y="20"/>
                    <a:pt x="33" y="12"/>
                  </a:cubicBezTo>
                  <a:cubicBezTo>
                    <a:pt x="29" y="4"/>
                    <a:pt x="20" y="0"/>
                    <a:pt x="12" y="3"/>
                  </a:cubicBezTo>
                  <a:cubicBezTo>
                    <a:pt x="4" y="7"/>
                    <a:pt x="0" y="16"/>
                    <a:pt x="3" y="24"/>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2" name="任意多边形 42"/>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任意多边形 43"/>
            <p:cNvSpPr/>
            <p:nvPr/>
          </p:nvSpPr>
          <p:spPr bwMode="auto">
            <a:xfrm>
              <a:off x="5027613" y="2832101"/>
              <a:ext cx="157163" cy="146050"/>
            </a:xfrm>
            <a:custGeom>
              <a:avLst/>
              <a:gdLst>
                <a:gd name="T0" fmla="*/ 0 w 99"/>
                <a:gd name="T1" fmla="*/ 0 h 92"/>
                <a:gd name="T2" fmla="*/ 68 w 99"/>
                <a:gd name="T3" fmla="*/ 0 h 92"/>
                <a:gd name="T4" fmla="*/ 99 w 99"/>
                <a:gd name="T5" fmla="*/ 61 h 92"/>
                <a:gd name="T6" fmla="*/ 42 w 99"/>
                <a:gd name="T7" fmla="*/ 92 h 92"/>
                <a:gd name="T8" fmla="*/ 0 w 99"/>
                <a:gd name="T9" fmla="*/ 0 h 92"/>
              </a:gdLst>
              <a:ahLst/>
              <a:cxnLst>
                <a:cxn ang="0">
                  <a:pos x="T0" y="T1"/>
                </a:cxn>
                <a:cxn ang="0">
                  <a:pos x="T2" y="T3"/>
                </a:cxn>
                <a:cxn ang="0">
                  <a:pos x="T4" y="T5"/>
                </a:cxn>
                <a:cxn ang="0">
                  <a:pos x="T6" y="T7"/>
                </a:cxn>
                <a:cxn ang="0">
                  <a:pos x="T8" y="T9"/>
                </a:cxn>
              </a:cxnLst>
              <a:rect l="0" t="0" r="r" b="b"/>
              <a:pathLst>
                <a:path w="99" h="92">
                  <a:moveTo>
                    <a:pt x="0" y="0"/>
                  </a:moveTo>
                  <a:lnTo>
                    <a:pt x="68" y="0"/>
                  </a:lnTo>
                  <a:lnTo>
                    <a:pt x="99" y="61"/>
                  </a:lnTo>
                  <a:lnTo>
                    <a:pt x="42" y="92"/>
                  </a:lnTo>
                  <a:lnTo>
                    <a:pt x="0" y="0"/>
                  </a:ln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任意多边形 44"/>
            <p:cNvSpPr/>
            <p:nvPr/>
          </p:nvSpPr>
          <p:spPr bwMode="auto">
            <a:xfrm>
              <a:off x="4937126" y="2662238"/>
              <a:ext cx="230188" cy="236538"/>
            </a:xfrm>
            <a:custGeom>
              <a:avLst/>
              <a:gdLst>
                <a:gd name="T0" fmla="*/ 31 w 38"/>
                <a:gd name="T1" fmla="*/ 10 h 39"/>
                <a:gd name="T2" fmla="*/ 31 w 38"/>
                <a:gd name="T3" fmla="*/ 35 h 39"/>
                <a:gd name="T4" fmla="*/ 4 w 38"/>
                <a:gd name="T5" fmla="*/ 25 h 39"/>
                <a:gd name="T6" fmla="*/ 10 w 38"/>
                <a:gd name="T7" fmla="*/ 4 h 39"/>
                <a:gd name="T8" fmla="*/ 31 w 38"/>
                <a:gd name="T9" fmla="*/ 10 h 39"/>
              </a:gdLst>
              <a:ahLst/>
              <a:cxnLst>
                <a:cxn ang="0">
                  <a:pos x="T0" y="T1"/>
                </a:cxn>
                <a:cxn ang="0">
                  <a:pos x="T2" y="T3"/>
                </a:cxn>
                <a:cxn ang="0">
                  <a:pos x="T4" y="T5"/>
                </a:cxn>
                <a:cxn ang="0">
                  <a:pos x="T6" y="T7"/>
                </a:cxn>
                <a:cxn ang="0">
                  <a:pos x="T8" y="T9"/>
                </a:cxn>
              </a:cxnLst>
              <a:rect l="0" t="0" r="r" b="b"/>
              <a:pathLst>
                <a:path w="38" h="39">
                  <a:moveTo>
                    <a:pt x="31" y="10"/>
                  </a:moveTo>
                  <a:cubicBezTo>
                    <a:pt x="35" y="18"/>
                    <a:pt x="38" y="31"/>
                    <a:pt x="31" y="35"/>
                  </a:cubicBezTo>
                  <a:cubicBezTo>
                    <a:pt x="23" y="39"/>
                    <a:pt x="8" y="33"/>
                    <a:pt x="4" y="25"/>
                  </a:cubicBezTo>
                  <a:cubicBezTo>
                    <a:pt x="0" y="17"/>
                    <a:pt x="3" y="8"/>
                    <a:pt x="10" y="4"/>
                  </a:cubicBezTo>
                  <a:cubicBezTo>
                    <a:pt x="18" y="0"/>
                    <a:pt x="27" y="3"/>
                    <a:pt x="31" y="10"/>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任意多边形 45"/>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任意多边形 47"/>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任意多边形 48"/>
            <p:cNvSpPr/>
            <p:nvPr/>
          </p:nvSpPr>
          <p:spPr bwMode="auto">
            <a:xfrm>
              <a:off x="4845051" y="3875088"/>
              <a:ext cx="339725" cy="357188"/>
            </a:xfrm>
            <a:custGeom>
              <a:avLst/>
              <a:gdLst>
                <a:gd name="T0" fmla="*/ 17 w 56"/>
                <a:gd name="T1" fmla="*/ 0 h 59"/>
                <a:gd name="T2" fmla="*/ 56 w 56"/>
                <a:gd name="T3" fmla="*/ 51 h 59"/>
                <a:gd name="T4" fmla="*/ 46 w 56"/>
                <a:gd name="T5" fmla="*/ 59 h 59"/>
                <a:gd name="T6" fmla="*/ 15 w 56"/>
                <a:gd name="T7" fmla="*/ 38 h 59"/>
                <a:gd name="T8" fmla="*/ 1 w 56"/>
                <a:gd name="T9" fmla="*/ 17 h 59"/>
                <a:gd name="T10" fmla="*/ 0 w 56"/>
                <a:gd name="T11" fmla="*/ 2 h 59"/>
                <a:gd name="T12" fmla="*/ 17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7" y="0"/>
                  </a:moveTo>
                  <a:cubicBezTo>
                    <a:pt x="56" y="51"/>
                    <a:pt x="56" y="51"/>
                    <a:pt x="56" y="51"/>
                  </a:cubicBezTo>
                  <a:cubicBezTo>
                    <a:pt x="46" y="59"/>
                    <a:pt x="46" y="59"/>
                    <a:pt x="46" y="59"/>
                  </a:cubicBezTo>
                  <a:cubicBezTo>
                    <a:pt x="46" y="59"/>
                    <a:pt x="28" y="49"/>
                    <a:pt x="15" y="38"/>
                  </a:cubicBezTo>
                  <a:cubicBezTo>
                    <a:pt x="3" y="27"/>
                    <a:pt x="1" y="17"/>
                    <a:pt x="1" y="17"/>
                  </a:cubicBezTo>
                  <a:cubicBezTo>
                    <a:pt x="0" y="2"/>
                    <a:pt x="0" y="2"/>
                    <a:pt x="0" y="2"/>
                  </a:cubicBezTo>
                  <a:lnTo>
                    <a:pt x="17" y="0"/>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任意多边形 49"/>
            <p:cNvSpPr/>
            <p:nvPr/>
          </p:nvSpPr>
          <p:spPr bwMode="auto">
            <a:xfrm>
              <a:off x="5681663" y="2425701"/>
              <a:ext cx="150813" cy="152400"/>
            </a:xfrm>
            <a:custGeom>
              <a:avLst/>
              <a:gdLst>
                <a:gd name="T0" fmla="*/ 0 w 95"/>
                <a:gd name="T1" fmla="*/ 31 h 96"/>
                <a:gd name="T2" fmla="*/ 61 w 95"/>
                <a:gd name="T3" fmla="*/ 0 h 96"/>
                <a:gd name="T4" fmla="*/ 95 w 95"/>
                <a:gd name="T5" fmla="*/ 61 h 96"/>
                <a:gd name="T6" fmla="*/ 34 w 95"/>
                <a:gd name="T7" fmla="*/ 96 h 96"/>
                <a:gd name="T8" fmla="*/ 0 w 95"/>
                <a:gd name="T9" fmla="*/ 31 h 96"/>
              </a:gdLst>
              <a:ahLst/>
              <a:cxnLst>
                <a:cxn ang="0">
                  <a:pos x="T0" y="T1"/>
                </a:cxn>
                <a:cxn ang="0">
                  <a:pos x="T2" y="T3"/>
                </a:cxn>
                <a:cxn ang="0">
                  <a:pos x="T4" y="T5"/>
                </a:cxn>
                <a:cxn ang="0">
                  <a:pos x="T6" y="T7"/>
                </a:cxn>
                <a:cxn ang="0">
                  <a:pos x="T8" y="T9"/>
                </a:cxn>
              </a:cxnLst>
              <a:rect l="0" t="0" r="r" b="b"/>
              <a:pathLst>
                <a:path w="95" h="96">
                  <a:moveTo>
                    <a:pt x="0" y="31"/>
                  </a:moveTo>
                  <a:lnTo>
                    <a:pt x="61" y="0"/>
                  </a:lnTo>
                  <a:lnTo>
                    <a:pt x="95" y="61"/>
                  </a:lnTo>
                  <a:lnTo>
                    <a:pt x="34" y="96"/>
                  </a:lnTo>
                  <a:lnTo>
                    <a:pt x="0" y="3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任意多边形 50"/>
            <p:cNvSpPr/>
            <p:nvPr/>
          </p:nvSpPr>
          <p:spPr bwMode="auto">
            <a:xfrm>
              <a:off x="6656388" y="3341688"/>
              <a:ext cx="200025" cy="114300"/>
            </a:xfrm>
            <a:custGeom>
              <a:avLst/>
              <a:gdLst>
                <a:gd name="T0" fmla="*/ 0 w 33"/>
                <a:gd name="T1" fmla="*/ 10 h 19"/>
                <a:gd name="T2" fmla="*/ 4 w 33"/>
                <a:gd name="T3" fmla="*/ 19 h 19"/>
                <a:gd name="T4" fmla="*/ 33 w 33"/>
                <a:gd name="T5" fmla="*/ 7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7"/>
                    <a:pt x="33" y="7"/>
                    <a:pt x="33" y="7"/>
                  </a:cubicBezTo>
                  <a:cubicBezTo>
                    <a:pt x="33" y="7"/>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0" name="任意多边形 51"/>
            <p:cNvSpPr/>
            <p:nvPr/>
          </p:nvSpPr>
          <p:spPr bwMode="auto">
            <a:xfrm>
              <a:off x="5692776" y="3152776"/>
              <a:ext cx="115888" cy="96838"/>
            </a:xfrm>
            <a:custGeom>
              <a:avLst/>
              <a:gdLst>
                <a:gd name="T0" fmla="*/ 10 w 19"/>
                <a:gd name="T1" fmla="*/ 0 h 16"/>
                <a:gd name="T2" fmla="*/ 14 w 19"/>
                <a:gd name="T3" fmla="*/ 11 h 16"/>
                <a:gd name="T4" fmla="*/ 0 w 19"/>
                <a:gd name="T5" fmla="*/ 6 h 16"/>
                <a:gd name="T6" fmla="*/ 10 w 19"/>
                <a:gd name="T7" fmla="*/ 0 h 16"/>
              </a:gdLst>
              <a:ahLst/>
              <a:cxnLst>
                <a:cxn ang="0">
                  <a:pos x="T0" y="T1"/>
                </a:cxn>
                <a:cxn ang="0">
                  <a:pos x="T2" y="T3"/>
                </a:cxn>
                <a:cxn ang="0">
                  <a:pos x="T4" y="T5"/>
                </a:cxn>
                <a:cxn ang="0">
                  <a:pos x="T6" y="T7"/>
                </a:cxn>
              </a:cxnLst>
              <a:rect l="0" t="0" r="r" b="b"/>
              <a:pathLst>
                <a:path w="19" h="16">
                  <a:moveTo>
                    <a:pt x="10" y="0"/>
                  </a:moveTo>
                  <a:cubicBezTo>
                    <a:pt x="10" y="0"/>
                    <a:pt x="19" y="6"/>
                    <a:pt x="14" y="11"/>
                  </a:cubicBezTo>
                  <a:cubicBezTo>
                    <a:pt x="8" y="16"/>
                    <a:pt x="0" y="6"/>
                    <a:pt x="0" y="6"/>
                  </a:cubicBezTo>
                  <a:lnTo>
                    <a:pt x="10"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1" name="任意多边形 52"/>
            <p:cNvSpPr/>
            <p:nvPr/>
          </p:nvSpPr>
          <p:spPr bwMode="auto">
            <a:xfrm>
              <a:off x="6534151" y="3479801"/>
              <a:ext cx="200025" cy="103188"/>
            </a:xfrm>
            <a:custGeom>
              <a:avLst/>
              <a:gdLst>
                <a:gd name="T0" fmla="*/ 0 w 33"/>
                <a:gd name="T1" fmla="*/ 8 h 17"/>
                <a:gd name="T2" fmla="*/ 3 w 33"/>
                <a:gd name="T3" fmla="*/ 17 h 17"/>
                <a:gd name="T4" fmla="*/ 33 w 33"/>
                <a:gd name="T5" fmla="*/ 7 h 17"/>
                <a:gd name="T6" fmla="*/ 22 w 33"/>
                <a:gd name="T7" fmla="*/ 2 h 17"/>
                <a:gd name="T8" fmla="*/ 6 w 33"/>
                <a:gd name="T9" fmla="*/ 4 h 17"/>
                <a:gd name="T10" fmla="*/ 0 w 33"/>
                <a:gd name="T11" fmla="*/ 8 h 17"/>
              </a:gdLst>
              <a:ahLst/>
              <a:cxnLst>
                <a:cxn ang="0">
                  <a:pos x="T0" y="T1"/>
                </a:cxn>
                <a:cxn ang="0">
                  <a:pos x="T2" y="T3"/>
                </a:cxn>
                <a:cxn ang="0">
                  <a:pos x="T4" y="T5"/>
                </a:cxn>
                <a:cxn ang="0">
                  <a:pos x="T6" y="T7"/>
                </a:cxn>
                <a:cxn ang="0">
                  <a:pos x="T8" y="T9"/>
                </a:cxn>
                <a:cxn ang="0">
                  <a:pos x="T10" y="T11"/>
                </a:cxn>
              </a:cxnLst>
              <a:rect l="0" t="0" r="r" b="b"/>
              <a:pathLst>
                <a:path w="33" h="17">
                  <a:moveTo>
                    <a:pt x="0" y="8"/>
                  </a:moveTo>
                  <a:cubicBezTo>
                    <a:pt x="3" y="17"/>
                    <a:pt x="3" y="17"/>
                    <a:pt x="3" y="17"/>
                  </a:cubicBezTo>
                  <a:cubicBezTo>
                    <a:pt x="33" y="7"/>
                    <a:pt x="33" y="7"/>
                    <a:pt x="33" y="7"/>
                  </a:cubicBezTo>
                  <a:cubicBezTo>
                    <a:pt x="33" y="7"/>
                    <a:pt x="33" y="0"/>
                    <a:pt x="22" y="2"/>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2" name="任意多边形 53"/>
            <p:cNvSpPr/>
            <p:nvPr/>
          </p:nvSpPr>
          <p:spPr bwMode="auto">
            <a:xfrm>
              <a:off x="5808663" y="2832101"/>
              <a:ext cx="938213"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7 w 155"/>
                <a:gd name="T11" fmla="*/ 57 h 95"/>
                <a:gd name="T12" fmla="*/ 76 w 155"/>
                <a:gd name="T13" fmla="*/ 77 h 95"/>
                <a:gd name="T14" fmla="*/ 93 w 155"/>
                <a:gd name="T15" fmla="*/ 59 h 95"/>
                <a:gd name="T16" fmla="*/ 46 w 155"/>
                <a:gd name="T17" fmla="*/ 38 h 95"/>
                <a:gd name="T18" fmla="*/ 52 w 155"/>
                <a:gd name="T19" fmla="*/ 34 h 95"/>
                <a:gd name="T20" fmla="*/ 102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8"/>
                    <a:pt x="6" y="27"/>
                    <a:pt x="6" y="28"/>
                  </a:cubicBezTo>
                  <a:cubicBezTo>
                    <a:pt x="6" y="28"/>
                    <a:pt x="6" y="44"/>
                    <a:pt x="17" y="57"/>
                  </a:cubicBezTo>
                  <a:cubicBezTo>
                    <a:pt x="24" y="65"/>
                    <a:pt x="76" y="77"/>
                    <a:pt x="76" y="77"/>
                  </a:cubicBezTo>
                  <a:cubicBezTo>
                    <a:pt x="73" y="77"/>
                    <a:pt x="93" y="59"/>
                    <a:pt x="93" y="59"/>
                  </a:cubicBezTo>
                  <a:cubicBezTo>
                    <a:pt x="93" y="59"/>
                    <a:pt x="45" y="44"/>
                    <a:pt x="46" y="38"/>
                  </a:cubicBezTo>
                  <a:cubicBezTo>
                    <a:pt x="46" y="35"/>
                    <a:pt x="50" y="34"/>
                    <a:pt x="52" y="34"/>
                  </a:cubicBezTo>
                  <a:cubicBezTo>
                    <a:pt x="102" y="45"/>
                    <a:pt x="102" y="45"/>
                    <a:pt x="102" y="45"/>
                  </a:cubicBezTo>
                  <a:cubicBezTo>
                    <a:pt x="102" y="45"/>
                    <a:pt x="106" y="60"/>
                    <a:pt x="114" y="69"/>
                  </a:cubicBezTo>
                  <a:cubicBezTo>
                    <a:pt x="127" y="83"/>
                    <a:pt x="141" y="95"/>
                    <a:pt x="141" y="95"/>
                  </a:cubicBezTo>
                  <a:cubicBezTo>
                    <a:pt x="155" y="88"/>
                    <a:pt x="155" y="88"/>
                    <a:pt x="155" y="88"/>
                  </a:cubicBezTo>
                  <a:lnTo>
                    <a:pt x="117" y="28"/>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3" name="任意多边形 54"/>
            <p:cNvSpPr/>
            <p:nvPr/>
          </p:nvSpPr>
          <p:spPr bwMode="auto">
            <a:xfrm>
              <a:off x="5548313" y="2528888"/>
              <a:ext cx="236538" cy="654050"/>
            </a:xfrm>
            <a:custGeom>
              <a:avLst/>
              <a:gdLst>
                <a:gd name="T0" fmla="*/ 17 w 39"/>
                <a:gd name="T1" fmla="*/ 8 h 108"/>
                <a:gd name="T2" fmla="*/ 36 w 39"/>
                <a:gd name="T3" fmla="*/ 22 h 108"/>
                <a:gd name="T4" fmla="*/ 19 w 39"/>
                <a:gd name="T5" fmla="*/ 60 h 108"/>
                <a:gd name="T6" fmla="*/ 33 w 39"/>
                <a:gd name="T7" fmla="*/ 101 h 108"/>
                <a:gd name="T8" fmla="*/ 21 w 39"/>
                <a:gd name="T9" fmla="*/ 108 h 108"/>
                <a:gd name="T10" fmla="*/ 1 w 39"/>
                <a:gd name="T11" fmla="*/ 68 h 108"/>
                <a:gd name="T12" fmla="*/ 0 w 39"/>
                <a:gd name="T13" fmla="*/ 61 h 108"/>
                <a:gd name="T14" fmla="*/ 17 w 39"/>
                <a:gd name="T15" fmla="*/ 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8">
                  <a:moveTo>
                    <a:pt x="17" y="8"/>
                  </a:moveTo>
                  <a:cubicBezTo>
                    <a:pt x="30" y="1"/>
                    <a:pt x="39" y="0"/>
                    <a:pt x="36" y="22"/>
                  </a:cubicBezTo>
                  <a:cubicBezTo>
                    <a:pt x="33" y="41"/>
                    <a:pt x="18" y="55"/>
                    <a:pt x="19" y="60"/>
                  </a:cubicBezTo>
                  <a:cubicBezTo>
                    <a:pt x="19" y="65"/>
                    <a:pt x="33" y="101"/>
                    <a:pt x="33" y="101"/>
                  </a:cubicBezTo>
                  <a:cubicBezTo>
                    <a:pt x="21" y="108"/>
                    <a:pt x="21" y="108"/>
                    <a:pt x="21" y="108"/>
                  </a:cubicBezTo>
                  <a:cubicBezTo>
                    <a:pt x="1" y="68"/>
                    <a:pt x="1" y="68"/>
                    <a:pt x="1" y="68"/>
                  </a:cubicBezTo>
                  <a:cubicBezTo>
                    <a:pt x="0" y="65"/>
                    <a:pt x="0" y="63"/>
                    <a:pt x="0" y="61"/>
                  </a:cubicBezTo>
                  <a:cubicBezTo>
                    <a:pt x="0" y="61"/>
                    <a:pt x="9" y="12"/>
                    <a:pt x="17" y="8"/>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4" name="任意多边形 55"/>
            <p:cNvSpPr/>
            <p:nvPr/>
          </p:nvSpPr>
          <p:spPr bwMode="auto">
            <a:xfrm>
              <a:off x="5662613" y="3128963"/>
              <a:ext cx="122238" cy="96838"/>
            </a:xfrm>
            <a:custGeom>
              <a:avLst/>
              <a:gdLst>
                <a:gd name="T0" fmla="*/ 16 w 77"/>
                <a:gd name="T1" fmla="*/ 61 h 61"/>
                <a:gd name="T2" fmla="*/ 77 w 77"/>
                <a:gd name="T3" fmla="*/ 23 h 61"/>
                <a:gd name="T4" fmla="*/ 61 w 77"/>
                <a:gd name="T5" fmla="*/ 0 h 61"/>
                <a:gd name="T6" fmla="*/ 0 w 77"/>
                <a:gd name="T7" fmla="*/ 34 h 61"/>
                <a:gd name="T8" fmla="*/ 16 w 77"/>
                <a:gd name="T9" fmla="*/ 61 h 61"/>
              </a:gdLst>
              <a:ahLst/>
              <a:cxnLst>
                <a:cxn ang="0">
                  <a:pos x="T0" y="T1"/>
                </a:cxn>
                <a:cxn ang="0">
                  <a:pos x="T2" y="T3"/>
                </a:cxn>
                <a:cxn ang="0">
                  <a:pos x="T4" y="T5"/>
                </a:cxn>
                <a:cxn ang="0">
                  <a:pos x="T6" y="T7"/>
                </a:cxn>
                <a:cxn ang="0">
                  <a:pos x="T8" y="T9"/>
                </a:cxn>
              </a:cxnLst>
              <a:rect l="0" t="0" r="r" b="b"/>
              <a:pathLst>
                <a:path w="77" h="61">
                  <a:moveTo>
                    <a:pt x="16" y="61"/>
                  </a:moveTo>
                  <a:lnTo>
                    <a:pt x="77" y="23"/>
                  </a:lnTo>
                  <a:lnTo>
                    <a:pt x="61" y="0"/>
                  </a:lnTo>
                  <a:lnTo>
                    <a:pt x="0" y="34"/>
                  </a:lnTo>
                  <a:lnTo>
                    <a:pt x="16"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5" name="任意多边形 56"/>
            <p:cNvSpPr/>
            <p:nvPr/>
          </p:nvSpPr>
          <p:spPr bwMode="auto">
            <a:xfrm>
              <a:off x="5789613" y="2032001"/>
              <a:ext cx="303213" cy="587375"/>
            </a:xfrm>
            <a:custGeom>
              <a:avLst/>
              <a:gdLst>
                <a:gd name="T0" fmla="*/ 36 w 50"/>
                <a:gd name="T1" fmla="*/ 97 h 97"/>
                <a:gd name="T2" fmla="*/ 12 w 50"/>
                <a:gd name="T3" fmla="*/ 76 h 97"/>
                <a:gd name="T4" fmla="*/ 32 w 50"/>
                <a:gd name="T5" fmla="*/ 43 h 97"/>
                <a:gd name="T6" fmla="*/ 21 w 50"/>
                <a:gd name="T7" fmla="*/ 7 h 97"/>
                <a:gd name="T8" fmla="*/ 33 w 50"/>
                <a:gd name="T9" fmla="*/ 0 h 97"/>
                <a:gd name="T10" fmla="*/ 43 w 50"/>
                <a:gd name="T11" fmla="*/ 24 h 97"/>
                <a:gd name="T12" fmla="*/ 50 w 50"/>
                <a:gd name="T13" fmla="*/ 40 h 97"/>
                <a:gd name="T14" fmla="*/ 43 w 50"/>
                <a:gd name="T15" fmla="*/ 71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6"/>
                    <a:pt x="12" y="76"/>
                  </a:cubicBezTo>
                  <a:cubicBezTo>
                    <a:pt x="23" y="57"/>
                    <a:pt x="32" y="48"/>
                    <a:pt x="32" y="43"/>
                  </a:cubicBezTo>
                  <a:cubicBezTo>
                    <a:pt x="32" y="38"/>
                    <a:pt x="21" y="7"/>
                    <a:pt x="21" y="7"/>
                  </a:cubicBezTo>
                  <a:cubicBezTo>
                    <a:pt x="33" y="0"/>
                    <a:pt x="33" y="0"/>
                    <a:pt x="33" y="0"/>
                  </a:cubicBezTo>
                  <a:cubicBezTo>
                    <a:pt x="43" y="24"/>
                    <a:pt x="43" y="24"/>
                    <a:pt x="43" y="24"/>
                  </a:cubicBezTo>
                  <a:cubicBezTo>
                    <a:pt x="44" y="27"/>
                    <a:pt x="50" y="38"/>
                    <a:pt x="50" y="40"/>
                  </a:cubicBezTo>
                  <a:cubicBezTo>
                    <a:pt x="50" y="40"/>
                    <a:pt x="45" y="63"/>
                    <a:pt x="43" y="71"/>
                  </a:cubicBezTo>
                  <a:cubicBezTo>
                    <a:pt x="41" y="78"/>
                    <a:pt x="36" y="97"/>
                    <a:pt x="36" y="97"/>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6" name="任意多边形 57"/>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7" name="任意多边形 58"/>
            <p:cNvSpPr/>
            <p:nvPr/>
          </p:nvSpPr>
          <p:spPr bwMode="auto">
            <a:xfrm>
              <a:off x="5741988" y="2481263"/>
              <a:ext cx="277813" cy="490538"/>
            </a:xfrm>
            <a:custGeom>
              <a:avLst/>
              <a:gdLst>
                <a:gd name="T0" fmla="*/ 168 w 175"/>
                <a:gd name="T1" fmla="*/ 309 h 309"/>
                <a:gd name="T2" fmla="*/ 0 w 175"/>
                <a:gd name="T3" fmla="*/ 3 h 309"/>
                <a:gd name="T4" fmla="*/ 7 w 175"/>
                <a:gd name="T5" fmla="*/ 0 h 309"/>
                <a:gd name="T6" fmla="*/ 175 w 175"/>
                <a:gd name="T7" fmla="*/ 305 h 309"/>
                <a:gd name="T8" fmla="*/ 168 w 175"/>
                <a:gd name="T9" fmla="*/ 309 h 309"/>
              </a:gdLst>
              <a:ahLst/>
              <a:cxnLst>
                <a:cxn ang="0">
                  <a:pos x="T0" y="T1"/>
                </a:cxn>
                <a:cxn ang="0">
                  <a:pos x="T2" y="T3"/>
                </a:cxn>
                <a:cxn ang="0">
                  <a:pos x="T4" y="T5"/>
                </a:cxn>
                <a:cxn ang="0">
                  <a:pos x="T6" y="T7"/>
                </a:cxn>
                <a:cxn ang="0">
                  <a:pos x="T8" y="T9"/>
                </a:cxn>
              </a:cxnLst>
              <a:rect l="0" t="0" r="r" b="b"/>
              <a:pathLst>
                <a:path w="175" h="309">
                  <a:moveTo>
                    <a:pt x="168" y="309"/>
                  </a:moveTo>
                  <a:lnTo>
                    <a:pt x="0" y="3"/>
                  </a:lnTo>
                  <a:lnTo>
                    <a:pt x="7" y="0"/>
                  </a:lnTo>
                  <a:lnTo>
                    <a:pt x="175" y="305"/>
                  </a:lnTo>
                  <a:lnTo>
                    <a:pt x="168" y="309"/>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8" name="任意多边形 59"/>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9" name="任意多边形 60"/>
            <p:cNvSpPr/>
            <p:nvPr/>
          </p:nvSpPr>
          <p:spPr bwMode="auto">
            <a:xfrm>
              <a:off x="5759451" y="2522538"/>
              <a:ext cx="193675" cy="322263"/>
            </a:xfrm>
            <a:custGeom>
              <a:avLst/>
              <a:gdLst>
                <a:gd name="T0" fmla="*/ 5 w 32"/>
                <a:gd name="T1" fmla="*/ 0 h 53"/>
                <a:gd name="T2" fmla="*/ 0 w 32"/>
                <a:gd name="T3" fmla="*/ 3 h 53"/>
                <a:gd name="T4" fmla="*/ 20 w 32"/>
                <a:gd name="T5" fmla="*/ 48 h 53"/>
                <a:gd name="T6" fmla="*/ 29 w 32"/>
                <a:gd name="T7" fmla="*/ 53 h 53"/>
                <a:gd name="T8" fmla="*/ 31 w 32"/>
                <a:gd name="T9" fmla="*/ 52 h 53"/>
                <a:gd name="T10" fmla="*/ 32 w 32"/>
                <a:gd name="T11" fmla="*/ 42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3"/>
                    <a:pt x="0" y="3"/>
                    <a:pt x="0" y="3"/>
                  </a:cubicBezTo>
                  <a:cubicBezTo>
                    <a:pt x="20" y="48"/>
                    <a:pt x="20" y="48"/>
                    <a:pt x="20" y="48"/>
                  </a:cubicBezTo>
                  <a:cubicBezTo>
                    <a:pt x="29" y="53"/>
                    <a:pt x="29" y="53"/>
                    <a:pt x="29" y="53"/>
                  </a:cubicBezTo>
                  <a:cubicBezTo>
                    <a:pt x="30" y="53"/>
                    <a:pt x="31" y="53"/>
                    <a:pt x="31" y="52"/>
                  </a:cubicBezTo>
                  <a:cubicBezTo>
                    <a:pt x="32" y="42"/>
                    <a:pt x="32" y="42"/>
                    <a:pt x="32" y="42"/>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0" name="任意多边形 61"/>
            <p:cNvSpPr/>
            <p:nvPr/>
          </p:nvSpPr>
          <p:spPr bwMode="auto">
            <a:xfrm>
              <a:off x="5735638" y="2505076"/>
              <a:ext cx="84138" cy="77788"/>
            </a:xfrm>
            <a:custGeom>
              <a:avLst/>
              <a:gdLst>
                <a:gd name="T0" fmla="*/ 12 w 14"/>
                <a:gd name="T1" fmla="*/ 4 h 13"/>
                <a:gd name="T2" fmla="*/ 10 w 14"/>
                <a:gd name="T3" fmla="*/ 12 h 13"/>
                <a:gd name="T4" fmla="*/ 2 w 14"/>
                <a:gd name="T5" fmla="*/ 9 h 13"/>
                <a:gd name="T6" fmla="*/ 4 w 14"/>
                <a:gd name="T7" fmla="*/ 1 h 13"/>
                <a:gd name="T8" fmla="*/ 12 w 14"/>
                <a:gd name="T9" fmla="*/ 4 h 13"/>
              </a:gdLst>
              <a:ahLst/>
              <a:cxnLst>
                <a:cxn ang="0">
                  <a:pos x="T0" y="T1"/>
                </a:cxn>
                <a:cxn ang="0">
                  <a:pos x="T2" y="T3"/>
                </a:cxn>
                <a:cxn ang="0">
                  <a:pos x="T4" y="T5"/>
                </a:cxn>
                <a:cxn ang="0">
                  <a:pos x="T6" y="T7"/>
                </a:cxn>
                <a:cxn ang="0">
                  <a:pos x="T8" y="T9"/>
                </a:cxn>
              </a:cxnLst>
              <a:rect l="0" t="0" r="r" b="b"/>
              <a:pathLst>
                <a:path w="14" h="13">
                  <a:moveTo>
                    <a:pt x="12" y="4"/>
                  </a:moveTo>
                  <a:cubicBezTo>
                    <a:pt x="14" y="7"/>
                    <a:pt x="13" y="10"/>
                    <a:pt x="10" y="12"/>
                  </a:cubicBezTo>
                  <a:cubicBezTo>
                    <a:pt x="7" y="13"/>
                    <a:pt x="3" y="12"/>
                    <a:pt x="2" y="9"/>
                  </a:cubicBezTo>
                  <a:cubicBezTo>
                    <a:pt x="0" y="6"/>
                    <a:pt x="1" y="3"/>
                    <a:pt x="4" y="1"/>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1" name="任意多边形 62"/>
            <p:cNvSpPr/>
            <p:nvPr/>
          </p:nvSpPr>
          <p:spPr bwMode="auto">
            <a:xfrm>
              <a:off x="5675313" y="2511426"/>
              <a:ext cx="84138" cy="120650"/>
            </a:xfrm>
            <a:custGeom>
              <a:avLst/>
              <a:gdLst>
                <a:gd name="T0" fmla="*/ 14 w 14"/>
                <a:gd name="T1" fmla="*/ 0 h 20"/>
                <a:gd name="T2" fmla="*/ 11 w 14"/>
                <a:gd name="T3" fmla="*/ 18 h 20"/>
                <a:gd name="T4" fmla="*/ 0 w 14"/>
                <a:gd name="T5" fmla="*/ 8 h 20"/>
                <a:gd name="T6" fmla="*/ 14 w 14"/>
                <a:gd name="T7" fmla="*/ 0 h 20"/>
              </a:gdLst>
              <a:ahLst/>
              <a:cxnLst>
                <a:cxn ang="0">
                  <a:pos x="T0" y="T1"/>
                </a:cxn>
                <a:cxn ang="0">
                  <a:pos x="T2" y="T3"/>
                </a:cxn>
                <a:cxn ang="0">
                  <a:pos x="T4" y="T5"/>
                </a:cxn>
                <a:cxn ang="0">
                  <a:pos x="T6" y="T7"/>
                </a:cxn>
              </a:cxnLst>
              <a:rect l="0" t="0" r="r" b="b"/>
              <a:pathLst>
                <a:path w="14" h="20">
                  <a:moveTo>
                    <a:pt x="14" y="0"/>
                  </a:moveTo>
                  <a:cubicBezTo>
                    <a:pt x="14" y="0"/>
                    <a:pt x="13" y="16"/>
                    <a:pt x="11" y="18"/>
                  </a:cubicBezTo>
                  <a:cubicBezTo>
                    <a:pt x="9" y="20"/>
                    <a:pt x="0" y="8"/>
                    <a:pt x="0" y="8"/>
                  </a:cubicBezTo>
                  <a:lnTo>
                    <a:pt x="14" y="0"/>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2" name="任意多边形 63"/>
            <p:cNvSpPr/>
            <p:nvPr/>
          </p:nvSpPr>
          <p:spPr bwMode="auto">
            <a:xfrm>
              <a:off x="5759451" y="2462213"/>
              <a:ext cx="115888" cy="96838"/>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5" y="16"/>
                    <a:pt x="17" y="15"/>
                  </a:cubicBezTo>
                  <a:cubicBezTo>
                    <a:pt x="19" y="14"/>
                    <a:pt x="15" y="0"/>
                    <a:pt x="15" y="0"/>
                  </a:cubicBezTo>
                  <a:lnTo>
                    <a:pt x="0" y="8"/>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3" name="任意多边形 64"/>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4" name="任意多边形 66"/>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5" name="任意多边形 67"/>
            <p:cNvSpPr/>
            <p:nvPr/>
          </p:nvSpPr>
          <p:spPr bwMode="auto">
            <a:xfrm>
              <a:off x="6262688" y="3189288"/>
              <a:ext cx="338138" cy="357188"/>
            </a:xfrm>
            <a:custGeom>
              <a:avLst/>
              <a:gdLst>
                <a:gd name="T0" fmla="*/ 18 w 56"/>
                <a:gd name="T1" fmla="*/ 0 h 59"/>
                <a:gd name="T2" fmla="*/ 56 w 56"/>
                <a:gd name="T3" fmla="*/ 51 h 59"/>
                <a:gd name="T4" fmla="*/ 47 w 56"/>
                <a:gd name="T5" fmla="*/ 59 h 59"/>
                <a:gd name="T6" fmla="*/ 16 w 56"/>
                <a:gd name="T7" fmla="*/ 38 h 59"/>
                <a:gd name="T8" fmla="*/ 1 w 56"/>
                <a:gd name="T9" fmla="*/ 17 h 59"/>
                <a:gd name="T10" fmla="*/ 0 w 56"/>
                <a:gd name="T11" fmla="*/ 2 h 59"/>
                <a:gd name="T12" fmla="*/ 18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8" y="0"/>
                  </a:moveTo>
                  <a:cubicBezTo>
                    <a:pt x="56" y="51"/>
                    <a:pt x="56" y="51"/>
                    <a:pt x="56" y="51"/>
                  </a:cubicBezTo>
                  <a:cubicBezTo>
                    <a:pt x="47" y="59"/>
                    <a:pt x="47" y="59"/>
                    <a:pt x="47" y="59"/>
                  </a:cubicBezTo>
                  <a:cubicBezTo>
                    <a:pt x="47" y="59"/>
                    <a:pt x="28" y="50"/>
                    <a:pt x="16" y="38"/>
                  </a:cubicBezTo>
                  <a:cubicBezTo>
                    <a:pt x="3" y="27"/>
                    <a:pt x="1" y="17"/>
                    <a:pt x="1" y="17"/>
                  </a:cubicBezTo>
                  <a:cubicBezTo>
                    <a:pt x="0" y="2"/>
                    <a:pt x="0" y="2"/>
                    <a:pt x="0" y="2"/>
                  </a:cubicBezTo>
                  <a:lnTo>
                    <a:pt x="18" y="0"/>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6" name="任意多边形 68"/>
            <p:cNvSpPr/>
            <p:nvPr/>
          </p:nvSpPr>
          <p:spPr bwMode="auto">
            <a:xfrm>
              <a:off x="5905501" y="2025651"/>
              <a:ext cx="120650" cy="96838"/>
            </a:xfrm>
            <a:custGeom>
              <a:avLst/>
              <a:gdLst>
                <a:gd name="T0" fmla="*/ 15 w 76"/>
                <a:gd name="T1" fmla="*/ 61 h 61"/>
                <a:gd name="T2" fmla="*/ 76 w 76"/>
                <a:gd name="T3" fmla="*/ 23 h 61"/>
                <a:gd name="T4" fmla="*/ 61 w 76"/>
                <a:gd name="T5" fmla="*/ 0 h 61"/>
                <a:gd name="T6" fmla="*/ 0 w 76"/>
                <a:gd name="T7" fmla="*/ 35 h 61"/>
                <a:gd name="T8" fmla="*/ 15 w 76"/>
                <a:gd name="T9" fmla="*/ 61 h 61"/>
              </a:gdLst>
              <a:ahLst/>
              <a:cxnLst>
                <a:cxn ang="0">
                  <a:pos x="T0" y="T1"/>
                </a:cxn>
                <a:cxn ang="0">
                  <a:pos x="T2" y="T3"/>
                </a:cxn>
                <a:cxn ang="0">
                  <a:pos x="T4" y="T5"/>
                </a:cxn>
                <a:cxn ang="0">
                  <a:pos x="T6" y="T7"/>
                </a:cxn>
                <a:cxn ang="0">
                  <a:pos x="T8" y="T9"/>
                </a:cxn>
              </a:cxnLst>
              <a:rect l="0" t="0" r="r" b="b"/>
              <a:pathLst>
                <a:path w="76" h="61">
                  <a:moveTo>
                    <a:pt x="15" y="61"/>
                  </a:moveTo>
                  <a:lnTo>
                    <a:pt x="76" y="23"/>
                  </a:lnTo>
                  <a:lnTo>
                    <a:pt x="61" y="0"/>
                  </a:lnTo>
                  <a:lnTo>
                    <a:pt x="0" y="35"/>
                  </a:lnTo>
                  <a:lnTo>
                    <a:pt x="15"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7" name="任意多边形 69"/>
            <p:cNvSpPr/>
            <p:nvPr/>
          </p:nvSpPr>
          <p:spPr bwMode="auto">
            <a:xfrm>
              <a:off x="5656263" y="1528763"/>
              <a:ext cx="473075" cy="357188"/>
            </a:xfrm>
            <a:custGeom>
              <a:avLst/>
              <a:gdLst>
                <a:gd name="T0" fmla="*/ 78 w 78"/>
                <a:gd name="T1" fmla="*/ 2 h 59"/>
                <a:gd name="T2" fmla="*/ 77 w 78"/>
                <a:gd name="T3" fmla="*/ 0 h 59"/>
                <a:gd name="T4" fmla="*/ 2 w 78"/>
                <a:gd name="T5" fmla="*/ 1 h 59"/>
                <a:gd name="T6" fmla="*/ 0 w 78"/>
                <a:gd name="T7" fmla="*/ 3 h 59"/>
                <a:gd name="T8" fmla="*/ 24 w 78"/>
                <a:gd name="T9" fmla="*/ 51 h 59"/>
                <a:gd name="T10" fmla="*/ 28 w 78"/>
                <a:gd name="T11" fmla="*/ 57 h 59"/>
                <a:gd name="T12" fmla="*/ 30 w 78"/>
                <a:gd name="T13" fmla="*/ 57 h 59"/>
                <a:gd name="T14" fmla="*/ 78 w 78"/>
                <a:gd name="T15" fmla="*/ 2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9">
                  <a:moveTo>
                    <a:pt x="78" y="2"/>
                  </a:moveTo>
                  <a:cubicBezTo>
                    <a:pt x="78" y="1"/>
                    <a:pt x="78" y="0"/>
                    <a:pt x="77" y="0"/>
                  </a:cubicBezTo>
                  <a:cubicBezTo>
                    <a:pt x="2" y="1"/>
                    <a:pt x="2" y="1"/>
                    <a:pt x="2" y="1"/>
                  </a:cubicBezTo>
                  <a:cubicBezTo>
                    <a:pt x="1" y="0"/>
                    <a:pt x="0" y="2"/>
                    <a:pt x="0" y="3"/>
                  </a:cubicBezTo>
                  <a:cubicBezTo>
                    <a:pt x="24" y="51"/>
                    <a:pt x="24" y="51"/>
                    <a:pt x="24" y="51"/>
                  </a:cubicBezTo>
                  <a:cubicBezTo>
                    <a:pt x="28" y="57"/>
                    <a:pt x="28" y="57"/>
                    <a:pt x="28" y="57"/>
                  </a:cubicBezTo>
                  <a:cubicBezTo>
                    <a:pt x="28" y="58"/>
                    <a:pt x="30" y="59"/>
                    <a:pt x="30" y="57"/>
                  </a:cubicBezTo>
                  <a:lnTo>
                    <a:pt x="78" y="2"/>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8" name="椭圆 137"/>
            <p:cNvSpPr/>
            <p:nvPr/>
          </p:nvSpPr>
          <p:spPr bwMode="auto">
            <a:xfrm>
              <a:off x="5621338" y="1468438"/>
              <a:ext cx="34925" cy="36513"/>
            </a:xfrm>
            <a:prstGeom prst="ellipse">
              <a:avLst/>
            </a:pr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9" name="任意多边形 46"/>
            <p:cNvSpPr/>
            <p:nvPr/>
          </p:nvSpPr>
          <p:spPr bwMode="auto">
            <a:xfrm>
              <a:off x="4870451" y="2638426"/>
              <a:ext cx="307975" cy="247650"/>
            </a:xfrm>
            <a:custGeom>
              <a:avLst/>
              <a:gdLst>
                <a:gd name="T0" fmla="*/ 30 w 51"/>
                <a:gd name="T1" fmla="*/ 41 h 41"/>
                <a:gd name="T2" fmla="*/ 26 w 51"/>
                <a:gd name="T3" fmla="*/ 33 h 41"/>
                <a:gd name="T4" fmla="*/ 17 w 51"/>
                <a:gd name="T5" fmla="*/ 26 h 41"/>
                <a:gd name="T6" fmla="*/ 24 w 51"/>
                <a:gd name="T7" fmla="*/ 23 h 41"/>
                <a:gd name="T8" fmla="*/ 51 w 51"/>
                <a:gd name="T9" fmla="*/ 4 h 41"/>
                <a:gd name="T10" fmla="*/ 16 w 51"/>
                <a:gd name="T11" fmla="*/ 2 h 41"/>
                <a:gd name="T12" fmla="*/ 1 w 51"/>
                <a:gd name="T13" fmla="*/ 28 h 41"/>
                <a:gd name="T14" fmla="*/ 19 w 51"/>
                <a:gd name="T15" fmla="*/ 39 h 41"/>
                <a:gd name="T16" fmla="*/ 30 w 5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1">
                  <a:moveTo>
                    <a:pt x="30" y="41"/>
                  </a:moveTo>
                  <a:cubicBezTo>
                    <a:pt x="26" y="33"/>
                    <a:pt x="26" y="33"/>
                    <a:pt x="26" y="33"/>
                  </a:cubicBezTo>
                  <a:cubicBezTo>
                    <a:pt x="26" y="33"/>
                    <a:pt x="18" y="31"/>
                    <a:pt x="17" y="26"/>
                  </a:cubicBezTo>
                  <a:cubicBezTo>
                    <a:pt x="17" y="21"/>
                    <a:pt x="24" y="23"/>
                    <a:pt x="24" y="23"/>
                  </a:cubicBezTo>
                  <a:cubicBezTo>
                    <a:pt x="24" y="23"/>
                    <a:pt x="51" y="9"/>
                    <a:pt x="51" y="4"/>
                  </a:cubicBezTo>
                  <a:cubicBezTo>
                    <a:pt x="51" y="0"/>
                    <a:pt x="19" y="0"/>
                    <a:pt x="16" y="2"/>
                  </a:cubicBezTo>
                  <a:cubicBezTo>
                    <a:pt x="13" y="4"/>
                    <a:pt x="0" y="24"/>
                    <a:pt x="1" y="28"/>
                  </a:cubicBezTo>
                  <a:cubicBezTo>
                    <a:pt x="2" y="32"/>
                    <a:pt x="19" y="39"/>
                    <a:pt x="19" y="39"/>
                  </a:cubicBezTo>
                  <a:lnTo>
                    <a:pt x="30" y="41"/>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0" name="任意多边形 24"/>
            <p:cNvSpPr/>
            <p:nvPr/>
          </p:nvSpPr>
          <p:spPr bwMode="auto">
            <a:xfrm>
              <a:off x="4089401" y="2905126"/>
              <a:ext cx="314325" cy="260350"/>
            </a:xfrm>
            <a:custGeom>
              <a:avLst/>
              <a:gdLst>
                <a:gd name="T0" fmla="*/ 31 w 52"/>
                <a:gd name="T1" fmla="*/ 43 h 43"/>
                <a:gd name="T2" fmla="*/ 26 w 52"/>
                <a:gd name="T3" fmla="*/ 35 h 43"/>
                <a:gd name="T4" fmla="*/ 17 w 52"/>
                <a:gd name="T5" fmla="*/ 28 h 43"/>
                <a:gd name="T6" fmla="*/ 24 w 52"/>
                <a:gd name="T7" fmla="*/ 24 h 43"/>
                <a:gd name="T8" fmla="*/ 52 w 52"/>
                <a:gd name="T9" fmla="*/ 4 h 43"/>
                <a:gd name="T10" fmla="*/ 16 w 52"/>
                <a:gd name="T11" fmla="*/ 3 h 43"/>
                <a:gd name="T12" fmla="*/ 1 w 52"/>
                <a:gd name="T13" fmla="*/ 30 h 43"/>
                <a:gd name="T14" fmla="*/ 19 w 52"/>
                <a:gd name="T15" fmla="*/ 41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6" y="35"/>
                    <a:pt x="26" y="35"/>
                    <a:pt x="26" y="35"/>
                  </a:cubicBezTo>
                  <a:cubicBezTo>
                    <a:pt x="26" y="35"/>
                    <a:pt x="18" y="33"/>
                    <a:pt x="17" y="28"/>
                  </a:cubicBezTo>
                  <a:cubicBezTo>
                    <a:pt x="17" y="23"/>
                    <a:pt x="24" y="24"/>
                    <a:pt x="24" y="24"/>
                  </a:cubicBezTo>
                  <a:cubicBezTo>
                    <a:pt x="24" y="24"/>
                    <a:pt x="52" y="10"/>
                    <a:pt x="52" y="4"/>
                  </a:cubicBezTo>
                  <a:cubicBezTo>
                    <a:pt x="52" y="0"/>
                    <a:pt x="19" y="0"/>
                    <a:pt x="16" y="3"/>
                  </a:cubicBezTo>
                  <a:cubicBezTo>
                    <a:pt x="12" y="5"/>
                    <a:pt x="0" y="26"/>
                    <a:pt x="1" y="30"/>
                  </a:cubicBezTo>
                  <a:cubicBezTo>
                    <a:pt x="2" y="34"/>
                    <a:pt x="19" y="41"/>
                    <a:pt x="19" y="41"/>
                  </a:cubicBezTo>
                  <a:lnTo>
                    <a:pt x="31" y="43"/>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1" name="任意多边形 65"/>
            <p:cNvSpPr/>
            <p:nvPr/>
          </p:nvSpPr>
          <p:spPr bwMode="auto">
            <a:xfrm>
              <a:off x="5505451" y="2219326"/>
              <a:ext cx="314325" cy="261938"/>
            </a:xfrm>
            <a:custGeom>
              <a:avLst/>
              <a:gdLst>
                <a:gd name="T0" fmla="*/ 31 w 52"/>
                <a:gd name="T1" fmla="*/ 43 h 43"/>
                <a:gd name="T2" fmla="*/ 27 w 52"/>
                <a:gd name="T3" fmla="*/ 36 h 43"/>
                <a:gd name="T4" fmla="*/ 18 w 52"/>
                <a:gd name="T5" fmla="*/ 28 h 43"/>
                <a:gd name="T6" fmla="*/ 24 w 52"/>
                <a:gd name="T7" fmla="*/ 24 h 43"/>
                <a:gd name="T8" fmla="*/ 52 w 52"/>
                <a:gd name="T9" fmla="*/ 4 h 43"/>
                <a:gd name="T10" fmla="*/ 16 w 52"/>
                <a:gd name="T11" fmla="*/ 3 h 43"/>
                <a:gd name="T12" fmla="*/ 1 w 52"/>
                <a:gd name="T13" fmla="*/ 30 h 43"/>
                <a:gd name="T14" fmla="*/ 19 w 52"/>
                <a:gd name="T15" fmla="*/ 42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7" y="36"/>
                    <a:pt x="27" y="36"/>
                    <a:pt x="27" y="36"/>
                  </a:cubicBezTo>
                  <a:cubicBezTo>
                    <a:pt x="27" y="36"/>
                    <a:pt x="18" y="33"/>
                    <a:pt x="18" y="28"/>
                  </a:cubicBezTo>
                  <a:cubicBezTo>
                    <a:pt x="17" y="23"/>
                    <a:pt x="24" y="24"/>
                    <a:pt x="24" y="24"/>
                  </a:cubicBezTo>
                  <a:cubicBezTo>
                    <a:pt x="24" y="24"/>
                    <a:pt x="52" y="10"/>
                    <a:pt x="52" y="4"/>
                  </a:cubicBezTo>
                  <a:cubicBezTo>
                    <a:pt x="52" y="0"/>
                    <a:pt x="19" y="1"/>
                    <a:pt x="16" y="3"/>
                  </a:cubicBezTo>
                  <a:cubicBezTo>
                    <a:pt x="12" y="6"/>
                    <a:pt x="0" y="26"/>
                    <a:pt x="1" y="30"/>
                  </a:cubicBezTo>
                  <a:cubicBezTo>
                    <a:pt x="2" y="34"/>
                    <a:pt x="19" y="42"/>
                    <a:pt x="19" y="42"/>
                  </a:cubicBezTo>
                  <a:lnTo>
                    <a:pt x="31" y="43"/>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57" name="文本框 56"/>
          <p:cNvSpPr txBox="1"/>
          <p:nvPr/>
        </p:nvSpPr>
        <p:spPr>
          <a:xfrm>
            <a:off x="283845" y="3770630"/>
            <a:ext cx="11605260" cy="2614930"/>
          </a:xfrm>
          <a:prstGeom prst="rect">
            <a:avLst/>
          </a:prstGeom>
          <a:noFill/>
          <a:ln>
            <a:solidFill>
              <a:srgbClr val="FFC000"/>
            </a:solidFill>
          </a:ln>
        </p:spPr>
        <p:txBody>
          <a:bodyPr wrap="square" rtlCol="0" anchor="t">
            <a:spAutoFit/>
          </a:bodyPr>
          <a:p>
            <a:r>
              <a:rPr lang="en-US" altLang="zh-CN" sz="2000" b="1">
                <a:solidFill>
                  <a:schemeClr val="accent1">
                    <a:lumMod val="50000"/>
                  </a:schemeClr>
                </a:solidFill>
                <a:sym typeface="+mn-ea"/>
              </a:rPr>
              <a:t>  </a:t>
            </a:r>
            <a:r>
              <a:rPr lang="zh-CN" altLang="en-US" sz="2000" b="1">
                <a:solidFill>
                  <a:schemeClr val="accent1">
                    <a:lumMod val="50000"/>
                  </a:schemeClr>
                </a:solidFill>
                <a:sym typeface="+mn-ea"/>
              </a:rPr>
              <a:t>这种表达合适吗？</a:t>
            </a:r>
            <a:endParaRPr lang="zh-CN" altLang="en-US" sz="2000"/>
          </a:p>
          <a:p>
            <a:pPr marL="342900" indent="-342900">
              <a:buFont typeface="Arial" panose="020B0604020202020204" pitchFamily="34" charset="0"/>
              <a:buChar char="•"/>
            </a:pPr>
            <a:r>
              <a:rPr lang="zh-CN" altLang="en-US" sz="2400" u="sng">
                <a:solidFill>
                  <a:srgbClr val="C00000"/>
                </a:solidFill>
              </a:rPr>
              <a:t>Located in the middle of China</a:t>
            </a:r>
            <a:r>
              <a:rPr lang="zh-CN" altLang="en-US" sz="2400"/>
              <a:t>, Henan has suffered severe flood catastrophe in July, causing a lot of damages and inconvenience.</a:t>
            </a:r>
            <a:r>
              <a:rPr lang="en-US" altLang="zh-CN" sz="2400"/>
              <a:t> </a:t>
            </a:r>
            <a:r>
              <a:rPr lang="zh-CN" altLang="en-US" sz="2400"/>
              <a:t>Therefore, a great many daily needs are badly wanted. </a:t>
            </a:r>
            <a:endParaRPr lang="zh-CN" altLang="en-US" sz="2400"/>
          </a:p>
          <a:p>
            <a:pPr marL="342900" indent="-342900">
              <a:buFont typeface="Arial" panose="020B0604020202020204" pitchFamily="34" charset="0"/>
              <a:buChar char="•"/>
            </a:pPr>
            <a:r>
              <a:rPr lang="en-US" altLang="zh-CN" sz="2400" u="sng">
                <a:solidFill>
                  <a:srgbClr val="C00000"/>
                </a:solidFill>
              </a:rPr>
              <a:t>It's a good idea</a:t>
            </a:r>
            <a:r>
              <a:rPr lang="en-US" altLang="zh-CN" sz="2400"/>
              <a:t> to donate money or goods to the disaster-stricken area. </a:t>
            </a:r>
            <a:r>
              <a:rPr lang="en-US" altLang="zh-CN" sz="2400" u="sng">
                <a:solidFill>
                  <a:srgbClr val="C00000"/>
                </a:solidFill>
              </a:rPr>
              <a:t>By this way, we can help solve this problem</a:t>
            </a:r>
            <a:r>
              <a:rPr lang="en-US" altLang="zh-CN" sz="2400"/>
              <a:t>, and promote the development of Henan after this terrible disaster. </a:t>
            </a:r>
            <a:endParaRPr lang="en-US" altLang="zh-CN" sz="2400">
              <a:sym typeface="+mn-ea"/>
            </a:endParaRPr>
          </a:p>
        </p:txBody>
      </p:sp>
      <p:sp>
        <p:nvSpPr>
          <p:cNvPr id="58" name="文本框 57"/>
          <p:cNvSpPr txBox="1"/>
          <p:nvPr/>
        </p:nvSpPr>
        <p:spPr>
          <a:xfrm>
            <a:off x="338455" y="1172210"/>
            <a:ext cx="11546205" cy="829945"/>
          </a:xfrm>
          <a:prstGeom prst="rect">
            <a:avLst/>
          </a:prstGeom>
          <a:noFill/>
          <a:ln>
            <a:solidFill>
              <a:schemeClr val="accent1"/>
            </a:solidFill>
          </a:ln>
        </p:spPr>
        <p:txBody>
          <a:bodyPr wrap="square" rtlCol="0" anchor="t">
            <a:spAutoFit/>
          </a:bodyPr>
          <a:p>
            <a:r>
              <a:rPr lang="en-US" altLang="zh-CN" sz="2400"/>
              <a:t>  </a:t>
            </a:r>
            <a:r>
              <a:rPr lang="zh-CN" altLang="en-US" sz="2400"/>
              <a:t>仔细审题，明晰交际对象，需要用什么样的语气和措辞，然后用</a:t>
            </a:r>
            <a:r>
              <a:rPr lang="zh-CN" altLang="en-US" sz="2400" b="1">
                <a:solidFill>
                  <a:srgbClr val="C00000"/>
                </a:solidFill>
              </a:rPr>
              <a:t>简练的</a:t>
            </a:r>
            <a:r>
              <a:rPr lang="zh-CN" altLang="en-US" sz="2400"/>
              <a:t>语言</a:t>
            </a:r>
            <a:r>
              <a:rPr lang="zh-CN" altLang="en-US" sz="2400" b="1">
                <a:solidFill>
                  <a:srgbClr val="C00000"/>
                </a:solidFill>
              </a:rPr>
              <a:t>清楚地</a:t>
            </a:r>
            <a:r>
              <a:rPr lang="zh-CN" altLang="en-US" sz="2400"/>
              <a:t>表达要点。避免语言过于繁琐夸张和堆砌辞藻。</a:t>
            </a:r>
            <a:endParaRPr lang="zh-CN" altLang="en-US" sz="2400"/>
          </a:p>
        </p:txBody>
      </p:sp>
      <p:sp>
        <p:nvSpPr>
          <p:cNvPr id="59" name="文本框 58"/>
          <p:cNvSpPr txBox="1"/>
          <p:nvPr/>
        </p:nvSpPr>
        <p:spPr>
          <a:xfrm>
            <a:off x="337820" y="2088515"/>
            <a:ext cx="11547475" cy="1506855"/>
          </a:xfrm>
          <a:prstGeom prst="rect">
            <a:avLst/>
          </a:prstGeom>
          <a:noFill/>
          <a:ln>
            <a:solidFill>
              <a:srgbClr val="7030A0"/>
            </a:solidFill>
          </a:ln>
        </p:spPr>
        <p:txBody>
          <a:bodyPr wrap="square" rtlCol="0" anchor="t">
            <a:spAutoFit/>
          </a:bodyPr>
          <a:p>
            <a:r>
              <a:rPr lang="en-US" altLang="zh-CN" sz="2000" b="1">
                <a:solidFill>
                  <a:schemeClr val="accent1">
                    <a:lumMod val="50000"/>
                  </a:schemeClr>
                </a:solidFill>
                <a:sym typeface="+mn-ea"/>
              </a:rPr>
              <a:t>   </a:t>
            </a:r>
            <a:r>
              <a:rPr lang="zh-CN" altLang="en-US" sz="2000" b="1">
                <a:solidFill>
                  <a:schemeClr val="accent1">
                    <a:lumMod val="50000"/>
                  </a:schemeClr>
                </a:solidFill>
                <a:sym typeface="+mn-ea"/>
              </a:rPr>
              <a:t>可以用一些号召性的谚语，耳熟能详，言简意赅：</a:t>
            </a:r>
            <a:endParaRPr lang="zh-CN" altLang="en-US" sz="2000" b="1">
              <a:solidFill>
                <a:schemeClr val="accent1">
                  <a:lumMod val="50000"/>
                </a:schemeClr>
              </a:solidFill>
              <a:sym typeface="+mn-ea"/>
            </a:endParaRPr>
          </a:p>
          <a:p>
            <a:pPr marL="342900" indent="-342900">
              <a:buFont typeface="Arial" panose="020B0604020202020204" pitchFamily="34" charset="0"/>
              <a:buChar char="•"/>
            </a:pPr>
            <a:r>
              <a:rPr lang="en-US" altLang="zh-CN" sz="2400">
                <a:sym typeface="+mn-ea"/>
              </a:rPr>
              <a:t>One good turn deserves another.   善</a:t>
            </a:r>
            <a:r>
              <a:rPr lang="zh-CN" altLang="en-US" sz="2400">
                <a:sym typeface="+mn-ea"/>
              </a:rPr>
              <a:t>来</a:t>
            </a:r>
            <a:r>
              <a:rPr lang="en-US" altLang="zh-CN" sz="2400">
                <a:sym typeface="+mn-ea"/>
              </a:rPr>
              <a:t>善</a:t>
            </a:r>
            <a:r>
              <a:rPr lang="zh-CN" altLang="en-US" sz="2400">
                <a:sym typeface="+mn-ea"/>
              </a:rPr>
              <a:t>往</a:t>
            </a:r>
            <a:r>
              <a:rPr lang="en-US" altLang="zh-CN" sz="2400">
                <a:sym typeface="+mn-ea"/>
              </a:rPr>
              <a:t>； 爱出者爱返，福往者福来</a:t>
            </a:r>
            <a:r>
              <a:rPr lang="zh-CN" altLang="en-US" sz="2400">
                <a:sym typeface="+mn-ea"/>
              </a:rPr>
              <a:t>。</a:t>
            </a:r>
            <a:endParaRPr lang="en-US" altLang="zh-CN" sz="2400">
              <a:sym typeface="+mn-ea"/>
            </a:endParaRPr>
          </a:p>
          <a:p>
            <a:pPr marL="342900" indent="-342900">
              <a:buFont typeface="Arial" panose="020B0604020202020204" pitchFamily="34" charset="0"/>
              <a:buChar char="•"/>
            </a:pPr>
            <a:r>
              <a:rPr lang="en-US" altLang="zh-CN" sz="2400">
                <a:sym typeface="+mn-ea"/>
              </a:rPr>
              <a:t>Inundation knows no feelings, but the worst of times reveals the best in people.   洪水无情，人间有爱   </a:t>
            </a:r>
            <a:r>
              <a:rPr lang="en-US" altLang="zh-CN" sz="2400" i="1" baseline="-25000">
                <a:solidFill>
                  <a:schemeClr val="accent2">
                    <a:lumMod val="50000"/>
                  </a:schemeClr>
                </a:solidFill>
                <a:sym typeface="+mn-ea"/>
              </a:rPr>
              <a:t> inundation/ˌɪnʌnˈdeɪʃn/ 洪水; 泛滥</a:t>
            </a:r>
            <a:endParaRPr lang="en-US" altLang="zh-CN" sz="2400" i="1" baseline="-25000">
              <a:solidFill>
                <a:schemeClr val="accent2">
                  <a:lumMod val="50000"/>
                </a:schemeClr>
              </a:solidFill>
              <a:sym typeface="+mn-ea"/>
            </a:endParaRPr>
          </a:p>
        </p:txBody>
      </p:sp>
      <p:sp>
        <p:nvSpPr>
          <p:cNvPr id="61" name="文本框 60"/>
          <p:cNvSpPr txBox="1"/>
          <p:nvPr/>
        </p:nvSpPr>
        <p:spPr>
          <a:xfrm>
            <a:off x="4264025" y="4848225"/>
            <a:ext cx="6482080" cy="460375"/>
          </a:xfrm>
          <a:prstGeom prst="rect">
            <a:avLst/>
          </a:prstGeom>
          <a:noFill/>
        </p:spPr>
        <p:txBody>
          <a:bodyPr wrap="none" rtlCol="0" anchor="t">
            <a:spAutoFit/>
          </a:bodyPr>
          <a:p>
            <a:r>
              <a:rPr lang="en-US" altLang="zh-CN" sz="2400">
                <a:solidFill>
                  <a:schemeClr val="accent1">
                    <a:lumMod val="50000"/>
                  </a:schemeClr>
                </a:solidFill>
                <a:sym typeface="+mn-ea"/>
              </a:rPr>
              <a:t>(</a:t>
            </a:r>
            <a:r>
              <a:rPr lang="zh-CN" altLang="en-US" sz="2400">
                <a:solidFill>
                  <a:schemeClr val="accent1">
                    <a:lumMod val="50000"/>
                  </a:schemeClr>
                </a:solidFill>
                <a:sym typeface="+mn-ea"/>
              </a:rPr>
              <a:t>与主题无关，联想过度，语言累赘，冗余信息</a:t>
            </a:r>
            <a:r>
              <a:rPr lang="en-US" altLang="zh-CN" sz="2400">
                <a:solidFill>
                  <a:schemeClr val="accent1">
                    <a:lumMod val="50000"/>
                  </a:schemeClr>
                </a:solidFill>
                <a:sym typeface="+mn-ea"/>
              </a:rPr>
              <a:t>)</a:t>
            </a:r>
            <a:endParaRPr lang="en-US" altLang="zh-CN" sz="2400">
              <a:solidFill>
                <a:schemeClr val="accent1">
                  <a:lumMod val="50000"/>
                </a:schemeClr>
              </a:solidFill>
              <a:sym typeface="+mn-ea"/>
            </a:endParaRPr>
          </a:p>
        </p:txBody>
      </p:sp>
      <p:sp>
        <p:nvSpPr>
          <p:cNvPr id="62" name="文本框 61"/>
          <p:cNvSpPr txBox="1"/>
          <p:nvPr/>
        </p:nvSpPr>
        <p:spPr>
          <a:xfrm>
            <a:off x="4024630" y="5925185"/>
            <a:ext cx="7870190" cy="460375"/>
          </a:xfrm>
          <a:prstGeom prst="rect">
            <a:avLst/>
          </a:prstGeom>
          <a:noFill/>
        </p:spPr>
        <p:txBody>
          <a:bodyPr wrap="none" rtlCol="0" anchor="t">
            <a:spAutoFit/>
          </a:bodyPr>
          <a:p>
            <a:r>
              <a:rPr lang="en-US" altLang="zh-CN" sz="2400">
                <a:solidFill>
                  <a:schemeClr val="accent1">
                    <a:lumMod val="50000"/>
                  </a:schemeClr>
                </a:solidFill>
                <a:sym typeface="+mn-ea"/>
              </a:rPr>
              <a:t>(思维混乱、没有焦点 —— </a:t>
            </a:r>
            <a:r>
              <a:rPr lang="zh-CN" altLang="en-US" sz="2400">
                <a:solidFill>
                  <a:schemeClr val="accent1">
                    <a:lumMod val="50000"/>
                  </a:schemeClr>
                </a:solidFill>
                <a:sym typeface="+mn-ea"/>
              </a:rPr>
              <a:t>不是建议，而是强有力地号召</a:t>
            </a:r>
            <a:r>
              <a:rPr lang="en-US" altLang="zh-CN" sz="2400">
                <a:solidFill>
                  <a:schemeClr val="accent1">
                    <a:lumMod val="50000"/>
                  </a:schemeClr>
                </a:solidFill>
                <a:sym typeface="+mn-ea"/>
              </a:rPr>
              <a:t>)</a:t>
            </a:r>
            <a:endParaRPr lang="en-US" altLang="zh-CN" sz="2400">
              <a:solidFill>
                <a:schemeClr val="accent1">
                  <a:lumMod val="50000"/>
                </a:schemeClr>
              </a:solidFill>
              <a:sym typeface="+mn-ea"/>
            </a:endParaRPr>
          </a:p>
        </p:txBody>
      </p:sp>
      <p:grpSp>
        <p:nvGrpSpPr>
          <p:cNvPr id="2" name="组合 2"/>
          <p:cNvGrpSpPr>
            <a:grpSpLocks noChangeAspect="1"/>
          </p:cNvGrpSpPr>
          <p:nvPr/>
        </p:nvGrpSpPr>
        <p:grpSpPr>
          <a:xfrm>
            <a:off x="10313035" y="1534160"/>
            <a:ext cx="1820545" cy="1230630"/>
            <a:chOff x="3096040" y="1605280"/>
            <a:chExt cx="5999921" cy="3647440"/>
          </a:xfrm>
        </p:grpSpPr>
        <p:sp>
          <p:nvSpPr>
            <p:cNvPr id="3" name="椭圆 2"/>
            <p:cNvSpPr/>
            <p:nvPr/>
          </p:nvSpPr>
          <p:spPr bwMode="auto">
            <a:xfrm>
              <a:off x="3284643" y="1785463"/>
              <a:ext cx="618010" cy="618853"/>
            </a:xfrm>
            <a:prstGeom prst="ellipse">
              <a:avLst/>
            </a:prstGeom>
            <a:solidFill>
              <a:srgbClr val="FF65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 name="椭圆 4"/>
            <p:cNvSpPr/>
            <p:nvPr/>
          </p:nvSpPr>
          <p:spPr bwMode="auto">
            <a:xfrm>
              <a:off x="3096040" y="5010231"/>
              <a:ext cx="5969610" cy="242489"/>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 name="椭圆 5"/>
            <p:cNvSpPr/>
            <p:nvPr/>
          </p:nvSpPr>
          <p:spPr bwMode="auto">
            <a:xfrm>
              <a:off x="3096040" y="2094468"/>
              <a:ext cx="1518925" cy="1520609"/>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 name="任意多边形 7"/>
            <p:cNvSpPr/>
            <p:nvPr/>
          </p:nvSpPr>
          <p:spPr bwMode="auto">
            <a:xfrm>
              <a:off x="3772989" y="2740264"/>
              <a:ext cx="156608" cy="2402999"/>
            </a:xfrm>
            <a:custGeom>
              <a:avLst/>
              <a:gdLst>
                <a:gd name="T0" fmla="*/ 186 w 186"/>
                <a:gd name="T1" fmla="*/ 2854 h 2854"/>
                <a:gd name="T2" fmla="*/ 0 w 186"/>
                <a:gd name="T3" fmla="*/ 2854 h 2854"/>
                <a:gd name="T4" fmla="*/ 84 w 186"/>
                <a:gd name="T5" fmla="*/ 0 h 2854"/>
                <a:gd name="T6" fmla="*/ 186 w 186"/>
                <a:gd name="T7" fmla="*/ 2854 h 2854"/>
              </a:gdLst>
              <a:ahLst/>
              <a:cxnLst>
                <a:cxn ang="0">
                  <a:pos x="T0" y="T1"/>
                </a:cxn>
                <a:cxn ang="0">
                  <a:pos x="T2" y="T3"/>
                </a:cxn>
                <a:cxn ang="0">
                  <a:pos x="T4" y="T5"/>
                </a:cxn>
                <a:cxn ang="0">
                  <a:pos x="T6" y="T7"/>
                </a:cxn>
              </a:cxnLst>
              <a:rect l="0" t="0" r="r" b="b"/>
              <a:pathLst>
                <a:path w="186" h="2854">
                  <a:moveTo>
                    <a:pt x="186" y="2854"/>
                  </a:moveTo>
                  <a:lnTo>
                    <a:pt x="0" y="2854"/>
                  </a:lnTo>
                  <a:lnTo>
                    <a:pt x="84" y="0"/>
                  </a:lnTo>
                  <a:lnTo>
                    <a:pt x="186" y="2854"/>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 name="任意多边形 8"/>
            <p:cNvSpPr/>
            <p:nvPr/>
          </p:nvSpPr>
          <p:spPr bwMode="auto">
            <a:xfrm>
              <a:off x="3836979" y="2964229"/>
              <a:ext cx="188603" cy="288798"/>
            </a:xfrm>
            <a:custGeom>
              <a:avLst/>
              <a:gdLst>
                <a:gd name="T0" fmla="*/ 24 w 224"/>
                <a:gd name="T1" fmla="*/ 275 h 343"/>
                <a:gd name="T2" fmla="*/ 224 w 224"/>
                <a:gd name="T3" fmla="*/ 0 h 343"/>
                <a:gd name="T4" fmla="*/ 22 w 224"/>
                <a:gd name="T5" fmla="*/ 343 h 343"/>
                <a:gd name="T6" fmla="*/ 0 w 224"/>
                <a:gd name="T7" fmla="*/ 303 h 343"/>
                <a:gd name="T8" fmla="*/ 24 w 224"/>
                <a:gd name="T9" fmla="*/ 275 h 343"/>
              </a:gdLst>
              <a:ahLst/>
              <a:cxnLst>
                <a:cxn ang="0">
                  <a:pos x="T0" y="T1"/>
                </a:cxn>
                <a:cxn ang="0">
                  <a:pos x="T2" y="T3"/>
                </a:cxn>
                <a:cxn ang="0">
                  <a:pos x="T4" y="T5"/>
                </a:cxn>
                <a:cxn ang="0">
                  <a:pos x="T6" y="T7"/>
                </a:cxn>
                <a:cxn ang="0">
                  <a:pos x="T8" y="T9"/>
                </a:cxn>
              </a:cxnLst>
              <a:rect l="0" t="0" r="r" b="b"/>
              <a:pathLst>
                <a:path w="224" h="343">
                  <a:moveTo>
                    <a:pt x="24" y="275"/>
                  </a:moveTo>
                  <a:lnTo>
                    <a:pt x="224" y="0"/>
                  </a:lnTo>
                  <a:lnTo>
                    <a:pt x="22" y="343"/>
                  </a:lnTo>
                  <a:lnTo>
                    <a:pt x="0" y="303"/>
                  </a:lnTo>
                  <a:lnTo>
                    <a:pt x="24" y="275"/>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 name="任意多边形 9"/>
            <p:cNvSpPr/>
            <p:nvPr/>
          </p:nvSpPr>
          <p:spPr bwMode="auto">
            <a:xfrm>
              <a:off x="3672794" y="3197457"/>
              <a:ext cx="187761" cy="287956"/>
            </a:xfrm>
            <a:custGeom>
              <a:avLst/>
              <a:gdLst>
                <a:gd name="T0" fmla="*/ 197 w 223"/>
                <a:gd name="T1" fmla="*/ 274 h 342"/>
                <a:gd name="T2" fmla="*/ 0 w 223"/>
                <a:gd name="T3" fmla="*/ 0 h 342"/>
                <a:gd name="T4" fmla="*/ 201 w 223"/>
                <a:gd name="T5" fmla="*/ 342 h 342"/>
                <a:gd name="T6" fmla="*/ 223 w 223"/>
                <a:gd name="T7" fmla="*/ 304 h 342"/>
                <a:gd name="T8" fmla="*/ 197 w 223"/>
                <a:gd name="T9" fmla="*/ 274 h 342"/>
              </a:gdLst>
              <a:ahLst/>
              <a:cxnLst>
                <a:cxn ang="0">
                  <a:pos x="T0" y="T1"/>
                </a:cxn>
                <a:cxn ang="0">
                  <a:pos x="T2" y="T3"/>
                </a:cxn>
                <a:cxn ang="0">
                  <a:pos x="T4" y="T5"/>
                </a:cxn>
                <a:cxn ang="0">
                  <a:pos x="T6" y="T7"/>
                </a:cxn>
                <a:cxn ang="0">
                  <a:pos x="T8" y="T9"/>
                </a:cxn>
              </a:cxnLst>
              <a:rect l="0" t="0" r="r" b="b"/>
              <a:pathLst>
                <a:path w="223" h="342">
                  <a:moveTo>
                    <a:pt x="197" y="274"/>
                  </a:moveTo>
                  <a:lnTo>
                    <a:pt x="0" y="0"/>
                  </a:lnTo>
                  <a:lnTo>
                    <a:pt x="201" y="342"/>
                  </a:lnTo>
                  <a:lnTo>
                    <a:pt x="223" y="304"/>
                  </a:lnTo>
                  <a:lnTo>
                    <a:pt x="197" y="274"/>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 name="任意多边形 10"/>
            <p:cNvSpPr/>
            <p:nvPr/>
          </p:nvSpPr>
          <p:spPr bwMode="auto">
            <a:xfrm>
              <a:off x="8502368" y="2741948"/>
              <a:ext cx="156608" cy="2404683"/>
            </a:xfrm>
            <a:custGeom>
              <a:avLst/>
              <a:gdLst>
                <a:gd name="T0" fmla="*/ 186 w 186"/>
                <a:gd name="T1" fmla="*/ 2856 h 2856"/>
                <a:gd name="T2" fmla="*/ 0 w 186"/>
                <a:gd name="T3" fmla="*/ 2856 h 2856"/>
                <a:gd name="T4" fmla="*/ 86 w 186"/>
                <a:gd name="T5" fmla="*/ 0 h 2856"/>
                <a:gd name="T6" fmla="*/ 186 w 186"/>
                <a:gd name="T7" fmla="*/ 2856 h 2856"/>
              </a:gdLst>
              <a:ahLst/>
              <a:cxnLst>
                <a:cxn ang="0">
                  <a:pos x="T0" y="T1"/>
                </a:cxn>
                <a:cxn ang="0">
                  <a:pos x="T2" y="T3"/>
                </a:cxn>
                <a:cxn ang="0">
                  <a:pos x="T4" y="T5"/>
                </a:cxn>
                <a:cxn ang="0">
                  <a:pos x="T6" y="T7"/>
                </a:cxn>
              </a:cxnLst>
              <a:rect l="0" t="0" r="r" b="b"/>
              <a:pathLst>
                <a:path w="186" h="2856">
                  <a:moveTo>
                    <a:pt x="186" y="2856"/>
                  </a:moveTo>
                  <a:lnTo>
                    <a:pt x="0" y="2856"/>
                  </a:lnTo>
                  <a:lnTo>
                    <a:pt x="86" y="0"/>
                  </a:lnTo>
                  <a:lnTo>
                    <a:pt x="186" y="2856"/>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 name="任意多边形 11"/>
            <p:cNvSpPr/>
            <p:nvPr/>
          </p:nvSpPr>
          <p:spPr bwMode="auto">
            <a:xfrm>
              <a:off x="8568042" y="2967597"/>
              <a:ext cx="186919" cy="287114"/>
            </a:xfrm>
            <a:custGeom>
              <a:avLst/>
              <a:gdLst>
                <a:gd name="T0" fmla="*/ 24 w 222"/>
                <a:gd name="T1" fmla="*/ 273 h 341"/>
                <a:gd name="T2" fmla="*/ 222 w 222"/>
                <a:gd name="T3" fmla="*/ 0 h 341"/>
                <a:gd name="T4" fmla="*/ 20 w 222"/>
                <a:gd name="T5" fmla="*/ 341 h 341"/>
                <a:gd name="T6" fmla="*/ 0 w 222"/>
                <a:gd name="T7" fmla="*/ 303 h 341"/>
                <a:gd name="T8" fmla="*/ 24 w 222"/>
                <a:gd name="T9" fmla="*/ 273 h 341"/>
              </a:gdLst>
              <a:ahLst/>
              <a:cxnLst>
                <a:cxn ang="0">
                  <a:pos x="T0" y="T1"/>
                </a:cxn>
                <a:cxn ang="0">
                  <a:pos x="T2" y="T3"/>
                </a:cxn>
                <a:cxn ang="0">
                  <a:pos x="T4" y="T5"/>
                </a:cxn>
                <a:cxn ang="0">
                  <a:pos x="T6" y="T7"/>
                </a:cxn>
                <a:cxn ang="0">
                  <a:pos x="T8" y="T9"/>
                </a:cxn>
              </a:cxnLst>
              <a:rect l="0" t="0" r="r" b="b"/>
              <a:pathLst>
                <a:path w="221" h="341">
                  <a:moveTo>
                    <a:pt x="24" y="273"/>
                  </a:moveTo>
                  <a:lnTo>
                    <a:pt x="222" y="0"/>
                  </a:lnTo>
                  <a:lnTo>
                    <a:pt x="20" y="341"/>
                  </a:lnTo>
                  <a:lnTo>
                    <a:pt x="0" y="303"/>
                  </a:lnTo>
                  <a:lnTo>
                    <a:pt x="24" y="273"/>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 name="任意多边形 12"/>
            <p:cNvSpPr/>
            <p:nvPr/>
          </p:nvSpPr>
          <p:spPr bwMode="auto">
            <a:xfrm>
              <a:off x="8403857" y="3199141"/>
              <a:ext cx="186077" cy="289640"/>
            </a:xfrm>
            <a:custGeom>
              <a:avLst/>
              <a:gdLst>
                <a:gd name="T0" fmla="*/ 197 w 221"/>
                <a:gd name="T1" fmla="*/ 276 h 344"/>
                <a:gd name="T2" fmla="*/ 0 w 221"/>
                <a:gd name="T3" fmla="*/ 0 h 344"/>
                <a:gd name="T4" fmla="*/ 199 w 221"/>
                <a:gd name="T5" fmla="*/ 344 h 344"/>
                <a:gd name="T6" fmla="*/ 221 w 221"/>
                <a:gd name="T7" fmla="*/ 306 h 344"/>
                <a:gd name="T8" fmla="*/ 197 w 221"/>
                <a:gd name="T9" fmla="*/ 276 h 344"/>
              </a:gdLst>
              <a:ahLst/>
              <a:cxnLst>
                <a:cxn ang="0">
                  <a:pos x="T0" y="T1"/>
                </a:cxn>
                <a:cxn ang="0">
                  <a:pos x="T2" y="T3"/>
                </a:cxn>
                <a:cxn ang="0">
                  <a:pos x="T4" y="T5"/>
                </a:cxn>
                <a:cxn ang="0">
                  <a:pos x="T6" y="T7"/>
                </a:cxn>
                <a:cxn ang="0">
                  <a:pos x="T8" y="T9"/>
                </a:cxn>
              </a:cxnLst>
              <a:rect l="0" t="0" r="r" b="b"/>
              <a:pathLst>
                <a:path w="221" h="344">
                  <a:moveTo>
                    <a:pt x="197" y="276"/>
                  </a:moveTo>
                  <a:lnTo>
                    <a:pt x="0" y="0"/>
                  </a:lnTo>
                  <a:lnTo>
                    <a:pt x="199" y="344"/>
                  </a:lnTo>
                  <a:lnTo>
                    <a:pt x="221" y="306"/>
                  </a:lnTo>
                  <a:lnTo>
                    <a:pt x="197" y="276"/>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 name="椭圆 12"/>
            <p:cNvSpPr/>
            <p:nvPr/>
          </p:nvSpPr>
          <p:spPr bwMode="auto">
            <a:xfrm>
              <a:off x="4766520" y="2313382"/>
              <a:ext cx="2829882" cy="2831566"/>
            </a:xfrm>
            <a:prstGeom prst="ellipse">
              <a:avLst/>
            </a:pr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 name="椭圆 13"/>
            <p:cNvSpPr/>
            <p:nvPr/>
          </p:nvSpPr>
          <p:spPr bwMode="auto">
            <a:xfrm>
              <a:off x="4884397" y="2431259"/>
              <a:ext cx="2596654" cy="259749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 name="椭圆 14"/>
            <p:cNvSpPr/>
            <p:nvPr/>
          </p:nvSpPr>
          <p:spPr bwMode="auto">
            <a:xfrm>
              <a:off x="6003383" y="3561190"/>
              <a:ext cx="347736" cy="346052"/>
            </a:xfrm>
            <a:prstGeom prst="ellipse">
              <a:avLst/>
            </a:pr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 name="矩形 15"/>
            <p:cNvSpPr/>
            <p:nvPr/>
          </p:nvSpPr>
          <p:spPr bwMode="auto">
            <a:xfrm>
              <a:off x="6139784" y="2496933"/>
              <a:ext cx="75778" cy="140610"/>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7" name="矩形 16"/>
            <p:cNvSpPr/>
            <p:nvPr/>
          </p:nvSpPr>
          <p:spPr bwMode="auto">
            <a:xfrm>
              <a:off x="6139784" y="4832574"/>
              <a:ext cx="75778" cy="139768"/>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8" name="矩形 17"/>
            <p:cNvSpPr/>
            <p:nvPr/>
          </p:nvSpPr>
          <p:spPr bwMode="auto">
            <a:xfrm>
              <a:off x="4939967" y="3697591"/>
              <a:ext cx="140610" cy="73252"/>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9" name="矩形 18"/>
            <p:cNvSpPr/>
            <p:nvPr/>
          </p:nvSpPr>
          <p:spPr bwMode="auto">
            <a:xfrm>
              <a:off x="7273925" y="3697591"/>
              <a:ext cx="141452" cy="73252"/>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0" name="任意多边形 20"/>
            <p:cNvSpPr/>
            <p:nvPr/>
          </p:nvSpPr>
          <p:spPr bwMode="auto">
            <a:xfrm>
              <a:off x="6127996" y="3663912"/>
              <a:ext cx="867235" cy="443722"/>
            </a:xfrm>
            <a:custGeom>
              <a:avLst/>
              <a:gdLst>
                <a:gd name="T0" fmla="*/ 0 w 1030"/>
                <a:gd name="T1" fmla="*/ 173 h 527"/>
                <a:gd name="T2" fmla="*/ 76 w 1030"/>
                <a:gd name="T3" fmla="*/ 0 h 527"/>
                <a:gd name="T4" fmla="*/ 1030 w 1030"/>
                <a:gd name="T5" fmla="*/ 527 h 527"/>
                <a:gd name="T6" fmla="*/ 0 w 1030"/>
                <a:gd name="T7" fmla="*/ 173 h 527"/>
              </a:gdLst>
              <a:ahLst/>
              <a:cxnLst>
                <a:cxn ang="0">
                  <a:pos x="T0" y="T1"/>
                </a:cxn>
                <a:cxn ang="0">
                  <a:pos x="T2" y="T3"/>
                </a:cxn>
                <a:cxn ang="0">
                  <a:pos x="T4" y="T5"/>
                </a:cxn>
                <a:cxn ang="0">
                  <a:pos x="T6" y="T7"/>
                </a:cxn>
              </a:cxnLst>
              <a:rect l="0" t="0" r="r" b="b"/>
              <a:pathLst>
                <a:path w="1030" h="527">
                  <a:moveTo>
                    <a:pt x="0" y="173"/>
                  </a:moveTo>
                  <a:lnTo>
                    <a:pt x="76" y="0"/>
                  </a:lnTo>
                  <a:lnTo>
                    <a:pt x="1030" y="527"/>
                  </a:lnTo>
                  <a:lnTo>
                    <a:pt x="0" y="173"/>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矩形 20"/>
            <p:cNvSpPr/>
            <p:nvPr/>
          </p:nvSpPr>
          <p:spPr bwMode="auto">
            <a:xfrm>
              <a:off x="5998332" y="1971540"/>
              <a:ext cx="366260" cy="422672"/>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2" name="椭圆 21"/>
            <p:cNvSpPr/>
            <p:nvPr/>
          </p:nvSpPr>
          <p:spPr bwMode="auto">
            <a:xfrm>
              <a:off x="5760052" y="1854505"/>
              <a:ext cx="843660" cy="234912"/>
            </a:xfrm>
            <a:prstGeom prst="ellipse">
              <a:avLst/>
            </a:pr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任意多边形 23"/>
            <p:cNvSpPr/>
            <p:nvPr/>
          </p:nvSpPr>
          <p:spPr bwMode="auto">
            <a:xfrm>
              <a:off x="6830204" y="3947657"/>
              <a:ext cx="141452" cy="191971"/>
            </a:xfrm>
            <a:custGeom>
              <a:avLst/>
              <a:gdLst>
                <a:gd name="T0" fmla="*/ 84 w 84"/>
                <a:gd name="T1" fmla="*/ 20 h 114"/>
                <a:gd name="T2" fmla="*/ 70 w 84"/>
                <a:gd name="T3" fmla="*/ 39 h 114"/>
                <a:gd name="T4" fmla="*/ 3 w 84"/>
                <a:gd name="T5" fmla="*/ 78 h 114"/>
                <a:gd name="T6" fmla="*/ 51 w 84"/>
                <a:gd name="T7" fmla="*/ 17 h 114"/>
                <a:gd name="T8" fmla="*/ 78 w 84"/>
                <a:gd name="T9" fmla="*/ 0 h 114"/>
                <a:gd name="T10" fmla="*/ 84 w 84"/>
                <a:gd name="T11" fmla="*/ 20 h 114"/>
              </a:gdLst>
              <a:ahLst/>
              <a:cxnLst>
                <a:cxn ang="0">
                  <a:pos x="T0" y="T1"/>
                </a:cxn>
                <a:cxn ang="0">
                  <a:pos x="T2" y="T3"/>
                </a:cxn>
                <a:cxn ang="0">
                  <a:pos x="T4" y="T5"/>
                </a:cxn>
                <a:cxn ang="0">
                  <a:pos x="T6" y="T7"/>
                </a:cxn>
                <a:cxn ang="0">
                  <a:pos x="T8" y="T9"/>
                </a:cxn>
                <a:cxn ang="0">
                  <a:pos x="T10" y="T11"/>
                </a:cxn>
              </a:cxnLst>
              <a:rect l="0" t="0" r="r" b="b"/>
              <a:pathLst>
                <a:path w="84" h="114">
                  <a:moveTo>
                    <a:pt x="84" y="20"/>
                  </a:moveTo>
                  <a:cubicBezTo>
                    <a:pt x="70" y="39"/>
                    <a:pt x="70" y="39"/>
                    <a:pt x="70" y="39"/>
                  </a:cubicBezTo>
                  <a:cubicBezTo>
                    <a:pt x="70" y="39"/>
                    <a:pt x="6" y="114"/>
                    <a:pt x="3" y="78"/>
                  </a:cubicBezTo>
                  <a:cubicBezTo>
                    <a:pt x="0" y="42"/>
                    <a:pt x="51" y="17"/>
                    <a:pt x="51" y="17"/>
                  </a:cubicBezTo>
                  <a:cubicBezTo>
                    <a:pt x="78" y="0"/>
                    <a:pt x="78" y="0"/>
                    <a:pt x="78" y="0"/>
                  </a:cubicBezTo>
                  <a:lnTo>
                    <a:pt x="84" y="20"/>
                  </a:lnTo>
                  <a:close/>
                </a:path>
              </a:pathLst>
            </a:custGeom>
            <a:solidFill>
              <a:srgbClr val="FF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任意多边形 24"/>
            <p:cNvSpPr/>
            <p:nvPr/>
          </p:nvSpPr>
          <p:spPr bwMode="auto">
            <a:xfrm>
              <a:off x="7604822" y="4085741"/>
              <a:ext cx="121245" cy="193654"/>
            </a:xfrm>
            <a:custGeom>
              <a:avLst/>
              <a:gdLst>
                <a:gd name="T0" fmla="*/ 20 w 72"/>
                <a:gd name="T1" fmla="*/ 3 h 115"/>
                <a:gd name="T2" fmla="*/ 32 w 72"/>
                <a:gd name="T3" fmla="*/ 24 h 115"/>
                <a:gd name="T4" fmla="*/ 38 w 72"/>
                <a:gd name="T5" fmla="*/ 102 h 115"/>
                <a:gd name="T6" fmla="*/ 3 w 72"/>
                <a:gd name="T7" fmla="*/ 32 h 115"/>
                <a:gd name="T8" fmla="*/ 0 w 72"/>
                <a:gd name="T9" fmla="*/ 0 h 115"/>
                <a:gd name="T10" fmla="*/ 20 w 72"/>
                <a:gd name="T11" fmla="*/ 3 h 115"/>
              </a:gdLst>
              <a:ahLst/>
              <a:cxnLst>
                <a:cxn ang="0">
                  <a:pos x="T0" y="T1"/>
                </a:cxn>
                <a:cxn ang="0">
                  <a:pos x="T2" y="T3"/>
                </a:cxn>
                <a:cxn ang="0">
                  <a:pos x="T4" y="T5"/>
                </a:cxn>
                <a:cxn ang="0">
                  <a:pos x="T6" y="T7"/>
                </a:cxn>
                <a:cxn ang="0">
                  <a:pos x="T8" y="T9"/>
                </a:cxn>
                <a:cxn ang="0">
                  <a:pos x="T10" y="T11"/>
                </a:cxn>
              </a:cxnLst>
              <a:rect l="0" t="0" r="r" b="b"/>
              <a:pathLst>
                <a:path w="72" h="115">
                  <a:moveTo>
                    <a:pt x="20" y="3"/>
                  </a:moveTo>
                  <a:cubicBezTo>
                    <a:pt x="32" y="24"/>
                    <a:pt x="32" y="24"/>
                    <a:pt x="32" y="24"/>
                  </a:cubicBezTo>
                  <a:cubicBezTo>
                    <a:pt x="32" y="24"/>
                    <a:pt x="72" y="115"/>
                    <a:pt x="38" y="102"/>
                  </a:cubicBezTo>
                  <a:cubicBezTo>
                    <a:pt x="4" y="89"/>
                    <a:pt x="3" y="32"/>
                    <a:pt x="3" y="32"/>
                  </a:cubicBezTo>
                  <a:cubicBezTo>
                    <a:pt x="0" y="0"/>
                    <a:pt x="0" y="0"/>
                    <a:pt x="0" y="0"/>
                  </a:cubicBezTo>
                  <a:lnTo>
                    <a:pt x="20" y="3"/>
                  </a:lnTo>
                  <a:close/>
                </a:path>
              </a:pathLst>
            </a:custGeom>
            <a:solidFill>
              <a:srgbClr val="FF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椭圆 24"/>
            <p:cNvSpPr/>
            <p:nvPr/>
          </p:nvSpPr>
          <p:spPr bwMode="auto">
            <a:xfrm>
              <a:off x="7390118" y="3180617"/>
              <a:ext cx="285430" cy="286272"/>
            </a:xfrm>
            <a:prstGeom prst="ellipse">
              <a:avLst/>
            </a:pr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任意多边形 26"/>
            <p:cNvSpPr/>
            <p:nvPr/>
          </p:nvSpPr>
          <p:spPr bwMode="auto">
            <a:xfrm>
              <a:off x="7519782" y="4477260"/>
              <a:ext cx="130507" cy="178499"/>
            </a:xfrm>
            <a:custGeom>
              <a:avLst/>
              <a:gdLst>
                <a:gd name="T0" fmla="*/ 0 w 78"/>
                <a:gd name="T1" fmla="*/ 11 h 106"/>
                <a:gd name="T2" fmla="*/ 11 w 78"/>
                <a:gd name="T3" fmla="*/ 84 h 106"/>
                <a:gd name="T4" fmla="*/ 11 w 78"/>
                <a:gd name="T5" fmla="*/ 106 h 106"/>
                <a:gd name="T6" fmla="*/ 76 w 78"/>
                <a:gd name="T7" fmla="*/ 106 h 106"/>
                <a:gd name="T8" fmla="*/ 76 w 78"/>
                <a:gd name="T9" fmla="*/ 78 h 106"/>
                <a:gd name="T10" fmla="*/ 67 w 78"/>
                <a:gd name="T11" fmla="*/ 14 h 106"/>
                <a:gd name="T12" fmla="*/ 0 w 78"/>
                <a:gd name="T13" fmla="*/ 11 h 106"/>
              </a:gdLst>
              <a:ahLst/>
              <a:cxnLst>
                <a:cxn ang="0">
                  <a:pos x="T0" y="T1"/>
                </a:cxn>
                <a:cxn ang="0">
                  <a:pos x="T2" y="T3"/>
                </a:cxn>
                <a:cxn ang="0">
                  <a:pos x="T4" y="T5"/>
                </a:cxn>
                <a:cxn ang="0">
                  <a:pos x="T6" y="T7"/>
                </a:cxn>
                <a:cxn ang="0">
                  <a:pos x="T8" y="T9"/>
                </a:cxn>
                <a:cxn ang="0">
                  <a:pos x="T10" y="T11"/>
                </a:cxn>
                <a:cxn ang="0">
                  <a:pos x="T12" y="T13"/>
                </a:cxn>
              </a:cxnLst>
              <a:rect l="0" t="0" r="r" b="b"/>
              <a:pathLst>
                <a:path w="78" h="105">
                  <a:moveTo>
                    <a:pt x="0" y="11"/>
                  </a:moveTo>
                  <a:cubicBezTo>
                    <a:pt x="11" y="84"/>
                    <a:pt x="11" y="84"/>
                    <a:pt x="11" y="84"/>
                  </a:cubicBezTo>
                  <a:cubicBezTo>
                    <a:pt x="11" y="106"/>
                    <a:pt x="11" y="106"/>
                    <a:pt x="11" y="106"/>
                  </a:cubicBezTo>
                  <a:cubicBezTo>
                    <a:pt x="76" y="106"/>
                    <a:pt x="76" y="106"/>
                    <a:pt x="76" y="106"/>
                  </a:cubicBezTo>
                  <a:cubicBezTo>
                    <a:pt x="76" y="78"/>
                    <a:pt x="76" y="78"/>
                    <a:pt x="76" y="78"/>
                  </a:cubicBezTo>
                  <a:cubicBezTo>
                    <a:pt x="76" y="78"/>
                    <a:pt x="78" y="28"/>
                    <a:pt x="67" y="14"/>
                  </a:cubicBezTo>
                  <a:cubicBezTo>
                    <a:pt x="56" y="0"/>
                    <a:pt x="0" y="11"/>
                    <a:pt x="0" y="11"/>
                  </a:cubicBezTo>
                  <a:close/>
                </a:path>
              </a:pathLst>
            </a:custGeom>
            <a:solidFill>
              <a:srgbClr val="FF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任意多边形 27"/>
            <p:cNvSpPr/>
            <p:nvPr/>
          </p:nvSpPr>
          <p:spPr bwMode="auto">
            <a:xfrm>
              <a:off x="7327811" y="4477260"/>
              <a:ext cx="131348" cy="178499"/>
            </a:xfrm>
            <a:custGeom>
              <a:avLst/>
              <a:gdLst>
                <a:gd name="T0" fmla="*/ 0 w 78"/>
                <a:gd name="T1" fmla="*/ 11 h 106"/>
                <a:gd name="T2" fmla="*/ 11 w 78"/>
                <a:gd name="T3" fmla="*/ 84 h 106"/>
                <a:gd name="T4" fmla="*/ 11 w 78"/>
                <a:gd name="T5" fmla="*/ 106 h 106"/>
                <a:gd name="T6" fmla="*/ 75 w 78"/>
                <a:gd name="T7" fmla="*/ 106 h 106"/>
                <a:gd name="T8" fmla="*/ 75 w 78"/>
                <a:gd name="T9" fmla="*/ 78 h 106"/>
                <a:gd name="T10" fmla="*/ 67 w 78"/>
                <a:gd name="T11" fmla="*/ 14 h 106"/>
                <a:gd name="T12" fmla="*/ 0 w 78"/>
                <a:gd name="T13" fmla="*/ 11 h 106"/>
              </a:gdLst>
              <a:ahLst/>
              <a:cxnLst>
                <a:cxn ang="0">
                  <a:pos x="T0" y="T1"/>
                </a:cxn>
                <a:cxn ang="0">
                  <a:pos x="T2" y="T3"/>
                </a:cxn>
                <a:cxn ang="0">
                  <a:pos x="T4" y="T5"/>
                </a:cxn>
                <a:cxn ang="0">
                  <a:pos x="T6" y="T7"/>
                </a:cxn>
                <a:cxn ang="0">
                  <a:pos x="T8" y="T9"/>
                </a:cxn>
                <a:cxn ang="0">
                  <a:pos x="T10" y="T11"/>
                </a:cxn>
                <a:cxn ang="0">
                  <a:pos x="T12" y="T13"/>
                </a:cxn>
              </a:cxnLst>
              <a:rect l="0" t="0" r="r" b="b"/>
              <a:pathLst>
                <a:path w="78" h="105">
                  <a:moveTo>
                    <a:pt x="0" y="11"/>
                  </a:moveTo>
                  <a:cubicBezTo>
                    <a:pt x="11" y="84"/>
                    <a:pt x="11" y="84"/>
                    <a:pt x="11" y="84"/>
                  </a:cubicBezTo>
                  <a:cubicBezTo>
                    <a:pt x="11" y="106"/>
                    <a:pt x="11" y="106"/>
                    <a:pt x="11" y="106"/>
                  </a:cubicBezTo>
                  <a:cubicBezTo>
                    <a:pt x="75" y="106"/>
                    <a:pt x="75" y="106"/>
                    <a:pt x="75" y="106"/>
                  </a:cubicBezTo>
                  <a:cubicBezTo>
                    <a:pt x="75" y="78"/>
                    <a:pt x="75" y="78"/>
                    <a:pt x="75" y="78"/>
                  </a:cubicBezTo>
                  <a:cubicBezTo>
                    <a:pt x="75" y="78"/>
                    <a:pt x="78" y="28"/>
                    <a:pt x="67" y="14"/>
                  </a:cubicBezTo>
                  <a:cubicBezTo>
                    <a:pt x="56" y="0"/>
                    <a:pt x="0" y="11"/>
                    <a:pt x="0" y="11"/>
                  </a:cubicBezTo>
                  <a:close/>
                </a:path>
              </a:pathLst>
            </a:custGeom>
            <a:solidFill>
              <a:srgbClr val="FF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任意多边形 28"/>
            <p:cNvSpPr/>
            <p:nvPr/>
          </p:nvSpPr>
          <p:spPr bwMode="auto">
            <a:xfrm>
              <a:off x="7358123" y="3517408"/>
              <a:ext cx="319109" cy="635692"/>
            </a:xfrm>
            <a:custGeom>
              <a:avLst/>
              <a:gdLst>
                <a:gd name="T0" fmla="*/ 25 w 190"/>
                <a:gd name="T1" fmla="*/ 0 h 378"/>
                <a:gd name="T2" fmla="*/ 17 w 190"/>
                <a:gd name="T3" fmla="*/ 43 h 378"/>
                <a:gd name="T4" fmla="*/ 133 w 190"/>
                <a:gd name="T5" fmla="*/ 378 h 378"/>
                <a:gd name="T6" fmla="*/ 190 w 190"/>
                <a:gd name="T7" fmla="*/ 362 h 378"/>
                <a:gd name="T8" fmla="*/ 140 w 190"/>
                <a:gd name="T9" fmla="*/ 168 h 378"/>
                <a:gd name="T10" fmla="*/ 111 w 190"/>
                <a:gd name="T11" fmla="*/ 47 h 378"/>
                <a:gd name="T12" fmla="*/ 25 w 190"/>
                <a:gd name="T13" fmla="*/ 0 h 378"/>
              </a:gdLst>
              <a:ahLst/>
              <a:cxnLst>
                <a:cxn ang="0">
                  <a:pos x="T0" y="T1"/>
                </a:cxn>
                <a:cxn ang="0">
                  <a:pos x="T2" y="T3"/>
                </a:cxn>
                <a:cxn ang="0">
                  <a:pos x="T4" y="T5"/>
                </a:cxn>
                <a:cxn ang="0">
                  <a:pos x="T6" y="T7"/>
                </a:cxn>
                <a:cxn ang="0">
                  <a:pos x="T8" y="T9"/>
                </a:cxn>
                <a:cxn ang="0">
                  <a:pos x="T10" y="T11"/>
                </a:cxn>
                <a:cxn ang="0">
                  <a:pos x="T12" y="T13"/>
                </a:cxn>
              </a:cxnLst>
              <a:rect l="0" t="0" r="r" b="b"/>
              <a:pathLst>
                <a:path w="190" h="378">
                  <a:moveTo>
                    <a:pt x="25" y="0"/>
                  </a:moveTo>
                  <a:cubicBezTo>
                    <a:pt x="25" y="0"/>
                    <a:pt x="0" y="13"/>
                    <a:pt x="17" y="43"/>
                  </a:cubicBezTo>
                  <a:cubicBezTo>
                    <a:pt x="34" y="72"/>
                    <a:pt x="133" y="378"/>
                    <a:pt x="133" y="378"/>
                  </a:cubicBezTo>
                  <a:cubicBezTo>
                    <a:pt x="190" y="362"/>
                    <a:pt x="190" y="362"/>
                    <a:pt x="190" y="362"/>
                  </a:cubicBezTo>
                  <a:cubicBezTo>
                    <a:pt x="140" y="168"/>
                    <a:pt x="140" y="168"/>
                    <a:pt x="140" y="168"/>
                  </a:cubicBezTo>
                  <a:cubicBezTo>
                    <a:pt x="111" y="47"/>
                    <a:pt x="111" y="47"/>
                    <a:pt x="111" y="47"/>
                  </a:cubicBezTo>
                  <a:lnTo>
                    <a:pt x="25" y="0"/>
                  </a:ln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椭圆 28"/>
            <p:cNvSpPr/>
            <p:nvPr/>
          </p:nvSpPr>
          <p:spPr bwMode="auto">
            <a:xfrm>
              <a:off x="7410325" y="3256395"/>
              <a:ext cx="214704" cy="215546"/>
            </a:xfrm>
            <a:prstGeom prst="ellipse">
              <a:avLst/>
            </a:prstGeom>
            <a:solidFill>
              <a:srgbClr val="FF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任意多边形 30"/>
            <p:cNvSpPr/>
            <p:nvPr/>
          </p:nvSpPr>
          <p:spPr bwMode="auto">
            <a:xfrm>
              <a:off x="7454108" y="3381008"/>
              <a:ext cx="111983" cy="220598"/>
            </a:xfrm>
            <a:custGeom>
              <a:avLst/>
              <a:gdLst>
                <a:gd name="T0" fmla="*/ 67 w 67"/>
                <a:gd name="T1" fmla="*/ 0 h 131"/>
                <a:gd name="T2" fmla="*/ 59 w 67"/>
                <a:gd name="T3" fmla="*/ 131 h 131"/>
                <a:gd name="T4" fmla="*/ 0 w 67"/>
                <a:gd name="T5" fmla="*/ 89 h 131"/>
                <a:gd name="T6" fmla="*/ 14 w 67"/>
                <a:gd name="T7" fmla="*/ 5 h 131"/>
                <a:gd name="T8" fmla="*/ 67 w 67"/>
                <a:gd name="T9" fmla="*/ 0 h 131"/>
              </a:gdLst>
              <a:ahLst/>
              <a:cxnLst>
                <a:cxn ang="0">
                  <a:pos x="T0" y="T1"/>
                </a:cxn>
                <a:cxn ang="0">
                  <a:pos x="T2" y="T3"/>
                </a:cxn>
                <a:cxn ang="0">
                  <a:pos x="T4" y="T5"/>
                </a:cxn>
                <a:cxn ang="0">
                  <a:pos x="T6" y="T7"/>
                </a:cxn>
                <a:cxn ang="0">
                  <a:pos x="T8" y="T9"/>
                </a:cxn>
              </a:cxnLst>
              <a:rect l="0" t="0" r="r" b="b"/>
              <a:pathLst>
                <a:path w="67" h="131">
                  <a:moveTo>
                    <a:pt x="67" y="0"/>
                  </a:moveTo>
                  <a:cubicBezTo>
                    <a:pt x="59" y="131"/>
                    <a:pt x="59" y="131"/>
                    <a:pt x="59" y="131"/>
                  </a:cubicBezTo>
                  <a:cubicBezTo>
                    <a:pt x="0" y="89"/>
                    <a:pt x="0" y="89"/>
                    <a:pt x="0" y="89"/>
                  </a:cubicBezTo>
                  <a:cubicBezTo>
                    <a:pt x="0" y="89"/>
                    <a:pt x="20" y="11"/>
                    <a:pt x="14" y="5"/>
                  </a:cubicBezTo>
                  <a:lnTo>
                    <a:pt x="67" y="0"/>
                  </a:lnTo>
                  <a:close/>
                </a:path>
              </a:pathLst>
            </a:custGeom>
            <a:solidFill>
              <a:srgbClr val="FF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 name="任意多边形 31"/>
            <p:cNvSpPr/>
            <p:nvPr/>
          </p:nvSpPr>
          <p:spPr bwMode="auto">
            <a:xfrm>
              <a:off x="7314340" y="3483729"/>
              <a:ext cx="322477" cy="500976"/>
            </a:xfrm>
            <a:custGeom>
              <a:avLst/>
              <a:gdLst>
                <a:gd name="T0" fmla="*/ 150 w 192"/>
                <a:gd name="T1" fmla="*/ 59 h 298"/>
                <a:gd name="T2" fmla="*/ 87 w 192"/>
                <a:gd name="T3" fmla="*/ 12 h 298"/>
                <a:gd name="T4" fmla="*/ 50 w 192"/>
                <a:gd name="T5" fmla="*/ 14 h 298"/>
                <a:gd name="T6" fmla="*/ 22 w 192"/>
                <a:gd name="T7" fmla="*/ 273 h 298"/>
                <a:gd name="T8" fmla="*/ 167 w 192"/>
                <a:gd name="T9" fmla="*/ 284 h 298"/>
                <a:gd name="T10" fmla="*/ 178 w 192"/>
                <a:gd name="T11" fmla="*/ 212 h 298"/>
                <a:gd name="T12" fmla="*/ 170 w 192"/>
                <a:gd name="T13" fmla="*/ 139 h 298"/>
                <a:gd name="T14" fmla="*/ 150 w 192"/>
                <a:gd name="T15" fmla="*/ 59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298">
                  <a:moveTo>
                    <a:pt x="150" y="59"/>
                  </a:moveTo>
                  <a:cubicBezTo>
                    <a:pt x="87" y="12"/>
                    <a:pt x="87" y="12"/>
                    <a:pt x="87" y="12"/>
                  </a:cubicBezTo>
                  <a:cubicBezTo>
                    <a:pt x="87" y="12"/>
                    <a:pt x="58" y="0"/>
                    <a:pt x="50" y="14"/>
                  </a:cubicBezTo>
                  <a:cubicBezTo>
                    <a:pt x="41" y="28"/>
                    <a:pt x="0" y="234"/>
                    <a:pt x="22" y="273"/>
                  </a:cubicBezTo>
                  <a:cubicBezTo>
                    <a:pt x="22" y="273"/>
                    <a:pt x="142" y="298"/>
                    <a:pt x="167" y="284"/>
                  </a:cubicBezTo>
                  <a:cubicBezTo>
                    <a:pt x="178" y="212"/>
                    <a:pt x="178" y="212"/>
                    <a:pt x="178" y="212"/>
                  </a:cubicBezTo>
                  <a:cubicBezTo>
                    <a:pt x="178" y="212"/>
                    <a:pt x="192" y="167"/>
                    <a:pt x="170" y="139"/>
                  </a:cubicBezTo>
                  <a:lnTo>
                    <a:pt x="150" y="5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 name="任意多边形 32"/>
            <p:cNvSpPr/>
            <p:nvPr/>
          </p:nvSpPr>
          <p:spPr bwMode="auto">
            <a:xfrm>
              <a:off x="6929557" y="3483729"/>
              <a:ext cx="495924" cy="539707"/>
            </a:xfrm>
            <a:custGeom>
              <a:avLst/>
              <a:gdLst>
                <a:gd name="T0" fmla="*/ 295 w 295"/>
                <a:gd name="T1" fmla="*/ 17 h 321"/>
                <a:gd name="T2" fmla="*/ 254 w 295"/>
                <a:gd name="T3" fmla="*/ 28 h 321"/>
                <a:gd name="T4" fmla="*/ 0 w 295"/>
                <a:gd name="T5" fmla="*/ 276 h 321"/>
                <a:gd name="T6" fmla="*/ 39 w 295"/>
                <a:gd name="T7" fmla="*/ 321 h 321"/>
                <a:gd name="T8" fmla="*/ 192 w 295"/>
                <a:gd name="T9" fmla="*/ 192 h 321"/>
                <a:gd name="T10" fmla="*/ 290 w 295"/>
                <a:gd name="T11" fmla="*/ 114 h 321"/>
                <a:gd name="T12" fmla="*/ 295 w 295"/>
                <a:gd name="T13" fmla="*/ 17 h 321"/>
              </a:gdLst>
              <a:ahLst/>
              <a:cxnLst>
                <a:cxn ang="0">
                  <a:pos x="T0" y="T1"/>
                </a:cxn>
                <a:cxn ang="0">
                  <a:pos x="T2" y="T3"/>
                </a:cxn>
                <a:cxn ang="0">
                  <a:pos x="T4" y="T5"/>
                </a:cxn>
                <a:cxn ang="0">
                  <a:pos x="T6" y="T7"/>
                </a:cxn>
                <a:cxn ang="0">
                  <a:pos x="T8" y="T9"/>
                </a:cxn>
                <a:cxn ang="0">
                  <a:pos x="T10" y="T11"/>
                </a:cxn>
                <a:cxn ang="0">
                  <a:pos x="T12" y="T13"/>
                </a:cxn>
              </a:cxnLst>
              <a:rect l="0" t="0" r="r" b="b"/>
              <a:pathLst>
                <a:path w="295" h="321">
                  <a:moveTo>
                    <a:pt x="295" y="17"/>
                  </a:moveTo>
                  <a:cubicBezTo>
                    <a:pt x="295" y="17"/>
                    <a:pt x="273" y="0"/>
                    <a:pt x="254" y="28"/>
                  </a:cubicBezTo>
                  <a:cubicBezTo>
                    <a:pt x="234" y="56"/>
                    <a:pt x="0" y="276"/>
                    <a:pt x="0" y="276"/>
                  </a:cubicBezTo>
                  <a:cubicBezTo>
                    <a:pt x="39" y="321"/>
                    <a:pt x="39" y="321"/>
                    <a:pt x="39" y="321"/>
                  </a:cubicBezTo>
                  <a:cubicBezTo>
                    <a:pt x="192" y="192"/>
                    <a:pt x="192" y="192"/>
                    <a:pt x="192" y="192"/>
                  </a:cubicBezTo>
                  <a:cubicBezTo>
                    <a:pt x="290" y="114"/>
                    <a:pt x="290" y="114"/>
                    <a:pt x="290" y="114"/>
                  </a:cubicBezTo>
                  <a:lnTo>
                    <a:pt x="295" y="1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 name="任意多边形 33"/>
            <p:cNvSpPr/>
            <p:nvPr/>
          </p:nvSpPr>
          <p:spPr bwMode="auto">
            <a:xfrm>
              <a:off x="7285713" y="3913978"/>
              <a:ext cx="364576" cy="615485"/>
            </a:xfrm>
            <a:custGeom>
              <a:avLst/>
              <a:gdLst>
                <a:gd name="T0" fmla="*/ 185 w 217"/>
                <a:gd name="T1" fmla="*/ 27 h 366"/>
                <a:gd name="T2" fmla="*/ 33 w 217"/>
                <a:gd name="T3" fmla="*/ 20 h 366"/>
                <a:gd name="T4" fmla="*/ 30 w 217"/>
                <a:gd name="T5" fmla="*/ 51 h 366"/>
                <a:gd name="T6" fmla="*/ 17 w 217"/>
                <a:gd name="T7" fmla="*/ 204 h 366"/>
                <a:gd name="T8" fmla="*/ 22 w 217"/>
                <a:gd name="T9" fmla="*/ 357 h 366"/>
                <a:gd name="T10" fmla="*/ 153 w 217"/>
                <a:gd name="T11" fmla="*/ 357 h 366"/>
                <a:gd name="T12" fmla="*/ 217 w 217"/>
                <a:gd name="T13" fmla="*/ 357 h 366"/>
                <a:gd name="T14" fmla="*/ 185 w 217"/>
                <a:gd name="T15" fmla="*/ 27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366">
                  <a:moveTo>
                    <a:pt x="185" y="27"/>
                  </a:moveTo>
                  <a:cubicBezTo>
                    <a:pt x="185" y="27"/>
                    <a:pt x="47" y="0"/>
                    <a:pt x="33" y="20"/>
                  </a:cubicBezTo>
                  <a:cubicBezTo>
                    <a:pt x="30" y="51"/>
                    <a:pt x="30" y="51"/>
                    <a:pt x="30" y="51"/>
                  </a:cubicBezTo>
                  <a:cubicBezTo>
                    <a:pt x="30" y="51"/>
                    <a:pt x="0" y="109"/>
                    <a:pt x="17" y="204"/>
                  </a:cubicBezTo>
                  <a:cubicBezTo>
                    <a:pt x="33" y="299"/>
                    <a:pt x="22" y="357"/>
                    <a:pt x="22" y="357"/>
                  </a:cubicBezTo>
                  <a:cubicBezTo>
                    <a:pt x="22" y="357"/>
                    <a:pt x="97" y="349"/>
                    <a:pt x="153" y="357"/>
                  </a:cubicBezTo>
                  <a:cubicBezTo>
                    <a:pt x="209" y="366"/>
                    <a:pt x="217" y="357"/>
                    <a:pt x="217" y="357"/>
                  </a:cubicBezTo>
                  <a:lnTo>
                    <a:pt x="185" y="27"/>
                  </a:ln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 name="任意多边形 34"/>
            <p:cNvSpPr/>
            <p:nvPr/>
          </p:nvSpPr>
          <p:spPr bwMode="auto">
            <a:xfrm>
              <a:off x="7519782" y="4637236"/>
              <a:ext cx="327529" cy="566650"/>
            </a:xfrm>
            <a:custGeom>
              <a:avLst/>
              <a:gdLst>
                <a:gd name="T0" fmla="*/ 81 w 195"/>
                <a:gd name="T1" fmla="*/ 0 h 337"/>
                <a:gd name="T2" fmla="*/ 0 w 195"/>
                <a:gd name="T3" fmla="*/ 3 h 337"/>
                <a:gd name="T4" fmla="*/ 28 w 195"/>
                <a:gd name="T5" fmla="*/ 212 h 337"/>
                <a:gd name="T6" fmla="*/ 31 w 195"/>
                <a:gd name="T7" fmla="*/ 307 h 337"/>
                <a:gd name="T8" fmla="*/ 84 w 195"/>
                <a:gd name="T9" fmla="*/ 312 h 337"/>
                <a:gd name="T10" fmla="*/ 137 w 195"/>
                <a:gd name="T11" fmla="*/ 334 h 337"/>
                <a:gd name="T12" fmla="*/ 190 w 195"/>
                <a:gd name="T13" fmla="*/ 318 h 337"/>
                <a:gd name="T14" fmla="*/ 176 w 195"/>
                <a:gd name="T15" fmla="*/ 295 h 337"/>
                <a:gd name="T16" fmla="*/ 92 w 195"/>
                <a:gd name="T17" fmla="*/ 215 h 337"/>
                <a:gd name="T18" fmla="*/ 81 w 195"/>
                <a:gd name="T1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337">
                  <a:moveTo>
                    <a:pt x="81" y="0"/>
                  </a:moveTo>
                  <a:cubicBezTo>
                    <a:pt x="0" y="3"/>
                    <a:pt x="0" y="3"/>
                    <a:pt x="0" y="3"/>
                  </a:cubicBezTo>
                  <a:cubicBezTo>
                    <a:pt x="28" y="212"/>
                    <a:pt x="28" y="212"/>
                    <a:pt x="28" y="212"/>
                  </a:cubicBezTo>
                  <a:cubicBezTo>
                    <a:pt x="28" y="212"/>
                    <a:pt x="6" y="301"/>
                    <a:pt x="31" y="307"/>
                  </a:cubicBezTo>
                  <a:cubicBezTo>
                    <a:pt x="48" y="310"/>
                    <a:pt x="66" y="312"/>
                    <a:pt x="84" y="312"/>
                  </a:cubicBezTo>
                  <a:cubicBezTo>
                    <a:pt x="84" y="312"/>
                    <a:pt x="109" y="337"/>
                    <a:pt x="137" y="334"/>
                  </a:cubicBezTo>
                  <a:cubicBezTo>
                    <a:pt x="155" y="332"/>
                    <a:pt x="173" y="326"/>
                    <a:pt x="190" y="318"/>
                  </a:cubicBezTo>
                  <a:cubicBezTo>
                    <a:pt x="190" y="318"/>
                    <a:pt x="195" y="301"/>
                    <a:pt x="176" y="295"/>
                  </a:cubicBezTo>
                  <a:cubicBezTo>
                    <a:pt x="156" y="290"/>
                    <a:pt x="103" y="273"/>
                    <a:pt x="92" y="215"/>
                  </a:cubicBezTo>
                  <a:lnTo>
                    <a:pt x="81" y="0"/>
                  </a:ln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5" name="任意多边形 35"/>
            <p:cNvSpPr/>
            <p:nvPr/>
          </p:nvSpPr>
          <p:spPr bwMode="auto">
            <a:xfrm>
              <a:off x="7327811" y="4637236"/>
              <a:ext cx="327529" cy="566650"/>
            </a:xfrm>
            <a:custGeom>
              <a:avLst/>
              <a:gdLst>
                <a:gd name="T0" fmla="*/ 81 w 195"/>
                <a:gd name="T1" fmla="*/ 0 h 337"/>
                <a:gd name="T2" fmla="*/ 0 w 195"/>
                <a:gd name="T3" fmla="*/ 3 h 337"/>
                <a:gd name="T4" fmla="*/ 28 w 195"/>
                <a:gd name="T5" fmla="*/ 212 h 337"/>
                <a:gd name="T6" fmla="*/ 31 w 195"/>
                <a:gd name="T7" fmla="*/ 307 h 337"/>
                <a:gd name="T8" fmla="*/ 84 w 195"/>
                <a:gd name="T9" fmla="*/ 312 h 337"/>
                <a:gd name="T10" fmla="*/ 137 w 195"/>
                <a:gd name="T11" fmla="*/ 334 h 337"/>
                <a:gd name="T12" fmla="*/ 190 w 195"/>
                <a:gd name="T13" fmla="*/ 318 h 337"/>
                <a:gd name="T14" fmla="*/ 176 w 195"/>
                <a:gd name="T15" fmla="*/ 295 h 337"/>
                <a:gd name="T16" fmla="*/ 92 w 195"/>
                <a:gd name="T17" fmla="*/ 215 h 337"/>
                <a:gd name="T18" fmla="*/ 81 w 195"/>
                <a:gd name="T1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337">
                  <a:moveTo>
                    <a:pt x="81" y="0"/>
                  </a:moveTo>
                  <a:cubicBezTo>
                    <a:pt x="0" y="3"/>
                    <a:pt x="0" y="3"/>
                    <a:pt x="0" y="3"/>
                  </a:cubicBezTo>
                  <a:cubicBezTo>
                    <a:pt x="28" y="212"/>
                    <a:pt x="28" y="212"/>
                    <a:pt x="28" y="212"/>
                  </a:cubicBezTo>
                  <a:cubicBezTo>
                    <a:pt x="28" y="212"/>
                    <a:pt x="5" y="301"/>
                    <a:pt x="31" y="307"/>
                  </a:cubicBezTo>
                  <a:cubicBezTo>
                    <a:pt x="48" y="310"/>
                    <a:pt x="66" y="312"/>
                    <a:pt x="84" y="312"/>
                  </a:cubicBezTo>
                  <a:cubicBezTo>
                    <a:pt x="84" y="312"/>
                    <a:pt x="109" y="337"/>
                    <a:pt x="137" y="334"/>
                  </a:cubicBezTo>
                  <a:cubicBezTo>
                    <a:pt x="155" y="332"/>
                    <a:pt x="173" y="326"/>
                    <a:pt x="190" y="318"/>
                  </a:cubicBezTo>
                  <a:cubicBezTo>
                    <a:pt x="190" y="318"/>
                    <a:pt x="195" y="301"/>
                    <a:pt x="176" y="295"/>
                  </a:cubicBezTo>
                  <a:cubicBezTo>
                    <a:pt x="156" y="290"/>
                    <a:pt x="103" y="273"/>
                    <a:pt x="92" y="215"/>
                  </a:cubicBezTo>
                  <a:lnTo>
                    <a:pt x="81" y="0"/>
                  </a:ln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 name="椭圆 35"/>
            <p:cNvSpPr/>
            <p:nvPr/>
          </p:nvSpPr>
          <p:spPr bwMode="auto">
            <a:xfrm>
              <a:off x="7524834" y="3114101"/>
              <a:ext cx="117035" cy="118719"/>
            </a:xfrm>
            <a:prstGeom prst="ellipse">
              <a:avLst/>
            </a:pr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 name="任意多边形 37"/>
            <p:cNvSpPr/>
            <p:nvPr/>
          </p:nvSpPr>
          <p:spPr bwMode="auto">
            <a:xfrm>
              <a:off x="7608190" y="3082106"/>
              <a:ext cx="65674" cy="118719"/>
            </a:xfrm>
            <a:custGeom>
              <a:avLst/>
              <a:gdLst>
                <a:gd name="T0" fmla="*/ 32 w 39"/>
                <a:gd name="T1" fmla="*/ 36 h 71"/>
                <a:gd name="T2" fmla="*/ 0 w 39"/>
                <a:gd name="T3" fmla="*/ 1 h 71"/>
                <a:gd name="T4" fmla="*/ 4 w 39"/>
                <a:gd name="T5" fmla="*/ 0 h 71"/>
                <a:gd name="T6" fmla="*/ 39 w 39"/>
                <a:gd name="T7" fmla="*/ 36 h 71"/>
                <a:gd name="T8" fmla="*/ 4 w 39"/>
                <a:gd name="T9" fmla="*/ 71 h 71"/>
                <a:gd name="T10" fmla="*/ 0 w 39"/>
                <a:gd name="T11" fmla="*/ 71 h 71"/>
                <a:gd name="T12" fmla="*/ 32 w 39"/>
                <a:gd name="T13" fmla="*/ 36 h 71"/>
              </a:gdLst>
              <a:ahLst/>
              <a:cxnLst>
                <a:cxn ang="0">
                  <a:pos x="T0" y="T1"/>
                </a:cxn>
                <a:cxn ang="0">
                  <a:pos x="T2" y="T3"/>
                </a:cxn>
                <a:cxn ang="0">
                  <a:pos x="T4" y="T5"/>
                </a:cxn>
                <a:cxn ang="0">
                  <a:pos x="T6" y="T7"/>
                </a:cxn>
                <a:cxn ang="0">
                  <a:pos x="T8" y="T9"/>
                </a:cxn>
                <a:cxn ang="0">
                  <a:pos x="T10" y="T11"/>
                </a:cxn>
                <a:cxn ang="0">
                  <a:pos x="T12" y="T13"/>
                </a:cxn>
              </a:cxnLst>
              <a:rect l="0" t="0" r="r" b="b"/>
              <a:pathLst>
                <a:path w="39" h="71">
                  <a:moveTo>
                    <a:pt x="32" y="36"/>
                  </a:moveTo>
                  <a:cubicBezTo>
                    <a:pt x="32" y="18"/>
                    <a:pt x="18" y="3"/>
                    <a:pt x="0" y="1"/>
                  </a:cubicBezTo>
                  <a:cubicBezTo>
                    <a:pt x="1" y="1"/>
                    <a:pt x="3" y="0"/>
                    <a:pt x="4" y="0"/>
                  </a:cubicBezTo>
                  <a:cubicBezTo>
                    <a:pt x="23" y="0"/>
                    <a:pt x="39" y="16"/>
                    <a:pt x="39" y="36"/>
                  </a:cubicBezTo>
                  <a:cubicBezTo>
                    <a:pt x="39" y="55"/>
                    <a:pt x="23" y="71"/>
                    <a:pt x="4" y="71"/>
                  </a:cubicBezTo>
                  <a:cubicBezTo>
                    <a:pt x="3" y="71"/>
                    <a:pt x="1" y="71"/>
                    <a:pt x="0" y="71"/>
                  </a:cubicBezTo>
                  <a:cubicBezTo>
                    <a:pt x="18" y="69"/>
                    <a:pt x="32" y="54"/>
                    <a:pt x="32" y="36"/>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8" name="椭圆 37"/>
            <p:cNvSpPr/>
            <p:nvPr/>
          </p:nvSpPr>
          <p:spPr bwMode="auto">
            <a:xfrm>
              <a:off x="7418745" y="3234504"/>
              <a:ext cx="196181" cy="117877"/>
            </a:xfrm>
            <a:prstGeom prst="ellipse">
              <a:avLst/>
            </a:pr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9" name="任意多边形 39"/>
            <p:cNvSpPr/>
            <p:nvPr/>
          </p:nvSpPr>
          <p:spPr bwMode="auto">
            <a:xfrm>
              <a:off x="7926457" y="1605280"/>
              <a:ext cx="1140878" cy="507712"/>
            </a:xfrm>
            <a:custGeom>
              <a:avLst/>
              <a:gdLst>
                <a:gd name="T0" fmla="*/ 678 w 679"/>
                <a:gd name="T1" fmla="*/ 174 h 302"/>
                <a:gd name="T2" fmla="*/ 490 w 679"/>
                <a:gd name="T3" fmla="*/ 6 h 302"/>
                <a:gd name="T4" fmla="*/ 328 w 679"/>
                <a:gd name="T5" fmla="*/ 137 h 302"/>
                <a:gd name="T6" fmla="*/ 321 w 679"/>
                <a:gd name="T7" fmla="*/ 137 h 302"/>
                <a:gd name="T8" fmla="*/ 150 w 679"/>
                <a:gd name="T9" fmla="*/ 265 h 302"/>
                <a:gd name="T10" fmla="*/ 0 w 679"/>
                <a:gd name="T11" fmla="*/ 302 h 302"/>
                <a:gd name="T12" fmla="*/ 557 w 679"/>
                <a:gd name="T13" fmla="*/ 302 h 302"/>
                <a:gd name="T14" fmla="*/ 679 w 679"/>
                <a:gd name="T15" fmla="*/ 182 h 302"/>
                <a:gd name="T16" fmla="*/ 679 w 679"/>
                <a:gd name="T17" fmla="*/ 177 h 302"/>
                <a:gd name="T18" fmla="*/ 678 w 679"/>
                <a:gd name="T19" fmla="*/ 17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9" h="302">
                  <a:moveTo>
                    <a:pt x="678" y="174"/>
                  </a:moveTo>
                  <a:cubicBezTo>
                    <a:pt x="673" y="76"/>
                    <a:pt x="589" y="0"/>
                    <a:pt x="490" y="6"/>
                  </a:cubicBezTo>
                  <a:cubicBezTo>
                    <a:pt x="414" y="10"/>
                    <a:pt x="348" y="63"/>
                    <a:pt x="328" y="137"/>
                  </a:cubicBezTo>
                  <a:cubicBezTo>
                    <a:pt x="326" y="137"/>
                    <a:pt x="324" y="137"/>
                    <a:pt x="321" y="137"/>
                  </a:cubicBezTo>
                  <a:cubicBezTo>
                    <a:pt x="242" y="137"/>
                    <a:pt x="172" y="189"/>
                    <a:pt x="150" y="265"/>
                  </a:cubicBezTo>
                  <a:cubicBezTo>
                    <a:pt x="97" y="242"/>
                    <a:pt x="36" y="257"/>
                    <a:pt x="0" y="302"/>
                  </a:cubicBezTo>
                  <a:cubicBezTo>
                    <a:pt x="557" y="302"/>
                    <a:pt x="557" y="302"/>
                    <a:pt x="557" y="302"/>
                  </a:cubicBezTo>
                  <a:cubicBezTo>
                    <a:pt x="624" y="302"/>
                    <a:pt x="678" y="248"/>
                    <a:pt x="679" y="182"/>
                  </a:cubicBezTo>
                  <a:cubicBezTo>
                    <a:pt x="679" y="180"/>
                    <a:pt x="679" y="179"/>
                    <a:pt x="679" y="177"/>
                  </a:cubicBezTo>
                  <a:cubicBezTo>
                    <a:pt x="679" y="176"/>
                    <a:pt x="679" y="175"/>
                    <a:pt x="678" y="17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0" name="椭圆 39"/>
            <p:cNvSpPr/>
            <p:nvPr/>
          </p:nvSpPr>
          <p:spPr bwMode="auto">
            <a:xfrm>
              <a:off x="8201782" y="2370636"/>
              <a:ext cx="161659" cy="161659"/>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1" name="椭圆 40"/>
            <p:cNvSpPr/>
            <p:nvPr/>
          </p:nvSpPr>
          <p:spPr bwMode="auto">
            <a:xfrm>
              <a:off x="8458585" y="2192138"/>
              <a:ext cx="134716" cy="134716"/>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2" name="椭圆 41"/>
            <p:cNvSpPr/>
            <p:nvPr/>
          </p:nvSpPr>
          <p:spPr bwMode="auto">
            <a:xfrm>
              <a:off x="8773484" y="2544925"/>
              <a:ext cx="160818" cy="161659"/>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 name="椭圆 42"/>
            <p:cNvSpPr/>
            <p:nvPr/>
          </p:nvSpPr>
          <p:spPr bwMode="auto">
            <a:xfrm>
              <a:off x="8161368" y="2915395"/>
              <a:ext cx="161659" cy="161659"/>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4" name="椭圆 43"/>
            <p:cNvSpPr/>
            <p:nvPr/>
          </p:nvSpPr>
          <p:spPr bwMode="auto">
            <a:xfrm>
              <a:off x="8773484" y="3379324"/>
              <a:ext cx="160818" cy="161659"/>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5" name="任意多边形 45"/>
            <p:cNvSpPr/>
            <p:nvPr/>
          </p:nvSpPr>
          <p:spPr bwMode="auto">
            <a:xfrm>
              <a:off x="8390385" y="4903300"/>
              <a:ext cx="408359" cy="302270"/>
            </a:xfrm>
            <a:custGeom>
              <a:avLst/>
              <a:gdLst>
                <a:gd name="T0" fmla="*/ 200 w 243"/>
                <a:gd name="T1" fmla="*/ 67 h 180"/>
                <a:gd name="T2" fmla="*/ 200 w 243"/>
                <a:gd name="T3" fmla="*/ 66 h 180"/>
                <a:gd name="T4" fmla="*/ 153 w 243"/>
                <a:gd name="T5" fmla="*/ 18 h 180"/>
                <a:gd name="T6" fmla="*/ 133 w 243"/>
                <a:gd name="T7" fmla="*/ 22 h 180"/>
                <a:gd name="T8" fmla="*/ 65 w 243"/>
                <a:gd name="T9" fmla="*/ 17 h 180"/>
                <a:gd name="T10" fmla="*/ 49 w 243"/>
                <a:gd name="T11" fmla="*/ 62 h 180"/>
                <a:gd name="T12" fmla="*/ 48 w 243"/>
                <a:gd name="T13" fmla="*/ 62 h 180"/>
                <a:gd name="T14" fmla="*/ 0 w 243"/>
                <a:gd name="T15" fmla="*/ 109 h 180"/>
                <a:gd name="T16" fmla="*/ 48 w 243"/>
                <a:gd name="T17" fmla="*/ 158 h 180"/>
                <a:gd name="T18" fmla="*/ 78 w 243"/>
                <a:gd name="T19" fmla="*/ 147 h 180"/>
                <a:gd name="T20" fmla="*/ 142 w 243"/>
                <a:gd name="T21" fmla="*/ 168 h 180"/>
                <a:gd name="T22" fmla="*/ 160 w 243"/>
                <a:gd name="T23" fmla="*/ 152 h 180"/>
                <a:gd name="T24" fmla="*/ 227 w 243"/>
                <a:gd name="T25" fmla="*/ 142 h 180"/>
                <a:gd name="T26" fmla="*/ 217 w 243"/>
                <a:gd name="T27" fmla="*/ 75 h 180"/>
                <a:gd name="T28" fmla="*/ 200 w 243"/>
                <a:gd name="T29" fmla="*/ 6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180">
                  <a:moveTo>
                    <a:pt x="200" y="67"/>
                  </a:moveTo>
                  <a:cubicBezTo>
                    <a:pt x="200" y="67"/>
                    <a:pt x="200" y="66"/>
                    <a:pt x="200" y="66"/>
                  </a:cubicBezTo>
                  <a:cubicBezTo>
                    <a:pt x="200" y="39"/>
                    <a:pt x="179" y="18"/>
                    <a:pt x="153" y="18"/>
                  </a:cubicBezTo>
                  <a:cubicBezTo>
                    <a:pt x="146" y="17"/>
                    <a:pt x="139" y="19"/>
                    <a:pt x="133" y="22"/>
                  </a:cubicBezTo>
                  <a:cubicBezTo>
                    <a:pt x="115" y="2"/>
                    <a:pt x="85" y="0"/>
                    <a:pt x="65" y="17"/>
                  </a:cubicBezTo>
                  <a:cubicBezTo>
                    <a:pt x="52" y="28"/>
                    <a:pt x="46" y="45"/>
                    <a:pt x="49" y="62"/>
                  </a:cubicBezTo>
                  <a:cubicBezTo>
                    <a:pt x="49" y="62"/>
                    <a:pt x="49" y="62"/>
                    <a:pt x="48" y="62"/>
                  </a:cubicBezTo>
                  <a:cubicBezTo>
                    <a:pt x="22" y="61"/>
                    <a:pt x="0" y="83"/>
                    <a:pt x="0" y="109"/>
                  </a:cubicBezTo>
                  <a:cubicBezTo>
                    <a:pt x="0" y="136"/>
                    <a:pt x="22" y="157"/>
                    <a:pt x="48" y="158"/>
                  </a:cubicBezTo>
                  <a:cubicBezTo>
                    <a:pt x="59" y="158"/>
                    <a:pt x="69" y="154"/>
                    <a:pt x="78" y="147"/>
                  </a:cubicBezTo>
                  <a:cubicBezTo>
                    <a:pt x="90" y="171"/>
                    <a:pt x="119" y="180"/>
                    <a:pt x="142" y="168"/>
                  </a:cubicBezTo>
                  <a:cubicBezTo>
                    <a:pt x="150" y="165"/>
                    <a:pt x="156" y="159"/>
                    <a:pt x="160" y="152"/>
                  </a:cubicBezTo>
                  <a:cubicBezTo>
                    <a:pt x="182" y="168"/>
                    <a:pt x="212" y="163"/>
                    <a:pt x="227" y="142"/>
                  </a:cubicBezTo>
                  <a:cubicBezTo>
                    <a:pt x="243" y="120"/>
                    <a:pt x="238" y="90"/>
                    <a:pt x="217" y="75"/>
                  </a:cubicBezTo>
                  <a:cubicBezTo>
                    <a:pt x="212" y="71"/>
                    <a:pt x="206" y="69"/>
                    <a:pt x="200" y="67"/>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6" name="椭圆 45"/>
            <p:cNvSpPr/>
            <p:nvPr/>
          </p:nvSpPr>
          <p:spPr bwMode="auto">
            <a:xfrm>
              <a:off x="8893887" y="3103997"/>
              <a:ext cx="67358" cy="66516"/>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7" name="椭圆 46"/>
            <p:cNvSpPr/>
            <p:nvPr/>
          </p:nvSpPr>
          <p:spPr bwMode="auto">
            <a:xfrm>
              <a:off x="8679183" y="2296543"/>
              <a:ext cx="67358" cy="67358"/>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8" name="椭圆 47"/>
            <p:cNvSpPr/>
            <p:nvPr/>
          </p:nvSpPr>
          <p:spPr bwMode="auto">
            <a:xfrm>
              <a:off x="8564674" y="3130940"/>
              <a:ext cx="67358" cy="66516"/>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9" name="椭圆 48"/>
            <p:cNvSpPr/>
            <p:nvPr/>
          </p:nvSpPr>
          <p:spPr bwMode="auto">
            <a:xfrm>
              <a:off x="8591618" y="3097261"/>
              <a:ext cx="67358" cy="66516"/>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0" name="椭圆 49"/>
            <p:cNvSpPr/>
            <p:nvPr/>
          </p:nvSpPr>
          <p:spPr bwMode="auto">
            <a:xfrm>
              <a:off x="8611825" y="3063582"/>
              <a:ext cx="67358" cy="67358"/>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1" name="椭圆 50"/>
            <p:cNvSpPr/>
            <p:nvPr/>
          </p:nvSpPr>
          <p:spPr bwMode="auto">
            <a:xfrm>
              <a:off x="8530995" y="3345645"/>
              <a:ext cx="67358" cy="67358"/>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2" name="椭圆 51"/>
            <p:cNvSpPr/>
            <p:nvPr/>
          </p:nvSpPr>
          <p:spPr bwMode="auto">
            <a:xfrm>
              <a:off x="9028603" y="3722850"/>
              <a:ext cx="67358" cy="66516"/>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3" name="椭圆 52"/>
            <p:cNvSpPr/>
            <p:nvPr/>
          </p:nvSpPr>
          <p:spPr bwMode="auto">
            <a:xfrm>
              <a:off x="8309555" y="3743057"/>
              <a:ext cx="67358" cy="66516"/>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4" name="椭圆 53"/>
            <p:cNvSpPr/>
            <p:nvPr/>
          </p:nvSpPr>
          <p:spPr bwMode="auto">
            <a:xfrm>
              <a:off x="8349970" y="2706585"/>
              <a:ext cx="66516" cy="67358"/>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5" name="椭圆 54"/>
            <p:cNvSpPr/>
            <p:nvPr/>
          </p:nvSpPr>
          <p:spPr bwMode="auto">
            <a:xfrm>
              <a:off x="8504052" y="3311966"/>
              <a:ext cx="67358" cy="67358"/>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6" name="椭圆 55"/>
            <p:cNvSpPr/>
            <p:nvPr/>
          </p:nvSpPr>
          <p:spPr bwMode="auto">
            <a:xfrm>
              <a:off x="8470373" y="3258079"/>
              <a:ext cx="67358" cy="67358"/>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9">
                                            <p:txEl>
                                              <p:pRg st="1" end="1"/>
                                            </p:txEl>
                                          </p:spTgt>
                                        </p:tgtEl>
                                        <p:attrNameLst>
                                          <p:attrName>style.visibility</p:attrName>
                                        </p:attrNameLst>
                                      </p:cBhvr>
                                      <p:to>
                                        <p:strVal val="visible"/>
                                      </p:to>
                                    </p:set>
                                    <p:animEffect transition="in" filter="wipe(down)">
                                      <p:cBhvr>
                                        <p:cTn id="7" dur="500"/>
                                        <p:tgtEl>
                                          <p:spTgt spid="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9">
                                            <p:txEl>
                                              <p:pRg st="2" end="2"/>
                                            </p:txEl>
                                          </p:spTgt>
                                        </p:tgtEl>
                                        <p:attrNameLst>
                                          <p:attrName>style.visibility</p:attrName>
                                        </p:attrNameLst>
                                      </p:cBhvr>
                                      <p:to>
                                        <p:strVal val="visible"/>
                                      </p:to>
                                    </p:set>
                                    <p:animEffect transition="in" filter="strips(downLeft)">
                                      <p:cBhvr>
                                        <p:cTn id="12" dur="500"/>
                                        <p:tgtEl>
                                          <p:spTgt spid="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7">
                                            <p:txEl>
                                              <p:pRg st="1" end="1"/>
                                            </p:txEl>
                                          </p:spTgt>
                                        </p:tgtEl>
                                        <p:attrNameLst>
                                          <p:attrName>style.visibility</p:attrName>
                                        </p:attrNameLst>
                                      </p:cBhvr>
                                      <p:to>
                                        <p:strVal val="visible"/>
                                      </p:to>
                                    </p:set>
                                    <p:animEffect transition="in" filter="wipe(down)">
                                      <p:cBhvr>
                                        <p:cTn id="17" dur="500"/>
                                        <p:tgtEl>
                                          <p:spTgt spid="57">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7">
                                            <p:txEl>
                                              <p:pRg st="2" end="2"/>
                                            </p:txEl>
                                          </p:spTgt>
                                        </p:tgtEl>
                                        <p:attrNameLst>
                                          <p:attrName>style.visibility</p:attrName>
                                        </p:attrNameLst>
                                      </p:cBhvr>
                                      <p:to>
                                        <p:strVal val="visible"/>
                                      </p:to>
                                    </p:set>
                                    <p:animEffect transition="in" filter="wipe(down)">
                                      <p:cBhvr>
                                        <p:cTn id="20" dur="500"/>
                                        <p:tgtEl>
                                          <p:spTgt spid="5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wipe(down)">
                                      <p:cBhvr>
                                        <p:cTn id="25" dur="500"/>
                                        <p:tgtEl>
                                          <p:spTgt spid="6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down)">
                                      <p:cBhvr>
                                        <p:cTn id="3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1" grpId="1"/>
      <p:bldP spid="62" grpId="0"/>
      <p:bldP spid="6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0" name="标题 59"/>
          <p:cNvSpPr>
            <a:spLocks noGrp="1"/>
          </p:cNvSpPr>
          <p:nvPr>
            <p:ph type="title"/>
          </p:nvPr>
        </p:nvSpPr>
        <p:spPr>
          <a:xfrm>
            <a:off x="1830705" y="385445"/>
            <a:ext cx="6858635" cy="664845"/>
          </a:xfrm>
        </p:spPr>
        <p:txBody>
          <a:bodyPr>
            <a:normAutofit/>
          </a:bodyPr>
          <a:lstStyle/>
          <a:p>
            <a:r>
              <a:rPr kumimoji="1" lang="en-US" altLang="zh-CN" sz="3200" smtClean="0">
                <a:solidFill>
                  <a:schemeClr val="accent1">
                    <a:lumMod val="50000"/>
                  </a:schemeClr>
                </a:solidFill>
              </a:rPr>
              <a:t>5. </a:t>
            </a:r>
            <a:r>
              <a:rPr kumimoji="1" lang="zh-CN" altLang="en-US" sz="3200" smtClean="0">
                <a:solidFill>
                  <a:schemeClr val="accent1">
                    <a:lumMod val="50000"/>
                  </a:schemeClr>
                </a:solidFill>
              </a:rPr>
              <a:t>语言简洁 （Conciseness）</a:t>
            </a:r>
            <a:endParaRPr kumimoji="1" lang="zh-CN" altLang="en-US" sz="3200" smtClean="0">
              <a:solidFill>
                <a:schemeClr val="accent1">
                  <a:lumMod val="50000"/>
                </a:schemeClr>
              </a:solidFill>
            </a:endParaRPr>
          </a:p>
        </p:txBody>
      </p:sp>
      <p:grpSp>
        <p:nvGrpSpPr>
          <p:cNvPr id="74" name="组合 2"/>
          <p:cNvGrpSpPr>
            <a:grpSpLocks noChangeAspect="1"/>
          </p:cNvGrpSpPr>
          <p:nvPr/>
        </p:nvGrpSpPr>
        <p:grpSpPr>
          <a:xfrm>
            <a:off x="0" y="103505"/>
            <a:ext cx="1830705" cy="993775"/>
            <a:chOff x="3719513" y="1468438"/>
            <a:chExt cx="4759325" cy="3927476"/>
          </a:xfrm>
        </p:grpSpPr>
        <p:sp>
          <p:nvSpPr>
            <p:cNvPr id="75" name="任意多边形 4"/>
            <p:cNvSpPr/>
            <p:nvPr/>
          </p:nvSpPr>
          <p:spPr bwMode="auto">
            <a:xfrm>
              <a:off x="5632451" y="1485901"/>
              <a:ext cx="363538" cy="696913"/>
            </a:xfrm>
            <a:custGeom>
              <a:avLst/>
              <a:gdLst>
                <a:gd name="T0" fmla="*/ 221 w 229"/>
                <a:gd name="T1" fmla="*/ 439 h 439"/>
                <a:gd name="T2" fmla="*/ 0 w 229"/>
                <a:gd name="T3" fmla="*/ 4 h 439"/>
                <a:gd name="T4" fmla="*/ 8 w 229"/>
                <a:gd name="T5" fmla="*/ 0 h 439"/>
                <a:gd name="T6" fmla="*/ 229 w 229"/>
                <a:gd name="T7" fmla="*/ 436 h 439"/>
                <a:gd name="T8" fmla="*/ 221 w 229"/>
                <a:gd name="T9" fmla="*/ 439 h 439"/>
              </a:gdLst>
              <a:ahLst/>
              <a:cxnLst>
                <a:cxn ang="0">
                  <a:pos x="T0" y="T1"/>
                </a:cxn>
                <a:cxn ang="0">
                  <a:pos x="T2" y="T3"/>
                </a:cxn>
                <a:cxn ang="0">
                  <a:pos x="T4" y="T5"/>
                </a:cxn>
                <a:cxn ang="0">
                  <a:pos x="T6" y="T7"/>
                </a:cxn>
                <a:cxn ang="0">
                  <a:pos x="T8" y="T9"/>
                </a:cxn>
              </a:cxnLst>
              <a:rect l="0" t="0" r="r" b="b"/>
              <a:pathLst>
                <a:path w="229" h="439">
                  <a:moveTo>
                    <a:pt x="221" y="439"/>
                  </a:moveTo>
                  <a:lnTo>
                    <a:pt x="0" y="4"/>
                  </a:lnTo>
                  <a:lnTo>
                    <a:pt x="8" y="0"/>
                  </a:lnTo>
                  <a:lnTo>
                    <a:pt x="229" y="436"/>
                  </a:lnTo>
                  <a:lnTo>
                    <a:pt x="221" y="439"/>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6" name="任意多边形 5"/>
            <p:cNvSpPr/>
            <p:nvPr/>
          </p:nvSpPr>
          <p:spPr bwMode="auto">
            <a:xfrm>
              <a:off x="5892801" y="1982788"/>
              <a:ext cx="103188" cy="103188"/>
            </a:xfrm>
            <a:custGeom>
              <a:avLst/>
              <a:gdLst>
                <a:gd name="T0" fmla="*/ 17 w 17"/>
                <a:gd name="T1" fmla="*/ 10 h 17"/>
                <a:gd name="T2" fmla="*/ 7 w 17"/>
                <a:gd name="T3" fmla="*/ 2 h 17"/>
                <a:gd name="T4" fmla="*/ 6 w 17"/>
                <a:gd name="T5" fmla="*/ 17 h 17"/>
                <a:gd name="T6" fmla="*/ 17 w 17"/>
                <a:gd name="T7" fmla="*/ 10 h 17"/>
              </a:gdLst>
              <a:ahLst/>
              <a:cxnLst>
                <a:cxn ang="0">
                  <a:pos x="T0" y="T1"/>
                </a:cxn>
                <a:cxn ang="0">
                  <a:pos x="T2" y="T3"/>
                </a:cxn>
                <a:cxn ang="0">
                  <a:pos x="T4" y="T5"/>
                </a:cxn>
                <a:cxn ang="0">
                  <a:pos x="T6" y="T7"/>
                </a:cxn>
              </a:cxnLst>
              <a:rect l="0" t="0" r="r" b="b"/>
              <a:pathLst>
                <a:path w="17" h="17">
                  <a:moveTo>
                    <a:pt x="17" y="10"/>
                  </a:moveTo>
                  <a:cubicBezTo>
                    <a:pt x="17" y="10"/>
                    <a:pt x="15" y="0"/>
                    <a:pt x="7" y="2"/>
                  </a:cubicBezTo>
                  <a:cubicBezTo>
                    <a:pt x="0" y="4"/>
                    <a:pt x="6" y="17"/>
                    <a:pt x="6" y="17"/>
                  </a:cubicBezTo>
                  <a:lnTo>
                    <a:pt x="17"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7" name="任意多边形 6"/>
            <p:cNvSpPr/>
            <p:nvPr/>
          </p:nvSpPr>
          <p:spPr bwMode="auto">
            <a:xfrm>
              <a:off x="4810126" y="2662238"/>
              <a:ext cx="338138" cy="684213"/>
            </a:xfrm>
            <a:custGeom>
              <a:avLst/>
              <a:gdLst>
                <a:gd name="T0" fmla="*/ 45 w 56"/>
                <a:gd name="T1" fmla="*/ 43 h 113"/>
                <a:gd name="T2" fmla="*/ 53 w 56"/>
                <a:gd name="T3" fmla="*/ 13 h 113"/>
                <a:gd name="T4" fmla="*/ 43 w 56"/>
                <a:gd name="T5" fmla="*/ 2 h 113"/>
                <a:gd name="T6" fmla="*/ 31 w 56"/>
                <a:gd name="T7" fmla="*/ 3 h 113"/>
                <a:gd name="T8" fmla="*/ 23 w 56"/>
                <a:gd name="T9" fmla="*/ 39 h 113"/>
                <a:gd name="T10" fmla="*/ 17 w 56"/>
                <a:gd name="T11" fmla="*/ 52 h 113"/>
                <a:gd name="T12" fmla="*/ 1 w 56"/>
                <a:gd name="T13" fmla="*/ 83 h 113"/>
                <a:gd name="T14" fmla="*/ 19 w 56"/>
                <a:gd name="T15" fmla="*/ 110 h 113"/>
                <a:gd name="T16" fmla="*/ 56 w 56"/>
                <a:gd name="T17" fmla="*/ 84 h 113"/>
                <a:gd name="T18" fmla="*/ 45 w 56"/>
                <a:gd name="T19" fmla="*/ 4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13">
                  <a:moveTo>
                    <a:pt x="45" y="43"/>
                  </a:moveTo>
                  <a:cubicBezTo>
                    <a:pt x="53" y="26"/>
                    <a:pt x="54" y="23"/>
                    <a:pt x="53" y="13"/>
                  </a:cubicBezTo>
                  <a:cubicBezTo>
                    <a:pt x="52" y="7"/>
                    <a:pt x="48" y="4"/>
                    <a:pt x="43" y="2"/>
                  </a:cubicBezTo>
                  <a:cubicBezTo>
                    <a:pt x="40" y="1"/>
                    <a:pt x="37" y="0"/>
                    <a:pt x="31" y="3"/>
                  </a:cubicBezTo>
                  <a:cubicBezTo>
                    <a:pt x="12" y="13"/>
                    <a:pt x="24" y="32"/>
                    <a:pt x="23" y="39"/>
                  </a:cubicBezTo>
                  <a:cubicBezTo>
                    <a:pt x="22" y="43"/>
                    <a:pt x="20" y="48"/>
                    <a:pt x="17" y="52"/>
                  </a:cubicBezTo>
                  <a:cubicBezTo>
                    <a:pt x="9" y="61"/>
                    <a:pt x="1" y="71"/>
                    <a:pt x="1" y="83"/>
                  </a:cubicBezTo>
                  <a:cubicBezTo>
                    <a:pt x="0" y="95"/>
                    <a:pt x="8" y="106"/>
                    <a:pt x="19" y="110"/>
                  </a:cubicBezTo>
                  <a:cubicBezTo>
                    <a:pt x="30" y="113"/>
                    <a:pt x="56" y="108"/>
                    <a:pt x="56" y="84"/>
                  </a:cubicBezTo>
                  <a:cubicBezTo>
                    <a:pt x="56" y="61"/>
                    <a:pt x="41" y="52"/>
                    <a:pt x="45" y="4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8" name="任意多边形 7"/>
            <p:cNvSpPr/>
            <p:nvPr/>
          </p:nvSpPr>
          <p:spPr bwMode="auto">
            <a:xfrm>
              <a:off x="3719513" y="2352676"/>
              <a:ext cx="4759325" cy="3043238"/>
            </a:xfrm>
            <a:custGeom>
              <a:avLst/>
              <a:gdLst>
                <a:gd name="T0" fmla="*/ 777 w 786"/>
                <a:gd name="T1" fmla="*/ 54 h 502"/>
                <a:gd name="T2" fmla="*/ 500 w 786"/>
                <a:gd name="T3" fmla="*/ 2 h 502"/>
                <a:gd name="T4" fmla="*/ 491 w 786"/>
                <a:gd name="T5" fmla="*/ 13 h 502"/>
                <a:gd name="T6" fmla="*/ 508 w 786"/>
                <a:gd name="T7" fmla="*/ 49 h 502"/>
                <a:gd name="T8" fmla="*/ 504 w 786"/>
                <a:gd name="T9" fmla="*/ 60 h 502"/>
                <a:gd name="T10" fmla="*/ 6 w 786"/>
                <a:gd name="T11" fmla="*/ 289 h 502"/>
                <a:gd name="T12" fmla="*/ 2 w 786"/>
                <a:gd name="T13" fmla="*/ 300 h 502"/>
                <a:gd name="T14" fmla="*/ 93 w 786"/>
                <a:gd name="T15" fmla="*/ 496 h 502"/>
                <a:gd name="T16" fmla="*/ 104 w 786"/>
                <a:gd name="T17" fmla="*/ 500 h 502"/>
                <a:gd name="T18" fmla="*/ 601 w 786"/>
                <a:gd name="T19" fmla="*/ 271 h 502"/>
                <a:gd name="T20" fmla="*/ 612 w 786"/>
                <a:gd name="T21" fmla="*/ 275 h 502"/>
                <a:gd name="T22" fmla="*/ 628 w 786"/>
                <a:gd name="T23" fmla="*/ 310 h 502"/>
                <a:gd name="T24" fmla="*/ 643 w 786"/>
                <a:gd name="T25" fmla="*/ 311 h 502"/>
                <a:gd name="T26" fmla="*/ 783 w 786"/>
                <a:gd name="T27" fmla="*/ 66 h 502"/>
                <a:gd name="T28" fmla="*/ 777 w 786"/>
                <a:gd name="T29" fmla="*/ 5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6" h="502">
                  <a:moveTo>
                    <a:pt x="777" y="54"/>
                  </a:moveTo>
                  <a:cubicBezTo>
                    <a:pt x="500" y="2"/>
                    <a:pt x="500" y="2"/>
                    <a:pt x="500" y="2"/>
                  </a:cubicBezTo>
                  <a:cubicBezTo>
                    <a:pt x="494" y="0"/>
                    <a:pt x="488" y="7"/>
                    <a:pt x="491" y="13"/>
                  </a:cubicBezTo>
                  <a:cubicBezTo>
                    <a:pt x="508" y="49"/>
                    <a:pt x="508" y="49"/>
                    <a:pt x="508" y="49"/>
                  </a:cubicBezTo>
                  <a:cubicBezTo>
                    <a:pt x="510" y="53"/>
                    <a:pt x="508" y="58"/>
                    <a:pt x="504" y="60"/>
                  </a:cubicBezTo>
                  <a:cubicBezTo>
                    <a:pt x="6" y="289"/>
                    <a:pt x="6" y="289"/>
                    <a:pt x="6" y="289"/>
                  </a:cubicBezTo>
                  <a:cubicBezTo>
                    <a:pt x="2" y="291"/>
                    <a:pt x="0" y="296"/>
                    <a:pt x="2" y="300"/>
                  </a:cubicBezTo>
                  <a:cubicBezTo>
                    <a:pt x="93" y="496"/>
                    <a:pt x="93" y="496"/>
                    <a:pt x="93" y="496"/>
                  </a:cubicBezTo>
                  <a:cubicBezTo>
                    <a:pt x="94" y="500"/>
                    <a:pt x="99" y="502"/>
                    <a:pt x="104" y="500"/>
                  </a:cubicBezTo>
                  <a:cubicBezTo>
                    <a:pt x="601" y="271"/>
                    <a:pt x="601" y="271"/>
                    <a:pt x="601" y="271"/>
                  </a:cubicBezTo>
                  <a:cubicBezTo>
                    <a:pt x="605" y="269"/>
                    <a:pt x="610" y="270"/>
                    <a:pt x="612" y="275"/>
                  </a:cubicBezTo>
                  <a:cubicBezTo>
                    <a:pt x="628" y="310"/>
                    <a:pt x="628" y="310"/>
                    <a:pt x="628" y="310"/>
                  </a:cubicBezTo>
                  <a:cubicBezTo>
                    <a:pt x="631" y="316"/>
                    <a:pt x="640" y="317"/>
                    <a:pt x="643" y="311"/>
                  </a:cubicBezTo>
                  <a:cubicBezTo>
                    <a:pt x="783" y="66"/>
                    <a:pt x="783" y="66"/>
                    <a:pt x="783" y="66"/>
                  </a:cubicBezTo>
                  <a:cubicBezTo>
                    <a:pt x="786" y="61"/>
                    <a:pt x="783" y="55"/>
                    <a:pt x="777" y="5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9" name="任意多边形 8"/>
            <p:cNvSpPr/>
            <p:nvPr/>
          </p:nvSpPr>
          <p:spPr bwMode="auto">
            <a:xfrm>
              <a:off x="4264026" y="3111501"/>
              <a:ext cx="152400" cy="144463"/>
            </a:xfrm>
            <a:custGeom>
              <a:avLst/>
              <a:gdLst>
                <a:gd name="T0" fmla="*/ 0 w 96"/>
                <a:gd name="T1" fmla="*/ 30 h 91"/>
                <a:gd name="T2" fmla="*/ 61 w 96"/>
                <a:gd name="T3" fmla="*/ 0 h 91"/>
                <a:gd name="T4" fmla="*/ 96 w 96"/>
                <a:gd name="T5" fmla="*/ 61 h 91"/>
                <a:gd name="T6" fmla="*/ 35 w 96"/>
                <a:gd name="T7" fmla="*/ 91 h 91"/>
                <a:gd name="T8" fmla="*/ 0 w 96"/>
                <a:gd name="T9" fmla="*/ 30 h 91"/>
              </a:gdLst>
              <a:ahLst/>
              <a:cxnLst>
                <a:cxn ang="0">
                  <a:pos x="T0" y="T1"/>
                </a:cxn>
                <a:cxn ang="0">
                  <a:pos x="T2" y="T3"/>
                </a:cxn>
                <a:cxn ang="0">
                  <a:pos x="T4" y="T5"/>
                </a:cxn>
                <a:cxn ang="0">
                  <a:pos x="T6" y="T7"/>
                </a:cxn>
                <a:cxn ang="0">
                  <a:pos x="T8" y="T9"/>
                </a:cxn>
              </a:cxnLst>
              <a:rect l="0" t="0" r="r" b="b"/>
              <a:pathLst>
                <a:path w="96" h="91">
                  <a:moveTo>
                    <a:pt x="0" y="30"/>
                  </a:moveTo>
                  <a:lnTo>
                    <a:pt x="61" y="0"/>
                  </a:lnTo>
                  <a:lnTo>
                    <a:pt x="96" y="61"/>
                  </a:lnTo>
                  <a:lnTo>
                    <a:pt x="35" y="91"/>
                  </a:lnTo>
                  <a:lnTo>
                    <a:pt x="0" y="30"/>
                  </a:lnTo>
                  <a:close/>
                </a:path>
              </a:pathLst>
            </a:custGeom>
            <a:solidFill>
              <a:srgbClr val="632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0" name="任意多边形 9"/>
            <p:cNvSpPr/>
            <p:nvPr/>
          </p:nvSpPr>
          <p:spPr bwMode="auto">
            <a:xfrm>
              <a:off x="5238751" y="4025901"/>
              <a:ext cx="200025" cy="115888"/>
            </a:xfrm>
            <a:custGeom>
              <a:avLst/>
              <a:gdLst>
                <a:gd name="T0" fmla="*/ 0 w 33"/>
                <a:gd name="T1" fmla="*/ 10 h 19"/>
                <a:gd name="T2" fmla="*/ 4 w 33"/>
                <a:gd name="T3" fmla="*/ 19 h 19"/>
                <a:gd name="T4" fmla="*/ 33 w 33"/>
                <a:gd name="T5" fmla="*/ 6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6"/>
                    <a:pt x="33" y="6"/>
                    <a:pt x="33" y="6"/>
                  </a:cubicBezTo>
                  <a:cubicBezTo>
                    <a:pt x="33" y="6"/>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1" name="任意多边形 10"/>
            <p:cNvSpPr/>
            <p:nvPr/>
          </p:nvSpPr>
          <p:spPr bwMode="auto">
            <a:xfrm>
              <a:off x="3979863" y="3946526"/>
              <a:ext cx="109538" cy="92075"/>
            </a:xfrm>
            <a:custGeom>
              <a:avLst/>
              <a:gdLst>
                <a:gd name="T0" fmla="*/ 15 w 18"/>
                <a:gd name="T1" fmla="*/ 0 h 15"/>
                <a:gd name="T2" fmla="*/ 10 w 18"/>
                <a:gd name="T3" fmla="*/ 13 h 15"/>
                <a:gd name="T4" fmla="*/ 0 w 18"/>
                <a:gd name="T5" fmla="*/ 2 h 15"/>
                <a:gd name="T6" fmla="*/ 15 w 18"/>
                <a:gd name="T7" fmla="*/ 0 h 15"/>
              </a:gdLst>
              <a:ahLst/>
              <a:cxnLst>
                <a:cxn ang="0">
                  <a:pos x="T0" y="T1"/>
                </a:cxn>
                <a:cxn ang="0">
                  <a:pos x="T2" y="T3"/>
                </a:cxn>
                <a:cxn ang="0">
                  <a:pos x="T4" y="T5"/>
                </a:cxn>
                <a:cxn ang="0">
                  <a:pos x="T6" y="T7"/>
                </a:cxn>
              </a:cxnLst>
              <a:rect l="0" t="0" r="r" b="b"/>
              <a:pathLst>
                <a:path w="18" h="15">
                  <a:moveTo>
                    <a:pt x="15" y="0"/>
                  </a:moveTo>
                  <a:cubicBezTo>
                    <a:pt x="15" y="0"/>
                    <a:pt x="18" y="11"/>
                    <a:pt x="10" y="13"/>
                  </a:cubicBezTo>
                  <a:cubicBezTo>
                    <a:pt x="3" y="15"/>
                    <a:pt x="0" y="2"/>
                    <a:pt x="0" y="2"/>
                  </a:cubicBezTo>
                  <a:lnTo>
                    <a:pt x="15"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2" name="任意多边形 11"/>
            <p:cNvSpPr/>
            <p:nvPr/>
          </p:nvSpPr>
          <p:spPr bwMode="auto">
            <a:xfrm>
              <a:off x="5118101" y="4165601"/>
              <a:ext cx="200025" cy="96838"/>
            </a:xfrm>
            <a:custGeom>
              <a:avLst/>
              <a:gdLst>
                <a:gd name="T0" fmla="*/ 0 w 33"/>
                <a:gd name="T1" fmla="*/ 8 h 16"/>
                <a:gd name="T2" fmla="*/ 3 w 33"/>
                <a:gd name="T3" fmla="*/ 16 h 16"/>
                <a:gd name="T4" fmla="*/ 33 w 33"/>
                <a:gd name="T5" fmla="*/ 7 h 16"/>
                <a:gd name="T6" fmla="*/ 22 w 33"/>
                <a:gd name="T7" fmla="*/ 1 h 16"/>
                <a:gd name="T8" fmla="*/ 6 w 33"/>
                <a:gd name="T9" fmla="*/ 4 h 16"/>
                <a:gd name="T10" fmla="*/ 0 w 33"/>
                <a:gd name="T11" fmla="*/ 8 h 16"/>
              </a:gdLst>
              <a:ahLst/>
              <a:cxnLst>
                <a:cxn ang="0">
                  <a:pos x="T0" y="T1"/>
                </a:cxn>
                <a:cxn ang="0">
                  <a:pos x="T2" y="T3"/>
                </a:cxn>
                <a:cxn ang="0">
                  <a:pos x="T4" y="T5"/>
                </a:cxn>
                <a:cxn ang="0">
                  <a:pos x="T6" y="T7"/>
                </a:cxn>
                <a:cxn ang="0">
                  <a:pos x="T8" y="T9"/>
                </a:cxn>
                <a:cxn ang="0">
                  <a:pos x="T10" y="T11"/>
                </a:cxn>
              </a:cxnLst>
              <a:rect l="0" t="0" r="r" b="b"/>
              <a:pathLst>
                <a:path w="33" h="16">
                  <a:moveTo>
                    <a:pt x="0" y="8"/>
                  </a:moveTo>
                  <a:cubicBezTo>
                    <a:pt x="3" y="16"/>
                    <a:pt x="3" y="16"/>
                    <a:pt x="3" y="16"/>
                  </a:cubicBezTo>
                  <a:cubicBezTo>
                    <a:pt x="33" y="7"/>
                    <a:pt x="33" y="7"/>
                    <a:pt x="33" y="7"/>
                  </a:cubicBezTo>
                  <a:cubicBezTo>
                    <a:pt x="33" y="7"/>
                    <a:pt x="33" y="0"/>
                    <a:pt x="22" y="1"/>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3" name="任意多边形 12"/>
            <p:cNvSpPr/>
            <p:nvPr/>
          </p:nvSpPr>
          <p:spPr bwMode="auto">
            <a:xfrm>
              <a:off x="4391026" y="3516313"/>
              <a:ext cx="939800"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5 w 155"/>
                <a:gd name="T11" fmla="*/ 53 h 95"/>
                <a:gd name="T12" fmla="*/ 76 w 155"/>
                <a:gd name="T13" fmla="*/ 77 h 95"/>
                <a:gd name="T14" fmla="*/ 92 w 155"/>
                <a:gd name="T15" fmla="*/ 59 h 95"/>
                <a:gd name="T16" fmla="*/ 46 w 155"/>
                <a:gd name="T17" fmla="*/ 38 h 95"/>
                <a:gd name="T18" fmla="*/ 51 w 155"/>
                <a:gd name="T19" fmla="*/ 34 h 95"/>
                <a:gd name="T20" fmla="*/ 101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7"/>
                    <a:pt x="6" y="26"/>
                    <a:pt x="6" y="28"/>
                  </a:cubicBezTo>
                  <a:cubicBezTo>
                    <a:pt x="6" y="28"/>
                    <a:pt x="4" y="41"/>
                    <a:pt x="15" y="53"/>
                  </a:cubicBezTo>
                  <a:cubicBezTo>
                    <a:pt x="27" y="67"/>
                    <a:pt x="76" y="77"/>
                    <a:pt x="76" y="77"/>
                  </a:cubicBezTo>
                  <a:cubicBezTo>
                    <a:pt x="73" y="77"/>
                    <a:pt x="92" y="59"/>
                    <a:pt x="92" y="59"/>
                  </a:cubicBezTo>
                  <a:cubicBezTo>
                    <a:pt x="92" y="59"/>
                    <a:pt x="45" y="44"/>
                    <a:pt x="46" y="38"/>
                  </a:cubicBezTo>
                  <a:cubicBezTo>
                    <a:pt x="46" y="35"/>
                    <a:pt x="50" y="33"/>
                    <a:pt x="51" y="34"/>
                  </a:cubicBezTo>
                  <a:cubicBezTo>
                    <a:pt x="101" y="45"/>
                    <a:pt x="101" y="45"/>
                    <a:pt x="101" y="45"/>
                  </a:cubicBezTo>
                  <a:cubicBezTo>
                    <a:pt x="101" y="45"/>
                    <a:pt x="106" y="60"/>
                    <a:pt x="114" y="69"/>
                  </a:cubicBezTo>
                  <a:cubicBezTo>
                    <a:pt x="127" y="83"/>
                    <a:pt x="141" y="95"/>
                    <a:pt x="141" y="95"/>
                  </a:cubicBezTo>
                  <a:cubicBezTo>
                    <a:pt x="155" y="88"/>
                    <a:pt x="155" y="88"/>
                    <a:pt x="155" y="88"/>
                  </a:cubicBezTo>
                  <a:lnTo>
                    <a:pt x="117" y="28"/>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4" name="任意多边形 13"/>
            <p:cNvSpPr/>
            <p:nvPr/>
          </p:nvSpPr>
          <p:spPr bwMode="auto">
            <a:xfrm>
              <a:off x="3973513" y="3275013"/>
              <a:ext cx="400050" cy="654050"/>
            </a:xfrm>
            <a:custGeom>
              <a:avLst/>
              <a:gdLst>
                <a:gd name="T0" fmla="*/ 40 w 66"/>
                <a:gd name="T1" fmla="*/ 0 h 108"/>
                <a:gd name="T2" fmla="*/ 53 w 66"/>
                <a:gd name="T3" fmla="*/ 28 h 108"/>
                <a:gd name="T4" fmla="*/ 21 w 66"/>
                <a:gd name="T5" fmla="*/ 61 h 108"/>
                <a:gd name="T6" fmla="*/ 14 w 66"/>
                <a:gd name="T7" fmla="*/ 107 h 108"/>
                <a:gd name="T8" fmla="*/ 0 w 66"/>
                <a:gd name="T9" fmla="*/ 108 h 108"/>
                <a:gd name="T10" fmla="*/ 1 w 66"/>
                <a:gd name="T11" fmla="*/ 61 h 108"/>
                <a:gd name="T12" fmla="*/ 3 w 66"/>
                <a:gd name="T13" fmla="*/ 53 h 108"/>
                <a:gd name="T14" fmla="*/ 24 w 66"/>
                <a:gd name="T15" fmla="*/ 23 h 108"/>
                <a:gd name="T16" fmla="*/ 40 w 66"/>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8">
                  <a:moveTo>
                    <a:pt x="40" y="0"/>
                  </a:moveTo>
                  <a:cubicBezTo>
                    <a:pt x="52" y="11"/>
                    <a:pt x="66" y="9"/>
                    <a:pt x="53" y="28"/>
                  </a:cubicBezTo>
                  <a:cubicBezTo>
                    <a:pt x="41" y="44"/>
                    <a:pt x="23" y="57"/>
                    <a:pt x="21" y="61"/>
                  </a:cubicBezTo>
                  <a:cubicBezTo>
                    <a:pt x="19" y="66"/>
                    <a:pt x="14" y="107"/>
                    <a:pt x="14" y="107"/>
                  </a:cubicBezTo>
                  <a:cubicBezTo>
                    <a:pt x="0" y="108"/>
                    <a:pt x="0" y="108"/>
                    <a:pt x="0" y="108"/>
                  </a:cubicBezTo>
                  <a:cubicBezTo>
                    <a:pt x="1" y="61"/>
                    <a:pt x="1" y="61"/>
                    <a:pt x="1" y="61"/>
                  </a:cubicBezTo>
                  <a:cubicBezTo>
                    <a:pt x="2" y="57"/>
                    <a:pt x="2" y="55"/>
                    <a:pt x="3" y="53"/>
                  </a:cubicBezTo>
                  <a:cubicBezTo>
                    <a:pt x="24" y="23"/>
                    <a:pt x="24" y="23"/>
                    <a:pt x="24" y="23"/>
                  </a:cubicBezTo>
                  <a:lnTo>
                    <a:pt x="40" y="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5" name="任意多边形 14"/>
            <p:cNvSpPr/>
            <p:nvPr/>
          </p:nvSpPr>
          <p:spPr bwMode="auto">
            <a:xfrm>
              <a:off x="3967163" y="3922713"/>
              <a:ext cx="122238" cy="53975"/>
            </a:xfrm>
            <a:custGeom>
              <a:avLst/>
              <a:gdLst>
                <a:gd name="T0" fmla="*/ 0 w 77"/>
                <a:gd name="T1" fmla="*/ 34 h 34"/>
                <a:gd name="T2" fmla="*/ 77 w 77"/>
                <a:gd name="T3" fmla="*/ 31 h 34"/>
                <a:gd name="T4" fmla="*/ 73 w 77"/>
                <a:gd name="T5" fmla="*/ 0 h 34"/>
                <a:gd name="T6" fmla="*/ 0 w 77"/>
                <a:gd name="T7" fmla="*/ 4 h 34"/>
                <a:gd name="T8" fmla="*/ 0 w 77"/>
                <a:gd name="T9" fmla="*/ 34 h 34"/>
              </a:gdLst>
              <a:ahLst/>
              <a:cxnLst>
                <a:cxn ang="0">
                  <a:pos x="T0" y="T1"/>
                </a:cxn>
                <a:cxn ang="0">
                  <a:pos x="T2" y="T3"/>
                </a:cxn>
                <a:cxn ang="0">
                  <a:pos x="T4" y="T5"/>
                </a:cxn>
                <a:cxn ang="0">
                  <a:pos x="T6" y="T7"/>
                </a:cxn>
                <a:cxn ang="0">
                  <a:pos x="T8" y="T9"/>
                </a:cxn>
              </a:cxnLst>
              <a:rect l="0" t="0" r="r" b="b"/>
              <a:pathLst>
                <a:path w="77" h="34">
                  <a:moveTo>
                    <a:pt x="0" y="34"/>
                  </a:moveTo>
                  <a:lnTo>
                    <a:pt x="77" y="31"/>
                  </a:lnTo>
                  <a:lnTo>
                    <a:pt x="73" y="0"/>
                  </a:lnTo>
                  <a:lnTo>
                    <a:pt x="0" y="4"/>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6" name="任意多边形 15"/>
            <p:cNvSpPr/>
            <p:nvPr/>
          </p:nvSpPr>
          <p:spPr bwMode="auto">
            <a:xfrm>
              <a:off x="4373563" y="2716213"/>
              <a:ext cx="303213" cy="588963"/>
            </a:xfrm>
            <a:custGeom>
              <a:avLst/>
              <a:gdLst>
                <a:gd name="T0" fmla="*/ 36 w 50"/>
                <a:gd name="T1" fmla="*/ 97 h 97"/>
                <a:gd name="T2" fmla="*/ 12 w 50"/>
                <a:gd name="T3" fmla="*/ 75 h 97"/>
                <a:gd name="T4" fmla="*/ 32 w 50"/>
                <a:gd name="T5" fmla="*/ 43 h 97"/>
                <a:gd name="T6" fmla="*/ 21 w 50"/>
                <a:gd name="T7" fmla="*/ 7 h 97"/>
                <a:gd name="T8" fmla="*/ 33 w 50"/>
                <a:gd name="T9" fmla="*/ 0 h 97"/>
                <a:gd name="T10" fmla="*/ 43 w 50"/>
                <a:gd name="T11" fmla="*/ 23 h 97"/>
                <a:gd name="T12" fmla="*/ 50 w 50"/>
                <a:gd name="T13" fmla="*/ 40 h 97"/>
                <a:gd name="T14" fmla="*/ 43 w 50"/>
                <a:gd name="T15" fmla="*/ 70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5"/>
                    <a:pt x="12" y="75"/>
                  </a:cubicBezTo>
                  <a:cubicBezTo>
                    <a:pt x="23" y="57"/>
                    <a:pt x="32" y="48"/>
                    <a:pt x="32" y="43"/>
                  </a:cubicBezTo>
                  <a:cubicBezTo>
                    <a:pt x="31" y="38"/>
                    <a:pt x="21" y="7"/>
                    <a:pt x="21" y="7"/>
                  </a:cubicBezTo>
                  <a:cubicBezTo>
                    <a:pt x="33" y="0"/>
                    <a:pt x="33" y="0"/>
                    <a:pt x="33" y="0"/>
                  </a:cubicBezTo>
                  <a:cubicBezTo>
                    <a:pt x="43" y="23"/>
                    <a:pt x="43" y="23"/>
                    <a:pt x="43" y="23"/>
                  </a:cubicBezTo>
                  <a:cubicBezTo>
                    <a:pt x="44" y="26"/>
                    <a:pt x="50" y="38"/>
                    <a:pt x="50" y="40"/>
                  </a:cubicBezTo>
                  <a:cubicBezTo>
                    <a:pt x="50" y="40"/>
                    <a:pt x="45" y="63"/>
                    <a:pt x="43" y="70"/>
                  </a:cubicBezTo>
                  <a:cubicBezTo>
                    <a:pt x="41" y="78"/>
                    <a:pt x="36" y="97"/>
                    <a:pt x="36" y="97"/>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7" name="任意多边形 16"/>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8" name="任意多边形 17"/>
            <p:cNvSpPr/>
            <p:nvPr/>
          </p:nvSpPr>
          <p:spPr bwMode="auto">
            <a:xfrm>
              <a:off x="4324351" y="3165476"/>
              <a:ext cx="279400" cy="490538"/>
            </a:xfrm>
            <a:custGeom>
              <a:avLst/>
              <a:gdLst>
                <a:gd name="T0" fmla="*/ 168 w 176"/>
                <a:gd name="T1" fmla="*/ 309 h 309"/>
                <a:gd name="T2" fmla="*/ 0 w 176"/>
                <a:gd name="T3" fmla="*/ 4 h 309"/>
                <a:gd name="T4" fmla="*/ 8 w 176"/>
                <a:gd name="T5" fmla="*/ 0 h 309"/>
                <a:gd name="T6" fmla="*/ 176 w 176"/>
                <a:gd name="T7" fmla="*/ 305 h 309"/>
                <a:gd name="T8" fmla="*/ 168 w 176"/>
                <a:gd name="T9" fmla="*/ 309 h 309"/>
              </a:gdLst>
              <a:ahLst/>
              <a:cxnLst>
                <a:cxn ang="0">
                  <a:pos x="T0" y="T1"/>
                </a:cxn>
                <a:cxn ang="0">
                  <a:pos x="T2" y="T3"/>
                </a:cxn>
                <a:cxn ang="0">
                  <a:pos x="T4" y="T5"/>
                </a:cxn>
                <a:cxn ang="0">
                  <a:pos x="T6" y="T7"/>
                </a:cxn>
                <a:cxn ang="0">
                  <a:pos x="T8" y="T9"/>
                </a:cxn>
              </a:cxnLst>
              <a:rect l="0" t="0" r="r" b="b"/>
              <a:pathLst>
                <a:path w="176" h="309">
                  <a:moveTo>
                    <a:pt x="168" y="309"/>
                  </a:moveTo>
                  <a:lnTo>
                    <a:pt x="0" y="4"/>
                  </a:lnTo>
                  <a:lnTo>
                    <a:pt x="8" y="0"/>
                  </a:lnTo>
                  <a:lnTo>
                    <a:pt x="176" y="305"/>
                  </a:lnTo>
                  <a:lnTo>
                    <a:pt x="168" y="309"/>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9" name="任意多边形 18"/>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0" name="任意多边形 19"/>
            <p:cNvSpPr/>
            <p:nvPr/>
          </p:nvSpPr>
          <p:spPr bwMode="auto">
            <a:xfrm>
              <a:off x="4343401" y="3208338"/>
              <a:ext cx="193675" cy="320675"/>
            </a:xfrm>
            <a:custGeom>
              <a:avLst/>
              <a:gdLst>
                <a:gd name="T0" fmla="*/ 5 w 32"/>
                <a:gd name="T1" fmla="*/ 0 h 53"/>
                <a:gd name="T2" fmla="*/ 0 w 32"/>
                <a:gd name="T3" fmla="*/ 2 h 53"/>
                <a:gd name="T4" fmla="*/ 20 w 32"/>
                <a:gd name="T5" fmla="*/ 48 h 53"/>
                <a:gd name="T6" fmla="*/ 29 w 32"/>
                <a:gd name="T7" fmla="*/ 53 h 53"/>
                <a:gd name="T8" fmla="*/ 31 w 32"/>
                <a:gd name="T9" fmla="*/ 52 h 53"/>
                <a:gd name="T10" fmla="*/ 32 w 32"/>
                <a:gd name="T11" fmla="*/ 41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2"/>
                    <a:pt x="0" y="2"/>
                    <a:pt x="0" y="2"/>
                  </a:cubicBezTo>
                  <a:cubicBezTo>
                    <a:pt x="20" y="48"/>
                    <a:pt x="20" y="48"/>
                    <a:pt x="20" y="48"/>
                  </a:cubicBezTo>
                  <a:cubicBezTo>
                    <a:pt x="29" y="53"/>
                    <a:pt x="29" y="53"/>
                    <a:pt x="29" y="53"/>
                  </a:cubicBezTo>
                  <a:cubicBezTo>
                    <a:pt x="30" y="53"/>
                    <a:pt x="31" y="53"/>
                    <a:pt x="31" y="52"/>
                  </a:cubicBezTo>
                  <a:cubicBezTo>
                    <a:pt x="32" y="41"/>
                    <a:pt x="32" y="41"/>
                    <a:pt x="32" y="41"/>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1" name="任意多边形 20"/>
            <p:cNvSpPr/>
            <p:nvPr/>
          </p:nvSpPr>
          <p:spPr bwMode="auto">
            <a:xfrm>
              <a:off x="4319588" y="3182938"/>
              <a:ext cx="84138" cy="85725"/>
            </a:xfrm>
            <a:custGeom>
              <a:avLst/>
              <a:gdLst>
                <a:gd name="T0" fmla="*/ 12 w 14"/>
                <a:gd name="T1" fmla="*/ 4 h 14"/>
                <a:gd name="T2" fmla="*/ 10 w 14"/>
                <a:gd name="T3" fmla="*/ 12 h 14"/>
                <a:gd name="T4" fmla="*/ 2 w 14"/>
                <a:gd name="T5" fmla="*/ 10 h 14"/>
                <a:gd name="T6" fmla="*/ 4 w 14"/>
                <a:gd name="T7" fmla="*/ 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4" y="7"/>
                    <a:pt x="13" y="11"/>
                    <a:pt x="10" y="12"/>
                  </a:cubicBezTo>
                  <a:cubicBezTo>
                    <a:pt x="7" y="14"/>
                    <a:pt x="3" y="13"/>
                    <a:pt x="2" y="10"/>
                  </a:cubicBezTo>
                  <a:cubicBezTo>
                    <a:pt x="0" y="7"/>
                    <a:pt x="1" y="3"/>
                    <a:pt x="4" y="2"/>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2" name="任意多边形 21"/>
            <p:cNvSpPr/>
            <p:nvPr/>
          </p:nvSpPr>
          <p:spPr bwMode="auto">
            <a:xfrm>
              <a:off x="4252913" y="3195638"/>
              <a:ext cx="90488" cy="115888"/>
            </a:xfrm>
            <a:custGeom>
              <a:avLst/>
              <a:gdLst>
                <a:gd name="T0" fmla="*/ 15 w 15"/>
                <a:gd name="T1" fmla="*/ 0 h 19"/>
                <a:gd name="T2" fmla="*/ 12 w 15"/>
                <a:gd name="T3" fmla="*/ 18 h 19"/>
                <a:gd name="T4" fmla="*/ 0 w 15"/>
                <a:gd name="T5" fmla="*/ 8 h 19"/>
                <a:gd name="T6" fmla="*/ 15 w 15"/>
                <a:gd name="T7" fmla="*/ 0 h 19"/>
              </a:gdLst>
              <a:ahLst/>
              <a:cxnLst>
                <a:cxn ang="0">
                  <a:pos x="T0" y="T1"/>
                </a:cxn>
                <a:cxn ang="0">
                  <a:pos x="T2" y="T3"/>
                </a:cxn>
                <a:cxn ang="0">
                  <a:pos x="T4" y="T5"/>
                </a:cxn>
                <a:cxn ang="0">
                  <a:pos x="T6" y="T7"/>
                </a:cxn>
              </a:cxnLst>
              <a:rect l="0" t="0" r="r" b="b"/>
              <a:pathLst>
                <a:path w="15" h="19">
                  <a:moveTo>
                    <a:pt x="15" y="0"/>
                  </a:moveTo>
                  <a:cubicBezTo>
                    <a:pt x="15" y="0"/>
                    <a:pt x="14" y="16"/>
                    <a:pt x="12" y="18"/>
                  </a:cubicBezTo>
                  <a:cubicBezTo>
                    <a:pt x="10" y="19"/>
                    <a:pt x="0" y="8"/>
                    <a:pt x="0" y="8"/>
                  </a:cubicBezTo>
                  <a:lnTo>
                    <a:pt x="15" y="0"/>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3" name="任意多边形 22"/>
            <p:cNvSpPr/>
            <p:nvPr/>
          </p:nvSpPr>
          <p:spPr bwMode="auto">
            <a:xfrm>
              <a:off x="4343401" y="3146426"/>
              <a:ext cx="114300" cy="98425"/>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4" y="16"/>
                    <a:pt x="17" y="15"/>
                  </a:cubicBezTo>
                  <a:cubicBezTo>
                    <a:pt x="19" y="14"/>
                    <a:pt x="15" y="0"/>
                    <a:pt x="15" y="0"/>
                  </a:cubicBezTo>
                  <a:lnTo>
                    <a:pt x="0" y="8"/>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4" name="任意多边形 23"/>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5" name="任意多边形 25"/>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6" name="任意多边形 26"/>
            <p:cNvSpPr/>
            <p:nvPr/>
          </p:nvSpPr>
          <p:spPr bwMode="auto">
            <a:xfrm>
              <a:off x="4464051" y="2649538"/>
              <a:ext cx="103188" cy="103188"/>
            </a:xfrm>
            <a:custGeom>
              <a:avLst/>
              <a:gdLst>
                <a:gd name="T0" fmla="*/ 17 w 17"/>
                <a:gd name="T1" fmla="*/ 11 h 17"/>
                <a:gd name="T2" fmla="*/ 8 w 17"/>
                <a:gd name="T3" fmla="*/ 3 h 17"/>
                <a:gd name="T4" fmla="*/ 6 w 17"/>
                <a:gd name="T5" fmla="*/ 17 h 17"/>
                <a:gd name="T6" fmla="*/ 17 w 17"/>
                <a:gd name="T7" fmla="*/ 11 h 17"/>
              </a:gdLst>
              <a:ahLst/>
              <a:cxnLst>
                <a:cxn ang="0">
                  <a:pos x="T0" y="T1"/>
                </a:cxn>
                <a:cxn ang="0">
                  <a:pos x="T2" y="T3"/>
                </a:cxn>
                <a:cxn ang="0">
                  <a:pos x="T4" y="T5"/>
                </a:cxn>
                <a:cxn ang="0">
                  <a:pos x="T6" y="T7"/>
                </a:cxn>
              </a:cxnLst>
              <a:rect l="0" t="0" r="r" b="b"/>
              <a:pathLst>
                <a:path w="17" h="17">
                  <a:moveTo>
                    <a:pt x="17" y="11"/>
                  </a:moveTo>
                  <a:cubicBezTo>
                    <a:pt x="17" y="11"/>
                    <a:pt x="15" y="0"/>
                    <a:pt x="8" y="3"/>
                  </a:cubicBezTo>
                  <a:cubicBezTo>
                    <a:pt x="0" y="5"/>
                    <a:pt x="6" y="17"/>
                    <a:pt x="6" y="17"/>
                  </a:cubicBezTo>
                  <a:lnTo>
                    <a:pt x="17" y="1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7" name="任意多边形 27"/>
            <p:cNvSpPr/>
            <p:nvPr/>
          </p:nvSpPr>
          <p:spPr bwMode="auto">
            <a:xfrm>
              <a:off x="4470401" y="2698751"/>
              <a:ext cx="127000" cy="96838"/>
            </a:xfrm>
            <a:custGeom>
              <a:avLst/>
              <a:gdLst>
                <a:gd name="T0" fmla="*/ 0 w 80"/>
                <a:gd name="T1" fmla="*/ 34 h 61"/>
                <a:gd name="T2" fmla="*/ 65 w 80"/>
                <a:gd name="T3" fmla="*/ 0 h 61"/>
                <a:gd name="T4" fmla="*/ 80 w 80"/>
                <a:gd name="T5" fmla="*/ 27 h 61"/>
                <a:gd name="T6" fmla="*/ 15 w 80"/>
                <a:gd name="T7" fmla="*/ 61 h 61"/>
                <a:gd name="T8" fmla="*/ 0 w 80"/>
                <a:gd name="T9" fmla="*/ 34 h 61"/>
              </a:gdLst>
              <a:ahLst/>
              <a:cxnLst>
                <a:cxn ang="0">
                  <a:pos x="T0" y="T1"/>
                </a:cxn>
                <a:cxn ang="0">
                  <a:pos x="T2" y="T3"/>
                </a:cxn>
                <a:cxn ang="0">
                  <a:pos x="T4" y="T5"/>
                </a:cxn>
                <a:cxn ang="0">
                  <a:pos x="T6" y="T7"/>
                </a:cxn>
                <a:cxn ang="0">
                  <a:pos x="T8" y="T9"/>
                </a:cxn>
              </a:cxnLst>
              <a:rect l="0" t="0" r="r" b="b"/>
              <a:pathLst>
                <a:path w="80" h="61">
                  <a:moveTo>
                    <a:pt x="0" y="34"/>
                  </a:moveTo>
                  <a:lnTo>
                    <a:pt x="65" y="0"/>
                  </a:lnTo>
                  <a:lnTo>
                    <a:pt x="80" y="27"/>
                  </a:lnTo>
                  <a:lnTo>
                    <a:pt x="15" y="61"/>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8" name="任意多边形 28"/>
            <p:cNvSpPr/>
            <p:nvPr/>
          </p:nvSpPr>
          <p:spPr bwMode="auto">
            <a:xfrm>
              <a:off x="5468938" y="3576638"/>
              <a:ext cx="206375" cy="395288"/>
            </a:xfrm>
            <a:custGeom>
              <a:avLst/>
              <a:gdLst>
                <a:gd name="T0" fmla="*/ 9 w 34"/>
                <a:gd name="T1" fmla="*/ 41 h 65"/>
                <a:gd name="T2" fmla="*/ 22 w 34"/>
                <a:gd name="T3" fmla="*/ 65 h 65"/>
                <a:gd name="T4" fmla="*/ 34 w 34"/>
                <a:gd name="T5" fmla="*/ 62 h 65"/>
                <a:gd name="T6" fmla="*/ 11 w 34"/>
                <a:gd name="T7" fmla="*/ 0 h 65"/>
                <a:gd name="T8" fmla="*/ 3 w 34"/>
                <a:gd name="T9" fmla="*/ 0 h 65"/>
                <a:gd name="T10" fmla="*/ 9 w 34"/>
                <a:gd name="T11" fmla="*/ 41 h 65"/>
              </a:gdLst>
              <a:ahLst/>
              <a:cxnLst>
                <a:cxn ang="0">
                  <a:pos x="T0" y="T1"/>
                </a:cxn>
                <a:cxn ang="0">
                  <a:pos x="T2" y="T3"/>
                </a:cxn>
                <a:cxn ang="0">
                  <a:pos x="T4" y="T5"/>
                </a:cxn>
                <a:cxn ang="0">
                  <a:pos x="T6" y="T7"/>
                </a:cxn>
                <a:cxn ang="0">
                  <a:pos x="T8" y="T9"/>
                </a:cxn>
                <a:cxn ang="0">
                  <a:pos x="T10" y="T11"/>
                </a:cxn>
              </a:cxnLst>
              <a:rect l="0" t="0" r="r" b="b"/>
              <a:pathLst>
                <a:path w="34" h="65">
                  <a:moveTo>
                    <a:pt x="9" y="41"/>
                  </a:moveTo>
                  <a:cubicBezTo>
                    <a:pt x="19" y="57"/>
                    <a:pt x="22" y="65"/>
                    <a:pt x="22" y="65"/>
                  </a:cubicBezTo>
                  <a:cubicBezTo>
                    <a:pt x="34" y="62"/>
                    <a:pt x="34" y="62"/>
                    <a:pt x="34" y="62"/>
                  </a:cubicBezTo>
                  <a:cubicBezTo>
                    <a:pt x="34" y="62"/>
                    <a:pt x="19" y="4"/>
                    <a:pt x="11" y="0"/>
                  </a:cubicBezTo>
                  <a:cubicBezTo>
                    <a:pt x="10" y="0"/>
                    <a:pt x="7" y="0"/>
                    <a:pt x="3" y="0"/>
                  </a:cubicBezTo>
                  <a:cubicBezTo>
                    <a:pt x="0" y="7"/>
                    <a:pt x="3" y="30"/>
                    <a:pt x="9" y="4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9" name="任意多边形 29"/>
            <p:cNvSpPr/>
            <p:nvPr/>
          </p:nvSpPr>
          <p:spPr bwMode="auto">
            <a:xfrm>
              <a:off x="5167313" y="3159126"/>
              <a:ext cx="768350" cy="720725"/>
            </a:xfrm>
            <a:custGeom>
              <a:avLst/>
              <a:gdLst>
                <a:gd name="T0" fmla="*/ 107 w 127"/>
                <a:gd name="T1" fmla="*/ 58 h 119"/>
                <a:gd name="T2" fmla="*/ 98 w 127"/>
                <a:gd name="T3" fmla="*/ 46 h 119"/>
                <a:gd name="T4" fmla="*/ 44 w 127"/>
                <a:gd name="T5" fmla="*/ 15 h 119"/>
                <a:gd name="T6" fmla="*/ 21 w 127"/>
                <a:gd name="T7" fmla="*/ 21 h 119"/>
                <a:gd name="T8" fmla="*/ 4 w 127"/>
                <a:gd name="T9" fmla="*/ 0 h 119"/>
                <a:gd name="T10" fmla="*/ 1 w 127"/>
                <a:gd name="T11" fmla="*/ 27 h 119"/>
                <a:gd name="T12" fmla="*/ 36 w 127"/>
                <a:gd name="T13" fmla="*/ 45 h 119"/>
                <a:gd name="T14" fmla="*/ 43 w 127"/>
                <a:gd name="T15" fmla="*/ 43 h 119"/>
                <a:gd name="T16" fmla="*/ 90 w 127"/>
                <a:gd name="T17" fmla="*/ 62 h 119"/>
                <a:gd name="T18" fmla="*/ 98 w 127"/>
                <a:gd name="T19" fmla="*/ 90 h 119"/>
                <a:gd name="T20" fmla="*/ 113 w 127"/>
                <a:gd name="T21" fmla="*/ 119 h 119"/>
                <a:gd name="T22" fmla="*/ 127 w 127"/>
                <a:gd name="T23" fmla="*/ 118 h 119"/>
                <a:gd name="T24" fmla="*/ 107 w 127"/>
                <a:gd name="T2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9">
                  <a:moveTo>
                    <a:pt x="107" y="58"/>
                  </a:moveTo>
                  <a:cubicBezTo>
                    <a:pt x="105" y="54"/>
                    <a:pt x="102" y="49"/>
                    <a:pt x="98" y="46"/>
                  </a:cubicBezTo>
                  <a:cubicBezTo>
                    <a:pt x="44" y="15"/>
                    <a:pt x="44" y="15"/>
                    <a:pt x="44" y="15"/>
                  </a:cubicBezTo>
                  <a:cubicBezTo>
                    <a:pt x="21" y="21"/>
                    <a:pt x="21" y="21"/>
                    <a:pt x="21" y="21"/>
                  </a:cubicBezTo>
                  <a:cubicBezTo>
                    <a:pt x="4" y="0"/>
                    <a:pt x="4" y="0"/>
                    <a:pt x="4" y="0"/>
                  </a:cubicBezTo>
                  <a:cubicBezTo>
                    <a:pt x="0" y="6"/>
                    <a:pt x="1" y="25"/>
                    <a:pt x="1" y="27"/>
                  </a:cubicBezTo>
                  <a:cubicBezTo>
                    <a:pt x="1" y="27"/>
                    <a:pt x="35" y="54"/>
                    <a:pt x="36" y="45"/>
                  </a:cubicBezTo>
                  <a:cubicBezTo>
                    <a:pt x="37" y="42"/>
                    <a:pt x="41" y="42"/>
                    <a:pt x="43" y="43"/>
                  </a:cubicBezTo>
                  <a:cubicBezTo>
                    <a:pt x="90" y="62"/>
                    <a:pt x="90" y="62"/>
                    <a:pt x="90" y="62"/>
                  </a:cubicBezTo>
                  <a:cubicBezTo>
                    <a:pt x="90" y="62"/>
                    <a:pt x="92" y="80"/>
                    <a:pt x="98" y="90"/>
                  </a:cubicBezTo>
                  <a:cubicBezTo>
                    <a:pt x="107" y="107"/>
                    <a:pt x="113" y="119"/>
                    <a:pt x="113" y="119"/>
                  </a:cubicBezTo>
                  <a:cubicBezTo>
                    <a:pt x="127" y="118"/>
                    <a:pt x="127" y="118"/>
                    <a:pt x="127" y="118"/>
                  </a:cubicBezTo>
                  <a:lnTo>
                    <a:pt x="107" y="58"/>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任意多边形 30"/>
            <p:cNvSpPr/>
            <p:nvPr/>
          </p:nvSpPr>
          <p:spPr bwMode="auto">
            <a:xfrm>
              <a:off x="5851526" y="3856038"/>
              <a:ext cx="193675" cy="73025"/>
            </a:xfrm>
            <a:custGeom>
              <a:avLst/>
              <a:gdLst>
                <a:gd name="T0" fmla="*/ 0 w 32"/>
                <a:gd name="T1" fmla="*/ 3 h 12"/>
                <a:gd name="T2" fmla="*/ 1 w 32"/>
                <a:gd name="T3" fmla="*/ 12 h 12"/>
                <a:gd name="T4" fmla="*/ 31 w 32"/>
                <a:gd name="T5" fmla="*/ 7 h 12"/>
                <a:gd name="T6" fmla="*/ 21 w 32"/>
                <a:gd name="T7" fmla="*/ 0 h 12"/>
                <a:gd name="T8" fmla="*/ 0 w 32"/>
                <a:gd name="T9" fmla="*/ 3 h 12"/>
              </a:gdLst>
              <a:ahLst/>
              <a:cxnLst>
                <a:cxn ang="0">
                  <a:pos x="T0" y="T1"/>
                </a:cxn>
                <a:cxn ang="0">
                  <a:pos x="T2" y="T3"/>
                </a:cxn>
                <a:cxn ang="0">
                  <a:pos x="T4" y="T5"/>
                </a:cxn>
                <a:cxn ang="0">
                  <a:pos x="T6" y="T7"/>
                </a:cxn>
                <a:cxn ang="0">
                  <a:pos x="T8" y="T9"/>
                </a:cxn>
              </a:cxnLst>
              <a:rect l="0" t="0" r="r" b="b"/>
              <a:pathLst>
                <a:path w="32" h="12">
                  <a:moveTo>
                    <a:pt x="0" y="3"/>
                  </a:moveTo>
                  <a:cubicBezTo>
                    <a:pt x="1" y="12"/>
                    <a:pt x="1" y="12"/>
                    <a:pt x="1" y="12"/>
                  </a:cubicBezTo>
                  <a:cubicBezTo>
                    <a:pt x="31" y="7"/>
                    <a:pt x="31" y="7"/>
                    <a:pt x="31" y="7"/>
                  </a:cubicBezTo>
                  <a:cubicBezTo>
                    <a:pt x="31" y="7"/>
                    <a:pt x="32" y="0"/>
                    <a:pt x="21" y="0"/>
                  </a:cubicBezTo>
                  <a:cubicBezTo>
                    <a:pt x="11" y="0"/>
                    <a:pt x="0" y="3"/>
                    <a:pt x="0" y="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任意多边形 31"/>
            <p:cNvSpPr/>
            <p:nvPr/>
          </p:nvSpPr>
          <p:spPr bwMode="auto">
            <a:xfrm>
              <a:off x="4518026" y="2638426"/>
              <a:ext cx="98425" cy="96838"/>
            </a:xfrm>
            <a:custGeom>
              <a:avLst/>
              <a:gdLst>
                <a:gd name="T0" fmla="*/ 16 w 16"/>
                <a:gd name="T1" fmla="*/ 10 h 16"/>
                <a:gd name="T2" fmla="*/ 7 w 16"/>
                <a:gd name="T3" fmla="*/ 2 h 16"/>
                <a:gd name="T4" fmla="*/ 5 w 16"/>
                <a:gd name="T5" fmla="*/ 16 h 16"/>
                <a:gd name="T6" fmla="*/ 16 w 16"/>
                <a:gd name="T7" fmla="*/ 10 h 16"/>
              </a:gdLst>
              <a:ahLst/>
              <a:cxnLst>
                <a:cxn ang="0">
                  <a:pos x="T0" y="T1"/>
                </a:cxn>
                <a:cxn ang="0">
                  <a:pos x="T2" y="T3"/>
                </a:cxn>
                <a:cxn ang="0">
                  <a:pos x="T4" y="T5"/>
                </a:cxn>
                <a:cxn ang="0">
                  <a:pos x="T6" y="T7"/>
                </a:cxn>
              </a:cxnLst>
              <a:rect l="0" t="0" r="r" b="b"/>
              <a:pathLst>
                <a:path w="16" h="16">
                  <a:moveTo>
                    <a:pt x="16" y="10"/>
                  </a:moveTo>
                  <a:cubicBezTo>
                    <a:pt x="16" y="10"/>
                    <a:pt x="14" y="0"/>
                    <a:pt x="7" y="2"/>
                  </a:cubicBezTo>
                  <a:cubicBezTo>
                    <a:pt x="0" y="4"/>
                    <a:pt x="5" y="16"/>
                    <a:pt x="5" y="16"/>
                  </a:cubicBezTo>
                  <a:lnTo>
                    <a:pt x="16"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任意多边形 32"/>
            <p:cNvSpPr/>
            <p:nvPr/>
          </p:nvSpPr>
          <p:spPr bwMode="auto">
            <a:xfrm>
              <a:off x="5595938" y="3946526"/>
              <a:ext cx="200025" cy="73025"/>
            </a:xfrm>
            <a:custGeom>
              <a:avLst/>
              <a:gdLst>
                <a:gd name="T0" fmla="*/ 0 w 33"/>
                <a:gd name="T1" fmla="*/ 2 h 12"/>
                <a:gd name="T2" fmla="*/ 2 w 33"/>
                <a:gd name="T3" fmla="*/ 12 h 12"/>
                <a:gd name="T4" fmla="*/ 32 w 33"/>
                <a:gd name="T5" fmla="*/ 7 h 12"/>
                <a:gd name="T6" fmla="*/ 22 w 33"/>
                <a:gd name="T7" fmla="*/ 0 h 12"/>
                <a:gd name="T8" fmla="*/ 0 w 33"/>
                <a:gd name="T9" fmla="*/ 2 h 12"/>
              </a:gdLst>
              <a:ahLst/>
              <a:cxnLst>
                <a:cxn ang="0">
                  <a:pos x="T0" y="T1"/>
                </a:cxn>
                <a:cxn ang="0">
                  <a:pos x="T2" y="T3"/>
                </a:cxn>
                <a:cxn ang="0">
                  <a:pos x="T4" y="T5"/>
                </a:cxn>
                <a:cxn ang="0">
                  <a:pos x="T6" y="T7"/>
                </a:cxn>
                <a:cxn ang="0">
                  <a:pos x="T8" y="T9"/>
                </a:cxn>
              </a:cxnLst>
              <a:rect l="0" t="0" r="r" b="b"/>
              <a:pathLst>
                <a:path w="33" h="12">
                  <a:moveTo>
                    <a:pt x="0" y="2"/>
                  </a:moveTo>
                  <a:cubicBezTo>
                    <a:pt x="2" y="12"/>
                    <a:pt x="2" y="12"/>
                    <a:pt x="2" y="12"/>
                  </a:cubicBezTo>
                  <a:cubicBezTo>
                    <a:pt x="32" y="7"/>
                    <a:pt x="32" y="7"/>
                    <a:pt x="32" y="7"/>
                  </a:cubicBezTo>
                  <a:cubicBezTo>
                    <a:pt x="32" y="7"/>
                    <a:pt x="33" y="0"/>
                    <a:pt x="22" y="0"/>
                  </a:cubicBezTo>
                  <a:cubicBezTo>
                    <a:pt x="12" y="0"/>
                    <a:pt x="0" y="2"/>
                    <a:pt x="0" y="2"/>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 name="任意多边形 33"/>
            <p:cNvSpPr/>
            <p:nvPr/>
          </p:nvSpPr>
          <p:spPr bwMode="auto">
            <a:xfrm>
              <a:off x="4549776" y="2698751"/>
              <a:ext cx="617538" cy="479425"/>
            </a:xfrm>
            <a:custGeom>
              <a:avLst/>
              <a:gdLst>
                <a:gd name="T0" fmla="*/ 86 w 102"/>
                <a:gd name="T1" fmla="*/ 79 h 79"/>
                <a:gd name="T2" fmla="*/ 81 w 102"/>
                <a:gd name="T3" fmla="*/ 48 h 79"/>
                <a:gd name="T4" fmla="*/ 40 w 102"/>
                <a:gd name="T5" fmla="*/ 35 h 79"/>
                <a:gd name="T6" fmla="*/ 12 w 102"/>
                <a:gd name="T7" fmla="*/ 0 h 79"/>
                <a:gd name="T8" fmla="*/ 0 w 102"/>
                <a:gd name="T9" fmla="*/ 6 h 79"/>
                <a:gd name="T10" fmla="*/ 23 w 102"/>
                <a:gd name="T11" fmla="*/ 45 h 79"/>
                <a:gd name="T12" fmla="*/ 28 w 102"/>
                <a:gd name="T13" fmla="*/ 50 h 79"/>
                <a:gd name="T14" fmla="*/ 60 w 102"/>
                <a:gd name="T15" fmla="*/ 66 h 79"/>
                <a:gd name="T16" fmla="*/ 86 w 102"/>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79">
                  <a:moveTo>
                    <a:pt x="86" y="79"/>
                  </a:moveTo>
                  <a:cubicBezTo>
                    <a:pt x="91" y="64"/>
                    <a:pt x="102" y="57"/>
                    <a:pt x="81" y="48"/>
                  </a:cubicBezTo>
                  <a:cubicBezTo>
                    <a:pt x="64" y="40"/>
                    <a:pt x="43" y="38"/>
                    <a:pt x="40" y="35"/>
                  </a:cubicBezTo>
                  <a:cubicBezTo>
                    <a:pt x="36" y="32"/>
                    <a:pt x="12" y="0"/>
                    <a:pt x="12" y="0"/>
                  </a:cubicBezTo>
                  <a:cubicBezTo>
                    <a:pt x="0" y="6"/>
                    <a:pt x="0" y="6"/>
                    <a:pt x="0" y="6"/>
                  </a:cubicBezTo>
                  <a:cubicBezTo>
                    <a:pt x="23" y="45"/>
                    <a:pt x="23" y="45"/>
                    <a:pt x="23" y="45"/>
                  </a:cubicBezTo>
                  <a:cubicBezTo>
                    <a:pt x="25" y="48"/>
                    <a:pt x="26" y="49"/>
                    <a:pt x="28" y="50"/>
                  </a:cubicBezTo>
                  <a:cubicBezTo>
                    <a:pt x="60" y="66"/>
                    <a:pt x="60" y="66"/>
                    <a:pt x="60" y="66"/>
                  </a:cubicBezTo>
                  <a:lnTo>
                    <a:pt x="86" y="79"/>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4" name="任意多边形 34"/>
            <p:cNvSpPr/>
            <p:nvPr/>
          </p:nvSpPr>
          <p:spPr bwMode="auto">
            <a:xfrm>
              <a:off x="4530726" y="2668588"/>
              <a:ext cx="120650" cy="96838"/>
            </a:xfrm>
            <a:custGeom>
              <a:avLst/>
              <a:gdLst>
                <a:gd name="T0" fmla="*/ 0 w 76"/>
                <a:gd name="T1" fmla="*/ 34 h 61"/>
                <a:gd name="T2" fmla="*/ 65 w 76"/>
                <a:gd name="T3" fmla="*/ 0 h 61"/>
                <a:gd name="T4" fmla="*/ 76 w 76"/>
                <a:gd name="T5" fmla="*/ 27 h 61"/>
                <a:gd name="T6" fmla="*/ 12 w 76"/>
                <a:gd name="T7" fmla="*/ 61 h 61"/>
                <a:gd name="T8" fmla="*/ 0 w 76"/>
                <a:gd name="T9" fmla="*/ 34 h 61"/>
              </a:gdLst>
              <a:ahLst/>
              <a:cxnLst>
                <a:cxn ang="0">
                  <a:pos x="T0" y="T1"/>
                </a:cxn>
                <a:cxn ang="0">
                  <a:pos x="T2" y="T3"/>
                </a:cxn>
                <a:cxn ang="0">
                  <a:pos x="T4" y="T5"/>
                </a:cxn>
                <a:cxn ang="0">
                  <a:pos x="T6" y="T7"/>
                </a:cxn>
                <a:cxn ang="0">
                  <a:pos x="T8" y="T9"/>
                </a:cxn>
              </a:cxnLst>
              <a:rect l="0" t="0" r="r" b="b"/>
              <a:pathLst>
                <a:path w="76" h="61">
                  <a:moveTo>
                    <a:pt x="0" y="34"/>
                  </a:moveTo>
                  <a:lnTo>
                    <a:pt x="65" y="0"/>
                  </a:lnTo>
                  <a:lnTo>
                    <a:pt x="76" y="27"/>
                  </a:lnTo>
                  <a:lnTo>
                    <a:pt x="12" y="61"/>
                  </a:lnTo>
                  <a:lnTo>
                    <a:pt x="0" y="34"/>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5" name="任意多边形 35"/>
            <p:cNvSpPr/>
            <p:nvPr/>
          </p:nvSpPr>
          <p:spPr bwMode="auto">
            <a:xfrm>
              <a:off x="5172076" y="2286001"/>
              <a:ext cx="109538" cy="96838"/>
            </a:xfrm>
            <a:custGeom>
              <a:avLst/>
              <a:gdLst>
                <a:gd name="T0" fmla="*/ 7 w 18"/>
                <a:gd name="T1" fmla="*/ 16 h 16"/>
                <a:gd name="T2" fmla="*/ 6 w 18"/>
                <a:gd name="T3" fmla="*/ 4 h 16"/>
                <a:gd name="T4" fmla="*/ 18 w 18"/>
                <a:gd name="T5" fmla="*/ 11 h 16"/>
                <a:gd name="T6" fmla="*/ 7 w 18"/>
                <a:gd name="T7" fmla="*/ 16 h 16"/>
              </a:gdLst>
              <a:ahLst/>
              <a:cxnLst>
                <a:cxn ang="0">
                  <a:pos x="T0" y="T1"/>
                </a:cxn>
                <a:cxn ang="0">
                  <a:pos x="T2" y="T3"/>
                </a:cxn>
                <a:cxn ang="0">
                  <a:pos x="T4" y="T5"/>
                </a:cxn>
                <a:cxn ang="0">
                  <a:pos x="T6" y="T7"/>
                </a:cxn>
              </a:cxnLst>
              <a:rect l="0" t="0" r="r" b="b"/>
              <a:pathLst>
                <a:path w="18" h="16">
                  <a:moveTo>
                    <a:pt x="7" y="16"/>
                  </a:moveTo>
                  <a:cubicBezTo>
                    <a:pt x="7" y="16"/>
                    <a:pt x="0" y="9"/>
                    <a:pt x="6" y="4"/>
                  </a:cubicBezTo>
                  <a:cubicBezTo>
                    <a:pt x="12" y="0"/>
                    <a:pt x="18" y="11"/>
                    <a:pt x="18" y="11"/>
                  </a:cubicBezTo>
                  <a:lnTo>
                    <a:pt x="7" y="16"/>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6" name="任意多边形 36"/>
            <p:cNvSpPr/>
            <p:nvPr/>
          </p:nvSpPr>
          <p:spPr bwMode="auto">
            <a:xfrm>
              <a:off x="5184776" y="2352676"/>
              <a:ext cx="217488" cy="685800"/>
            </a:xfrm>
            <a:custGeom>
              <a:avLst/>
              <a:gdLst>
                <a:gd name="T0" fmla="*/ 27 w 36"/>
                <a:gd name="T1" fmla="*/ 112 h 113"/>
                <a:gd name="T2" fmla="*/ 4 w 36"/>
                <a:gd name="T3" fmla="*/ 91 h 113"/>
                <a:gd name="T4" fmla="*/ 17 w 36"/>
                <a:gd name="T5" fmla="*/ 49 h 113"/>
                <a:gd name="T6" fmla="*/ 4 w 36"/>
                <a:gd name="T7" fmla="*/ 6 h 113"/>
                <a:gd name="T8" fmla="*/ 16 w 36"/>
                <a:gd name="T9" fmla="*/ 0 h 113"/>
                <a:gd name="T10" fmla="*/ 35 w 36"/>
                <a:gd name="T11" fmla="*/ 41 h 113"/>
                <a:gd name="T12" fmla="*/ 36 w 36"/>
                <a:gd name="T13" fmla="*/ 48 h 113"/>
                <a:gd name="T14" fmla="*/ 31 w 36"/>
                <a:gd name="T15" fmla="*/ 84 h 113"/>
                <a:gd name="T16" fmla="*/ 27 w 36"/>
                <a:gd name="T17"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3">
                  <a:moveTo>
                    <a:pt x="27" y="112"/>
                  </a:moveTo>
                  <a:cubicBezTo>
                    <a:pt x="12" y="108"/>
                    <a:pt x="0" y="113"/>
                    <a:pt x="4" y="91"/>
                  </a:cubicBezTo>
                  <a:cubicBezTo>
                    <a:pt x="7" y="72"/>
                    <a:pt x="18" y="54"/>
                    <a:pt x="17" y="49"/>
                  </a:cubicBezTo>
                  <a:cubicBezTo>
                    <a:pt x="17" y="44"/>
                    <a:pt x="4" y="6"/>
                    <a:pt x="4" y="6"/>
                  </a:cubicBezTo>
                  <a:cubicBezTo>
                    <a:pt x="16" y="0"/>
                    <a:pt x="16" y="0"/>
                    <a:pt x="16" y="0"/>
                  </a:cubicBezTo>
                  <a:cubicBezTo>
                    <a:pt x="35" y="41"/>
                    <a:pt x="35" y="41"/>
                    <a:pt x="35" y="41"/>
                  </a:cubicBezTo>
                  <a:cubicBezTo>
                    <a:pt x="36" y="44"/>
                    <a:pt x="36" y="46"/>
                    <a:pt x="36" y="48"/>
                  </a:cubicBezTo>
                  <a:cubicBezTo>
                    <a:pt x="31" y="84"/>
                    <a:pt x="31" y="84"/>
                    <a:pt x="31" y="84"/>
                  </a:cubicBezTo>
                  <a:lnTo>
                    <a:pt x="27" y="112"/>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7" name="任意多边形 37"/>
            <p:cNvSpPr/>
            <p:nvPr/>
          </p:nvSpPr>
          <p:spPr bwMode="auto">
            <a:xfrm>
              <a:off x="5184776" y="2328863"/>
              <a:ext cx="120650" cy="96838"/>
            </a:xfrm>
            <a:custGeom>
              <a:avLst/>
              <a:gdLst>
                <a:gd name="T0" fmla="*/ 65 w 76"/>
                <a:gd name="T1" fmla="*/ 0 h 61"/>
                <a:gd name="T2" fmla="*/ 0 w 76"/>
                <a:gd name="T3" fmla="*/ 34 h 61"/>
                <a:gd name="T4" fmla="*/ 15 w 76"/>
                <a:gd name="T5" fmla="*/ 61 h 61"/>
                <a:gd name="T6" fmla="*/ 76 w 76"/>
                <a:gd name="T7" fmla="*/ 27 h 61"/>
                <a:gd name="T8" fmla="*/ 65 w 76"/>
                <a:gd name="T9" fmla="*/ 0 h 61"/>
              </a:gdLst>
              <a:ahLst/>
              <a:cxnLst>
                <a:cxn ang="0">
                  <a:pos x="T0" y="T1"/>
                </a:cxn>
                <a:cxn ang="0">
                  <a:pos x="T2" y="T3"/>
                </a:cxn>
                <a:cxn ang="0">
                  <a:pos x="T4" y="T5"/>
                </a:cxn>
                <a:cxn ang="0">
                  <a:pos x="T6" y="T7"/>
                </a:cxn>
                <a:cxn ang="0">
                  <a:pos x="T8" y="T9"/>
                </a:cxn>
              </a:cxnLst>
              <a:rect l="0" t="0" r="r" b="b"/>
              <a:pathLst>
                <a:path w="76" h="61">
                  <a:moveTo>
                    <a:pt x="65" y="0"/>
                  </a:moveTo>
                  <a:lnTo>
                    <a:pt x="0" y="34"/>
                  </a:lnTo>
                  <a:lnTo>
                    <a:pt x="15" y="61"/>
                  </a:lnTo>
                  <a:lnTo>
                    <a:pt x="76" y="27"/>
                  </a:lnTo>
                  <a:lnTo>
                    <a:pt x="65" y="0"/>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8" name="任意多边形 38"/>
            <p:cNvSpPr/>
            <p:nvPr/>
          </p:nvSpPr>
          <p:spPr bwMode="auto">
            <a:xfrm>
              <a:off x="5172076" y="3244851"/>
              <a:ext cx="673100" cy="484188"/>
            </a:xfrm>
            <a:custGeom>
              <a:avLst/>
              <a:gdLst>
                <a:gd name="T0" fmla="*/ 49 w 111"/>
                <a:gd name="T1" fmla="*/ 0 h 80"/>
                <a:gd name="T2" fmla="*/ 0 w 111"/>
                <a:gd name="T3" fmla="*/ 13 h 80"/>
                <a:gd name="T4" fmla="*/ 6 w 111"/>
                <a:gd name="T5" fmla="*/ 39 h 80"/>
                <a:gd name="T6" fmla="*/ 35 w 111"/>
                <a:gd name="T7" fmla="*/ 55 h 80"/>
                <a:gd name="T8" fmla="*/ 43 w 111"/>
                <a:gd name="T9" fmla="*/ 78 h 80"/>
                <a:gd name="T10" fmla="*/ 107 w 111"/>
                <a:gd name="T11" fmla="*/ 40 h 80"/>
                <a:gd name="T12" fmla="*/ 95 w 111"/>
                <a:gd name="T13" fmla="*/ 17 h 80"/>
                <a:gd name="T14" fmla="*/ 60 w 111"/>
                <a:gd name="T15" fmla="*/ 8 h 80"/>
                <a:gd name="T16" fmla="*/ 4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0">
                  <a:moveTo>
                    <a:pt x="49" y="0"/>
                  </a:moveTo>
                  <a:cubicBezTo>
                    <a:pt x="0" y="13"/>
                    <a:pt x="0" y="13"/>
                    <a:pt x="0" y="13"/>
                  </a:cubicBezTo>
                  <a:cubicBezTo>
                    <a:pt x="0" y="13"/>
                    <a:pt x="2" y="29"/>
                    <a:pt x="6" y="39"/>
                  </a:cubicBezTo>
                  <a:cubicBezTo>
                    <a:pt x="14" y="56"/>
                    <a:pt x="29" y="49"/>
                    <a:pt x="35" y="55"/>
                  </a:cubicBezTo>
                  <a:cubicBezTo>
                    <a:pt x="44" y="62"/>
                    <a:pt x="37" y="80"/>
                    <a:pt x="43" y="78"/>
                  </a:cubicBezTo>
                  <a:cubicBezTo>
                    <a:pt x="53" y="75"/>
                    <a:pt x="92" y="49"/>
                    <a:pt x="107" y="40"/>
                  </a:cubicBezTo>
                  <a:cubicBezTo>
                    <a:pt x="111" y="38"/>
                    <a:pt x="103" y="19"/>
                    <a:pt x="95" y="17"/>
                  </a:cubicBezTo>
                  <a:cubicBezTo>
                    <a:pt x="79" y="14"/>
                    <a:pt x="74" y="16"/>
                    <a:pt x="60" y="8"/>
                  </a:cubicBezTo>
                  <a:cubicBezTo>
                    <a:pt x="53" y="3"/>
                    <a:pt x="49" y="0"/>
                    <a:pt x="49" y="0"/>
                  </a:cubicBezTo>
                  <a:close/>
                </a:path>
              </a:pathLst>
            </a:custGeom>
            <a:solidFill>
              <a:srgbClr val="34B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9" name="任意多边形 39"/>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0" name="任意多边形 40"/>
            <p:cNvSpPr/>
            <p:nvPr/>
          </p:nvSpPr>
          <p:spPr bwMode="auto">
            <a:xfrm>
              <a:off x="5141913" y="2952751"/>
              <a:ext cx="242888" cy="455613"/>
            </a:xfrm>
            <a:custGeom>
              <a:avLst/>
              <a:gdLst>
                <a:gd name="T0" fmla="*/ 145 w 153"/>
                <a:gd name="T1" fmla="*/ 287 h 287"/>
                <a:gd name="T2" fmla="*/ 0 w 153"/>
                <a:gd name="T3" fmla="*/ 4 h 287"/>
                <a:gd name="T4" fmla="*/ 8 w 153"/>
                <a:gd name="T5" fmla="*/ 0 h 287"/>
                <a:gd name="T6" fmla="*/ 153 w 153"/>
                <a:gd name="T7" fmla="*/ 283 h 287"/>
                <a:gd name="T8" fmla="*/ 145 w 153"/>
                <a:gd name="T9" fmla="*/ 287 h 287"/>
              </a:gdLst>
              <a:ahLst/>
              <a:cxnLst>
                <a:cxn ang="0">
                  <a:pos x="T0" y="T1"/>
                </a:cxn>
                <a:cxn ang="0">
                  <a:pos x="T2" y="T3"/>
                </a:cxn>
                <a:cxn ang="0">
                  <a:pos x="T4" y="T5"/>
                </a:cxn>
                <a:cxn ang="0">
                  <a:pos x="T6" y="T7"/>
                </a:cxn>
                <a:cxn ang="0">
                  <a:pos x="T8" y="T9"/>
                </a:cxn>
              </a:cxnLst>
              <a:rect l="0" t="0" r="r" b="b"/>
              <a:pathLst>
                <a:path w="153" h="287">
                  <a:moveTo>
                    <a:pt x="145" y="287"/>
                  </a:moveTo>
                  <a:lnTo>
                    <a:pt x="0" y="4"/>
                  </a:lnTo>
                  <a:lnTo>
                    <a:pt x="8" y="0"/>
                  </a:lnTo>
                  <a:lnTo>
                    <a:pt x="153" y="283"/>
                  </a:lnTo>
                  <a:lnTo>
                    <a:pt x="145" y="287"/>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1" name="任意多边形 41"/>
            <p:cNvSpPr/>
            <p:nvPr/>
          </p:nvSpPr>
          <p:spPr bwMode="auto">
            <a:xfrm>
              <a:off x="5021263" y="2819401"/>
              <a:ext cx="217488" cy="219075"/>
            </a:xfrm>
            <a:custGeom>
              <a:avLst/>
              <a:gdLst>
                <a:gd name="T0" fmla="*/ 3 w 36"/>
                <a:gd name="T1" fmla="*/ 24 h 36"/>
                <a:gd name="T2" fmla="*/ 24 w 36"/>
                <a:gd name="T3" fmla="*/ 33 h 36"/>
                <a:gd name="T4" fmla="*/ 33 w 36"/>
                <a:gd name="T5" fmla="*/ 12 h 36"/>
                <a:gd name="T6" fmla="*/ 12 w 36"/>
                <a:gd name="T7" fmla="*/ 3 h 36"/>
                <a:gd name="T8" fmla="*/ 3 w 36"/>
                <a:gd name="T9" fmla="*/ 24 h 36"/>
              </a:gdLst>
              <a:ahLst/>
              <a:cxnLst>
                <a:cxn ang="0">
                  <a:pos x="T0" y="T1"/>
                </a:cxn>
                <a:cxn ang="0">
                  <a:pos x="T2" y="T3"/>
                </a:cxn>
                <a:cxn ang="0">
                  <a:pos x="T4" y="T5"/>
                </a:cxn>
                <a:cxn ang="0">
                  <a:pos x="T6" y="T7"/>
                </a:cxn>
                <a:cxn ang="0">
                  <a:pos x="T8" y="T9"/>
                </a:cxn>
              </a:cxnLst>
              <a:rect l="0" t="0" r="r" b="b"/>
              <a:pathLst>
                <a:path w="36" h="36">
                  <a:moveTo>
                    <a:pt x="3" y="24"/>
                  </a:moveTo>
                  <a:cubicBezTo>
                    <a:pt x="6" y="32"/>
                    <a:pt x="16" y="36"/>
                    <a:pt x="24" y="33"/>
                  </a:cubicBezTo>
                  <a:cubicBezTo>
                    <a:pt x="32" y="30"/>
                    <a:pt x="36" y="20"/>
                    <a:pt x="33" y="12"/>
                  </a:cubicBezTo>
                  <a:cubicBezTo>
                    <a:pt x="29" y="4"/>
                    <a:pt x="20" y="0"/>
                    <a:pt x="12" y="3"/>
                  </a:cubicBezTo>
                  <a:cubicBezTo>
                    <a:pt x="4" y="7"/>
                    <a:pt x="0" y="16"/>
                    <a:pt x="3" y="24"/>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2" name="任意多边形 42"/>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任意多边形 43"/>
            <p:cNvSpPr/>
            <p:nvPr/>
          </p:nvSpPr>
          <p:spPr bwMode="auto">
            <a:xfrm>
              <a:off x="5027613" y="2832101"/>
              <a:ext cx="157163" cy="146050"/>
            </a:xfrm>
            <a:custGeom>
              <a:avLst/>
              <a:gdLst>
                <a:gd name="T0" fmla="*/ 0 w 99"/>
                <a:gd name="T1" fmla="*/ 0 h 92"/>
                <a:gd name="T2" fmla="*/ 68 w 99"/>
                <a:gd name="T3" fmla="*/ 0 h 92"/>
                <a:gd name="T4" fmla="*/ 99 w 99"/>
                <a:gd name="T5" fmla="*/ 61 h 92"/>
                <a:gd name="T6" fmla="*/ 42 w 99"/>
                <a:gd name="T7" fmla="*/ 92 h 92"/>
                <a:gd name="T8" fmla="*/ 0 w 99"/>
                <a:gd name="T9" fmla="*/ 0 h 92"/>
              </a:gdLst>
              <a:ahLst/>
              <a:cxnLst>
                <a:cxn ang="0">
                  <a:pos x="T0" y="T1"/>
                </a:cxn>
                <a:cxn ang="0">
                  <a:pos x="T2" y="T3"/>
                </a:cxn>
                <a:cxn ang="0">
                  <a:pos x="T4" y="T5"/>
                </a:cxn>
                <a:cxn ang="0">
                  <a:pos x="T6" y="T7"/>
                </a:cxn>
                <a:cxn ang="0">
                  <a:pos x="T8" y="T9"/>
                </a:cxn>
              </a:cxnLst>
              <a:rect l="0" t="0" r="r" b="b"/>
              <a:pathLst>
                <a:path w="99" h="92">
                  <a:moveTo>
                    <a:pt x="0" y="0"/>
                  </a:moveTo>
                  <a:lnTo>
                    <a:pt x="68" y="0"/>
                  </a:lnTo>
                  <a:lnTo>
                    <a:pt x="99" y="61"/>
                  </a:lnTo>
                  <a:lnTo>
                    <a:pt x="42" y="92"/>
                  </a:lnTo>
                  <a:lnTo>
                    <a:pt x="0" y="0"/>
                  </a:ln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任意多边形 44"/>
            <p:cNvSpPr/>
            <p:nvPr/>
          </p:nvSpPr>
          <p:spPr bwMode="auto">
            <a:xfrm>
              <a:off x="4937126" y="2662238"/>
              <a:ext cx="230188" cy="236538"/>
            </a:xfrm>
            <a:custGeom>
              <a:avLst/>
              <a:gdLst>
                <a:gd name="T0" fmla="*/ 31 w 38"/>
                <a:gd name="T1" fmla="*/ 10 h 39"/>
                <a:gd name="T2" fmla="*/ 31 w 38"/>
                <a:gd name="T3" fmla="*/ 35 h 39"/>
                <a:gd name="T4" fmla="*/ 4 w 38"/>
                <a:gd name="T5" fmla="*/ 25 h 39"/>
                <a:gd name="T6" fmla="*/ 10 w 38"/>
                <a:gd name="T7" fmla="*/ 4 h 39"/>
                <a:gd name="T8" fmla="*/ 31 w 38"/>
                <a:gd name="T9" fmla="*/ 10 h 39"/>
              </a:gdLst>
              <a:ahLst/>
              <a:cxnLst>
                <a:cxn ang="0">
                  <a:pos x="T0" y="T1"/>
                </a:cxn>
                <a:cxn ang="0">
                  <a:pos x="T2" y="T3"/>
                </a:cxn>
                <a:cxn ang="0">
                  <a:pos x="T4" y="T5"/>
                </a:cxn>
                <a:cxn ang="0">
                  <a:pos x="T6" y="T7"/>
                </a:cxn>
                <a:cxn ang="0">
                  <a:pos x="T8" y="T9"/>
                </a:cxn>
              </a:cxnLst>
              <a:rect l="0" t="0" r="r" b="b"/>
              <a:pathLst>
                <a:path w="38" h="39">
                  <a:moveTo>
                    <a:pt x="31" y="10"/>
                  </a:moveTo>
                  <a:cubicBezTo>
                    <a:pt x="35" y="18"/>
                    <a:pt x="38" y="31"/>
                    <a:pt x="31" y="35"/>
                  </a:cubicBezTo>
                  <a:cubicBezTo>
                    <a:pt x="23" y="39"/>
                    <a:pt x="8" y="33"/>
                    <a:pt x="4" y="25"/>
                  </a:cubicBezTo>
                  <a:cubicBezTo>
                    <a:pt x="0" y="17"/>
                    <a:pt x="3" y="8"/>
                    <a:pt x="10" y="4"/>
                  </a:cubicBezTo>
                  <a:cubicBezTo>
                    <a:pt x="18" y="0"/>
                    <a:pt x="27" y="3"/>
                    <a:pt x="31" y="10"/>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任意多边形 45"/>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任意多边形 47"/>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任意多边形 48"/>
            <p:cNvSpPr/>
            <p:nvPr/>
          </p:nvSpPr>
          <p:spPr bwMode="auto">
            <a:xfrm>
              <a:off x="4845051" y="3875088"/>
              <a:ext cx="339725" cy="357188"/>
            </a:xfrm>
            <a:custGeom>
              <a:avLst/>
              <a:gdLst>
                <a:gd name="T0" fmla="*/ 17 w 56"/>
                <a:gd name="T1" fmla="*/ 0 h 59"/>
                <a:gd name="T2" fmla="*/ 56 w 56"/>
                <a:gd name="T3" fmla="*/ 51 h 59"/>
                <a:gd name="T4" fmla="*/ 46 w 56"/>
                <a:gd name="T5" fmla="*/ 59 h 59"/>
                <a:gd name="T6" fmla="*/ 15 w 56"/>
                <a:gd name="T7" fmla="*/ 38 h 59"/>
                <a:gd name="T8" fmla="*/ 1 w 56"/>
                <a:gd name="T9" fmla="*/ 17 h 59"/>
                <a:gd name="T10" fmla="*/ 0 w 56"/>
                <a:gd name="T11" fmla="*/ 2 h 59"/>
                <a:gd name="T12" fmla="*/ 17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7" y="0"/>
                  </a:moveTo>
                  <a:cubicBezTo>
                    <a:pt x="56" y="51"/>
                    <a:pt x="56" y="51"/>
                    <a:pt x="56" y="51"/>
                  </a:cubicBezTo>
                  <a:cubicBezTo>
                    <a:pt x="46" y="59"/>
                    <a:pt x="46" y="59"/>
                    <a:pt x="46" y="59"/>
                  </a:cubicBezTo>
                  <a:cubicBezTo>
                    <a:pt x="46" y="59"/>
                    <a:pt x="28" y="49"/>
                    <a:pt x="15" y="38"/>
                  </a:cubicBezTo>
                  <a:cubicBezTo>
                    <a:pt x="3" y="27"/>
                    <a:pt x="1" y="17"/>
                    <a:pt x="1" y="17"/>
                  </a:cubicBezTo>
                  <a:cubicBezTo>
                    <a:pt x="0" y="2"/>
                    <a:pt x="0" y="2"/>
                    <a:pt x="0" y="2"/>
                  </a:cubicBezTo>
                  <a:lnTo>
                    <a:pt x="17" y="0"/>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任意多边形 49"/>
            <p:cNvSpPr/>
            <p:nvPr/>
          </p:nvSpPr>
          <p:spPr bwMode="auto">
            <a:xfrm>
              <a:off x="5681663" y="2425701"/>
              <a:ext cx="150813" cy="152400"/>
            </a:xfrm>
            <a:custGeom>
              <a:avLst/>
              <a:gdLst>
                <a:gd name="T0" fmla="*/ 0 w 95"/>
                <a:gd name="T1" fmla="*/ 31 h 96"/>
                <a:gd name="T2" fmla="*/ 61 w 95"/>
                <a:gd name="T3" fmla="*/ 0 h 96"/>
                <a:gd name="T4" fmla="*/ 95 w 95"/>
                <a:gd name="T5" fmla="*/ 61 h 96"/>
                <a:gd name="T6" fmla="*/ 34 w 95"/>
                <a:gd name="T7" fmla="*/ 96 h 96"/>
                <a:gd name="T8" fmla="*/ 0 w 95"/>
                <a:gd name="T9" fmla="*/ 31 h 96"/>
              </a:gdLst>
              <a:ahLst/>
              <a:cxnLst>
                <a:cxn ang="0">
                  <a:pos x="T0" y="T1"/>
                </a:cxn>
                <a:cxn ang="0">
                  <a:pos x="T2" y="T3"/>
                </a:cxn>
                <a:cxn ang="0">
                  <a:pos x="T4" y="T5"/>
                </a:cxn>
                <a:cxn ang="0">
                  <a:pos x="T6" y="T7"/>
                </a:cxn>
                <a:cxn ang="0">
                  <a:pos x="T8" y="T9"/>
                </a:cxn>
              </a:cxnLst>
              <a:rect l="0" t="0" r="r" b="b"/>
              <a:pathLst>
                <a:path w="95" h="96">
                  <a:moveTo>
                    <a:pt x="0" y="31"/>
                  </a:moveTo>
                  <a:lnTo>
                    <a:pt x="61" y="0"/>
                  </a:lnTo>
                  <a:lnTo>
                    <a:pt x="95" y="61"/>
                  </a:lnTo>
                  <a:lnTo>
                    <a:pt x="34" y="96"/>
                  </a:lnTo>
                  <a:lnTo>
                    <a:pt x="0" y="3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任意多边形 50"/>
            <p:cNvSpPr/>
            <p:nvPr/>
          </p:nvSpPr>
          <p:spPr bwMode="auto">
            <a:xfrm>
              <a:off x="6656388" y="3341688"/>
              <a:ext cx="200025" cy="114300"/>
            </a:xfrm>
            <a:custGeom>
              <a:avLst/>
              <a:gdLst>
                <a:gd name="T0" fmla="*/ 0 w 33"/>
                <a:gd name="T1" fmla="*/ 10 h 19"/>
                <a:gd name="T2" fmla="*/ 4 w 33"/>
                <a:gd name="T3" fmla="*/ 19 h 19"/>
                <a:gd name="T4" fmla="*/ 33 w 33"/>
                <a:gd name="T5" fmla="*/ 7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7"/>
                    <a:pt x="33" y="7"/>
                    <a:pt x="33" y="7"/>
                  </a:cubicBezTo>
                  <a:cubicBezTo>
                    <a:pt x="33" y="7"/>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0" name="任意多边形 51"/>
            <p:cNvSpPr/>
            <p:nvPr/>
          </p:nvSpPr>
          <p:spPr bwMode="auto">
            <a:xfrm>
              <a:off x="5692776" y="3152776"/>
              <a:ext cx="115888" cy="96838"/>
            </a:xfrm>
            <a:custGeom>
              <a:avLst/>
              <a:gdLst>
                <a:gd name="T0" fmla="*/ 10 w 19"/>
                <a:gd name="T1" fmla="*/ 0 h 16"/>
                <a:gd name="T2" fmla="*/ 14 w 19"/>
                <a:gd name="T3" fmla="*/ 11 h 16"/>
                <a:gd name="T4" fmla="*/ 0 w 19"/>
                <a:gd name="T5" fmla="*/ 6 h 16"/>
                <a:gd name="T6" fmla="*/ 10 w 19"/>
                <a:gd name="T7" fmla="*/ 0 h 16"/>
              </a:gdLst>
              <a:ahLst/>
              <a:cxnLst>
                <a:cxn ang="0">
                  <a:pos x="T0" y="T1"/>
                </a:cxn>
                <a:cxn ang="0">
                  <a:pos x="T2" y="T3"/>
                </a:cxn>
                <a:cxn ang="0">
                  <a:pos x="T4" y="T5"/>
                </a:cxn>
                <a:cxn ang="0">
                  <a:pos x="T6" y="T7"/>
                </a:cxn>
              </a:cxnLst>
              <a:rect l="0" t="0" r="r" b="b"/>
              <a:pathLst>
                <a:path w="19" h="16">
                  <a:moveTo>
                    <a:pt x="10" y="0"/>
                  </a:moveTo>
                  <a:cubicBezTo>
                    <a:pt x="10" y="0"/>
                    <a:pt x="19" y="6"/>
                    <a:pt x="14" y="11"/>
                  </a:cubicBezTo>
                  <a:cubicBezTo>
                    <a:pt x="8" y="16"/>
                    <a:pt x="0" y="6"/>
                    <a:pt x="0" y="6"/>
                  </a:cubicBezTo>
                  <a:lnTo>
                    <a:pt x="10"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1" name="任意多边形 52"/>
            <p:cNvSpPr/>
            <p:nvPr/>
          </p:nvSpPr>
          <p:spPr bwMode="auto">
            <a:xfrm>
              <a:off x="6534151" y="3479801"/>
              <a:ext cx="200025" cy="103188"/>
            </a:xfrm>
            <a:custGeom>
              <a:avLst/>
              <a:gdLst>
                <a:gd name="T0" fmla="*/ 0 w 33"/>
                <a:gd name="T1" fmla="*/ 8 h 17"/>
                <a:gd name="T2" fmla="*/ 3 w 33"/>
                <a:gd name="T3" fmla="*/ 17 h 17"/>
                <a:gd name="T4" fmla="*/ 33 w 33"/>
                <a:gd name="T5" fmla="*/ 7 h 17"/>
                <a:gd name="T6" fmla="*/ 22 w 33"/>
                <a:gd name="T7" fmla="*/ 2 h 17"/>
                <a:gd name="T8" fmla="*/ 6 w 33"/>
                <a:gd name="T9" fmla="*/ 4 h 17"/>
                <a:gd name="T10" fmla="*/ 0 w 33"/>
                <a:gd name="T11" fmla="*/ 8 h 17"/>
              </a:gdLst>
              <a:ahLst/>
              <a:cxnLst>
                <a:cxn ang="0">
                  <a:pos x="T0" y="T1"/>
                </a:cxn>
                <a:cxn ang="0">
                  <a:pos x="T2" y="T3"/>
                </a:cxn>
                <a:cxn ang="0">
                  <a:pos x="T4" y="T5"/>
                </a:cxn>
                <a:cxn ang="0">
                  <a:pos x="T6" y="T7"/>
                </a:cxn>
                <a:cxn ang="0">
                  <a:pos x="T8" y="T9"/>
                </a:cxn>
                <a:cxn ang="0">
                  <a:pos x="T10" y="T11"/>
                </a:cxn>
              </a:cxnLst>
              <a:rect l="0" t="0" r="r" b="b"/>
              <a:pathLst>
                <a:path w="33" h="17">
                  <a:moveTo>
                    <a:pt x="0" y="8"/>
                  </a:moveTo>
                  <a:cubicBezTo>
                    <a:pt x="3" y="17"/>
                    <a:pt x="3" y="17"/>
                    <a:pt x="3" y="17"/>
                  </a:cubicBezTo>
                  <a:cubicBezTo>
                    <a:pt x="33" y="7"/>
                    <a:pt x="33" y="7"/>
                    <a:pt x="33" y="7"/>
                  </a:cubicBezTo>
                  <a:cubicBezTo>
                    <a:pt x="33" y="7"/>
                    <a:pt x="33" y="0"/>
                    <a:pt x="22" y="2"/>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2" name="任意多边形 53"/>
            <p:cNvSpPr/>
            <p:nvPr/>
          </p:nvSpPr>
          <p:spPr bwMode="auto">
            <a:xfrm>
              <a:off x="5808663" y="2832101"/>
              <a:ext cx="938213"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7 w 155"/>
                <a:gd name="T11" fmla="*/ 57 h 95"/>
                <a:gd name="T12" fmla="*/ 76 w 155"/>
                <a:gd name="T13" fmla="*/ 77 h 95"/>
                <a:gd name="T14" fmla="*/ 93 w 155"/>
                <a:gd name="T15" fmla="*/ 59 h 95"/>
                <a:gd name="T16" fmla="*/ 46 w 155"/>
                <a:gd name="T17" fmla="*/ 38 h 95"/>
                <a:gd name="T18" fmla="*/ 52 w 155"/>
                <a:gd name="T19" fmla="*/ 34 h 95"/>
                <a:gd name="T20" fmla="*/ 102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8"/>
                    <a:pt x="6" y="27"/>
                    <a:pt x="6" y="28"/>
                  </a:cubicBezTo>
                  <a:cubicBezTo>
                    <a:pt x="6" y="28"/>
                    <a:pt x="6" y="44"/>
                    <a:pt x="17" y="57"/>
                  </a:cubicBezTo>
                  <a:cubicBezTo>
                    <a:pt x="24" y="65"/>
                    <a:pt x="76" y="77"/>
                    <a:pt x="76" y="77"/>
                  </a:cubicBezTo>
                  <a:cubicBezTo>
                    <a:pt x="73" y="77"/>
                    <a:pt x="93" y="59"/>
                    <a:pt x="93" y="59"/>
                  </a:cubicBezTo>
                  <a:cubicBezTo>
                    <a:pt x="93" y="59"/>
                    <a:pt x="45" y="44"/>
                    <a:pt x="46" y="38"/>
                  </a:cubicBezTo>
                  <a:cubicBezTo>
                    <a:pt x="46" y="35"/>
                    <a:pt x="50" y="34"/>
                    <a:pt x="52" y="34"/>
                  </a:cubicBezTo>
                  <a:cubicBezTo>
                    <a:pt x="102" y="45"/>
                    <a:pt x="102" y="45"/>
                    <a:pt x="102" y="45"/>
                  </a:cubicBezTo>
                  <a:cubicBezTo>
                    <a:pt x="102" y="45"/>
                    <a:pt x="106" y="60"/>
                    <a:pt x="114" y="69"/>
                  </a:cubicBezTo>
                  <a:cubicBezTo>
                    <a:pt x="127" y="83"/>
                    <a:pt x="141" y="95"/>
                    <a:pt x="141" y="95"/>
                  </a:cubicBezTo>
                  <a:cubicBezTo>
                    <a:pt x="155" y="88"/>
                    <a:pt x="155" y="88"/>
                    <a:pt x="155" y="88"/>
                  </a:cubicBezTo>
                  <a:lnTo>
                    <a:pt x="117" y="28"/>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3" name="任意多边形 54"/>
            <p:cNvSpPr/>
            <p:nvPr/>
          </p:nvSpPr>
          <p:spPr bwMode="auto">
            <a:xfrm>
              <a:off x="5548313" y="2528888"/>
              <a:ext cx="236538" cy="654050"/>
            </a:xfrm>
            <a:custGeom>
              <a:avLst/>
              <a:gdLst>
                <a:gd name="T0" fmla="*/ 17 w 39"/>
                <a:gd name="T1" fmla="*/ 8 h 108"/>
                <a:gd name="T2" fmla="*/ 36 w 39"/>
                <a:gd name="T3" fmla="*/ 22 h 108"/>
                <a:gd name="T4" fmla="*/ 19 w 39"/>
                <a:gd name="T5" fmla="*/ 60 h 108"/>
                <a:gd name="T6" fmla="*/ 33 w 39"/>
                <a:gd name="T7" fmla="*/ 101 h 108"/>
                <a:gd name="T8" fmla="*/ 21 w 39"/>
                <a:gd name="T9" fmla="*/ 108 h 108"/>
                <a:gd name="T10" fmla="*/ 1 w 39"/>
                <a:gd name="T11" fmla="*/ 68 h 108"/>
                <a:gd name="T12" fmla="*/ 0 w 39"/>
                <a:gd name="T13" fmla="*/ 61 h 108"/>
                <a:gd name="T14" fmla="*/ 17 w 39"/>
                <a:gd name="T15" fmla="*/ 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8">
                  <a:moveTo>
                    <a:pt x="17" y="8"/>
                  </a:moveTo>
                  <a:cubicBezTo>
                    <a:pt x="30" y="1"/>
                    <a:pt x="39" y="0"/>
                    <a:pt x="36" y="22"/>
                  </a:cubicBezTo>
                  <a:cubicBezTo>
                    <a:pt x="33" y="41"/>
                    <a:pt x="18" y="55"/>
                    <a:pt x="19" y="60"/>
                  </a:cubicBezTo>
                  <a:cubicBezTo>
                    <a:pt x="19" y="65"/>
                    <a:pt x="33" y="101"/>
                    <a:pt x="33" y="101"/>
                  </a:cubicBezTo>
                  <a:cubicBezTo>
                    <a:pt x="21" y="108"/>
                    <a:pt x="21" y="108"/>
                    <a:pt x="21" y="108"/>
                  </a:cubicBezTo>
                  <a:cubicBezTo>
                    <a:pt x="1" y="68"/>
                    <a:pt x="1" y="68"/>
                    <a:pt x="1" y="68"/>
                  </a:cubicBezTo>
                  <a:cubicBezTo>
                    <a:pt x="0" y="65"/>
                    <a:pt x="0" y="63"/>
                    <a:pt x="0" y="61"/>
                  </a:cubicBezTo>
                  <a:cubicBezTo>
                    <a:pt x="0" y="61"/>
                    <a:pt x="9" y="12"/>
                    <a:pt x="17" y="8"/>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4" name="任意多边形 55"/>
            <p:cNvSpPr/>
            <p:nvPr/>
          </p:nvSpPr>
          <p:spPr bwMode="auto">
            <a:xfrm>
              <a:off x="5662613" y="3128963"/>
              <a:ext cx="122238" cy="96838"/>
            </a:xfrm>
            <a:custGeom>
              <a:avLst/>
              <a:gdLst>
                <a:gd name="T0" fmla="*/ 16 w 77"/>
                <a:gd name="T1" fmla="*/ 61 h 61"/>
                <a:gd name="T2" fmla="*/ 77 w 77"/>
                <a:gd name="T3" fmla="*/ 23 h 61"/>
                <a:gd name="T4" fmla="*/ 61 w 77"/>
                <a:gd name="T5" fmla="*/ 0 h 61"/>
                <a:gd name="T6" fmla="*/ 0 w 77"/>
                <a:gd name="T7" fmla="*/ 34 h 61"/>
                <a:gd name="T8" fmla="*/ 16 w 77"/>
                <a:gd name="T9" fmla="*/ 61 h 61"/>
              </a:gdLst>
              <a:ahLst/>
              <a:cxnLst>
                <a:cxn ang="0">
                  <a:pos x="T0" y="T1"/>
                </a:cxn>
                <a:cxn ang="0">
                  <a:pos x="T2" y="T3"/>
                </a:cxn>
                <a:cxn ang="0">
                  <a:pos x="T4" y="T5"/>
                </a:cxn>
                <a:cxn ang="0">
                  <a:pos x="T6" y="T7"/>
                </a:cxn>
                <a:cxn ang="0">
                  <a:pos x="T8" y="T9"/>
                </a:cxn>
              </a:cxnLst>
              <a:rect l="0" t="0" r="r" b="b"/>
              <a:pathLst>
                <a:path w="77" h="61">
                  <a:moveTo>
                    <a:pt x="16" y="61"/>
                  </a:moveTo>
                  <a:lnTo>
                    <a:pt x="77" y="23"/>
                  </a:lnTo>
                  <a:lnTo>
                    <a:pt x="61" y="0"/>
                  </a:lnTo>
                  <a:lnTo>
                    <a:pt x="0" y="34"/>
                  </a:lnTo>
                  <a:lnTo>
                    <a:pt x="16"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5" name="任意多边形 56"/>
            <p:cNvSpPr/>
            <p:nvPr/>
          </p:nvSpPr>
          <p:spPr bwMode="auto">
            <a:xfrm>
              <a:off x="5789613" y="2032001"/>
              <a:ext cx="303213" cy="587375"/>
            </a:xfrm>
            <a:custGeom>
              <a:avLst/>
              <a:gdLst>
                <a:gd name="T0" fmla="*/ 36 w 50"/>
                <a:gd name="T1" fmla="*/ 97 h 97"/>
                <a:gd name="T2" fmla="*/ 12 w 50"/>
                <a:gd name="T3" fmla="*/ 76 h 97"/>
                <a:gd name="T4" fmla="*/ 32 w 50"/>
                <a:gd name="T5" fmla="*/ 43 h 97"/>
                <a:gd name="T6" fmla="*/ 21 w 50"/>
                <a:gd name="T7" fmla="*/ 7 h 97"/>
                <a:gd name="T8" fmla="*/ 33 w 50"/>
                <a:gd name="T9" fmla="*/ 0 h 97"/>
                <a:gd name="T10" fmla="*/ 43 w 50"/>
                <a:gd name="T11" fmla="*/ 24 h 97"/>
                <a:gd name="T12" fmla="*/ 50 w 50"/>
                <a:gd name="T13" fmla="*/ 40 h 97"/>
                <a:gd name="T14" fmla="*/ 43 w 50"/>
                <a:gd name="T15" fmla="*/ 71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6"/>
                    <a:pt x="12" y="76"/>
                  </a:cubicBezTo>
                  <a:cubicBezTo>
                    <a:pt x="23" y="57"/>
                    <a:pt x="32" y="48"/>
                    <a:pt x="32" y="43"/>
                  </a:cubicBezTo>
                  <a:cubicBezTo>
                    <a:pt x="32" y="38"/>
                    <a:pt x="21" y="7"/>
                    <a:pt x="21" y="7"/>
                  </a:cubicBezTo>
                  <a:cubicBezTo>
                    <a:pt x="33" y="0"/>
                    <a:pt x="33" y="0"/>
                    <a:pt x="33" y="0"/>
                  </a:cubicBezTo>
                  <a:cubicBezTo>
                    <a:pt x="43" y="24"/>
                    <a:pt x="43" y="24"/>
                    <a:pt x="43" y="24"/>
                  </a:cubicBezTo>
                  <a:cubicBezTo>
                    <a:pt x="44" y="27"/>
                    <a:pt x="50" y="38"/>
                    <a:pt x="50" y="40"/>
                  </a:cubicBezTo>
                  <a:cubicBezTo>
                    <a:pt x="50" y="40"/>
                    <a:pt x="45" y="63"/>
                    <a:pt x="43" y="71"/>
                  </a:cubicBezTo>
                  <a:cubicBezTo>
                    <a:pt x="41" y="78"/>
                    <a:pt x="36" y="97"/>
                    <a:pt x="36" y="97"/>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6" name="任意多边形 57"/>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7" name="任意多边形 58"/>
            <p:cNvSpPr/>
            <p:nvPr/>
          </p:nvSpPr>
          <p:spPr bwMode="auto">
            <a:xfrm>
              <a:off x="5741988" y="2481263"/>
              <a:ext cx="277813" cy="490538"/>
            </a:xfrm>
            <a:custGeom>
              <a:avLst/>
              <a:gdLst>
                <a:gd name="T0" fmla="*/ 168 w 175"/>
                <a:gd name="T1" fmla="*/ 309 h 309"/>
                <a:gd name="T2" fmla="*/ 0 w 175"/>
                <a:gd name="T3" fmla="*/ 3 h 309"/>
                <a:gd name="T4" fmla="*/ 7 w 175"/>
                <a:gd name="T5" fmla="*/ 0 h 309"/>
                <a:gd name="T6" fmla="*/ 175 w 175"/>
                <a:gd name="T7" fmla="*/ 305 h 309"/>
                <a:gd name="T8" fmla="*/ 168 w 175"/>
                <a:gd name="T9" fmla="*/ 309 h 309"/>
              </a:gdLst>
              <a:ahLst/>
              <a:cxnLst>
                <a:cxn ang="0">
                  <a:pos x="T0" y="T1"/>
                </a:cxn>
                <a:cxn ang="0">
                  <a:pos x="T2" y="T3"/>
                </a:cxn>
                <a:cxn ang="0">
                  <a:pos x="T4" y="T5"/>
                </a:cxn>
                <a:cxn ang="0">
                  <a:pos x="T6" y="T7"/>
                </a:cxn>
                <a:cxn ang="0">
                  <a:pos x="T8" y="T9"/>
                </a:cxn>
              </a:cxnLst>
              <a:rect l="0" t="0" r="r" b="b"/>
              <a:pathLst>
                <a:path w="175" h="309">
                  <a:moveTo>
                    <a:pt x="168" y="309"/>
                  </a:moveTo>
                  <a:lnTo>
                    <a:pt x="0" y="3"/>
                  </a:lnTo>
                  <a:lnTo>
                    <a:pt x="7" y="0"/>
                  </a:lnTo>
                  <a:lnTo>
                    <a:pt x="175" y="305"/>
                  </a:lnTo>
                  <a:lnTo>
                    <a:pt x="168" y="309"/>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8" name="任意多边形 59"/>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9" name="任意多边形 60"/>
            <p:cNvSpPr/>
            <p:nvPr/>
          </p:nvSpPr>
          <p:spPr bwMode="auto">
            <a:xfrm>
              <a:off x="5759451" y="2522538"/>
              <a:ext cx="193675" cy="322263"/>
            </a:xfrm>
            <a:custGeom>
              <a:avLst/>
              <a:gdLst>
                <a:gd name="T0" fmla="*/ 5 w 32"/>
                <a:gd name="T1" fmla="*/ 0 h 53"/>
                <a:gd name="T2" fmla="*/ 0 w 32"/>
                <a:gd name="T3" fmla="*/ 3 h 53"/>
                <a:gd name="T4" fmla="*/ 20 w 32"/>
                <a:gd name="T5" fmla="*/ 48 h 53"/>
                <a:gd name="T6" fmla="*/ 29 w 32"/>
                <a:gd name="T7" fmla="*/ 53 h 53"/>
                <a:gd name="T8" fmla="*/ 31 w 32"/>
                <a:gd name="T9" fmla="*/ 52 h 53"/>
                <a:gd name="T10" fmla="*/ 32 w 32"/>
                <a:gd name="T11" fmla="*/ 42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3"/>
                    <a:pt x="0" y="3"/>
                    <a:pt x="0" y="3"/>
                  </a:cubicBezTo>
                  <a:cubicBezTo>
                    <a:pt x="20" y="48"/>
                    <a:pt x="20" y="48"/>
                    <a:pt x="20" y="48"/>
                  </a:cubicBezTo>
                  <a:cubicBezTo>
                    <a:pt x="29" y="53"/>
                    <a:pt x="29" y="53"/>
                    <a:pt x="29" y="53"/>
                  </a:cubicBezTo>
                  <a:cubicBezTo>
                    <a:pt x="30" y="53"/>
                    <a:pt x="31" y="53"/>
                    <a:pt x="31" y="52"/>
                  </a:cubicBezTo>
                  <a:cubicBezTo>
                    <a:pt x="32" y="42"/>
                    <a:pt x="32" y="42"/>
                    <a:pt x="32" y="42"/>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0" name="任意多边形 61"/>
            <p:cNvSpPr/>
            <p:nvPr/>
          </p:nvSpPr>
          <p:spPr bwMode="auto">
            <a:xfrm>
              <a:off x="5735638" y="2505076"/>
              <a:ext cx="84138" cy="77788"/>
            </a:xfrm>
            <a:custGeom>
              <a:avLst/>
              <a:gdLst>
                <a:gd name="T0" fmla="*/ 12 w 14"/>
                <a:gd name="T1" fmla="*/ 4 h 13"/>
                <a:gd name="T2" fmla="*/ 10 w 14"/>
                <a:gd name="T3" fmla="*/ 12 h 13"/>
                <a:gd name="T4" fmla="*/ 2 w 14"/>
                <a:gd name="T5" fmla="*/ 9 h 13"/>
                <a:gd name="T6" fmla="*/ 4 w 14"/>
                <a:gd name="T7" fmla="*/ 1 h 13"/>
                <a:gd name="T8" fmla="*/ 12 w 14"/>
                <a:gd name="T9" fmla="*/ 4 h 13"/>
              </a:gdLst>
              <a:ahLst/>
              <a:cxnLst>
                <a:cxn ang="0">
                  <a:pos x="T0" y="T1"/>
                </a:cxn>
                <a:cxn ang="0">
                  <a:pos x="T2" y="T3"/>
                </a:cxn>
                <a:cxn ang="0">
                  <a:pos x="T4" y="T5"/>
                </a:cxn>
                <a:cxn ang="0">
                  <a:pos x="T6" y="T7"/>
                </a:cxn>
                <a:cxn ang="0">
                  <a:pos x="T8" y="T9"/>
                </a:cxn>
              </a:cxnLst>
              <a:rect l="0" t="0" r="r" b="b"/>
              <a:pathLst>
                <a:path w="14" h="13">
                  <a:moveTo>
                    <a:pt x="12" y="4"/>
                  </a:moveTo>
                  <a:cubicBezTo>
                    <a:pt x="14" y="7"/>
                    <a:pt x="13" y="10"/>
                    <a:pt x="10" y="12"/>
                  </a:cubicBezTo>
                  <a:cubicBezTo>
                    <a:pt x="7" y="13"/>
                    <a:pt x="3" y="12"/>
                    <a:pt x="2" y="9"/>
                  </a:cubicBezTo>
                  <a:cubicBezTo>
                    <a:pt x="0" y="6"/>
                    <a:pt x="1" y="3"/>
                    <a:pt x="4" y="1"/>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1" name="任意多边形 62"/>
            <p:cNvSpPr/>
            <p:nvPr/>
          </p:nvSpPr>
          <p:spPr bwMode="auto">
            <a:xfrm>
              <a:off x="5675313" y="2511426"/>
              <a:ext cx="84138" cy="120650"/>
            </a:xfrm>
            <a:custGeom>
              <a:avLst/>
              <a:gdLst>
                <a:gd name="T0" fmla="*/ 14 w 14"/>
                <a:gd name="T1" fmla="*/ 0 h 20"/>
                <a:gd name="T2" fmla="*/ 11 w 14"/>
                <a:gd name="T3" fmla="*/ 18 h 20"/>
                <a:gd name="T4" fmla="*/ 0 w 14"/>
                <a:gd name="T5" fmla="*/ 8 h 20"/>
                <a:gd name="T6" fmla="*/ 14 w 14"/>
                <a:gd name="T7" fmla="*/ 0 h 20"/>
              </a:gdLst>
              <a:ahLst/>
              <a:cxnLst>
                <a:cxn ang="0">
                  <a:pos x="T0" y="T1"/>
                </a:cxn>
                <a:cxn ang="0">
                  <a:pos x="T2" y="T3"/>
                </a:cxn>
                <a:cxn ang="0">
                  <a:pos x="T4" y="T5"/>
                </a:cxn>
                <a:cxn ang="0">
                  <a:pos x="T6" y="T7"/>
                </a:cxn>
              </a:cxnLst>
              <a:rect l="0" t="0" r="r" b="b"/>
              <a:pathLst>
                <a:path w="14" h="20">
                  <a:moveTo>
                    <a:pt x="14" y="0"/>
                  </a:moveTo>
                  <a:cubicBezTo>
                    <a:pt x="14" y="0"/>
                    <a:pt x="13" y="16"/>
                    <a:pt x="11" y="18"/>
                  </a:cubicBezTo>
                  <a:cubicBezTo>
                    <a:pt x="9" y="20"/>
                    <a:pt x="0" y="8"/>
                    <a:pt x="0" y="8"/>
                  </a:cubicBezTo>
                  <a:lnTo>
                    <a:pt x="14" y="0"/>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2" name="任意多边形 63"/>
            <p:cNvSpPr/>
            <p:nvPr/>
          </p:nvSpPr>
          <p:spPr bwMode="auto">
            <a:xfrm>
              <a:off x="5759451" y="2462213"/>
              <a:ext cx="115888" cy="96838"/>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5" y="16"/>
                    <a:pt x="17" y="15"/>
                  </a:cubicBezTo>
                  <a:cubicBezTo>
                    <a:pt x="19" y="14"/>
                    <a:pt x="15" y="0"/>
                    <a:pt x="15" y="0"/>
                  </a:cubicBezTo>
                  <a:lnTo>
                    <a:pt x="0" y="8"/>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3" name="任意多边形 64"/>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4" name="任意多边形 66"/>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5" name="任意多边形 67"/>
            <p:cNvSpPr/>
            <p:nvPr/>
          </p:nvSpPr>
          <p:spPr bwMode="auto">
            <a:xfrm>
              <a:off x="6262688" y="3189288"/>
              <a:ext cx="338138" cy="357188"/>
            </a:xfrm>
            <a:custGeom>
              <a:avLst/>
              <a:gdLst>
                <a:gd name="T0" fmla="*/ 18 w 56"/>
                <a:gd name="T1" fmla="*/ 0 h 59"/>
                <a:gd name="T2" fmla="*/ 56 w 56"/>
                <a:gd name="T3" fmla="*/ 51 h 59"/>
                <a:gd name="T4" fmla="*/ 47 w 56"/>
                <a:gd name="T5" fmla="*/ 59 h 59"/>
                <a:gd name="T6" fmla="*/ 16 w 56"/>
                <a:gd name="T7" fmla="*/ 38 h 59"/>
                <a:gd name="T8" fmla="*/ 1 w 56"/>
                <a:gd name="T9" fmla="*/ 17 h 59"/>
                <a:gd name="T10" fmla="*/ 0 w 56"/>
                <a:gd name="T11" fmla="*/ 2 h 59"/>
                <a:gd name="T12" fmla="*/ 18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8" y="0"/>
                  </a:moveTo>
                  <a:cubicBezTo>
                    <a:pt x="56" y="51"/>
                    <a:pt x="56" y="51"/>
                    <a:pt x="56" y="51"/>
                  </a:cubicBezTo>
                  <a:cubicBezTo>
                    <a:pt x="47" y="59"/>
                    <a:pt x="47" y="59"/>
                    <a:pt x="47" y="59"/>
                  </a:cubicBezTo>
                  <a:cubicBezTo>
                    <a:pt x="47" y="59"/>
                    <a:pt x="28" y="50"/>
                    <a:pt x="16" y="38"/>
                  </a:cubicBezTo>
                  <a:cubicBezTo>
                    <a:pt x="3" y="27"/>
                    <a:pt x="1" y="17"/>
                    <a:pt x="1" y="17"/>
                  </a:cubicBezTo>
                  <a:cubicBezTo>
                    <a:pt x="0" y="2"/>
                    <a:pt x="0" y="2"/>
                    <a:pt x="0" y="2"/>
                  </a:cubicBezTo>
                  <a:lnTo>
                    <a:pt x="18" y="0"/>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6" name="任意多边形 68"/>
            <p:cNvSpPr/>
            <p:nvPr/>
          </p:nvSpPr>
          <p:spPr bwMode="auto">
            <a:xfrm>
              <a:off x="5905501" y="2025651"/>
              <a:ext cx="120650" cy="96838"/>
            </a:xfrm>
            <a:custGeom>
              <a:avLst/>
              <a:gdLst>
                <a:gd name="T0" fmla="*/ 15 w 76"/>
                <a:gd name="T1" fmla="*/ 61 h 61"/>
                <a:gd name="T2" fmla="*/ 76 w 76"/>
                <a:gd name="T3" fmla="*/ 23 h 61"/>
                <a:gd name="T4" fmla="*/ 61 w 76"/>
                <a:gd name="T5" fmla="*/ 0 h 61"/>
                <a:gd name="T6" fmla="*/ 0 w 76"/>
                <a:gd name="T7" fmla="*/ 35 h 61"/>
                <a:gd name="T8" fmla="*/ 15 w 76"/>
                <a:gd name="T9" fmla="*/ 61 h 61"/>
              </a:gdLst>
              <a:ahLst/>
              <a:cxnLst>
                <a:cxn ang="0">
                  <a:pos x="T0" y="T1"/>
                </a:cxn>
                <a:cxn ang="0">
                  <a:pos x="T2" y="T3"/>
                </a:cxn>
                <a:cxn ang="0">
                  <a:pos x="T4" y="T5"/>
                </a:cxn>
                <a:cxn ang="0">
                  <a:pos x="T6" y="T7"/>
                </a:cxn>
                <a:cxn ang="0">
                  <a:pos x="T8" y="T9"/>
                </a:cxn>
              </a:cxnLst>
              <a:rect l="0" t="0" r="r" b="b"/>
              <a:pathLst>
                <a:path w="76" h="61">
                  <a:moveTo>
                    <a:pt x="15" y="61"/>
                  </a:moveTo>
                  <a:lnTo>
                    <a:pt x="76" y="23"/>
                  </a:lnTo>
                  <a:lnTo>
                    <a:pt x="61" y="0"/>
                  </a:lnTo>
                  <a:lnTo>
                    <a:pt x="0" y="35"/>
                  </a:lnTo>
                  <a:lnTo>
                    <a:pt x="15"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7" name="任意多边形 69"/>
            <p:cNvSpPr/>
            <p:nvPr/>
          </p:nvSpPr>
          <p:spPr bwMode="auto">
            <a:xfrm>
              <a:off x="5656263" y="1528763"/>
              <a:ext cx="473075" cy="357188"/>
            </a:xfrm>
            <a:custGeom>
              <a:avLst/>
              <a:gdLst>
                <a:gd name="T0" fmla="*/ 78 w 78"/>
                <a:gd name="T1" fmla="*/ 2 h 59"/>
                <a:gd name="T2" fmla="*/ 77 w 78"/>
                <a:gd name="T3" fmla="*/ 0 h 59"/>
                <a:gd name="T4" fmla="*/ 2 w 78"/>
                <a:gd name="T5" fmla="*/ 1 h 59"/>
                <a:gd name="T6" fmla="*/ 0 w 78"/>
                <a:gd name="T7" fmla="*/ 3 h 59"/>
                <a:gd name="T8" fmla="*/ 24 w 78"/>
                <a:gd name="T9" fmla="*/ 51 h 59"/>
                <a:gd name="T10" fmla="*/ 28 w 78"/>
                <a:gd name="T11" fmla="*/ 57 h 59"/>
                <a:gd name="T12" fmla="*/ 30 w 78"/>
                <a:gd name="T13" fmla="*/ 57 h 59"/>
                <a:gd name="T14" fmla="*/ 78 w 78"/>
                <a:gd name="T15" fmla="*/ 2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9">
                  <a:moveTo>
                    <a:pt x="78" y="2"/>
                  </a:moveTo>
                  <a:cubicBezTo>
                    <a:pt x="78" y="1"/>
                    <a:pt x="78" y="0"/>
                    <a:pt x="77" y="0"/>
                  </a:cubicBezTo>
                  <a:cubicBezTo>
                    <a:pt x="2" y="1"/>
                    <a:pt x="2" y="1"/>
                    <a:pt x="2" y="1"/>
                  </a:cubicBezTo>
                  <a:cubicBezTo>
                    <a:pt x="1" y="0"/>
                    <a:pt x="0" y="2"/>
                    <a:pt x="0" y="3"/>
                  </a:cubicBezTo>
                  <a:cubicBezTo>
                    <a:pt x="24" y="51"/>
                    <a:pt x="24" y="51"/>
                    <a:pt x="24" y="51"/>
                  </a:cubicBezTo>
                  <a:cubicBezTo>
                    <a:pt x="28" y="57"/>
                    <a:pt x="28" y="57"/>
                    <a:pt x="28" y="57"/>
                  </a:cubicBezTo>
                  <a:cubicBezTo>
                    <a:pt x="28" y="58"/>
                    <a:pt x="30" y="59"/>
                    <a:pt x="30" y="57"/>
                  </a:cubicBezTo>
                  <a:lnTo>
                    <a:pt x="78" y="2"/>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8" name="椭圆 137"/>
            <p:cNvSpPr/>
            <p:nvPr/>
          </p:nvSpPr>
          <p:spPr bwMode="auto">
            <a:xfrm>
              <a:off x="5621338" y="1468438"/>
              <a:ext cx="34925" cy="36513"/>
            </a:xfrm>
            <a:prstGeom prst="ellipse">
              <a:avLst/>
            </a:pr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9" name="任意多边形 46"/>
            <p:cNvSpPr/>
            <p:nvPr/>
          </p:nvSpPr>
          <p:spPr bwMode="auto">
            <a:xfrm>
              <a:off x="4870451" y="2638426"/>
              <a:ext cx="307975" cy="247650"/>
            </a:xfrm>
            <a:custGeom>
              <a:avLst/>
              <a:gdLst>
                <a:gd name="T0" fmla="*/ 30 w 51"/>
                <a:gd name="T1" fmla="*/ 41 h 41"/>
                <a:gd name="T2" fmla="*/ 26 w 51"/>
                <a:gd name="T3" fmla="*/ 33 h 41"/>
                <a:gd name="T4" fmla="*/ 17 w 51"/>
                <a:gd name="T5" fmla="*/ 26 h 41"/>
                <a:gd name="T6" fmla="*/ 24 w 51"/>
                <a:gd name="T7" fmla="*/ 23 h 41"/>
                <a:gd name="T8" fmla="*/ 51 w 51"/>
                <a:gd name="T9" fmla="*/ 4 h 41"/>
                <a:gd name="T10" fmla="*/ 16 w 51"/>
                <a:gd name="T11" fmla="*/ 2 h 41"/>
                <a:gd name="T12" fmla="*/ 1 w 51"/>
                <a:gd name="T13" fmla="*/ 28 h 41"/>
                <a:gd name="T14" fmla="*/ 19 w 51"/>
                <a:gd name="T15" fmla="*/ 39 h 41"/>
                <a:gd name="T16" fmla="*/ 30 w 5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1">
                  <a:moveTo>
                    <a:pt x="30" y="41"/>
                  </a:moveTo>
                  <a:cubicBezTo>
                    <a:pt x="26" y="33"/>
                    <a:pt x="26" y="33"/>
                    <a:pt x="26" y="33"/>
                  </a:cubicBezTo>
                  <a:cubicBezTo>
                    <a:pt x="26" y="33"/>
                    <a:pt x="18" y="31"/>
                    <a:pt x="17" y="26"/>
                  </a:cubicBezTo>
                  <a:cubicBezTo>
                    <a:pt x="17" y="21"/>
                    <a:pt x="24" y="23"/>
                    <a:pt x="24" y="23"/>
                  </a:cubicBezTo>
                  <a:cubicBezTo>
                    <a:pt x="24" y="23"/>
                    <a:pt x="51" y="9"/>
                    <a:pt x="51" y="4"/>
                  </a:cubicBezTo>
                  <a:cubicBezTo>
                    <a:pt x="51" y="0"/>
                    <a:pt x="19" y="0"/>
                    <a:pt x="16" y="2"/>
                  </a:cubicBezTo>
                  <a:cubicBezTo>
                    <a:pt x="13" y="4"/>
                    <a:pt x="0" y="24"/>
                    <a:pt x="1" y="28"/>
                  </a:cubicBezTo>
                  <a:cubicBezTo>
                    <a:pt x="2" y="32"/>
                    <a:pt x="19" y="39"/>
                    <a:pt x="19" y="39"/>
                  </a:cubicBezTo>
                  <a:lnTo>
                    <a:pt x="30" y="41"/>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0" name="任意多边形 24"/>
            <p:cNvSpPr/>
            <p:nvPr/>
          </p:nvSpPr>
          <p:spPr bwMode="auto">
            <a:xfrm>
              <a:off x="4089401" y="2905126"/>
              <a:ext cx="314325" cy="260350"/>
            </a:xfrm>
            <a:custGeom>
              <a:avLst/>
              <a:gdLst>
                <a:gd name="T0" fmla="*/ 31 w 52"/>
                <a:gd name="T1" fmla="*/ 43 h 43"/>
                <a:gd name="T2" fmla="*/ 26 w 52"/>
                <a:gd name="T3" fmla="*/ 35 h 43"/>
                <a:gd name="T4" fmla="*/ 17 w 52"/>
                <a:gd name="T5" fmla="*/ 28 h 43"/>
                <a:gd name="T6" fmla="*/ 24 w 52"/>
                <a:gd name="T7" fmla="*/ 24 h 43"/>
                <a:gd name="T8" fmla="*/ 52 w 52"/>
                <a:gd name="T9" fmla="*/ 4 h 43"/>
                <a:gd name="T10" fmla="*/ 16 w 52"/>
                <a:gd name="T11" fmla="*/ 3 h 43"/>
                <a:gd name="T12" fmla="*/ 1 w 52"/>
                <a:gd name="T13" fmla="*/ 30 h 43"/>
                <a:gd name="T14" fmla="*/ 19 w 52"/>
                <a:gd name="T15" fmla="*/ 41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6" y="35"/>
                    <a:pt x="26" y="35"/>
                    <a:pt x="26" y="35"/>
                  </a:cubicBezTo>
                  <a:cubicBezTo>
                    <a:pt x="26" y="35"/>
                    <a:pt x="18" y="33"/>
                    <a:pt x="17" y="28"/>
                  </a:cubicBezTo>
                  <a:cubicBezTo>
                    <a:pt x="17" y="23"/>
                    <a:pt x="24" y="24"/>
                    <a:pt x="24" y="24"/>
                  </a:cubicBezTo>
                  <a:cubicBezTo>
                    <a:pt x="24" y="24"/>
                    <a:pt x="52" y="10"/>
                    <a:pt x="52" y="4"/>
                  </a:cubicBezTo>
                  <a:cubicBezTo>
                    <a:pt x="52" y="0"/>
                    <a:pt x="19" y="0"/>
                    <a:pt x="16" y="3"/>
                  </a:cubicBezTo>
                  <a:cubicBezTo>
                    <a:pt x="12" y="5"/>
                    <a:pt x="0" y="26"/>
                    <a:pt x="1" y="30"/>
                  </a:cubicBezTo>
                  <a:cubicBezTo>
                    <a:pt x="2" y="34"/>
                    <a:pt x="19" y="41"/>
                    <a:pt x="19" y="41"/>
                  </a:cubicBezTo>
                  <a:lnTo>
                    <a:pt x="31" y="43"/>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1" name="任意多边形 65"/>
            <p:cNvSpPr/>
            <p:nvPr/>
          </p:nvSpPr>
          <p:spPr bwMode="auto">
            <a:xfrm>
              <a:off x="5505451" y="2219326"/>
              <a:ext cx="314325" cy="261938"/>
            </a:xfrm>
            <a:custGeom>
              <a:avLst/>
              <a:gdLst>
                <a:gd name="T0" fmla="*/ 31 w 52"/>
                <a:gd name="T1" fmla="*/ 43 h 43"/>
                <a:gd name="T2" fmla="*/ 27 w 52"/>
                <a:gd name="T3" fmla="*/ 36 h 43"/>
                <a:gd name="T4" fmla="*/ 18 w 52"/>
                <a:gd name="T5" fmla="*/ 28 h 43"/>
                <a:gd name="T6" fmla="*/ 24 w 52"/>
                <a:gd name="T7" fmla="*/ 24 h 43"/>
                <a:gd name="T8" fmla="*/ 52 w 52"/>
                <a:gd name="T9" fmla="*/ 4 h 43"/>
                <a:gd name="T10" fmla="*/ 16 w 52"/>
                <a:gd name="T11" fmla="*/ 3 h 43"/>
                <a:gd name="T12" fmla="*/ 1 w 52"/>
                <a:gd name="T13" fmla="*/ 30 h 43"/>
                <a:gd name="T14" fmla="*/ 19 w 52"/>
                <a:gd name="T15" fmla="*/ 42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7" y="36"/>
                    <a:pt x="27" y="36"/>
                    <a:pt x="27" y="36"/>
                  </a:cubicBezTo>
                  <a:cubicBezTo>
                    <a:pt x="27" y="36"/>
                    <a:pt x="18" y="33"/>
                    <a:pt x="18" y="28"/>
                  </a:cubicBezTo>
                  <a:cubicBezTo>
                    <a:pt x="17" y="23"/>
                    <a:pt x="24" y="24"/>
                    <a:pt x="24" y="24"/>
                  </a:cubicBezTo>
                  <a:cubicBezTo>
                    <a:pt x="24" y="24"/>
                    <a:pt x="52" y="10"/>
                    <a:pt x="52" y="4"/>
                  </a:cubicBezTo>
                  <a:cubicBezTo>
                    <a:pt x="52" y="0"/>
                    <a:pt x="19" y="1"/>
                    <a:pt x="16" y="3"/>
                  </a:cubicBezTo>
                  <a:cubicBezTo>
                    <a:pt x="12" y="6"/>
                    <a:pt x="0" y="26"/>
                    <a:pt x="1" y="30"/>
                  </a:cubicBezTo>
                  <a:cubicBezTo>
                    <a:pt x="2" y="34"/>
                    <a:pt x="19" y="42"/>
                    <a:pt x="19" y="42"/>
                  </a:cubicBezTo>
                  <a:lnTo>
                    <a:pt x="31" y="43"/>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grpSp>
        <p:nvGrpSpPr>
          <p:cNvPr id="2" name="组合 2"/>
          <p:cNvGrpSpPr>
            <a:grpSpLocks noChangeAspect="1"/>
          </p:cNvGrpSpPr>
          <p:nvPr/>
        </p:nvGrpSpPr>
        <p:grpSpPr>
          <a:xfrm>
            <a:off x="9766935" y="1908175"/>
            <a:ext cx="1718310" cy="1223645"/>
            <a:chOff x="3096040" y="1605280"/>
            <a:chExt cx="5999921" cy="3647440"/>
          </a:xfrm>
        </p:grpSpPr>
        <p:sp>
          <p:nvSpPr>
            <p:cNvPr id="3" name="椭圆 2"/>
            <p:cNvSpPr/>
            <p:nvPr/>
          </p:nvSpPr>
          <p:spPr bwMode="auto">
            <a:xfrm>
              <a:off x="3284643" y="1785463"/>
              <a:ext cx="618010" cy="618853"/>
            </a:xfrm>
            <a:prstGeom prst="ellipse">
              <a:avLst/>
            </a:prstGeom>
            <a:solidFill>
              <a:srgbClr val="FF65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 name="椭圆 4"/>
            <p:cNvSpPr/>
            <p:nvPr/>
          </p:nvSpPr>
          <p:spPr bwMode="auto">
            <a:xfrm>
              <a:off x="3096040" y="5010231"/>
              <a:ext cx="5969610" cy="242489"/>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 name="椭圆 5"/>
            <p:cNvSpPr/>
            <p:nvPr/>
          </p:nvSpPr>
          <p:spPr bwMode="auto">
            <a:xfrm>
              <a:off x="3096040" y="2094468"/>
              <a:ext cx="1518925" cy="1520609"/>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 name="任意多边形 7"/>
            <p:cNvSpPr/>
            <p:nvPr/>
          </p:nvSpPr>
          <p:spPr bwMode="auto">
            <a:xfrm>
              <a:off x="3772989" y="2740264"/>
              <a:ext cx="156608" cy="2402999"/>
            </a:xfrm>
            <a:custGeom>
              <a:avLst/>
              <a:gdLst>
                <a:gd name="T0" fmla="*/ 186 w 186"/>
                <a:gd name="T1" fmla="*/ 2854 h 2854"/>
                <a:gd name="T2" fmla="*/ 0 w 186"/>
                <a:gd name="T3" fmla="*/ 2854 h 2854"/>
                <a:gd name="T4" fmla="*/ 84 w 186"/>
                <a:gd name="T5" fmla="*/ 0 h 2854"/>
                <a:gd name="T6" fmla="*/ 186 w 186"/>
                <a:gd name="T7" fmla="*/ 2854 h 2854"/>
              </a:gdLst>
              <a:ahLst/>
              <a:cxnLst>
                <a:cxn ang="0">
                  <a:pos x="T0" y="T1"/>
                </a:cxn>
                <a:cxn ang="0">
                  <a:pos x="T2" y="T3"/>
                </a:cxn>
                <a:cxn ang="0">
                  <a:pos x="T4" y="T5"/>
                </a:cxn>
                <a:cxn ang="0">
                  <a:pos x="T6" y="T7"/>
                </a:cxn>
              </a:cxnLst>
              <a:rect l="0" t="0" r="r" b="b"/>
              <a:pathLst>
                <a:path w="186" h="2854">
                  <a:moveTo>
                    <a:pt x="186" y="2854"/>
                  </a:moveTo>
                  <a:lnTo>
                    <a:pt x="0" y="2854"/>
                  </a:lnTo>
                  <a:lnTo>
                    <a:pt x="84" y="0"/>
                  </a:lnTo>
                  <a:lnTo>
                    <a:pt x="186" y="2854"/>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 name="任意多边形 8"/>
            <p:cNvSpPr/>
            <p:nvPr/>
          </p:nvSpPr>
          <p:spPr bwMode="auto">
            <a:xfrm>
              <a:off x="3836979" y="2964229"/>
              <a:ext cx="188603" cy="288798"/>
            </a:xfrm>
            <a:custGeom>
              <a:avLst/>
              <a:gdLst>
                <a:gd name="T0" fmla="*/ 24 w 224"/>
                <a:gd name="T1" fmla="*/ 275 h 343"/>
                <a:gd name="T2" fmla="*/ 224 w 224"/>
                <a:gd name="T3" fmla="*/ 0 h 343"/>
                <a:gd name="T4" fmla="*/ 22 w 224"/>
                <a:gd name="T5" fmla="*/ 343 h 343"/>
                <a:gd name="T6" fmla="*/ 0 w 224"/>
                <a:gd name="T7" fmla="*/ 303 h 343"/>
                <a:gd name="T8" fmla="*/ 24 w 224"/>
                <a:gd name="T9" fmla="*/ 275 h 343"/>
              </a:gdLst>
              <a:ahLst/>
              <a:cxnLst>
                <a:cxn ang="0">
                  <a:pos x="T0" y="T1"/>
                </a:cxn>
                <a:cxn ang="0">
                  <a:pos x="T2" y="T3"/>
                </a:cxn>
                <a:cxn ang="0">
                  <a:pos x="T4" y="T5"/>
                </a:cxn>
                <a:cxn ang="0">
                  <a:pos x="T6" y="T7"/>
                </a:cxn>
                <a:cxn ang="0">
                  <a:pos x="T8" y="T9"/>
                </a:cxn>
              </a:cxnLst>
              <a:rect l="0" t="0" r="r" b="b"/>
              <a:pathLst>
                <a:path w="224" h="343">
                  <a:moveTo>
                    <a:pt x="24" y="275"/>
                  </a:moveTo>
                  <a:lnTo>
                    <a:pt x="224" y="0"/>
                  </a:lnTo>
                  <a:lnTo>
                    <a:pt x="22" y="343"/>
                  </a:lnTo>
                  <a:lnTo>
                    <a:pt x="0" y="303"/>
                  </a:lnTo>
                  <a:lnTo>
                    <a:pt x="24" y="275"/>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 name="任意多边形 9"/>
            <p:cNvSpPr/>
            <p:nvPr/>
          </p:nvSpPr>
          <p:spPr bwMode="auto">
            <a:xfrm>
              <a:off x="3672794" y="3197457"/>
              <a:ext cx="187761" cy="287956"/>
            </a:xfrm>
            <a:custGeom>
              <a:avLst/>
              <a:gdLst>
                <a:gd name="T0" fmla="*/ 197 w 223"/>
                <a:gd name="T1" fmla="*/ 274 h 342"/>
                <a:gd name="T2" fmla="*/ 0 w 223"/>
                <a:gd name="T3" fmla="*/ 0 h 342"/>
                <a:gd name="T4" fmla="*/ 201 w 223"/>
                <a:gd name="T5" fmla="*/ 342 h 342"/>
                <a:gd name="T6" fmla="*/ 223 w 223"/>
                <a:gd name="T7" fmla="*/ 304 h 342"/>
                <a:gd name="T8" fmla="*/ 197 w 223"/>
                <a:gd name="T9" fmla="*/ 274 h 342"/>
              </a:gdLst>
              <a:ahLst/>
              <a:cxnLst>
                <a:cxn ang="0">
                  <a:pos x="T0" y="T1"/>
                </a:cxn>
                <a:cxn ang="0">
                  <a:pos x="T2" y="T3"/>
                </a:cxn>
                <a:cxn ang="0">
                  <a:pos x="T4" y="T5"/>
                </a:cxn>
                <a:cxn ang="0">
                  <a:pos x="T6" y="T7"/>
                </a:cxn>
                <a:cxn ang="0">
                  <a:pos x="T8" y="T9"/>
                </a:cxn>
              </a:cxnLst>
              <a:rect l="0" t="0" r="r" b="b"/>
              <a:pathLst>
                <a:path w="223" h="342">
                  <a:moveTo>
                    <a:pt x="197" y="274"/>
                  </a:moveTo>
                  <a:lnTo>
                    <a:pt x="0" y="0"/>
                  </a:lnTo>
                  <a:lnTo>
                    <a:pt x="201" y="342"/>
                  </a:lnTo>
                  <a:lnTo>
                    <a:pt x="223" y="304"/>
                  </a:lnTo>
                  <a:lnTo>
                    <a:pt x="197" y="274"/>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 name="任意多边形 10"/>
            <p:cNvSpPr/>
            <p:nvPr/>
          </p:nvSpPr>
          <p:spPr bwMode="auto">
            <a:xfrm>
              <a:off x="8502368" y="2741948"/>
              <a:ext cx="156608" cy="2404683"/>
            </a:xfrm>
            <a:custGeom>
              <a:avLst/>
              <a:gdLst>
                <a:gd name="T0" fmla="*/ 186 w 186"/>
                <a:gd name="T1" fmla="*/ 2856 h 2856"/>
                <a:gd name="T2" fmla="*/ 0 w 186"/>
                <a:gd name="T3" fmla="*/ 2856 h 2856"/>
                <a:gd name="T4" fmla="*/ 86 w 186"/>
                <a:gd name="T5" fmla="*/ 0 h 2856"/>
                <a:gd name="T6" fmla="*/ 186 w 186"/>
                <a:gd name="T7" fmla="*/ 2856 h 2856"/>
              </a:gdLst>
              <a:ahLst/>
              <a:cxnLst>
                <a:cxn ang="0">
                  <a:pos x="T0" y="T1"/>
                </a:cxn>
                <a:cxn ang="0">
                  <a:pos x="T2" y="T3"/>
                </a:cxn>
                <a:cxn ang="0">
                  <a:pos x="T4" y="T5"/>
                </a:cxn>
                <a:cxn ang="0">
                  <a:pos x="T6" y="T7"/>
                </a:cxn>
              </a:cxnLst>
              <a:rect l="0" t="0" r="r" b="b"/>
              <a:pathLst>
                <a:path w="186" h="2856">
                  <a:moveTo>
                    <a:pt x="186" y="2856"/>
                  </a:moveTo>
                  <a:lnTo>
                    <a:pt x="0" y="2856"/>
                  </a:lnTo>
                  <a:lnTo>
                    <a:pt x="86" y="0"/>
                  </a:lnTo>
                  <a:lnTo>
                    <a:pt x="186" y="2856"/>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 name="任意多边形 11"/>
            <p:cNvSpPr/>
            <p:nvPr/>
          </p:nvSpPr>
          <p:spPr bwMode="auto">
            <a:xfrm>
              <a:off x="8568042" y="2967597"/>
              <a:ext cx="186919" cy="287114"/>
            </a:xfrm>
            <a:custGeom>
              <a:avLst/>
              <a:gdLst>
                <a:gd name="T0" fmla="*/ 24 w 222"/>
                <a:gd name="T1" fmla="*/ 273 h 341"/>
                <a:gd name="T2" fmla="*/ 222 w 222"/>
                <a:gd name="T3" fmla="*/ 0 h 341"/>
                <a:gd name="T4" fmla="*/ 20 w 222"/>
                <a:gd name="T5" fmla="*/ 341 h 341"/>
                <a:gd name="T6" fmla="*/ 0 w 222"/>
                <a:gd name="T7" fmla="*/ 303 h 341"/>
                <a:gd name="T8" fmla="*/ 24 w 222"/>
                <a:gd name="T9" fmla="*/ 273 h 341"/>
              </a:gdLst>
              <a:ahLst/>
              <a:cxnLst>
                <a:cxn ang="0">
                  <a:pos x="T0" y="T1"/>
                </a:cxn>
                <a:cxn ang="0">
                  <a:pos x="T2" y="T3"/>
                </a:cxn>
                <a:cxn ang="0">
                  <a:pos x="T4" y="T5"/>
                </a:cxn>
                <a:cxn ang="0">
                  <a:pos x="T6" y="T7"/>
                </a:cxn>
                <a:cxn ang="0">
                  <a:pos x="T8" y="T9"/>
                </a:cxn>
              </a:cxnLst>
              <a:rect l="0" t="0" r="r" b="b"/>
              <a:pathLst>
                <a:path w="221" h="341">
                  <a:moveTo>
                    <a:pt x="24" y="273"/>
                  </a:moveTo>
                  <a:lnTo>
                    <a:pt x="222" y="0"/>
                  </a:lnTo>
                  <a:lnTo>
                    <a:pt x="20" y="341"/>
                  </a:lnTo>
                  <a:lnTo>
                    <a:pt x="0" y="303"/>
                  </a:lnTo>
                  <a:lnTo>
                    <a:pt x="24" y="273"/>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 name="任意多边形 12"/>
            <p:cNvSpPr/>
            <p:nvPr/>
          </p:nvSpPr>
          <p:spPr bwMode="auto">
            <a:xfrm>
              <a:off x="8403857" y="3199141"/>
              <a:ext cx="186077" cy="289640"/>
            </a:xfrm>
            <a:custGeom>
              <a:avLst/>
              <a:gdLst>
                <a:gd name="T0" fmla="*/ 197 w 221"/>
                <a:gd name="T1" fmla="*/ 276 h 344"/>
                <a:gd name="T2" fmla="*/ 0 w 221"/>
                <a:gd name="T3" fmla="*/ 0 h 344"/>
                <a:gd name="T4" fmla="*/ 199 w 221"/>
                <a:gd name="T5" fmla="*/ 344 h 344"/>
                <a:gd name="T6" fmla="*/ 221 w 221"/>
                <a:gd name="T7" fmla="*/ 306 h 344"/>
                <a:gd name="T8" fmla="*/ 197 w 221"/>
                <a:gd name="T9" fmla="*/ 276 h 344"/>
              </a:gdLst>
              <a:ahLst/>
              <a:cxnLst>
                <a:cxn ang="0">
                  <a:pos x="T0" y="T1"/>
                </a:cxn>
                <a:cxn ang="0">
                  <a:pos x="T2" y="T3"/>
                </a:cxn>
                <a:cxn ang="0">
                  <a:pos x="T4" y="T5"/>
                </a:cxn>
                <a:cxn ang="0">
                  <a:pos x="T6" y="T7"/>
                </a:cxn>
                <a:cxn ang="0">
                  <a:pos x="T8" y="T9"/>
                </a:cxn>
              </a:cxnLst>
              <a:rect l="0" t="0" r="r" b="b"/>
              <a:pathLst>
                <a:path w="221" h="344">
                  <a:moveTo>
                    <a:pt x="197" y="276"/>
                  </a:moveTo>
                  <a:lnTo>
                    <a:pt x="0" y="0"/>
                  </a:lnTo>
                  <a:lnTo>
                    <a:pt x="199" y="344"/>
                  </a:lnTo>
                  <a:lnTo>
                    <a:pt x="221" y="306"/>
                  </a:lnTo>
                  <a:lnTo>
                    <a:pt x="197" y="276"/>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 name="椭圆 12"/>
            <p:cNvSpPr/>
            <p:nvPr/>
          </p:nvSpPr>
          <p:spPr bwMode="auto">
            <a:xfrm>
              <a:off x="4766520" y="2313382"/>
              <a:ext cx="2829882" cy="2831566"/>
            </a:xfrm>
            <a:prstGeom prst="ellipse">
              <a:avLst/>
            </a:pr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 name="椭圆 13"/>
            <p:cNvSpPr/>
            <p:nvPr/>
          </p:nvSpPr>
          <p:spPr bwMode="auto">
            <a:xfrm>
              <a:off x="4884397" y="2431259"/>
              <a:ext cx="2596654" cy="259749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 name="椭圆 14"/>
            <p:cNvSpPr/>
            <p:nvPr/>
          </p:nvSpPr>
          <p:spPr bwMode="auto">
            <a:xfrm>
              <a:off x="6003383" y="3561190"/>
              <a:ext cx="347736" cy="346052"/>
            </a:xfrm>
            <a:prstGeom prst="ellipse">
              <a:avLst/>
            </a:pr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 name="矩形 15"/>
            <p:cNvSpPr/>
            <p:nvPr/>
          </p:nvSpPr>
          <p:spPr bwMode="auto">
            <a:xfrm>
              <a:off x="6139784" y="2496933"/>
              <a:ext cx="75778" cy="140610"/>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7" name="矩形 16"/>
            <p:cNvSpPr/>
            <p:nvPr/>
          </p:nvSpPr>
          <p:spPr bwMode="auto">
            <a:xfrm>
              <a:off x="6139784" y="4832574"/>
              <a:ext cx="75778" cy="139768"/>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8" name="矩形 17"/>
            <p:cNvSpPr/>
            <p:nvPr/>
          </p:nvSpPr>
          <p:spPr bwMode="auto">
            <a:xfrm>
              <a:off x="4939967" y="3697591"/>
              <a:ext cx="140610" cy="73252"/>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9" name="矩形 18"/>
            <p:cNvSpPr/>
            <p:nvPr/>
          </p:nvSpPr>
          <p:spPr bwMode="auto">
            <a:xfrm>
              <a:off x="7273925" y="3697591"/>
              <a:ext cx="141452" cy="73252"/>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0" name="任意多边形 20"/>
            <p:cNvSpPr/>
            <p:nvPr/>
          </p:nvSpPr>
          <p:spPr bwMode="auto">
            <a:xfrm>
              <a:off x="6127996" y="3663912"/>
              <a:ext cx="867235" cy="443722"/>
            </a:xfrm>
            <a:custGeom>
              <a:avLst/>
              <a:gdLst>
                <a:gd name="T0" fmla="*/ 0 w 1030"/>
                <a:gd name="T1" fmla="*/ 173 h 527"/>
                <a:gd name="T2" fmla="*/ 76 w 1030"/>
                <a:gd name="T3" fmla="*/ 0 h 527"/>
                <a:gd name="T4" fmla="*/ 1030 w 1030"/>
                <a:gd name="T5" fmla="*/ 527 h 527"/>
                <a:gd name="T6" fmla="*/ 0 w 1030"/>
                <a:gd name="T7" fmla="*/ 173 h 527"/>
              </a:gdLst>
              <a:ahLst/>
              <a:cxnLst>
                <a:cxn ang="0">
                  <a:pos x="T0" y="T1"/>
                </a:cxn>
                <a:cxn ang="0">
                  <a:pos x="T2" y="T3"/>
                </a:cxn>
                <a:cxn ang="0">
                  <a:pos x="T4" y="T5"/>
                </a:cxn>
                <a:cxn ang="0">
                  <a:pos x="T6" y="T7"/>
                </a:cxn>
              </a:cxnLst>
              <a:rect l="0" t="0" r="r" b="b"/>
              <a:pathLst>
                <a:path w="1030" h="527">
                  <a:moveTo>
                    <a:pt x="0" y="173"/>
                  </a:moveTo>
                  <a:lnTo>
                    <a:pt x="76" y="0"/>
                  </a:lnTo>
                  <a:lnTo>
                    <a:pt x="1030" y="527"/>
                  </a:lnTo>
                  <a:lnTo>
                    <a:pt x="0" y="173"/>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矩形 20"/>
            <p:cNvSpPr/>
            <p:nvPr/>
          </p:nvSpPr>
          <p:spPr bwMode="auto">
            <a:xfrm>
              <a:off x="5998332" y="1971540"/>
              <a:ext cx="366260" cy="422672"/>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2" name="椭圆 21"/>
            <p:cNvSpPr/>
            <p:nvPr/>
          </p:nvSpPr>
          <p:spPr bwMode="auto">
            <a:xfrm>
              <a:off x="5760052" y="1854505"/>
              <a:ext cx="843660" cy="234912"/>
            </a:xfrm>
            <a:prstGeom prst="ellipse">
              <a:avLst/>
            </a:pr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任意多边形 23"/>
            <p:cNvSpPr/>
            <p:nvPr/>
          </p:nvSpPr>
          <p:spPr bwMode="auto">
            <a:xfrm>
              <a:off x="6830204" y="3947657"/>
              <a:ext cx="141452" cy="191971"/>
            </a:xfrm>
            <a:custGeom>
              <a:avLst/>
              <a:gdLst>
                <a:gd name="T0" fmla="*/ 84 w 84"/>
                <a:gd name="T1" fmla="*/ 20 h 114"/>
                <a:gd name="T2" fmla="*/ 70 w 84"/>
                <a:gd name="T3" fmla="*/ 39 h 114"/>
                <a:gd name="T4" fmla="*/ 3 w 84"/>
                <a:gd name="T5" fmla="*/ 78 h 114"/>
                <a:gd name="T6" fmla="*/ 51 w 84"/>
                <a:gd name="T7" fmla="*/ 17 h 114"/>
                <a:gd name="T8" fmla="*/ 78 w 84"/>
                <a:gd name="T9" fmla="*/ 0 h 114"/>
                <a:gd name="T10" fmla="*/ 84 w 84"/>
                <a:gd name="T11" fmla="*/ 20 h 114"/>
              </a:gdLst>
              <a:ahLst/>
              <a:cxnLst>
                <a:cxn ang="0">
                  <a:pos x="T0" y="T1"/>
                </a:cxn>
                <a:cxn ang="0">
                  <a:pos x="T2" y="T3"/>
                </a:cxn>
                <a:cxn ang="0">
                  <a:pos x="T4" y="T5"/>
                </a:cxn>
                <a:cxn ang="0">
                  <a:pos x="T6" y="T7"/>
                </a:cxn>
                <a:cxn ang="0">
                  <a:pos x="T8" y="T9"/>
                </a:cxn>
                <a:cxn ang="0">
                  <a:pos x="T10" y="T11"/>
                </a:cxn>
              </a:cxnLst>
              <a:rect l="0" t="0" r="r" b="b"/>
              <a:pathLst>
                <a:path w="84" h="114">
                  <a:moveTo>
                    <a:pt x="84" y="20"/>
                  </a:moveTo>
                  <a:cubicBezTo>
                    <a:pt x="70" y="39"/>
                    <a:pt x="70" y="39"/>
                    <a:pt x="70" y="39"/>
                  </a:cubicBezTo>
                  <a:cubicBezTo>
                    <a:pt x="70" y="39"/>
                    <a:pt x="6" y="114"/>
                    <a:pt x="3" y="78"/>
                  </a:cubicBezTo>
                  <a:cubicBezTo>
                    <a:pt x="0" y="42"/>
                    <a:pt x="51" y="17"/>
                    <a:pt x="51" y="17"/>
                  </a:cubicBezTo>
                  <a:cubicBezTo>
                    <a:pt x="78" y="0"/>
                    <a:pt x="78" y="0"/>
                    <a:pt x="78" y="0"/>
                  </a:cubicBezTo>
                  <a:lnTo>
                    <a:pt x="84" y="20"/>
                  </a:lnTo>
                  <a:close/>
                </a:path>
              </a:pathLst>
            </a:custGeom>
            <a:solidFill>
              <a:srgbClr val="FF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任意多边形 24"/>
            <p:cNvSpPr/>
            <p:nvPr/>
          </p:nvSpPr>
          <p:spPr bwMode="auto">
            <a:xfrm>
              <a:off x="7604822" y="4085741"/>
              <a:ext cx="121245" cy="193654"/>
            </a:xfrm>
            <a:custGeom>
              <a:avLst/>
              <a:gdLst>
                <a:gd name="T0" fmla="*/ 20 w 72"/>
                <a:gd name="T1" fmla="*/ 3 h 115"/>
                <a:gd name="T2" fmla="*/ 32 w 72"/>
                <a:gd name="T3" fmla="*/ 24 h 115"/>
                <a:gd name="T4" fmla="*/ 38 w 72"/>
                <a:gd name="T5" fmla="*/ 102 h 115"/>
                <a:gd name="T6" fmla="*/ 3 w 72"/>
                <a:gd name="T7" fmla="*/ 32 h 115"/>
                <a:gd name="T8" fmla="*/ 0 w 72"/>
                <a:gd name="T9" fmla="*/ 0 h 115"/>
                <a:gd name="T10" fmla="*/ 20 w 72"/>
                <a:gd name="T11" fmla="*/ 3 h 115"/>
              </a:gdLst>
              <a:ahLst/>
              <a:cxnLst>
                <a:cxn ang="0">
                  <a:pos x="T0" y="T1"/>
                </a:cxn>
                <a:cxn ang="0">
                  <a:pos x="T2" y="T3"/>
                </a:cxn>
                <a:cxn ang="0">
                  <a:pos x="T4" y="T5"/>
                </a:cxn>
                <a:cxn ang="0">
                  <a:pos x="T6" y="T7"/>
                </a:cxn>
                <a:cxn ang="0">
                  <a:pos x="T8" y="T9"/>
                </a:cxn>
                <a:cxn ang="0">
                  <a:pos x="T10" y="T11"/>
                </a:cxn>
              </a:cxnLst>
              <a:rect l="0" t="0" r="r" b="b"/>
              <a:pathLst>
                <a:path w="72" h="115">
                  <a:moveTo>
                    <a:pt x="20" y="3"/>
                  </a:moveTo>
                  <a:cubicBezTo>
                    <a:pt x="32" y="24"/>
                    <a:pt x="32" y="24"/>
                    <a:pt x="32" y="24"/>
                  </a:cubicBezTo>
                  <a:cubicBezTo>
                    <a:pt x="32" y="24"/>
                    <a:pt x="72" y="115"/>
                    <a:pt x="38" y="102"/>
                  </a:cubicBezTo>
                  <a:cubicBezTo>
                    <a:pt x="4" y="89"/>
                    <a:pt x="3" y="32"/>
                    <a:pt x="3" y="32"/>
                  </a:cubicBezTo>
                  <a:cubicBezTo>
                    <a:pt x="0" y="0"/>
                    <a:pt x="0" y="0"/>
                    <a:pt x="0" y="0"/>
                  </a:cubicBezTo>
                  <a:lnTo>
                    <a:pt x="20" y="3"/>
                  </a:lnTo>
                  <a:close/>
                </a:path>
              </a:pathLst>
            </a:custGeom>
            <a:solidFill>
              <a:srgbClr val="FF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椭圆 24"/>
            <p:cNvSpPr/>
            <p:nvPr/>
          </p:nvSpPr>
          <p:spPr bwMode="auto">
            <a:xfrm>
              <a:off x="7390118" y="3180617"/>
              <a:ext cx="285430" cy="286272"/>
            </a:xfrm>
            <a:prstGeom prst="ellipse">
              <a:avLst/>
            </a:pr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任意多边形 26"/>
            <p:cNvSpPr/>
            <p:nvPr/>
          </p:nvSpPr>
          <p:spPr bwMode="auto">
            <a:xfrm>
              <a:off x="7519782" y="4477260"/>
              <a:ext cx="130507" cy="178499"/>
            </a:xfrm>
            <a:custGeom>
              <a:avLst/>
              <a:gdLst>
                <a:gd name="T0" fmla="*/ 0 w 78"/>
                <a:gd name="T1" fmla="*/ 11 h 106"/>
                <a:gd name="T2" fmla="*/ 11 w 78"/>
                <a:gd name="T3" fmla="*/ 84 h 106"/>
                <a:gd name="T4" fmla="*/ 11 w 78"/>
                <a:gd name="T5" fmla="*/ 106 h 106"/>
                <a:gd name="T6" fmla="*/ 76 w 78"/>
                <a:gd name="T7" fmla="*/ 106 h 106"/>
                <a:gd name="T8" fmla="*/ 76 w 78"/>
                <a:gd name="T9" fmla="*/ 78 h 106"/>
                <a:gd name="T10" fmla="*/ 67 w 78"/>
                <a:gd name="T11" fmla="*/ 14 h 106"/>
                <a:gd name="T12" fmla="*/ 0 w 78"/>
                <a:gd name="T13" fmla="*/ 11 h 106"/>
              </a:gdLst>
              <a:ahLst/>
              <a:cxnLst>
                <a:cxn ang="0">
                  <a:pos x="T0" y="T1"/>
                </a:cxn>
                <a:cxn ang="0">
                  <a:pos x="T2" y="T3"/>
                </a:cxn>
                <a:cxn ang="0">
                  <a:pos x="T4" y="T5"/>
                </a:cxn>
                <a:cxn ang="0">
                  <a:pos x="T6" y="T7"/>
                </a:cxn>
                <a:cxn ang="0">
                  <a:pos x="T8" y="T9"/>
                </a:cxn>
                <a:cxn ang="0">
                  <a:pos x="T10" y="T11"/>
                </a:cxn>
                <a:cxn ang="0">
                  <a:pos x="T12" y="T13"/>
                </a:cxn>
              </a:cxnLst>
              <a:rect l="0" t="0" r="r" b="b"/>
              <a:pathLst>
                <a:path w="78" h="105">
                  <a:moveTo>
                    <a:pt x="0" y="11"/>
                  </a:moveTo>
                  <a:cubicBezTo>
                    <a:pt x="11" y="84"/>
                    <a:pt x="11" y="84"/>
                    <a:pt x="11" y="84"/>
                  </a:cubicBezTo>
                  <a:cubicBezTo>
                    <a:pt x="11" y="106"/>
                    <a:pt x="11" y="106"/>
                    <a:pt x="11" y="106"/>
                  </a:cubicBezTo>
                  <a:cubicBezTo>
                    <a:pt x="76" y="106"/>
                    <a:pt x="76" y="106"/>
                    <a:pt x="76" y="106"/>
                  </a:cubicBezTo>
                  <a:cubicBezTo>
                    <a:pt x="76" y="78"/>
                    <a:pt x="76" y="78"/>
                    <a:pt x="76" y="78"/>
                  </a:cubicBezTo>
                  <a:cubicBezTo>
                    <a:pt x="76" y="78"/>
                    <a:pt x="78" y="28"/>
                    <a:pt x="67" y="14"/>
                  </a:cubicBezTo>
                  <a:cubicBezTo>
                    <a:pt x="56" y="0"/>
                    <a:pt x="0" y="11"/>
                    <a:pt x="0" y="11"/>
                  </a:cubicBezTo>
                  <a:close/>
                </a:path>
              </a:pathLst>
            </a:custGeom>
            <a:solidFill>
              <a:srgbClr val="FF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任意多边形 27"/>
            <p:cNvSpPr/>
            <p:nvPr/>
          </p:nvSpPr>
          <p:spPr bwMode="auto">
            <a:xfrm>
              <a:off x="7327811" y="4477260"/>
              <a:ext cx="131348" cy="178499"/>
            </a:xfrm>
            <a:custGeom>
              <a:avLst/>
              <a:gdLst>
                <a:gd name="T0" fmla="*/ 0 w 78"/>
                <a:gd name="T1" fmla="*/ 11 h 106"/>
                <a:gd name="T2" fmla="*/ 11 w 78"/>
                <a:gd name="T3" fmla="*/ 84 h 106"/>
                <a:gd name="T4" fmla="*/ 11 w 78"/>
                <a:gd name="T5" fmla="*/ 106 h 106"/>
                <a:gd name="T6" fmla="*/ 75 w 78"/>
                <a:gd name="T7" fmla="*/ 106 h 106"/>
                <a:gd name="T8" fmla="*/ 75 w 78"/>
                <a:gd name="T9" fmla="*/ 78 h 106"/>
                <a:gd name="T10" fmla="*/ 67 w 78"/>
                <a:gd name="T11" fmla="*/ 14 h 106"/>
                <a:gd name="T12" fmla="*/ 0 w 78"/>
                <a:gd name="T13" fmla="*/ 11 h 106"/>
              </a:gdLst>
              <a:ahLst/>
              <a:cxnLst>
                <a:cxn ang="0">
                  <a:pos x="T0" y="T1"/>
                </a:cxn>
                <a:cxn ang="0">
                  <a:pos x="T2" y="T3"/>
                </a:cxn>
                <a:cxn ang="0">
                  <a:pos x="T4" y="T5"/>
                </a:cxn>
                <a:cxn ang="0">
                  <a:pos x="T6" y="T7"/>
                </a:cxn>
                <a:cxn ang="0">
                  <a:pos x="T8" y="T9"/>
                </a:cxn>
                <a:cxn ang="0">
                  <a:pos x="T10" y="T11"/>
                </a:cxn>
                <a:cxn ang="0">
                  <a:pos x="T12" y="T13"/>
                </a:cxn>
              </a:cxnLst>
              <a:rect l="0" t="0" r="r" b="b"/>
              <a:pathLst>
                <a:path w="78" h="105">
                  <a:moveTo>
                    <a:pt x="0" y="11"/>
                  </a:moveTo>
                  <a:cubicBezTo>
                    <a:pt x="11" y="84"/>
                    <a:pt x="11" y="84"/>
                    <a:pt x="11" y="84"/>
                  </a:cubicBezTo>
                  <a:cubicBezTo>
                    <a:pt x="11" y="106"/>
                    <a:pt x="11" y="106"/>
                    <a:pt x="11" y="106"/>
                  </a:cubicBezTo>
                  <a:cubicBezTo>
                    <a:pt x="75" y="106"/>
                    <a:pt x="75" y="106"/>
                    <a:pt x="75" y="106"/>
                  </a:cubicBezTo>
                  <a:cubicBezTo>
                    <a:pt x="75" y="78"/>
                    <a:pt x="75" y="78"/>
                    <a:pt x="75" y="78"/>
                  </a:cubicBezTo>
                  <a:cubicBezTo>
                    <a:pt x="75" y="78"/>
                    <a:pt x="78" y="28"/>
                    <a:pt x="67" y="14"/>
                  </a:cubicBezTo>
                  <a:cubicBezTo>
                    <a:pt x="56" y="0"/>
                    <a:pt x="0" y="11"/>
                    <a:pt x="0" y="11"/>
                  </a:cubicBezTo>
                  <a:close/>
                </a:path>
              </a:pathLst>
            </a:custGeom>
            <a:solidFill>
              <a:srgbClr val="FF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任意多边形 28"/>
            <p:cNvSpPr/>
            <p:nvPr/>
          </p:nvSpPr>
          <p:spPr bwMode="auto">
            <a:xfrm>
              <a:off x="7358123" y="3517408"/>
              <a:ext cx="319109" cy="635692"/>
            </a:xfrm>
            <a:custGeom>
              <a:avLst/>
              <a:gdLst>
                <a:gd name="T0" fmla="*/ 25 w 190"/>
                <a:gd name="T1" fmla="*/ 0 h 378"/>
                <a:gd name="T2" fmla="*/ 17 w 190"/>
                <a:gd name="T3" fmla="*/ 43 h 378"/>
                <a:gd name="T4" fmla="*/ 133 w 190"/>
                <a:gd name="T5" fmla="*/ 378 h 378"/>
                <a:gd name="T6" fmla="*/ 190 w 190"/>
                <a:gd name="T7" fmla="*/ 362 h 378"/>
                <a:gd name="T8" fmla="*/ 140 w 190"/>
                <a:gd name="T9" fmla="*/ 168 h 378"/>
                <a:gd name="T10" fmla="*/ 111 w 190"/>
                <a:gd name="T11" fmla="*/ 47 h 378"/>
                <a:gd name="T12" fmla="*/ 25 w 190"/>
                <a:gd name="T13" fmla="*/ 0 h 378"/>
              </a:gdLst>
              <a:ahLst/>
              <a:cxnLst>
                <a:cxn ang="0">
                  <a:pos x="T0" y="T1"/>
                </a:cxn>
                <a:cxn ang="0">
                  <a:pos x="T2" y="T3"/>
                </a:cxn>
                <a:cxn ang="0">
                  <a:pos x="T4" y="T5"/>
                </a:cxn>
                <a:cxn ang="0">
                  <a:pos x="T6" y="T7"/>
                </a:cxn>
                <a:cxn ang="0">
                  <a:pos x="T8" y="T9"/>
                </a:cxn>
                <a:cxn ang="0">
                  <a:pos x="T10" y="T11"/>
                </a:cxn>
                <a:cxn ang="0">
                  <a:pos x="T12" y="T13"/>
                </a:cxn>
              </a:cxnLst>
              <a:rect l="0" t="0" r="r" b="b"/>
              <a:pathLst>
                <a:path w="190" h="378">
                  <a:moveTo>
                    <a:pt x="25" y="0"/>
                  </a:moveTo>
                  <a:cubicBezTo>
                    <a:pt x="25" y="0"/>
                    <a:pt x="0" y="13"/>
                    <a:pt x="17" y="43"/>
                  </a:cubicBezTo>
                  <a:cubicBezTo>
                    <a:pt x="34" y="72"/>
                    <a:pt x="133" y="378"/>
                    <a:pt x="133" y="378"/>
                  </a:cubicBezTo>
                  <a:cubicBezTo>
                    <a:pt x="190" y="362"/>
                    <a:pt x="190" y="362"/>
                    <a:pt x="190" y="362"/>
                  </a:cubicBezTo>
                  <a:cubicBezTo>
                    <a:pt x="140" y="168"/>
                    <a:pt x="140" y="168"/>
                    <a:pt x="140" y="168"/>
                  </a:cubicBezTo>
                  <a:cubicBezTo>
                    <a:pt x="111" y="47"/>
                    <a:pt x="111" y="47"/>
                    <a:pt x="111" y="47"/>
                  </a:cubicBezTo>
                  <a:lnTo>
                    <a:pt x="25" y="0"/>
                  </a:ln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椭圆 28"/>
            <p:cNvSpPr/>
            <p:nvPr/>
          </p:nvSpPr>
          <p:spPr bwMode="auto">
            <a:xfrm>
              <a:off x="7410325" y="3256395"/>
              <a:ext cx="214704" cy="215546"/>
            </a:xfrm>
            <a:prstGeom prst="ellipse">
              <a:avLst/>
            </a:prstGeom>
            <a:solidFill>
              <a:srgbClr val="FF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任意多边形 30"/>
            <p:cNvSpPr/>
            <p:nvPr/>
          </p:nvSpPr>
          <p:spPr bwMode="auto">
            <a:xfrm>
              <a:off x="7454108" y="3381008"/>
              <a:ext cx="111983" cy="220598"/>
            </a:xfrm>
            <a:custGeom>
              <a:avLst/>
              <a:gdLst>
                <a:gd name="T0" fmla="*/ 67 w 67"/>
                <a:gd name="T1" fmla="*/ 0 h 131"/>
                <a:gd name="T2" fmla="*/ 59 w 67"/>
                <a:gd name="T3" fmla="*/ 131 h 131"/>
                <a:gd name="T4" fmla="*/ 0 w 67"/>
                <a:gd name="T5" fmla="*/ 89 h 131"/>
                <a:gd name="T6" fmla="*/ 14 w 67"/>
                <a:gd name="T7" fmla="*/ 5 h 131"/>
                <a:gd name="T8" fmla="*/ 67 w 67"/>
                <a:gd name="T9" fmla="*/ 0 h 131"/>
              </a:gdLst>
              <a:ahLst/>
              <a:cxnLst>
                <a:cxn ang="0">
                  <a:pos x="T0" y="T1"/>
                </a:cxn>
                <a:cxn ang="0">
                  <a:pos x="T2" y="T3"/>
                </a:cxn>
                <a:cxn ang="0">
                  <a:pos x="T4" y="T5"/>
                </a:cxn>
                <a:cxn ang="0">
                  <a:pos x="T6" y="T7"/>
                </a:cxn>
                <a:cxn ang="0">
                  <a:pos x="T8" y="T9"/>
                </a:cxn>
              </a:cxnLst>
              <a:rect l="0" t="0" r="r" b="b"/>
              <a:pathLst>
                <a:path w="67" h="131">
                  <a:moveTo>
                    <a:pt x="67" y="0"/>
                  </a:moveTo>
                  <a:cubicBezTo>
                    <a:pt x="59" y="131"/>
                    <a:pt x="59" y="131"/>
                    <a:pt x="59" y="131"/>
                  </a:cubicBezTo>
                  <a:cubicBezTo>
                    <a:pt x="0" y="89"/>
                    <a:pt x="0" y="89"/>
                    <a:pt x="0" y="89"/>
                  </a:cubicBezTo>
                  <a:cubicBezTo>
                    <a:pt x="0" y="89"/>
                    <a:pt x="20" y="11"/>
                    <a:pt x="14" y="5"/>
                  </a:cubicBezTo>
                  <a:lnTo>
                    <a:pt x="67" y="0"/>
                  </a:lnTo>
                  <a:close/>
                </a:path>
              </a:pathLst>
            </a:custGeom>
            <a:solidFill>
              <a:srgbClr val="FF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 name="任意多边形 31"/>
            <p:cNvSpPr/>
            <p:nvPr/>
          </p:nvSpPr>
          <p:spPr bwMode="auto">
            <a:xfrm>
              <a:off x="7314340" y="3483729"/>
              <a:ext cx="322477" cy="500976"/>
            </a:xfrm>
            <a:custGeom>
              <a:avLst/>
              <a:gdLst>
                <a:gd name="T0" fmla="*/ 150 w 192"/>
                <a:gd name="T1" fmla="*/ 59 h 298"/>
                <a:gd name="T2" fmla="*/ 87 w 192"/>
                <a:gd name="T3" fmla="*/ 12 h 298"/>
                <a:gd name="T4" fmla="*/ 50 w 192"/>
                <a:gd name="T5" fmla="*/ 14 h 298"/>
                <a:gd name="T6" fmla="*/ 22 w 192"/>
                <a:gd name="T7" fmla="*/ 273 h 298"/>
                <a:gd name="T8" fmla="*/ 167 w 192"/>
                <a:gd name="T9" fmla="*/ 284 h 298"/>
                <a:gd name="T10" fmla="*/ 178 w 192"/>
                <a:gd name="T11" fmla="*/ 212 h 298"/>
                <a:gd name="T12" fmla="*/ 170 w 192"/>
                <a:gd name="T13" fmla="*/ 139 h 298"/>
                <a:gd name="T14" fmla="*/ 150 w 192"/>
                <a:gd name="T15" fmla="*/ 59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298">
                  <a:moveTo>
                    <a:pt x="150" y="59"/>
                  </a:moveTo>
                  <a:cubicBezTo>
                    <a:pt x="87" y="12"/>
                    <a:pt x="87" y="12"/>
                    <a:pt x="87" y="12"/>
                  </a:cubicBezTo>
                  <a:cubicBezTo>
                    <a:pt x="87" y="12"/>
                    <a:pt x="58" y="0"/>
                    <a:pt x="50" y="14"/>
                  </a:cubicBezTo>
                  <a:cubicBezTo>
                    <a:pt x="41" y="28"/>
                    <a:pt x="0" y="234"/>
                    <a:pt x="22" y="273"/>
                  </a:cubicBezTo>
                  <a:cubicBezTo>
                    <a:pt x="22" y="273"/>
                    <a:pt x="142" y="298"/>
                    <a:pt x="167" y="284"/>
                  </a:cubicBezTo>
                  <a:cubicBezTo>
                    <a:pt x="178" y="212"/>
                    <a:pt x="178" y="212"/>
                    <a:pt x="178" y="212"/>
                  </a:cubicBezTo>
                  <a:cubicBezTo>
                    <a:pt x="178" y="212"/>
                    <a:pt x="192" y="167"/>
                    <a:pt x="170" y="139"/>
                  </a:cubicBezTo>
                  <a:lnTo>
                    <a:pt x="150" y="5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 name="任意多边形 32"/>
            <p:cNvSpPr/>
            <p:nvPr/>
          </p:nvSpPr>
          <p:spPr bwMode="auto">
            <a:xfrm>
              <a:off x="6929557" y="3483729"/>
              <a:ext cx="495924" cy="539707"/>
            </a:xfrm>
            <a:custGeom>
              <a:avLst/>
              <a:gdLst>
                <a:gd name="T0" fmla="*/ 295 w 295"/>
                <a:gd name="T1" fmla="*/ 17 h 321"/>
                <a:gd name="T2" fmla="*/ 254 w 295"/>
                <a:gd name="T3" fmla="*/ 28 h 321"/>
                <a:gd name="T4" fmla="*/ 0 w 295"/>
                <a:gd name="T5" fmla="*/ 276 h 321"/>
                <a:gd name="T6" fmla="*/ 39 w 295"/>
                <a:gd name="T7" fmla="*/ 321 h 321"/>
                <a:gd name="T8" fmla="*/ 192 w 295"/>
                <a:gd name="T9" fmla="*/ 192 h 321"/>
                <a:gd name="T10" fmla="*/ 290 w 295"/>
                <a:gd name="T11" fmla="*/ 114 h 321"/>
                <a:gd name="T12" fmla="*/ 295 w 295"/>
                <a:gd name="T13" fmla="*/ 17 h 321"/>
              </a:gdLst>
              <a:ahLst/>
              <a:cxnLst>
                <a:cxn ang="0">
                  <a:pos x="T0" y="T1"/>
                </a:cxn>
                <a:cxn ang="0">
                  <a:pos x="T2" y="T3"/>
                </a:cxn>
                <a:cxn ang="0">
                  <a:pos x="T4" y="T5"/>
                </a:cxn>
                <a:cxn ang="0">
                  <a:pos x="T6" y="T7"/>
                </a:cxn>
                <a:cxn ang="0">
                  <a:pos x="T8" y="T9"/>
                </a:cxn>
                <a:cxn ang="0">
                  <a:pos x="T10" y="T11"/>
                </a:cxn>
                <a:cxn ang="0">
                  <a:pos x="T12" y="T13"/>
                </a:cxn>
              </a:cxnLst>
              <a:rect l="0" t="0" r="r" b="b"/>
              <a:pathLst>
                <a:path w="295" h="321">
                  <a:moveTo>
                    <a:pt x="295" y="17"/>
                  </a:moveTo>
                  <a:cubicBezTo>
                    <a:pt x="295" y="17"/>
                    <a:pt x="273" y="0"/>
                    <a:pt x="254" y="28"/>
                  </a:cubicBezTo>
                  <a:cubicBezTo>
                    <a:pt x="234" y="56"/>
                    <a:pt x="0" y="276"/>
                    <a:pt x="0" y="276"/>
                  </a:cubicBezTo>
                  <a:cubicBezTo>
                    <a:pt x="39" y="321"/>
                    <a:pt x="39" y="321"/>
                    <a:pt x="39" y="321"/>
                  </a:cubicBezTo>
                  <a:cubicBezTo>
                    <a:pt x="192" y="192"/>
                    <a:pt x="192" y="192"/>
                    <a:pt x="192" y="192"/>
                  </a:cubicBezTo>
                  <a:cubicBezTo>
                    <a:pt x="290" y="114"/>
                    <a:pt x="290" y="114"/>
                    <a:pt x="290" y="114"/>
                  </a:cubicBezTo>
                  <a:lnTo>
                    <a:pt x="295" y="1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 name="任意多边形 33"/>
            <p:cNvSpPr/>
            <p:nvPr/>
          </p:nvSpPr>
          <p:spPr bwMode="auto">
            <a:xfrm>
              <a:off x="7285713" y="3913978"/>
              <a:ext cx="364576" cy="615485"/>
            </a:xfrm>
            <a:custGeom>
              <a:avLst/>
              <a:gdLst>
                <a:gd name="T0" fmla="*/ 185 w 217"/>
                <a:gd name="T1" fmla="*/ 27 h 366"/>
                <a:gd name="T2" fmla="*/ 33 w 217"/>
                <a:gd name="T3" fmla="*/ 20 h 366"/>
                <a:gd name="T4" fmla="*/ 30 w 217"/>
                <a:gd name="T5" fmla="*/ 51 h 366"/>
                <a:gd name="T6" fmla="*/ 17 w 217"/>
                <a:gd name="T7" fmla="*/ 204 h 366"/>
                <a:gd name="T8" fmla="*/ 22 w 217"/>
                <a:gd name="T9" fmla="*/ 357 h 366"/>
                <a:gd name="T10" fmla="*/ 153 w 217"/>
                <a:gd name="T11" fmla="*/ 357 h 366"/>
                <a:gd name="T12" fmla="*/ 217 w 217"/>
                <a:gd name="T13" fmla="*/ 357 h 366"/>
                <a:gd name="T14" fmla="*/ 185 w 217"/>
                <a:gd name="T15" fmla="*/ 27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366">
                  <a:moveTo>
                    <a:pt x="185" y="27"/>
                  </a:moveTo>
                  <a:cubicBezTo>
                    <a:pt x="185" y="27"/>
                    <a:pt x="47" y="0"/>
                    <a:pt x="33" y="20"/>
                  </a:cubicBezTo>
                  <a:cubicBezTo>
                    <a:pt x="30" y="51"/>
                    <a:pt x="30" y="51"/>
                    <a:pt x="30" y="51"/>
                  </a:cubicBezTo>
                  <a:cubicBezTo>
                    <a:pt x="30" y="51"/>
                    <a:pt x="0" y="109"/>
                    <a:pt x="17" y="204"/>
                  </a:cubicBezTo>
                  <a:cubicBezTo>
                    <a:pt x="33" y="299"/>
                    <a:pt x="22" y="357"/>
                    <a:pt x="22" y="357"/>
                  </a:cubicBezTo>
                  <a:cubicBezTo>
                    <a:pt x="22" y="357"/>
                    <a:pt x="97" y="349"/>
                    <a:pt x="153" y="357"/>
                  </a:cubicBezTo>
                  <a:cubicBezTo>
                    <a:pt x="209" y="366"/>
                    <a:pt x="217" y="357"/>
                    <a:pt x="217" y="357"/>
                  </a:cubicBezTo>
                  <a:lnTo>
                    <a:pt x="185" y="27"/>
                  </a:ln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 name="任意多边形 34"/>
            <p:cNvSpPr/>
            <p:nvPr/>
          </p:nvSpPr>
          <p:spPr bwMode="auto">
            <a:xfrm>
              <a:off x="7519782" y="4637236"/>
              <a:ext cx="327529" cy="566650"/>
            </a:xfrm>
            <a:custGeom>
              <a:avLst/>
              <a:gdLst>
                <a:gd name="T0" fmla="*/ 81 w 195"/>
                <a:gd name="T1" fmla="*/ 0 h 337"/>
                <a:gd name="T2" fmla="*/ 0 w 195"/>
                <a:gd name="T3" fmla="*/ 3 h 337"/>
                <a:gd name="T4" fmla="*/ 28 w 195"/>
                <a:gd name="T5" fmla="*/ 212 h 337"/>
                <a:gd name="T6" fmla="*/ 31 w 195"/>
                <a:gd name="T7" fmla="*/ 307 h 337"/>
                <a:gd name="T8" fmla="*/ 84 w 195"/>
                <a:gd name="T9" fmla="*/ 312 h 337"/>
                <a:gd name="T10" fmla="*/ 137 w 195"/>
                <a:gd name="T11" fmla="*/ 334 h 337"/>
                <a:gd name="T12" fmla="*/ 190 w 195"/>
                <a:gd name="T13" fmla="*/ 318 h 337"/>
                <a:gd name="T14" fmla="*/ 176 w 195"/>
                <a:gd name="T15" fmla="*/ 295 h 337"/>
                <a:gd name="T16" fmla="*/ 92 w 195"/>
                <a:gd name="T17" fmla="*/ 215 h 337"/>
                <a:gd name="T18" fmla="*/ 81 w 195"/>
                <a:gd name="T1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337">
                  <a:moveTo>
                    <a:pt x="81" y="0"/>
                  </a:moveTo>
                  <a:cubicBezTo>
                    <a:pt x="0" y="3"/>
                    <a:pt x="0" y="3"/>
                    <a:pt x="0" y="3"/>
                  </a:cubicBezTo>
                  <a:cubicBezTo>
                    <a:pt x="28" y="212"/>
                    <a:pt x="28" y="212"/>
                    <a:pt x="28" y="212"/>
                  </a:cubicBezTo>
                  <a:cubicBezTo>
                    <a:pt x="28" y="212"/>
                    <a:pt x="6" y="301"/>
                    <a:pt x="31" y="307"/>
                  </a:cubicBezTo>
                  <a:cubicBezTo>
                    <a:pt x="48" y="310"/>
                    <a:pt x="66" y="312"/>
                    <a:pt x="84" y="312"/>
                  </a:cubicBezTo>
                  <a:cubicBezTo>
                    <a:pt x="84" y="312"/>
                    <a:pt x="109" y="337"/>
                    <a:pt x="137" y="334"/>
                  </a:cubicBezTo>
                  <a:cubicBezTo>
                    <a:pt x="155" y="332"/>
                    <a:pt x="173" y="326"/>
                    <a:pt x="190" y="318"/>
                  </a:cubicBezTo>
                  <a:cubicBezTo>
                    <a:pt x="190" y="318"/>
                    <a:pt x="195" y="301"/>
                    <a:pt x="176" y="295"/>
                  </a:cubicBezTo>
                  <a:cubicBezTo>
                    <a:pt x="156" y="290"/>
                    <a:pt x="103" y="273"/>
                    <a:pt x="92" y="215"/>
                  </a:cubicBezTo>
                  <a:lnTo>
                    <a:pt x="81" y="0"/>
                  </a:ln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5" name="任意多边形 35"/>
            <p:cNvSpPr/>
            <p:nvPr/>
          </p:nvSpPr>
          <p:spPr bwMode="auto">
            <a:xfrm>
              <a:off x="7327811" y="4637236"/>
              <a:ext cx="327529" cy="566650"/>
            </a:xfrm>
            <a:custGeom>
              <a:avLst/>
              <a:gdLst>
                <a:gd name="T0" fmla="*/ 81 w 195"/>
                <a:gd name="T1" fmla="*/ 0 h 337"/>
                <a:gd name="T2" fmla="*/ 0 w 195"/>
                <a:gd name="T3" fmla="*/ 3 h 337"/>
                <a:gd name="T4" fmla="*/ 28 w 195"/>
                <a:gd name="T5" fmla="*/ 212 h 337"/>
                <a:gd name="T6" fmla="*/ 31 w 195"/>
                <a:gd name="T7" fmla="*/ 307 h 337"/>
                <a:gd name="T8" fmla="*/ 84 w 195"/>
                <a:gd name="T9" fmla="*/ 312 h 337"/>
                <a:gd name="T10" fmla="*/ 137 w 195"/>
                <a:gd name="T11" fmla="*/ 334 h 337"/>
                <a:gd name="T12" fmla="*/ 190 w 195"/>
                <a:gd name="T13" fmla="*/ 318 h 337"/>
                <a:gd name="T14" fmla="*/ 176 w 195"/>
                <a:gd name="T15" fmla="*/ 295 h 337"/>
                <a:gd name="T16" fmla="*/ 92 w 195"/>
                <a:gd name="T17" fmla="*/ 215 h 337"/>
                <a:gd name="T18" fmla="*/ 81 w 195"/>
                <a:gd name="T1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337">
                  <a:moveTo>
                    <a:pt x="81" y="0"/>
                  </a:moveTo>
                  <a:cubicBezTo>
                    <a:pt x="0" y="3"/>
                    <a:pt x="0" y="3"/>
                    <a:pt x="0" y="3"/>
                  </a:cubicBezTo>
                  <a:cubicBezTo>
                    <a:pt x="28" y="212"/>
                    <a:pt x="28" y="212"/>
                    <a:pt x="28" y="212"/>
                  </a:cubicBezTo>
                  <a:cubicBezTo>
                    <a:pt x="28" y="212"/>
                    <a:pt x="5" y="301"/>
                    <a:pt x="31" y="307"/>
                  </a:cubicBezTo>
                  <a:cubicBezTo>
                    <a:pt x="48" y="310"/>
                    <a:pt x="66" y="312"/>
                    <a:pt x="84" y="312"/>
                  </a:cubicBezTo>
                  <a:cubicBezTo>
                    <a:pt x="84" y="312"/>
                    <a:pt x="109" y="337"/>
                    <a:pt x="137" y="334"/>
                  </a:cubicBezTo>
                  <a:cubicBezTo>
                    <a:pt x="155" y="332"/>
                    <a:pt x="173" y="326"/>
                    <a:pt x="190" y="318"/>
                  </a:cubicBezTo>
                  <a:cubicBezTo>
                    <a:pt x="190" y="318"/>
                    <a:pt x="195" y="301"/>
                    <a:pt x="176" y="295"/>
                  </a:cubicBezTo>
                  <a:cubicBezTo>
                    <a:pt x="156" y="290"/>
                    <a:pt x="103" y="273"/>
                    <a:pt x="92" y="215"/>
                  </a:cubicBezTo>
                  <a:lnTo>
                    <a:pt x="81" y="0"/>
                  </a:ln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 name="椭圆 35"/>
            <p:cNvSpPr/>
            <p:nvPr/>
          </p:nvSpPr>
          <p:spPr bwMode="auto">
            <a:xfrm>
              <a:off x="7524834" y="3114101"/>
              <a:ext cx="117035" cy="118719"/>
            </a:xfrm>
            <a:prstGeom prst="ellipse">
              <a:avLst/>
            </a:pr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 name="任意多边形 37"/>
            <p:cNvSpPr/>
            <p:nvPr/>
          </p:nvSpPr>
          <p:spPr bwMode="auto">
            <a:xfrm>
              <a:off x="7608190" y="3082106"/>
              <a:ext cx="65674" cy="118719"/>
            </a:xfrm>
            <a:custGeom>
              <a:avLst/>
              <a:gdLst>
                <a:gd name="T0" fmla="*/ 32 w 39"/>
                <a:gd name="T1" fmla="*/ 36 h 71"/>
                <a:gd name="T2" fmla="*/ 0 w 39"/>
                <a:gd name="T3" fmla="*/ 1 h 71"/>
                <a:gd name="T4" fmla="*/ 4 w 39"/>
                <a:gd name="T5" fmla="*/ 0 h 71"/>
                <a:gd name="T6" fmla="*/ 39 w 39"/>
                <a:gd name="T7" fmla="*/ 36 h 71"/>
                <a:gd name="T8" fmla="*/ 4 w 39"/>
                <a:gd name="T9" fmla="*/ 71 h 71"/>
                <a:gd name="T10" fmla="*/ 0 w 39"/>
                <a:gd name="T11" fmla="*/ 71 h 71"/>
                <a:gd name="T12" fmla="*/ 32 w 39"/>
                <a:gd name="T13" fmla="*/ 36 h 71"/>
              </a:gdLst>
              <a:ahLst/>
              <a:cxnLst>
                <a:cxn ang="0">
                  <a:pos x="T0" y="T1"/>
                </a:cxn>
                <a:cxn ang="0">
                  <a:pos x="T2" y="T3"/>
                </a:cxn>
                <a:cxn ang="0">
                  <a:pos x="T4" y="T5"/>
                </a:cxn>
                <a:cxn ang="0">
                  <a:pos x="T6" y="T7"/>
                </a:cxn>
                <a:cxn ang="0">
                  <a:pos x="T8" y="T9"/>
                </a:cxn>
                <a:cxn ang="0">
                  <a:pos x="T10" y="T11"/>
                </a:cxn>
                <a:cxn ang="0">
                  <a:pos x="T12" y="T13"/>
                </a:cxn>
              </a:cxnLst>
              <a:rect l="0" t="0" r="r" b="b"/>
              <a:pathLst>
                <a:path w="39" h="71">
                  <a:moveTo>
                    <a:pt x="32" y="36"/>
                  </a:moveTo>
                  <a:cubicBezTo>
                    <a:pt x="32" y="18"/>
                    <a:pt x="18" y="3"/>
                    <a:pt x="0" y="1"/>
                  </a:cubicBezTo>
                  <a:cubicBezTo>
                    <a:pt x="1" y="1"/>
                    <a:pt x="3" y="0"/>
                    <a:pt x="4" y="0"/>
                  </a:cubicBezTo>
                  <a:cubicBezTo>
                    <a:pt x="23" y="0"/>
                    <a:pt x="39" y="16"/>
                    <a:pt x="39" y="36"/>
                  </a:cubicBezTo>
                  <a:cubicBezTo>
                    <a:pt x="39" y="55"/>
                    <a:pt x="23" y="71"/>
                    <a:pt x="4" y="71"/>
                  </a:cubicBezTo>
                  <a:cubicBezTo>
                    <a:pt x="3" y="71"/>
                    <a:pt x="1" y="71"/>
                    <a:pt x="0" y="71"/>
                  </a:cubicBezTo>
                  <a:cubicBezTo>
                    <a:pt x="18" y="69"/>
                    <a:pt x="32" y="54"/>
                    <a:pt x="32" y="36"/>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8" name="椭圆 37"/>
            <p:cNvSpPr/>
            <p:nvPr/>
          </p:nvSpPr>
          <p:spPr bwMode="auto">
            <a:xfrm>
              <a:off x="7418745" y="3234504"/>
              <a:ext cx="196181" cy="117877"/>
            </a:xfrm>
            <a:prstGeom prst="ellipse">
              <a:avLst/>
            </a:pr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9" name="任意多边形 39"/>
            <p:cNvSpPr/>
            <p:nvPr/>
          </p:nvSpPr>
          <p:spPr bwMode="auto">
            <a:xfrm>
              <a:off x="7926457" y="1605280"/>
              <a:ext cx="1140878" cy="507712"/>
            </a:xfrm>
            <a:custGeom>
              <a:avLst/>
              <a:gdLst>
                <a:gd name="T0" fmla="*/ 678 w 679"/>
                <a:gd name="T1" fmla="*/ 174 h 302"/>
                <a:gd name="T2" fmla="*/ 490 w 679"/>
                <a:gd name="T3" fmla="*/ 6 h 302"/>
                <a:gd name="T4" fmla="*/ 328 w 679"/>
                <a:gd name="T5" fmla="*/ 137 h 302"/>
                <a:gd name="T6" fmla="*/ 321 w 679"/>
                <a:gd name="T7" fmla="*/ 137 h 302"/>
                <a:gd name="T8" fmla="*/ 150 w 679"/>
                <a:gd name="T9" fmla="*/ 265 h 302"/>
                <a:gd name="T10" fmla="*/ 0 w 679"/>
                <a:gd name="T11" fmla="*/ 302 h 302"/>
                <a:gd name="T12" fmla="*/ 557 w 679"/>
                <a:gd name="T13" fmla="*/ 302 h 302"/>
                <a:gd name="T14" fmla="*/ 679 w 679"/>
                <a:gd name="T15" fmla="*/ 182 h 302"/>
                <a:gd name="T16" fmla="*/ 679 w 679"/>
                <a:gd name="T17" fmla="*/ 177 h 302"/>
                <a:gd name="T18" fmla="*/ 678 w 679"/>
                <a:gd name="T19" fmla="*/ 17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9" h="302">
                  <a:moveTo>
                    <a:pt x="678" y="174"/>
                  </a:moveTo>
                  <a:cubicBezTo>
                    <a:pt x="673" y="76"/>
                    <a:pt x="589" y="0"/>
                    <a:pt x="490" y="6"/>
                  </a:cubicBezTo>
                  <a:cubicBezTo>
                    <a:pt x="414" y="10"/>
                    <a:pt x="348" y="63"/>
                    <a:pt x="328" y="137"/>
                  </a:cubicBezTo>
                  <a:cubicBezTo>
                    <a:pt x="326" y="137"/>
                    <a:pt x="324" y="137"/>
                    <a:pt x="321" y="137"/>
                  </a:cubicBezTo>
                  <a:cubicBezTo>
                    <a:pt x="242" y="137"/>
                    <a:pt x="172" y="189"/>
                    <a:pt x="150" y="265"/>
                  </a:cubicBezTo>
                  <a:cubicBezTo>
                    <a:pt x="97" y="242"/>
                    <a:pt x="36" y="257"/>
                    <a:pt x="0" y="302"/>
                  </a:cubicBezTo>
                  <a:cubicBezTo>
                    <a:pt x="557" y="302"/>
                    <a:pt x="557" y="302"/>
                    <a:pt x="557" y="302"/>
                  </a:cubicBezTo>
                  <a:cubicBezTo>
                    <a:pt x="624" y="302"/>
                    <a:pt x="678" y="248"/>
                    <a:pt x="679" y="182"/>
                  </a:cubicBezTo>
                  <a:cubicBezTo>
                    <a:pt x="679" y="180"/>
                    <a:pt x="679" y="179"/>
                    <a:pt x="679" y="177"/>
                  </a:cubicBezTo>
                  <a:cubicBezTo>
                    <a:pt x="679" y="176"/>
                    <a:pt x="679" y="175"/>
                    <a:pt x="678" y="17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0" name="椭圆 39"/>
            <p:cNvSpPr/>
            <p:nvPr/>
          </p:nvSpPr>
          <p:spPr bwMode="auto">
            <a:xfrm>
              <a:off x="8201782" y="2370636"/>
              <a:ext cx="161659" cy="161659"/>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1" name="椭圆 40"/>
            <p:cNvSpPr/>
            <p:nvPr/>
          </p:nvSpPr>
          <p:spPr bwMode="auto">
            <a:xfrm>
              <a:off x="8458585" y="2192138"/>
              <a:ext cx="134716" cy="134716"/>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2" name="椭圆 41"/>
            <p:cNvSpPr/>
            <p:nvPr/>
          </p:nvSpPr>
          <p:spPr bwMode="auto">
            <a:xfrm>
              <a:off x="8773484" y="2544925"/>
              <a:ext cx="160818" cy="161659"/>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 name="椭圆 42"/>
            <p:cNvSpPr/>
            <p:nvPr/>
          </p:nvSpPr>
          <p:spPr bwMode="auto">
            <a:xfrm>
              <a:off x="8161368" y="2915395"/>
              <a:ext cx="161659" cy="161659"/>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4" name="椭圆 43"/>
            <p:cNvSpPr/>
            <p:nvPr/>
          </p:nvSpPr>
          <p:spPr bwMode="auto">
            <a:xfrm>
              <a:off x="8773484" y="3379324"/>
              <a:ext cx="160818" cy="161659"/>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5" name="任意多边形 45"/>
            <p:cNvSpPr/>
            <p:nvPr/>
          </p:nvSpPr>
          <p:spPr bwMode="auto">
            <a:xfrm>
              <a:off x="8390385" y="4903300"/>
              <a:ext cx="408359" cy="302270"/>
            </a:xfrm>
            <a:custGeom>
              <a:avLst/>
              <a:gdLst>
                <a:gd name="T0" fmla="*/ 200 w 243"/>
                <a:gd name="T1" fmla="*/ 67 h 180"/>
                <a:gd name="T2" fmla="*/ 200 w 243"/>
                <a:gd name="T3" fmla="*/ 66 h 180"/>
                <a:gd name="T4" fmla="*/ 153 w 243"/>
                <a:gd name="T5" fmla="*/ 18 h 180"/>
                <a:gd name="T6" fmla="*/ 133 w 243"/>
                <a:gd name="T7" fmla="*/ 22 h 180"/>
                <a:gd name="T8" fmla="*/ 65 w 243"/>
                <a:gd name="T9" fmla="*/ 17 h 180"/>
                <a:gd name="T10" fmla="*/ 49 w 243"/>
                <a:gd name="T11" fmla="*/ 62 h 180"/>
                <a:gd name="T12" fmla="*/ 48 w 243"/>
                <a:gd name="T13" fmla="*/ 62 h 180"/>
                <a:gd name="T14" fmla="*/ 0 w 243"/>
                <a:gd name="T15" fmla="*/ 109 h 180"/>
                <a:gd name="T16" fmla="*/ 48 w 243"/>
                <a:gd name="T17" fmla="*/ 158 h 180"/>
                <a:gd name="T18" fmla="*/ 78 w 243"/>
                <a:gd name="T19" fmla="*/ 147 h 180"/>
                <a:gd name="T20" fmla="*/ 142 w 243"/>
                <a:gd name="T21" fmla="*/ 168 h 180"/>
                <a:gd name="T22" fmla="*/ 160 w 243"/>
                <a:gd name="T23" fmla="*/ 152 h 180"/>
                <a:gd name="T24" fmla="*/ 227 w 243"/>
                <a:gd name="T25" fmla="*/ 142 h 180"/>
                <a:gd name="T26" fmla="*/ 217 w 243"/>
                <a:gd name="T27" fmla="*/ 75 h 180"/>
                <a:gd name="T28" fmla="*/ 200 w 243"/>
                <a:gd name="T29" fmla="*/ 6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180">
                  <a:moveTo>
                    <a:pt x="200" y="67"/>
                  </a:moveTo>
                  <a:cubicBezTo>
                    <a:pt x="200" y="67"/>
                    <a:pt x="200" y="66"/>
                    <a:pt x="200" y="66"/>
                  </a:cubicBezTo>
                  <a:cubicBezTo>
                    <a:pt x="200" y="39"/>
                    <a:pt x="179" y="18"/>
                    <a:pt x="153" y="18"/>
                  </a:cubicBezTo>
                  <a:cubicBezTo>
                    <a:pt x="146" y="17"/>
                    <a:pt x="139" y="19"/>
                    <a:pt x="133" y="22"/>
                  </a:cubicBezTo>
                  <a:cubicBezTo>
                    <a:pt x="115" y="2"/>
                    <a:pt x="85" y="0"/>
                    <a:pt x="65" y="17"/>
                  </a:cubicBezTo>
                  <a:cubicBezTo>
                    <a:pt x="52" y="28"/>
                    <a:pt x="46" y="45"/>
                    <a:pt x="49" y="62"/>
                  </a:cubicBezTo>
                  <a:cubicBezTo>
                    <a:pt x="49" y="62"/>
                    <a:pt x="49" y="62"/>
                    <a:pt x="48" y="62"/>
                  </a:cubicBezTo>
                  <a:cubicBezTo>
                    <a:pt x="22" y="61"/>
                    <a:pt x="0" y="83"/>
                    <a:pt x="0" y="109"/>
                  </a:cubicBezTo>
                  <a:cubicBezTo>
                    <a:pt x="0" y="136"/>
                    <a:pt x="22" y="157"/>
                    <a:pt x="48" y="158"/>
                  </a:cubicBezTo>
                  <a:cubicBezTo>
                    <a:pt x="59" y="158"/>
                    <a:pt x="69" y="154"/>
                    <a:pt x="78" y="147"/>
                  </a:cubicBezTo>
                  <a:cubicBezTo>
                    <a:pt x="90" y="171"/>
                    <a:pt x="119" y="180"/>
                    <a:pt x="142" y="168"/>
                  </a:cubicBezTo>
                  <a:cubicBezTo>
                    <a:pt x="150" y="165"/>
                    <a:pt x="156" y="159"/>
                    <a:pt x="160" y="152"/>
                  </a:cubicBezTo>
                  <a:cubicBezTo>
                    <a:pt x="182" y="168"/>
                    <a:pt x="212" y="163"/>
                    <a:pt x="227" y="142"/>
                  </a:cubicBezTo>
                  <a:cubicBezTo>
                    <a:pt x="243" y="120"/>
                    <a:pt x="238" y="90"/>
                    <a:pt x="217" y="75"/>
                  </a:cubicBezTo>
                  <a:cubicBezTo>
                    <a:pt x="212" y="71"/>
                    <a:pt x="206" y="69"/>
                    <a:pt x="200" y="67"/>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6" name="椭圆 45"/>
            <p:cNvSpPr/>
            <p:nvPr/>
          </p:nvSpPr>
          <p:spPr bwMode="auto">
            <a:xfrm>
              <a:off x="8893887" y="3103997"/>
              <a:ext cx="67358" cy="66516"/>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7" name="椭圆 46"/>
            <p:cNvSpPr/>
            <p:nvPr/>
          </p:nvSpPr>
          <p:spPr bwMode="auto">
            <a:xfrm>
              <a:off x="8679183" y="2296543"/>
              <a:ext cx="67358" cy="67358"/>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8" name="椭圆 47"/>
            <p:cNvSpPr/>
            <p:nvPr/>
          </p:nvSpPr>
          <p:spPr bwMode="auto">
            <a:xfrm>
              <a:off x="8564674" y="3130940"/>
              <a:ext cx="67358" cy="66516"/>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9" name="椭圆 48"/>
            <p:cNvSpPr/>
            <p:nvPr/>
          </p:nvSpPr>
          <p:spPr bwMode="auto">
            <a:xfrm>
              <a:off x="8591618" y="3097261"/>
              <a:ext cx="67358" cy="66516"/>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0" name="椭圆 49"/>
            <p:cNvSpPr/>
            <p:nvPr/>
          </p:nvSpPr>
          <p:spPr bwMode="auto">
            <a:xfrm>
              <a:off x="8611825" y="3063582"/>
              <a:ext cx="67358" cy="67358"/>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1" name="椭圆 50"/>
            <p:cNvSpPr/>
            <p:nvPr/>
          </p:nvSpPr>
          <p:spPr bwMode="auto">
            <a:xfrm>
              <a:off x="8530995" y="3345645"/>
              <a:ext cx="67358" cy="67358"/>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2" name="椭圆 51"/>
            <p:cNvSpPr/>
            <p:nvPr/>
          </p:nvSpPr>
          <p:spPr bwMode="auto">
            <a:xfrm>
              <a:off x="9028603" y="3722850"/>
              <a:ext cx="67358" cy="66516"/>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3" name="椭圆 52"/>
            <p:cNvSpPr/>
            <p:nvPr/>
          </p:nvSpPr>
          <p:spPr bwMode="auto">
            <a:xfrm>
              <a:off x="8309555" y="3743057"/>
              <a:ext cx="67358" cy="66516"/>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4" name="椭圆 53"/>
            <p:cNvSpPr/>
            <p:nvPr/>
          </p:nvSpPr>
          <p:spPr bwMode="auto">
            <a:xfrm>
              <a:off x="8349970" y="2706585"/>
              <a:ext cx="66516" cy="67358"/>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5" name="椭圆 54"/>
            <p:cNvSpPr/>
            <p:nvPr/>
          </p:nvSpPr>
          <p:spPr bwMode="auto">
            <a:xfrm>
              <a:off x="8504052" y="3311966"/>
              <a:ext cx="67358" cy="67358"/>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6" name="椭圆 55"/>
            <p:cNvSpPr/>
            <p:nvPr/>
          </p:nvSpPr>
          <p:spPr bwMode="auto">
            <a:xfrm>
              <a:off x="8470373" y="3258079"/>
              <a:ext cx="67358" cy="67358"/>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57" name="文本框 56"/>
          <p:cNvSpPr txBox="1"/>
          <p:nvPr/>
        </p:nvSpPr>
        <p:spPr>
          <a:xfrm>
            <a:off x="358140" y="1697990"/>
            <a:ext cx="11417300" cy="5123180"/>
          </a:xfrm>
          <a:prstGeom prst="rect">
            <a:avLst/>
          </a:prstGeom>
          <a:noFill/>
        </p:spPr>
        <p:txBody>
          <a:bodyPr wrap="square" rtlCol="0" anchor="t">
            <a:spAutoFit/>
          </a:bodyPr>
          <a:p>
            <a:r>
              <a:rPr lang="zh-CN" sz="2400" b="1">
                <a:solidFill>
                  <a:schemeClr val="accent2">
                    <a:lumMod val="50000"/>
                  </a:schemeClr>
                </a:solidFill>
              </a:rPr>
              <a:t>高频词donate用法：</a:t>
            </a:r>
            <a:endParaRPr lang="zh-CN" sz="2400" b="1">
              <a:solidFill>
                <a:schemeClr val="accent2">
                  <a:lumMod val="50000"/>
                </a:schemeClr>
              </a:solidFill>
            </a:endParaRPr>
          </a:p>
          <a:p>
            <a:pPr fontAlgn="auto">
              <a:lnSpc>
                <a:spcPts val="3480"/>
              </a:lnSpc>
            </a:pPr>
            <a:r>
              <a:rPr lang="en-US" sz="2400"/>
              <a:t>  </a:t>
            </a:r>
            <a:r>
              <a:rPr sz="2400"/>
              <a:t>donate </a:t>
            </a:r>
            <a:r>
              <a:rPr sz="2400" i="1" baseline="-25000"/>
              <a:t>v.捐赠；赠送</a:t>
            </a:r>
            <a:r>
              <a:rPr lang="en-US" sz="2400" i="1" baseline="-25000"/>
              <a:t> </a:t>
            </a:r>
            <a:r>
              <a:rPr lang="en-US" sz="2400"/>
              <a:t> --  </a:t>
            </a:r>
            <a:r>
              <a:rPr sz="2400">
                <a:noFill/>
                <a:sym typeface="+mn-ea"/>
              </a:rPr>
              <a:t>donation</a:t>
            </a:r>
            <a:r>
              <a:rPr sz="2400">
                <a:sym typeface="+mn-ea"/>
              </a:rPr>
              <a:t> </a:t>
            </a:r>
            <a:r>
              <a:rPr sz="2400" i="1" baseline="-25000">
                <a:sym typeface="+mn-ea"/>
              </a:rPr>
              <a:t>n.捐赠</a:t>
            </a:r>
            <a:r>
              <a:rPr lang="en-US" sz="2400">
                <a:sym typeface="+mn-ea"/>
              </a:rPr>
              <a:t>  --  </a:t>
            </a:r>
            <a:r>
              <a:rPr sz="2400">
                <a:noFill/>
                <a:sym typeface="+mn-ea"/>
              </a:rPr>
              <a:t>donator</a:t>
            </a:r>
            <a:r>
              <a:rPr sz="2400">
                <a:sym typeface="+mn-ea"/>
              </a:rPr>
              <a:t> </a:t>
            </a:r>
            <a:r>
              <a:rPr sz="2400" i="1" baseline="-25000">
                <a:sym typeface="+mn-ea"/>
              </a:rPr>
              <a:t>n.捐赠者</a:t>
            </a:r>
            <a:endParaRPr sz="2400">
              <a:sym typeface="+mn-ea"/>
            </a:endParaRPr>
          </a:p>
          <a:p>
            <a:pPr fontAlgn="auto">
              <a:lnSpc>
                <a:spcPts val="3480"/>
              </a:lnSpc>
            </a:pPr>
            <a:r>
              <a:rPr lang="en-US" sz="2400"/>
              <a:t>  </a:t>
            </a:r>
            <a:r>
              <a:rPr sz="2400">
                <a:noFill/>
              </a:rPr>
              <a:t>donate...to...　</a:t>
            </a:r>
            <a:r>
              <a:rPr sz="2400"/>
              <a:t>　　　</a:t>
            </a:r>
            <a:r>
              <a:rPr lang="en-US" sz="2400"/>
              <a:t>  </a:t>
            </a:r>
            <a:r>
              <a:rPr sz="2400"/>
              <a:t>把……捐赠给……</a:t>
            </a:r>
            <a:endParaRPr sz="2400"/>
          </a:p>
          <a:p>
            <a:pPr fontAlgn="auto">
              <a:lnSpc>
                <a:spcPts val="3480"/>
              </a:lnSpc>
            </a:pPr>
            <a:r>
              <a:rPr lang="en-US" sz="2400"/>
              <a:t>  </a:t>
            </a:r>
            <a:r>
              <a:rPr sz="2400">
                <a:noFill/>
              </a:rPr>
              <a:t>make a donation to</a:t>
            </a:r>
            <a:r>
              <a:rPr sz="2400"/>
              <a:t>  </a:t>
            </a:r>
            <a:r>
              <a:rPr lang="en-US" sz="2400"/>
              <a:t>    </a:t>
            </a:r>
            <a:r>
              <a:rPr sz="2400"/>
              <a:t>向……捐赠</a:t>
            </a:r>
            <a:endParaRPr sz="2400"/>
          </a:p>
          <a:p>
            <a:r>
              <a:rPr sz="2400">
                <a:solidFill>
                  <a:schemeClr val="accent2">
                    <a:lumMod val="50000"/>
                  </a:schemeClr>
                </a:solidFill>
                <a:sym typeface="+mn-ea"/>
              </a:rPr>
              <a:t>【</a:t>
            </a:r>
            <a:r>
              <a:rPr lang="zh-CN" sz="2400">
                <a:solidFill>
                  <a:schemeClr val="accent2">
                    <a:lumMod val="50000"/>
                  </a:schemeClr>
                </a:solidFill>
                <a:sym typeface="+mn-ea"/>
              </a:rPr>
              <a:t>同义表达</a:t>
            </a:r>
            <a:r>
              <a:rPr sz="2400">
                <a:solidFill>
                  <a:schemeClr val="accent2">
                    <a:lumMod val="50000"/>
                  </a:schemeClr>
                </a:solidFill>
                <a:sym typeface="+mn-ea"/>
              </a:rPr>
              <a:t>】</a:t>
            </a:r>
            <a:r>
              <a:rPr lang="en-US" sz="2400" u="sng">
                <a:solidFill>
                  <a:schemeClr val="accent2">
                    <a:lumMod val="50000"/>
                  </a:schemeClr>
                </a:solidFill>
                <a:sym typeface="+mn-ea"/>
              </a:rPr>
              <a:t>                                                             </a:t>
            </a:r>
            <a:r>
              <a:rPr lang="zh-CN" altLang="en-US" sz="2400" u="sng">
                <a:noFill/>
                <a:sym typeface="+mn-ea"/>
              </a:rPr>
              <a:t>。</a:t>
            </a:r>
            <a:endParaRPr lang="zh-CN" altLang="en-US" sz="2400" u="sng">
              <a:solidFill>
                <a:schemeClr val="accent2">
                  <a:lumMod val="50000"/>
                </a:schemeClr>
              </a:solidFill>
              <a:sym typeface="+mn-ea"/>
            </a:endParaRPr>
          </a:p>
          <a:p>
            <a:r>
              <a:rPr sz="2400">
                <a:solidFill>
                  <a:schemeClr val="accent2">
                    <a:lumMod val="50000"/>
                  </a:schemeClr>
                </a:solidFill>
              </a:rPr>
              <a:t>【</a:t>
            </a:r>
            <a:r>
              <a:rPr lang="zh-CN" sz="2400">
                <a:solidFill>
                  <a:schemeClr val="accent2">
                    <a:lumMod val="50000"/>
                  </a:schemeClr>
                </a:solidFill>
              </a:rPr>
              <a:t>写作训练</a:t>
            </a:r>
            <a:r>
              <a:rPr sz="2400">
                <a:solidFill>
                  <a:schemeClr val="accent2">
                    <a:lumMod val="50000"/>
                  </a:schemeClr>
                </a:solidFill>
              </a:rPr>
              <a:t>】</a:t>
            </a:r>
            <a:r>
              <a:rPr sz="2400"/>
              <a:t>　</a:t>
            </a:r>
            <a:endParaRPr sz="2400"/>
          </a:p>
          <a:p>
            <a:r>
              <a:rPr sz="2400">
                <a:sym typeface="+mn-ea"/>
              </a:rPr>
              <a:t>中国向世界上许多国家捐赠医疗用品，以抗击新型冠状病毒疾病。</a:t>
            </a:r>
            <a:endParaRPr sz="2400"/>
          </a:p>
          <a:p>
            <a:pPr marL="342900" indent="-342900">
              <a:buFont typeface="Arial" panose="020B0604020202020204" pitchFamily="34" charset="0"/>
              <a:buChar char="•"/>
            </a:pPr>
            <a:r>
              <a:rPr sz="2400">
                <a:solidFill>
                  <a:schemeClr val="accent1">
                    <a:lumMod val="50000"/>
                  </a:schemeClr>
                </a:solidFill>
              </a:rPr>
              <a:t>China </a:t>
            </a:r>
            <a:r>
              <a:rPr sz="2400" u="sng">
                <a:solidFill>
                  <a:schemeClr val="accent1">
                    <a:lumMod val="50000"/>
                  </a:schemeClr>
                </a:solidFill>
              </a:rPr>
              <a:t>donated</a:t>
            </a:r>
            <a:r>
              <a:rPr sz="2400">
                <a:solidFill>
                  <a:schemeClr val="accent1">
                    <a:lumMod val="50000"/>
                  </a:schemeClr>
                </a:solidFill>
              </a:rPr>
              <a:t> medical supplies </a:t>
            </a:r>
            <a:r>
              <a:rPr sz="2400" u="sng">
                <a:solidFill>
                  <a:schemeClr val="accent1">
                    <a:lumMod val="50000"/>
                  </a:schemeClr>
                </a:solidFill>
              </a:rPr>
              <a:t>to</a:t>
            </a:r>
            <a:r>
              <a:rPr sz="2400">
                <a:solidFill>
                  <a:schemeClr val="accent1">
                    <a:lumMod val="50000"/>
                  </a:schemeClr>
                </a:solidFill>
              </a:rPr>
              <a:t> many countries around the world </a:t>
            </a:r>
            <a:r>
              <a:rPr sz="2400" u="sng">
                <a:solidFill>
                  <a:schemeClr val="accent1">
                    <a:lumMod val="50000"/>
                  </a:schemeClr>
                </a:solidFill>
              </a:rPr>
              <a:t>to fight COVID-19</a:t>
            </a:r>
            <a:r>
              <a:rPr sz="2400">
                <a:solidFill>
                  <a:schemeClr val="accent1">
                    <a:lumMod val="50000"/>
                  </a:schemeClr>
                </a:solidFill>
              </a:rPr>
              <a:t>.</a:t>
            </a:r>
            <a:endParaRPr sz="2400">
              <a:solidFill>
                <a:schemeClr val="accent1">
                  <a:lumMod val="50000"/>
                </a:schemeClr>
              </a:solidFill>
            </a:endParaRPr>
          </a:p>
          <a:p>
            <a:r>
              <a:rPr sz="2400"/>
              <a:t>我相信这些捐赠的书籍不仅会让你更加熟悉中国，而且有助于提高你的中文水平。</a:t>
            </a:r>
            <a:r>
              <a:rPr sz="2400">
                <a:sym typeface="+mn-ea"/>
              </a:rPr>
              <a:t>(天津卷书面表达)</a:t>
            </a:r>
            <a:endParaRPr sz="2400"/>
          </a:p>
          <a:p>
            <a:pPr marL="342900" indent="-342900">
              <a:buFont typeface="Arial" panose="020B0604020202020204" pitchFamily="34" charset="0"/>
              <a:buChar char="•"/>
            </a:pPr>
            <a:r>
              <a:rPr sz="2400">
                <a:solidFill>
                  <a:schemeClr val="accent1">
                    <a:lumMod val="50000"/>
                  </a:schemeClr>
                </a:solidFill>
              </a:rPr>
              <a:t>I believe these </a:t>
            </a:r>
            <a:r>
              <a:rPr sz="2400" u="sng">
                <a:solidFill>
                  <a:schemeClr val="accent1">
                    <a:lumMod val="50000"/>
                  </a:schemeClr>
                </a:solidFill>
              </a:rPr>
              <a:t>donated books</a:t>
            </a:r>
            <a:r>
              <a:rPr sz="2400">
                <a:solidFill>
                  <a:schemeClr val="accent1">
                    <a:lumMod val="50000"/>
                  </a:schemeClr>
                </a:solidFill>
              </a:rPr>
              <a:t> will </a:t>
            </a:r>
            <a:r>
              <a:rPr sz="2400" u="sng">
                <a:solidFill>
                  <a:schemeClr val="accent1">
                    <a:lumMod val="50000"/>
                  </a:schemeClr>
                </a:solidFill>
              </a:rPr>
              <a:t>not only</a:t>
            </a:r>
            <a:r>
              <a:rPr sz="2400">
                <a:solidFill>
                  <a:schemeClr val="accent1">
                    <a:lumMod val="50000"/>
                  </a:schemeClr>
                </a:solidFill>
              </a:rPr>
              <a:t> make you more familiar with</a:t>
            </a:r>
            <a:endParaRPr sz="2400">
              <a:solidFill>
                <a:schemeClr val="accent1">
                  <a:lumMod val="50000"/>
                </a:schemeClr>
              </a:solidFill>
            </a:endParaRPr>
          </a:p>
          <a:p>
            <a:r>
              <a:rPr sz="2400">
                <a:solidFill>
                  <a:schemeClr val="accent1">
                    <a:lumMod val="50000"/>
                  </a:schemeClr>
                </a:solidFill>
              </a:rPr>
              <a:t> </a:t>
            </a:r>
            <a:r>
              <a:rPr lang="en-US" sz="2400">
                <a:solidFill>
                  <a:schemeClr val="accent1">
                    <a:lumMod val="50000"/>
                  </a:schemeClr>
                </a:solidFill>
              </a:rPr>
              <a:t>    </a:t>
            </a:r>
            <a:r>
              <a:rPr sz="2400">
                <a:solidFill>
                  <a:schemeClr val="accent1">
                    <a:lumMod val="50000"/>
                  </a:schemeClr>
                </a:solidFill>
              </a:rPr>
              <a:t>China </a:t>
            </a:r>
            <a:r>
              <a:rPr sz="2400" u="sng">
                <a:solidFill>
                  <a:schemeClr val="accent1">
                    <a:lumMod val="50000"/>
                  </a:schemeClr>
                </a:solidFill>
              </a:rPr>
              <a:t>but</a:t>
            </a:r>
            <a:r>
              <a:rPr sz="2400">
                <a:solidFill>
                  <a:schemeClr val="accent1">
                    <a:lumMod val="50000"/>
                  </a:schemeClr>
                </a:solidFill>
              </a:rPr>
              <a:t> help improve your Chinese.</a:t>
            </a:r>
            <a:endParaRPr sz="2400">
              <a:solidFill>
                <a:schemeClr val="accent1">
                  <a:lumMod val="50000"/>
                </a:schemeClr>
              </a:solidFill>
            </a:endParaRPr>
          </a:p>
        </p:txBody>
      </p:sp>
      <p:sp>
        <p:nvSpPr>
          <p:cNvPr id="58" name="文本框 57"/>
          <p:cNvSpPr txBox="1"/>
          <p:nvPr/>
        </p:nvSpPr>
        <p:spPr>
          <a:xfrm>
            <a:off x="448310" y="1097280"/>
            <a:ext cx="11324590" cy="460375"/>
          </a:xfrm>
          <a:prstGeom prst="rect">
            <a:avLst/>
          </a:prstGeom>
          <a:noFill/>
          <a:ln>
            <a:solidFill>
              <a:schemeClr val="accent1"/>
            </a:solidFill>
          </a:ln>
        </p:spPr>
        <p:txBody>
          <a:bodyPr wrap="square" rtlCol="0" anchor="t">
            <a:spAutoFit/>
          </a:bodyPr>
          <a:p>
            <a:r>
              <a:rPr lang="zh-CN" altLang="en-US" sz="2400"/>
              <a:t>注意语言准确和语义连贯，使全文表意清楚，文气通畅，读起来一气呵成。</a:t>
            </a:r>
            <a:endParaRPr lang="zh-CN" altLang="en-US" sz="2400"/>
          </a:p>
        </p:txBody>
      </p:sp>
      <p:sp>
        <p:nvSpPr>
          <p:cNvPr id="61" name="文本框 60"/>
          <p:cNvSpPr txBox="1"/>
          <p:nvPr/>
        </p:nvSpPr>
        <p:spPr>
          <a:xfrm>
            <a:off x="3145790" y="2146300"/>
            <a:ext cx="1352550" cy="460375"/>
          </a:xfrm>
          <a:prstGeom prst="rect">
            <a:avLst/>
          </a:prstGeom>
          <a:noFill/>
        </p:spPr>
        <p:txBody>
          <a:bodyPr wrap="none" rtlCol="0" anchor="t">
            <a:spAutoFit/>
          </a:bodyPr>
          <a:p>
            <a:r>
              <a:rPr sz="2400">
                <a:solidFill>
                  <a:schemeClr val="accent1">
                    <a:lumMod val="50000"/>
                  </a:schemeClr>
                </a:solidFill>
                <a:sym typeface="+mn-ea"/>
              </a:rPr>
              <a:t>donation</a:t>
            </a:r>
            <a:endParaRPr lang="zh-CN" altLang="en-US" sz="2400">
              <a:solidFill>
                <a:schemeClr val="accent1">
                  <a:lumMod val="50000"/>
                </a:schemeClr>
              </a:solidFill>
              <a:sym typeface="+mn-ea"/>
            </a:endParaRPr>
          </a:p>
        </p:txBody>
      </p:sp>
      <p:sp>
        <p:nvSpPr>
          <p:cNvPr id="62" name="文本框 61"/>
          <p:cNvSpPr txBox="1"/>
          <p:nvPr/>
        </p:nvSpPr>
        <p:spPr>
          <a:xfrm>
            <a:off x="5502275" y="2146300"/>
            <a:ext cx="1216660" cy="460375"/>
          </a:xfrm>
          <a:prstGeom prst="rect">
            <a:avLst/>
          </a:prstGeom>
          <a:noFill/>
        </p:spPr>
        <p:txBody>
          <a:bodyPr wrap="none" rtlCol="0" anchor="t">
            <a:spAutoFit/>
          </a:bodyPr>
          <a:p>
            <a:r>
              <a:rPr sz="2400">
                <a:solidFill>
                  <a:schemeClr val="accent1">
                    <a:lumMod val="50000"/>
                  </a:schemeClr>
                </a:solidFill>
                <a:sym typeface="+mn-ea"/>
              </a:rPr>
              <a:t>donator</a:t>
            </a:r>
            <a:endParaRPr lang="zh-CN" altLang="en-US" sz="2400">
              <a:solidFill>
                <a:schemeClr val="accent1">
                  <a:lumMod val="50000"/>
                </a:schemeClr>
              </a:solidFill>
              <a:sym typeface="+mn-ea"/>
            </a:endParaRPr>
          </a:p>
        </p:txBody>
      </p:sp>
      <p:sp>
        <p:nvSpPr>
          <p:cNvPr id="63" name="文本框 62"/>
          <p:cNvSpPr txBox="1"/>
          <p:nvPr/>
        </p:nvSpPr>
        <p:spPr>
          <a:xfrm>
            <a:off x="2268220" y="3419475"/>
            <a:ext cx="5519420" cy="460375"/>
          </a:xfrm>
          <a:prstGeom prst="rect">
            <a:avLst/>
          </a:prstGeom>
          <a:noFill/>
        </p:spPr>
        <p:txBody>
          <a:bodyPr wrap="none" rtlCol="0" anchor="t">
            <a:spAutoFit/>
          </a:bodyPr>
          <a:p>
            <a:r>
              <a:rPr sz="2400">
                <a:solidFill>
                  <a:schemeClr val="accent1">
                    <a:lumMod val="50000"/>
                  </a:schemeClr>
                </a:solidFill>
                <a:sym typeface="+mn-ea"/>
              </a:rPr>
              <a:t>give away/contribute to</a:t>
            </a:r>
            <a:r>
              <a:rPr lang="en-US" sz="2400">
                <a:solidFill>
                  <a:schemeClr val="accent1">
                    <a:lumMod val="50000"/>
                  </a:schemeClr>
                </a:solidFill>
                <a:sym typeface="+mn-ea"/>
              </a:rPr>
              <a:t>/</a:t>
            </a:r>
            <a:r>
              <a:rPr sz="2400">
                <a:solidFill>
                  <a:schemeClr val="accent1">
                    <a:lumMod val="50000"/>
                  </a:schemeClr>
                </a:solidFill>
                <a:sym typeface="+mn-ea"/>
              </a:rPr>
              <a:t>subscribe/ raise</a:t>
            </a:r>
            <a:endParaRPr lang="zh-CN" altLang="en-US" sz="2400">
              <a:solidFill>
                <a:schemeClr val="accent1">
                  <a:lumMod val="50000"/>
                </a:schemeClr>
              </a:solidFill>
              <a:sym typeface="+mn-ea"/>
            </a:endParaRPr>
          </a:p>
        </p:txBody>
      </p:sp>
      <p:sp>
        <p:nvSpPr>
          <p:cNvPr id="64" name="文本框 63"/>
          <p:cNvSpPr txBox="1"/>
          <p:nvPr/>
        </p:nvSpPr>
        <p:spPr>
          <a:xfrm>
            <a:off x="726440" y="2553970"/>
            <a:ext cx="2180590" cy="460375"/>
          </a:xfrm>
          <a:prstGeom prst="rect">
            <a:avLst/>
          </a:prstGeom>
          <a:noFill/>
        </p:spPr>
        <p:txBody>
          <a:bodyPr wrap="none" rtlCol="0" anchor="t">
            <a:spAutoFit/>
          </a:bodyPr>
          <a:p>
            <a:r>
              <a:rPr sz="2400">
                <a:solidFill>
                  <a:schemeClr val="accent1">
                    <a:lumMod val="50000"/>
                  </a:schemeClr>
                </a:solidFill>
                <a:sym typeface="+mn-ea"/>
              </a:rPr>
              <a:t>donate...to...　</a:t>
            </a:r>
            <a:endParaRPr lang="zh-CN" altLang="en-US" sz="2400">
              <a:solidFill>
                <a:schemeClr val="accent1">
                  <a:lumMod val="50000"/>
                </a:schemeClr>
              </a:solidFill>
              <a:sym typeface="+mn-ea"/>
            </a:endParaRPr>
          </a:p>
        </p:txBody>
      </p:sp>
      <p:sp>
        <p:nvSpPr>
          <p:cNvPr id="65" name="文本框 64"/>
          <p:cNvSpPr txBox="1"/>
          <p:nvPr/>
        </p:nvSpPr>
        <p:spPr>
          <a:xfrm>
            <a:off x="721995" y="3014345"/>
            <a:ext cx="2774950" cy="460375"/>
          </a:xfrm>
          <a:prstGeom prst="rect">
            <a:avLst/>
          </a:prstGeom>
          <a:noFill/>
        </p:spPr>
        <p:txBody>
          <a:bodyPr wrap="none" rtlCol="0" anchor="t">
            <a:spAutoFit/>
          </a:bodyPr>
          <a:p>
            <a:r>
              <a:rPr sz="2400">
                <a:solidFill>
                  <a:schemeClr val="accent1">
                    <a:lumMod val="50000"/>
                  </a:schemeClr>
                </a:solidFill>
                <a:sym typeface="+mn-ea"/>
              </a:rPr>
              <a:t>make a donation to</a:t>
            </a:r>
            <a:endParaRPr lang="zh-CN" altLang="en-US" sz="2400">
              <a:solidFill>
                <a:schemeClr val="accent1">
                  <a:lumMod val="50000"/>
                </a:schemeClr>
              </a:solidFill>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down)">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down)">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down)">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down)">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7">
                                            <p:txEl>
                                              <p:pRg st="7" end="7"/>
                                            </p:txEl>
                                          </p:spTgt>
                                        </p:tgtEl>
                                        <p:attrNameLst>
                                          <p:attrName>style.visibility</p:attrName>
                                        </p:attrNameLst>
                                      </p:cBhvr>
                                      <p:to>
                                        <p:strVal val="visible"/>
                                      </p:to>
                                    </p:set>
                                    <p:animEffect transition="in" filter="wipe(down)">
                                      <p:cBhvr>
                                        <p:cTn id="32" dur="500"/>
                                        <p:tgtEl>
                                          <p:spTgt spid="5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7">
                                            <p:txEl>
                                              <p:pRg st="9" end="9"/>
                                            </p:txEl>
                                          </p:spTgt>
                                        </p:tgtEl>
                                        <p:attrNameLst>
                                          <p:attrName>style.visibility</p:attrName>
                                        </p:attrNameLst>
                                      </p:cBhvr>
                                      <p:to>
                                        <p:strVal val="visible"/>
                                      </p:to>
                                    </p:set>
                                    <p:animEffect transition="in" filter="wipe(down)">
                                      <p:cBhvr>
                                        <p:cTn id="37" dur="500"/>
                                        <p:tgtEl>
                                          <p:spTgt spid="57">
                                            <p:txEl>
                                              <p:pRg st="9" end="9"/>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57">
                                            <p:txEl>
                                              <p:pRg st="10" end="10"/>
                                            </p:txEl>
                                          </p:spTgt>
                                        </p:tgtEl>
                                        <p:attrNameLst>
                                          <p:attrName>style.visibility</p:attrName>
                                        </p:attrNameLst>
                                      </p:cBhvr>
                                      <p:to>
                                        <p:strVal val="visible"/>
                                      </p:to>
                                    </p:set>
                                    <p:animEffect transition="in" filter="wipe(down)">
                                      <p:cBhvr>
                                        <p:cTn id="40" dur="500"/>
                                        <p:tgtEl>
                                          <p:spTgt spid="5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1" grpId="1"/>
      <p:bldP spid="62" grpId="0"/>
      <p:bldP spid="62" grpId="1"/>
      <p:bldP spid="64" grpId="0"/>
      <p:bldP spid="64" grpId="1"/>
      <p:bldP spid="65" grpId="0"/>
      <p:bldP spid="65" grpId="1"/>
      <p:bldP spid="63" grpId="0"/>
      <p:bldP spid="6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0" name="标题 59"/>
          <p:cNvSpPr>
            <a:spLocks noGrp="1"/>
          </p:cNvSpPr>
          <p:nvPr>
            <p:ph type="title"/>
          </p:nvPr>
        </p:nvSpPr>
        <p:spPr>
          <a:xfrm>
            <a:off x="1830705" y="385445"/>
            <a:ext cx="6858635" cy="664845"/>
          </a:xfrm>
        </p:spPr>
        <p:txBody>
          <a:bodyPr>
            <a:normAutofit/>
          </a:bodyPr>
          <a:lstStyle/>
          <a:p>
            <a:r>
              <a:rPr kumimoji="1" lang="en-US" altLang="zh-CN" sz="3200" smtClean="0">
                <a:solidFill>
                  <a:schemeClr val="accent1">
                    <a:lumMod val="50000"/>
                  </a:schemeClr>
                </a:solidFill>
              </a:rPr>
              <a:t>5. </a:t>
            </a:r>
            <a:r>
              <a:rPr kumimoji="1" lang="zh-CN" altLang="en-US" sz="3200" smtClean="0">
                <a:solidFill>
                  <a:schemeClr val="accent1">
                    <a:lumMod val="50000"/>
                  </a:schemeClr>
                </a:solidFill>
              </a:rPr>
              <a:t>语言简洁 （Conciseness）</a:t>
            </a:r>
            <a:endParaRPr kumimoji="1" lang="zh-CN" altLang="en-US" sz="3200" smtClean="0">
              <a:solidFill>
                <a:schemeClr val="accent1">
                  <a:lumMod val="50000"/>
                </a:schemeClr>
              </a:solidFill>
            </a:endParaRPr>
          </a:p>
        </p:txBody>
      </p:sp>
      <p:grpSp>
        <p:nvGrpSpPr>
          <p:cNvPr id="74" name="组合 2"/>
          <p:cNvGrpSpPr>
            <a:grpSpLocks noChangeAspect="1"/>
          </p:cNvGrpSpPr>
          <p:nvPr/>
        </p:nvGrpSpPr>
        <p:grpSpPr>
          <a:xfrm>
            <a:off x="0" y="103505"/>
            <a:ext cx="1830705" cy="993775"/>
            <a:chOff x="3719513" y="1468438"/>
            <a:chExt cx="4759325" cy="3927476"/>
          </a:xfrm>
        </p:grpSpPr>
        <p:sp>
          <p:nvSpPr>
            <p:cNvPr id="75" name="任意多边形 4"/>
            <p:cNvSpPr/>
            <p:nvPr/>
          </p:nvSpPr>
          <p:spPr bwMode="auto">
            <a:xfrm>
              <a:off x="5632451" y="1485901"/>
              <a:ext cx="363538" cy="696913"/>
            </a:xfrm>
            <a:custGeom>
              <a:avLst/>
              <a:gdLst>
                <a:gd name="T0" fmla="*/ 221 w 229"/>
                <a:gd name="T1" fmla="*/ 439 h 439"/>
                <a:gd name="T2" fmla="*/ 0 w 229"/>
                <a:gd name="T3" fmla="*/ 4 h 439"/>
                <a:gd name="T4" fmla="*/ 8 w 229"/>
                <a:gd name="T5" fmla="*/ 0 h 439"/>
                <a:gd name="T6" fmla="*/ 229 w 229"/>
                <a:gd name="T7" fmla="*/ 436 h 439"/>
                <a:gd name="T8" fmla="*/ 221 w 229"/>
                <a:gd name="T9" fmla="*/ 439 h 439"/>
              </a:gdLst>
              <a:ahLst/>
              <a:cxnLst>
                <a:cxn ang="0">
                  <a:pos x="T0" y="T1"/>
                </a:cxn>
                <a:cxn ang="0">
                  <a:pos x="T2" y="T3"/>
                </a:cxn>
                <a:cxn ang="0">
                  <a:pos x="T4" y="T5"/>
                </a:cxn>
                <a:cxn ang="0">
                  <a:pos x="T6" y="T7"/>
                </a:cxn>
                <a:cxn ang="0">
                  <a:pos x="T8" y="T9"/>
                </a:cxn>
              </a:cxnLst>
              <a:rect l="0" t="0" r="r" b="b"/>
              <a:pathLst>
                <a:path w="229" h="439">
                  <a:moveTo>
                    <a:pt x="221" y="439"/>
                  </a:moveTo>
                  <a:lnTo>
                    <a:pt x="0" y="4"/>
                  </a:lnTo>
                  <a:lnTo>
                    <a:pt x="8" y="0"/>
                  </a:lnTo>
                  <a:lnTo>
                    <a:pt x="229" y="436"/>
                  </a:lnTo>
                  <a:lnTo>
                    <a:pt x="221" y="439"/>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6" name="任意多边形 5"/>
            <p:cNvSpPr/>
            <p:nvPr/>
          </p:nvSpPr>
          <p:spPr bwMode="auto">
            <a:xfrm>
              <a:off x="5892801" y="1982788"/>
              <a:ext cx="103188" cy="103188"/>
            </a:xfrm>
            <a:custGeom>
              <a:avLst/>
              <a:gdLst>
                <a:gd name="T0" fmla="*/ 17 w 17"/>
                <a:gd name="T1" fmla="*/ 10 h 17"/>
                <a:gd name="T2" fmla="*/ 7 w 17"/>
                <a:gd name="T3" fmla="*/ 2 h 17"/>
                <a:gd name="T4" fmla="*/ 6 w 17"/>
                <a:gd name="T5" fmla="*/ 17 h 17"/>
                <a:gd name="T6" fmla="*/ 17 w 17"/>
                <a:gd name="T7" fmla="*/ 10 h 17"/>
              </a:gdLst>
              <a:ahLst/>
              <a:cxnLst>
                <a:cxn ang="0">
                  <a:pos x="T0" y="T1"/>
                </a:cxn>
                <a:cxn ang="0">
                  <a:pos x="T2" y="T3"/>
                </a:cxn>
                <a:cxn ang="0">
                  <a:pos x="T4" y="T5"/>
                </a:cxn>
                <a:cxn ang="0">
                  <a:pos x="T6" y="T7"/>
                </a:cxn>
              </a:cxnLst>
              <a:rect l="0" t="0" r="r" b="b"/>
              <a:pathLst>
                <a:path w="17" h="17">
                  <a:moveTo>
                    <a:pt x="17" y="10"/>
                  </a:moveTo>
                  <a:cubicBezTo>
                    <a:pt x="17" y="10"/>
                    <a:pt x="15" y="0"/>
                    <a:pt x="7" y="2"/>
                  </a:cubicBezTo>
                  <a:cubicBezTo>
                    <a:pt x="0" y="4"/>
                    <a:pt x="6" y="17"/>
                    <a:pt x="6" y="17"/>
                  </a:cubicBezTo>
                  <a:lnTo>
                    <a:pt x="17"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7" name="任意多边形 6"/>
            <p:cNvSpPr/>
            <p:nvPr/>
          </p:nvSpPr>
          <p:spPr bwMode="auto">
            <a:xfrm>
              <a:off x="4810126" y="2662238"/>
              <a:ext cx="338138" cy="684213"/>
            </a:xfrm>
            <a:custGeom>
              <a:avLst/>
              <a:gdLst>
                <a:gd name="T0" fmla="*/ 45 w 56"/>
                <a:gd name="T1" fmla="*/ 43 h 113"/>
                <a:gd name="T2" fmla="*/ 53 w 56"/>
                <a:gd name="T3" fmla="*/ 13 h 113"/>
                <a:gd name="T4" fmla="*/ 43 w 56"/>
                <a:gd name="T5" fmla="*/ 2 h 113"/>
                <a:gd name="T6" fmla="*/ 31 w 56"/>
                <a:gd name="T7" fmla="*/ 3 h 113"/>
                <a:gd name="T8" fmla="*/ 23 w 56"/>
                <a:gd name="T9" fmla="*/ 39 h 113"/>
                <a:gd name="T10" fmla="*/ 17 w 56"/>
                <a:gd name="T11" fmla="*/ 52 h 113"/>
                <a:gd name="T12" fmla="*/ 1 w 56"/>
                <a:gd name="T13" fmla="*/ 83 h 113"/>
                <a:gd name="T14" fmla="*/ 19 w 56"/>
                <a:gd name="T15" fmla="*/ 110 h 113"/>
                <a:gd name="T16" fmla="*/ 56 w 56"/>
                <a:gd name="T17" fmla="*/ 84 h 113"/>
                <a:gd name="T18" fmla="*/ 45 w 56"/>
                <a:gd name="T19" fmla="*/ 4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13">
                  <a:moveTo>
                    <a:pt x="45" y="43"/>
                  </a:moveTo>
                  <a:cubicBezTo>
                    <a:pt x="53" y="26"/>
                    <a:pt x="54" y="23"/>
                    <a:pt x="53" y="13"/>
                  </a:cubicBezTo>
                  <a:cubicBezTo>
                    <a:pt x="52" y="7"/>
                    <a:pt x="48" y="4"/>
                    <a:pt x="43" y="2"/>
                  </a:cubicBezTo>
                  <a:cubicBezTo>
                    <a:pt x="40" y="1"/>
                    <a:pt x="37" y="0"/>
                    <a:pt x="31" y="3"/>
                  </a:cubicBezTo>
                  <a:cubicBezTo>
                    <a:pt x="12" y="13"/>
                    <a:pt x="24" y="32"/>
                    <a:pt x="23" y="39"/>
                  </a:cubicBezTo>
                  <a:cubicBezTo>
                    <a:pt x="22" y="43"/>
                    <a:pt x="20" y="48"/>
                    <a:pt x="17" y="52"/>
                  </a:cubicBezTo>
                  <a:cubicBezTo>
                    <a:pt x="9" y="61"/>
                    <a:pt x="1" y="71"/>
                    <a:pt x="1" y="83"/>
                  </a:cubicBezTo>
                  <a:cubicBezTo>
                    <a:pt x="0" y="95"/>
                    <a:pt x="8" y="106"/>
                    <a:pt x="19" y="110"/>
                  </a:cubicBezTo>
                  <a:cubicBezTo>
                    <a:pt x="30" y="113"/>
                    <a:pt x="56" y="108"/>
                    <a:pt x="56" y="84"/>
                  </a:cubicBezTo>
                  <a:cubicBezTo>
                    <a:pt x="56" y="61"/>
                    <a:pt x="41" y="52"/>
                    <a:pt x="45" y="4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8" name="任意多边形 7"/>
            <p:cNvSpPr/>
            <p:nvPr/>
          </p:nvSpPr>
          <p:spPr bwMode="auto">
            <a:xfrm>
              <a:off x="3719513" y="2352676"/>
              <a:ext cx="4759325" cy="3043238"/>
            </a:xfrm>
            <a:custGeom>
              <a:avLst/>
              <a:gdLst>
                <a:gd name="T0" fmla="*/ 777 w 786"/>
                <a:gd name="T1" fmla="*/ 54 h 502"/>
                <a:gd name="T2" fmla="*/ 500 w 786"/>
                <a:gd name="T3" fmla="*/ 2 h 502"/>
                <a:gd name="T4" fmla="*/ 491 w 786"/>
                <a:gd name="T5" fmla="*/ 13 h 502"/>
                <a:gd name="T6" fmla="*/ 508 w 786"/>
                <a:gd name="T7" fmla="*/ 49 h 502"/>
                <a:gd name="T8" fmla="*/ 504 w 786"/>
                <a:gd name="T9" fmla="*/ 60 h 502"/>
                <a:gd name="T10" fmla="*/ 6 w 786"/>
                <a:gd name="T11" fmla="*/ 289 h 502"/>
                <a:gd name="T12" fmla="*/ 2 w 786"/>
                <a:gd name="T13" fmla="*/ 300 h 502"/>
                <a:gd name="T14" fmla="*/ 93 w 786"/>
                <a:gd name="T15" fmla="*/ 496 h 502"/>
                <a:gd name="T16" fmla="*/ 104 w 786"/>
                <a:gd name="T17" fmla="*/ 500 h 502"/>
                <a:gd name="T18" fmla="*/ 601 w 786"/>
                <a:gd name="T19" fmla="*/ 271 h 502"/>
                <a:gd name="T20" fmla="*/ 612 w 786"/>
                <a:gd name="T21" fmla="*/ 275 h 502"/>
                <a:gd name="T22" fmla="*/ 628 w 786"/>
                <a:gd name="T23" fmla="*/ 310 h 502"/>
                <a:gd name="T24" fmla="*/ 643 w 786"/>
                <a:gd name="T25" fmla="*/ 311 h 502"/>
                <a:gd name="T26" fmla="*/ 783 w 786"/>
                <a:gd name="T27" fmla="*/ 66 h 502"/>
                <a:gd name="T28" fmla="*/ 777 w 786"/>
                <a:gd name="T29" fmla="*/ 5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6" h="502">
                  <a:moveTo>
                    <a:pt x="777" y="54"/>
                  </a:moveTo>
                  <a:cubicBezTo>
                    <a:pt x="500" y="2"/>
                    <a:pt x="500" y="2"/>
                    <a:pt x="500" y="2"/>
                  </a:cubicBezTo>
                  <a:cubicBezTo>
                    <a:pt x="494" y="0"/>
                    <a:pt x="488" y="7"/>
                    <a:pt x="491" y="13"/>
                  </a:cubicBezTo>
                  <a:cubicBezTo>
                    <a:pt x="508" y="49"/>
                    <a:pt x="508" y="49"/>
                    <a:pt x="508" y="49"/>
                  </a:cubicBezTo>
                  <a:cubicBezTo>
                    <a:pt x="510" y="53"/>
                    <a:pt x="508" y="58"/>
                    <a:pt x="504" y="60"/>
                  </a:cubicBezTo>
                  <a:cubicBezTo>
                    <a:pt x="6" y="289"/>
                    <a:pt x="6" y="289"/>
                    <a:pt x="6" y="289"/>
                  </a:cubicBezTo>
                  <a:cubicBezTo>
                    <a:pt x="2" y="291"/>
                    <a:pt x="0" y="296"/>
                    <a:pt x="2" y="300"/>
                  </a:cubicBezTo>
                  <a:cubicBezTo>
                    <a:pt x="93" y="496"/>
                    <a:pt x="93" y="496"/>
                    <a:pt x="93" y="496"/>
                  </a:cubicBezTo>
                  <a:cubicBezTo>
                    <a:pt x="94" y="500"/>
                    <a:pt x="99" y="502"/>
                    <a:pt x="104" y="500"/>
                  </a:cubicBezTo>
                  <a:cubicBezTo>
                    <a:pt x="601" y="271"/>
                    <a:pt x="601" y="271"/>
                    <a:pt x="601" y="271"/>
                  </a:cubicBezTo>
                  <a:cubicBezTo>
                    <a:pt x="605" y="269"/>
                    <a:pt x="610" y="270"/>
                    <a:pt x="612" y="275"/>
                  </a:cubicBezTo>
                  <a:cubicBezTo>
                    <a:pt x="628" y="310"/>
                    <a:pt x="628" y="310"/>
                    <a:pt x="628" y="310"/>
                  </a:cubicBezTo>
                  <a:cubicBezTo>
                    <a:pt x="631" y="316"/>
                    <a:pt x="640" y="317"/>
                    <a:pt x="643" y="311"/>
                  </a:cubicBezTo>
                  <a:cubicBezTo>
                    <a:pt x="783" y="66"/>
                    <a:pt x="783" y="66"/>
                    <a:pt x="783" y="66"/>
                  </a:cubicBezTo>
                  <a:cubicBezTo>
                    <a:pt x="786" y="61"/>
                    <a:pt x="783" y="55"/>
                    <a:pt x="777" y="5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9" name="任意多边形 8"/>
            <p:cNvSpPr/>
            <p:nvPr/>
          </p:nvSpPr>
          <p:spPr bwMode="auto">
            <a:xfrm>
              <a:off x="4264026" y="3111501"/>
              <a:ext cx="152400" cy="144463"/>
            </a:xfrm>
            <a:custGeom>
              <a:avLst/>
              <a:gdLst>
                <a:gd name="T0" fmla="*/ 0 w 96"/>
                <a:gd name="T1" fmla="*/ 30 h 91"/>
                <a:gd name="T2" fmla="*/ 61 w 96"/>
                <a:gd name="T3" fmla="*/ 0 h 91"/>
                <a:gd name="T4" fmla="*/ 96 w 96"/>
                <a:gd name="T5" fmla="*/ 61 h 91"/>
                <a:gd name="T6" fmla="*/ 35 w 96"/>
                <a:gd name="T7" fmla="*/ 91 h 91"/>
                <a:gd name="T8" fmla="*/ 0 w 96"/>
                <a:gd name="T9" fmla="*/ 30 h 91"/>
              </a:gdLst>
              <a:ahLst/>
              <a:cxnLst>
                <a:cxn ang="0">
                  <a:pos x="T0" y="T1"/>
                </a:cxn>
                <a:cxn ang="0">
                  <a:pos x="T2" y="T3"/>
                </a:cxn>
                <a:cxn ang="0">
                  <a:pos x="T4" y="T5"/>
                </a:cxn>
                <a:cxn ang="0">
                  <a:pos x="T6" y="T7"/>
                </a:cxn>
                <a:cxn ang="0">
                  <a:pos x="T8" y="T9"/>
                </a:cxn>
              </a:cxnLst>
              <a:rect l="0" t="0" r="r" b="b"/>
              <a:pathLst>
                <a:path w="96" h="91">
                  <a:moveTo>
                    <a:pt x="0" y="30"/>
                  </a:moveTo>
                  <a:lnTo>
                    <a:pt x="61" y="0"/>
                  </a:lnTo>
                  <a:lnTo>
                    <a:pt x="96" y="61"/>
                  </a:lnTo>
                  <a:lnTo>
                    <a:pt x="35" y="91"/>
                  </a:lnTo>
                  <a:lnTo>
                    <a:pt x="0" y="30"/>
                  </a:lnTo>
                  <a:close/>
                </a:path>
              </a:pathLst>
            </a:custGeom>
            <a:solidFill>
              <a:srgbClr val="632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0" name="任意多边形 9"/>
            <p:cNvSpPr/>
            <p:nvPr/>
          </p:nvSpPr>
          <p:spPr bwMode="auto">
            <a:xfrm>
              <a:off x="5238751" y="4025901"/>
              <a:ext cx="200025" cy="115888"/>
            </a:xfrm>
            <a:custGeom>
              <a:avLst/>
              <a:gdLst>
                <a:gd name="T0" fmla="*/ 0 w 33"/>
                <a:gd name="T1" fmla="*/ 10 h 19"/>
                <a:gd name="T2" fmla="*/ 4 w 33"/>
                <a:gd name="T3" fmla="*/ 19 h 19"/>
                <a:gd name="T4" fmla="*/ 33 w 33"/>
                <a:gd name="T5" fmla="*/ 6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6"/>
                    <a:pt x="33" y="6"/>
                    <a:pt x="33" y="6"/>
                  </a:cubicBezTo>
                  <a:cubicBezTo>
                    <a:pt x="33" y="6"/>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1" name="任意多边形 10"/>
            <p:cNvSpPr/>
            <p:nvPr/>
          </p:nvSpPr>
          <p:spPr bwMode="auto">
            <a:xfrm>
              <a:off x="3979863" y="3946526"/>
              <a:ext cx="109538" cy="92075"/>
            </a:xfrm>
            <a:custGeom>
              <a:avLst/>
              <a:gdLst>
                <a:gd name="T0" fmla="*/ 15 w 18"/>
                <a:gd name="T1" fmla="*/ 0 h 15"/>
                <a:gd name="T2" fmla="*/ 10 w 18"/>
                <a:gd name="T3" fmla="*/ 13 h 15"/>
                <a:gd name="T4" fmla="*/ 0 w 18"/>
                <a:gd name="T5" fmla="*/ 2 h 15"/>
                <a:gd name="T6" fmla="*/ 15 w 18"/>
                <a:gd name="T7" fmla="*/ 0 h 15"/>
              </a:gdLst>
              <a:ahLst/>
              <a:cxnLst>
                <a:cxn ang="0">
                  <a:pos x="T0" y="T1"/>
                </a:cxn>
                <a:cxn ang="0">
                  <a:pos x="T2" y="T3"/>
                </a:cxn>
                <a:cxn ang="0">
                  <a:pos x="T4" y="T5"/>
                </a:cxn>
                <a:cxn ang="0">
                  <a:pos x="T6" y="T7"/>
                </a:cxn>
              </a:cxnLst>
              <a:rect l="0" t="0" r="r" b="b"/>
              <a:pathLst>
                <a:path w="18" h="15">
                  <a:moveTo>
                    <a:pt x="15" y="0"/>
                  </a:moveTo>
                  <a:cubicBezTo>
                    <a:pt x="15" y="0"/>
                    <a:pt x="18" y="11"/>
                    <a:pt x="10" y="13"/>
                  </a:cubicBezTo>
                  <a:cubicBezTo>
                    <a:pt x="3" y="15"/>
                    <a:pt x="0" y="2"/>
                    <a:pt x="0" y="2"/>
                  </a:cubicBezTo>
                  <a:lnTo>
                    <a:pt x="15"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2" name="任意多边形 11"/>
            <p:cNvSpPr/>
            <p:nvPr/>
          </p:nvSpPr>
          <p:spPr bwMode="auto">
            <a:xfrm>
              <a:off x="5118101" y="4165601"/>
              <a:ext cx="200025" cy="96838"/>
            </a:xfrm>
            <a:custGeom>
              <a:avLst/>
              <a:gdLst>
                <a:gd name="T0" fmla="*/ 0 w 33"/>
                <a:gd name="T1" fmla="*/ 8 h 16"/>
                <a:gd name="T2" fmla="*/ 3 w 33"/>
                <a:gd name="T3" fmla="*/ 16 h 16"/>
                <a:gd name="T4" fmla="*/ 33 w 33"/>
                <a:gd name="T5" fmla="*/ 7 h 16"/>
                <a:gd name="T6" fmla="*/ 22 w 33"/>
                <a:gd name="T7" fmla="*/ 1 h 16"/>
                <a:gd name="T8" fmla="*/ 6 w 33"/>
                <a:gd name="T9" fmla="*/ 4 h 16"/>
                <a:gd name="T10" fmla="*/ 0 w 33"/>
                <a:gd name="T11" fmla="*/ 8 h 16"/>
              </a:gdLst>
              <a:ahLst/>
              <a:cxnLst>
                <a:cxn ang="0">
                  <a:pos x="T0" y="T1"/>
                </a:cxn>
                <a:cxn ang="0">
                  <a:pos x="T2" y="T3"/>
                </a:cxn>
                <a:cxn ang="0">
                  <a:pos x="T4" y="T5"/>
                </a:cxn>
                <a:cxn ang="0">
                  <a:pos x="T6" y="T7"/>
                </a:cxn>
                <a:cxn ang="0">
                  <a:pos x="T8" y="T9"/>
                </a:cxn>
                <a:cxn ang="0">
                  <a:pos x="T10" y="T11"/>
                </a:cxn>
              </a:cxnLst>
              <a:rect l="0" t="0" r="r" b="b"/>
              <a:pathLst>
                <a:path w="33" h="16">
                  <a:moveTo>
                    <a:pt x="0" y="8"/>
                  </a:moveTo>
                  <a:cubicBezTo>
                    <a:pt x="3" y="16"/>
                    <a:pt x="3" y="16"/>
                    <a:pt x="3" y="16"/>
                  </a:cubicBezTo>
                  <a:cubicBezTo>
                    <a:pt x="33" y="7"/>
                    <a:pt x="33" y="7"/>
                    <a:pt x="33" y="7"/>
                  </a:cubicBezTo>
                  <a:cubicBezTo>
                    <a:pt x="33" y="7"/>
                    <a:pt x="33" y="0"/>
                    <a:pt x="22" y="1"/>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3" name="任意多边形 12"/>
            <p:cNvSpPr/>
            <p:nvPr/>
          </p:nvSpPr>
          <p:spPr bwMode="auto">
            <a:xfrm>
              <a:off x="4391026" y="3516313"/>
              <a:ext cx="939800"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5 w 155"/>
                <a:gd name="T11" fmla="*/ 53 h 95"/>
                <a:gd name="T12" fmla="*/ 76 w 155"/>
                <a:gd name="T13" fmla="*/ 77 h 95"/>
                <a:gd name="T14" fmla="*/ 92 w 155"/>
                <a:gd name="T15" fmla="*/ 59 h 95"/>
                <a:gd name="T16" fmla="*/ 46 w 155"/>
                <a:gd name="T17" fmla="*/ 38 h 95"/>
                <a:gd name="T18" fmla="*/ 51 w 155"/>
                <a:gd name="T19" fmla="*/ 34 h 95"/>
                <a:gd name="T20" fmla="*/ 101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7"/>
                    <a:pt x="6" y="26"/>
                    <a:pt x="6" y="28"/>
                  </a:cubicBezTo>
                  <a:cubicBezTo>
                    <a:pt x="6" y="28"/>
                    <a:pt x="4" y="41"/>
                    <a:pt x="15" y="53"/>
                  </a:cubicBezTo>
                  <a:cubicBezTo>
                    <a:pt x="27" y="67"/>
                    <a:pt x="76" y="77"/>
                    <a:pt x="76" y="77"/>
                  </a:cubicBezTo>
                  <a:cubicBezTo>
                    <a:pt x="73" y="77"/>
                    <a:pt x="92" y="59"/>
                    <a:pt x="92" y="59"/>
                  </a:cubicBezTo>
                  <a:cubicBezTo>
                    <a:pt x="92" y="59"/>
                    <a:pt x="45" y="44"/>
                    <a:pt x="46" y="38"/>
                  </a:cubicBezTo>
                  <a:cubicBezTo>
                    <a:pt x="46" y="35"/>
                    <a:pt x="50" y="33"/>
                    <a:pt x="51" y="34"/>
                  </a:cubicBezTo>
                  <a:cubicBezTo>
                    <a:pt x="101" y="45"/>
                    <a:pt x="101" y="45"/>
                    <a:pt x="101" y="45"/>
                  </a:cubicBezTo>
                  <a:cubicBezTo>
                    <a:pt x="101" y="45"/>
                    <a:pt x="106" y="60"/>
                    <a:pt x="114" y="69"/>
                  </a:cubicBezTo>
                  <a:cubicBezTo>
                    <a:pt x="127" y="83"/>
                    <a:pt x="141" y="95"/>
                    <a:pt x="141" y="95"/>
                  </a:cubicBezTo>
                  <a:cubicBezTo>
                    <a:pt x="155" y="88"/>
                    <a:pt x="155" y="88"/>
                    <a:pt x="155" y="88"/>
                  </a:cubicBezTo>
                  <a:lnTo>
                    <a:pt x="117" y="28"/>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4" name="任意多边形 13"/>
            <p:cNvSpPr/>
            <p:nvPr/>
          </p:nvSpPr>
          <p:spPr bwMode="auto">
            <a:xfrm>
              <a:off x="3973513" y="3275013"/>
              <a:ext cx="400050" cy="654050"/>
            </a:xfrm>
            <a:custGeom>
              <a:avLst/>
              <a:gdLst>
                <a:gd name="T0" fmla="*/ 40 w 66"/>
                <a:gd name="T1" fmla="*/ 0 h 108"/>
                <a:gd name="T2" fmla="*/ 53 w 66"/>
                <a:gd name="T3" fmla="*/ 28 h 108"/>
                <a:gd name="T4" fmla="*/ 21 w 66"/>
                <a:gd name="T5" fmla="*/ 61 h 108"/>
                <a:gd name="T6" fmla="*/ 14 w 66"/>
                <a:gd name="T7" fmla="*/ 107 h 108"/>
                <a:gd name="T8" fmla="*/ 0 w 66"/>
                <a:gd name="T9" fmla="*/ 108 h 108"/>
                <a:gd name="T10" fmla="*/ 1 w 66"/>
                <a:gd name="T11" fmla="*/ 61 h 108"/>
                <a:gd name="T12" fmla="*/ 3 w 66"/>
                <a:gd name="T13" fmla="*/ 53 h 108"/>
                <a:gd name="T14" fmla="*/ 24 w 66"/>
                <a:gd name="T15" fmla="*/ 23 h 108"/>
                <a:gd name="T16" fmla="*/ 40 w 66"/>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8">
                  <a:moveTo>
                    <a:pt x="40" y="0"/>
                  </a:moveTo>
                  <a:cubicBezTo>
                    <a:pt x="52" y="11"/>
                    <a:pt x="66" y="9"/>
                    <a:pt x="53" y="28"/>
                  </a:cubicBezTo>
                  <a:cubicBezTo>
                    <a:pt x="41" y="44"/>
                    <a:pt x="23" y="57"/>
                    <a:pt x="21" y="61"/>
                  </a:cubicBezTo>
                  <a:cubicBezTo>
                    <a:pt x="19" y="66"/>
                    <a:pt x="14" y="107"/>
                    <a:pt x="14" y="107"/>
                  </a:cubicBezTo>
                  <a:cubicBezTo>
                    <a:pt x="0" y="108"/>
                    <a:pt x="0" y="108"/>
                    <a:pt x="0" y="108"/>
                  </a:cubicBezTo>
                  <a:cubicBezTo>
                    <a:pt x="1" y="61"/>
                    <a:pt x="1" y="61"/>
                    <a:pt x="1" y="61"/>
                  </a:cubicBezTo>
                  <a:cubicBezTo>
                    <a:pt x="2" y="57"/>
                    <a:pt x="2" y="55"/>
                    <a:pt x="3" y="53"/>
                  </a:cubicBezTo>
                  <a:cubicBezTo>
                    <a:pt x="24" y="23"/>
                    <a:pt x="24" y="23"/>
                    <a:pt x="24" y="23"/>
                  </a:cubicBezTo>
                  <a:lnTo>
                    <a:pt x="40" y="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5" name="任意多边形 14"/>
            <p:cNvSpPr/>
            <p:nvPr/>
          </p:nvSpPr>
          <p:spPr bwMode="auto">
            <a:xfrm>
              <a:off x="3967163" y="3922713"/>
              <a:ext cx="122238" cy="53975"/>
            </a:xfrm>
            <a:custGeom>
              <a:avLst/>
              <a:gdLst>
                <a:gd name="T0" fmla="*/ 0 w 77"/>
                <a:gd name="T1" fmla="*/ 34 h 34"/>
                <a:gd name="T2" fmla="*/ 77 w 77"/>
                <a:gd name="T3" fmla="*/ 31 h 34"/>
                <a:gd name="T4" fmla="*/ 73 w 77"/>
                <a:gd name="T5" fmla="*/ 0 h 34"/>
                <a:gd name="T6" fmla="*/ 0 w 77"/>
                <a:gd name="T7" fmla="*/ 4 h 34"/>
                <a:gd name="T8" fmla="*/ 0 w 77"/>
                <a:gd name="T9" fmla="*/ 34 h 34"/>
              </a:gdLst>
              <a:ahLst/>
              <a:cxnLst>
                <a:cxn ang="0">
                  <a:pos x="T0" y="T1"/>
                </a:cxn>
                <a:cxn ang="0">
                  <a:pos x="T2" y="T3"/>
                </a:cxn>
                <a:cxn ang="0">
                  <a:pos x="T4" y="T5"/>
                </a:cxn>
                <a:cxn ang="0">
                  <a:pos x="T6" y="T7"/>
                </a:cxn>
                <a:cxn ang="0">
                  <a:pos x="T8" y="T9"/>
                </a:cxn>
              </a:cxnLst>
              <a:rect l="0" t="0" r="r" b="b"/>
              <a:pathLst>
                <a:path w="77" h="34">
                  <a:moveTo>
                    <a:pt x="0" y="34"/>
                  </a:moveTo>
                  <a:lnTo>
                    <a:pt x="77" y="31"/>
                  </a:lnTo>
                  <a:lnTo>
                    <a:pt x="73" y="0"/>
                  </a:lnTo>
                  <a:lnTo>
                    <a:pt x="0" y="4"/>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6" name="任意多边形 15"/>
            <p:cNvSpPr/>
            <p:nvPr/>
          </p:nvSpPr>
          <p:spPr bwMode="auto">
            <a:xfrm>
              <a:off x="4373563" y="2716213"/>
              <a:ext cx="303213" cy="588963"/>
            </a:xfrm>
            <a:custGeom>
              <a:avLst/>
              <a:gdLst>
                <a:gd name="T0" fmla="*/ 36 w 50"/>
                <a:gd name="T1" fmla="*/ 97 h 97"/>
                <a:gd name="T2" fmla="*/ 12 w 50"/>
                <a:gd name="T3" fmla="*/ 75 h 97"/>
                <a:gd name="T4" fmla="*/ 32 w 50"/>
                <a:gd name="T5" fmla="*/ 43 h 97"/>
                <a:gd name="T6" fmla="*/ 21 w 50"/>
                <a:gd name="T7" fmla="*/ 7 h 97"/>
                <a:gd name="T8" fmla="*/ 33 w 50"/>
                <a:gd name="T9" fmla="*/ 0 h 97"/>
                <a:gd name="T10" fmla="*/ 43 w 50"/>
                <a:gd name="T11" fmla="*/ 23 h 97"/>
                <a:gd name="T12" fmla="*/ 50 w 50"/>
                <a:gd name="T13" fmla="*/ 40 h 97"/>
                <a:gd name="T14" fmla="*/ 43 w 50"/>
                <a:gd name="T15" fmla="*/ 70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5"/>
                    <a:pt x="12" y="75"/>
                  </a:cubicBezTo>
                  <a:cubicBezTo>
                    <a:pt x="23" y="57"/>
                    <a:pt x="32" y="48"/>
                    <a:pt x="32" y="43"/>
                  </a:cubicBezTo>
                  <a:cubicBezTo>
                    <a:pt x="31" y="38"/>
                    <a:pt x="21" y="7"/>
                    <a:pt x="21" y="7"/>
                  </a:cubicBezTo>
                  <a:cubicBezTo>
                    <a:pt x="33" y="0"/>
                    <a:pt x="33" y="0"/>
                    <a:pt x="33" y="0"/>
                  </a:cubicBezTo>
                  <a:cubicBezTo>
                    <a:pt x="43" y="23"/>
                    <a:pt x="43" y="23"/>
                    <a:pt x="43" y="23"/>
                  </a:cubicBezTo>
                  <a:cubicBezTo>
                    <a:pt x="44" y="26"/>
                    <a:pt x="50" y="38"/>
                    <a:pt x="50" y="40"/>
                  </a:cubicBezTo>
                  <a:cubicBezTo>
                    <a:pt x="50" y="40"/>
                    <a:pt x="45" y="63"/>
                    <a:pt x="43" y="70"/>
                  </a:cubicBezTo>
                  <a:cubicBezTo>
                    <a:pt x="41" y="78"/>
                    <a:pt x="36" y="97"/>
                    <a:pt x="36" y="97"/>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7" name="任意多边形 16"/>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8" name="任意多边形 17"/>
            <p:cNvSpPr/>
            <p:nvPr/>
          </p:nvSpPr>
          <p:spPr bwMode="auto">
            <a:xfrm>
              <a:off x="4324351" y="3165476"/>
              <a:ext cx="279400" cy="490538"/>
            </a:xfrm>
            <a:custGeom>
              <a:avLst/>
              <a:gdLst>
                <a:gd name="T0" fmla="*/ 168 w 176"/>
                <a:gd name="T1" fmla="*/ 309 h 309"/>
                <a:gd name="T2" fmla="*/ 0 w 176"/>
                <a:gd name="T3" fmla="*/ 4 h 309"/>
                <a:gd name="T4" fmla="*/ 8 w 176"/>
                <a:gd name="T5" fmla="*/ 0 h 309"/>
                <a:gd name="T6" fmla="*/ 176 w 176"/>
                <a:gd name="T7" fmla="*/ 305 h 309"/>
                <a:gd name="T8" fmla="*/ 168 w 176"/>
                <a:gd name="T9" fmla="*/ 309 h 309"/>
              </a:gdLst>
              <a:ahLst/>
              <a:cxnLst>
                <a:cxn ang="0">
                  <a:pos x="T0" y="T1"/>
                </a:cxn>
                <a:cxn ang="0">
                  <a:pos x="T2" y="T3"/>
                </a:cxn>
                <a:cxn ang="0">
                  <a:pos x="T4" y="T5"/>
                </a:cxn>
                <a:cxn ang="0">
                  <a:pos x="T6" y="T7"/>
                </a:cxn>
                <a:cxn ang="0">
                  <a:pos x="T8" y="T9"/>
                </a:cxn>
              </a:cxnLst>
              <a:rect l="0" t="0" r="r" b="b"/>
              <a:pathLst>
                <a:path w="176" h="309">
                  <a:moveTo>
                    <a:pt x="168" y="309"/>
                  </a:moveTo>
                  <a:lnTo>
                    <a:pt x="0" y="4"/>
                  </a:lnTo>
                  <a:lnTo>
                    <a:pt x="8" y="0"/>
                  </a:lnTo>
                  <a:lnTo>
                    <a:pt x="176" y="305"/>
                  </a:lnTo>
                  <a:lnTo>
                    <a:pt x="168" y="309"/>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9" name="任意多边形 18"/>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0" name="任意多边形 19"/>
            <p:cNvSpPr/>
            <p:nvPr/>
          </p:nvSpPr>
          <p:spPr bwMode="auto">
            <a:xfrm>
              <a:off x="4343401" y="3208338"/>
              <a:ext cx="193675" cy="320675"/>
            </a:xfrm>
            <a:custGeom>
              <a:avLst/>
              <a:gdLst>
                <a:gd name="T0" fmla="*/ 5 w 32"/>
                <a:gd name="T1" fmla="*/ 0 h 53"/>
                <a:gd name="T2" fmla="*/ 0 w 32"/>
                <a:gd name="T3" fmla="*/ 2 h 53"/>
                <a:gd name="T4" fmla="*/ 20 w 32"/>
                <a:gd name="T5" fmla="*/ 48 h 53"/>
                <a:gd name="T6" fmla="*/ 29 w 32"/>
                <a:gd name="T7" fmla="*/ 53 h 53"/>
                <a:gd name="T8" fmla="*/ 31 w 32"/>
                <a:gd name="T9" fmla="*/ 52 h 53"/>
                <a:gd name="T10" fmla="*/ 32 w 32"/>
                <a:gd name="T11" fmla="*/ 41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2"/>
                    <a:pt x="0" y="2"/>
                    <a:pt x="0" y="2"/>
                  </a:cubicBezTo>
                  <a:cubicBezTo>
                    <a:pt x="20" y="48"/>
                    <a:pt x="20" y="48"/>
                    <a:pt x="20" y="48"/>
                  </a:cubicBezTo>
                  <a:cubicBezTo>
                    <a:pt x="29" y="53"/>
                    <a:pt x="29" y="53"/>
                    <a:pt x="29" y="53"/>
                  </a:cubicBezTo>
                  <a:cubicBezTo>
                    <a:pt x="30" y="53"/>
                    <a:pt x="31" y="53"/>
                    <a:pt x="31" y="52"/>
                  </a:cubicBezTo>
                  <a:cubicBezTo>
                    <a:pt x="32" y="41"/>
                    <a:pt x="32" y="41"/>
                    <a:pt x="32" y="41"/>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1" name="任意多边形 20"/>
            <p:cNvSpPr/>
            <p:nvPr/>
          </p:nvSpPr>
          <p:spPr bwMode="auto">
            <a:xfrm>
              <a:off x="4319588" y="3182938"/>
              <a:ext cx="84138" cy="85725"/>
            </a:xfrm>
            <a:custGeom>
              <a:avLst/>
              <a:gdLst>
                <a:gd name="T0" fmla="*/ 12 w 14"/>
                <a:gd name="T1" fmla="*/ 4 h 14"/>
                <a:gd name="T2" fmla="*/ 10 w 14"/>
                <a:gd name="T3" fmla="*/ 12 h 14"/>
                <a:gd name="T4" fmla="*/ 2 w 14"/>
                <a:gd name="T5" fmla="*/ 10 h 14"/>
                <a:gd name="T6" fmla="*/ 4 w 14"/>
                <a:gd name="T7" fmla="*/ 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4" y="7"/>
                    <a:pt x="13" y="11"/>
                    <a:pt x="10" y="12"/>
                  </a:cubicBezTo>
                  <a:cubicBezTo>
                    <a:pt x="7" y="14"/>
                    <a:pt x="3" y="13"/>
                    <a:pt x="2" y="10"/>
                  </a:cubicBezTo>
                  <a:cubicBezTo>
                    <a:pt x="0" y="7"/>
                    <a:pt x="1" y="3"/>
                    <a:pt x="4" y="2"/>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2" name="任意多边形 21"/>
            <p:cNvSpPr/>
            <p:nvPr/>
          </p:nvSpPr>
          <p:spPr bwMode="auto">
            <a:xfrm>
              <a:off x="4252913" y="3195638"/>
              <a:ext cx="90488" cy="115888"/>
            </a:xfrm>
            <a:custGeom>
              <a:avLst/>
              <a:gdLst>
                <a:gd name="T0" fmla="*/ 15 w 15"/>
                <a:gd name="T1" fmla="*/ 0 h 19"/>
                <a:gd name="T2" fmla="*/ 12 w 15"/>
                <a:gd name="T3" fmla="*/ 18 h 19"/>
                <a:gd name="T4" fmla="*/ 0 w 15"/>
                <a:gd name="T5" fmla="*/ 8 h 19"/>
                <a:gd name="T6" fmla="*/ 15 w 15"/>
                <a:gd name="T7" fmla="*/ 0 h 19"/>
              </a:gdLst>
              <a:ahLst/>
              <a:cxnLst>
                <a:cxn ang="0">
                  <a:pos x="T0" y="T1"/>
                </a:cxn>
                <a:cxn ang="0">
                  <a:pos x="T2" y="T3"/>
                </a:cxn>
                <a:cxn ang="0">
                  <a:pos x="T4" y="T5"/>
                </a:cxn>
                <a:cxn ang="0">
                  <a:pos x="T6" y="T7"/>
                </a:cxn>
              </a:cxnLst>
              <a:rect l="0" t="0" r="r" b="b"/>
              <a:pathLst>
                <a:path w="15" h="19">
                  <a:moveTo>
                    <a:pt x="15" y="0"/>
                  </a:moveTo>
                  <a:cubicBezTo>
                    <a:pt x="15" y="0"/>
                    <a:pt x="14" y="16"/>
                    <a:pt x="12" y="18"/>
                  </a:cubicBezTo>
                  <a:cubicBezTo>
                    <a:pt x="10" y="19"/>
                    <a:pt x="0" y="8"/>
                    <a:pt x="0" y="8"/>
                  </a:cubicBezTo>
                  <a:lnTo>
                    <a:pt x="15" y="0"/>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3" name="任意多边形 22"/>
            <p:cNvSpPr/>
            <p:nvPr/>
          </p:nvSpPr>
          <p:spPr bwMode="auto">
            <a:xfrm>
              <a:off x="4343401" y="3146426"/>
              <a:ext cx="114300" cy="98425"/>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4" y="16"/>
                    <a:pt x="17" y="15"/>
                  </a:cubicBezTo>
                  <a:cubicBezTo>
                    <a:pt x="19" y="14"/>
                    <a:pt x="15" y="0"/>
                    <a:pt x="15" y="0"/>
                  </a:cubicBezTo>
                  <a:lnTo>
                    <a:pt x="0" y="8"/>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4" name="任意多边形 23"/>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5" name="任意多边形 25"/>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6" name="任意多边形 26"/>
            <p:cNvSpPr/>
            <p:nvPr/>
          </p:nvSpPr>
          <p:spPr bwMode="auto">
            <a:xfrm>
              <a:off x="4464051" y="2649538"/>
              <a:ext cx="103188" cy="103188"/>
            </a:xfrm>
            <a:custGeom>
              <a:avLst/>
              <a:gdLst>
                <a:gd name="T0" fmla="*/ 17 w 17"/>
                <a:gd name="T1" fmla="*/ 11 h 17"/>
                <a:gd name="T2" fmla="*/ 8 w 17"/>
                <a:gd name="T3" fmla="*/ 3 h 17"/>
                <a:gd name="T4" fmla="*/ 6 w 17"/>
                <a:gd name="T5" fmla="*/ 17 h 17"/>
                <a:gd name="T6" fmla="*/ 17 w 17"/>
                <a:gd name="T7" fmla="*/ 11 h 17"/>
              </a:gdLst>
              <a:ahLst/>
              <a:cxnLst>
                <a:cxn ang="0">
                  <a:pos x="T0" y="T1"/>
                </a:cxn>
                <a:cxn ang="0">
                  <a:pos x="T2" y="T3"/>
                </a:cxn>
                <a:cxn ang="0">
                  <a:pos x="T4" y="T5"/>
                </a:cxn>
                <a:cxn ang="0">
                  <a:pos x="T6" y="T7"/>
                </a:cxn>
              </a:cxnLst>
              <a:rect l="0" t="0" r="r" b="b"/>
              <a:pathLst>
                <a:path w="17" h="17">
                  <a:moveTo>
                    <a:pt x="17" y="11"/>
                  </a:moveTo>
                  <a:cubicBezTo>
                    <a:pt x="17" y="11"/>
                    <a:pt x="15" y="0"/>
                    <a:pt x="8" y="3"/>
                  </a:cubicBezTo>
                  <a:cubicBezTo>
                    <a:pt x="0" y="5"/>
                    <a:pt x="6" y="17"/>
                    <a:pt x="6" y="17"/>
                  </a:cubicBezTo>
                  <a:lnTo>
                    <a:pt x="17" y="1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7" name="任意多边形 27"/>
            <p:cNvSpPr/>
            <p:nvPr/>
          </p:nvSpPr>
          <p:spPr bwMode="auto">
            <a:xfrm>
              <a:off x="4470401" y="2698751"/>
              <a:ext cx="127000" cy="96838"/>
            </a:xfrm>
            <a:custGeom>
              <a:avLst/>
              <a:gdLst>
                <a:gd name="T0" fmla="*/ 0 w 80"/>
                <a:gd name="T1" fmla="*/ 34 h 61"/>
                <a:gd name="T2" fmla="*/ 65 w 80"/>
                <a:gd name="T3" fmla="*/ 0 h 61"/>
                <a:gd name="T4" fmla="*/ 80 w 80"/>
                <a:gd name="T5" fmla="*/ 27 h 61"/>
                <a:gd name="T6" fmla="*/ 15 w 80"/>
                <a:gd name="T7" fmla="*/ 61 h 61"/>
                <a:gd name="T8" fmla="*/ 0 w 80"/>
                <a:gd name="T9" fmla="*/ 34 h 61"/>
              </a:gdLst>
              <a:ahLst/>
              <a:cxnLst>
                <a:cxn ang="0">
                  <a:pos x="T0" y="T1"/>
                </a:cxn>
                <a:cxn ang="0">
                  <a:pos x="T2" y="T3"/>
                </a:cxn>
                <a:cxn ang="0">
                  <a:pos x="T4" y="T5"/>
                </a:cxn>
                <a:cxn ang="0">
                  <a:pos x="T6" y="T7"/>
                </a:cxn>
                <a:cxn ang="0">
                  <a:pos x="T8" y="T9"/>
                </a:cxn>
              </a:cxnLst>
              <a:rect l="0" t="0" r="r" b="b"/>
              <a:pathLst>
                <a:path w="80" h="61">
                  <a:moveTo>
                    <a:pt x="0" y="34"/>
                  </a:moveTo>
                  <a:lnTo>
                    <a:pt x="65" y="0"/>
                  </a:lnTo>
                  <a:lnTo>
                    <a:pt x="80" y="27"/>
                  </a:lnTo>
                  <a:lnTo>
                    <a:pt x="15" y="61"/>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8" name="任意多边形 28"/>
            <p:cNvSpPr/>
            <p:nvPr/>
          </p:nvSpPr>
          <p:spPr bwMode="auto">
            <a:xfrm>
              <a:off x="5468938" y="3576638"/>
              <a:ext cx="206375" cy="395288"/>
            </a:xfrm>
            <a:custGeom>
              <a:avLst/>
              <a:gdLst>
                <a:gd name="T0" fmla="*/ 9 w 34"/>
                <a:gd name="T1" fmla="*/ 41 h 65"/>
                <a:gd name="T2" fmla="*/ 22 w 34"/>
                <a:gd name="T3" fmla="*/ 65 h 65"/>
                <a:gd name="T4" fmla="*/ 34 w 34"/>
                <a:gd name="T5" fmla="*/ 62 h 65"/>
                <a:gd name="T6" fmla="*/ 11 w 34"/>
                <a:gd name="T7" fmla="*/ 0 h 65"/>
                <a:gd name="T8" fmla="*/ 3 w 34"/>
                <a:gd name="T9" fmla="*/ 0 h 65"/>
                <a:gd name="T10" fmla="*/ 9 w 34"/>
                <a:gd name="T11" fmla="*/ 41 h 65"/>
              </a:gdLst>
              <a:ahLst/>
              <a:cxnLst>
                <a:cxn ang="0">
                  <a:pos x="T0" y="T1"/>
                </a:cxn>
                <a:cxn ang="0">
                  <a:pos x="T2" y="T3"/>
                </a:cxn>
                <a:cxn ang="0">
                  <a:pos x="T4" y="T5"/>
                </a:cxn>
                <a:cxn ang="0">
                  <a:pos x="T6" y="T7"/>
                </a:cxn>
                <a:cxn ang="0">
                  <a:pos x="T8" y="T9"/>
                </a:cxn>
                <a:cxn ang="0">
                  <a:pos x="T10" y="T11"/>
                </a:cxn>
              </a:cxnLst>
              <a:rect l="0" t="0" r="r" b="b"/>
              <a:pathLst>
                <a:path w="34" h="65">
                  <a:moveTo>
                    <a:pt x="9" y="41"/>
                  </a:moveTo>
                  <a:cubicBezTo>
                    <a:pt x="19" y="57"/>
                    <a:pt x="22" y="65"/>
                    <a:pt x="22" y="65"/>
                  </a:cubicBezTo>
                  <a:cubicBezTo>
                    <a:pt x="34" y="62"/>
                    <a:pt x="34" y="62"/>
                    <a:pt x="34" y="62"/>
                  </a:cubicBezTo>
                  <a:cubicBezTo>
                    <a:pt x="34" y="62"/>
                    <a:pt x="19" y="4"/>
                    <a:pt x="11" y="0"/>
                  </a:cubicBezTo>
                  <a:cubicBezTo>
                    <a:pt x="10" y="0"/>
                    <a:pt x="7" y="0"/>
                    <a:pt x="3" y="0"/>
                  </a:cubicBezTo>
                  <a:cubicBezTo>
                    <a:pt x="0" y="7"/>
                    <a:pt x="3" y="30"/>
                    <a:pt x="9" y="4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9" name="任意多边形 29"/>
            <p:cNvSpPr/>
            <p:nvPr/>
          </p:nvSpPr>
          <p:spPr bwMode="auto">
            <a:xfrm>
              <a:off x="5167313" y="3159126"/>
              <a:ext cx="768350" cy="720725"/>
            </a:xfrm>
            <a:custGeom>
              <a:avLst/>
              <a:gdLst>
                <a:gd name="T0" fmla="*/ 107 w 127"/>
                <a:gd name="T1" fmla="*/ 58 h 119"/>
                <a:gd name="T2" fmla="*/ 98 w 127"/>
                <a:gd name="T3" fmla="*/ 46 h 119"/>
                <a:gd name="T4" fmla="*/ 44 w 127"/>
                <a:gd name="T5" fmla="*/ 15 h 119"/>
                <a:gd name="T6" fmla="*/ 21 w 127"/>
                <a:gd name="T7" fmla="*/ 21 h 119"/>
                <a:gd name="T8" fmla="*/ 4 w 127"/>
                <a:gd name="T9" fmla="*/ 0 h 119"/>
                <a:gd name="T10" fmla="*/ 1 w 127"/>
                <a:gd name="T11" fmla="*/ 27 h 119"/>
                <a:gd name="T12" fmla="*/ 36 w 127"/>
                <a:gd name="T13" fmla="*/ 45 h 119"/>
                <a:gd name="T14" fmla="*/ 43 w 127"/>
                <a:gd name="T15" fmla="*/ 43 h 119"/>
                <a:gd name="T16" fmla="*/ 90 w 127"/>
                <a:gd name="T17" fmla="*/ 62 h 119"/>
                <a:gd name="T18" fmla="*/ 98 w 127"/>
                <a:gd name="T19" fmla="*/ 90 h 119"/>
                <a:gd name="T20" fmla="*/ 113 w 127"/>
                <a:gd name="T21" fmla="*/ 119 h 119"/>
                <a:gd name="T22" fmla="*/ 127 w 127"/>
                <a:gd name="T23" fmla="*/ 118 h 119"/>
                <a:gd name="T24" fmla="*/ 107 w 127"/>
                <a:gd name="T2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9">
                  <a:moveTo>
                    <a:pt x="107" y="58"/>
                  </a:moveTo>
                  <a:cubicBezTo>
                    <a:pt x="105" y="54"/>
                    <a:pt x="102" y="49"/>
                    <a:pt x="98" y="46"/>
                  </a:cubicBezTo>
                  <a:cubicBezTo>
                    <a:pt x="44" y="15"/>
                    <a:pt x="44" y="15"/>
                    <a:pt x="44" y="15"/>
                  </a:cubicBezTo>
                  <a:cubicBezTo>
                    <a:pt x="21" y="21"/>
                    <a:pt x="21" y="21"/>
                    <a:pt x="21" y="21"/>
                  </a:cubicBezTo>
                  <a:cubicBezTo>
                    <a:pt x="4" y="0"/>
                    <a:pt x="4" y="0"/>
                    <a:pt x="4" y="0"/>
                  </a:cubicBezTo>
                  <a:cubicBezTo>
                    <a:pt x="0" y="6"/>
                    <a:pt x="1" y="25"/>
                    <a:pt x="1" y="27"/>
                  </a:cubicBezTo>
                  <a:cubicBezTo>
                    <a:pt x="1" y="27"/>
                    <a:pt x="35" y="54"/>
                    <a:pt x="36" y="45"/>
                  </a:cubicBezTo>
                  <a:cubicBezTo>
                    <a:pt x="37" y="42"/>
                    <a:pt x="41" y="42"/>
                    <a:pt x="43" y="43"/>
                  </a:cubicBezTo>
                  <a:cubicBezTo>
                    <a:pt x="90" y="62"/>
                    <a:pt x="90" y="62"/>
                    <a:pt x="90" y="62"/>
                  </a:cubicBezTo>
                  <a:cubicBezTo>
                    <a:pt x="90" y="62"/>
                    <a:pt x="92" y="80"/>
                    <a:pt x="98" y="90"/>
                  </a:cubicBezTo>
                  <a:cubicBezTo>
                    <a:pt x="107" y="107"/>
                    <a:pt x="113" y="119"/>
                    <a:pt x="113" y="119"/>
                  </a:cubicBezTo>
                  <a:cubicBezTo>
                    <a:pt x="127" y="118"/>
                    <a:pt x="127" y="118"/>
                    <a:pt x="127" y="118"/>
                  </a:cubicBezTo>
                  <a:lnTo>
                    <a:pt x="107" y="58"/>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任意多边形 30"/>
            <p:cNvSpPr/>
            <p:nvPr/>
          </p:nvSpPr>
          <p:spPr bwMode="auto">
            <a:xfrm>
              <a:off x="5851526" y="3856038"/>
              <a:ext cx="193675" cy="73025"/>
            </a:xfrm>
            <a:custGeom>
              <a:avLst/>
              <a:gdLst>
                <a:gd name="T0" fmla="*/ 0 w 32"/>
                <a:gd name="T1" fmla="*/ 3 h 12"/>
                <a:gd name="T2" fmla="*/ 1 w 32"/>
                <a:gd name="T3" fmla="*/ 12 h 12"/>
                <a:gd name="T4" fmla="*/ 31 w 32"/>
                <a:gd name="T5" fmla="*/ 7 h 12"/>
                <a:gd name="T6" fmla="*/ 21 w 32"/>
                <a:gd name="T7" fmla="*/ 0 h 12"/>
                <a:gd name="T8" fmla="*/ 0 w 32"/>
                <a:gd name="T9" fmla="*/ 3 h 12"/>
              </a:gdLst>
              <a:ahLst/>
              <a:cxnLst>
                <a:cxn ang="0">
                  <a:pos x="T0" y="T1"/>
                </a:cxn>
                <a:cxn ang="0">
                  <a:pos x="T2" y="T3"/>
                </a:cxn>
                <a:cxn ang="0">
                  <a:pos x="T4" y="T5"/>
                </a:cxn>
                <a:cxn ang="0">
                  <a:pos x="T6" y="T7"/>
                </a:cxn>
                <a:cxn ang="0">
                  <a:pos x="T8" y="T9"/>
                </a:cxn>
              </a:cxnLst>
              <a:rect l="0" t="0" r="r" b="b"/>
              <a:pathLst>
                <a:path w="32" h="12">
                  <a:moveTo>
                    <a:pt x="0" y="3"/>
                  </a:moveTo>
                  <a:cubicBezTo>
                    <a:pt x="1" y="12"/>
                    <a:pt x="1" y="12"/>
                    <a:pt x="1" y="12"/>
                  </a:cubicBezTo>
                  <a:cubicBezTo>
                    <a:pt x="31" y="7"/>
                    <a:pt x="31" y="7"/>
                    <a:pt x="31" y="7"/>
                  </a:cubicBezTo>
                  <a:cubicBezTo>
                    <a:pt x="31" y="7"/>
                    <a:pt x="32" y="0"/>
                    <a:pt x="21" y="0"/>
                  </a:cubicBezTo>
                  <a:cubicBezTo>
                    <a:pt x="11" y="0"/>
                    <a:pt x="0" y="3"/>
                    <a:pt x="0" y="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任意多边形 31"/>
            <p:cNvSpPr/>
            <p:nvPr/>
          </p:nvSpPr>
          <p:spPr bwMode="auto">
            <a:xfrm>
              <a:off x="4518026" y="2638426"/>
              <a:ext cx="98425" cy="96838"/>
            </a:xfrm>
            <a:custGeom>
              <a:avLst/>
              <a:gdLst>
                <a:gd name="T0" fmla="*/ 16 w 16"/>
                <a:gd name="T1" fmla="*/ 10 h 16"/>
                <a:gd name="T2" fmla="*/ 7 w 16"/>
                <a:gd name="T3" fmla="*/ 2 h 16"/>
                <a:gd name="T4" fmla="*/ 5 w 16"/>
                <a:gd name="T5" fmla="*/ 16 h 16"/>
                <a:gd name="T6" fmla="*/ 16 w 16"/>
                <a:gd name="T7" fmla="*/ 10 h 16"/>
              </a:gdLst>
              <a:ahLst/>
              <a:cxnLst>
                <a:cxn ang="0">
                  <a:pos x="T0" y="T1"/>
                </a:cxn>
                <a:cxn ang="0">
                  <a:pos x="T2" y="T3"/>
                </a:cxn>
                <a:cxn ang="0">
                  <a:pos x="T4" y="T5"/>
                </a:cxn>
                <a:cxn ang="0">
                  <a:pos x="T6" y="T7"/>
                </a:cxn>
              </a:cxnLst>
              <a:rect l="0" t="0" r="r" b="b"/>
              <a:pathLst>
                <a:path w="16" h="16">
                  <a:moveTo>
                    <a:pt x="16" y="10"/>
                  </a:moveTo>
                  <a:cubicBezTo>
                    <a:pt x="16" y="10"/>
                    <a:pt x="14" y="0"/>
                    <a:pt x="7" y="2"/>
                  </a:cubicBezTo>
                  <a:cubicBezTo>
                    <a:pt x="0" y="4"/>
                    <a:pt x="5" y="16"/>
                    <a:pt x="5" y="16"/>
                  </a:cubicBezTo>
                  <a:lnTo>
                    <a:pt x="16"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任意多边形 32"/>
            <p:cNvSpPr/>
            <p:nvPr/>
          </p:nvSpPr>
          <p:spPr bwMode="auto">
            <a:xfrm>
              <a:off x="5595938" y="3946526"/>
              <a:ext cx="200025" cy="73025"/>
            </a:xfrm>
            <a:custGeom>
              <a:avLst/>
              <a:gdLst>
                <a:gd name="T0" fmla="*/ 0 w 33"/>
                <a:gd name="T1" fmla="*/ 2 h 12"/>
                <a:gd name="T2" fmla="*/ 2 w 33"/>
                <a:gd name="T3" fmla="*/ 12 h 12"/>
                <a:gd name="T4" fmla="*/ 32 w 33"/>
                <a:gd name="T5" fmla="*/ 7 h 12"/>
                <a:gd name="T6" fmla="*/ 22 w 33"/>
                <a:gd name="T7" fmla="*/ 0 h 12"/>
                <a:gd name="T8" fmla="*/ 0 w 33"/>
                <a:gd name="T9" fmla="*/ 2 h 12"/>
              </a:gdLst>
              <a:ahLst/>
              <a:cxnLst>
                <a:cxn ang="0">
                  <a:pos x="T0" y="T1"/>
                </a:cxn>
                <a:cxn ang="0">
                  <a:pos x="T2" y="T3"/>
                </a:cxn>
                <a:cxn ang="0">
                  <a:pos x="T4" y="T5"/>
                </a:cxn>
                <a:cxn ang="0">
                  <a:pos x="T6" y="T7"/>
                </a:cxn>
                <a:cxn ang="0">
                  <a:pos x="T8" y="T9"/>
                </a:cxn>
              </a:cxnLst>
              <a:rect l="0" t="0" r="r" b="b"/>
              <a:pathLst>
                <a:path w="33" h="12">
                  <a:moveTo>
                    <a:pt x="0" y="2"/>
                  </a:moveTo>
                  <a:cubicBezTo>
                    <a:pt x="2" y="12"/>
                    <a:pt x="2" y="12"/>
                    <a:pt x="2" y="12"/>
                  </a:cubicBezTo>
                  <a:cubicBezTo>
                    <a:pt x="32" y="7"/>
                    <a:pt x="32" y="7"/>
                    <a:pt x="32" y="7"/>
                  </a:cubicBezTo>
                  <a:cubicBezTo>
                    <a:pt x="32" y="7"/>
                    <a:pt x="33" y="0"/>
                    <a:pt x="22" y="0"/>
                  </a:cubicBezTo>
                  <a:cubicBezTo>
                    <a:pt x="12" y="0"/>
                    <a:pt x="0" y="2"/>
                    <a:pt x="0" y="2"/>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 name="任意多边形 33"/>
            <p:cNvSpPr/>
            <p:nvPr/>
          </p:nvSpPr>
          <p:spPr bwMode="auto">
            <a:xfrm>
              <a:off x="4549776" y="2698751"/>
              <a:ext cx="617538" cy="479425"/>
            </a:xfrm>
            <a:custGeom>
              <a:avLst/>
              <a:gdLst>
                <a:gd name="T0" fmla="*/ 86 w 102"/>
                <a:gd name="T1" fmla="*/ 79 h 79"/>
                <a:gd name="T2" fmla="*/ 81 w 102"/>
                <a:gd name="T3" fmla="*/ 48 h 79"/>
                <a:gd name="T4" fmla="*/ 40 w 102"/>
                <a:gd name="T5" fmla="*/ 35 h 79"/>
                <a:gd name="T6" fmla="*/ 12 w 102"/>
                <a:gd name="T7" fmla="*/ 0 h 79"/>
                <a:gd name="T8" fmla="*/ 0 w 102"/>
                <a:gd name="T9" fmla="*/ 6 h 79"/>
                <a:gd name="T10" fmla="*/ 23 w 102"/>
                <a:gd name="T11" fmla="*/ 45 h 79"/>
                <a:gd name="T12" fmla="*/ 28 w 102"/>
                <a:gd name="T13" fmla="*/ 50 h 79"/>
                <a:gd name="T14" fmla="*/ 60 w 102"/>
                <a:gd name="T15" fmla="*/ 66 h 79"/>
                <a:gd name="T16" fmla="*/ 86 w 102"/>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79">
                  <a:moveTo>
                    <a:pt x="86" y="79"/>
                  </a:moveTo>
                  <a:cubicBezTo>
                    <a:pt x="91" y="64"/>
                    <a:pt x="102" y="57"/>
                    <a:pt x="81" y="48"/>
                  </a:cubicBezTo>
                  <a:cubicBezTo>
                    <a:pt x="64" y="40"/>
                    <a:pt x="43" y="38"/>
                    <a:pt x="40" y="35"/>
                  </a:cubicBezTo>
                  <a:cubicBezTo>
                    <a:pt x="36" y="32"/>
                    <a:pt x="12" y="0"/>
                    <a:pt x="12" y="0"/>
                  </a:cubicBezTo>
                  <a:cubicBezTo>
                    <a:pt x="0" y="6"/>
                    <a:pt x="0" y="6"/>
                    <a:pt x="0" y="6"/>
                  </a:cubicBezTo>
                  <a:cubicBezTo>
                    <a:pt x="23" y="45"/>
                    <a:pt x="23" y="45"/>
                    <a:pt x="23" y="45"/>
                  </a:cubicBezTo>
                  <a:cubicBezTo>
                    <a:pt x="25" y="48"/>
                    <a:pt x="26" y="49"/>
                    <a:pt x="28" y="50"/>
                  </a:cubicBezTo>
                  <a:cubicBezTo>
                    <a:pt x="60" y="66"/>
                    <a:pt x="60" y="66"/>
                    <a:pt x="60" y="66"/>
                  </a:cubicBezTo>
                  <a:lnTo>
                    <a:pt x="86" y="79"/>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4" name="任意多边形 34"/>
            <p:cNvSpPr/>
            <p:nvPr/>
          </p:nvSpPr>
          <p:spPr bwMode="auto">
            <a:xfrm>
              <a:off x="4530726" y="2668588"/>
              <a:ext cx="120650" cy="96838"/>
            </a:xfrm>
            <a:custGeom>
              <a:avLst/>
              <a:gdLst>
                <a:gd name="T0" fmla="*/ 0 w 76"/>
                <a:gd name="T1" fmla="*/ 34 h 61"/>
                <a:gd name="T2" fmla="*/ 65 w 76"/>
                <a:gd name="T3" fmla="*/ 0 h 61"/>
                <a:gd name="T4" fmla="*/ 76 w 76"/>
                <a:gd name="T5" fmla="*/ 27 h 61"/>
                <a:gd name="T6" fmla="*/ 12 w 76"/>
                <a:gd name="T7" fmla="*/ 61 h 61"/>
                <a:gd name="T8" fmla="*/ 0 w 76"/>
                <a:gd name="T9" fmla="*/ 34 h 61"/>
              </a:gdLst>
              <a:ahLst/>
              <a:cxnLst>
                <a:cxn ang="0">
                  <a:pos x="T0" y="T1"/>
                </a:cxn>
                <a:cxn ang="0">
                  <a:pos x="T2" y="T3"/>
                </a:cxn>
                <a:cxn ang="0">
                  <a:pos x="T4" y="T5"/>
                </a:cxn>
                <a:cxn ang="0">
                  <a:pos x="T6" y="T7"/>
                </a:cxn>
                <a:cxn ang="0">
                  <a:pos x="T8" y="T9"/>
                </a:cxn>
              </a:cxnLst>
              <a:rect l="0" t="0" r="r" b="b"/>
              <a:pathLst>
                <a:path w="76" h="61">
                  <a:moveTo>
                    <a:pt x="0" y="34"/>
                  </a:moveTo>
                  <a:lnTo>
                    <a:pt x="65" y="0"/>
                  </a:lnTo>
                  <a:lnTo>
                    <a:pt x="76" y="27"/>
                  </a:lnTo>
                  <a:lnTo>
                    <a:pt x="12" y="61"/>
                  </a:lnTo>
                  <a:lnTo>
                    <a:pt x="0" y="34"/>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5" name="任意多边形 35"/>
            <p:cNvSpPr/>
            <p:nvPr/>
          </p:nvSpPr>
          <p:spPr bwMode="auto">
            <a:xfrm>
              <a:off x="5172076" y="2286001"/>
              <a:ext cx="109538" cy="96838"/>
            </a:xfrm>
            <a:custGeom>
              <a:avLst/>
              <a:gdLst>
                <a:gd name="T0" fmla="*/ 7 w 18"/>
                <a:gd name="T1" fmla="*/ 16 h 16"/>
                <a:gd name="T2" fmla="*/ 6 w 18"/>
                <a:gd name="T3" fmla="*/ 4 h 16"/>
                <a:gd name="T4" fmla="*/ 18 w 18"/>
                <a:gd name="T5" fmla="*/ 11 h 16"/>
                <a:gd name="T6" fmla="*/ 7 w 18"/>
                <a:gd name="T7" fmla="*/ 16 h 16"/>
              </a:gdLst>
              <a:ahLst/>
              <a:cxnLst>
                <a:cxn ang="0">
                  <a:pos x="T0" y="T1"/>
                </a:cxn>
                <a:cxn ang="0">
                  <a:pos x="T2" y="T3"/>
                </a:cxn>
                <a:cxn ang="0">
                  <a:pos x="T4" y="T5"/>
                </a:cxn>
                <a:cxn ang="0">
                  <a:pos x="T6" y="T7"/>
                </a:cxn>
              </a:cxnLst>
              <a:rect l="0" t="0" r="r" b="b"/>
              <a:pathLst>
                <a:path w="18" h="16">
                  <a:moveTo>
                    <a:pt x="7" y="16"/>
                  </a:moveTo>
                  <a:cubicBezTo>
                    <a:pt x="7" y="16"/>
                    <a:pt x="0" y="9"/>
                    <a:pt x="6" y="4"/>
                  </a:cubicBezTo>
                  <a:cubicBezTo>
                    <a:pt x="12" y="0"/>
                    <a:pt x="18" y="11"/>
                    <a:pt x="18" y="11"/>
                  </a:cubicBezTo>
                  <a:lnTo>
                    <a:pt x="7" y="16"/>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6" name="任意多边形 36"/>
            <p:cNvSpPr/>
            <p:nvPr/>
          </p:nvSpPr>
          <p:spPr bwMode="auto">
            <a:xfrm>
              <a:off x="5184776" y="2352676"/>
              <a:ext cx="217488" cy="685800"/>
            </a:xfrm>
            <a:custGeom>
              <a:avLst/>
              <a:gdLst>
                <a:gd name="T0" fmla="*/ 27 w 36"/>
                <a:gd name="T1" fmla="*/ 112 h 113"/>
                <a:gd name="T2" fmla="*/ 4 w 36"/>
                <a:gd name="T3" fmla="*/ 91 h 113"/>
                <a:gd name="T4" fmla="*/ 17 w 36"/>
                <a:gd name="T5" fmla="*/ 49 h 113"/>
                <a:gd name="T6" fmla="*/ 4 w 36"/>
                <a:gd name="T7" fmla="*/ 6 h 113"/>
                <a:gd name="T8" fmla="*/ 16 w 36"/>
                <a:gd name="T9" fmla="*/ 0 h 113"/>
                <a:gd name="T10" fmla="*/ 35 w 36"/>
                <a:gd name="T11" fmla="*/ 41 h 113"/>
                <a:gd name="T12" fmla="*/ 36 w 36"/>
                <a:gd name="T13" fmla="*/ 48 h 113"/>
                <a:gd name="T14" fmla="*/ 31 w 36"/>
                <a:gd name="T15" fmla="*/ 84 h 113"/>
                <a:gd name="T16" fmla="*/ 27 w 36"/>
                <a:gd name="T17"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3">
                  <a:moveTo>
                    <a:pt x="27" y="112"/>
                  </a:moveTo>
                  <a:cubicBezTo>
                    <a:pt x="12" y="108"/>
                    <a:pt x="0" y="113"/>
                    <a:pt x="4" y="91"/>
                  </a:cubicBezTo>
                  <a:cubicBezTo>
                    <a:pt x="7" y="72"/>
                    <a:pt x="18" y="54"/>
                    <a:pt x="17" y="49"/>
                  </a:cubicBezTo>
                  <a:cubicBezTo>
                    <a:pt x="17" y="44"/>
                    <a:pt x="4" y="6"/>
                    <a:pt x="4" y="6"/>
                  </a:cubicBezTo>
                  <a:cubicBezTo>
                    <a:pt x="16" y="0"/>
                    <a:pt x="16" y="0"/>
                    <a:pt x="16" y="0"/>
                  </a:cubicBezTo>
                  <a:cubicBezTo>
                    <a:pt x="35" y="41"/>
                    <a:pt x="35" y="41"/>
                    <a:pt x="35" y="41"/>
                  </a:cubicBezTo>
                  <a:cubicBezTo>
                    <a:pt x="36" y="44"/>
                    <a:pt x="36" y="46"/>
                    <a:pt x="36" y="48"/>
                  </a:cubicBezTo>
                  <a:cubicBezTo>
                    <a:pt x="31" y="84"/>
                    <a:pt x="31" y="84"/>
                    <a:pt x="31" y="84"/>
                  </a:cubicBezTo>
                  <a:lnTo>
                    <a:pt x="27" y="112"/>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7" name="任意多边形 37"/>
            <p:cNvSpPr/>
            <p:nvPr/>
          </p:nvSpPr>
          <p:spPr bwMode="auto">
            <a:xfrm>
              <a:off x="5184776" y="2328863"/>
              <a:ext cx="120650" cy="96838"/>
            </a:xfrm>
            <a:custGeom>
              <a:avLst/>
              <a:gdLst>
                <a:gd name="T0" fmla="*/ 65 w 76"/>
                <a:gd name="T1" fmla="*/ 0 h 61"/>
                <a:gd name="T2" fmla="*/ 0 w 76"/>
                <a:gd name="T3" fmla="*/ 34 h 61"/>
                <a:gd name="T4" fmla="*/ 15 w 76"/>
                <a:gd name="T5" fmla="*/ 61 h 61"/>
                <a:gd name="T6" fmla="*/ 76 w 76"/>
                <a:gd name="T7" fmla="*/ 27 h 61"/>
                <a:gd name="T8" fmla="*/ 65 w 76"/>
                <a:gd name="T9" fmla="*/ 0 h 61"/>
              </a:gdLst>
              <a:ahLst/>
              <a:cxnLst>
                <a:cxn ang="0">
                  <a:pos x="T0" y="T1"/>
                </a:cxn>
                <a:cxn ang="0">
                  <a:pos x="T2" y="T3"/>
                </a:cxn>
                <a:cxn ang="0">
                  <a:pos x="T4" y="T5"/>
                </a:cxn>
                <a:cxn ang="0">
                  <a:pos x="T6" y="T7"/>
                </a:cxn>
                <a:cxn ang="0">
                  <a:pos x="T8" y="T9"/>
                </a:cxn>
              </a:cxnLst>
              <a:rect l="0" t="0" r="r" b="b"/>
              <a:pathLst>
                <a:path w="76" h="61">
                  <a:moveTo>
                    <a:pt x="65" y="0"/>
                  </a:moveTo>
                  <a:lnTo>
                    <a:pt x="0" y="34"/>
                  </a:lnTo>
                  <a:lnTo>
                    <a:pt x="15" y="61"/>
                  </a:lnTo>
                  <a:lnTo>
                    <a:pt x="76" y="27"/>
                  </a:lnTo>
                  <a:lnTo>
                    <a:pt x="65" y="0"/>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8" name="任意多边形 38"/>
            <p:cNvSpPr/>
            <p:nvPr/>
          </p:nvSpPr>
          <p:spPr bwMode="auto">
            <a:xfrm>
              <a:off x="5172076" y="3244851"/>
              <a:ext cx="673100" cy="484188"/>
            </a:xfrm>
            <a:custGeom>
              <a:avLst/>
              <a:gdLst>
                <a:gd name="T0" fmla="*/ 49 w 111"/>
                <a:gd name="T1" fmla="*/ 0 h 80"/>
                <a:gd name="T2" fmla="*/ 0 w 111"/>
                <a:gd name="T3" fmla="*/ 13 h 80"/>
                <a:gd name="T4" fmla="*/ 6 w 111"/>
                <a:gd name="T5" fmla="*/ 39 h 80"/>
                <a:gd name="T6" fmla="*/ 35 w 111"/>
                <a:gd name="T7" fmla="*/ 55 h 80"/>
                <a:gd name="T8" fmla="*/ 43 w 111"/>
                <a:gd name="T9" fmla="*/ 78 h 80"/>
                <a:gd name="T10" fmla="*/ 107 w 111"/>
                <a:gd name="T11" fmla="*/ 40 h 80"/>
                <a:gd name="T12" fmla="*/ 95 w 111"/>
                <a:gd name="T13" fmla="*/ 17 h 80"/>
                <a:gd name="T14" fmla="*/ 60 w 111"/>
                <a:gd name="T15" fmla="*/ 8 h 80"/>
                <a:gd name="T16" fmla="*/ 4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0">
                  <a:moveTo>
                    <a:pt x="49" y="0"/>
                  </a:moveTo>
                  <a:cubicBezTo>
                    <a:pt x="0" y="13"/>
                    <a:pt x="0" y="13"/>
                    <a:pt x="0" y="13"/>
                  </a:cubicBezTo>
                  <a:cubicBezTo>
                    <a:pt x="0" y="13"/>
                    <a:pt x="2" y="29"/>
                    <a:pt x="6" y="39"/>
                  </a:cubicBezTo>
                  <a:cubicBezTo>
                    <a:pt x="14" y="56"/>
                    <a:pt x="29" y="49"/>
                    <a:pt x="35" y="55"/>
                  </a:cubicBezTo>
                  <a:cubicBezTo>
                    <a:pt x="44" y="62"/>
                    <a:pt x="37" y="80"/>
                    <a:pt x="43" y="78"/>
                  </a:cubicBezTo>
                  <a:cubicBezTo>
                    <a:pt x="53" y="75"/>
                    <a:pt x="92" y="49"/>
                    <a:pt x="107" y="40"/>
                  </a:cubicBezTo>
                  <a:cubicBezTo>
                    <a:pt x="111" y="38"/>
                    <a:pt x="103" y="19"/>
                    <a:pt x="95" y="17"/>
                  </a:cubicBezTo>
                  <a:cubicBezTo>
                    <a:pt x="79" y="14"/>
                    <a:pt x="74" y="16"/>
                    <a:pt x="60" y="8"/>
                  </a:cubicBezTo>
                  <a:cubicBezTo>
                    <a:pt x="53" y="3"/>
                    <a:pt x="49" y="0"/>
                    <a:pt x="49" y="0"/>
                  </a:cubicBezTo>
                  <a:close/>
                </a:path>
              </a:pathLst>
            </a:custGeom>
            <a:solidFill>
              <a:srgbClr val="34B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9" name="任意多边形 39"/>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0" name="任意多边形 40"/>
            <p:cNvSpPr/>
            <p:nvPr/>
          </p:nvSpPr>
          <p:spPr bwMode="auto">
            <a:xfrm>
              <a:off x="5141913" y="2952751"/>
              <a:ext cx="242888" cy="455613"/>
            </a:xfrm>
            <a:custGeom>
              <a:avLst/>
              <a:gdLst>
                <a:gd name="T0" fmla="*/ 145 w 153"/>
                <a:gd name="T1" fmla="*/ 287 h 287"/>
                <a:gd name="T2" fmla="*/ 0 w 153"/>
                <a:gd name="T3" fmla="*/ 4 h 287"/>
                <a:gd name="T4" fmla="*/ 8 w 153"/>
                <a:gd name="T5" fmla="*/ 0 h 287"/>
                <a:gd name="T6" fmla="*/ 153 w 153"/>
                <a:gd name="T7" fmla="*/ 283 h 287"/>
                <a:gd name="T8" fmla="*/ 145 w 153"/>
                <a:gd name="T9" fmla="*/ 287 h 287"/>
              </a:gdLst>
              <a:ahLst/>
              <a:cxnLst>
                <a:cxn ang="0">
                  <a:pos x="T0" y="T1"/>
                </a:cxn>
                <a:cxn ang="0">
                  <a:pos x="T2" y="T3"/>
                </a:cxn>
                <a:cxn ang="0">
                  <a:pos x="T4" y="T5"/>
                </a:cxn>
                <a:cxn ang="0">
                  <a:pos x="T6" y="T7"/>
                </a:cxn>
                <a:cxn ang="0">
                  <a:pos x="T8" y="T9"/>
                </a:cxn>
              </a:cxnLst>
              <a:rect l="0" t="0" r="r" b="b"/>
              <a:pathLst>
                <a:path w="153" h="287">
                  <a:moveTo>
                    <a:pt x="145" y="287"/>
                  </a:moveTo>
                  <a:lnTo>
                    <a:pt x="0" y="4"/>
                  </a:lnTo>
                  <a:lnTo>
                    <a:pt x="8" y="0"/>
                  </a:lnTo>
                  <a:lnTo>
                    <a:pt x="153" y="283"/>
                  </a:lnTo>
                  <a:lnTo>
                    <a:pt x="145" y="287"/>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1" name="任意多边形 41"/>
            <p:cNvSpPr/>
            <p:nvPr/>
          </p:nvSpPr>
          <p:spPr bwMode="auto">
            <a:xfrm>
              <a:off x="5021263" y="2819401"/>
              <a:ext cx="217488" cy="219075"/>
            </a:xfrm>
            <a:custGeom>
              <a:avLst/>
              <a:gdLst>
                <a:gd name="T0" fmla="*/ 3 w 36"/>
                <a:gd name="T1" fmla="*/ 24 h 36"/>
                <a:gd name="T2" fmla="*/ 24 w 36"/>
                <a:gd name="T3" fmla="*/ 33 h 36"/>
                <a:gd name="T4" fmla="*/ 33 w 36"/>
                <a:gd name="T5" fmla="*/ 12 h 36"/>
                <a:gd name="T6" fmla="*/ 12 w 36"/>
                <a:gd name="T7" fmla="*/ 3 h 36"/>
                <a:gd name="T8" fmla="*/ 3 w 36"/>
                <a:gd name="T9" fmla="*/ 24 h 36"/>
              </a:gdLst>
              <a:ahLst/>
              <a:cxnLst>
                <a:cxn ang="0">
                  <a:pos x="T0" y="T1"/>
                </a:cxn>
                <a:cxn ang="0">
                  <a:pos x="T2" y="T3"/>
                </a:cxn>
                <a:cxn ang="0">
                  <a:pos x="T4" y="T5"/>
                </a:cxn>
                <a:cxn ang="0">
                  <a:pos x="T6" y="T7"/>
                </a:cxn>
                <a:cxn ang="0">
                  <a:pos x="T8" y="T9"/>
                </a:cxn>
              </a:cxnLst>
              <a:rect l="0" t="0" r="r" b="b"/>
              <a:pathLst>
                <a:path w="36" h="36">
                  <a:moveTo>
                    <a:pt x="3" y="24"/>
                  </a:moveTo>
                  <a:cubicBezTo>
                    <a:pt x="6" y="32"/>
                    <a:pt x="16" y="36"/>
                    <a:pt x="24" y="33"/>
                  </a:cubicBezTo>
                  <a:cubicBezTo>
                    <a:pt x="32" y="30"/>
                    <a:pt x="36" y="20"/>
                    <a:pt x="33" y="12"/>
                  </a:cubicBezTo>
                  <a:cubicBezTo>
                    <a:pt x="29" y="4"/>
                    <a:pt x="20" y="0"/>
                    <a:pt x="12" y="3"/>
                  </a:cubicBezTo>
                  <a:cubicBezTo>
                    <a:pt x="4" y="7"/>
                    <a:pt x="0" y="16"/>
                    <a:pt x="3" y="24"/>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2" name="任意多边形 42"/>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任意多边形 43"/>
            <p:cNvSpPr/>
            <p:nvPr/>
          </p:nvSpPr>
          <p:spPr bwMode="auto">
            <a:xfrm>
              <a:off x="5027613" y="2832101"/>
              <a:ext cx="157163" cy="146050"/>
            </a:xfrm>
            <a:custGeom>
              <a:avLst/>
              <a:gdLst>
                <a:gd name="T0" fmla="*/ 0 w 99"/>
                <a:gd name="T1" fmla="*/ 0 h 92"/>
                <a:gd name="T2" fmla="*/ 68 w 99"/>
                <a:gd name="T3" fmla="*/ 0 h 92"/>
                <a:gd name="T4" fmla="*/ 99 w 99"/>
                <a:gd name="T5" fmla="*/ 61 h 92"/>
                <a:gd name="T6" fmla="*/ 42 w 99"/>
                <a:gd name="T7" fmla="*/ 92 h 92"/>
                <a:gd name="T8" fmla="*/ 0 w 99"/>
                <a:gd name="T9" fmla="*/ 0 h 92"/>
              </a:gdLst>
              <a:ahLst/>
              <a:cxnLst>
                <a:cxn ang="0">
                  <a:pos x="T0" y="T1"/>
                </a:cxn>
                <a:cxn ang="0">
                  <a:pos x="T2" y="T3"/>
                </a:cxn>
                <a:cxn ang="0">
                  <a:pos x="T4" y="T5"/>
                </a:cxn>
                <a:cxn ang="0">
                  <a:pos x="T6" y="T7"/>
                </a:cxn>
                <a:cxn ang="0">
                  <a:pos x="T8" y="T9"/>
                </a:cxn>
              </a:cxnLst>
              <a:rect l="0" t="0" r="r" b="b"/>
              <a:pathLst>
                <a:path w="99" h="92">
                  <a:moveTo>
                    <a:pt x="0" y="0"/>
                  </a:moveTo>
                  <a:lnTo>
                    <a:pt x="68" y="0"/>
                  </a:lnTo>
                  <a:lnTo>
                    <a:pt x="99" y="61"/>
                  </a:lnTo>
                  <a:lnTo>
                    <a:pt x="42" y="92"/>
                  </a:lnTo>
                  <a:lnTo>
                    <a:pt x="0" y="0"/>
                  </a:ln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任意多边形 44"/>
            <p:cNvSpPr/>
            <p:nvPr/>
          </p:nvSpPr>
          <p:spPr bwMode="auto">
            <a:xfrm>
              <a:off x="4937126" y="2662238"/>
              <a:ext cx="230188" cy="236538"/>
            </a:xfrm>
            <a:custGeom>
              <a:avLst/>
              <a:gdLst>
                <a:gd name="T0" fmla="*/ 31 w 38"/>
                <a:gd name="T1" fmla="*/ 10 h 39"/>
                <a:gd name="T2" fmla="*/ 31 w 38"/>
                <a:gd name="T3" fmla="*/ 35 h 39"/>
                <a:gd name="T4" fmla="*/ 4 w 38"/>
                <a:gd name="T5" fmla="*/ 25 h 39"/>
                <a:gd name="T6" fmla="*/ 10 w 38"/>
                <a:gd name="T7" fmla="*/ 4 h 39"/>
                <a:gd name="T8" fmla="*/ 31 w 38"/>
                <a:gd name="T9" fmla="*/ 10 h 39"/>
              </a:gdLst>
              <a:ahLst/>
              <a:cxnLst>
                <a:cxn ang="0">
                  <a:pos x="T0" y="T1"/>
                </a:cxn>
                <a:cxn ang="0">
                  <a:pos x="T2" y="T3"/>
                </a:cxn>
                <a:cxn ang="0">
                  <a:pos x="T4" y="T5"/>
                </a:cxn>
                <a:cxn ang="0">
                  <a:pos x="T6" y="T7"/>
                </a:cxn>
                <a:cxn ang="0">
                  <a:pos x="T8" y="T9"/>
                </a:cxn>
              </a:cxnLst>
              <a:rect l="0" t="0" r="r" b="b"/>
              <a:pathLst>
                <a:path w="38" h="39">
                  <a:moveTo>
                    <a:pt x="31" y="10"/>
                  </a:moveTo>
                  <a:cubicBezTo>
                    <a:pt x="35" y="18"/>
                    <a:pt x="38" y="31"/>
                    <a:pt x="31" y="35"/>
                  </a:cubicBezTo>
                  <a:cubicBezTo>
                    <a:pt x="23" y="39"/>
                    <a:pt x="8" y="33"/>
                    <a:pt x="4" y="25"/>
                  </a:cubicBezTo>
                  <a:cubicBezTo>
                    <a:pt x="0" y="17"/>
                    <a:pt x="3" y="8"/>
                    <a:pt x="10" y="4"/>
                  </a:cubicBezTo>
                  <a:cubicBezTo>
                    <a:pt x="18" y="0"/>
                    <a:pt x="27" y="3"/>
                    <a:pt x="31" y="10"/>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任意多边形 45"/>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任意多边形 47"/>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任意多边形 48"/>
            <p:cNvSpPr/>
            <p:nvPr/>
          </p:nvSpPr>
          <p:spPr bwMode="auto">
            <a:xfrm>
              <a:off x="4845051" y="3875088"/>
              <a:ext cx="339725" cy="357188"/>
            </a:xfrm>
            <a:custGeom>
              <a:avLst/>
              <a:gdLst>
                <a:gd name="T0" fmla="*/ 17 w 56"/>
                <a:gd name="T1" fmla="*/ 0 h 59"/>
                <a:gd name="T2" fmla="*/ 56 w 56"/>
                <a:gd name="T3" fmla="*/ 51 h 59"/>
                <a:gd name="T4" fmla="*/ 46 w 56"/>
                <a:gd name="T5" fmla="*/ 59 h 59"/>
                <a:gd name="T6" fmla="*/ 15 w 56"/>
                <a:gd name="T7" fmla="*/ 38 h 59"/>
                <a:gd name="T8" fmla="*/ 1 w 56"/>
                <a:gd name="T9" fmla="*/ 17 h 59"/>
                <a:gd name="T10" fmla="*/ 0 w 56"/>
                <a:gd name="T11" fmla="*/ 2 h 59"/>
                <a:gd name="T12" fmla="*/ 17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7" y="0"/>
                  </a:moveTo>
                  <a:cubicBezTo>
                    <a:pt x="56" y="51"/>
                    <a:pt x="56" y="51"/>
                    <a:pt x="56" y="51"/>
                  </a:cubicBezTo>
                  <a:cubicBezTo>
                    <a:pt x="46" y="59"/>
                    <a:pt x="46" y="59"/>
                    <a:pt x="46" y="59"/>
                  </a:cubicBezTo>
                  <a:cubicBezTo>
                    <a:pt x="46" y="59"/>
                    <a:pt x="28" y="49"/>
                    <a:pt x="15" y="38"/>
                  </a:cubicBezTo>
                  <a:cubicBezTo>
                    <a:pt x="3" y="27"/>
                    <a:pt x="1" y="17"/>
                    <a:pt x="1" y="17"/>
                  </a:cubicBezTo>
                  <a:cubicBezTo>
                    <a:pt x="0" y="2"/>
                    <a:pt x="0" y="2"/>
                    <a:pt x="0" y="2"/>
                  </a:cubicBezTo>
                  <a:lnTo>
                    <a:pt x="17" y="0"/>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任意多边形 49"/>
            <p:cNvSpPr/>
            <p:nvPr/>
          </p:nvSpPr>
          <p:spPr bwMode="auto">
            <a:xfrm>
              <a:off x="5681663" y="2425701"/>
              <a:ext cx="150813" cy="152400"/>
            </a:xfrm>
            <a:custGeom>
              <a:avLst/>
              <a:gdLst>
                <a:gd name="T0" fmla="*/ 0 w 95"/>
                <a:gd name="T1" fmla="*/ 31 h 96"/>
                <a:gd name="T2" fmla="*/ 61 w 95"/>
                <a:gd name="T3" fmla="*/ 0 h 96"/>
                <a:gd name="T4" fmla="*/ 95 w 95"/>
                <a:gd name="T5" fmla="*/ 61 h 96"/>
                <a:gd name="T6" fmla="*/ 34 w 95"/>
                <a:gd name="T7" fmla="*/ 96 h 96"/>
                <a:gd name="T8" fmla="*/ 0 w 95"/>
                <a:gd name="T9" fmla="*/ 31 h 96"/>
              </a:gdLst>
              <a:ahLst/>
              <a:cxnLst>
                <a:cxn ang="0">
                  <a:pos x="T0" y="T1"/>
                </a:cxn>
                <a:cxn ang="0">
                  <a:pos x="T2" y="T3"/>
                </a:cxn>
                <a:cxn ang="0">
                  <a:pos x="T4" y="T5"/>
                </a:cxn>
                <a:cxn ang="0">
                  <a:pos x="T6" y="T7"/>
                </a:cxn>
                <a:cxn ang="0">
                  <a:pos x="T8" y="T9"/>
                </a:cxn>
              </a:cxnLst>
              <a:rect l="0" t="0" r="r" b="b"/>
              <a:pathLst>
                <a:path w="95" h="96">
                  <a:moveTo>
                    <a:pt x="0" y="31"/>
                  </a:moveTo>
                  <a:lnTo>
                    <a:pt x="61" y="0"/>
                  </a:lnTo>
                  <a:lnTo>
                    <a:pt x="95" y="61"/>
                  </a:lnTo>
                  <a:lnTo>
                    <a:pt x="34" y="96"/>
                  </a:lnTo>
                  <a:lnTo>
                    <a:pt x="0" y="3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任意多边形 50"/>
            <p:cNvSpPr/>
            <p:nvPr/>
          </p:nvSpPr>
          <p:spPr bwMode="auto">
            <a:xfrm>
              <a:off x="6656388" y="3341688"/>
              <a:ext cx="200025" cy="114300"/>
            </a:xfrm>
            <a:custGeom>
              <a:avLst/>
              <a:gdLst>
                <a:gd name="T0" fmla="*/ 0 w 33"/>
                <a:gd name="T1" fmla="*/ 10 h 19"/>
                <a:gd name="T2" fmla="*/ 4 w 33"/>
                <a:gd name="T3" fmla="*/ 19 h 19"/>
                <a:gd name="T4" fmla="*/ 33 w 33"/>
                <a:gd name="T5" fmla="*/ 7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7"/>
                    <a:pt x="33" y="7"/>
                    <a:pt x="33" y="7"/>
                  </a:cubicBezTo>
                  <a:cubicBezTo>
                    <a:pt x="33" y="7"/>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0" name="任意多边形 51"/>
            <p:cNvSpPr/>
            <p:nvPr/>
          </p:nvSpPr>
          <p:spPr bwMode="auto">
            <a:xfrm>
              <a:off x="5692776" y="3152776"/>
              <a:ext cx="115888" cy="96838"/>
            </a:xfrm>
            <a:custGeom>
              <a:avLst/>
              <a:gdLst>
                <a:gd name="T0" fmla="*/ 10 w 19"/>
                <a:gd name="T1" fmla="*/ 0 h 16"/>
                <a:gd name="T2" fmla="*/ 14 w 19"/>
                <a:gd name="T3" fmla="*/ 11 h 16"/>
                <a:gd name="T4" fmla="*/ 0 w 19"/>
                <a:gd name="T5" fmla="*/ 6 h 16"/>
                <a:gd name="T6" fmla="*/ 10 w 19"/>
                <a:gd name="T7" fmla="*/ 0 h 16"/>
              </a:gdLst>
              <a:ahLst/>
              <a:cxnLst>
                <a:cxn ang="0">
                  <a:pos x="T0" y="T1"/>
                </a:cxn>
                <a:cxn ang="0">
                  <a:pos x="T2" y="T3"/>
                </a:cxn>
                <a:cxn ang="0">
                  <a:pos x="T4" y="T5"/>
                </a:cxn>
                <a:cxn ang="0">
                  <a:pos x="T6" y="T7"/>
                </a:cxn>
              </a:cxnLst>
              <a:rect l="0" t="0" r="r" b="b"/>
              <a:pathLst>
                <a:path w="19" h="16">
                  <a:moveTo>
                    <a:pt x="10" y="0"/>
                  </a:moveTo>
                  <a:cubicBezTo>
                    <a:pt x="10" y="0"/>
                    <a:pt x="19" y="6"/>
                    <a:pt x="14" y="11"/>
                  </a:cubicBezTo>
                  <a:cubicBezTo>
                    <a:pt x="8" y="16"/>
                    <a:pt x="0" y="6"/>
                    <a:pt x="0" y="6"/>
                  </a:cubicBezTo>
                  <a:lnTo>
                    <a:pt x="10"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1" name="任意多边形 52"/>
            <p:cNvSpPr/>
            <p:nvPr/>
          </p:nvSpPr>
          <p:spPr bwMode="auto">
            <a:xfrm>
              <a:off x="6534151" y="3479801"/>
              <a:ext cx="200025" cy="103188"/>
            </a:xfrm>
            <a:custGeom>
              <a:avLst/>
              <a:gdLst>
                <a:gd name="T0" fmla="*/ 0 w 33"/>
                <a:gd name="T1" fmla="*/ 8 h 17"/>
                <a:gd name="T2" fmla="*/ 3 w 33"/>
                <a:gd name="T3" fmla="*/ 17 h 17"/>
                <a:gd name="T4" fmla="*/ 33 w 33"/>
                <a:gd name="T5" fmla="*/ 7 h 17"/>
                <a:gd name="T6" fmla="*/ 22 w 33"/>
                <a:gd name="T7" fmla="*/ 2 h 17"/>
                <a:gd name="T8" fmla="*/ 6 w 33"/>
                <a:gd name="T9" fmla="*/ 4 h 17"/>
                <a:gd name="T10" fmla="*/ 0 w 33"/>
                <a:gd name="T11" fmla="*/ 8 h 17"/>
              </a:gdLst>
              <a:ahLst/>
              <a:cxnLst>
                <a:cxn ang="0">
                  <a:pos x="T0" y="T1"/>
                </a:cxn>
                <a:cxn ang="0">
                  <a:pos x="T2" y="T3"/>
                </a:cxn>
                <a:cxn ang="0">
                  <a:pos x="T4" y="T5"/>
                </a:cxn>
                <a:cxn ang="0">
                  <a:pos x="T6" y="T7"/>
                </a:cxn>
                <a:cxn ang="0">
                  <a:pos x="T8" y="T9"/>
                </a:cxn>
                <a:cxn ang="0">
                  <a:pos x="T10" y="T11"/>
                </a:cxn>
              </a:cxnLst>
              <a:rect l="0" t="0" r="r" b="b"/>
              <a:pathLst>
                <a:path w="33" h="17">
                  <a:moveTo>
                    <a:pt x="0" y="8"/>
                  </a:moveTo>
                  <a:cubicBezTo>
                    <a:pt x="3" y="17"/>
                    <a:pt x="3" y="17"/>
                    <a:pt x="3" y="17"/>
                  </a:cubicBezTo>
                  <a:cubicBezTo>
                    <a:pt x="33" y="7"/>
                    <a:pt x="33" y="7"/>
                    <a:pt x="33" y="7"/>
                  </a:cubicBezTo>
                  <a:cubicBezTo>
                    <a:pt x="33" y="7"/>
                    <a:pt x="33" y="0"/>
                    <a:pt x="22" y="2"/>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2" name="任意多边形 53"/>
            <p:cNvSpPr/>
            <p:nvPr/>
          </p:nvSpPr>
          <p:spPr bwMode="auto">
            <a:xfrm>
              <a:off x="5808663" y="2832101"/>
              <a:ext cx="938213"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7 w 155"/>
                <a:gd name="T11" fmla="*/ 57 h 95"/>
                <a:gd name="T12" fmla="*/ 76 w 155"/>
                <a:gd name="T13" fmla="*/ 77 h 95"/>
                <a:gd name="T14" fmla="*/ 93 w 155"/>
                <a:gd name="T15" fmla="*/ 59 h 95"/>
                <a:gd name="T16" fmla="*/ 46 w 155"/>
                <a:gd name="T17" fmla="*/ 38 h 95"/>
                <a:gd name="T18" fmla="*/ 52 w 155"/>
                <a:gd name="T19" fmla="*/ 34 h 95"/>
                <a:gd name="T20" fmla="*/ 102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8"/>
                    <a:pt x="6" y="27"/>
                    <a:pt x="6" y="28"/>
                  </a:cubicBezTo>
                  <a:cubicBezTo>
                    <a:pt x="6" y="28"/>
                    <a:pt x="6" y="44"/>
                    <a:pt x="17" y="57"/>
                  </a:cubicBezTo>
                  <a:cubicBezTo>
                    <a:pt x="24" y="65"/>
                    <a:pt x="76" y="77"/>
                    <a:pt x="76" y="77"/>
                  </a:cubicBezTo>
                  <a:cubicBezTo>
                    <a:pt x="73" y="77"/>
                    <a:pt x="93" y="59"/>
                    <a:pt x="93" y="59"/>
                  </a:cubicBezTo>
                  <a:cubicBezTo>
                    <a:pt x="93" y="59"/>
                    <a:pt x="45" y="44"/>
                    <a:pt x="46" y="38"/>
                  </a:cubicBezTo>
                  <a:cubicBezTo>
                    <a:pt x="46" y="35"/>
                    <a:pt x="50" y="34"/>
                    <a:pt x="52" y="34"/>
                  </a:cubicBezTo>
                  <a:cubicBezTo>
                    <a:pt x="102" y="45"/>
                    <a:pt x="102" y="45"/>
                    <a:pt x="102" y="45"/>
                  </a:cubicBezTo>
                  <a:cubicBezTo>
                    <a:pt x="102" y="45"/>
                    <a:pt x="106" y="60"/>
                    <a:pt x="114" y="69"/>
                  </a:cubicBezTo>
                  <a:cubicBezTo>
                    <a:pt x="127" y="83"/>
                    <a:pt x="141" y="95"/>
                    <a:pt x="141" y="95"/>
                  </a:cubicBezTo>
                  <a:cubicBezTo>
                    <a:pt x="155" y="88"/>
                    <a:pt x="155" y="88"/>
                    <a:pt x="155" y="88"/>
                  </a:cubicBezTo>
                  <a:lnTo>
                    <a:pt x="117" y="28"/>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3" name="任意多边形 54"/>
            <p:cNvSpPr/>
            <p:nvPr/>
          </p:nvSpPr>
          <p:spPr bwMode="auto">
            <a:xfrm>
              <a:off x="5548313" y="2528888"/>
              <a:ext cx="236538" cy="654050"/>
            </a:xfrm>
            <a:custGeom>
              <a:avLst/>
              <a:gdLst>
                <a:gd name="T0" fmla="*/ 17 w 39"/>
                <a:gd name="T1" fmla="*/ 8 h 108"/>
                <a:gd name="T2" fmla="*/ 36 w 39"/>
                <a:gd name="T3" fmla="*/ 22 h 108"/>
                <a:gd name="T4" fmla="*/ 19 w 39"/>
                <a:gd name="T5" fmla="*/ 60 h 108"/>
                <a:gd name="T6" fmla="*/ 33 w 39"/>
                <a:gd name="T7" fmla="*/ 101 h 108"/>
                <a:gd name="T8" fmla="*/ 21 w 39"/>
                <a:gd name="T9" fmla="*/ 108 h 108"/>
                <a:gd name="T10" fmla="*/ 1 w 39"/>
                <a:gd name="T11" fmla="*/ 68 h 108"/>
                <a:gd name="T12" fmla="*/ 0 w 39"/>
                <a:gd name="T13" fmla="*/ 61 h 108"/>
                <a:gd name="T14" fmla="*/ 17 w 39"/>
                <a:gd name="T15" fmla="*/ 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8">
                  <a:moveTo>
                    <a:pt x="17" y="8"/>
                  </a:moveTo>
                  <a:cubicBezTo>
                    <a:pt x="30" y="1"/>
                    <a:pt x="39" y="0"/>
                    <a:pt x="36" y="22"/>
                  </a:cubicBezTo>
                  <a:cubicBezTo>
                    <a:pt x="33" y="41"/>
                    <a:pt x="18" y="55"/>
                    <a:pt x="19" y="60"/>
                  </a:cubicBezTo>
                  <a:cubicBezTo>
                    <a:pt x="19" y="65"/>
                    <a:pt x="33" y="101"/>
                    <a:pt x="33" y="101"/>
                  </a:cubicBezTo>
                  <a:cubicBezTo>
                    <a:pt x="21" y="108"/>
                    <a:pt x="21" y="108"/>
                    <a:pt x="21" y="108"/>
                  </a:cubicBezTo>
                  <a:cubicBezTo>
                    <a:pt x="1" y="68"/>
                    <a:pt x="1" y="68"/>
                    <a:pt x="1" y="68"/>
                  </a:cubicBezTo>
                  <a:cubicBezTo>
                    <a:pt x="0" y="65"/>
                    <a:pt x="0" y="63"/>
                    <a:pt x="0" y="61"/>
                  </a:cubicBezTo>
                  <a:cubicBezTo>
                    <a:pt x="0" y="61"/>
                    <a:pt x="9" y="12"/>
                    <a:pt x="17" y="8"/>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4" name="任意多边形 55"/>
            <p:cNvSpPr/>
            <p:nvPr/>
          </p:nvSpPr>
          <p:spPr bwMode="auto">
            <a:xfrm>
              <a:off x="5662613" y="3128963"/>
              <a:ext cx="122238" cy="96838"/>
            </a:xfrm>
            <a:custGeom>
              <a:avLst/>
              <a:gdLst>
                <a:gd name="T0" fmla="*/ 16 w 77"/>
                <a:gd name="T1" fmla="*/ 61 h 61"/>
                <a:gd name="T2" fmla="*/ 77 w 77"/>
                <a:gd name="T3" fmla="*/ 23 h 61"/>
                <a:gd name="T4" fmla="*/ 61 w 77"/>
                <a:gd name="T5" fmla="*/ 0 h 61"/>
                <a:gd name="T6" fmla="*/ 0 w 77"/>
                <a:gd name="T7" fmla="*/ 34 h 61"/>
                <a:gd name="T8" fmla="*/ 16 w 77"/>
                <a:gd name="T9" fmla="*/ 61 h 61"/>
              </a:gdLst>
              <a:ahLst/>
              <a:cxnLst>
                <a:cxn ang="0">
                  <a:pos x="T0" y="T1"/>
                </a:cxn>
                <a:cxn ang="0">
                  <a:pos x="T2" y="T3"/>
                </a:cxn>
                <a:cxn ang="0">
                  <a:pos x="T4" y="T5"/>
                </a:cxn>
                <a:cxn ang="0">
                  <a:pos x="T6" y="T7"/>
                </a:cxn>
                <a:cxn ang="0">
                  <a:pos x="T8" y="T9"/>
                </a:cxn>
              </a:cxnLst>
              <a:rect l="0" t="0" r="r" b="b"/>
              <a:pathLst>
                <a:path w="77" h="61">
                  <a:moveTo>
                    <a:pt x="16" y="61"/>
                  </a:moveTo>
                  <a:lnTo>
                    <a:pt x="77" y="23"/>
                  </a:lnTo>
                  <a:lnTo>
                    <a:pt x="61" y="0"/>
                  </a:lnTo>
                  <a:lnTo>
                    <a:pt x="0" y="34"/>
                  </a:lnTo>
                  <a:lnTo>
                    <a:pt x="16"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5" name="任意多边形 56"/>
            <p:cNvSpPr/>
            <p:nvPr/>
          </p:nvSpPr>
          <p:spPr bwMode="auto">
            <a:xfrm>
              <a:off x="5789613" y="2032001"/>
              <a:ext cx="303213" cy="587375"/>
            </a:xfrm>
            <a:custGeom>
              <a:avLst/>
              <a:gdLst>
                <a:gd name="T0" fmla="*/ 36 w 50"/>
                <a:gd name="T1" fmla="*/ 97 h 97"/>
                <a:gd name="T2" fmla="*/ 12 w 50"/>
                <a:gd name="T3" fmla="*/ 76 h 97"/>
                <a:gd name="T4" fmla="*/ 32 w 50"/>
                <a:gd name="T5" fmla="*/ 43 h 97"/>
                <a:gd name="T6" fmla="*/ 21 w 50"/>
                <a:gd name="T7" fmla="*/ 7 h 97"/>
                <a:gd name="T8" fmla="*/ 33 w 50"/>
                <a:gd name="T9" fmla="*/ 0 h 97"/>
                <a:gd name="T10" fmla="*/ 43 w 50"/>
                <a:gd name="T11" fmla="*/ 24 h 97"/>
                <a:gd name="T12" fmla="*/ 50 w 50"/>
                <a:gd name="T13" fmla="*/ 40 h 97"/>
                <a:gd name="T14" fmla="*/ 43 w 50"/>
                <a:gd name="T15" fmla="*/ 71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6"/>
                    <a:pt x="12" y="76"/>
                  </a:cubicBezTo>
                  <a:cubicBezTo>
                    <a:pt x="23" y="57"/>
                    <a:pt x="32" y="48"/>
                    <a:pt x="32" y="43"/>
                  </a:cubicBezTo>
                  <a:cubicBezTo>
                    <a:pt x="32" y="38"/>
                    <a:pt x="21" y="7"/>
                    <a:pt x="21" y="7"/>
                  </a:cubicBezTo>
                  <a:cubicBezTo>
                    <a:pt x="33" y="0"/>
                    <a:pt x="33" y="0"/>
                    <a:pt x="33" y="0"/>
                  </a:cubicBezTo>
                  <a:cubicBezTo>
                    <a:pt x="43" y="24"/>
                    <a:pt x="43" y="24"/>
                    <a:pt x="43" y="24"/>
                  </a:cubicBezTo>
                  <a:cubicBezTo>
                    <a:pt x="44" y="27"/>
                    <a:pt x="50" y="38"/>
                    <a:pt x="50" y="40"/>
                  </a:cubicBezTo>
                  <a:cubicBezTo>
                    <a:pt x="50" y="40"/>
                    <a:pt x="45" y="63"/>
                    <a:pt x="43" y="71"/>
                  </a:cubicBezTo>
                  <a:cubicBezTo>
                    <a:pt x="41" y="78"/>
                    <a:pt x="36" y="97"/>
                    <a:pt x="36" y="97"/>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6" name="任意多边形 57"/>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7" name="任意多边形 58"/>
            <p:cNvSpPr/>
            <p:nvPr/>
          </p:nvSpPr>
          <p:spPr bwMode="auto">
            <a:xfrm>
              <a:off x="5741988" y="2481263"/>
              <a:ext cx="277813" cy="490538"/>
            </a:xfrm>
            <a:custGeom>
              <a:avLst/>
              <a:gdLst>
                <a:gd name="T0" fmla="*/ 168 w 175"/>
                <a:gd name="T1" fmla="*/ 309 h 309"/>
                <a:gd name="T2" fmla="*/ 0 w 175"/>
                <a:gd name="T3" fmla="*/ 3 h 309"/>
                <a:gd name="T4" fmla="*/ 7 w 175"/>
                <a:gd name="T5" fmla="*/ 0 h 309"/>
                <a:gd name="T6" fmla="*/ 175 w 175"/>
                <a:gd name="T7" fmla="*/ 305 h 309"/>
                <a:gd name="T8" fmla="*/ 168 w 175"/>
                <a:gd name="T9" fmla="*/ 309 h 309"/>
              </a:gdLst>
              <a:ahLst/>
              <a:cxnLst>
                <a:cxn ang="0">
                  <a:pos x="T0" y="T1"/>
                </a:cxn>
                <a:cxn ang="0">
                  <a:pos x="T2" y="T3"/>
                </a:cxn>
                <a:cxn ang="0">
                  <a:pos x="T4" y="T5"/>
                </a:cxn>
                <a:cxn ang="0">
                  <a:pos x="T6" y="T7"/>
                </a:cxn>
                <a:cxn ang="0">
                  <a:pos x="T8" y="T9"/>
                </a:cxn>
              </a:cxnLst>
              <a:rect l="0" t="0" r="r" b="b"/>
              <a:pathLst>
                <a:path w="175" h="309">
                  <a:moveTo>
                    <a:pt x="168" y="309"/>
                  </a:moveTo>
                  <a:lnTo>
                    <a:pt x="0" y="3"/>
                  </a:lnTo>
                  <a:lnTo>
                    <a:pt x="7" y="0"/>
                  </a:lnTo>
                  <a:lnTo>
                    <a:pt x="175" y="305"/>
                  </a:lnTo>
                  <a:lnTo>
                    <a:pt x="168" y="309"/>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8" name="任意多边形 59"/>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9" name="任意多边形 60"/>
            <p:cNvSpPr/>
            <p:nvPr/>
          </p:nvSpPr>
          <p:spPr bwMode="auto">
            <a:xfrm>
              <a:off x="5759451" y="2522538"/>
              <a:ext cx="193675" cy="322263"/>
            </a:xfrm>
            <a:custGeom>
              <a:avLst/>
              <a:gdLst>
                <a:gd name="T0" fmla="*/ 5 w 32"/>
                <a:gd name="T1" fmla="*/ 0 h 53"/>
                <a:gd name="T2" fmla="*/ 0 w 32"/>
                <a:gd name="T3" fmla="*/ 3 h 53"/>
                <a:gd name="T4" fmla="*/ 20 w 32"/>
                <a:gd name="T5" fmla="*/ 48 h 53"/>
                <a:gd name="T6" fmla="*/ 29 w 32"/>
                <a:gd name="T7" fmla="*/ 53 h 53"/>
                <a:gd name="T8" fmla="*/ 31 w 32"/>
                <a:gd name="T9" fmla="*/ 52 h 53"/>
                <a:gd name="T10" fmla="*/ 32 w 32"/>
                <a:gd name="T11" fmla="*/ 42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3"/>
                    <a:pt x="0" y="3"/>
                    <a:pt x="0" y="3"/>
                  </a:cubicBezTo>
                  <a:cubicBezTo>
                    <a:pt x="20" y="48"/>
                    <a:pt x="20" y="48"/>
                    <a:pt x="20" y="48"/>
                  </a:cubicBezTo>
                  <a:cubicBezTo>
                    <a:pt x="29" y="53"/>
                    <a:pt x="29" y="53"/>
                    <a:pt x="29" y="53"/>
                  </a:cubicBezTo>
                  <a:cubicBezTo>
                    <a:pt x="30" y="53"/>
                    <a:pt x="31" y="53"/>
                    <a:pt x="31" y="52"/>
                  </a:cubicBezTo>
                  <a:cubicBezTo>
                    <a:pt x="32" y="42"/>
                    <a:pt x="32" y="42"/>
                    <a:pt x="32" y="42"/>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0" name="任意多边形 61"/>
            <p:cNvSpPr/>
            <p:nvPr/>
          </p:nvSpPr>
          <p:spPr bwMode="auto">
            <a:xfrm>
              <a:off x="5735638" y="2505076"/>
              <a:ext cx="84138" cy="77788"/>
            </a:xfrm>
            <a:custGeom>
              <a:avLst/>
              <a:gdLst>
                <a:gd name="T0" fmla="*/ 12 w 14"/>
                <a:gd name="T1" fmla="*/ 4 h 13"/>
                <a:gd name="T2" fmla="*/ 10 w 14"/>
                <a:gd name="T3" fmla="*/ 12 h 13"/>
                <a:gd name="T4" fmla="*/ 2 w 14"/>
                <a:gd name="T5" fmla="*/ 9 h 13"/>
                <a:gd name="T6" fmla="*/ 4 w 14"/>
                <a:gd name="T7" fmla="*/ 1 h 13"/>
                <a:gd name="T8" fmla="*/ 12 w 14"/>
                <a:gd name="T9" fmla="*/ 4 h 13"/>
              </a:gdLst>
              <a:ahLst/>
              <a:cxnLst>
                <a:cxn ang="0">
                  <a:pos x="T0" y="T1"/>
                </a:cxn>
                <a:cxn ang="0">
                  <a:pos x="T2" y="T3"/>
                </a:cxn>
                <a:cxn ang="0">
                  <a:pos x="T4" y="T5"/>
                </a:cxn>
                <a:cxn ang="0">
                  <a:pos x="T6" y="T7"/>
                </a:cxn>
                <a:cxn ang="0">
                  <a:pos x="T8" y="T9"/>
                </a:cxn>
              </a:cxnLst>
              <a:rect l="0" t="0" r="r" b="b"/>
              <a:pathLst>
                <a:path w="14" h="13">
                  <a:moveTo>
                    <a:pt x="12" y="4"/>
                  </a:moveTo>
                  <a:cubicBezTo>
                    <a:pt x="14" y="7"/>
                    <a:pt x="13" y="10"/>
                    <a:pt x="10" y="12"/>
                  </a:cubicBezTo>
                  <a:cubicBezTo>
                    <a:pt x="7" y="13"/>
                    <a:pt x="3" y="12"/>
                    <a:pt x="2" y="9"/>
                  </a:cubicBezTo>
                  <a:cubicBezTo>
                    <a:pt x="0" y="6"/>
                    <a:pt x="1" y="3"/>
                    <a:pt x="4" y="1"/>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1" name="任意多边形 62"/>
            <p:cNvSpPr/>
            <p:nvPr/>
          </p:nvSpPr>
          <p:spPr bwMode="auto">
            <a:xfrm>
              <a:off x="5675313" y="2511426"/>
              <a:ext cx="84138" cy="120650"/>
            </a:xfrm>
            <a:custGeom>
              <a:avLst/>
              <a:gdLst>
                <a:gd name="T0" fmla="*/ 14 w 14"/>
                <a:gd name="T1" fmla="*/ 0 h 20"/>
                <a:gd name="T2" fmla="*/ 11 w 14"/>
                <a:gd name="T3" fmla="*/ 18 h 20"/>
                <a:gd name="T4" fmla="*/ 0 w 14"/>
                <a:gd name="T5" fmla="*/ 8 h 20"/>
                <a:gd name="T6" fmla="*/ 14 w 14"/>
                <a:gd name="T7" fmla="*/ 0 h 20"/>
              </a:gdLst>
              <a:ahLst/>
              <a:cxnLst>
                <a:cxn ang="0">
                  <a:pos x="T0" y="T1"/>
                </a:cxn>
                <a:cxn ang="0">
                  <a:pos x="T2" y="T3"/>
                </a:cxn>
                <a:cxn ang="0">
                  <a:pos x="T4" y="T5"/>
                </a:cxn>
                <a:cxn ang="0">
                  <a:pos x="T6" y="T7"/>
                </a:cxn>
              </a:cxnLst>
              <a:rect l="0" t="0" r="r" b="b"/>
              <a:pathLst>
                <a:path w="14" h="20">
                  <a:moveTo>
                    <a:pt x="14" y="0"/>
                  </a:moveTo>
                  <a:cubicBezTo>
                    <a:pt x="14" y="0"/>
                    <a:pt x="13" y="16"/>
                    <a:pt x="11" y="18"/>
                  </a:cubicBezTo>
                  <a:cubicBezTo>
                    <a:pt x="9" y="20"/>
                    <a:pt x="0" y="8"/>
                    <a:pt x="0" y="8"/>
                  </a:cubicBezTo>
                  <a:lnTo>
                    <a:pt x="14" y="0"/>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2" name="任意多边形 63"/>
            <p:cNvSpPr/>
            <p:nvPr/>
          </p:nvSpPr>
          <p:spPr bwMode="auto">
            <a:xfrm>
              <a:off x="5759451" y="2462213"/>
              <a:ext cx="115888" cy="96838"/>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5" y="16"/>
                    <a:pt x="17" y="15"/>
                  </a:cubicBezTo>
                  <a:cubicBezTo>
                    <a:pt x="19" y="14"/>
                    <a:pt x="15" y="0"/>
                    <a:pt x="15" y="0"/>
                  </a:cubicBezTo>
                  <a:lnTo>
                    <a:pt x="0" y="8"/>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3" name="任意多边形 64"/>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4" name="任意多边形 66"/>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5" name="任意多边形 67"/>
            <p:cNvSpPr/>
            <p:nvPr/>
          </p:nvSpPr>
          <p:spPr bwMode="auto">
            <a:xfrm>
              <a:off x="6262688" y="3189288"/>
              <a:ext cx="338138" cy="357188"/>
            </a:xfrm>
            <a:custGeom>
              <a:avLst/>
              <a:gdLst>
                <a:gd name="T0" fmla="*/ 18 w 56"/>
                <a:gd name="T1" fmla="*/ 0 h 59"/>
                <a:gd name="T2" fmla="*/ 56 w 56"/>
                <a:gd name="T3" fmla="*/ 51 h 59"/>
                <a:gd name="T4" fmla="*/ 47 w 56"/>
                <a:gd name="T5" fmla="*/ 59 h 59"/>
                <a:gd name="T6" fmla="*/ 16 w 56"/>
                <a:gd name="T7" fmla="*/ 38 h 59"/>
                <a:gd name="T8" fmla="*/ 1 w 56"/>
                <a:gd name="T9" fmla="*/ 17 h 59"/>
                <a:gd name="T10" fmla="*/ 0 w 56"/>
                <a:gd name="T11" fmla="*/ 2 h 59"/>
                <a:gd name="T12" fmla="*/ 18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8" y="0"/>
                  </a:moveTo>
                  <a:cubicBezTo>
                    <a:pt x="56" y="51"/>
                    <a:pt x="56" y="51"/>
                    <a:pt x="56" y="51"/>
                  </a:cubicBezTo>
                  <a:cubicBezTo>
                    <a:pt x="47" y="59"/>
                    <a:pt x="47" y="59"/>
                    <a:pt x="47" y="59"/>
                  </a:cubicBezTo>
                  <a:cubicBezTo>
                    <a:pt x="47" y="59"/>
                    <a:pt x="28" y="50"/>
                    <a:pt x="16" y="38"/>
                  </a:cubicBezTo>
                  <a:cubicBezTo>
                    <a:pt x="3" y="27"/>
                    <a:pt x="1" y="17"/>
                    <a:pt x="1" y="17"/>
                  </a:cubicBezTo>
                  <a:cubicBezTo>
                    <a:pt x="0" y="2"/>
                    <a:pt x="0" y="2"/>
                    <a:pt x="0" y="2"/>
                  </a:cubicBezTo>
                  <a:lnTo>
                    <a:pt x="18" y="0"/>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6" name="任意多边形 68"/>
            <p:cNvSpPr/>
            <p:nvPr/>
          </p:nvSpPr>
          <p:spPr bwMode="auto">
            <a:xfrm>
              <a:off x="5905501" y="2025651"/>
              <a:ext cx="120650" cy="96838"/>
            </a:xfrm>
            <a:custGeom>
              <a:avLst/>
              <a:gdLst>
                <a:gd name="T0" fmla="*/ 15 w 76"/>
                <a:gd name="T1" fmla="*/ 61 h 61"/>
                <a:gd name="T2" fmla="*/ 76 w 76"/>
                <a:gd name="T3" fmla="*/ 23 h 61"/>
                <a:gd name="T4" fmla="*/ 61 w 76"/>
                <a:gd name="T5" fmla="*/ 0 h 61"/>
                <a:gd name="T6" fmla="*/ 0 w 76"/>
                <a:gd name="T7" fmla="*/ 35 h 61"/>
                <a:gd name="T8" fmla="*/ 15 w 76"/>
                <a:gd name="T9" fmla="*/ 61 h 61"/>
              </a:gdLst>
              <a:ahLst/>
              <a:cxnLst>
                <a:cxn ang="0">
                  <a:pos x="T0" y="T1"/>
                </a:cxn>
                <a:cxn ang="0">
                  <a:pos x="T2" y="T3"/>
                </a:cxn>
                <a:cxn ang="0">
                  <a:pos x="T4" y="T5"/>
                </a:cxn>
                <a:cxn ang="0">
                  <a:pos x="T6" y="T7"/>
                </a:cxn>
                <a:cxn ang="0">
                  <a:pos x="T8" y="T9"/>
                </a:cxn>
              </a:cxnLst>
              <a:rect l="0" t="0" r="r" b="b"/>
              <a:pathLst>
                <a:path w="76" h="61">
                  <a:moveTo>
                    <a:pt x="15" y="61"/>
                  </a:moveTo>
                  <a:lnTo>
                    <a:pt x="76" y="23"/>
                  </a:lnTo>
                  <a:lnTo>
                    <a:pt x="61" y="0"/>
                  </a:lnTo>
                  <a:lnTo>
                    <a:pt x="0" y="35"/>
                  </a:lnTo>
                  <a:lnTo>
                    <a:pt x="15"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7" name="任意多边形 69"/>
            <p:cNvSpPr/>
            <p:nvPr/>
          </p:nvSpPr>
          <p:spPr bwMode="auto">
            <a:xfrm>
              <a:off x="5656263" y="1528763"/>
              <a:ext cx="473075" cy="357188"/>
            </a:xfrm>
            <a:custGeom>
              <a:avLst/>
              <a:gdLst>
                <a:gd name="T0" fmla="*/ 78 w 78"/>
                <a:gd name="T1" fmla="*/ 2 h 59"/>
                <a:gd name="T2" fmla="*/ 77 w 78"/>
                <a:gd name="T3" fmla="*/ 0 h 59"/>
                <a:gd name="T4" fmla="*/ 2 w 78"/>
                <a:gd name="T5" fmla="*/ 1 h 59"/>
                <a:gd name="T6" fmla="*/ 0 w 78"/>
                <a:gd name="T7" fmla="*/ 3 h 59"/>
                <a:gd name="T8" fmla="*/ 24 w 78"/>
                <a:gd name="T9" fmla="*/ 51 h 59"/>
                <a:gd name="T10" fmla="*/ 28 w 78"/>
                <a:gd name="T11" fmla="*/ 57 h 59"/>
                <a:gd name="T12" fmla="*/ 30 w 78"/>
                <a:gd name="T13" fmla="*/ 57 h 59"/>
                <a:gd name="T14" fmla="*/ 78 w 78"/>
                <a:gd name="T15" fmla="*/ 2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9">
                  <a:moveTo>
                    <a:pt x="78" y="2"/>
                  </a:moveTo>
                  <a:cubicBezTo>
                    <a:pt x="78" y="1"/>
                    <a:pt x="78" y="0"/>
                    <a:pt x="77" y="0"/>
                  </a:cubicBezTo>
                  <a:cubicBezTo>
                    <a:pt x="2" y="1"/>
                    <a:pt x="2" y="1"/>
                    <a:pt x="2" y="1"/>
                  </a:cubicBezTo>
                  <a:cubicBezTo>
                    <a:pt x="1" y="0"/>
                    <a:pt x="0" y="2"/>
                    <a:pt x="0" y="3"/>
                  </a:cubicBezTo>
                  <a:cubicBezTo>
                    <a:pt x="24" y="51"/>
                    <a:pt x="24" y="51"/>
                    <a:pt x="24" y="51"/>
                  </a:cubicBezTo>
                  <a:cubicBezTo>
                    <a:pt x="28" y="57"/>
                    <a:pt x="28" y="57"/>
                    <a:pt x="28" y="57"/>
                  </a:cubicBezTo>
                  <a:cubicBezTo>
                    <a:pt x="28" y="58"/>
                    <a:pt x="30" y="59"/>
                    <a:pt x="30" y="57"/>
                  </a:cubicBezTo>
                  <a:lnTo>
                    <a:pt x="78" y="2"/>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8" name="椭圆 137"/>
            <p:cNvSpPr/>
            <p:nvPr/>
          </p:nvSpPr>
          <p:spPr bwMode="auto">
            <a:xfrm>
              <a:off x="5621338" y="1468438"/>
              <a:ext cx="34925" cy="36513"/>
            </a:xfrm>
            <a:prstGeom prst="ellipse">
              <a:avLst/>
            </a:pr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9" name="任意多边形 46"/>
            <p:cNvSpPr/>
            <p:nvPr/>
          </p:nvSpPr>
          <p:spPr bwMode="auto">
            <a:xfrm>
              <a:off x="4870451" y="2638426"/>
              <a:ext cx="307975" cy="247650"/>
            </a:xfrm>
            <a:custGeom>
              <a:avLst/>
              <a:gdLst>
                <a:gd name="T0" fmla="*/ 30 w 51"/>
                <a:gd name="T1" fmla="*/ 41 h 41"/>
                <a:gd name="T2" fmla="*/ 26 w 51"/>
                <a:gd name="T3" fmla="*/ 33 h 41"/>
                <a:gd name="T4" fmla="*/ 17 w 51"/>
                <a:gd name="T5" fmla="*/ 26 h 41"/>
                <a:gd name="T6" fmla="*/ 24 w 51"/>
                <a:gd name="T7" fmla="*/ 23 h 41"/>
                <a:gd name="T8" fmla="*/ 51 w 51"/>
                <a:gd name="T9" fmla="*/ 4 h 41"/>
                <a:gd name="T10" fmla="*/ 16 w 51"/>
                <a:gd name="T11" fmla="*/ 2 h 41"/>
                <a:gd name="T12" fmla="*/ 1 w 51"/>
                <a:gd name="T13" fmla="*/ 28 h 41"/>
                <a:gd name="T14" fmla="*/ 19 w 51"/>
                <a:gd name="T15" fmla="*/ 39 h 41"/>
                <a:gd name="T16" fmla="*/ 30 w 5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1">
                  <a:moveTo>
                    <a:pt x="30" y="41"/>
                  </a:moveTo>
                  <a:cubicBezTo>
                    <a:pt x="26" y="33"/>
                    <a:pt x="26" y="33"/>
                    <a:pt x="26" y="33"/>
                  </a:cubicBezTo>
                  <a:cubicBezTo>
                    <a:pt x="26" y="33"/>
                    <a:pt x="18" y="31"/>
                    <a:pt x="17" y="26"/>
                  </a:cubicBezTo>
                  <a:cubicBezTo>
                    <a:pt x="17" y="21"/>
                    <a:pt x="24" y="23"/>
                    <a:pt x="24" y="23"/>
                  </a:cubicBezTo>
                  <a:cubicBezTo>
                    <a:pt x="24" y="23"/>
                    <a:pt x="51" y="9"/>
                    <a:pt x="51" y="4"/>
                  </a:cubicBezTo>
                  <a:cubicBezTo>
                    <a:pt x="51" y="0"/>
                    <a:pt x="19" y="0"/>
                    <a:pt x="16" y="2"/>
                  </a:cubicBezTo>
                  <a:cubicBezTo>
                    <a:pt x="13" y="4"/>
                    <a:pt x="0" y="24"/>
                    <a:pt x="1" y="28"/>
                  </a:cubicBezTo>
                  <a:cubicBezTo>
                    <a:pt x="2" y="32"/>
                    <a:pt x="19" y="39"/>
                    <a:pt x="19" y="39"/>
                  </a:cubicBezTo>
                  <a:lnTo>
                    <a:pt x="30" y="41"/>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0" name="任意多边形 24"/>
            <p:cNvSpPr/>
            <p:nvPr/>
          </p:nvSpPr>
          <p:spPr bwMode="auto">
            <a:xfrm>
              <a:off x="4089401" y="2905126"/>
              <a:ext cx="314325" cy="260350"/>
            </a:xfrm>
            <a:custGeom>
              <a:avLst/>
              <a:gdLst>
                <a:gd name="T0" fmla="*/ 31 w 52"/>
                <a:gd name="T1" fmla="*/ 43 h 43"/>
                <a:gd name="T2" fmla="*/ 26 w 52"/>
                <a:gd name="T3" fmla="*/ 35 h 43"/>
                <a:gd name="T4" fmla="*/ 17 w 52"/>
                <a:gd name="T5" fmla="*/ 28 h 43"/>
                <a:gd name="T6" fmla="*/ 24 w 52"/>
                <a:gd name="T7" fmla="*/ 24 h 43"/>
                <a:gd name="T8" fmla="*/ 52 w 52"/>
                <a:gd name="T9" fmla="*/ 4 h 43"/>
                <a:gd name="T10" fmla="*/ 16 w 52"/>
                <a:gd name="T11" fmla="*/ 3 h 43"/>
                <a:gd name="T12" fmla="*/ 1 w 52"/>
                <a:gd name="T13" fmla="*/ 30 h 43"/>
                <a:gd name="T14" fmla="*/ 19 w 52"/>
                <a:gd name="T15" fmla="*/ 41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6" y="35"/>
                    <a:pt x="26" y="35"/>
                    <a:pt x="26" y="35"/>
                  </a:cubicBezTo>
                  <a:cubicBezTo>
                    <a:pt x="26" y="35"/>
                    <a:pt x="18" y="33"/>
                    <a:pt x="17" y="28"/>
                  </a:cubicBezTo>
                  <a:cubicBezTo>
                    <a:pt x="17" y="23"/>
                    <a:pt x="24" y="24"/>
                    <a:pt x="24" y="24"/>
                  </a:cubicBezTo>
                  <a:cubicBezTo>
                    <a:pt x="24" y="24"/>
                    <a:pt x="52" y="10"/>
                    <a:pt x="52" y="4"/>
                  </a:cubicBezTo>
                  <a:cubicBezTo>
                    <a:pt x="52" y="0"/>
                    <a:pt x="19" y="0"/>
                    <a:pt x="16" y="3"/>
                  </a:cubicBezTo>
                  <a:cubicBezTo>
                    <a:pt x="12" y="5"/>
                    <a:pt x="0" y="26"/>
                    <a:pt x="1" y="30"/>
                  </a:cubicBezTo>
                  <a:cubicBezTo>
                    <a:pt x="2" y="34"/>
                    <a:pt x="19" y="41"/>
                    <a:pt x="19" y="41"/>
                  </a:cubicBezTo>
                  <a:lnTo>
                    <a:pt x="31" y="43"/>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1" name="任意多边形 65"/>
            <p:cNvSpPr/>
            <p:nvPr/>
          </p:nvSpPr>
          <p:spPr bwMode="auto">
            <a:xfrm>
              <a:off x="5505451" y="2219326"/>
              <a:ext cx="314325" cy="261938"/>
            </a:xfrm>
            <a:custGeom>
              <a:avLst/>
              <a:gdLst>
                <a:gd name="T0" fmla="*/ 31 w 52"/>
                <a:gd name="T1" fmla="*/ 43 h 43"/>
                <a:gd name="T2" fmla="*/ 27 w 52"/>
                <a:gd name="T3" fmla="*/ 36 h 43"/>
                <a:gd name="T4" fmla="*/ 18 w 52"/>
                <a:gd name="T5" fmla="*/ 28 h 43"/>
                <a:gd name="T6" fmla="*/ 24 w 52"/>
                <a:gd name="T7" fmla="*/ 24 h 43"/>
                <a:gd name="T8" fmla="*/ 52 w 52"/>
                <a:gd name="T9" fmla="*/ 4 h 43"/>
                <a:gd name="T10" fmla="*/ 16 w 52"/>
                <a:gd name="T11" fmla="*/ 3 h 43"/>
                <a:gd name="T12" fmla="*/ 1 w 52"/>
                <a:gd name="T13" fmla="*/ 30 h 43"/>
                <a:gd name="T14" fmla="*/ 19 w 52"/>
                <a:gd name="T15" fmla="*/ 42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7" y="36"/>
                    <a:pt x="27" y="36"/>
                    <a:pt x="27" y="36"/>
                  </a:cubicBezTo>
                  <a:cubicBezTo>
                    <a:pt x="27" y="36"/>
                    <a:pt x="18" y="33"/>
                    <a:pt x="18" y="28"/>
                  </a:cubicBezTo>
                  <a:cubicBezTo>
                    <a:pt x="17" y="23"/>
                    <a:pt x="24" y="24"/>
                    <a:pt x="24" y="24"/>
                  </a:cubicBezTo>
                  <a:cubicBezTo>
                    <a:pt x="24" y="24"/>
                    <a:pt x="52" y="10"/>
                    <a:pt x="52" y="4"/>
                  </a:cubicBezTo>
                  <a:cubicBezTo>
                    <a:pt x="52" y="0"/>
                    <a:pt x="19" y="1"/>
                    <a:pt x="16" y="3"/>
                  </a:cubicBezTo>
                  <a:cubicBezTo>
                    <a:pt x="12" y="6"/>
                    <a:pt x="0" y="26"/>
                    <a:pt x="1" y="30"/>
                  </a:cubicBezTo>
                  <a:cubicBezTo>
                    <a:pt x="2" y="34"/>
                    <a:pt x="19" y="42"/>
                    <a:pt x="19" y="42"/>
                  </a:cubicBezTo>
                  <a:lnTo>
                    <a:pt x="31" y="43"/>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57" name="文本框 56"/>
          <p:cNvSpPr txBox="1"/>
          <p:nvPr/>
        </p:nvSpPr>
        <p:spPr>
          <a:xfrm>
            <a:off x="419735" y="1651000"/>
            <a:ext cx="11353165" cy="4461510"/>
          </a:xfrm>
          <a:prstGeom prst="rect">
            <a:avLst/>
          </a:prstGeom>
          <a:noFill/>
        </p:spPr>
        <p:txBody>
          <a:bodyPr wrap="square" rtlCol="0" anchor="t">
            <a:spAutoFit/>
          </a:bodyPr>
          <a:p>
            <a:r>
              <a:rPr lang="zh-CN" sz="2400" b="1">
                <a:solidFill>
                  <a:schemeClr val="accent2">
                    <a:lumMod val="50000"/>
                  </a:schemeClr>
                </a:solidFill>
                <a:sym typeface="+mn-ea"/>
              </a:rPr>
              <a:t>高频词appeal用法：</a:t>
            </a:r>
            <a:endParaRPr lang="zh-CN" sz="2400" b="1">
              <a:solidFill>
                <a:schemeClr val="accent2">
                  <a:lumMod val="50000"/>
                </a:schemeClr>
              </a:solidFill>
            </a:endParaRPr>
          </a:p>
          <a:p>
            <a:r>
              <a:rPr lang="en-US" altLang="zh-CN" sz="2400"/>
              <a:t>        </a:t>
            </a:r>
            <a:r>
              <a:rPr lang="zh-CN" altLang="en-US" sz="2400"/>
              <a:t>vi.呼吁；求助　n.呼吁；求助</a:t>
            </a:r>
            <a:endParaRPr lang="zh-CN" altLang="en-US" sz="2400"/>
          </a:p>
          <a:p>
            <a:pPr fontAlgn="auto">
              <a:lnSpc>
                <a:spcPts val="3480"/>
              </a:lnSpc>
            </a:pPr>
            <a:r>
              <a:rPr lang="zh-CN" altLang="en-US" sz="2400">
                <a:sym typeface="+mn-ea"/>
              </a:rPr>
              <a:t>呼吁/恳求某人做某事</a:t>
            </a:r>
            <a:r>
              <a:rPr lang="en-US" altLang="zh-CN" sz="2400">
                <a:sym typeface="+mn-ea"/>
              </a:rPr>
              <a:t>    </a:t>
            </a:r>
            <a:r>
              <a:rPr lang="zh-CN" altLang="en-US" sz="2400">
                <a:noFill/>
              </a:rPr>
              <a:t>appeal to sb for sth/to do sth  </a:t>
            </a:r>
            <a:r>
              <a:rPr lang="en-US" altLang="zh-CN" sz="2400">
                <a:noFill/>
              </a:rPr>
              <a:t>   </a:t>
            </a:r>
            <a:endParaRPr lang="en-US" altLang="zh-CN" sz="2400">
              <a:noFill/>
            </a:endParaRPr>
          </a:p>
          <a:p>
            <a:pPr fontAlgn="auto">
              <a:lnSpc>
                <a:spcPts val="3480"/>
              </a:lnSpc>
            </a:pPr>
            <a:r>
              <a:rPr lang="en-US" altLang="zh-CN" sz="2400">
                <a:noFill/>
              </a:rPr>
              <a:t>                                      </a:t>
            </a:r>
            <a:r>
              <a:rPr lang="zh-CN" altLang="en-US" sz="2400">
                <a:noFill/>
              </a:rPr>
              <a:t>make an appeal to sb for sth</a:t>
            </a:r>
            <a:r>
              <a:rPr lang="en-US" altLang="zh-CN" sz="2400">
                <a:noFill/>
              </a:rPr>
              <a:t> /</a:t>
            </a:r>
            <a:r>
              <a:rPr lang="zh-CN" altLang="en-US" sz="2400">
                <a:noFill/>
              </a:rPr>
              <a:t> </a:t>
            </a:r>
            <a:r>
              <a:rPr lang="zh-CN" altLang="en-US" sz="2400">
                <a:noFill/>
                <a:sym typeface="+mn-ea"/>
              </a:rPr>
              <a:t>to do sth</a:t>
            </a:r>
            <a:r>
              <a:rPr lang="zh-CN" altLang="en-US" sz="2400">
                <a:noFill/>
              </a:rPr>
              <a:t> </a:t>
            </a:r>
            <a:r>
              <a:rPr lang="en-US" altLang="zh-CN" sz="2400">
                <a:noFill/>
              </a:rPr>
              <a:t>   </a:t>
            </a:r>
            <a:r>
              <a:rPr lang="en-US" altLang="zh-CN" sz="2400"/>
              <a:t> </a:t>
            </a:r>
            <a:endParaRPr lang="en-US" altLang="zh-CN" sz="2400"/>
          </a:p>
          <a:p>
            <a:pPr fontAlgn="auto">
              <a:lnSpc>
                <a:spcPts val="3480"/>
              </a:lnSpc>
            </a:pPr>
            <a:r>
              <a:rPr sz="2400">
                <a:solidFill>
                  <a:schemeClr val="accent2">
                    <a:lumMod val="50000"/>
                  </a:schemeClr>
                </a:solidFill>
                <a:sym typeface="+mn-ea"/>
              </a:rPr>
              <a:t>【</a:t>
            </a:r>
            <a:r>
              <a:rPr lang="zh-CN" sz="2400">
                <a:solidFill>
                  <a:schemeClr val="accent2">
                    <a:lumMod val="50000"/>
                  </a:schemeClr>
                </a:solidFill>
                <a:sym typeface="+mn-ea"/>
              </a:rPr>
              <a:t>同义表达</a:t>
            </a:r>
            <a:r>
              <a:rPr sz="2400">
                <a:solidFill>
                  <a:schemeClr val="accent2">
                    <a:lumMod val="50000"/>
                  </a:schemeClr>
                </a:solidFill>
                <a:sym typeface="+mn-ea"/>
              </a:rPr>
              <a:t>】</a:t>
            </a:r>
            <a:r>
              <a:rPr lang="en-US" sz="2400" u="sng"/>
              <a:t>                                                  </a:t>
            </a:r>
            <a:r>
              <a:rPr lang="en-US" sz="2400">
                <a:noFill/>
              </a:rPr>
              <a:t>.</a:t>
            </a:r>
            <a:endParaRPr lang="en-US" sz="2400">
              <a:noFill/>
            </a:endParaRPr>
          </a:p>
          <a:p>
            <a:pPr fontAlgn="auto">
              <a:lnSpc>
                <a:spcPts val="3480"/>
              </a:lnSpc>
            </a:pPr>
            <a:r>
              <a:rPr sz="2400">
                <a:solidFill>
                  <a:schemeClr val="accent2">
                    <a:lumMod val="50000"/>
                  </a:schemeClr>
                </a:solidFill>
                <a:sym typeface="+mn-ea"/>
              </a:rPr>
              <a:t>【</a:t>
            </a:r>
            <a:r>
              <a:rPr lang="zh-CN" sz="2400">
                <a:solidFill>
                  <a:schemeClr val="accent2">
                    <a:lumMod val="50000"/>
                  </a:schemeClr>
                </a:solidFill>
                <a:sym typeface="+mn-ea"/>
              </a:rPr>
              <a:t>写作训练</a:t>
            </a:r>
            <a:r>
              <a:rPr sz="2400">
                <a:solidFill>
                  <a:schemeClr val="accent2">
                    <a:lumMod val="50000"/>
                  </a:schemeClr>
                </a:solidFill>
                <a:sym typeface="+mn-ea"/>
              </a:rPr>
              <a:t>】</a:t>
            </a:r>
            <a:r>
              <a:rPr sz="2400">
                <a:sym typeface="+mn-ea"/>
              </a:rPr>
              <a:t>　</a:t>
            </a:r>
            <a:endParaRPr sz="2400">
              <a:sym typeface="+mn-ea"/>
            </a:endParaRPr>
          </a:p>
          <a:p>
            <a:r>
              <a:rPr sz="2400">
                <a:sym typeface="+mn-ea"/>
              </a:rPr>
              <a:t>我们学校呼吁学生每天至少留出一个小时锻炼身体，以提高学习效率。</a:t>
            </a:r>
            <a:endParaRPr sz="2400">
              <a:sym typeface="+mn-ea"/>
            </a:endParaRPr>
          </a:p>
          <a:p>
            <a:pPr marL="342900" indent="-342900">
              <a:buFont typeface="Arial" panose="020B0604020202020204" pitchFamily="34" charset="0"/>
              <a:buChar char="•"/>
            </a:pPr>
            <a:r>
              <a:rPr sz="2400">
                <a:solidFill>
                  <a:schemeClr val="accent1">
                    <a:lumMod val="50000"/>
                  </a:schemeClr>
                </a:solidFill>
                <a:sym typeface="+mn-ea"/>
              </a:rPr>
              <a:t>Our school </a:t>
            </a:r>
            <a:r>
              <a:rPr sz="2400" u="sng">
                <a:solidFill>
                  <a:schemeClr val="accent1">
                    <a:lumMod val="50000"/>
                  </a:schemeClr>
                </a:solidFill>
                <a:sym typeface="+mn-ea"/>
              </a:rPr>
              <a:t>appeals to</a:t>
            </a:r>
            <a:r>
              <a:rPr sz="2400">
                <a:solidFill>
                  <a:schemeClr val="accent1">
                    <a:lumMod val="50000"/>
                  </a:schemeClr>
                </a:solidFill>
                <a:sym typeface="+mn-ea"/>
              </a:rPr>
              <a:t> the students </a:t>
            </a:r>
            <a:r>
              <a:rPr sz="2400" u="sng">
                <a:solidFill>
                  <a:schemeClr val="accent1">
                    <a:lumMod val="50000"/>
                  </a:schemeClr>
                </a:solidFill>
                <a:sym typeface="+mn-ea"/>
              </a:rPr>
              <a:t>to set aside</a:t>
            </a:r>
            <a:r>
              <a:rPr sz="2400">
                <a:solidFill>
                  <a:schemeClr val="accent1">
                    <a:lumMod val="50000"/>
                  </a:schemeClr>
                </a:solidFill>
                <a:sym typeface="+mn-ea"/>
              </a:rPr>
              <a:t> at least an hour every day to take exercise in order to raise learning efficiency.</a:t>
            </a:r>
            <a:endParaRPr sz="2400">
              <a:solidFill>
                <a:schemeClr val="accent1">
                  <a:lumMod val="50000"/>
                </a:schemeClr>
              </a:solidFill>
            </a:endParaRPr>
          </a:p>
          <a:p>
            <a:r>
              <a:rPr sz="2400">
                <a:sym typeface="+mn-ea"/>
              </a:rPr>
              <a:t>为建造这座桥，我们呼吁村民捐款。</a:t>
            </a:r>
            <a:endParaRPr sz="2400"/>
          </a:p>
          <a:p>
            <a:pPr marL="342900" indent="-342900">
              <a:buFont typeface="Arial" panose="020B0604020202020204" pitchFamily="34" charset="0"/>
              <a:buChar char="•"/>
            </a:pPr>
            <a:r>
              <a:rPr sz="2400">
                <a:solidFill>
                  <a:schemeClr val="accent1">
                    <a:lumMod val="50000"/>
                  </a:schemeClr>
                </a:solidFill>
              </a:rPr>
              <a:t>We </a:t>
            </a:r>
            <a:r>
              <a:rPr sz="2400" u="sng">
                <a:solidFill>
                  <a:schemeClr val="accent1">
                    <a:lumMod val="50000"/>
                  </a:schemeClr>
                </a:solidFill>
              </a:rPr>
              <a:t>appeal to</a:t>
            </a:r>
            <a:r>
              <a:rPr sz="2400">
                <a:solidFill>
                  <a:schemeClr val="accent1">
                    <a:lumMod val="50000"/>
                  </a:schemeClr>
                </a:solidFill>
              </a:rPr>
              <a:t> the villagers </a:t>
            </a:r>
            <a:r>
              <a:rPr sz="2400" u="sng">
                <a:solidFill>
                  <a:schemeClr val="accent1">
                    <a:lumMod val="50000"/>
                  </a:schemeClr>
                </a:solidFill>
              </a:rPr>
              <a:t>to donate money</a:t>
            </a:r>
            <a:r>
              <a:rPr sz="2400">
                <a:solidFill>
                  <a:schemeClr val="accent1">
                    <a:lumMod val="50000"/>
                  </a:schemeClr>
                </a:solidFill>
              </a:rPr>
              <a:t> to build the bridge.</a:t>
            </a:r>
            <a:endParaRPr sz="2400"/>
          </a:p>
        </p:txBody>
      </p:sp>
      <p:grpSp>
        <p:nvGrpSpPr>
          <p:cNvPr id="2" name="组合 2"/>
          <p:cNvGrpSpPr>
            <a:grpSpLocks noChangeAspect="1"/>
          </p:cNvGrpSpPr>
          <p:nvPr/>
        </p:nvGrpSpPr>
        <p:grpSpPr>
          <a:xfrm>
            <a:off x="10179016" y="5627129"/>
            <a:ext cx="2012990" cy="1223726"/>
            <a:chOff x="3096040" y="1605280"/>
            <a:chExt cx="5999921" cy="3647440"/>
          </a:xfrm>
        </p:grpSpPr>
        <p:sp>
          <p:nvSpPr>
            <p:cNvPr id="3" name="椭圆 2"/>
            <p:cNvSpPr/>
            <p:nvPr/>
          </p:nvSpPr>
          <p:spPr bwMode="auto">
            <a:xfrm>
              <a:off x="3284643" y="1785463"/>
              <a:ext cx="618010" cy="618853"/>
            </a:xfrm>
            <a:prstGeom prst="ellipse">
              <a:avLst/>
            </a:prstGeom>
            <a:solidFill>
              <a:srgbClr val="FF65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 name="椭圆 4"/>
            <p:cNvSpPr/>
            <p:nvPr/>
          </p:nvSpPr>
          <p:spPr bwMode="auto">
            <a:xfrm>
              <a:off x="3096040" y="5010231"/>
              <a:ext cx="5969610" cy="242489"/>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 name="椭圆 5"/>
            <p:cNvSpPr/>
            <p:nvPr/>
          </p:nvSpPr>
          <p:spPr bwMode="auto">
            <a:xfrm>
              <a:off x="3096040" y="2094468"/>
              <a:ext cx="1518925" cy="1520609"/>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 name="任意多边形 7"/>
            <p:cNvSpPr/>
            <p:nvPr/>
          </p:nvSpPr>
          <p:spPr bwMode="auto">
            <a:xfrm>
              <a:off x="3772989" y="2740264"/>
              <a:ext cx="156608" cy="2402999"/>
            </a:xfrm>
            <a:custGeom>
              <a:avLst/>
              <a:gdLst>
                <a:gd name="T0" fmla="*/ 186 w 186"/>
                <a:gd name="T1" fmla="*/ 2854 h 2854"/>
                <a:gd name="T2" fmla="*/ 0 w 186"/>
                <a:gd name="T3" fmla="*/ 2854 h 2854"/>
                <a:gd name="T4" fmla="*/ 84 w 186"/>
                <a:gd name="T5" fmla="*/ 0 h 2854"/>
                <a:gd name="T6" fmla="*/ 186 w 186"/>
                <a:gd name="T7" fmla="*/ 2854 h 2854"/>
              </a:gdLst>
              <a:ahLst/>
              <a:cxnLst>
                <a:cxn ang="0">
                  <a:pos x="T0" y="T1"/>
                </a:cxn>
                <a:cxn ang="0">
                  <a:pos x="T2" y="T3"/>
                </a:cxn>
                <a:cxn ang="0">
                  <a:pos x="T4" y="T5"/>
                </a:cxn>
                <a:cxn ang="0">
                  <a:pos x="T6" y="T7"/>
                </a:cxn>
              </a:cxnLst>
              <a:rect l="0" t="0" r="r" b="b"/>
              <a:pathLst>
                <a:path w="186" h="2854">
                  <a:moveTo>
                    <a:pt x="186" y="2854"/>
                  </a:moveTo>
                  <a:lnTo>
                    <a:pt x="0" y="2854"/>
                  </a:lnTo>
                  <a:lnTo>
                    <a:pt x="84" y="0"/>
                  </a:lnTo>
                  <a:lnTo>
                    <a:pt x="186" y="2854"/>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 name="任意多边形 8"/>
            <p:cNvSpPr/>
            <p:nvPr/>
          </p:nvSpPr>
          <p:spPr bwMode="auto">
            <a:xfrm>
              <a:off x="3836979" y="2964229"/>
              <a:ext cx="188603" cy="288798"/>
            </a:xfrm>
            <a:custGeom>
              <a:avLst/>
              <a:gdLst>
                <a:gd name="T0" fmla="*/ 24 w 224"/>
                <a:gd name="T1" fmla="*/ 275 h 343"/>
                <a:gd name="T2" fmla="*/ 224 w 224"/>
                <a:gd name="T3" fmla="*/ 0 h 343"/>
                <a:gd name="T4" fmla="*/ 22 w 224"/>
                <a:gd name="T5" fmla="*/ 343 h 343"/>
                <a:gd name="T6" fmla="*/ 0 w 224"/>
                <a:gd name="T7" fmla="*/ 303 h 343"/>
                <a:gd name="T8" fmla="*/ 24 w 224"/>
                <a:gd name="T9" fmla="*/ 275 h 343"/>
              </a:gdLst>
              <a:ahLst/>
              <a:cxnLst>
                <a:cxn ang="0">
                  <a:pos x="T0" y="T1"/>
                </a:cxn>
                <a:cxn ang="0">
                  <a:pos x="T2" y="T3"/>
                </a:cxn>
                <a:cxn ang="0">
                  <a:pos x="T4" y="T5"/>
                </a:cxn>
                <a:cxn ang="0">
                  <a:pos x="T6" y="T7"/>
                </a:cxn>
                <a:cxn ang="0">
                  <a:pos x="T8" y="T9"/>
                </a:cxn>
              </a:cxnLst>
              <a:rect l="0" t="0" r="r" b="b"/>
              <a:pathLst>
                <a:path w="224" h="343">
                  <a:moveTo>
                    <a:pt x="24" y="275"/>
                  </a:moveTo>
                  <a:lnTo>
                    <a:pt x="224" y="0"/>
                  </a:lnTo>
                  <a:lnTo>
                    <a:pt x="22" y="343"/>
                  </a:lnTo>
                  <a:lnTo>
                    <a:pt x="0" y="303"/>
                  </a:lnTo>
                  <a:lnTo>
                    <a:pt x="24" y="275"/>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 name="任意多边形 9"/>
            <p:cNvSpPr/>
            <p:nvPr/>
          </p:nvSpPr>
          <p:spPr bwMode="auto">
            <a:xfrm>
              <a:off x="3672794" y="3197457"/>
              <a:ext cx="187761" cy="287956"/>
            </a:xfrm>
            <a:custGeom>
              <a:avLst/>
              <a:gdLst>
                <a:gd name="T0" fmla="*/ 197 w 223"/>
                <a:gd name="T1" fmla="*/ 274 h 342"/>
                <a:gd name="T2" fmla="*/ 0 w 223"/>
                <a:gd name="T3" fmla="*/ 0 h 342"/>
                <a:gd name="T4" fmla="*/ 201 w 223"/>
                <a:gd name="T5" fmla="*/ 342 h 342"/>
                <a:gd name="T6" fmla="*/ 223 w 223"/>
                <a:gd name="T7" fmla="*/ 304 h 342"/>
                <a:gd name="T8" fmla="*/ 197 w 223"/>
                <a:gd name="T9" fmla="*/ 274 h 342"/>
              </a:gdLst>
              <a:ahLst/>
              <a:cxnLst>
                <a:cxn ang="0">
                  <a:pos x="T0" y="T1"/>
                </a:cxn>
                <a:cxn ang="0">
                  <a:pos x="T2" y="T3"/>
                </a:cxn>
                <a:cxn ang="0">
                  <a:pos x="T4" y="T5"/>
                </a:cxn>
                <a:cxn ang="0">
                  <a:pos x="T6" y="T7"/>
                </a:cxn>
                <a:cxn ang="0">
                  <a:pos x="T8" y="T9"/>
                </a:cxn>
              </a:cxnLst>
              <a:rect l="0" t="0" r="r" b="b"/>
              <a:pathLst>
                <a:path w="223" h="342">
                  <a:moveTo>
                    <a:pt x="197" y="274"/>
                  </a:moveTo>
                  <a:lnTo>
                    <a:pt x="0" y="0"/>
                  </a:lnTo>
                  <a:lnTo>
                    <a:pt x="201" y="342"/>
                  </a:lnTo>
                  <a:lnTo>
                    <a:pt x="223" y="304"/>
                  </a:lnTo>
                  <a:lnTo>
                    <a:pt x="197" y="274"/>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 name="任意多边形 10"/>
            <p:cNvSpPr/>
            <p:nvPr/>
          </p:nvSpPr>
          <p:spPr bwMode="auto">
            <a:xfrm>
              <a:off x="8502368" y="2741948"/>
              <a:ext cx="156608" cy="2404683"/>
            </a:xfrm>
            <a:custGeom>
              <a:avLst/>
              <a:gdLst>
                <a:gd name="T0" fmla="*/ 186 w 186"/>
                <a:gd name="T1" fmla="*/ 2856 h 2856"/>
                <a:gd name="T2" fmla="*/ 0 w 186"/>
                <a:gd name="T3" fmla="*/ 2856 h 2856"/>
                <a:gd name="T4" fmla="*/ 86 w 186"/>
                <a:gd name="T5" fmla="*/ 0 h 2856"/>
                <a:gd name="T6" fmla="*/ 186 w 186"/>
                <a:gd name="T7" fmla="*/ 2856 h 2856"/>
              </a:gdLst>
              <a:ahLst/>
              <a:cxnLst>
                <a:cxn ang="0">
                  <a:pos x="T0" y="T1"/>
                </a:cxn>
                <a:cxn ang="0">
                  <a:pos x="T2" y="T3"/>
                </a:cxn>
                <a:cxn ang="0">
                  <a:pos x="T4" y="T5"/>
                </a:cxn>
                <a:cxn ang="0">
                  <a:pos x="T6" y="T7"/>
                </a:cxn>
              </a:cxnLst>
              <a:rect l="0" t="0" r="r" b="b"/>
              <a:pathLst>
                <a:path w="186" h="2856">
                  <a:moveTo>
                    <a:pt x="186" y="2856"/>
                  </a:moveTo>
                  <a:lnTo>
                    <a:pt x="0" y="2856"/>
                  </a:lnTo>
                  <a:lnTo>
                    <a:pt x="86" y="0"/>
                  </a:lnTo>
                  <a:lnTo>
                    <a:pt x="186" y="2856"/>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 name="任意多边形 11"/>
            <p:cNvSpPr/>
            <p:nvPr/>
          </p:nvSpPr>
          <p:spPr bwMode="auto">
            <a:xfrm>
              <a:off x="8568042" y="2967597"/>
              <a:ext cx="186919" cy="287114"/>
            </a:xfrm>
            <a:custGeom>
              <a:avLst/>
              <a:gdLst>
                <a:gd name="T0" fmla="*/ 24 w 222"/>
                <a:gd name="T1" fmla="*/ 273 h 341"/>
                <a:gd name="T2" fmla="*/ 222 w 222"/>
                <a:gd name="T3" fmla="*/ 0 h 341"/>
                <a:gd name="T4" fmla="*/ 20 w 222"/>
                <a:gd name="T5" fmla="*/ 341 h 341"/>
                <a:gd name="T6" fmla="*/ 0 w 222"/>
                <a:gd name="T7" fmla="*/ 303 h 341"/>
                <a:gd name="T8" fmla="*/ 24 w 222"/>
                <a:gd name="T9" fmla="*/ 273 h 341"/>
              </a:gdLst>
              <a:ahLst/>
              <a:cxnLst>
                <a:cxn ang="0">
                  <a:pos x="T0" y="T1"/>
                </a:cxn>
                <a:cxn ang="0">
                  <a:pos x="T2" y="T3"/>
                </a:cxn>
                <a:cxn ang="0">
                  <a:pos x="T4" y="T5"/>
                </a:cxn>
                <a:cxn ang="0">
                  <a:pos x="T6" y="T7"/>
                </a:cxn>
                <a:cxn ang="0">
                  <a:pos x="T8" y="T9"/>
                </a:cxn>
              </a:cxnLst>
              <a:rect l="0" t="0" r="r" b="b"/>
              <a:pathLst>
                <a:path w="221" h="341">
                  <a:moveTo>
                    <a:pt x="24" y="273"/>
                  </a:moveTo>
                  <a:lnTo>
                    <a:pt x="222" y="0"/>
                  </a:lnTo>
                  <a:lnTo>
                    <a:pt x="20" y="341"/>
                  </a:lnTo>
                  <a:lnTo>
                    <a:pt x="0" y="303"/>
                  </a:lnTo>
                  <a:lnTo>
                    <a:pt x="24" y="273"/>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 name="任意多边形 12"/>
            <p:cNvSpPr/>
            <p:nvPr/>
          </p:nvSpPr>
          <p:spPr bwMode="auto">
            <a:xfrm>
              <a:off x="8403857" y="3199141"/>
              <a:ext cx="186077" cy="289640"/>
            </a:xfrm>
            <a:custGeom>
              <a:avLst/>
              <a:gdLst>
                <a:gd name="T0" fmla="*/ 197 w 221"/>
                <a:gd name="T1" fmla="*/ 276 h 344"/>
                <a:gd name="T2" fmla="*/ 0 w 221"/>
                <a:gd name="T3" fmla="*/ 0 h 344"/>
                <a:gd name="T4" fmla="*/ 199 w 221"/>
                <a:gd name="T5" fmla="*/ 344 h 344"/>
                <a:gd name="T6" fmla="*/ 221 w 221"/>
                <a:gd name="T7" fmla="*/ 306 h 344"/>
                <a:gd name="T8" fmla="*/ 197 w 221"/>
                <a:gd name="T9" fmla="*/ 276 h 344"/>
              </a:gdLst>
              <a:ahLst/>
              <a:cxnLst>
                <a:cxn ang="0">
                  <a:pos x="T0" y="T1"/>
                </a:cxn>
                <a:cxn ang="0">
                  <a:pos x="T2" y="T3"/>
                </a:cxn>
                <a:cxn ang="0">
                  <a:pos x="T4" y="T5"/>
                </a:cxn>
                <a:cxn ang="0">
                  <a:pos x="T6" y="T7"/>
                </a:cxn>
                <a:cxn ang="0">
                  <a:pos x="T8" y="T9"/>
                </a:cxn>
              </a:cxnLst>
              <a:rect l="0" t="0" r="r" b="b"/>
              <a:pathLst>
                <a:path w="221" h="344">
                  <a:moveTo>
                    <a:pt x="197" y="276"/>
                  </a:moveTo>
                  <a:lnTo>
                    <a:pt x="0" y="0"/>
                  </a:lnTo>
                  <a:lnTo>
                    <a:pt x="199" y="344"/>
                  </a:lnTo>
                  <a:lnTo>
                    <a:pt x="221" y="306"/>
                  </a:lnTo>
                  <a:lnTo>
                    <a:pt x="197" y="276"/>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 name="椭圆 12"/>
            <p:cNvSpPr/>
            <p:nvPr/>
          </p:nvSpPr>
          <p:spPr bwMode="auto">
            <a:xfrm>
              <a:off x="4766520" y="2313382"/>
              <a:ext cx="2829882" cy="2831566"/>
            </a:xfrm>
            <a:prstGeom prst="ellipse">
              <a:avLst/>
            </a:pr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 name="椭圆 13"/>
            <p:cNvSpPr/>
            <p:nvPr/>
          </p:nvSpPr>
          <p:spPr bwMode="auto">
            <a:xfrm>
              <a:off x="4884397" y="2431259"/>
              <a:ext cx="2596654" cy="259749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 name="椭圆 14"/>
            <p:cNvSpPr/>
            <p:nvPr/>
          </p:nvSpPr>
          <p:spPr bwMode="auto">
            <a:xfrm>
              <a:off x="6003383" y="3561190"/>
              <a:ext cx="347736" cy="346052"/>
            </a:xfrm>
            <a:prstGeom prst="ellipse">
              <a:avLst/>
            </a:pr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 name="矩形 15"/>
            <p:cNvSpPr/>
            <p:nvPr/>
          </p:nvSpPr>
          <p:spPr bwMode="auto">
            <a:xfrm>
              <a:off x="6139784" y="2496933"/>
              <a:ext cx="75778" cy="140610"/>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7" name="矩形 16"/>
            <p:cNvSpPr/>
            <p:nvPr/>
          </p:nvSpPr>
          <p:spPr bwMode="auto">
            <a:xfrm>
              <a:off x="6139784" y="4832574"/>
              <a:ext cx="75778" cy="139768"/>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8" name="矩形 17"/>
            <p:cNvSpPr/>
            <p:nvPr/>
          </p:nvSpPr>
          <p:spPr bwMode="auto">
            <a:xfrm>
              <a:off x="4939967" y="3697591"/>
              <a:ext cx="140610" cy="73252"/>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9" name="矩形 18"/>
            <p:cNvSpPr/>
            <p:nvPr/>
          </p:nvSpPr>
          <p:spPr bwMode="auto">
            <a:xfrm>
              <a:off x="7273925" y="3697591"/>
              <a:ext cx="141452" cy="73252"/>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0" name="任意多边形 20"/>
            <p:cNvSpPr/>
            <p:nvPr/>
          </p:nvSpPr>
          <p:spPr bwMode="auto">
            <a:xfrm>
              <a:off x="6127996" y="3663912"/>
              <a:ext cx="867235" cy="443722"/>
            </a:xfrm>
            <a:custGeom>
              <a:avLst/>
              <a:gdLst>
                <a:gd name="T0" fmla="*/ 0 w 1030"/>
                <a:gd name="T1" fmla="*/ 173 h 527"/>
                <a:gd name="T2" fmla="*/ 76 w 1030"/>
                <a:gd name="T3" fmla="*/ 0 h 527"/>
                <a:gd name="T4" fmla="*/ 1030 w 1030"/>
                <a:gd name="T5" fmla="*/ 527 h 527"/>
                <a:gd name="T6" fmla="*/ 0 w 1030"/>
                <a:gd name="T7" fmla="*/ 173 h 527"/>
              </a:gdLst>
              <a:ahLst/>
              <a:cxnLst>
                <a:cxn ang="0">
                  <a:pos x="T0" y="T1"/>
                </a:cxn>
                <a:cxn ang="0">
                  <a:pos x="T2" y="T3"/>
                </a:cxn>
                <a:cxn ang="0">
                  <a:pos x="T4" y="T5"/>
                </a:cxn>
                <a:cxn ang="0">
                  <a:pos x="T6" y="T7"/>
                </a:cxn>
              </a:cxnLst>
              <a:rect l="0" t="0" r="r" b="b"/>
              <a:pathLst>
                <a:path w="1030" h="527">
                  <a:moveTo>
                    <a:pt x="0" y="173"/>
                  </a:moveTo>
                  <a:lnTo>
                    <a:pt x="76" y="0"/>
                  </a:lnTo>
                  <a:lnTo>
                    <a:pt x="1030" y="527"/>
                  </a:lnTo>
                  <a:lnTo>
                    <a:pt x="0" y="173"/>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矩形 20"/>
            <p:cNvSpPr/>
            <p:nvPr/>
          </p:nvSpPr>
          <p:spPr bwMode="auto">
            <a:xfrm>
              <a:off x="5998332" y="1971540"/>
              <a:ext cx="366260" cy="422672"/>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2" name="椭圆 21"/>
            <p:cNvSpPr/>
            <p:nvPr/>
          </p:nvSpPr>
          <p:spPr bwMode="auto">
            <a:xfrm>
              <a:off x="5760052" y="1854505"/>
              <a:ext cx="843660" cy="234912"/>
            </a:xfrm>
            <a:prstGeom prst="ellipse">
              <a:avLst/>
            </a:pr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任意多边形 23"/>
            <p:cNvSpPr/>
            <p:nvPr/>
          </p:nvSpPr>
          <p:spPr bwMode="auto">
            <a:xfrm>
              <a:off x="6830204" y="3947657"/>
              <a:ext cx="141452" cy="191971"/>
            </a:xfrm>
            <a:custGeom>
              <a:avLst/>
              <a:gdLst>
                <a:gd name="T0" fmla="*/ 84 w 84"/>
                <a:gd name="T1" fmla="*/ 20 h 114"/>
                <a:gd name="T2" fmla="*/ 70 w 84"/>
                <a:gd name="T3" fmla="*/ 39 h 114"/>
                <a:gd name="T4" fmla="*/ 3 w 84"/>
                <a:gd name="T5" fmla="*/ 78 h 114"/>
                <a:gd name="T6" fmla="*/ 51 w 84"/>
                <a:gd name="T7" fmla="*/ 17 h 114"/>
                <a:gd name="T8" fmla="*/ 78 w 84"/>
                <a:gd name="T9" fmla="*/ 0 h 114"/>
                <a:gd name="T10" fmla="*/ 84 w 84"/>
                <a:gd name="T11" fmla="*/ 20 h 114"/>
              </a:gdLst>
              <a:ahLst/>
              <a:cxnLst>
                <a:cxn ang="0">
                  <a:pos x="T0" y="T1"/>
                </a:cxn>
                <a:cxn ang="0">
                  <a:pos x="T2" y="T3"/>
                </a:cxn>
                <a:cxn ang="0">
                  <a:pos x="T4" y="T5"/>
                </a:cxn>
                <a:cxn ang="0">
                  <a:pos x="T6" y="T7"/>
                </a:cxn>
                <a:cxn ang="0">
                  <a:pos x="T8" y="T9"/>
                </a:cxn>
                <a:cxn ang="0">
                  <a:pos x="T10" y="T11"/>
                </a:cxn>
              </a:cxnLst>
              <a:rect l="0" t="0" r="r" b="b"/>
              <a:pathLst>
                <a:path w="84" h="114">
                  <a:moveTo>
                    <a:pt x="84" y="20"/>
                  </a:moveTo>
                  <a:cubicBezTo>
                    <a:pt x="70" y="39"/>
                    <a:pt x="70" y="39"/>
                    <a:pt x="70" y="39"/>
                  </a:cubicBezTo>
                  <a:cubicBezTo>
                    <a:pt x="70" y="39"/>
                    <a:pt x="6" y="114"/>
                    <a:pt x="3" y="78"/>
                  </a:cubicBezTo>
                  <a:cubicBezTo>
                    <a:pt x="0" y="42"/>
                    <a:pt x="51" y="17"/>
                    <a:pt x="51" y="17"/>
                  </a:cubicBezTo>
                  <a:cubicBezTo>
                    <a:pt x="78" y="0"/>
                    <a:pt x="78" y="0"/>
                    <a:pt x="78" y="0"/>
                  </a:cubicBezTo>
                  <a:lnTo>
                    <a:pt x="84" y="20"/>
                  </a:lnTo>
                  <a:close/>
                </a:path>
              </a:pathLst>
            </a:custGeom>
            <a:solidFill>
              <a:srgbClr val="FF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任意多边形 24"/>
            <p:cNvSpPr/>
            <p:nvPr/>
          </p:nvSpPr>
          <p:spPr bwMode="auto">
            <a:xfrm>
              <a:off x="7604822" y="4085741"/>
              <a:ext cx="121245" cy="193654"/>
            </a:xfrm>
            <a:custGeom>
              <a:avLst/>
              <a:gdLst>
                <a:gd name="T0" fmla="*/ 20 w 72"/>
                <a:gd name="T1" fmla="*/ 3 h 115"/>
                <a:gd name="T2" fmla="*/ 32 w 72"/>
                <a:gd name="T3" fmla="*/ 24 h 115"/>
                <a:gd name="T4" fmla="*/ 38 w 72"/>
                <a:gd name="T5" fmla="*/ 102 h 115"/>
                <a:gd name="T6" fmla="*/ 3 w 72"/>
                <a:gd name="T7" fmla="*/ 32 h 115"/>
                <a:gd name="T8" fmla="*/ 0 w 72"/>
                <a:gd name="T9" fmla="*/ 0 h 115"/>
                <a:gd name="T10" fmla="*/ 20 w 72"/>
                <a:gd name="T11" fmla="*/ 3 h 115"/>
              </a:gdLst>
              <a:ahLst/>
              <a:cxnLst>
                <a:cxn ang="0">
                  <a:pos x="T0" y="T1"/>
                </a:cxn>
                <a:cxn ang="0">
                  <a:pos x="T2" y="T3"/>
                </a:cxn>
                <a:cxn ang="0">
                  <a:pos x="T4" y="T5"/>
                </a:cxn>
                <a:cxn ang="0">
                  <a:pos x="T6" y="T7"/>
                </a:cxn>
                <a:cxn ang="0">
                  <a:pos x="T8" y="T9"/>
                </a:cxn>
                <a:cxn ang="0">
                  <a:pos x="T10" y="T11"/>
                </a:cxn>
              </a:cxnLst>
              <a:rect l="0" t="0" r="r" b="b"/>
              <a:pathLst>
                <a:path w="72" h="115">
                  <a:moveTo>
                    <a:pt x="20" y="3"/>
                  </a:moveTo>
                  <a:cubicBezTo>
                    <a:pt x="32" y="24"/>
                    <a:pt x="32" y="24"/>
                    <a:pt x="32" y="24"/>
                  </a:cubicBezTo>
                  <a:cubicBezTo>
                    <a:pt x="32" y="24"/>
                    <a:pt x="72" y="115"/>
                    <a:pt x="38" y="102"/>
                  </a:cubicBezTo>
                  <a:cubicBezTo>
                    <a:pt x="4" y="89"/>
                    <a:pt x="3" y="32"/>
                    <a:pt x="3" y="32"/>
                  </a:cubicBezTo>
                  <a:cubicBezTo>
                    <a:pt x="0" y="0"/>
                    <a:pt x="0" y="0"/>
                    <a:pt x="0" y="0"/>
                  </a:cubicBezTo>
                  <a:lnTo>
                    <a:pt x="20" y="3"/>
                  </a:lnTo>
                  <a:close/>
                </a:path>
              </a:pathLst>
            </a:custGeom>
            <a:solidFill>
              <a:srgbClr val="FF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椭圆 24"/>
            <p:cNvSpPr/>
            <p:nvPr/>
          </p:nvSpPr>
          <p:spPr bwMode="auto">
            <a:xfrm>
              <a:off x="7390118" y="3180617"/>
              <a:ext cx="285430" cy="286272"/>
            </a:xfrm>
            <a:prstGeom prst="ellipse">
              <a:avLst/>
            </a:pr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任意多边形 26"/>
            <p:cNvSpPr/>
            <p:nvPr/>
          </p:nvSpPr>
          <p:spPr bwMode="auto">
            <a:xfrm>
              <a:off x="7519782" y="4477260"/>
              <a:ext cx="130507" cy="178499"/>
            </a:xfrm>
            <a:custGeom>
              <a:avLst/>
              <a:gdLst>
                <a:gd name="T0" fmla="*/ 0 w 78"/>
                <a:gd name="T1" fmla="*/ 11 h 106"/>
                <a:gd name="T2" fmla="*/ 11 w 78"/>
                <a:gd name="T3" fmla="*/ 84 h 106"/>
                <a:gd name="T4" fmla="*/ 11 w 78"/>
                <a:gd name="T5" fmla="*/ 106 h 106"/>
                <a:gd name="T6" fmla="*/ 76 w 78"/>
                <a:gd name="T7" fmla="*/ 106 h 106"/>
                <a:gd name="T8" fmla="*/ 76 w 78"/>
                <a:gd name="T9" fmla="*/ 78 h 106"/>
                <a:gd name="T10" fmla="*/ 67 w 78"/>
                <a:gd name="T11" fmla="*/ 14 h 106"/>
                <a:gd name="T12" fmla="*/ 0 w 78"/>
                <a:gd name="T13" fmla="*/ 11 h 106"/>
              </a:gdLst>
              <a:ahLst/>
              <a:cxnLst>
                <a:cxn ang="0">
                  <a:pos x="T0" y="T1"/>
                </a:cxn>
                <a:cxn ang="0">
                  <a:pos x="T2" y="T3"/>
                </a:cxn>
                <a:cxn ang="0">
                  <a:pos x="T4" y="T5"/>
                </a:cxn>
                <a:cxn ang="0">
                  <a:pos x="T6" y="T7"/>
                </a:cxn>
                <a:cxn ang="0">
                  <a:pos x="T8" y="T9"/>
                </a:cxn>
                <a:cxn ang="0">
                  <a:pos x="T10" y="T11"/>
                </a:cxn>
                <a:cxn ang="0">
                  <a:pos x="T12" y="T13"/>
                </a:cxn>
              </a:cxnLst>
              <a:rect l="0" t="0" r="r" b="b"/>
              <a:pathLst>
                <a:path w="78" h="105">
                  <a:moveTo>
                    <a:pt x="0" y="11"/>
                  </a:moveTo>
                  <a:cubicBezTo>
                    <a:pt x="11" y="84"/>
                    <a:pt x="11" y="84"/>
                    <a:pt x="11" y="84"/>
                  </a:cubicBezTo>
                  <a:cubicBezTo>
                    <a:pt x="11" y="106"/>
                    <a:pt x="11" y="106"/>
                    <a:pt x="11" y="106"/>
                  </a:cubicBezTo>
                  <a:cubicBezTo>
                    <a:pt x="76" y="106"/>
                    <a:pt x="76" y="106"/>
                    <a:pt x="76" y="106"/>
                  </a:cubicBezTo>
                  <a:cubicBezTo>
                    <a:pt x="76" y="78"/>
                    <a:pt x="76" y="78"/>
                    <a:pt x="76" y="78"/>
                  </a:cubicBezTo>
                  <a:cubicBezTo>
                    <a:pt x="76" y="78"/>
                    <a:pt x="78" y="28"/>
                    <a:pt x="67" y="14"/>
                  </a:cubicBezTo>
                  <a:cubicBezTo>
                    <a:pt x="56" y="0"/>
                    <a:pt x="0" y="11"/>
                    <a:pt x="0" y="11"/>
                  </a:cubicBezTo>
                  <a:close/>
                </a:path>
              </a:pathLst>
            </a:custGeom>
            <a:solidFill>
              <a:srgbClr val="FF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任意多边形 27"/>
            <p:cNvSpPr/>
            <p:nvPr/>
          </p:nvSpPr>
          <p:spPr bwMode="auto">
            <a:xfrm>
              <a:off x="7327811" y="4477260"/>
              <a:ext cx="131348" cy="178499"/>
            </a:xfrm>
            <a:custGeom>
              <a:avLst/>
              <a:gdLst>
                <a:gd name="T0" fmla="*/ 0 w 78"/>
                <a:gd name="T1" fmla="*/ 11 h 106"/>
                <a:gd name="T2" fmla="*/ 11 w 78"/>
                <a:gd name="T3" fmla="*/ 84 h 106"/>
                <a:gd name="T4" fmla="*/ 11 w 78"/>
                <a:gd name="T5" fmla="*/ 106 h 106"/>
                <a:gd name="T6" fmla="*/ 75 w 78"/>
                <a:gd name="T7" fmla="*/ 106 h 106"/>
                <a:gd name="T8" fmla="*/ 75 w 78"/>
                <a:gd name="T9" fmla="*/ 78 h 106"/>
                <a:gd name="T10" fmla="*/ 67 w 78"/>
                <a:gd name="T11" fmla="*/ 14 h 106"/>
                <a:gd name="T12" fmla="*/ 0 w 78"/>
                <a:gd name="T13" fmla="*/ 11 h 106"/>
              </a:gdLst>
              <a:ahLst/>
              <a:cxnLst>
                <a:cxn ang="0">
                  <a:pos x="T0" y="T1"/>
                </a:cxn>
                <a:cxn ang="0">
                  <a:pos x="T2" y="T3"/>
                </a:cxn>
                <a:cxn ang="0">
                  <a:pos x="T4" y="T5"/>
                </a:cxn>
                <a:cxn ang="0">
                  <a:pos x="T6" y="T7"/>
                </a:cxn>
                <a:cxn ang="0">
                  <a:pos x="T8" y="T9"/>
                </a:cxn>
                <a:cxn ang="0">
                  <a:pos x="T10" y="T11"/>
                </a:cxn>
                <a:cxn ang="0">
                  <a:pos x="T12" y="T13"/>
                </a:cxn>
              </a:cxnLst>
              <a:rect l="0" t="0" r="r" b="b"/>
              <a:pathLst>
                <a:path w="78" h="105">
                  <a:moveTo>
                    <a:pt x="0" y="11"/>
                  </a:moveTo>
                  <a:cubicBezTo>
                    <a:pt x="11" y="84"/>
                    <a:pt x="11" y="84"/>
                    <a:pt x="11" y="84"/>
                  </a:cubicBezTo>
                  <a:cubicBezTo>
                    <a:pt x="11" y="106"/>
                    <a:pt x="11" y="106"/>
                    <a:pt x="11" y="106"/>
                  </a:cubicBezTo>
                  <a:cubicBezTo>
                    <a:pt x="75" y="106"/>
                    <a:pt x="75" y="106"/>
                    <a:pt x="75" y="106"/>
                  </a:cubicBezTo>
                  <a:cubicBezTo>
                    <a:pt x="75" y="78"/>
                    <a:pt x="75" y="78"/>
                    <a:pt x="75" y="78"/>
                  </a:cubicBezTo>
                  <a:cubicBezTo>
                    <a:pt x="75" y="78"/>
                    <a:pt x="78" y="28"/>
                    <a:pt x="67" y="14"/>
                  </a:cubicBezTo>
                  <a:cubicBezTo>
                    <a:pt x="56" y="0"/>
                    <a:pt x="0" y="11"/>
                    <a:pt x="0" y="11"/>
                  </a:cubicBezTo>
                  <a:close/>
                </a:path>
              </a:pathLst>
            </a:custGeom>
            <a:solidFill>
              <a:srgbClr val="FF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任意多边形 28"/>
            <p:cNvSpPr/>
            <p:nvPr/>
          </p:nvSpPr>
          <p:spPr bwMode="auto">
            <a:xfrm>
              <a:off x="7358123" y="3517408"/>
              <a:ext cx="319109" cy="635692"/>
            </a:xfrm>
            <a:custGeom>
              <a:avLst/>
              <a:gdLst>
                <a:gd name="T0" fmla="*/ 25 w 190"/>
                <a:gd name="T1" fmla="*/ 0 h 378"/>
                <a:gd name="T2" fmla="*/ 17 w 190"/>
                <a:gd name="T3" fmla="*/ 43 h 378"/>
                <a:gd name="T4" fmla="*/ 133 w 190"/>
                <a:gd name="T5" fmla="*/ 378 h 378"/>
                <a:gd name="T6" fmla="*/ 190 w 190"/>
                <a:gd name="T7" fmla="*/ 362 h 378"/>
                <a:gd name="T8" fmla="*/ 140 w 190"/>
                <a:gd name="T9" fmla="*/ 168 h 378"/>
                <a:gd name="T10" fmla="*/ 111 w 190"/>
                <a:gd name="T11" fmla="*/ 47 h 378"/>
                <a:gd name="T12" fmla="*/ 25 w 190"/>
                <a:gd name="T13" fmla="*/ 0 h 378"/>
              </a:gdLst>
              <a:ahLst/>
              <a:cxnLst>
                <a:cxn ang="0">
                  <a:pos x="T0" y="T1"/>
                </a:cxn>
                <a:cxn ang="0">
                  <a:pos x="T2" y="T3"/>
                </a:cxn>
                <a:cxn ang="0">
                  <a:pos x="T4" y="T5"/>
                </a:cxn>
                <a:cxn ang="0">
                  <a:pos x="T6" y="T7"/>
                </a:cxn>
                <a:cxn ang="0">
                  <a:pos x="T8" y="T9"/>
                </a:cxn>
                <a:cxn ang="0">
                  <a:pos x="T10" y="T11"/>
                </a:cxn>
                <a:cxn ang="0">
                  <a:pos x="T12" y="T13"/>
                </a:cxn>
              </a:cxnLst>
              <a:rect l="0" t="0" r="r" b="b"/>
              <a:pathLst>
                <a:path w="190" h="378">
                  <a:moveTo>
                    <a:pt x="25" y="0"/>
                  </a:moveTo>
                  <a:cubicBezTo>
                    <a:pt x="25" y="0"/>
                    <a:pt x="0" y="13"/>
                    <a:pt x="17" y="43"/>
                  </a:cubicBezTo>
                  <a:cubicBezTo>
                    <a:pt x="34" y="72"/>
                    <a:pt x="133" y="378"/>
                    <a:pt x="133" y="378"/>
                  </a:cubicBezTo>
                  <a:cubicBezTo>
                    <a:pt x="190" y="362"/>
                    <a:pt x="190" y="362"/>
                    <a:pt x="190" y="362"/>
                  </a:cubicBezTo>
                  <a:cubicBezTo>
                    <a:pt x="140" y="168"/>
                    <a:pt x="140" y="168"/>
                    <a:pt x="140" y="168"/>
                  </a:cubicBezTo>
                  <a:cubicBezTo>
                    <a:pt x="111" y="47"/>
                    <a:pt x="111" y="47"/>
                    <a:pt x="111" y="47"/>
                  </a:cubicBezTo>
                  <a:lnTo>
                    <a:pt x="25" y="0"/>
                  </a:lnTo>
                  <a:close/>
                </a:path>
              </a:pathLst>
            </a:custGeom>
            <a:solidFill>
              <a:srgbClr val="6C6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椭圆 28"/>
            <p:cNvSpPr/>
            <p:nvPr/>
          </p:nvSpPr>
          <p:spPr bwMode="auto">
            <a:xfrm>
              <a:off x="7410325" y="3256395"/>
              <a:ext cx="214704" cy="215546"/>
            </a:xfrm>
            <a:prstGeom prst="ellipse">
              <a:avLst/>
            </a:prstGeom>
            <a:solidFill>
              <a:srgbClr val="FF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任意多边形 30"/>
            <p:cNvSpPr/>
            <p:nvPr/>
          </p:nvSpPr>
          <p:spPr bwMode="auto">
            <a:xfrm>
              <a:off x="7454108" y="3381008"/>
              <a:ext cx="111983" cy="220598"/>
            </a:xfrm>
            <a:custGeom>
              <a:avLst/>
              <a:gdLst>
                <a:gd name="T0" fmla="*/ 67 w 67"/>
                <a:gd name="T1" fmla="*/ 0 h 131"/>
                <a:gd name="T2" fmla="*/ 59 w 67"/>
                <a:gd name="T3" fmla="*/ 131 h 131"/>
                <a:gd name="T4" fmla="*/ 0 w 67"/>
                <a:gd name="T5" fmla="*/ 89 h 131"/>
                <a:gd name="T6" fmla="*/ 14 w 67"/>
                <a:gd name="T7" fmla="*/ 5 h 131"/>
                <a:gd name="T8" fmla="*/ 67 w 67"/>
                <a:gd name="T9" fmla="*/ 0 h 131"/>
              </a:gdLst>
              <a:ahLst/>
              <a:cxnLst>
                <a:cxn ang="0">
                  <a:pos x="T0" y="T1"/>
                </a:cxn>
                <a:cxn ang="0">
                  <a:pos x="T2" y="T3"/>
                </a:cxn>
                <a:cxn ang="0">
                  <a:pos x="T4" y="T5"/>
                </a:cxn>
                <a:cxn ang="0">
                  <a:pos x="T6" y="T7"/>
                </a:cxn>
                <a:cxn ang="0">
                  <a:pos x="T8" y="T9"/>
                </a:cxn>
              </a:cxnLst>
              <a:rect l="0" t="0" r="r" b="b"/>
              <a:pathLst>
                <a:path w="67" h="131">
                  <a:moveTo>
                    <a:pt x="67" y="0"/>
                  </a:moveTo>
                  <a:cubicBezTo>
                    <a:pt x="59" y="131"/>
                    <a:pt x="59" y="131"/>
                    <a:pt x="59" y="131"/>
                  </a:cubicBezTo>
                  <a:cubicBezTo>
                    <a:pt x="0" y="89"/>
                    <a:pt x="0" y="89"/>
                    <a:pt x="0" y="89"/>
                  </a:cubicBezTo>
                  <a:cubicBezTo>
                    <a:pt x="0" y="89"/>
                    <a:pt x="20" y="11"/>
                    <a:pt x="14" y="5"/>
                  </a:cubicBezTo>
                  <a:lnTo>
                    <a:pt x="67" y="0"/>
                  </a:lnTo>
                  <a:close/>
                </a:path>
              </a:pathLst>
            </a:custGeom>
            <a:solidFill>
              <a:srgbClr val="FF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 name="任意多边形 31"/>
            <p:cNvSpPr/>
            <p:nvPr/>
          </p:nvSpPr>
          <p:spPr bwMode="auto">
            <a:xfrm>
              <a:off x="7314340" y="3483729"/>
              <a:ext cx="322477" cy="500976"/>
            </a:xfrm>
            <a:custGeom>
              <a:avLst/>
              <a:gdLst>
                <a:gd name="T0" fmla="*/ 150 w 192"/>
                <a:gd name="T1" fmla="*/ 59 h 298"/>
                <a:gd name="T2" fmla="*/ 87 w 192"/>
                <a:gd name="T3" fmla="*/ 12 h 298"/>
                <a:gd name="T4" fmla="*/ 50 w 192"/>
                <a:gd name="T5" fmla="*/ 14 h 298"/>
                <a:gd name="T6" fmla="*/ 22 w 192"/>
                <a:gd name="T7" fmla="*/ 273 h 298"/>
                <a:gd name="T8" fmla="*/ 167 w 192"/>
                <a:gd name="T9" fmla="*/ 284 h 298"/>
                <a:gd name="T10" fmla="*/ 178 w 192"/>
                <a:gd name="T11" fmla="*/ 212 h 298"/>
                <a:gd name="T12" fmla="*/ 170 w 192"/>
                <a:gd name="T13" fmla="*/ 139 h 298"/>
                <a:gd name="T14" fmla="*/ 150 w 192"/>
                <a:gd name="T15" fmla="*/ 59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298">
                  <a:moveTo>
                    <a:pt x="150" y="59"/>
                  </a:moveTo>
                  <a:cubicBezTo>
                    <a:pt x="87" y="12"/>
                    <a:pt x="87" y="12"/>
                    <a:pt x="87" y="12"/>
                  </a:cubicBezTo>
                  <a:cubicBezTo>
                    <a:pt x="87" y="12"/>
                    <a:pt x="58" y="0"/>
                    <a:pt x="50" y="14"/>
                  </a:cubicBezTo>
                  <a:cubicBezTo>
                    <a:pt x="41" y="28"/>
                    <a:pt x="0" y="234"/>
                    <a:pt x="22" y="273"/>
                  </a:cubicBezTo>
                  <a:cubicBezTo>
                    <a:pt x="22" y="273"/>
                    <a:pt x="142" y="298"/>
                    <a:pt x="167" y="284"/>
                  </a:cubicBezTo>
                  <a:cubicBezTo>
                    <a:pt x="178" y="212"/>
                    <a:pt x="178" y="212"/>
                    <a:pt x="178" y="212"/>
                  </a:cubicBezTo>
                  <a:cubicBezTo>
                    <a:pt x="178" y="212"/>
                    <a:pt x="192" y="167"/>
                    <a:pt x="170" y="139"/>
                  </a:cubicBezTo>
                  <a:lnTo>
                    <a:pt x="150" y="5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 name="任意多边形 32"/>
            <p:cNvSpPr/>
            <p:nvPr/>
          </p:nvSpPr>
          <p:spPr bwMode="auto">
            <a:xfrm>
              <a:off x="6929557" y="3483729"/>
              <a:ext cx="495924" cy="539707"/>
            </a:xfrm>
            <a:custGeom>
              <a:avLst/>
              <a:gdLst>
                <a:gd name="T0" fmla="*/ 295 w 295"/>
                <a:gd name="T1" fmla="*/ 17 h 321"/>
                <a:gd name="T2" fmla="*/ 254 w 295"/>
                <a:gd name="T3" fmla="*/ 28 h 321"/>
                <a:gd name="T4" fmla="*/ 0 w 295"/>
                <a:gd name="T5" fmla="*/ 276 h 321"/>
                <a:gd name="T6" fmla="*/ 39 w 295"/>
                <a:gd name="T7" fmla="*/ 321 h 321"/>
                <a:gd name="T8" fmla="*/ 192 w 295"/>
                <a:gd name="T9" fmla="*/ 192 h 321"/>
                <a:gd name="T10" fmla="*/ 290 w 295"/>
                <a:gd name="T11" fmla="*/ 114 h 321"/>
                <a:gd name="T12" fmla="*/ 295 w 295"/>
                <a:gd name="T13" fmla="*/ 17 h 321"/>
              </a:gdLst>
              <a:ahLst/>
              <a:cxnLst>
                <a:cxn ang="0">
                  <a:pos x="T0" y="T1"/>
                </a:cxn>
                <a:cxn ang="0">
                  <a:pos x="T2" y="T3"/>
                </a:cxn>
                <a:cxn ang="0">
                  <a:pos x="T4" y="T5"/>
                </a:cxn>
                <a:cxn ang="0">
                  <a:pos x="T6" y="T7"/>
                </a:cxn>
                <a:cxn ang="0">
                  <a:pos x="T8" y="T9"/>
                </a:cxn>
                <a:cxn ang="0">
                  <a:pos x="T10" y="T11"/>
                </a:cxn>
                <a:cxn ang="0">
                  <a:pos x="T12" y="T13"/>
                </a:cxn>
              </a:cxnLst>
              <a:rect l="0" t="0" r="r" b="b"/>
              <a:pathLst>
                <a:path w="295" h="321">
                  <a:moveTo>
                    <a:pt x="295" y="17"/>
                  </a:moveTo>
                  <a:cubicBezTo>
                    <a:pt x="295" y="17"/>
                    <a:pt x="273" y="0"/>
                    <a:pt x="254" y="28"/>
                  </a:cubicBezTo>
                  <a:cubicBezTo>
                    <a:pt x="234" y="56"/>
                    <a:pt x="0" y="276"/>
                    <a:pt x="0" y="276"/>
                  </a:cubicBezTo>
                  <a:cubicBezTo>
                    <a:pt x="39" y="321"/>
                    <a:pt x="39" y="321"/>
                    <a:pt x="39" y="321"/>
                  </a:cubicBezTo>
                  <a:cubicBezTo>
                    <a:pt x="192" y="192"/>
                    <a:pt x="192" y="192"/>
                    <a:pt x="192" y="192"/>
                  </a:cubicBezTo>
                  <a:cubicBezTo>
                    <a:pt x="290" y="114"/>
                    <a:pt x="290" y="114"/>
                    <a:pt x="290" y="114"/>
                  </a:cubicBezTo>
                  <a:lnTo>
                    <a:pt x="295" y="1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 name="任意多边形 33"/>
            <p:cNvSpPr/>
            <p:nvPr/>
          </p:nvSpPr>
          <p:spPr bwMode="auto">
            <a:xfrm>
              <a:off x="7285713" y="3913978"/>
              <a:ext cx="364576" cy="615485"/>
            </a:xfrm>
            <a:custGeom>
              <a:avLst/>
              <a:gdLst>
                <a:gd name="T0" fmla="*/ 185 w 217"/>
                <a:gd name="T1" fmla="*/ 27 h 366"/>
                <a:gd name="T2" fmla="*/ 33 w 217"/>
                <a:gd name="T3" fmla="*/ 20 h 366"/>
                <a:gd name="T4" fmla="*/ 30 w 217"/>
                <a:gd name="T5" fmla="*/ 51 h 366"/>
                <a:gd name="T6" fmla="*/ 17 w 217"/>
                <a:gd name="T7" fmla="*/ 204 h 366"/>
                <a:gd name="T8" fmla="*/ 22 w 217"/>
                <a:gd name="T9" fmla="*/ 357 h 366"/>
                <a:gd name="T10" fmla="*/ 153 w 217"/>
                <a:gd name="T11" fmla="*/ 357 h 366"/>
                <a:gd name="T12" fmla="*/ 217 w 217"/>
                <a:gd name="T13" fmla="*/ 357 h 366"/>
                <a:gd name="T14" fmla="*/ 185 w 217"/>
                <a:gd name="T15" fmla="*/ 27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366">
                  <a:moveTo>
                    <a:pt x="185" y="27"/>
                  </a:moveTo>
                  <a:cubicBezTo>
                    <a:pt x="185" y="27"/>
                    <a:pt x="47" y="0"/>
                    <a:pt x="33" y="20"/>
                  </a:cubicBezTo>
                  <a:cubicBezTo>
                    <a:pt x="30" y="51"/>
                    <a:pt x="30" y="51"/>
                    <a:pt x="30" y="51"/>
                  </a:cubicBezTo>
                  <a:cubicBezTo>
                    <a:pt x="30" y="51"/>
                    <a:pt x="0" y="109"/>
                    <a:pt x="17" y="204"/>
                  </a:cubicBezTo>
                  <a:cubicBezTo>
                    <a:pt x="33" y="299"/>
                    <a:pt x="22" y="357"/>
                    <a:pt x="22" y="357"/>
                  </a:cubicBezTo>
                  <a:cubicBezTo>
                    <a:pt x="22" y="357"/>
                    <a:pt x="97" y="349"/>
                    <a:pt x="153" y="357"/>
                  </a:cubicBezTo>
                  <a:cubicBezTo>
                    <a:pt x="209" y="366"/>
                    <a:pt x="217" y="357"/>
                    <a:pt x="217" y="357"/>
                  </a:cubicBezTo>
                  <a:lnTo>
                    <a:pt x="185" y="27"/>
                  </a:ln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 name="任意多边形 34"/>
            <p:cNvSpPr/>
            <p:nvPr/>
          </p:nvSpPr>
          <p:spPr bwMode="auto">
            <a:xfrm>
              <a:off x="7519782" y="4637236"/>
              <a:ext cx="327529" cy="566650"/>
            </a:xfrm>
            <a:custGeom>
              <a:avLst/>
              <a:gdLst>
                <a:gd name="T0" fmla="*/ 81 w 195"/>
                <a:gd name="T1" fmla="*/ 0 h 337"/>
                <a:gd name="T2" fmla="*/ 0 w 195"/>
                <a:gd name="T3" fmla="*/ 3 h 337"/>
                <a:gd name="T4" fmla="*/ 28 w 195"/>
                <a:gd name="T5" fmla="*/ 212 h 337"/>
                <a:gd name="T6" fmla="*/ 31 w 195"/>
                <a:gd name="T7" fmla="*/ 307 h 337"/>
                <a:gd name="T8" fmla="*/ 84 w 195"/>
                <a:gd name="T9" fmla="*/ 312 h 337"/>
                <a:gd name="T10" fmla="*/ 137 w 195"/>
                <a:gd name="T11" fmla="*/ 334 h 337"/>
                <a:gd name="T12" fmla="*/ 190 w 195"/>
                <a:gd name="T13" fmla="*/ 318 h 337"/>
                <a:gd name="T14" fmla="*/ 176 w 195"/>
                <a:gd name="T15" fmla="*/ 295 h 337"/>
                <a:gd name="T16" fmla="*/ 92 w 195"/>
                <a:gd name="T17" fmla="*/ 215 h 337"/>
                <a:gd name="T18" fmla="*/ 81 w 195"/>
                <a:gd name="T1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337">
                  <a:moveTo>
                    <a:pt x="81" y="0"/>
                  </a:moveTo>
                  <a:cubicBezTo>
                    <a:pt x="0" y="3"/>
                    <a:pt x="0" y="3"/>
                    <a:pt x="0" y="3"/>
                  </a:cubicBezTo>
                  <a:cubicBezTo>
                    <a:pt x="28" y="212"/>
                    <a:pt x="28" y="212"/>
                    <a:pt x="28" y="212"/>
                  </a:cubicBezTo>
                  <a:cubicBezTo>
                    <a:pt x="28" y="212"/>
                    <a:pt x="6" y="301"/>
                    <a:pt x="31" y="307"/>
                  </a:cubicBezTo>
                  <a:cubicBezTo>
                    <a:pt x="48" y="310"/>
                    <a:pt x="66" y="312"/>
                    <a:pt x="84" y="312"/>
                  </a:cubicBezTo>
                  <a:cubicBezTo>
                    <a:pt x="84" y="312"/>
                    <a:pt x="109" y="337"/>
                    <a:pt x="137" y="334"/>
                  </a:cubicBezTo>
                  <a:cubicBezTo>
                    <a:pt x="155" y="332"/>
                    <a:pt x="173" y="326"/>
                    <a:pt x="190" y="318"/>
                  </a:cubicBezTo>
                  <a:cubicBezTo>
                    <a:pt x="190" y="318"/>
                    <a:pt x="195" y="301"/>
                    <a:pt x="176" y="295"/>
                  </a:cubicBezTo>
                  <a:cubicBezTo>
                    <a:pt x="156" y="290"/>
                    <a:pt x="103" y="273"/>
                    <a:pt x="92" y="215"/>
                  </a:cubicBezTo>
                  <a:lnTo>
                    <a:pt x="81" y="0"/>
                  </a:ln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5" name="任意多边形 35"/>
            <p:cNvSpPr/>
            <p:nvPr/>
          </p:nvSpPr>
          <p:spPr bwMode="auto">
            <a:xfrm>
              <a:off x="7327811" y="4637236"/>
              <a:ext cx="327529" cy="566650"/>
            </a:xfrm>
            <a:custGeom>
              <a:avLst/>
              <a:gdLst>
                <a:gd name="T0" fmla="*/ 81 w 195"/>
                <a:gd name="T1" fmla="*/ 0 h 337"/>
                <a:gd name="T2" fmla="*/ 0 w 195"/>
                <a:gd name="T3" fmla="*/ 3 h 337"/>
                <a:gd name="T4" fmla="*/ 28 w 195"/>
                <a:gd name="T5" fmla="*/ 212 h 337"/>
                <a:gd name="T6" fmla="*/ 31 w 195"/>
                <a:gd name="T7" fmla="*/ 307 h 337"/>
                <a:gd name="T8" fmla="*/ 84 w 195"/>
                <a:gd name="T9" fmla="*/ 312 h 337"/>
                <a:gd name="T10" fmla="*/ 137 w 195"/>
                <a:gd name="T11" fmla="*/ 334 h 337"/>
                <a:gd name="T12" fmla="*/ 190 w 195"/>
                <a:gd name="T13" fmla="*/ 318 h 337"/>
                <a:gd name="T14" fmla="*/ 176 w 195"/>
                <a:gd name="T15" fmla="*/ 295 h 337"/>
                <a:gd name="T16" fmla="*/ 92 w 195"/>
                <a:gd name="T17" fmla="*/ 215 h 337"/>
                <a:gd name="T18" fmla="*/ 81 w 195"/>
                <a:gd name="T1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337">
                  <a:moveTo>
                    <a:pt x="81" y="0"/>
                  </a:moveTo>
                  <a:cubicBezTo>
                    <a:pt x="0" y="3"/>
                    <a:pt x="0" y="3"/>
                    <a:pt x="0" y="3"/>
                  </a:cubicBezTo>
                  <a:cubicBezTo>
                    <a:pt x="28" y="212"/>
                    <a:pt x="28" y="212"/>
                    <a:pt x="28" y="212"/>
                  </a:cubicBezTo>
                  <a:cubicBezTo>
                    <a:pt x="28" y="212"/>
                    <a:pt x="5" y="301"/>
                    <a:pt x="31" y="307"/>
                  </a:cubicBezTo>
                  <a:cubicBezTo>
                    <a:pt x="48" y="310"/>
                    <a:pt x="66" y="312"/>
                    <a:pt x="84" y="312"/>
                  </a:cubicBezTo>
                  <a:cubicBezTo>
                    <a:pt x="84" y="312"/>
                    <a:pt x="109" y="337"/>
                    <a:pt x="137" y="334"/>
                  </a:cubicBezTo>
                  <a:cubicBezTo>
                    <a:pt x="155" y="332"/>
                    <a:pt x="173" y="326"/>
                    <a:pt x="190" y="318"/>
                  </a:cubicBezTo>
                  <a:cubicBezTo>
                    <a:pt x="190" y="318"/>
                    <a:pt x="195" y="301"/>
                    <a:pt x="176" y="295"/>
                  </a:cubicBezTo>
                  <a:cubicBezTo>
                    <a:pt x="156" y="290"/>
                    <a:pt x="103" y="273"/>
                    <a:pt x="92" y="215"/>
                  </a:cubicBezTo>
                  <a:lnTo>
                    <a:pt x="81" y="0"/>
                  </a:ln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 name="椭圆 35"/>
            <p:cNvSpPr/>
            <p:nvPr/>
          </p:nvSpPr>
          <p:spPr bwMode="auto">
            <a:xfrm>
              <a:off x="7524834" y="3114101"/>
              <a:ext cx="117035" cy="118719"/>
            </a:xfrm>
            <a:prstGeom prst="ellipse">
              <a:avLst/>
            </a:pr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 name="任意多边形 37"/>
            <p:cNvSpPr/>
            <p:nvPr/>
          </p:nvSpPr>
          <p:spPr bwMode="auto">
            <a:xfrm>
              <a:off x="7608190" y="3082106"/>
              <a:ext cx="65674" cy="118719"/>
            </a:xfrm>
            <a:custGeom>
              <a:avLst/>
              <a:gdLst>
                <a:gd name="T0" fmla="*/ 32 w 39"/>
                <a:gd name="T1" fmla="*/ 36 h 71"/>
                <a:gd name="T2" fmla="*/ 0 w 39"/>
                <a:gd name="T3" fmla="*/ 1 h 71"/>
                <a:gd name="T4" fmla="*/ 4 w 39"/>
                <a:gd name="T5" fmla="*/ 0 h 71"/>
                <a:gd name="T6" fmla="*/ 39 w 39"/>
                <a:gd name="T7" fmla="*/ 36 h 71"/>
                <a:gd name="T8" fmla="*/ 4 w 39"/>
                <a:gd name="T9" fmla="*/ 71 h 71"/>
                <a:gd name="T10" fmla="*/ 0 w 39"/>
                <a:gd name="T11" fmla="*/ 71 h 71"/>
                <a:gd name="T12" fmla="*/ 32 w 39"/>
                <a:gd name="T13" fmla="*/ 36 h 71"/>
              </a:gdLst>
              <a:ahLst/>
              <a:cxnLst>
                <a:cxn ang="0">
                  <a:pos x="T0" y="T1"/>
                </a:cxn>
                <a:cxn ang="0">
                  <a:pos x="T2" y="T3"/>
                </a:cxn>
                <a:cxn ang="0">
                  <a:pos x="T4" y="T5"/>
                </a:cxn>
                <a:cxn ang="0">
                  <a:pos x="T6" y="T7"/>
                </a:cxn>
                <a:cxn ang="0">
                  <a:pos x="T8" y="T9"/>
                </a:cxn>
                <a:cxn ang="0">
                  <a:pos x="T10" y="T11"/>
                </a:cxn>
                <a:cxn ang="0">
                  <a:pos x="T12" y="T13"/>
                </a:cxn>
              </a:cxnLst>
              <a:rect l="0" t="0" r="r" b="b"/>
              <a:pathLst>
                <a:path w="39" h="71">
                  <a:moveTo>
                    <a:pt x="32" y="36"/>
                  </a:moveTo>
                  <a:cubicBezTo>
                    <a:pt x="32" y="18"/>
                    <a:pt x="18" y="3"/>
                    <a:pt x="0" y="1"/>
                  </a:cubicBezTo>
                  <a:cubicBezTo>
                    <a:pt x="1" y="1"/>
                    <a:pt x="3" y="0"/>
                    <a:pt x="4" y="0"/>
                  </a:cubicBezTo>
                  <a:cubicBezTo>
                    <a:pt x="23" y="0"/>
                    <a:pt x="39" y="16"/>
                    <a:pt x="39" y="36"/>
                  </a:cubicBezTo>
                  <a:cubicBezTo>
                    <a:pt x="39" y="55"/>
                    <a:pt x="23" y="71"/>
                    <a:pt x="4" y="71"/>
                  </a:cubicBezTo>
                  <a:cubicBezTo>
                    <a:pt x="3" y="71"/>
                    <a:pt x="1" y="71"/>
                    <a:pt x="0" y="71"/>
                  </a:cubicBezTo>
                  <a:cubicBezTo>
                    <a:pt x="18" y="69"/>
                    <a:pt x="32" y="54"/>
                    <a:pt x="32" y="36"/>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8" name="椭圆 37"/>
            <p:cNvSpPr/>
            <p:nvPr/>
          </p:nvSpPr>
          <p:spPr bwMode="auto">
            <a:xfrm>
              <a:off x="7418745" y="3234504"/>
              <a:ext cx="196181" cy="117877"/>
            </a:xfrm>
            <a:prstGeom prst="ellipse">
              <a:avLst/>
            </a:pr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9" name="任意多边形 39"/>
            <p:cNvSpPr/>
            <p:nvPr/>
          </p:nvSpPr>
          <p:spPr bwMode="auto">
            <a:xfrm>
              <a:off x="7926457" y="1605280"/>
              <a:ext cx="1140878" cy="507712"/>
            </a:xfrm>
            <a:custGeom>
              <a:avLst/>
              <a:gdLst>
                <a:gd name="T0" fmla="*/ 678 w 679"/>
                <a:gd name="T1" fmla="*/ 174 h 302"/>
                <a:gd name="T2" fmla="*/ 490 w 679"/>
                <a:gd name="T3" fmla="*/ 6 h 302"/>
                <a:gd name="T4" fmla="*/ 328 w 679"/>
                <a:gd name="T5" fmla="*/ 137 h 302"/>
                <a:gd name="T6" fmla="*/ 321 w 679"/>
                <a:gd name="T7" fmla="*/ 137 h 302"/>
                <a:gd name="T8" fmla="*/ 150 w 679"/>
                <a:gd name="T9" fmla="*/ 265 h 302"/>
                <a:gd name="T10" fmla="*/ 0 w 679"/>
                <a:gd name="T11" fmla="*/ 302 h 302"/>
                <a:gd name="T12" fmla="*/ 557 w 679"/>
                <a:gd name="T13" fmla="*/ 302 h 302"/>
                <a:gd name="T14" fmla="*/ 679 w 679"/>
                <a:gd name="T15" fmla="*/ 182 h 302"/>
                <a:gd name="T16" fmla="*/ 679 w 679"/>
                <a:gd name="T17" fmla="*/ 177 h 302"/>
                <a:gd name="T18" fmla="*/ 678 w 679"/>
                <a:gd name="T19" fmla="*/ 17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9" h="302">
                  <a:moveTo>
                    <a:pt x="678" y="174"/>
                  </a:moveTo>
                  <a:cubicBezTo>
                    <a:pt x="673" y="76"/>
                    <a:pt x="589" y="0"/>
                    <a:pt x="490" y="6"/>
                  </a:cubicBezTo>
                  <a:cubicBezTo>
                    <a:pt x="414" y="10"/>
                    <a:pt x="348" y="63"/>
                    <a:pt x="328" y="137"/>
                  </a:cubicBezTo>
                  <a:cubicBezTo>
                    <a:pt x="326" y="137"/>
                    <a:pt x="324" y="137"/>
                    <a:pt x="321" y="137"/>
                  </a:cubicBezTo>
                  <a:cubicBezTo>
                    <a:pt x="242" y="137"/>
                    <a:pt x="172" y="189"/>
                    <a:pt x="150" y="265"/>
                  </a:cubicBezTo>
                  <a:cubicBezTo>
                    <a:pt x="97" y="242"/>
                    <a:pt x="36" y="257"/>
                    <a:pt x="0" y="302"/>
                  </a:cubicBezTo>
                  <a:cubicBezTo>
                    <a:pt x="557" y="302"/>
                    <a:pt x="557" y="302"/>
                    <a:pt x="557" y="302"/>
                  </a:cubicBezTo>
                  <a:cubicBezTo>
                    <a:pt x="624" y="302"/>
                    <a:pt x="678" y="248"/>
                    <a:pt x="679" y="182"/>
                  </a:cubicBezTo>
                  <a:cubicBezTo>
                    <a:pt x="679" y="180"/>
                    <a:pt x="679" y="179"/>
                    <a:pt x="679" y="177"/>
                  </a:cubicBezTo>
                  <a:cubicBezTo>
                    <a:pt x="679" y="176"/>
                    <a:pt x="679" y="175"/>
                    <a:pt x="678" y="17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0" name="椭圆 39"/>
            <p:cNvSpPr/>
            <p:nvPr/>
          </p:nvSpPr>
          <p:spPr bwMode="auto">
            <a:xfrm>
              <a:off x="8201782" y="2370636"/>
              <a:ext cx="161659" cy="161659"/>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1" name="椭圆 40"/>
            <p:cNvSpPr/>
            <p:nvPr/>
          </p:nvSpPr>
          <p:spPr bwMode="auto">
            <a:xfrm>
              <a:off x="8458585" y="2192138"/>
              <a:ext cx="134716" cy="134716"/>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2" name="椭圆 41"/>
            <p:cNvSpPr/>
            <p:nvPr/>
          </p:nvSpPr>
          <p:spPr bwMode="auto">
            <a:xfrm>
              <a:off x="8773484" y="2544925"/>
              <a:ext cx="160818" cy="161659"/>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 name="椭圆 42"/>
            <p:cNvSpPr/>
            <p:nvPr/>
          </p:nvSpPr>
          <p:spPr bwMode="auto">
            <a:xfrm>
              <a:off x="8161368" y="2915395"/>
              <a:ext cx="161659" cy="161659"/>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4" name="椭圆 43"/>
            <p:cNvSpPr/>
            <p:nvPr/>
          </p:nvSpPr>
          <p:spPr bwMode="auto">
            <a:xfrm>
              <a:off x="8773484" y="3379324"/>
              <a:ext cx="160818" cy="161659"/>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5" name="任意多边形 45"/>
            <p:cNvSpPr/>
            <p:nvPr/>
          </p:nvSpPr>
          <p:spPr bwMode="auto">
            <a:xfrm>
              <a:off x="8390385" y="4903300"/>
              <a:ext cx="408359" cy="302270"/>
            </a:xfrm>
            <a:custGeom>
              <a:avLst/>
              <a:gdLst>
                <a:gd name="T0" fmla="*/ 200 w 243"/>
                <a:gd name="T1" fmla="*/ 67 h 180"/>
                <a:gd name="T2" fmla="*/ 200 w 243"/>
                <a:gd name="T3" fmla="*/ 66 h 180"/>
                <a:gd name="T4" fmla="*/ 153 w 243"/>
                <a:gd name="T5" fmla="*/ 18 h 180"/>
                <a:gd name="T6" fmla="*/ 133 w 243"/>
                <a:gd name="T7" fmla="*/ 22 h 180"/>
                <a:gd name="T8" fmla="*/ 65 w 243"/>
                <a:gd name="T9" fmla="*/ 17 h 180"/>
                <a:gd name="T10" fmla="*/ 49 w 243"/>
                <a:gd name="T11" fmla="*/ 62 h 180"/>
                <a:gd name="T12" fmla="*/ 48 w 243"/>
                <a:gd name="T13" fmla="*/ 62 h 180"/>
                <a:gd name="T14" fmla="*/ 0 w 243"/>
                <a:gd name="T15" fmla="*/ 109 h 180"/>
                <a:gd name="T16" fmla="*/ 48 w 243"/>
                <a:gd name="T17" fmla="*/ 158 h 180"/>
                <a:gd name="T18" fmla="*/ 78 w 243"/>
                <a:gd name="T19" fmla="*/ 147 h 180"/>
                <a:gd name="T20" fmla="*/ 142 w 243"/>
                <a:gd name="T21" fmla="*/ 168 h 180"/>
                <a:gd name="T22" fmla="*/ 160 w 243"/>
                <a:gd name="T23" fmla="*/ 152 h 180"/>
                <a:gd name="T24" fmla="*/ 227 w 243"/>
                <a:gd name="T25" fmla="*/ 142 h 180"/>
                <a:gd name="T26" fmla="*/ 217 w 243"/>
                <a:gd name="T27" fmla="*/ 75 h 180"/>
                <a:gd name="T28" fmla="*/ 200 w 243"/>
                <a:gd name="T29" fmla="*/ 6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180">
                  <a:moveTo>
                    <a:pt x="200" y="67"/>
                  </a:moveTo>
                  <a:cubicBezTo>
                    <a:pt x="200" y="67"/>
                    <a:pt x="200" y="66"/>
                    <a:pt x="200" y="66"/>
                  </a:cubicBezTo>
                  <a:cubicBezTo>
                    <a:pt x="200" y="39"/>
                    <a:pt x="179" y="18"/>
                    <a:pt x="153" y="18"/>
                  </a:cubicBezTo>
                  <a:cubicBezTo>
                    <a:pt x="146" y="17"/>
                    <a:pt x="139" y="19"/>
                    <a:pt x="133" y="22"/>
                  </a:cubicBezTo>
                  <a:cubicBezTo>
                    <a:pt x="115" y="2"/>
                    <a:pt x="85" y="0"/>
                    <a:pt x="65" y="17"/>
                  </a:cubicBezTo>
                  <a:cubicBezTo>
                    <a:pt x="52" y="28"/>
                    <a:pt x="46" y="45"/>
                    <a:pt x="49" y="62"/>
                  </a:cubicBezTo>
                  <a:cubicBezTo>
                    <a:pt x="49" y="62"/>
                    <a:pt x="49" y="62"/>
                    <a:pt x="48" y="62"/>
                  </a:cubicBezTo>
                  <a:cubicBezTo>
                    <a:pt x="22" y="61"/>
                    <a:pt x="0" y="83"/>
                    <a:pt x="0" y="109"/>
                  </a:cubicBezTo>
                  <a:cubicBezTo>
                    <a:pt x="0" y="136"/>
                    <a:pt x="22" y="157"/>
                    <a:pt x="48" y="158"/>
                  </a:cubicBezTo>
                  <a:cubicBezTo>
                    <a:pt x="59" y="158"/>
                    <a:pt x="69" y="154"/>
                    <a:pt x="78" y="147"/>
                  </a:cubicBezTo>
                  <a:cubicBezTo>
                    <a:pt x="90" y="171"/>
                    <a:pt x="119" y="180"/>
                    <a:pt x="142" y="168"/>
                  </a:cubicBezTo>
                  <a:cubicBezTo>
                    <a:pt x="150" y="165"/>
                    <a:pt x="156" y="159"/>
                    <a:pt x="160" y="152"/>
                  </a:cubicBezTo>
                  <a:cubicBezTo>
                    <a:pt x="182" y="168"/>
                    <a:pt x="212" y="163"/>
                    <a:pt x="227" y="142"/>
                  </a:cubicBezTo>
                  <a:cubicBezTo>
                    <a:pt x="243" y="120"/>
                    <a:pt x="238" y="90"/>
                    <a:pt x="217" y="75"/>
                  </a:cubicBezTo>
                  <a:cubicBezTo>
                    <a:pt x="212" y="71"/>
                    <a:pt x="206" y="69"/>
                    <a:pt x="200" y="67"/>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6" name="椭圆 45"/>
            <p:cNvSpPr/>
            <p:nvPr/>
          </p:nvSpPr>
          <p:spPr bwMode="auto">
            <a:xfrm>
              <a:off x="8893887" y="3103997"/>
              <a:ext cx="67358" cy="66516"/>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7" name="椭圆 46"/>
            <p:cNvSpPr/>
            <p:nvPr/>
          </p:nvSpPr>
          <p:spPr bwMode="auto">
            <a:xfrm>
              <a:off x="8679183" y="2296543"/>
              <a:ext cx="67358" cy="67358"/>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8" name="椭圆 47"/>
            <p:cNvSpPr/>
            <p:nvPr/>
          </p:nvSpPr>
          <p:spPr bwMode="auto">
            <a:xfrm>
              <a:off x="8564674" y="3130940"/>
              <a:ext cx="67358" cy="66516"/>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9" name="椭圆 48"/>
            <p:cNvSpPr/>
            <p:nvPr/>
          </p:nvSpPr>
          <p:spPr bwMode="auto">
            <a:xfrm>
              <a:off x="8591618" y="3097261"/>
              <a:ext cx="67358" cy="66516"/>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0" name="椭圆 49"/>
            <p:cNvSpPr/>
            <p:nvPr/>
          </p:nvSpPr>
          <p:spPr bwMode="auto">
            <a:xfrm>
              <a:off x="8611825" y="3063582"/>
              <a:ext cx="67358" cy="67358"/>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1" name="椭圆 50"/>
            <p:cNvSpPr/>
            <p:nvPr/>
          </p:nvSpPr>
          <p:spPr bwMode="auto">
            <a:xfrm>
              <a:off x="8530995" y="3345645"/>
              <a:ext cx="67358" cy="67358"/>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2" name="椭圆 51"/>
            <p:cNvSpPr/>
            <p:nvPr/>
          </p:nvSpPr>
          <p:spPr bwMode="auto">
            <a:xfrm>
              <a:off x="9028603" y="3722850"/>
              <a:ext cx="67358" cy="66516"/>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3" name="椭圆 52"/>
            <p:cNvSpPr/>
            <p:nvPr/>
          </p:nvSpPr>
          <p:spPr bwMode="auto">
            <a:xfrm>
              <a:off x="8309555" y="3743057"/>
              <a:ext cx="67358" cy="66516"/>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4" name="椭圆 53"/>
            <p:cNvSpPr/>
            <p:nvPr/>
          </p:nvSpPr>
          <p:spPr bwMode="auto">
            <a:xfrm>
              <a:off x="8349970" y="2706585"/>
              <a:ext cx="66516" cy="67358"/>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5" name="椭圆 54"/>
            <p:cNvSpPr/>
            <p:nvPr/>
          </p:nvSpPr>
          <p:spPr bwMode="auto">
            <a:xfrm>
              <a:off x="8504052" y="3311966"/>
              <a:ext cx="67358" cy="67358"/>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6" name="椭圆 55"/>
            <p:cNvSpPr/>
            <p:nvPr/>
          </p:nvSpPr>
          <p:spPr bwMode="auto">
            <a:xfrm>
              <a:off x="8470373" y="3258079"/>
              <a:ext cx="67358" cy="67358"/>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59" name="文本框 58"/>
          <p:cNvSpPr txBox="1"/>
          <p:nvPr/>
        </p:nvSpPr>
        <p:spPr>
          <a:xfrm>
            <a:off x="448310" y="1097280"/>
            <a:ext cx="11324590" cy="460375"/>
          </a:xfrm>
          <a:prstGeom prst="rect">
            <a:avLst/>
          </a:prstGeom>
          <a:noFill/>
          <a:ln>
            <a:solidFill>
              <a:schemeClr val="accent1"/>
            </a:solidFill>
          </a:ln>
        </p:spPr>
        <p:txBody>
          <a:bodyPr wrap="square" rtlCol="0" anchor="t">
            <a:spAutoFit/>
          </a:bodyPr>
          <a:p>
            <a:r>
              <a:rPr lang="zh-CN" altLang="en-US" sz="2400"/>
              <a:t>注意语言准确和语义连贯，使全文表意清楚，文气通畅，读起来一气呵成。</a:t>
            </a:r>
            <a:endParaRPr lang="zh-CN" altLang="en-US" sz="2400"/>
          </a:p>
        </p:txBody>
      </p:sp>
      <p:sp>
        <p:nvSpPr>
          <p:cNvPr id="61" name="文本框 60"/>
          <p:cNvSpPr txBox="1"/>
          <p:nvPr/>
        </p:nvSpPr>
        <p:spPr>
          <a:xfrm>
            <a:off x="3573780" y="2379345"/>
            <a:ext cx="6605270" cy="983615"/>
          </a:xfrm>
          <a:prstGeom prst="rect">
            <a:avLst/>
          </a:prstGeom>
          <a:noFill/>
        </p:spPr>
        <p:txBody>
          <a:bodyPr wrap="square" rtlCol="0" anchor="t">
            <a:spAutoFit/>
          </a:bodyPr>
          <a:p>
            <a:pPr algn="l">
              <a:lnSpc>
                <a:spcPts val="3480"/>
              </a:lnSpc>
            </a:pPr>
            <a:r>
              <a:rPr lang="zh-CN" altLang="en-US" sz="2400">
                <a:solidFill>
                  <a:schemeClr val="accent1">
                    <a:lumMod val="50000"/>
                  </a:schemeClr>
                </a:solidFill>
                <a:sym typeface="+mn-ea"/>
              </a:rPr>
              <a:t>appeal to sb for sth/to do sth  </a:t>
            </a:r>
            <a:endParaRPr lang="zh-CN" altLang="en-US" sz="2400">
              <a:solidFill>
                <a:schemeClr val="accent1">
                  <a:lumMod val="50000"/>
                </a:schemeClr>
              </a:solidFill>
              <a:sym typeface="+mn-ea"/>
            </a:endParaRPr>
          </a:p>
          <a:p>
            <a:pPr algn="l">
              <a:lnSpc>
                <a:spcPts val="3480"/>
              </a:lnSpc>
            </a:pPr>
            <a:r>
              <a:rPr lang="zh-CN" altLang="en-US" sz="2400">
                <a:solidFill>
                  <a:schemeClr val="accent1">
                    <a:lumMod val="50000"/>
                  </a:schemeClr>
                </a:solidFill>
                <a:sym typeface="+mn-ea"/>
              </a:rPr>
              <a:t>make an appeal to sb for sth</a:t>
            </a:r>
            <a:r>
              <a:rPr lang="en-US" altLang="zh-CN" sz="2400">
                <a:solidFill>
                  <a:schemeClr val="accent1">
                    <a:lumMod val="50000"/>
                  </a:schemeClr>
                </a:solidFill>
                <a:sym typeface="+mn-ea"/>
              </a:rPr>
              <a:t> /</a:t>
            </a:r>
            <a:r>
              <a:rPr lang="zh-CN" altLang="en-US" sz="2400">
                <a:solidFill>
                  <a:schemeClr val="accent1">
                    <a:lumMod val="50000"/>
                  </a:schemeClr>
                </a:solidFill>
                <a:sym typeface="+mn-ea"/>
              </a:rPr>
              <a:t> to do sth </a:t>
            </a:r>
            <a:r>
              <a:rPr lang="en-US" altLang="zh-CN" sz="2400">
                <a:solidFill>
                  <a:schemeClr val="accent1">
                    <a:lumMod val="50000"/>
                  </a:schemeClr>
                </a:solidFill>
                <a:sym typeface="+mn-ea"/>
              </a:rPr>
              <a:t>  </a:t>
            </a:r>
            <a:endParaRPr lang="en-US" altLang="zh-CN" sz="2400">
              <a:solidFill>
                <a:schemeClr val="accent1">
                  <a:lumMod val="50000"/>
                </a:schemeClr>
              </a:solidFill>
              <a:sym typeface="+mn-ea"/>
            </a:endParaRPr>
          </a:p>
        </p:txBody>
      </p:sp>
      <p:sp>
        <p:nvSpPr>
          <p:cNvPr id="62" name="文本框 61"/>
          <p:cNvSpPr txBox="1"/>
          <p:nvPr/>
        </p:nvSpPr>
        <p:spPr>
          <a:xfrm>
            <a:off x="2527935" y="3362960"/>
            <a:ext cx="3113405" cy="460375"/>
          </a:xfrm>
          <a:prstGeom prst="rect">
            <a:avLst/>
          </a:prstGeom>
          <a:noFill/>
        </p:spPr>
        <p:txBody>
          <a:bodyPr wrap="none" rtlCol="0" anchor="t">
            <a:spAutoFit/>
          </a:bodyPr>
          <a:p>
            <a:r>
              <a:rPr lang="zh-CN" altLang="en-US" sz="2400">
                <a:solidFill>
                  <a:schemeClr val="accent1">
                    <a:lumMod val="50000"/>
                  </a:schemeClr>
                </a:solidFill>
                <a:sym typeface="+mn-ea"/>
              </a:rPr>
              <a:t>call on；ask...for help</a:t>
            </a:r>
            <a:endParaRPr lang="zh-CN" altLang="en-US" sz="2400">
              <a:solidFill>
                <a:schemeClr val="accent1">
                  <a:lumMod val="50000"/>
                </a:schemeClr>
              </a:solidFill>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down)">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7">
                                            <p:txEl>
                                              <p:pRg st="7" end="7"/>
                                            </p:txEl>
                                          </p:spTgt>
                                        </p:tgtEl>
                                        <p:attrNameLst>
                                          <p:attrName>style.visibility</p:attrName>
                                        </p:attrNameLst>
                                      </p:cBhvr>
                                      <p:to>
                                        <p:strVal val="visible"/>
                                      </p:to>
                                    </p:set>
                                    <p:animEffect transition="in" filter="wipe(down)">
                                      <p:cBhvr>
                                        <p:cTn id="17" dur="500"/>
                                        <p:tgtEl>
                                          <p:spTgt spid="57">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7">
                                            <p:txEl>
                                              <p:pRg st="9" end="9"/>
                                            </p:txEl>
                                          </p:spTgt>
                                        </p:tgtEl>
                                        <p:attrNameLst>
                                          <p:attrName>style.visibility</p:attrName>
                                        </p:attrNameLst>
                                      </p:cBhvr>
                                      <p:to>
                                        <p:strVal val="visible"/>
                                      </p:to>
                                    </p:set>
                                    <p:animEffect transition="in" filter="wipe(down)">
                                      <p:cBhvr>
                                        <p:cTn id="22" dur="500"/>
                                        <p:tgtEl>
                                          <p:spTgt spid="5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1" grpId="1"/>
      <p:bldP spid="62" grpId="0"/>
      <p:bldP spid="6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ïśľïḍê"/>
        <p:cNvGrpSpPr/>
        <p:nvPr/>
      </p:nvGrpSpPr>
      <p:grpSpPr>
        <a:xfrm>
          <a:off x="0" y="0"/>
          <a:ext cx="0" cy="0"/>
          <a:chOff x="0" y="0"/>
          <a:chExt cx="0" cy="0"/>
        </a:xfrm>
      </p:grpSpPr>
      <p:grpSp>
        <p:nvGrpSpPr>
          <p:cNvPr id="61" name="îṩļïďè"/>
          <p:cNvGrpSpPr/>
          <p:nvPr/>
        </p:nvGrpSpPr>
        <p:grpSpPr>
          <a:xfrm>
            <a:off x="5252647" y="0"/>
            <a:ext cx="6939359" cy="6858000"/>
            <a:chOff x="5252643" y="0"/>
            <a:chExt cx="6939358" cy="6858000"/>
          </a:xfrm>
          <a:solidFill>
            <a:srgbClr val="F7F7F7"/>
          </a:solidFill>
        </p:grpSpPr>
        <p:sp>
          <p:nvSpPr>
            <p:cNvPr id="62" name="iśḻîḑé"/>
            <p:cNvSpPr/>
            <p:nvPr/>
          </p:nvSpPr>
          <p:spPr>
            <a:xfrm rot="19800000">
              <a:off x="7350845" y="2199545"/>
              <a:ext cx="2772000" cy="2772000"/>
            </a:xfrm>
            <a:custGeom>
              <a:avLst/>
              <a:gdLst>
                <a:gd name="connsiteX0" fmla="*/ 786764 w 1905000"/>
                <a:gd name="connsiteY0" fmla="*/ 1857375 h 1866900"/>
                <a:gd name="connsiteX1" fmla="*/ 1116329 w 1905000"/>
                <a:gd name="connsiteY1" fmla="*/ 1857375 h 1866900"/>
                <a:gd name="connsiteX2" fmla="*/ 1047749 w 1905000"/>
                <a:gd name="connsiteY2" fmla="*/ 1866900 h 1866900"/>
                <a:gd name="connsiteX3" fmla="*/ 855344 w 1905000"/>
                <a:gd name="connsiteY3" fmla="*/ 1866900 h 1866900"/>
                <a:gd name="connsiteX4" fmla="*/ 786764 w 1905000"/>
                <a:gd name="connsiteY4" fmla="*/ 1857375 h 1866900"/>
                <a:gd name="connsiteX5" fmla="*/ 614362 w 1905000"/>
                <a:gd name="connsiteY5" fmla="*/ 1809750 h 1866900"/>
                <a:gd name="connsiteX6" fmla="*/ 1290637 w 1905000"/>
                <a:gd name="connsiteY6" fmla="*/ 1809750 h 1866900"/>
                <a:gd name="connsiteX7" fmla="*/ 1263967 w 1905000"/>
                <a:gd name="connsiteY7" fmla="*/ 1819275 h 1866900"/>
                <a:gd name="connsiteX8" fmla="*/ 640079 w 1905000"/>
                <a:gd name="connsiteY8" fmla="*/ 1819275 h 1866900"/>
                <a:gd name="connsiteX9" fmla="*/ 614362 w 1905000"/>
                <a:gd name="connsiteY9" fmla="*/ 1809750 h 1866900"/>
                <a:gd name="connsiteX10" fmla="*/ 509587 w 1905000"/>
                <a:gd name="connsiteY10" fmla="*/ 1762125 h 1866900"/>
                <a:gd name="connsiteX11" fmla="*/ 1396365 w 1905000"/>
                <a:gd name="connsiteY11" fmla="*/ 1762125 h 1866900"/>
                <a:gd name="connsiteX12" fmla="*/ 1377315 w 1905000"/>
                <a:gd name="connsiteY12" fmla="*/ 1771650 h 1866900"/>
                <a:gd name="connsiteX13" fmla="*/ 527685 w 1905000"/>
                <a:gd name="connsiteY13" fmla="*/ 1771650 h 1866900"/>
                <a:gd name="connsiteX14" fmla="*/ 509587 w 1905000"/>
                <a:gd name="connsiteY14" fmla="*/ 1762125 h 1866900"/>
                <a:gd name="connsiteX15" fmla="*/ 428625 w 1905000"/>
                <a:gd name="connsiteY15" fmla="*/ 1714500 h 1866900"/>
                <a:gd name="connsiteX16" fmla="*/ 1478280 w 1905000"/>
                <a:gd name="connsiteY16" fmla="*/ 1714500 h 1866900"/>
                <a:gd name="connsiteX17" fmla="*/ 1463040 w 1905000"/>
                <a:gd name="connsiteY17" fmla="*/ 1724025 h 1866900"/>
                <a:gd name="connsiteX18" fmla="*/ 443865 w 1905000"/>
                <a:gd name="connsiteY18" fmla="*/ 1724025 h 1866900"/>
                <a:gd name="connsiteX19" fmla="*/ 428625 w 1905000"/>
                <a:gd name="connsiteY19" fmla="*/ 1714500 h 1866900"/>
                <a:gd name="connsiteX20" fmla="*/ 362902 w 1905000"/>
                <a:gd name="connsiteY20" fmla="*/ 1666875 h 1866900"/>
                <a:gd name="connsiteX21" fmla="*/ 1544002 w 1905000"/>
                <a:gd name="connsiteY21" fmla="*/ 1666875 h 1866900"/>
                <a:gd name="connsiteX22" fmla="*/ 1531620 w 1905000"/>
                <a:gd name="connsiteY22" fmla="*/ 1676400 h 1866900"/>
                <a:gd name="connsiteX23" fmla="*/ 375285 w 1905000"/>
                <a:gd name="connsiteY23" fmla="*/ 1676400 h 1866900"/>
                <a:gd name="connsiteX24" fmla="*/ 362902 w 1905000"/>
                <a:gd name="connsiteY24" fmla="*/ 1666875 h 1866900"/>
                <a:gd name="connsiteX25" fmla="*/ 306705 w 1905000"/>
                <a:gd name="connsiteY25" fmla="*/ 1619250 h 1866900"/>
                <a:gd name="connsiteX26" fmla="*/ 1599247 w 1905000"/>
                <a:gd name="connsiteY26" fmla="*/ 1619250 h 1866900"/>
                <a:gd name="connsiteX27" fmla="*/ 1588770 w 1905000"/>
                <a:gd name="connsiteY27" fmla="*/ 1628775 h 1866900"/>
                <a:gd name="connsiteX28" fmla="*/ 317182 w 1905000"/>
                <a:gd name="connsiteY28" fmla="*/ 1628775 h 1866900"/>
                <a:gd name="connsiteX29" fmla="*/ 306705 w 1905000"/>
                <a:gd name="connsiteY29" fmla="*/ 1619250 h 1866900"/>
                <a:gd name="connsiteX30" fmla="*/ 258127 w 1905000"/>
                <a:gd name="connsiteY30" fmla="*/ 1571625 h 1866900"/>
                <a:gd name="connsiteX31" fmla="*/ 1646872 w 1905000"/>
                <a:gd name="connsiteY31" fmla="*/ 1571625 h 1866900"/>
                <a:gd name="connsiteX32" fmla="*/ 1637347 w 1905000"/>
                <a:gd name="connsiteY32" fmla="*/ 1581150 h 1866900"/>
                <a:gd name="connsiteX33" fmla="*/ 266699 w 1905000"/>
                <a:gd name="connsiteY33" fmla="*/ 1581150 h 1866900"/>
                <a:gd name="connsiteX34" fmla="*/ 258127 w 1905000"/>
                <a:gd name="connsiteY34" fmla="*/ 1571625 h 1866900"/>
                <a:gd name="connsiteX35" fmla="*/ 216217 w 1905000"/>
                <a:gd name="connsiteY35" fmla="*/ 1524000 h 1866900"/>
                <a:gd name="connsiteX36" fmla="*/ 1687830 w 1905000"/>
                <a:gd name="connsiteY36" fmla="*/ 1524000 h 1866900"/>
                <a:gd name="connsiteX37" fmla="*/ 1680209 w 1905000"/>
                <a:gd name="connsiteY37" fmla="*/ 1533525 h 1866900"/>
                <a:gd name="connsiteX38" fmla="*/ 223837 w 1905000"/>
                <a:gd name="connsiteY38" fmla="*/ 1533525 h 1866900"/>
                <a:gd name="connsiteX39" fmla="*/ 216217 w 1905000"/>
                <a:gd name="connsiteY39" fmla="*/ 1524000 h 1866900"/>
                <a:gd name="connsiteX40" fmla="*/ 180022 w 1905000"/>
                <a:gd name="connsiteY40" fmla="*/ 1476375 h 1866900"/>
                <a:gd name="connsiteX41" fmla="*/ 1724977 w 1905000"/>
                <a:gd name="connsiteY41" fmla="*/ 1476375 h 1866900"/>
                <a:gd name="connsiteX42" fmla="*/ 1718310 w 1905000"/>
                <a:gd name="connsiteY42" fmla="*/ 1485900 h 1866900"/>
                <a:gd name="connsiteX43" fmla="*/ 186690 w 1905000"/>
                <a:gd name="connsiteY43" fmla="*/ 1485900 h 1866900"/>
                <a:gd name="connsiteX44" fmla="*/ 180022 w 1905000"/>
                <a:gd name="connsiteY44" fmla="*/ 1476375 h 1866900"/>
                <a:gd name="connsiteX45" fmla="*/ 147637 w 1905000"/>
                <a:gd name="connsiteY45" fmla="*/ 1428750 h 1866900"/>
                <a:gd name="connsiteX46" fmla="*/ 1756410 w 1905000"/>
                <a:gd name="connsiteY46" fmla="*/ 1428750 h 1866900"/>
                <a:gd name="connsiteX47" fmla="*/ 1750695 w 1905000"/>
                <a:gd name="connsiteY47" fmla="*/ 1438275 h 1866900"/>
                <a:gd name="connsiteX48" fmla="*/ 153352 w 1905000"/>
                <a:gd name="connsiteY48" fmla="*/ 1438275 h 1866900"/>
                <a:gd name="connsiteX49" fmla="*/ 147637 w 1905000"/>
                <a:gd name="connsiteY49" fmla="*/ 1428750 h 1866900"/>
                <a:gd name="connsiteX50" fmla="*/ 119062 w 1905000"/>
                <a:gd name="connsiteY50" fmla="*/ 1381125 h 1866900"/>
                <a:gd name="connsiteX51" fmla="*/ 1785937 w 1905000"/>
                <a:gd name="connsiteY51" fmla="*/ 1381125 h 1866900"/>
                <a:gd name="connsiteX52" fmla="*/ 1780222 w 1905000"/>
                <a:gd name="connsiteY52" fmla="*/ 1390650 h 1866900"/>
                <a:gd name="connsiteX53" fmla="*/ 124777 w 1905000"/>
                <a:gd name="connsiteY53" fmla="*/ 1390650 h 1866900"/>
                <a:gd name="connsiteX54" fmla="*/ 119062 w 1905000"/>
                <a:gd name="connsiteY54" fmla="*/ 1381125 h 1866900"/>
                <a:gd name="connsiteX55" fmla="*/ 95250 w 1905000"/>
                <a:gd name="connsiteY55" fmla="*/ 1333500 h 1866900"/>
                <a:gd name="connsiteX56" fmla="*/ 1810703 w 1905000"/>
                <a:gd name="connsiteY56" fmla="*/ 1333500 h 1866900"/>
                <a:gd name="connsiteX57" fmla="*/ 1805940 w 1905000"/>
                <a:gd name="connsiteY57" fmla="*/ 1343025 h 1866900"/>
                <a:gd name="connsiteX58" fmla="*/ 100013 w 1905000"/>
                <a:gd name="connsiteY58" fmla="*/ 1343025 h 1866900"/>
                <a:gd name="connsiteX59" fmla="*/ 95250 w 1905000"/>
                <a:gd name="connsiteY59" fmla="*/ 1333500 h 1866900"/>
                <a:gd name="connsiteX60" fmla="*/ 73342 w 1905000"/>
                <a:gd name="connsiteY60" fmla="*/ 1285875 h 1866900"/>
                <a:gd name="connsiteX61" fmla="*/ 1830705 w 1905000"/>
                <a:gd name="connsiteY61" fmla="*/ 1285875 h 1866900"/>
                <a:gd name="connsiteX62" fmla="*/ 1826895 w 1905000"/>
                <a:gd name="connsiteY62" fmla="*/ 1295400 h 1866900"/>
                <a:gd name="connsiteX63" fmla="*/ 77152 w 1905000"/>
                <a:gd name="connsiteY63" fmla="*/ 1295400 h 1866900"/>
                <a:gd name="connsiteX64" fmla="*/ 73342 w 1905000"/>
                <a:gd name="connsiteY64" fmla="*/ 1285875 h 1866900"/>
                <a:gd name="connsiteX65" fmla="*/ 55245 w 1905000"/>
                <a:gd name="connsiteY65" fmla="*/ 1238250 h 1866900"/>
                <a:gd name="connsiteX66" fmla="*/ 1850708 w 1905000"/>
                <a:gd name="connsiteY66" fmla="*/ 1238250 h 1866900"/>
                <a:gd name="connsiteX67" fmla="*/ 1846898 w 1905000"/>
                <a:gd name="connsiteY67" fmla="*/ 1247775 h 1866900"/>
                <a:gd name="connsiteX68" fmla="*/ 59055 w 1905000"/>
                <a:gd name="connsiteY68" fmla="*/ 1247775 h 1866900"/>
                <a:gd name="connsiteX69" fmla="*/ 55245 w 1905000"/>
                <a:gd name="connsiteY69" fmla="*/ 1238250 h 1866900"/>
                <a:gd name="connsiteX70" fmla="*/ 40004 w 1905000"/>
                <a:gd name="connsiteY70" fmla="*/ 1190625 h 1866900"/>
                <a:gd name="connsiteX71" fmla="*/ 1865947 w 1905000"/>
                <a:gd name="connsiteY71" fmla="*/ 1190625 h 1866900"/>
                <a:gd name="connsiteX72" fmla="*/ 1863089 w 1905000"/>
                <a:gd name="connsiteY72" fmla="*/ 1200150 h 1866900"/>
                <a:gd name="connsiteX73" fmla="*/ 42862 w 1905000"/>
                <a:gd name="connsiteY73" fmla="*/ 1200150 h 1866900"/>
                <a:gd name="connsiteX74" fmla="*/ 40004 w 1905000"/>
                <a:gd name="connsiteY74" fmla="*/ 1190625 h 1866900"/>
                <a:gd name="connsiteX75" fmla="*/ 26669 w 1905000"/>
                <a:gd name="connsiteY75" fmla="*/ 1143000 h 1866900"/>
                <a:gd name="connsiteX76" fmla="*/ 1878329 w 1905000"/>
                <a:gd name="connsiteY76" fmla="*/ 1143000 h 1866900"/>
                <a:gd name="connsiteX77" fmla="*/ 1876424 w 1905000"/>
                <a:gd name="connsiteY77" fmla="*/ 1152525 h 1866900"/>
                <a:gd name="connsiteX78" fmla="*/ 29526 w 1905000"/>
                <a:gd name="connsiteY78" fmla="*/ 1152525 h 1866900"/>
                <a:gd name="connsiteX79" fmla="*/ 26669 w 1905000"/>
                <a:gd name="connsiteY79" fmla="*/ 1143000 h 1866900"/>
                <a:gd name="connsiteX80" fmla="*/ 16192 w 1905000"/>
                <a:gd name="connsiteY80" fmla="*/ 1095375 h 1866900"/>
                <a:gd name="connsiteX81" fmla="*/ 1888807 w 1905000"/>
                <a:gd name="connsiteY81" fmla="*/ 1095375 h 1866900"/>
                <a:gd name="connsiteX82" fmla="*/ 1886902 w 1905000"/>
                <a:gd name="connsiteY82" fmla="*/ 1104900 h 1866900"/>
                <a:gd name="connsiteX83" fmla="*/ 18097 w 1905000"/>
                <a:gd name="connsiteY83" fmla="*/ 1104900 h 1866900"/>
                <a:gd name="connsiteX84" fmla="*/ 16192 w 1905000"/>
                <a:gd name="connsiteY84" fmla="*/ 1095375 h 1866900"/>
                <a:gd name="connsiteX85" fmla="*/ 8572 w 1905000"/>
                <a:gd name="connsiteY85" fmla="*/ 1047750 h 1866900"/>
                <a:gd name="connsiteX86" fmla="*/ 1896427 w 1905000"/>
                <a:gd name="connsiteY86" fmla="*/ 1047750 h 1866900"/>
                <a:gd name="connsiteX87" fmla="*/ 1895475 w 1905000"/>
                <a:gd name="connsiteY87" fmla="*/ 1057275 h 1866900"/>
                <a:gd name="connsiteX88" fmla="*/ 9525 w 1905000"/>
                <a:gd name="connsiteY88" fmla="*/ 1057275 h 1866900"/>
                <a:gd name="connsiteX89" fmla="*/ 8572 w 1905000"/>
                <a:gd name="connsiteY89" fmla="*/ 1047750 h 1866900"/>
                <a:gd name="connsiteX90" fmla="*/ 3810 w 1905000"/>
                <a:gd name="connsiteY90" fmla="*/ 1000125 h 1866900"/>
                <a:gd name="connsiteX91" fmla="*/ 1902143 w 1905000"/>
                <a:gd name="connsiteY91" fmla="*/ 1000125 h 1866900"/>
                <a:gd name="connsiteX92" fmla="*/ 1901190 w 1905000"/>
                <a:gd name="connsiteY92" fmla="*/ 1009650 h 1866900"/>
                <a:gd name="connsiteX93" fmla="*/ 4762 w 1905000"/>
                <a:gd name="connsiteY93" fmla="*/ 1009650 h 1866900"/>
                <a:gd name="connsiteX94" fmla="*/ 3810 w 1905000"/>
                <a:gd name="connsiteY94" fmla="*/ 1000125 h 1866900"/>
                <a:gd name="connsiteX95" fmla="*/ 952 w 1905000"/>
                <a:gd name="connsiteY95" fmla="*/ 952500 h 1866900"/>
                <a:gd name="connsiteX96" fmla="*/ 1904047 w 1905000"/>
                <a:gd name="connsiteY96" fmla="*/ 952500 h 1866900"/>
                <a:gd name="connsiteX97" fmla="*/ 1904047 w 1905000"/>
                <a:gd name="connsiteY97" fmla="*/ 962025 h 1866900"/>
                <a:gd name="connsiteX98" fmla="*/ 952 w 1905000"/>
                <a:gd name="connsiteY98" fmla="*/ 962025 h 1866900"/>
                <a:gd name="connsiteX99" fmla="*/ 952 w 1905000"/>
                <a:gd name="connsiteY99" fmla="*/ 952500 h 1866900"/>
                <a:gd name="connsiteX100" fmla="*/ 0 w 1905000"/>
                <a:gd name="connsiteY100" fmla="*/ 904875 h 1866900"/>
                <a:gd name="connsiteX101" fmla="*/ 1905000 w 1905000"/>
                <a:gd name="connsiteY101" fmla="*/ 904875 h 1866900"/>
                <a:gd name="connsiteX102" fmla="*/ 1905000 w 1905000"/>
                <a:gd name="connsiteY102" fmla="*/ 914400 h 1866900"/>
                <a:gd name="connsiteX103" fmla="*/ 0 w 1905000"/>
                <a:gd name="connsiteY103" fmla="*/ 914400 h 1866900"/>
                <a:gd name="connsiteX104" fmla="*/ 0 w 1905000"/>
                <a:gd name="connsiteY104" fmla="*/ 904875 h 1866900"/>
                <a:gd name="connsiteX105" fmla="*/ 1905 w 1905000"/>
                <a:gd name="connsiteY105" fmla="*/ 857250 h 1866900"/>
                <a:gd name="connsiteX106" fmla="*/ 1902142 w 1905000"/>
                <a:gd name="connsiteY106" fmla="*/ 857250 h 1866900"/>
                <a:gd name="connsiteX107" fmla="*/ 1903095 w 1905000"/>
                <a:gd name="connsiteY107" fmla="*/ 866775 h 1866900"/>
                <a:gd name="connsiteX108" fmla="*/ 952 w 1905000"/>
                <a:gd name="connsiteY108" fmla="*/ 866775 h 1866900"/>
                <a:gd name="connsiteX109" fmla="*/ 1905 w 1905000"/>
                <a:gd name="connsiteY109" fmla="*/ 857250 h 1866900"/>
                <a:gd name="connsiteX110" fmla="*/ 6667 w 1905000"/>
                <a:gd name="connsiteY110" fmla="*/ 809625 h 1866900"/>
                <a:gd name="connsiteX111" fmla="*/ 1899285 w 1905000"/>
                <a:gd name="connsiteY111" fmla="*/ 809625 h 1866900"/>
                <a:gd name="connsiteX112" fmla="*/ 1900238 w 1905000"/>
                <a:gd name="connsiteY112" fmla="*/ 819150 h 1866900"/>
                <a:gd name="connsiteX113" fmla="*/ 5715 w 1905000"/>
                <a:gd name="connsiteY113" fmla="*/ 819150 h 1866900"/>
                <a:gd name="connsiteX114" fmla="*/ 6667 w 1905000"/>
                <a:gd name="connsiteY114" fmla="*/ 809625 h 1866900"/>
                <a:gd name="connsiteX115" fmla="*/ 13335 w 1905000"/>
                <a:gd name="connsiteY115" fmla="*/ 762000 h 1866900"/>
                <a:gd name="connsiteX116" fmla="*/ 1891665 w 1905000"/>
                <a:gd name="connsiteY116" fmla="*/ 762000 h 1866900"/>
                <a:gd name="connsiteX117" fmla="*/ 1893570 w 1905000"/>
                <a:gd name="connsiteY117" fmla="*/ 771525 h 1866900"/>
                <a:gd name="connsiteX118" fmla="*/ 11430 w 1905000"/>
                <a:gd name="connsiteY118" fmla="*/ 771525 h 1866900"/>
                <a:gd name="connsiteX119" fmla="*/ 13335 w 1905000"/>
                <a:gd name="connsiteY119" fmla="*/ 762000 h 1866900"/>
                <a:gd name="connsiteX120" fmla="*/ 21907 w 1905000"/>
                <a:gd name="connsiteY120" fmla="*/ 714375 h 1866900"/>
                <a:gd name="connsiteX121" fmla="*/ 1883092 w 1905000"/>
                <a:gd name="connsiteY121" fmla="*/ 714375 h 1866900"/>
                <a:gd name="connsiteX122" fmla="*/ 1884997 w 1905000"/>
                <a:gd name="connsiteY122" fmla="*/ 723900 h 1866900"/>
                <a:gd name="connsiteX123" fmla="*/ 20002 w 1905000"/>
                <a:gd name="connsiteY123" fmla="*/ 723900 h 1866900"/>
                <a:gd name="connsiteX124" fmla="*/ 21907 w 1905000"/>
                <a:gd name="connsiteY124" fmla="*/ 714375 h 1866900"/>
                <a:gd name="connsiteX125" fmla="*/ 34289 w 1905000"/>
                <a:gd name="connsiteY125" fmla="*/ 666750 h 1866900"/>
                <a:gd name="connsiteX126" fmla="*/ 1870710 w 1905000"/>
                <a:gd name="connsiteY126" fmla="*/ 666750 h 1866900"/>
                <a:gd name="connsiteX127" fmla="*/ 1873567 w 1905000"/>
                <a:gd name="connsiteY127" fmla="*/ 676275 h 1866900"/>
                <a:gd name="connsiteX128" fmla="*/ 31432 w 1905000"/>
                <a:gd name="connsiteY128" fmla="*/ 676275 h 1866900"/>
                <a:gd name="connsiteX129" fmla="*/ 34289 w 1905000"/>
                <a:gd name="connsiteY129" fmla="*/ 666750 h 1866900"/>
                <a:gd name="connsiteX130" fmla="*/ 48577 w 1905000"/>
                <a:gd name="connsiteY130" fmla="*/ 619125 h 1866900"/>
                <a:gd name="connsiteX131" fmla="*/ 1857375 w 1905000"/>
                <a:gd name="connsiteY131" fmla="*/ 619125 h 1866900"/>
                <a:gd name="connsiteX132" fmla="*/ 1860233 w 1905000"/>
                <a:gd name="connsiteY132" fmla="*/ 628650 h 1866900"/>
                <a:gd name="connsiteX133" fmla="*/ 45720 w 1905000"/>
                <a:gd name="connsiteY133" fmla="*/ 628650 h 1866900"/>
                <a:gd name="connsiteX134" fmla="*/ 48577 w 1905000"/>
                <a:gd name="connsiteY134" fmla="*/ 619125 h 1866900"/>
                <a:gd name="connsiteX135" fmla="*/ 65722 w 1905000"/>
                <a:gd name="connsiteY135" fmla="*/ 571500 h 1866900"/>
                <a:gd name="connsiteX136" fmla="*/ 1839277 w 1905000"/>
                <a:gd name="connsiteY136" fmla="*/ 571500 h 1866900"/>
                <a:gd name="connsiteX137" fmla="*/ 1843087 w 1905000"/>
                <a:gd name="connsiteY137" fmla="*/ 581025 h 1866900"/>
                <a:gd name="connsiteX138" fmla="*/ 61912 w 1905000"/>
                <a:gd name="connsiteY138" fmla="*/ 581025 h 1866900"/>
                <a:gd name="connsiteX139" fmla="*/ 65722 w 1905000"/>
                <a:gd name="connsiteY139" fmla="*/ 571500 h 1866900"/>
                <a:gd name="connsiteX140" fmla="*/ 85725 w 1905000"/>
                <a:gd name="connsiteY140" fmla="*/ 523875 h 1866900"/>
                <a:gd name="connsiteX141" fmla="*/ 1819275 w 1905000"/>
                <a:gd name="connsiteY141" fmla="*/ 523875 h 1866900"/>
                <a:gd name="connsiteX142" fmla="*/ 1823085 w 1905000"/>
                <a:gd name="connsiteY142" fmla="*/ 533400 h 1866900"/>
                <a:gd name="connsiteX143" fmla="*/ 80962 w 1905000"/>
                <a:gd name="connsiteY143" fmla="*/ 533400 h 1866900"/>
                <a:gd name="connsiteX144" fmla="*/ 85725 w 1905000"/>
                <a:gd name="connsiteY144" fmla="*/ 523875 h 1866900"/>
                <a:gd name="connsiteX145" fmla="*/ 109538 w 1905000"/>
                <a:gd name="connsiteY145" fmla="*/ 476250 h 1866900"/>
                <a:gd name="connsiteX146" fmla="*/ 1796415 w 1905000"/>
                <a:gd name="connsiteY146" fmla="*/ 476250 h 1866900"/>
                <a:gd name="connsiteX147" fmla="*/ 1801178 w 1905000"/>
                <a:gd name="connsiteY147" fmla="*/ 485775 h 1866900"/>
                <a:gd name="connsiteX148" fmla="*/ 104775 w 1905000"/>
                <a:gd name="connsiteY148" fmla="*/ 485775 h 1866900"/>
                <a:gd name="connsiteX149" fmla="*/ 109538 w 1905000"/>
                <a:gd name="connsiteY149" fmla="*/ 476250 h 1866900"/>
                <a:gd name="connsiteX150" fmla="*/ 136207 w 1905000"/>
                <a:gd name="connsiteY150" fmla="*/ 428625 h 1866900"/>
                <a:gd name="connsiteX151" fmla="*/ 1768792 w 1905000"/>
                <a:gd name="connsiteY151" fmla="*/ 428625 h 1866900"/>
                <a:gd name="connsiteX152" fmla="*/ 1774507 w 1905000"/>
                <a:gd name="connsiteY152" fmla="*/ 438150 h 1866900"/>
                <a:gd name="connsiteX153" fmla="*/ 130492 w 1905000"/>
                <a:gd name="connsiteY153" fmla="*/ 438150 h 1866900"/>
                <a:gd name="connsiteX154" fmla="*/ 136207 w 1905000"/>
                <a:gd name="connsiteY154" fmla="*/ 428625 h 1866900"/>
                <a:gd name="connsiteX155" fmla="*/ 166687 w 1905000"/>
                <a:gd name="connsiteY155" fmla="*/ 381000 h 1866900"/>
                <a:gd name="connsiteX156" fmla="*/ 1738312 w 1905000"/>
                <a:gd name="connsiteY156" fmla="*/ 381000 h 1866900"/>
                <a:gd name="connsiteX157" fmla="*/ 1744979 w 1905000"/>
                <a:gd name="connsiteY157" fmla="*/ 390525 h 1866900"/>
                <a:gd name="connsiteX158" fmla="*/ 160019 w 1905000"/>
                <a:gd name="connsiteY158" fmla="*/ 390525 h 1866900"/>
                <a:gd name="connsiteX159" fmla="*/ 166687 w 1905000"/>
                <a:gd name="connsiteY159" fmla="*/ 381000 h 1866900"/>
                <a:gd name="connsiteX160" fmla="*/ 201929 w 1905000"/>
                <a:gd name="connsiteY160" fmla="*/ 333375 h 1866900"/>
                <a:gd name="connsiteX161" fmla="*/ 1704022 w 1905000"/>
                <a:gd name="connsiteY161" fmla="*/ 333375 h 1866900"/>
                <a:gd name="connsiteX162" fmla="*/ 1711642 w 1905000"/>
                <a:gd name="connsiteY162" fmla="*/ 342900 h 1866900"/>
                <a:gd name="connsiteX163" fmla="*/ 194309 w 1905000"/>
                <a:gd name="connsiteY163" fmla="*/ 342900 h 1866900"/>
                <a:gd name="connsiteX164" fmla="*/ 201929 w 1905000"/>
                <a:gd name="connsiteY164" fmla="*/ 333375 h 1866900"/>
                <a:gd name="connsiteX165" fmla="*/ 240981 w 1905000"/>
                <a:gd name="connsiteY165" fmla="*/ 285750 h 1866900"/>
                <a:gd name="connsiteX166" fmla="*/ 1664017 w 1905000"/>
                <a:gd name="connsiteY166" fmla="*/ 285750 h 1866900"/>
                <a:gd name="connsiteX167" fmla="*/ 1672589 w 1905000"/>
                <a:gd name="connsiteY167" fmla="*/ 295275 h 1866900"/>
                <a:gd name="connsiteX168" fmla="*/ 232409 w 1905000"/>
                <a:gd name="connsiteY168" fmla="*/ 295275 h 1866900"/>
                <a:gd name="connsiteX169" fmla="*/ 240981 w 1905000"/>
                <a:gd name="connsiteY169" fmla="*/ 285750 h 1866900"/>
                <a:gd name="connsiteX170" fmla="*/ 286702 w 1905000"/>
                <a:gd name="connsiteY170" fmla="*/ 238125 h 1866900"/>
                <a:gd name="connsiteX171" fmla="*/ 1619250 w 1905000"/>
                <a:gd name="connsiteY171" fmla="*/ 238125 h 1866900"/>
                <a:gd name="connsiteX172" fmla="*/ 1628775 w 1905000"/>
                <a:gd name="connsiteY172" fmla="*/ 247650 h 1866900"/>
                <a:gd name="connsiteX173" fmla="*/ 277177 w 1905000"/>
                <a:gd name="connsiteY173" fmla="*/ 247650 h 1866900"/>
                <a:gd name="connsiteX174" fmla="*/ 286702 w 1905000"/>
                <a:gd name="connsiteY174" fmla="*/ 238125 h 1866900"/>
                <a:gd name="connsiteX175" fmla="*/ 339090 w 1905000"/>
                <a:gd name="connsiteY175" fmla="*/ 190500 h 1866900"/>
                <a:gd name="connsiteX176" fmla="*/ 1565910 w 1905000"/>
                <a:gd name="connsiteY176" fmla="*/ 190500 h 1866900"/>
                <a:gd name="connsiteX177" fmla="*/ 1577340 w 1905000"/>
                <a:gd name="connsiteY177" fmla="*/ 200025 h 1866900"/>
                <a:gd name="connsiteX178" fmla="*/ 327660 w 1905000"/>
                <a:gd name="connsiteY178" fmla="*/ 200025 h 1866900"/>
                <a:gd name="connsiteX179" fmla="*/ 339090 w 1905000"/>
                <a:gd name="connsiteY179" fmla="*/ 190500 h 1866900"/>
                <a:gd name="connsiteX180" fmla="*/ 400049 w 1905000"/>
                <a:gd name="connsiteY180" fmla="*/ 142875 h 1866900"/>
                <a:gd name="connsiteX181" fmla="*/ 1503997 w 1905000"/>
                <a:gd name="connsiteY181" fmla="*/ 142875 h 1866900"/>
                <a:gd name="connsiteX182" fmla="*/ 1517332 w 1905000"/>
                <a:gd name="connsiteY182" fmla="*/ 152400 h 1866900"/>
                <a:gd name="connsiteX183" fmla="*/ 386714 w 1905000"/>
                <a:gd name="connsiteY183" fmla="*/ 152400 h 1866900"/>
                <a:gd name="connsiteX184" fmla="*/ 400049 w 1905000"/>
                <a:gd name="connsiteY184" fmla="*/ 142875 h 1866900"/>
                <a:gd name="connsiteX185" fmla="*/ 474345 w 1905000"/>
                <a:gd name="connsiteY185" fmla="*/ 95250 h 1866900"/>
                <a:gd name="connsiteX186" fmla="*/ 1429702 w 1905000"/>
                <a:gd name="connsiteY186" fmla="*/ 95250 h 1866900"/>
                <a:gd name="connsiteX187" fmla="*/ 1445895 w 1905000"/>
                <a:gd name="connsiteY187" fmla="*/ 104775 h 1866900"/>
                <a:gd name="connsiteX188" fmla="*/ 458152 w 1905000"/>
                <a:gd name="connsiteY188" fmla="*/ 104775 h 1866900"/>
                <a:gd name="connsiteX189" fmla="*/ 474345 w 1905000"/>
                <a:gd name="connsiteY189" fmla="*/ 95250 h 1866900"/>
                <a:gd name="connsiteX190" fmla="*/ 568642 w 1905000"/>
                <a:gd name="connsiteY190" fmla="*/ 47625 h 1866900"/>
                <a:gd name="connsiteX191" fmla="*/ 1337309 w 1905000"/>
                <a:gd name="connsiteY191" fmla="*/ 47625 h 1866900"/>
                <a:gd name="connsiteX192" fmla="*/ 1358265 w 1905000"/>
                <a:gd name="connsiteY192" fmla="*/ 57150 h 1866900"/>
                <a:gd name="connsiteX193" fmla="*/ 547687 w 1905000"/>
                <a:gd name="connsiteY193" fmla="*/ 57150 h 1866900"/>
                <a:gd name="connsiteX194" fmla="*/ 568642 w 1905000"/>
                <a:gd name="connsiteY194" fmla="*/ 47625 h 1866900"/>
                <a:gd name="connsiteX195" fmla="*/ 702945 w 1905000"/>
                <a:gd name="connsiteY195" fmla="*/ 0 h 1866900"/>
                <a:gd name="connsiteX196" fmla="*/ 1203960 w 1905000"/>
                <a:gd name="connsiteY196" fmla="*/ 0 h 1866900"/>
                <a:gd name="connsiteX197" fmla="*/ 1236345 w 1905000"/>
                <a:gd name="connsiteY197" fmla="*/ 9525 h 1866900"/>
                <a:gd name="connsiteX198" fmla="*/ 670560 w 1905000"/>
                <a:gd name="connsiteY198" fmla="*/ 9525 h 1866900"/>
                <a:gd name="connsiteX199" fmla="*/ 702945 w 1905000"/>
                <a:gd name="connsiteY199"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905000" h="1866900">
                  <a:moveTo>
                    <a:pt x="786764" y="1857375"/>
                  </a:moveTo>
                  <a:lnTo>
                    <a:pt x="1116329" y="1857375"/>
                  </a:lnTo>
                  <a:cubicBezTo>
                    <a:pt x="1093469" y="1861185"/>
                    <a:pt x="1070609" y="1864995"/>
                    <a:pt x="1047749" y="1866900"/>
                  </a:cubicBezTo>
                  <a:lnTo>
                    <a:pt x="855344" y="1866900"/>
                  </a:lnTo>
                  <a:cubicBezTo>
                    <a:pt x="832484" y="1864995"/>
                    <a:pt x="809624" y="1861185"/>
                    <a:pt x="786764" y="1857375"/>
                  </a:cubicBezTo>
                  <a:close/>
                  <a:moveTo>
                    <a:pt x="614362" y="1809750"/>
                  </a:moveTo>
                  <a:lnTo>
                    <a:pt x="1290637" y="1809750"/>
                  </a:lnTo>
                  <a:cubicBezTo>
                    <a:pt x="1281112" y="1812608"/>
                    <a:pt x="1272540" y="1816417"/>
                    <a:pt x="1263967" y="1819275"/>
                  </a:cubicBezTo>
                  <a:lnTo>
                    <a:pt x="640079" y="1819275"/>
                  </a:lnTo>
                  <a:cubicBezTo>
                    <a:pt x="631507" y="1816417"/>
                    <a:pt x="622935" y="1812608"/>
                    <a:pt x="614362" y="1809750"/>
                  </a:cubicBezTo>
                  <a:close/>
                  <a:moveTo>
                    <a:pt x="509587" y="1762125"/>
                  </a:moveTo>
                  <a:lnTo>
                    <a:pt x="1396365" y="1762125"/>
                  </a:lnTo>
                  <a:cubicBezTo>
                    <a:pt x="1389697" y="1764983"/>
                    <a:pt x="1383982" y="1768792"/>
                    <a:pt x="1377315" y="1771650"/>
                  </a:cubicBezTo>
                  <a:lnTo>
                    <a:pt x="527685" y="1771650"/>
                  </a:lnTo>
                  <a:cubicBezTo>
                    <a:pt x="521969" y="1768792"/>
                    <a:pt x="515302" y="1764983"/>
                    <a:pt x="509587" y="1762125"/>
                  </a:cubicBezTo>
                  <a:close/>
                  <a:moveTo>
                    <a:pt x="428625" y="1714500"/>
                  </a:moveTo>
                  <a:lnTo>
                    <a:pt x="1478280" y="1714500"/>
                  </a:lnTo>
                  <a:cubicBezTo>
                    <a:pt x="1472565" y="1717358"/>
                    <a:pt x="1467803" y="1721167"/>
                    <a:pt x="1463040" y="1724025"/>
                  </a:cubicBezTo>
                  <a:lnTo>
                    <a:pt x="443865" y="1724025"/>
                  </a:lnTo>
                  <a:cubicBezTo>
                    <a:pt x="438150" y="1721167"/>
                    <a:pt x="433388" y="1717358"/>
                    <a:pt x="428625" y="1714500"/>
                  </a:cubicBezTo>
                  <a:close/>
                  <a:moveTo>
                    <a:pt x="362902" y="1666875"/>
                  </a:moveTo>
                  <a:lnTo>
                    <a:pt x="1544002" y="1666875"/>
                  </a:lnTo>
                  <a:cubicBezTo>
                    <a:pt x="1540192" y="1669733"/>
                    <a:pt x="1535430" y="1673542"/>
                    <a:pt x="1531620" y="1676400"/>
                  </a:cubicBezTo>
                  <a:lnTo>
                    <a:pt x="375285" y="1676400"/>
                  </a:lnTo>
                  <a:cubicBezTo>
                    <a:pt x="370522" y="1673542"/>
                    <a:pt x="366712" y="1669733"/>
                    <a:pt x="362902" y="1666875"/>
                  </a:cubicBezTo>
                  <a:close/>
                  <a:moveTo>
                    <a:pt x="306705" y="1619250"/>
                  </a:moveTo>
                  <a:lnTo>
                    <a:pt x="1599247" y="1619250"/>
                  </a:lnTo>
                  <a:cubicBezTo>
                    <a:pt x="1595438" y="1622108"/>
                    <a:pt x="1592580" y="1625917"/>
                    <a:pt x="1588770" y="1628775"/>
                  </a:cubicBezTo>
                  <a:lnTo>
                    <a:pt x="317182" y="1628775"/>
                  </a:lnTo>
                  <a:cubicBezTo>
                    <a:pt x="313373" y="1625917"/>
                    <a:pt x="310515" y="1622108"/>
                    <a:pt x="306705" y="1619250"/>
                  </a:cubicBezTo>
                  <a:close/>
                  <a:moveTo>
                    <a:pt x="258127" y="1571625"/>
                  </a:moveTo>
                  <a:lnTo>
                    <a:pt x="1646872" y="1571625"/>
                  </a:lnTo>
                  <a:cubicBezTo>
                    <a:pt x="1643062" y="1574483"/>
                    <a:pt x="1640205" y="1578292"/>
                    <a:pt x="1637347" y="1581150"/>
                  </a:cubicBezTo>
                  <a:lnTo>
                    <a:pt x="266699" y="1581150"/>
                  </a:lnTo>
                  <a:cubicBezTo>
                    <a:pt x="263842" y="1578292"/>
                    <a:pt x="260984" y="1574483"/>
                    <a:pt x="258127" y="1571625"/>
                  </a:cubicBezTo>
                  <a:close/>
                  <a:moveTo>
                    <a:pt x="216217" y="1524000"/>
                  </a:moveTo>
                  <a:lnTo>
                    <a:pt x="1687830" y="1524000"/>
                  </a:lnTo>
                  <a:cubicBezTo>
                    <a:pt x="1684972" y="1526858"/>
                    <a:pt x="1683067" y="1530667"/>
                    <a:pt x="1680209" y="1533525"/>
                  </a:cubicBezTo>
                  <a:lnTo>
                    <a:pt x="223837" y="1533525"/>
                  </a:lnTo>
                  <a:cubicBezTo>
                    <a:pt x="221932" y="1530667"/>
                    <a:pt x="219074" y="1526858"/>
                    <a:pt x="216217" y="1524000"/>
                  </a:cubicBezTo>
                  <a:close/>
                  <a:moveTo>
                    <a:pt x="180022" y="1476375"/>
                  </a:moveTo>
                  <a:lnTo>
                    <a:pt x="1724977" y="1476375"/>
                  </a:lnTo>
                  <a:cubicBezTo>
                    <a:pt x="1723072" y="1479233"/>
                    <a:pt x="1720215" y="1483042"/>
                    <a:pt x="1718310" y="1485900"/>
                  </a:cubicBezTo>
                  <a:lnTo>
                    <a:pt x="186690" y="1485900"/>
                  </a:lnTo>
                  <a:cubicBezTo>
                    <a:pt x="184785" y="1483042"/>
                    <a:pt x="181927" y="1479233"/>
                    <a:pt x="180022" y="1476375"/>
                  </a:cubicBezTo>
                  <a:close/>
                  <a:moveTo>
                    <a:pt x="147637" y="1428750"/>
                  </a:moveTo>
                  <a:lnTo>
                    <a:pt x="1756410" y="1428750"/>
                  </a:lnTo>
                  <a:cubicBezTo>
                    <a:pt x="1754505" y="1431608"/>
                    <a:pt x="1752600" y="1435417"/>
                    <a:pt x="1750695" y="1438275"/>
                  </a:cubicBezTo>
                  <a:lnTo>
                    <a:pt x="153352" y="1438275"/>
                  </a:lnTo>
                  <a:cubicBezTo>
                    <a:pt x="151447" y="1435417"/>
                    <a:pt x="149542" y="1431608"/>
                    <a:pt x="147637" y="1428750"/>
                  </a:cubicBezTo>
                  <a:close/>
                  <a:moveTo>
                    <a:pt x="119062" y="1381125"/>
                  </a:moveTo>
                  <a:lnTo>
                    <a:pt x="1785937" y="1381125"/>
                  </a:lnTo>
                  <a:cubicBezTo>
                    <a:pt x="1784032" y="1383983"/>
                    <a:pt x="1782127" y="1387792"/>
                    <a:pt x="1780222" y="1390650"/>
                  </a:cubicBezTo>
                  <a:lnTo>
                    <a:pt x="124777" y="1390650"/>
                  </a:lnTo>
                  <a:cubicBezTo>
                    <a:pt x="122872" y="1387792"/>
                    <a:pt x="120967" y="1383983"/>
                    <a:pt x="119062" y="1381125"/>
                  </a:cubicBezTo>
                  <a:close/>
                  <a:moveTo>
                    <a:pt x="95250" y="1333500"/>
                  </a:moveTo>
                  <a:lnTo>
                    <a:pt x="1810703" y="1333500"/>
                  </a:lnTo>
                  <a:cubicBezTo>
                    <a:pt x="1808798" y="1336358"/>
                    <a:pt x="1807845" y="1340167"/>
                    <a:pt x="1805940" y="1343025"/>
                  </a:cubicBezTo>
                  <a:lnTo>
                    <a:pt x="100013" y="1343025"/>
                  </a:lnTo>
                  <a:cubicBezTo>
                    <a:pt x="98108" y="1340167"/>
                    <a:pt x="97155" y="1336358"/>
                    <a:pt x="95250" y="1333500"/>
                  </a:cubicBezTo>
                  <a:close/>
                  <a:moveTo>
                    <a:pt x="73342" y="1285875"/>
                  </a:moveTo>
                  <a:lnTo>
                    <a:pt x="1830705" y="1285875"/>
                  </a:lnTo>
                  <a:cubicBezTo>
                    <a:pt x="1829752" y="1288733"/>
                    <a:pt x="1827847" y="1292542"/>
                    <a:pt x="1826895" y="1295400"/>
                  </a:cubicBezTo>
                  <a:lnTo>
                    <a:pt x="77152" y="1295400"/>
                  </a:lnTo>
                  <a:cubicBezTo>
                    <a:pt x="76200" y="1292542"/>
                    <a:pt x="74295" y="1288733"/>
                    <a:pt x="73342" y="1285875"/>
                  </a:cubicBezTo>
                  <a:close/>
                  <a:moveTo>
                    <a:pt x="55245" y="1238250"/>
                  </a:moveTo>
                  <a:lnTo>
                    <a:pt x="1850708" y="1238250"/>
                  </a:lnTo>
                  <a:cubicBezTo>
                    <a:pt x="1848803" y="1241108"/>
                    <a:pt x="1847850" y="1244917"/>
                    <a:pt x="1846898" y="1247775"/>
                  </a:cubicBezTo>
                  <a:lnTo>
                    <a:pt x="59055" y="1247775"/>
                  </a:lnTo>
                  <a:cubicBezTo>
                    <a:pt x="57150" y="1244917"/>
                    <a:pt x="56197" y="1241108"/>
                    <a:pt x="55245" y="1238250"/>
                  </a:cubicBezTo>
                  <a:close/>
                  <a:moveTo>
                    <a:pt x="40004" y="1190625"/>
                  </a:moveTo>
                  <a:lnTo>
                    <a:pt x="1865947" y="1190625"/>
                  </a:lnTo>
                  <a:cubicBezTo>
                    <a:pt x="1864994" y="1193483"/>
                    <a:pt x="1864042" y="1197292"/>
                    <a:pt x="1863089" y="1200150"/>
                  </a:cubicBezTo>
                  <a:lnTo>
                    <a:pt x="42862" y="1200150"/>
                  </a:lnTo>
                  <a:cubicBezTo>
                    <a:pt x="41909" y="1197292"/>
                    <a:pt x="40957" y="1193483"/>
                    <a:pt x="40004" y="1190625"/>
                  </a:cubicBezTo>
                  <a:close/>
                  <a:moveTo>
                    <a:pt x="26669" y="1143000"/>
                  </a:moveTo>
                  <a:lnTo>
                    <a:pt x="1878329" y="1143000"/>
                  </a:lnTo>
                  <a:cubicBezTo>
                    <a:pt x="1878329" y="1145858"/>
                    <a:pt x="1877377" y="1149667"/>
                    <a:pt x="1876424" y="1152525"/>
                  </a:cubicBezTo>
                  <a:lnTo>
                    <a:pt x="29526" y="1152525"/>
                  </a:lnTo>
                  <a:cubicBezTo>
                    <a:pt x="28574" y="1149667"/>
                    <a:pt x="27622" y="1145858"/>
                    <a:pt x="26669" y="1143000"/>
                  </a:cubicBezTo>
                  <a:close/>
                  <a:moveTo>
                    <a:pt x="16192" y="1095375"/>
                  </a:moveTo>
                  <a:lnTo>
                    <a:pt x="1888807" y="1095375"/>
                  </a:lnTo>
                  <a:cubicBezTo>
                    <a:pt x="1887855" y="1098233"/>
                    <a:pt x="1887855" y="1102042"/>
                    <a:pt x="1886902" y="1104900"/>
                  </a:cubicBezTo>
                  <a:lnTo>
                    <a:pt x="18097" y="1104900"/>
                  </a:lnTo>
                  <a:cubicBezTo>
                    <a:pt x="17144" y="1102042"/>
                    <a:pt x="17144" y="1098233"/>
                    <a:pt x="16192" y="1095375"/>
                  </a:cubicBezTo>
                  <a:close/>
                  <a:moveTo>
                    <a:pt x="8572" y="1047750"/>
                  </a:moveTo>
                  <a:lnTo>
                    <a:pt x="1896427" y="1047750"/>
                  </a:lnTo>
                  <a:cubicBezTo>
                    <a:pt x="1896427" y="1050608"/>
                    <a:pt x="1895475" y="1054417"/>
                    <a:pt x="1895475" y="1057275"/>
                  </a:cubicBezTo>
                  <a:lnTo>
                    <a:pt x="9525" y="1057275"/>
                  </a:lnTo>
                  <a:cubicBezTo>
                    <a:pt x="9525" y="1054417"/>
                    <a:pt x="8572" y="1050608"/>
                    <a:pt x="8572" y="1047750"/>
                  </a:cubicBezTo>
                  <a:close/>
                  <a:moveTo>
                    <a:pt x="3810" y="1000125"/>
                  </a:moveTo>
                  <a:lnTo>
                    <a:pt x="1902143" y="1000125"/>
                  </a:lnTo>
                  <a:cubicBezTo>
                    <a:pt x="1902143" y="1002983"/>
                    <a:pt x="1901190" y="1006792"/>
                    <a:pt x="1901190" y="1009650"/>
                  </a:cubicBezTo>
                  <a:lnTo>
                    <a:pt x="4762" y="1009650"/>
                  </a:lnTo>
                  <a:cubicBezTo>
                    <a:pt x="4762" y="1006792"/>
                    <a:pt x="3810" y="1002983"/>
                    <a:pt x="3810" y="1000125"/>
                  </a:cubicBezTo>
                  <a:close/>
                  <a:moveTo>
                    <a:pt x="952" y="952500"/>
                  </a:moveTo>
                  <a:lnTo>
                    <a:pt x="1904047" y="952500"/>
                  </a:lnTo>
                  <a:cubicBezTo>
                    <a:pt x="1904047" y="955358"/>
                    <a:pt x="1904047" y="959167"/>
                    <a:pt x="1904047" y="962025"/>
                  </a:cubicBezTo>
                  <a:lnTo>
                    <a:pt x="952" y="962025"/>
                  </a:lnTo>
                  <a:cubicBezTo>
                    <a:pt x="952" y="959167"/>
                    <a:pt x="952" y="955358"/>
                    <a:pt x="952" y="952500"/>
                  </a:cubicBezTo>
                  <a:close/>
                  <a:moveTo>
                    <a:pt x="0" y="904875"/>
                  </a:moveTo>
                  <a:lnTo>
                    <a:pt x="1905000" y="904875"/>
                  </a:lnTo>
                  <a:cubicBezTo>
                    <a:pt x="1905000" y="907733"/>
                    <a:pt x="1905000" y="911542"/>
                    <a:pt x="1905000" y="914400"/>
                  </a:cubicBezTo>
                  <a:lnTo>
                    <a:pt x="0" y="914400"/>
                  </a:lnTo>
                  <a:cubicBezTo>
                    <a:pt x="0" y="911542"/>
                    <a:pt x="0" y="907733"/>
                    <a:pt x="0" y="904875"/>
                  </a:cubicBezTo>
                  <a:close/>
                  <a:moveTo>
                    <a:pt x="1905" y="857250"/>
                  </a:moveTo>
                  <a:lnTo>
                    <a:pt x="1902142" y="857250"/>
                  </a:lnTo>
                  <a:cubicBezTo>
                    <a:pt x="1903095" y="860108"/>
                    <a:pt x="1903095" y="863917"/>
                    <a:pt x="1903095" y="866775"/>
                  </a:cubicBezTo>
                  <a:lnTo>
                    <a:pt x="952" y="866775"/>
                  </a:lnTo>
                  <a:cubicBezTo>
                    <a:pt x="1905" y="863917"/>
                    <a:pt x="1905" y="860108"/>
                    <a:pt x="1905" y="857250"/>
                  </a:cubicBezTo>
                  <a:close/>
                  <a:moveTo>
                    <a:pt x="6667" y="809625"/>
                  </a:moveTo>
                  <a:lnTo>
                    <a:pt x="1899285" y="809625"/>
                  </a:lnTo>
                  <a:cubicBezTo>
                    <a:pt x="1899285" y="812483"/>
                    <a:pt x="1900238" y="816292"/>
                    <a:pt x="1900238" y="819150"/>
                  </a:cubicBezTo>
                  <a:lnTo>
                    <a:pt x="5715" y="819150"/>
                  </a:lnTo>
                  <a:cubicBezTo>
                    <a:pt x="5715" y="816292"/>
                    <a:pt x="6667" y="812483"/>
                    <a:pt x="6667" y="809625"/>
                  </a:cubicBezTo>
                  <a:close/>
                  <a:moveTo>
                    <a:pt x="13335" y="762000"/>
                  </a:moveTo>
                  <a:lnTo>
                    <a:pt x="1891665" y="762000"/>
                  </a:lnTo>
                  <a:cubicBezTo>
                    <a:pt x="1892618" y="764858"/>
                    <a:pt x="1892618" y="768667"/>
                    <a:pt x="1893570" y="771525"/>
                  </a:cubicBezTo>
                  <a:lnTo>
                    <a:pt x="11430" y="771525"/>
                  </a:lnTo>
                  <a:cubicBezTo>
                    <a:pt x="12382" y="768667"/>
                    <a:pt x="12382" y="764858"/>
                    <a:pt x="13335" y="762000"/>
                  </a:cubicBezTo>
                  <a:close/>
                  <a:moveTo>
                    <a:pt x="21907" y="714375"/>
                  </a:moveTo>
                  <a:lnTo>
                    <a:pt x="1883092" y="714375"/>
                  </a:lnTo>
                  <a:cubicBezTo>
                    <a:pt x="1884045" y="717233"/>
                    <a:pt x="1884045" y="721042"/>
                    <a:pt x="1884997" y="723900"/>
                  </a:cubicBezTo>
                  <a:lnTo>
                    <a:pt x="20002" y="723900"/>
                  </a:lnTo>
                  <a:cubicBezTo>
                    <a:pt x="20955" y="721042"/>
                    <a:pt x="20955" y="717233"/>
                    <a:pt x="21907" y="714375"/>
                  </a:cubicBezTo>
                  <a:close/>
                  <a:moveTo>
                    <a:pt x="34289" y="666750"/>
                  </a:moveTo>
                  <a:lnTo>
                    <a:pt x="1870710" y="666750"/>
                  </a:lnTo>
                  <a:cubicBezTo>
                    <a:pt x="1871662" y="669608"/>
                    <a:pt x="1872615" y="673417"/>
                    <a:pt x="1873567" y="676275"/>
                  </a:cubicBezTo>
                  <a:lnTo>
                    <a:pt x="31432" y="676275"/>
                  </a:lnTo>
                  <a:cubicBezTo>
                    <a:pt x="32385" y="673417"/>
                    <a:pt x="33337" y="669608"/>
                    <a:pt x="34289" y="666750"/>
                  </a:cubicBezTo>
                  <a:close/>
                  <a:moveTo>
                    <a:pt x="48577" y="619125"/>
                  </a:moveTo>
                  <a:lnTo>
                    <a:pt x="1857375" y="619125"/>
                  </a:lnTo>
                  <a:cubicBezTo>
                    <a:pt x="1858328" y="621983"/>
                    <a:pt x="1859280" y="625792"/>
                    <a:pt x="1860233" y="628650"/>
                  </a:cubicBezTo>
                  <a:lnTo>
                    <a:pt x="45720" y="628650"/>
                  </a:lnTo>
                  <a:cubicBezTo>
                    <a:pt x="46672" y="625792"/>
                    <a:pt x="47625" y="621983"/>
                    <a:pt x="48577" y="619125"/>
                  </a:cubicBezTo>
                  <a:close/>
                  <a:moveTo>
                    <a:pt x="65722" y="571500"/>
                  </a:moveTo>
                  <a:lnTo>
                    <a:pt x="1839277" y="571500"/>
                  </a:lnTo>
                  <a:cubicBezTo>
                    <a:pt x="1840230" y="574357"/>
                    <a:pt x="1842135" y="578168"/>
                    <a:pt x="1843087" y="581025"/>
                  </a:cubicBezTo>
                  <a:lnTo>
                    <a:pt x="61912" y="581025"/>
                  </a:lnTo>
                  <a:cubicBezTo>
                    <a:pt x="62864" y="578168"/>
                    <a:pt x="64770" y="574357"/>
                    <a:pt x="65722" y="571500"/>
                  </a:cubicBezTo>
                  <a:close/>
                  <a:moveTo>
                    <a:pt x="85725" y="523875"/>
                  </a:moveTo>
                  <a:lnTo>
                    <a:pt x="1819275" y="523875"/>
                  </a:lnTo>
                  <a:cubicBezTo>
                    <a:pt x="1820227" y="526732"/>
                    <a:pt x="1822132" y="530543"/>
                    <a:pt x="1823085" y="533400"/>
                  </a:cubicBezTo>
                  <a:lnTo>
                    <a:pt x="80962" y="533400"/>
                  </a:lnTo>
                  <a:cubicBezTo>
                    <a:pt x="82867" y="530543"/>
                    <a:pt x="83820" y="526732"/>
                    <a:pt x="85725" y="523875"/>
                  </a:cubicBezTo>
                  <a:close/>
                  <a:moveTo>
                    <a:pt x="109538" y="476250"/>
                  </a:moveTo>
                  <a:lnTo>
                    <a:pt x="1796415" y="476250"/>
                  </a:lnTo>
                  <a:cubicBezTo>
                    <a:pt x="1798320" y="479107"/>
                    <a:pt x="1799273" y="482918"/>
                    <a:pt x="1801178" y="485775"/>
                  </a:cubicBezTo>
                  <a:lnTo>
                    <a:pt x="104775" y="485775"/>
                  </a:lnTo>
                  <a:cubicBezTo>
                    <a:pt x="105728" y="482918"/>
                    <a:pt x="107633" y="479107"/>
                    <a:pt x="109538" y="476250"/>
                  </a:cubicBezTo>
                  <a:close/>
                  <a:moveTo>
                    <a:pt x="136207" y="428625"/>
                  </a:moveTo>
                  <a:lnTo>
                    <a:pt x="1768792" y="428625"/>
                  </a:lnTo>
                  <a:cubicBezTo>
                    <a:pt x="1770697" y="431482"/>
                    <a:pt x="1772602" y="435293"/>
                    <a:pt x="1774507" y="438150"/>
                  </a:cubicBezTo>
                  <a:lnTo>
                    <a:pt x="130492" y="438150"/>
                  </a:lnTo>
                  <a:cubicBezTo>
                    <a:pt x="132397" y="435293"/>
                    <a:pt x="134302" y="431482"/>
                    <a:pt x="136207" y="428625"/>
                  </a:cubicBezTo>
                  <a:close/>
                  <a:moveTo>
                    <a:pt x="166687" y="381000"/>
                  </a:moveTo>
                  <a:lnTo>
                    <a:pt x="1738312" y="381000"/>
                  </a:lnTo>
                  <a:cubicBezTo>
                    <a:pt x="1741169" y="383857"/>
                    <a:pt x="1743074" y="387668"/>
                    <a:pt x="1744979" y="390525"/>
                  </a:cubicBezTo>
                  <a:lnTo>
                    <a:pt x="160019" y="390525"/>
                  </a:lnTo>
                  <a:cubicBezTo>
                    <a:pt x="162877" y="387668"/>
                    <a:pt x="164782" y="383857"/>
                    <a:pt x="166687" y="381000"/>
                  </a:cubicBezTo>
                  <a:close/>
                  <a:moveTo>
                    <a:pt x="201929" y="333375"/>
                  </a:moveTo>
                  <a:lnTo>
                    <a:pt x="1704022" y="333375"/>
                  </a:lnTo>
                  <a:cubicBezTo>
                    <a:pt x="1706879" y="336232"/>
                    <a:pt x="1708784" y="340043"/>
                    <a:pt x="1711642" y="342900"/>
                  </a:cubicBezTo>
                  <a:lnTo>
                    <a:pt x="194309" y="342900"/>
                  </a:lnTo>
                  <a:cubicBezTo>
                    <a:pt x="197167" y="340043"/>
                    <a:pt x="199072" y="336232"/>
                    <a:pt x="201929" y="333375"/>
                  </a:cubicBezTo>
                  <a:close/>
                  <a:moveTo>
                    <a:pt x="240981" y="285750"/>
                  </a:moveTo>
                  <a:lnTo>
                    <a:pt x="1664017" y="285750"/>
                  </a:lnTo>
                  <a:cubicBezTo>
                    <a:pt x="1666874" y="288607"/>
                    <a:pt x="1669732" y="292418"/>
                    <a:pt x="1672589" y="295275"/>
                  </a:cubicBezTo>
                  <a:lnTo>
                    <a:pt x="232409" y="295275"/>
                  </a:lnTo>
                  <a:cubicBezTo>
                    <a:pt x="235267" y="292418"/>
                    <a:pt x="238124" y="288607"/>
                    <a:pt x="240981" y="285750"/>
                  </a:cubicBezTo>
                  <a:close/>
                  <a:moveTo>
                    <a:pt x="286702" y="238125"/>
                  </a:moveTo>
                  <a:lnTo>
                    <a:pt x="1619250" y="238125"/>
                  </a:lnTo>
                  <a:cubicBezTo>
                    <a:pt x="1622107" y="240982"/>
                    <a:pt x="1625917" y="244793"/>
                    <a:pt x="1628775" y="247650"/>
                  </a:cubicBezTo>
                  <a:lnTo>
                    <a:pt x="277177" y="247650"/>
                  </a:lnTo>
                  <a:cubicBezTo>
                    <a:pt x="280034" y="244793"/>
                    <a:pt x="282892" y="240982"/>
                    <a:pt x="286702" y="238125"/>
                  </a:cubicBezTo>
                  <a:close/>
                  <a:moveTo>
                    <a:pt x="339090" y="190500"/>
                  </a:moveTo>
                  <a:lnTo>
                    <a:pt x="1565910" y="190500"/>
                  </a:lnTo>
                  <a:cubicBezTo>
                    <a:pt x="1569720" y="193357"/>
                    <a:pt x="1573530" y="197168"/>
                    <a:pt x="1577340" y="200025"/>
                  </a:cubicBezTo>
                  <a:lnTo>
                    <a:pt x="327660" y="200025"/>
                  </a:lnTo>
                  <a:cubicBezTo>
                    <a:pt x="331470" y="197168"/>
                    <a:pt x="335280" y="193357"/>
                    <a:pt x="339090" y="190500"/>
                  </a:cubicBezTo>
                  <a:close/>
                  <a:moveTo>
                    <a:pt x="400049" y="142875"/>
                  </a:moveTo>
                  <a:lnTo>
                    <a:pt x="1503997" y="142875"/>
                  </a:lnTo>
                  <a:cubicBezTo>
                    <a:pt x="1508759" y="145733"/>
                    <a:pt x="1512569" y="149542"/>
                    <a:pt x="1517332" y="152400"/>
                  </a:cubicBezTo>
                  <a:lnTo>
                    <a:pt x="386714" y="152400"/>
                  </a:lnTo>
                  <a:cubicBezTo>
                    <a:pt x="391477" y="149542"/>
                    <a:pt x="395287" y="145733"/>
                    <a:pt x="400049" y="142875"/>
                  </a:cubicBezTo>
                  <a:close/>
                  <a:moveTo>
                    <a:pt x="474345" y="95250"/>
                  </a:moveTo>
                  <a:lnTo>
                    <a:pt x="1429702" y="95250"/>
                  </a:lnTo>
                  <a:cubicBezTo>
                    <a:pt x="1435417" y="98108"/>
                    <a:pt x="1440180" y="101917"/>
                    <a:pt x="1445895" y="104775"/>
                  </a:cubicBezTo>
                  <a:lnTo>
                    <a:pt x="458152" y="104775"/>
                  </a:lnTo>
                  <a:cubicBezTo>
                    <a:pt x="463867" y="101917"/>
                    <a:pt x="468630" y="98108"/>
                    <a:pt x="474345" y="95250"/>
                  </a:cubicBezTo>
                  <a:close/>
                  <a:moveTo>
                    <a:pt x="568642" y="47625"/>
                  </a:moveTo>
                  <a:lnTo>
                    <a:pt x="1337309" y="47625"/>
                  </a:lnTo>
                  <a:cubicBezTo>
                    <a:pt x="1343977" y="50483"/>
                    <a:pt x="1351597" y="54292"/>
                    <a:pt x="1358265" y="57150"/>
                  </a:cubicBezTo>
                  <a:lnTo>
                    <a:pt x="547687" y="57150"/>
                  </a:lnTo>
                  <a:cubicBezTo>
                    <a:pt x="554355" y="54292"/>
                    <a:pt x="561975" y="50483"/>
                    <a:pt x="568642" y="47625"/>
                  </a:cubicBezTo>
                  <a:close/>
                  <a:moveTo>
                    <a:pt x="702945" y="0"/>
                  </a:moveTo>
                  <a:lnTo>
                    <a:pt x="1203960" y="0"/>
                  </a:lnTo>
                  <a:cubicBezTo>
                    <a:pt x="1214438" y="2858"/>
                    <a:pt x="1225867" y="5715"/>
                    <a:pt x="1236345" y="9525"/>
                  </a:cubicBezTo>
                  <a:lnTo>
                    <a:pt x="670560" y="9525"/>
                  </a:lnTo>
                  <a:cubicBezTo>
                    <a:pt x="681037" y="5715"/>
                    <a:pt x="692467" y="2858"/>
                    <a:pt x="702945" y="0"/>
                  </a:cubicBezTo>
                  <a:close/>
                </a:path>
              </a:pathLst>
            </a:custGeom>
            <a:grpFill/>
            <a:ln w="14015" cap="flat">
              <a:noFill/>
              <a:prstDash val="solid"/>
              <a:miter/>
            </a:ln>
          </p:spPr>
          <p:txBody>
            <a:bodyPr rtlCol="0" anchor="ctr"/>
            <a:p>
              <a:pPr lvl="0"/>
              <a:endParaRPr lang="zh-CN" altLang="en-US"/>
            </a:p>
          </p:txBody>
        </p:sp>
        <p:sp>
          <p:nvSpPr>
            <p:cNvPr id="63" name="íṧḷïḑè"/>
            <p:cNvSpPr/>
            <p:nvPr/>
          </p:nvSpPr>
          <p:spPr>
            <a:xfrm>
              <a:off x="9421670" y="0"/>
              <a:ext cx="2770331" cy="1398732"/>
            </a:xfrm>
            <a:custGeom>
              <a:avLst/>
              <a:gdLst>
                <a:gd name="connsiteX0" fmla="*/ 685 w 2770331"/>
                <a:gd name="connsiteY0" fmla="*/ 0 h 1398732"/>
                <a:gd name="connsiteX1" fmla="*/ 2769647 w 2770331"/>
                <a:gd name="connsiteY1" fmla="*/ 0 h 1398732"/>
                <a:gd name="connsiteX2" fmla="*/ 2770331 w 2770331"/>
                <a:gd name="connsiteY2" fmla="*/ 13546 h 1398732"/>
                <a:gd name="connsiteX3" fmla="*/ 2770331 w 2770331"/>
                <a:gd name="connsiteY3" fmla="*/ 13586 h 1398732"/>
                <a:gd name="connsiteX4" fmla="*/ 2763181 w 2770331"/>
                <a:gd name="connsiteY4" fmla="*/ 155191 h 1398732"/>
                <a:gd name="connsiteX5" fmla="*/ 1385167 w 2770331"/>
                <a:gd name="connsiteY5" fmla="*/ 1398732 h 1398732"/>
                <a:gd name="connsiteX6" fmla="*/ 0 w 2770331"/>
                <a:gd name="connsiteY6" fmla="*/ 13566 h 1398732"/>
                <a:gd name="connsiteX7" fmla="*/ 685 w 2770331"/>
                <a:gd name="connsiteY7" fmla="*/ 0 h 139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0331" h="1398732">
                  <a:moveTo>
                    <a:pt x="685" y="0"/>
                  </a:moveTo>
                  <a:lnTo>
                    <a:pt x="2769647" y="0"/>
                  </a:lnTo>
                  <a:lnTo>
                    <a:pt x="2770331" y="13546"/>
                  </a:lnTo>
                  <a:lnTo>
                    <a:pt x="2770331" y="13586"/>
                  </a:lnTo>
                  <a:lnTo>
                    <a:pt x="2763181" y="155191"/>
                  </a:lnTo>
                  <a:cubicBezTo>
                    <a:pt x="2692246" y="853670"/>
                    <a:pt x="2102359" y="1398732"/>
                    <a:pt x="1385167" y="1398732"/>
                  </a:cubicBezTo>
                  <a:cubicBezTo>
                    <a:pt x="620160" y="1398732"/>
                    <a:pt x="0" y="778572"/>
                    <a:pt x="0" y="13566"/>
                  </a:cubicBezTo>
                  <a:lnTo>
                    <a:pt x="685" y="0"/>
                  </a:lnTo>
                  <a:close/>
                </a:path>
              </a:pathLst>
            </a:custGeom>
            <a:grpFill/>
            <a:ln w="11088" cap="flat">
              <a:noFill/>
              <a:prstDash val="solid"/>
              <a:miter/>
            </a:ln>
          </p:spPr>
          <p:txBody>
            <a:bodyPr rtlCol="0" anchor="ctr"/>
            <a:p>
              <a:pPr lvl="0"/>
              <a:endParaRPr lang="zh-CN" altLang="en-US"/>
            </a:p>
          </p:txBody>
        </p:sp>
        <p:sp>
          <p:nvSpPr>
            <p:cNvPr id="64" name="iṣļíḓé"/>
            <p:cNvSpPr/>
            <p:nvPr/>
          </p:nvSpPr>
          <p:spPr>
            <a:xfrm>
              <a:off x="5252643" y="3384444"/>
              <a:ext cx="4217150" cy="3473556"/>
            </a:xfrm>
            <a:custGeom>
              <a:avLst/>
              <a:gdLst>
                <a:gd name="connsiteX0" fmla="*/ 2852892 w 4217150"/>
                <a:gd name="connsiteY0" fmla="*/ 466 h 3473556"/>
                <a:gd name="connsiteX1" fmla="*/ 3516107 w 4217150"/>
                <a:gd name="connsiteY1" fmla="*/ 187901 h 3473556"/>
                <a:gd name="connsiteX2" fmla="*/ 4029249 w 4217150"/>
                <a:gd name="connsiteY2" fmla="*/ 2103072 h 3473556"/>
                <a:gd name="connsiteX3" fmla="*/ 3237888 w 4217150"/>
                <a:gd name="connsiteY3" fmla="*/ 3473556 h 3473556"/>
                <a:gd name="connsiteX4" fmla="*/ 0 w 4217150"/>
                <a:gd name="connsiteY4" fmla="*/ 3473556 h 3473556"/>
                <a:gd name="connsiteX5" fmla="*/ 1600936 w 4217150"/>
                <a:gd name="connsiteY5" fmla="*/ 701044 h 3473556"/>
                <a:gd name="connsiteX6" fmla="*/ 2852892 w 4217150"/>
                <a:gd name="connsiteY6" fmla="*/ 466 h 347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7150" h="3473555">
                  <a:moveTo>
                    <a:pt x="2852892" y="466"/>
                  </a:moveTo>
                  <a:cubicBezTo>
                    <a:pt x="3078904" y="6295"/>
                    <a:pt x="3306679" y="66976"/>
                    <a:pt x="3516107" y="187901"/>
                  </a:cubicBezTo>
                  <a:cubicBezTo>
                    <a:pt x="4186277" y="574861"/>
                    <a:pt x="4416209" y="1432902"/>
                    <a:pt x="4029249" y="2103072"/>
                  </a:cubicBezTo>
                  <a:lnTo>
                    <a:pt x="3237888" y="3473556"/>
                  </a:lnTo>
                  <a:lnTo>
                    <a:pt x="0" y="3473556"/>
                  </a:lnTo>
                  <a:lnTo>
                    <a:pt x="1600936" y="701044"/>
                  </a:lnTo>
                  <a:cubicBezTo>
                    <a:pt x="1866971" y="240302"/>
                    <a:pt x="2355666" y="-12359"/>
                    <a:pt x="2852892" y="466"/>
                  </a:cubicBezTo>
                  <a:close/>
                </a:path>
              </a:pathLst>
            </a:custGeom>
            <a:grpFill/>
            <a:ln w="14015" cap="flat">
              <a:noFill/>
              <a:prstDash val="solid"/>
              <a:miter/>
            </a:ln>
          </p:spPr>
          <p:txBody>
            <a:bodyPr rtlCol="0" anchor="ctr"/>
            <a:p>
              <a:pPr lvl="0"/>
              <a:endParaRPr lang="zh-CN" altLang="en-US"/>
            </a:p>
          </p:txBody>
        </p:sp>
      </p:grpSp>
      <p:sp>
        <p:nvSpPr>
          <p:cNvPr id="3" name="îsļíďê"/>
          <p:cNvSpPr>
            <a:spLocks noGrp="1"/>
          </p:cNvSpPr>
          <p:nvPr>
            <p:ph type="title"/>
          </p:nvPr>
        </p:nvSpPr>
        <p:spPr>
          <a:xfrm>
            <a:off x="4639945" y="2971800"/>
            <a:ext cx="7169785" cy="895350"/>
          </a:xfrm>
        </p:spPr>
        <p:txBody>
          <a:bodyPr>
            <a:normAutofit fontScale="90000"/>
          </a:bodyPr>
          <a:lstStyle/>
          <a:p>
            <a:r>
              <a:rPr lang="en-US" altLang="zh-CN" sz="4400" smtClean="0"/>
              <a:t>点评高分示范，领悟“</a:t>
            </a:r>
            <a:r>
              <a:rPr lang="zh-CN" altLang="en-US" sz="4400" smtClean="0"/>
              <a:t>5C原则</a:t>
            </a:r>
            <a:r>
              <a:rPr lang="en-US" altLang="zh-CN" sz="4400" smtClean="0"/>
              <a:t>”</a:t>
            </a:r>
            <a:endParaRPr lang="zh-CN" altLang="en-US" sz="4400" smtClean="0"/>
          </a:p>
        </p:txBody>
      </p:sp>
      <p:sp>
        <p:nvSpPr>
          <p:cNvPr id="9" name="ïṩļïḍê"/>
          <p:cNvSpPr txBox="1"/>
          <p:nvPr/>
        </p:nvSpPr>
        <p:spPr>
          <a:xfrm>
            <a:off x="10519100" y="1130300"/>
            <a:ext cx="1023516" cy="889909"/>
          </a:xfrm>
          <a:prstGeom prst="rect">
            <a:avLst/>
          </a:prstGeom>
          <a:noFill/>
          <a:ln w="117475">
            <a:noFill/>
          </a:ln>
        </p:spPr>
        <p:txBody>
          <a:bodyPr wrap="none" rtlCol="0">
            <a:prstTxWarp prst="textPlain">
              <a:avLst/>
            </a:prstTxWarp>
            <a:spAutoFit/>
          </a:bodyPr>
          <a:lstStyle/>
          <a:p>
            <a:r>
              <a:rPr lang="en-US" altLang="zh-CN" spc="100">
                <a:solidFill>
                  <a:schemeClr val="accent1"/>
                </a:solidFill>
                <a:latin typeface="Impact" panose="020B0806030902050204" pitchFamily="34" charset="0"/>
                <a:cs typeface="Arial" panose="020B0604020202020204" pitchFamily="34" charset="0"/>
              </a:rPr>
              <a:t>/</a:t>
            </a:r>
            <a:r>
              <a:rPr lang="en-US" altLang="zh-CN" sz="100" spc="100">
                <a:solidFill>
                  <a:schemeClr val="accent1"/>
                </a:solidFill>
                <a:latin typeface="Impact" panose="020B0806030902050204" pitchFamily="34" charset="0"/>
                <a:cs typeface="Arial" panose="020B0604020202020204" pitchFamily="34" charset="0"/>
              </a:rPr>
              <a:t> </a:t>
            </a:r>
            <a:r>
              <a:rPr lang="en-US" altLang="zh-CN" spc="100">
                <a:solidFill>
                  <a:schemeClr val="accent1"/>
                </a:solidFill>
                <a:latin typeface="Impact" panose="020B0806030902050204" pitchFamily="34" charset="0"/>
                <a:cs typeface="Arial" panose="020B0604020202020204" pitchFamily="34" charset="0"/>
              </a:rPr>
              <a:t>05</a:t>
            </a:r>
            <a:endParaRPr lang="zh-CN" altLang="en-US" spc="100">
              <a:solidFill>
                <a:schemeClr val="accent1"/>
              </a:solidFill>
              <a:latin typeface="Impact" panose="020B0806030902050204" pitchFamily="34" charset="0"/>
              <a:cs typeface="Arial" panose="020B0604020202020204" pitchFamily="34" charset="0"/>
            </a:endParaRPr>
          </a:p>
        </p:txBody>
      </p:sp>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
          <p:cNvGrpSpPr>
            <a:grpSpLocks noChangeAspect="1"/>
          </p:cNvGrpSpPr>
          <p:nvPr/>
        </p:nvGrpSpPr>
        <p:grpSpPr>
          <a:xfrm>
            <a:off x="10619986" y="5473771"/>
            <a:ext cx="1387863" cy="1224844"/>
            <a:chOff x="3835400" y="1025525"/>
            <a:chExt cx="5000626" cy="4413250"/>
          </a:xfrm>
        </p:grpSpPr>
        <p:sp>
          <p:nvSpPr>
            <p:cNvPr id="6" name="任意多边形 4"/>
            <p:cNvSpPr/>
            <p:nvPr/>
          </p:nvSpPr>
          <p:spPr bwMode="auto">
            <a:xfrm>
              <a:off x="4878388" y="1025525"/>
              <a:ext cx="3957638" cy="2763838"/>
            </a:xfrm>
            <a:custGeom>
              <a:avLst/>
              <a:gdLst>
                <a:gd name="T0" fmla="*/ 11 w 2947"/>
                <a:gd name="T1" fmla="*/ 1244 h 2058"/>
                <a:gd name="T2" fmla="*/ 1208 w 2947"/>
                <a:gd name="T3" fmla="*/ 2058 h 2058"/>
                <a:gd name="T4" fmla="*/ 2439 w 2947"/>
                <a:gd name="T5" fmla="*/ 1244 h 2058"/>
                <a:gd name="T6" fmla="*/ 1225 w 2947"/>
                <a:gd name="T7" fmla="*/ 514 h 2058"/>
                <a:gd name="T8" fmla="*/ 11 w 2947"/>
                <a:gd name="T9" fmla="*/ 1244 h 2058"/>
              </a:gdLst>
              <a:ahLst/>
              <a:cxnLst>
                <a:cxn ang="0">
                  <a:pos x="T0" y="T1"/>
                </a:cxn>
                <a:cxn ang="0">
                  <a:pos x="T2" y="T3"/>
                </a:cxn>
                <a:cxn ang="0">
                  <a:pos x="T4" y="T5"/>
                </a:cxn>
                <a:cxn ang="0">
                  <a:pos x="T6" y="T7"/>
                </a:cxn>
                <a:cxn ang="0">
                  <a:pos x="T8" y="T9"/>
                </a:cxn>
              </a:cxnLst>
              <a:rect l="0" t="0" r="r" b="b"/>
              <a:pathLst>
                <a:path w="2947" h="2058">
                  <a:moveTo>
                    <a:pt x="11" y="1244"/>
                  </a:moveTo>
                  <a:cubicBezTo>
                    <a:pt x="0" y="1647"/>
                    <a:pt x="538" y="2058"/>
                    <a:pt x="1208" y="2058"/>
                  </a:cubicBezTo>
                  <a:cubicBezTo>
                    <a:pt x="1879" y="2058"/>
                    <a:pt x="2947" y="1263"/>
                    <a:pt x="2439" y="1244"/>
                  </a:cubicBezTo>
                  <a:cubicBezTo>
                    <a:pt x="1462" y="1205"/>
                    <a:pt x="1127" y="800"/>
                    <a:pt x="1225" y="514"/>
                  </a:cubicBezTo>
                  <a:cubicBezTo>
                    <a:pt x="1401" y="0"/>
                    <a:pt x="32" y="450"/>
                    <a:pt x="11" y="1244"/>
                  </a:cubicBez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 name="任意多边形 5"/>
            <p:cNvSpPr/>
            <p:nvPr/>
          </p:nvSpPr>
          <p:spPr bwMode="auto">
            <a:xfrm>
              <a:off x="6064250" y="2247900"/>
              <a:ext cx="26988" cy="25400"/>
            </a:xfrm>
            <a:custGeom>
              <a:avLst/>
              <a:gdLst>
                <a:gd name="T0" fmla="*/ 17 w 17"/>
                <a:gd name="T1" fmla="*/ 11 h 16"/>
                <a:gd name="T2" fmla="*/ 10 w 17"/>
                <a:gd name="T3" fmla="*/ 7 h 16"/>
                <a:gd name="T4" fmla="*/ 14 w 17"/>
                <a:gd name="T5" fmla="*/ 0 h 16"/>
                <a:gd name="T6" fmla="*/ 13 w 17"/>
                <a:gd name="T7" fmla="*/ 0 h 16"/>
                <a:gd name="T8" fmla="*/ 9 w 17"/>
                <a:gd name="T9" fmla="*/ 6 h 16"/>
                <a:gd name="T10" fmla="*/ 1 w 17"/>
                <a:gd name="T11" fmla="*/ 2 h 16"/>
                <a:gd name="T12" fmla="*/ 0 w 17"/>
                <a:gd name="T13" fmla="*/ 4 h 16"/>
                <a:gd name="T14" fmla="*/ 7 w 17"/>
                <a:gd name="T15" fmla="*/ 8 h 16"/>
                <a:gd name="T16" fmla="*/ 3 w 17"/>
                <a:gd name="T17" fmla="*/ 15 h 16"/>
                <a:gd name="T18" fmla="*/ 4 w 17"/>
                <a:gd name="T19" fmla="*/ 16 h 16"/>
                <a:gd name="T20" fmla="*/ 9 w 17"/>
                <a:gd name="T21" fmla="*/ 9 h 16"/>
                <a:gd name="T22" fmla="*/ 16 w 17"/>
                <a:gd name="T23" fmla="*/ 14 h 16"/>
                <a:gd name="T24" fmla="*/ 17 w 17"/>
                <a:gd name="T25"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17" y="11"/>
                  </a:moveTo>
                  <a:lnTo>
                    <a:pt x="10" y="7"/>
                  </a:lnTo>
                  <a:lnTo>
                    <a:pt x="14" y="0"/>
                  </a:lnTo>
                  <a:lnTo>
                    <a:pt x="13" y="0"/>
                  </a:lnTo>
                  <a:lnTo>
                    <a:pt x="9" y="6"/>
                  </a:lnTo>
                  <a:lnTo>
                    <a:pt x="1" y="2"/>
                  </a:lnTo>
                  <a:lnTo>
                    <a:pt x="0" y="4"/>
                  </a:lnTo>
                  <a:lnTo>
                    <a:pt x="7" y="8"/>
                  </a:lnTo>
                  <a:lnTo>
                    <a:pt x="3" y="15"/>
                  </a:lnTo>
                  <a:lnTo>
                    <a:pt x="4" y="16"/>
                  </a:lnTo>
                  <a:lnTo>
                    <a:pt x="9" y="9"/>
                  </a:lnTo>
                  <a:lnTo>
                    <a:pt x="16" y="14"/>
                  </a:lnTo>
                  <a:lnTo>
                    <a:pt x="17" y="11"/>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 name="任意多边形 6"/>
            <p:cNvSpPr/>
            <p:nvPr/>
          </p:nvSpPr>
          <p:spPr bwMode="auto">
            <a:xfrm>
              <a:off x="6881813" y="3041650"/>
              <a:ext cx="25400" cy="26988"/>
            </a:xfrm>
            <a:custGeom>
              <a:avLst/>
              <a:gdLst>
                <a:gd name="T0" fmla="*/ 16 w 16"/>
                <a:gd name="T1" fmla="*/ 12 h 17"/>
                <a:gd name="T2" fmla="*/ 10 w 16"/>
                <a:gd name="T3" fmla="*/ 8 h 17"/>
                <a:gd name="T4" fmla="*/ 14 w 16"/>
                <a:gd name="T5" fmla="*/ 1 h 17"/>
                <a:gd name="T6" fmla="*/ 12 w 16"/>
                <a:gd name="T7" fmla="*/ 0 h 17"/>
                <a:gd name="T8" fmla="*/ 8 w 16"/>
                <a:gd name="T9" fmla="*/ 7 h 17"/>
                <a:gd name="T10" fmla="*/ 0 w 16"/>
                <a:gd name="T11" fmla="*/ 3 h 17"/>
                <a:gd name="T12" fmla="*/ 0 w 16"/>
                <a:gd name="T13" fmla="*/ 5 h 17"/>
                <a:gd name="T14" fmla="*/ 6 w 16"/>
                <a:gd name="T15" fmla="*/ 9 h 17"/>
                <a:gd name="T16" fmla="*/ 2 w 16"/>
                <a:gd name="T17" fmla="*/ 16 h 17"/>
                <a:gd name="T18" fmla="*/ 4 w 16"/>
                <a:gd name="T19" fmla="*/ 17 h 17"/>
                <a:gd name="T20" fmla="*/ 8 w 16"/>
                <a:gd name="T21" fmla="*/ 10 h 17"/>
                <a:gd name="T22" fmla="*/ 16 w 16"/>
                <a:gd name="T23" fmla="*/ 15 h 17"/>
                <a:gd name="T24" fmla="*/ 16 w 1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7">
                  <a:moveTo>
                    <a:pt x="16" y="12"/>
                  </a:moveTo>
                  <a:lnTo>
                    <a:pt x="10" y="8"/>
                  </a:lnTo>
                  <a:lnTo>
                    <a:pt x="14" y="1"/>
                  </a:lnTo>
                  <a:lnTo>
                    <a:pt x="12" y="0"/>
                  </a:lnTo>
                  <a:lnTo>
                    <a:pt x="8" y="7"/>
                  </a:lnTo>
                  <a:lnTo>
                    <a:pt x="0" y="3"/>
                  </a:lnTo>
                  <a:lnTo>
                    <a:pt x="0" y="5"/>
                  </a:lnTo>
                  <a:lnTo>
                    <a:pt x="6" y="9"/>
                  </a:lnTo>
                  <a:lnTo>
                    <a:pt x="2" y="16"/>
                  </a:lnTo>
                  <a:lnTo>
                    <a:pt x="4" y="17"/>
                  </a:lnTo>
                  <a:lnTo>
                    <a:pt x="8" y="10"/>
                  </a:lnTo>
                  <a:lnTo>
                    <a:pt x="16" y="15"/>
                  </a:lnTo>
                  <a:lnTo>
                    <a:pt x="16"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 name="任意多边形 7"/>
            <p:cNvSpPr/>
            <p:nvPr/>
          </p:nvSpPr>
          <p:spPr bwMode="auto">
            <a:xfrm>
              <a:off x="5559425" y="2944813"/>
              <a:ext cx="26988" cy="26988"/>
            </a:xfrm>
            <a:custGeom>
              <a:avLst/>
              <a:gdLst>
                <a:gd name="T0" fmla="*/ 17 w 17"/>
                <a:gd name="T1" fmla="*/ 12 h 17"/>
                <a:gd name="T2" fmla="*/ 10 w 17"/>
                <a:gd name="T3" fmla="*/ 8 h 17"/>
                <a:gd name="T4" fmla="*/ 14 w 17"/>
                <a:gd name="T5" fmla="*/ 1 h 17"/>
                <a:gd name="T6" fmla="*/ 13 w 17"/>
                <a:gd name="T7" fmla="*/ 0 h 17"/>
                <a:gd name="T8" fmla="*/ 8 w 17"/>
                <a:gd name="T9" fmla="*/ 7 h 17"/>
                <a:gd name="T10" fmla="*/ 1 w 17"/>
                <a:gd name="T11" fmla="*/ 3 h 17"/>
                <a:gd name="T12" fmla="*/ 0 w 17"/>
                <a:gd name="T13" fmla="*/ 5 h 17"/>
                <a:gd name="T14" fmla="*/ 7 w 17"/>
                <a:gd name="T15" fmla="*/ 9 h 17"/>
                <a:gd name="T16" fmla="*/ 3 w 17"/>
                <a:gd name="T17" fmla="*/ 16 h 17"/>
                <a:gd name="T18" fmla="*/ 4 w 17"/>
                <a:gd name="T19" fmla="*/ 17 h 17"/>
                <a:gd name="T20" fmla="*/ 8 w 17"/>
                <a:gd name="T21" fmla="*/ 10 h 17"/>
                <a:gd name="T22" fmla="*/ 16 w 17"/>
                <a:gd name="T23" fmla="*/ 15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8"/>
                  </a:lnTo>
                  <a:lnTo>
                    <a:pt x="14" y="1"/>
                  </a:lnTo>
                  <a:lnTo>
                    <a:pt x="13" y="0"/>
                  </a:lnTo>
                  <a:lnTo>
                    <a:pt x="8" y="7"/>
                  </a:lnTo>
                  <a:lnTo>
                    <a:pt x="1" y="3"/>
                  </a:lnTo>
                  <a:lnTo>
                    <a:pt x="0" y="5"/>
                  </a:lnTo>
                  <a:lnTo>
                    <a:pt x="7" y="9"/>
                  </a:lnTo>
                  <a:lnTo>
                    <a:pt x="3" y="16"/>
                  </a:lnTo>
                  <a:lnTo>
                    <a:pt x="4" y="17"/>
                  </a:lnTo>
                  <a:lnTo>
                    <a:pt x="8" y="10"/>
                  </a:lnTo>
                  <a:lnTo>
                    <a:pt x="16" y="15"/>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 name="任意多边形 8"/>
            <p:cNvSpPr/>
            <p:nvPr/>
          </p:nvSpPr>
          <p:spPr bwMode="auto">
            <a:xfrm>
              <a:off x="6548438" y="3460750"/>
              <a:ext cx="26988" cy="26988"/>
            </a:xfrm>
            <a:custGeom>
              <a:avLst/>
              <a:gdLst>
                <a:gd name="T0" fmla="*/ 17 w 17"/>
                <a:gd name="T1" fmla="*/ 12 h 17"/>
                <a:gd name="T2" fmla="*/ 10 w 17"/>
                <a:gd name="T3" fmla="*/ 8 h 17"/>
                <a:gd name="T4" fmla="*/ 14 w 17"/>
                <a:gd name="T5" fmla="*/ 1 h 17"/>
                <a:gd name="T6" fmla="*/ 12 w 17"/>
                <a:gd name="T7" fmla="*/ 0 h 17"/>
                <a:gd name="T8" fmla="*/ 8 w 17"/>
                <a:gd name="T9" fmla="*/ 7 h 17"/>
                <a:gd name="T10" fmla="*/ 1 w 17"/>
                <a:gd name="T11" fmla="*/ 3 h 17"/>
                <a:gd name="T12" fmla="*/ 0 w 17"/>
                <a:gd name="T13" fmla="*/ 5 h 17"/>
                <a:gd name="T14" fmla="*/ 6 w 17"/>
                <a:gd name="T15" fmla="*/ 9 h 17"/>
                <a:gd name="T16" fmla="*/ 2 w 17"/>
                <a:gd name="T17" fmla="*/ 16 h 17"/>
                <a:gd name="T18" fmla="*/ 4 w 17"/>
                <a:gd name="T19" fmla="*/ 17 h 17"/>
                <a:gd name="T20" fmla="*/ 8 w 17"/>
                <a:gd name="T21" fmla="*/ 10 h 17"/>
                <a:gd name="T22" fmla="*/ 16 w 17"/>
                <a:gd name="T23" fmla="*/ 15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8"/>
                  </a:lnTo>
                  <a:lnTo>
                    <a:pt x="14" y="1"/>
                  </a:lnTo>
                  <a:lnTo>
                    <a:pt x="12" y="0"/>
                  </a:lnTo>
                  <a:lnTo>
                    <a:pt x="8" y="7"/>
                  </a:lnTo>
                  <a:lnTo>
                    <a:pt x="1" y="3"/>
                  </a:lnTo>
                  <a:lnTo>
                    <a:pt x="0" y="5"/>
                  </a:lnTo>
                  <a:lnTo>
                    <a:pt x="6" y="9"/>
                  </a:lnTo>
                  <a:lnTo>
                    <a:pt x="2" y="16"/>
                  </a:lnTo>
                  <a:lnTo>
                    <a:pt x="4" y="17"/>
                  </a:lnTo>
                  <a:lnTo>
                    <a:pt x="8" y="10"/>
                  </a:lnTo>
                  <a:lnTo>
                    <a:pt x="16" y="15"/>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 name="任意多边形 9"/>
            <p:cNvSpPr/>
            <p:nvPr/>
          </p:nvSpPr>
          <p:spPr bwMode="auto">
            <a:xfrm>
              <a:off x="5629275" y="3262313"/>
              <a:ext cx="26988" cy="26988"/>
            </a:xfrm>
            <a:custGeom>
              <a:avLst/>
              <a:gdLst>
                <a:gd name="T0" fmla="*/ 17 w 17"/>
                <a:gd name="T1" fmla="*/ 12 h 17"/>
                <a:gd name="T2" fmla="*/ 10 w 17"/>
                <a:gd name="T3" fmla="*/ 8 h 17"/>
                <a:gd name="T4" fmla="*/ 14 w 17"/>
                <a:gd name="T5" fmla="*/ 1 h 17"/>
                <a:gd name="T6" fmla="*/ 13 w 17"/>
                <a:gd name="T7" fmla="*/ 0 h 17"/>
                <a:gd name="T8" fmla="*/ 8 w 17"/>
                <a:gd name="T9" fmla="*/ 7 h 17"/>
                <a:gd name="T10" fmla="*/ 1 w 17"/>
                <a:gd name="T11" fmla="*/ 3 h 17"/>
                <a:gd name="T12" fmla="*/ 0 w 17"/>
                <a:gd name="T13" fmla="*/ 4 h 17"/>
                <a:gd name="T14" fmla="*/ 7 w 17"/>
                <a:gd name="T15" fmla="*/ 9 h 17"/>
                <a:gd name="T16" fmla="*/ 3 w 17"/>
                <a:gd name="T17" fmla="*/ 15 h 17"/>
                <a:gd name="T18" fmla="*/ 4 w 17"/>
                <a:gd name="T19" fmla="*/ 17 h 17"/>
                <a:gd name="T20" fmla="*/ 8 w 17"/>
                <a:gd name="T21" fmla="*/ 9 h 17"/>
                <a:gd name="T22" fmla="*/ 16 w 17"/>
                <a:gd name="T23" fmla="*/ 15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8"/>
                  </a:lnTo>
                  <a:lnTo>
                    <a:pt x="14" y="1"/>
                  </a:lnTo>
                  <a:lnTo>
                    <a:pt x="13" y="0"/>
                  </a:lnTo>
                  <a:lnTo>
                    <a:pt x="8" y="7"/>
                  </a:lnTo>
                  <a:lnTo>
                    <a:pt x="1" y="3"/>
                  </a:lnTo>
                  <a:lnTo>
                    <a:pt x="0" y="4"/>
                  </a:lnTo>
                  <a:lnTo>
                    <a:pt x="7" y="9"/>
                  </a:lnTo>
                  <a:lnTo>
                    <a:pt x="3" y="15"/>
                  </a:lnTo>
                  <a:lnTo>
                    <a:pt x="4" y="17"/>
                  </a:lnTo>
                  <a:lnTo>
                    <a:pt x="8" y="9"/>
                  </a:lnTo>
                  <a:lnTo>
                    <a:pt x="16" y="15"/>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 name="任意多边形 10"/>
            <p:cNvSpPr/>
            <p:nvPr/>
          </p:nvSpPr>
          <p:spPr bwMode="auto">
            <a:xfrm>
              <a:off x="7842250" y="2998788"/>
              <a:ext cx="26988" cy="26988"/>
            </a:xfrm>
            <a:custGeom>
              <a:avLst/>
              <a:gdLst>
                <a:gd name="T0" fmla="*/ 17 w 17"/>
                <a:gd name="T1" fmla="*/ 12 h 17"/>
                <a:gd name="T2" fmla="*/ 10 w 17"/>
                <a:gd name="T3" fmla="*/ 8 h 17"/>
                <a:gd name="T4" fmla="*/ 15 w 17"/>
                <a:gd name="T5" fmla="*/ 1 h 17"/>
                <a:gd name="T6" fmla="*/ 13 w 17"/>
                <a:gd name="T7" fmla="*/ 0 h 17"/>
                <a:gd name="T8" fmla="*/ 9 w 17"/>
                <a:gd name="T9" fmla="*/ 7 h 17"/>
                <a:gd name="T10" fmla="*/ 1 w 17"/>
                <a:gd name="T11" fmla="*/ 3 h 17"/>
                <a:gd name="T12" fmla="*/ 0 w 17"/>
                <a:gd name="T13" fmla="*/ 5 h 17"/>
                <a:gd name="T14" fmla="*/ 7 w 17"/>
                <a:gd name="T15" fmla="*/ 9 h 17"/>
                <a:gd name="T16" fmla="*/ 3 w 17"/>
                <a:gd name="T17" fmla="*/ 16 h 17"/>
                <a:gd name="T18" fmla="*/ 5 w 17"/>
                <a:gd name="T19" fmla="*/ 17 h 17"/>
                <a:gd name="T20" fmla="*/ 9 w 17"/>
                <a:gd name="T21" fmla="*/ 10 h 17"/>
                <a:gd name="T22" fmla="*/ 16 w 17"/>
                <a:gd name="T23" fmla="*/ 15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8"/>
                  </a:lnTo>
                  <a:lnTo>
                    <a:pt x="15" y="1"/>
                  </a:lnTo>
                  <a:lnTo>
                    <a:pt x="13" y="0"/>
                  </a:lnTo>
                  <a:lnTo>
                    <a:pt x="9" y="7"/>
                  </a:lnTo>
                  <a:lnTo>
                    <a:pt x="1" y="3"/>
                  </a:lnTo>
                  <a:lnTo>
                    <a:pt x="0" y="5"/>
                  </a:lnTo>
                  <a:lnTo>
                    <a:pt x="7" y="9"/>
                  </a:lnTo>
                  <a:lnTo>
                    <a:pt x="3" y="16"/>
                  </a:lnTo>
                  <a:lnTo>
                    <a:pt x="5" y="17"/>
                  </a:lnTo>
                  <a:lnTo>
                    <a:pt x="9" y="10"/>
                  </a:lnTo>
                  <a:lnTo>
                    <a:pt x="16" y="15"/>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 name="任意多边形 11"/>
            <p:cNvSpPr/>
            <p:nvPr/>
          </p:nvSpPr>
          <p:spPr bwMode="auto">
            <a:xfrm>
              <a:off x="5403850" y="2349500"/>
              <a:ext cx="26988" cy="26988"/>
            </a:xfrm>
            <a:custGeom>
              <a:avLst/>
              <a:gdLst>
                <a:gd name="T0" fmla="*/ 17 w 17"/>
                <a:gd name="T1" fmla="*/ 12 h 17"/>
                <a:gd name="T2" fmla="*/ 10 w 17"/>
                <a:gd name="T3" fmla="*/ 7 h 17"/>
                <a:gd name="T4" fmla="*/ 14 w 17"/>
                <a:gd name="T5" fmla="*/ 1 h 17"/>
                <a:gd name="T6" fmla="*/ 13 w 17"/>
                <a:gd name="T7" fmla="*/ 0 h 17"/>
                <a:gd name="T8" fmla="*/ 8 w 17"/>
                <a:gd name="T9" fmla="*/ 7 h 17"/>
                <a:gd name="T10" fmla="*/ 1 w 17"/>
                <a:gd name="T11" fmla="*/ 2 h 17"/>
                <a:gd name="T12" fmla="*/ 0 w 17"/>
                <a:gd name="T13" fmla="*/ 4 h 17"/>
                <a:gd name="T14" fmla="*/ 7 w 17"/>
                <a:gd name="T15" fmla="*/ 8 h 17"/>
                <a:gd name="T16" fmla="*/ 2 w 17"/>
                <a:gd name="T17" fmla="*/ 15 h 17"/>
                <a:gd name="T18" fmla="*/ 4 w 17"/>
                <a:gd name="T19" fmla="*/ 17 h 17"/>
                <a:gd name="T20" fmla="*/ 8 w 17"/>
                <a:gd name="T21" fmla="*/ 9 h 17"/>
                <a:gd name="T22" fmla="*/ 16 w 17"/>
                <a:gd name="T23" fmla="*/ 14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7"/>
                  </a:lnTo>
                  <a:lnTo>
                    <a:pt x="14" y="1"/>
                  </a:lnTo>
                  <a:lnTo>
                    <a:pt x="13" y="0"/>
                  </a:lnTo>
                  <a:lnTo>
                    <a:pt x="8" y="7"/>
                  </a:lnTo>
                  <a:lnTo>
                    <a:pt x="1" y="2"/>
                  </a:lnTo>
                  <a:lnTo>
                    <a:pt x="0" y="4"/>
                  </a:lnTo>
                  <a:lnTo>
                    <a:pt x="7" y="8"/>
                  </a:lnTo>
                  <a:lnTo>
                    <a:pt x="2" y="15"/>
                  </a:lnTo>
                  <a:lnTo>
                    <a:pt x="4" y="17"/>
                  </a:lnTo>
                  <a:lnTo>
                    <a:pt x="8" y="9"/>
                  </a:lnTo>
                  <a:lnTo>
                    <a:pt x="16" y="14"/>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 name="任意多边形 12"/>
            <p:cNvSpPr/>
            <p:nvPr/>
          </p:nvSpPr>
          <p:spPr bwMode="auto">
            <a:xfrm>
              <a:off x="6311900" y="2462213"/>
              <a:ext cx="36513" cy="38100"/>
            </a:xfrm>
            <a:custGeom>
              <a:avLst/>
              <a:gdLst>
                <a:gd name="T0" fmla="*/ 23 w 23"/>
                <a:gd name="T1" fmla="*/ 17 h 24"/>
                <a:gd name="T2" fmla="*/ 14 w 23"/>
                <a:gd name="T3" fmla="*/ 11 h 24"/>
                <a:gd name="T4" fmla="*/ 20 w 23"/>
                <a:gd name="T5" fmla="*/ 2 h 24"/>
                <a:gd name="T6" fmla="*/ 18 w 23"/>
                <a:gd name="T7" fmla="*/ 0 h 24"/>
                <a:gd name="T8" fmla="*/ 11 w 23"/>
                <a:gd name="T9" fmla="*/ 9 h 24"/>
                <a:gd name="T10" fmla="*/ 1 w 23"/>
                <a:gd name="T11" fmla="*/ 3 h 24"/>
                <a:gd name="T12" fmla="*/ 0 w 23"/>
                <a:gd name="T13" fmla="*/ 6 h 24"/>
                <a:gd name="T14" fmla="*/ 9 w 23"/>
                <a:gd name="T15" fmla="*/ 12 h 24"/>
                <a:gd name="T16" fmla="*/ 3 w 23"/>
                <a:gd name="T17" fmla="*/ 22 h 24"/>
                <a:gd name="T18" fmla="*/ 6 w 23"/>
                <a:gd name="T19" fmla="*/ 24 h 24"/>
                <a:gd name="T20" fmla="*/ 12 w 23"/>
                <a:gd name="T21" fmla="*/ 13 h 24"/>
                <a:gd name="T22" fmla="*/ 22 w 23"/>
                <a:gd name="T23" fmla="*/ 19 h 24"/>
                <a:gd name="T24" fmla="*/ 23 w 23"/>
                <a:gd name="T25"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4">
                  <a:moveTo>
                    <a:pt x="23" y="17"/>
                  </a:moveTo>
                  <a:lnTo>
                    <a:pt x="14" y="11"/>
                  </a:lnTo>
                  <a:lnTo>
                    <a:pt x="20" y="2"/>
                  </a:lnTo>
                  <a:lnTo>
                    <a:pt x="18" y="0"/>
                  </a:lnTo>
                  <a:lnTo>
                    <a:pt x="11" y="9"/>
                  </a:lnTo>
                  <a:lnTo>
                    <a:pt x="1" y="3"/>
                  </a:lnTo>
                  <a:lnTo>
                    <a:pt x="0" y="6"/>
                  </a:lnTo>
                  <a:lnTo>
                    <a:pt x="9" y="12"/>
                  </a:lnTo>
                  <a:lnTo>
                    <a:pt x="3" y="22"/>
                  </a:lnTo>
                  <a:lnTo>
                    <a:pt x="6" y="24"/>
                  </a:lnTo>
                  <a:lnTo>
                    <a:pt x="12" y="13"/>
                  </a:lnTo>
                  <a:lnTo>
                    <a:pt x="22" y="19"/>
                  </a:ln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 name="椭圆 14"/>
            <p:cNvSpPr/>
            <p:nvPr/>
          </p:nvSpPr>
          <p:spPr bwMode="auto">
            <a:xfrm>
              <a:off x="5780088" y="2660650"/>
              <a:ext cx="31750"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 name="椭圆 15"/>
            <p:cNvSpPr/>
            <p:nvPr/>
          </p:nvSpPr>
          <p:spPr bwMode="auto">
            <a:xfrm>
              <a:off x="5151438" y="2660650"/>
              <a:ext cx="31750"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 name="椭圆 16"/>
            <p:cNvSpPr/>
            <p:nvPr/>
          </p:nvSpPr>
          <p:spPr bwMode="auto">
            <a:xfrm>
              <a:off x="6246813" y="2070100"/>
              <a:ext cx="31750"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 name="椭圆 17"/>
            <p:cNvSpPr/>
            <p:nvPr/>
          </p:nvSpPr>
          <p:spPr bwMode="auto">
            <a:xfrm>
              <a:off x="6096000" y="3052763"/>
              <a:ext cx="33338"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 name="椭圆 18"/>
            <p:cNvSpPr/>
            <p:nvPr/>
          </p:nvSpPr>
          <p:spPr bwMode="auto">
            <a:xfrm>
              <a:off x="6091238" y="2719388"/>
              <a:ext cx="22225" cy="22225"/>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椭圆 19"/>
            <p:cNvSpPr/>
            <p:nvPr/>
          </p:nvSpPr>
          <p:spPr bwMode="auto">
            <a:xfrm>
              <a:off x="7192963" y="3192463"/>
              <a:ext cx="20638" cy="22225"/>
            </a:xfrm>
            <a:prstGeom prst="ellipse">
              <a:avLst/>
            </a:prstGeom>
            <a:solidFill>
              <a:srgbClr val="FF65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椭圆 20"/>
            <p:cNvSpPr/>
            <p:nvPr/>
          </p:nvSpPr>
          <p:spPr bwMode="auto">
            <a:xfrm>
              <a:off x="5548313" y="2606675"/>
              <a:ext cx="22225" cy="22225"/>
            </a:xfrm>
            <a:prstGeom prst="ellipse">
              <a:avLst/>
            </a:prstGeom>
            <a:solidFill>
              <a:srgbClr val="FF65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椭圆 21"/>
            <p:cNvSpPr/>
            <p:nvPr/>
          </p:nvSpPr>
          <p:spPr bwMode="auto">
            <a:xfrm>
              <a:off x="6219825" y="1736725"/>
              <a:ext cx="22225" cy="22225"/>
            </a:xfrm>
            <a:prstGeom prst="ellipse">
              <a:avLst/>
            </a:prstGeom>
            <a:solidFill>
              <a:srgbClr val="FF65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椭圆 22"/>
            <p:cNvSpPr/>
            <p:nvPr/>
          </p:nvSpPr>
          <p:spPr bwMode="auto">
            <a:xfrm>
              <a:off x="5780088" y="2236788"/>
              <a:ext cx="20638" cy="20638"/>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椭圆 23"/>
            <p:cNvSpPr/>
            <p:nvPr/>
          </p:nvSpPr>
          <p:spPr bwMode="auto">
            <a:xfrm>
              <a:off x="5913438" y="1876425"/>
              <a:ext cx="22225" cy="222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椭圆 24"/>
            <p:cNvSpPr/>
            <p:nvPr/>
          </p:nvSpPr>
          <p:spPr bwMode="auto">
            <a:xfrm>
              <a:off x="7515225" y="2838450"/>
              <a:ext cx="31750"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椭圆 25"/>
            <p:cNvSpPr/>
            <p:nvPr/>
          </p:nvSpPr>
          <p:spPr bwMode="auto">
            <a:xfrm>
              <a:off x="6445250" y="2897188"/>
              <a:ext cx="33338"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椭圆 26"/>
            <p:cNvSpPr/>
            <p:nvPr/>
          </p:nvSpPr>
          <p:spPr bwMode="auto">
            <a:xfrm>
              <a:off x="6134100" y="3241675"/>
              <a:ext cx="107950" cy="106363"/>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椭圆 27"/>
            <p:cNvSpPr/>
            <p:nvPr/>
          </p:nvSpPr>
          <p:spPr bwMode="auto">
            <a:xfrm>
              <a:off x="6821488" y="2692400"/>
              <a:ext cx="33338" cy="333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任意多边形 27"/>
            <p:cNvSpPr/>
            <p:nvPr/>
          </p:nvSpPr>
          <p:spPr bwMode="auto">
            <a:xfrm>
              <a:off x="3841750" y="5292725"/>
              <a:ext cx="322263" cy="146050"/>
            </a:xfrm>
            <a:custGeom>
              <a:avLst/>
              <a:gdLst>
                <a:gd name="T0" fmla="*/ 23 w 240"/>
                <a:gd name="T1" fmla="*/ 0 h 109"/>
                <a:gd name="T2" fmla="*/ 21 w 240"/>
                <a:gd name="T3" fmla="*/ 98 h 109"/>
                <a:gd name="T4" fmla="*/ 165 w 240"/>
                <a:gd name="T5" fmla="*/ 105 h 109"/>
                <a:gd name="T6" fmla="*/ 240 w 240"/>
                <a:gd name="T7" fmla="*/ 83 h 109"/>
                <a:gd name="T8" fmla="*/ 188 w 240"/>
                <a:gd name="T9" fmla="*/ 53 h 109"/>
                <a:gd name="T10" fmla="*/ 110 w 240"/>
                <a:gd name="T11" fmla="*/ 10 h 109"/>
                <a:gd name="T12" fmla="*/ 23 w 240"/>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240" h="109">
                  <a:moveTo>
                    <a:pt x="23" y="0"/>
                  </a:moveTo>
                  <a:cubicBezTo>
                    <a:pt x="23" y="0"/>
                    <a:pt x="0" y="94"/>
                    <a:pt x="21" y="98"/>
                  </a:cubicBezTo>
                  <a:cubicBezTo>
                    <a:pt x="41" y="102"/>
                    <a:pt x="141" y="100"/>
                    <a:pt x="165" y="105"/>
                  </a:cubicBezTo>
                  <a:cubicBezTo>
                    <a:pt x="190" y="109"/>
                    <a:pt x="240" y="102"/>
                    <a:pt x="240" y="83"/>
                  </a:cubicBezTo>
                  <a:cubicBezTo>
                    <a:pt x="240" y="65"/>
                    <a:pt x="188" y="53"/>
                    <a:pt x="188" y="53"/>
                  </a:cubicBezTo>
                  <a:cubicBezTo>
                    <a:pt x="188" y="53"/>
                    <a:pt x="112" y="12"/>
                    <a:pt x="110" y="10"/>
                  </a:cubicBezTo>
                  <a:cubicBezTo>
                    <a:pt x="108" y="8"/>
                    <a:pt x="23" y="0"/>
                    <a:pt x="23" y="0"/>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任意多边形 28"/>
            <p:cNvSpPr/>
            <p:nvPr/>
          </p:nvSpPr>
          <p:spPr bwMode="auto">
            <a:xfrm>
              <a:off x="3854450" y="4376738"/>
              <a:ext cx="233363" cy="946150"/>
            </a:xfrm>
            <a:custGeom>
              <a:avLst/>
              <a:gdLst>
                <a:gd name="T0" fmla="*/ 37 w 173"/>
                <a:gd name="T1" fmla="*/ 13 h 704"/>
                <a:gd name="T2" fmla="*/ 44 w 173"/>
                <a:gd name="T3" fmla="*/ 103 h 704"/>
                <a:gd name="T4" fmla="*/ 10 w 173"/>
                <a:gd name="T5" fmla="*/ 572 h 704"/>
                <a:gd name="T6" fmla="*/ 9 w 173"/>
                <a:gd name="T7" fmla="*/ 690 h 704"/>
                <a:gd name="T8" fmla="*/ 88 w 173"/>
                <a:gd name="T9" fmla="*/ 699 h 704"/>
                <a:gd name="T10" fmla="*/ 173 w 173"/>
                <a:gd name="T11" fmla="*/ 161 h 704"/>
                <a:gd name="T12" fmla="*/ 129 w 173"/>
                <a:gd name="T13" fmla="*/ 0 h 704"/>
                <a:gd name="T14" fmla="*/ 37 w 173"/>
                <a:gd name="T15" fmla="*/ 13 h 7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704">
                  <a:moveTo>
                    <a:pt x="37" y="13"/>
                  </a:moveTo>
                  <a:cubicBezTo>
                    <a:pt x="37" y="13"/>
                    <a:pt x="44" y="95"/>
                    <a:pt x="44" y="103"/>
                  </a:cubicBezTo>
                  <a:cubicBezTo>
                    <a:pt x="44" y="110"/>
                    <a:pt x="0" y="494"/>
                    <a:pt x="10" y="572"/>
                  </a:cubicBezTo>
                  <a:cubicBezTo>
                    <a:pt x="20" y="650"/>
                    <a:pt x="9" y="675"/>
                    <a:pt x="9" y="690"/>
                  </a:cubicBezTo>
                  <a:cubicBezTo>
                    <a:pt x="9" y="704"/>
                    <a:pt x="88" y="699"/>
                    <a:pt x="88" y="699"/>
                  </a:cubicBezTo>
                  <a:cubicBezTo>
                    <a:pt x="173" y="161"/>
                    <a:pt x="173" y="161"/>
                    <a:pt x="173" y="161"/>
                  </a:cubicBezTo>
                  <a:cubicBezTo>
                    <a:pt x="129" y="0"/>
                    <a:pt x="129" y="0"/>
                    <a:pt x="129" y="0"/>
                  </a:cubicBezTo>
                  <a:lnTo>
                    <a:pt x="37" y="13"/>
                  </a:ln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 name="任意多边形 29"/>
            <p:cNvSpPr/>
            <p:nvPr/>
          </p:nvSpPr>
          <p:spPr bwMode="auto">
            <a:xfrm>
              <a:off x="3883025" y="5302250"/>
              <a:ext cx="322263" cy="127000"/>
            </a:xfrm>
            <a:custGeom>
              <a:avLst/>
              <a:gdLst>
                <a:gd name="T0" fmla="*/ 20 w 240"/>
                <a:gd name="T1" fmla="*/ 13 h 94"/>
                <a:gd name="T2" fmla="*/ 20 w 240"/>
                <a:gd name="T3" fmla="*/ 90 h 94"/>
                <a:gd name="T4" fmla="*/ 165 w 240"/>
                <a:gd name="T5" fmla="*/ 89 h 94"/>
                <a:gd name="T6" fmla="*/ 240 w 240"/>
                <a:gd name="T7" fmla="*/ 76 h 94"/>
                <a:gd name="T8" fmla="*/ 187 w 240"/>
                <a:gd name="T9" fmla="*/ 45 h 94"/>
                <a:gd name="T10" fmla="*/ 110 w 240"/>
                <a:gd name="T11" fmla="*/ 2 h 94"/>
                <a:gd name="T12" fmla="*/ 20 w 240"/>
                <a:gd name="T13" fmla="*/ 13 h 94"/>
              </a:gdLst>
              <a:ahLst/>
              <a:cxnLst>
                <a:cxn ang="0">
                  <a:pos x="T0" y="T1"/>
                </a:cxn>
                <a:cxn ang="0">
                  <a:pos x="T2" y="T3"/>
                </a:cxn>
                <a:cxn ang="0">
                  <a:pos x="T4" y="T5"/>
                </a:cxn>
                <a:cxn ang="0">
                  <a:pos x="T6" y="T7"/>
                </a:cxn>
                <a:cxn ang="0">
                  <a:pos x="T8" y="T9"/>
                </a:cxn>
                <a:cxn ang="0">
                  <a:pos x="T10" y="T11"/>
                </a:cxn>
                <a:cxn ang="0">
                  <a:pos x="T12" y="T13"/>
                </a:cxn>
              </a:cxnLst>
              <a:rect l="0" t="0" r="r" b="b"/>
              <a:pathLst>
                <a:path w="240" h="94">
                  <a:moveTo>
                    <a:pt x="20" y="13"/>
                  </a:moveTo>
                  <a:cubicBezTo>
                    <a:pt x="20" y="13"/>
                    <a:pt x="0" y="86"/>
                    <a:pt x="20" y="90"/>
                  </a:cubicBezTo>
                  <a:cubicBezTo>
                    <a:pt x="41" y="94"/>
                    <a:pt x="140" y="85"/>
                    <a:pt x="165" y="89"/>
                  </a:cubicBezTo>
                  <a:cubicBezTo>
                    <a:pt x="189" y="93"/>
                    <a:pt x="240" y="94"/>
                    <a:pt x="240" y="76"/>
                  </a:cubicBezTo>
                  <a:cubicBezTo>
                    <a:pt x="240" y="57"/>
                    <a:pt x="187" y="45"/>
                    <a:pt x="187" y="45"/>
                  </a:cubicBezTo>
                  <a:cubicBezTo>
                    <a:pt x="187" y="45"/>
                    <a:pt x="112" y="4"/>
                    <a:pt x="110" y="2"/>
                  </a:cubicBezTo>
                  <a:cubicBezTo>
                    <a:pt x="108" y="0"/>
                    <a:pt x="20" y="13"/>
                    <a:pt x="20" y="13"/>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 name="任意多边形 30"/>
            <p:cNvSpPr/>
            <p:nvPr/>
          </p:nvSpPr>
          <p:spPr bwMode="auto">
            <a:xfrm>
              <a:off x="3835400" y="4262438"/>
              <a:ext cx="376238" cy="1116013"/>
            </a:xfrm>
            <a:custGeom>
              <a:avLst/>
              <a:gdLst>
                <a:gd name="T0" fmla="*/ 29 w 279"/>
                <a:gd name="T1" fmla="*/ 0 h 830"/>
                <a:gd name="T2" fmla="*/ 34 w 279"/>
                <a:gd name="T3" fmla="*/ 107 h 830"/>
                <a:gd name="T4" fmla="*/ 107 w 279"/>
                <a:gd name="T5" fmla="*/ 222 h 830"/>
                <a:gd name="T6" fmla="*/ 48 w 279"/>
                <a:gd name="T7" fmla="*/ 742 h 830"/>
                <a:gd name="T8" fmla="*/ 53 w 279"/>
                <a:gd name="T9" fmla="*/ 798 h 830"/>
                <a:gd name="T10" fmla="*/ 107 w 279"/>
                <a:gd name="T11" fmla="*/ 830 h 830"/>
                <a:gd name="T12" fmla="*/ 185 w 279"/>
                <a:gd name="T13" fmla="*/ 789 h 830"/>
                <a:gd name="T14" fmla="*/ 180 w 279"/>
                <a:gd name="T15" fmla="*/ 570 h 830"/>
                <a:gd name="T16" fmla="*/ 267 w 279"/>
                <a:gd name="T17" fmla="*/ 20 h 830"/>
                <a:gd name="T18" fmla="*/ 29 w 279"/>
                <a:gd name="T19" fmla="*/ 0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9" h="830">
                  <a:moveTo>
                    <a:pt x="29" y="0"/>
                  </a:moveTo>
                  <a:cubicBezTo>
                    <a:pt x="29" y="0"/>
                    <a:pt x="0" y="71"/>
                    <a:pt x="34" y="107"/>
                  </a:cubicBezTo>
                  <a:cubicBezTo>
                    <a:pt x="68" y="144"/>
                    <a:pt x="107" y="217"/>
                    <a:pt x="107" y="222"/>
                  </a:cubicBezTo>
                  <a:cubicBezTo>
                    <a:pt x="107" y="227"/>
                    <a:pt x="39" y="711"/>
                    <a:pt x="48" y="742"/>
                  </a:cubicBezTo>
                  <a:cubicBezTo>
                    <a:pt x="58" y="774"/>
                    <a:pt x="56" y="793"/>
                    <a:pt x="53" y="798"/>
                  </a:cubicBezTo>
                  <a:cubicBezTo>
                    <a:pt x="51" y="803"/>
                    <a:pt x="77" y="830"/>
                    <a:pt x="107" y="830"/>
                  </a:cubicBezTo>
                  <a:cubicBezTo>
                    <a:pt x="136" y="830"/>
                    <a:pt x="180" y="808"/>
                    <a:pt x="185" y="789"/>
                  </a:cubicBezTo>
                  <a:cubicBezTo>
                    <a:pt x="189" y="769"/>
                    <a:pt x="177" y="601"/>
                    <a:pt x="180" y="570"/>
                  </a:cubicBezTo>
                  <a:cubicBezTo>
                    <a:pt x="182" y="538"/>
                    <a:pt x="279" y="32"/>
                    <a:pt x="267" y="20"/>
                  </a:cubicBezTo>
                  <a:cubicBezTo>
                    <a:pt x="255" y="8"/>
                    <a:pt x="29" y="0"/>
                    <a:pt x="29" y="0"/>
                  </a:cubicBezTo>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 name="椭圆 32"/>
            <p:cNvSpPr/>
            <p:nvPr/>
          </p:nvSpPr>
          <p:spPr bwMode="auto">
            <a:xfrm>
              <a:off x="4011613" y="3289300"/>
              <a:ext cx="222250" cy="223838"/>
            </a:xfrm>
            <a:prstGeom prst="ellipse">
              <a:avLst/>
            </a:prstGeom>
            <a:solidFill>
              <a:srgbClr val="9F61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 name="任意多边形 32"/>
            <p:cNvSpPr/>
            <p:nvPr/>
          </p:nvSpPr>
          <p:spPr bwMode="auto">
            <a:xfrm>
              <a:off x="4044950" y="3430588"/>
              <a:ext cx="163513" cy="192088"/>
            </a:xfrm>
            <a:custGeom>
              <a:avLst/>
              <a:gdLst>
                <a:gd name="T0" fmla="*/ 8 w 122"/>
                <a:gd name="T1" fmla="*/ 19 h 143"/>
                <a:gd name="T2" fmla="*/ 12 w 122"/>
                <a:gd name="T3" fmla="*/ 119 h 143"/>
                <a:gd name="T4" fmla="*/ 105 w 122"/>
                <a:gd name="T5" fmla="*/ 143 h 143"/>
                <a:gd name="T6" fmla="*/ 120 w 122"/>
                <a:gd name="T7" fmla="*/ 12 h 143"/>
                <a:gd name="T8" fmla="*/ 8 w 122"/>
                <a:gd name="T9" fmla="*/ 19 h 143"/>
              </a:gdLst>
              <a:ahLst/>
              <a:cxnLst>
                <a:cxn ang="0">
                  <a:pos x="T0" y="T1"/>
                </a:cxn>
                <a:cxn ang="0">
                  <a:pos x="T2" y="T3"/>
                </a:cxn>
                <a:cxn ang="0">
                  <a:pos x="T4" y="T5"/>
                </a:cxn>
                <a:cxn ang="0">
                  <a:pos x="T6" y="T7"/>
                </a:cxn>
                <a:cxn ang="0">
                  <a:pos x="T8" y="T9"/>
                </a:cxn>
              </a:cxnLst>
              <a:rect l="0" t="0" r="r" b="b"/>
              <a:pathLst>
                <a:path w="122" h="143">
                  <a:moveTo>
                    <a:pt x="8" y="19"/>
                  </a:moveTo>
                  <a:cubicBezTo>
                    <a:pt x="8" y="19"/>
                    <a:pt x="25" y="109"/>
                    <a:pt x="12" y="119"/>
                  </a:cubicBezTo>
                  <a:cubicBezTo>
                    <a:pt x="0" y="129"/>
                    <a:pt x="105" y="143"/>
                    <a:pt x="105" y="143"/>
                  </a:cubicBezTo>
                  <a:cubicBezTo>
                    <a:pt x="105" y="143"/>
                    <a:pt x="117" y="24"/>
                    <a:pt x="120" y="12"/>
                  </a:cubicBezTo>
                  <a:cubicBezTo>
                    <a:pt x="122" y="0"/>
                    <a:pt x="8" y="19"/>
                    <a:pt x="8" y="19"/>
                  </a:cubicBezTo>
                  <a:close/>
                </a:path>
              </a:pathLst>
            </a:custGeom>
            <a:solidFill>
              <a:srgbClr val="9F61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5" name="任意多边形 33"/>
            <p:cNvSpPr/>
            <p:nvPr/>
          </p:nvSpPr>
          <p:spPr bwMode="auto">
            <a:xfrm>
              <a:off x="3841750" y="3497263"/>
              <a:ext cx="412750" cy="850900"/>
            </a:xfrm>
            <a:custGeom>
              <a:avLst/>
              <a:gdLst>
                <a:gd name="T0" fmla="*/ 271 w 307"/>
                <a:gd name="T1" fmla="*/ 86 h 633"/>
                <a:gd name="T2" fmla="*/ 167 w 307"/>
                <a:gd name="T3" fmla="*/ 25 h 633"/>
                <a:gd name="T4" fmla="*/ 63 w 307"/>
                <a:gd name="T5" fmla="*/ 197 h 633"/>
                <a:gd name="T6" fmla="*/ 30 w 307"/>
                <a:gd name="T7" fmla="*/ 536 h 633"/>
                <a:gd name="T8" fmla="*/ 15 w 307"/>
                <a:gd name="T9" fmla="*/ 582 h 633"/>
                <a:gd name="T10" fmla="*/ 300 w 307"/>
                <a:gd name="T11" fmla="*/ 582 h 633"/>
                <a:gd name="T12" fmla="*/ 302 w 307"/>
                <a:gd name="T13" fmla="*/ 378 h 633"/>
                <a:gd name="T14" fmla="*/ 288 w 307"/>
                <a:gd name="T15" fmla="*/ 125 h 633"/>
                <a:gd name="T16" fmla="*/ 271 w 307"/>
                <a:gd name="T17" fmla="*/ 8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633">
                  <a:moveTo>
                    <a:pt x="271" y="86"/>
                  </a:moveTo>
                  <a:cubicBezTo>
                    <a:pt x="271" y="86"/>
                    <a:pt x="286" y="0"/>
                    <a:pt x="167" y="25"/>
                  </a:cubicBezTo>
                  <a:cubicBezTo>
                    <a:pt x="167" y="25"/>
                    <a:pt x="58" y="114"/>
                    <a:pt x="63" y="197"/>
                  </a:cubicBezTo>
                  <a:cubicBezTo>
                    <a:pt x="68" y="279"/>
                    <a:pt x="25" y="519"/>
                    <a:pt x="30" y="536"/>
                  </a:cubicBezTo>
                  <a:cubicBezTo>
                    <a:pt x="35" y="553"/>
                    <a:pt x="0" y="575"/>
                    <a:pt x="15" y="582"/>
                  </a:cubicBezTo>
                  <a:cubicBezTo>
                    <a:pt x="30" y="590"/>
                    <a:pt x="292" y="633"/>
                    <a:pt x="300" y="582"/>
                  </a:cubicBezTo>
                  <a:cubicBezTo>
                    <a:pt x="307" y="531"/>
                    <a:pt x="297" y="402"/>
                    <a:pt x="302" y="378"/>
                  </a:cubicBezTo>
                  <a:cubicBezTo>
                    <a:pt x="307" y="354"/>
                    <a:pt x="302" y="149"/>
                    <a:pt x="288" y="125"/>
                  </a:cubicBezTo>
                  <a:cubicBezTo>
                    <a:pt x="273" y="101"/>
                    <a:pt x="271" y="86"/>
                    <a:pt x="271" y="86"/>
                  </a:cubicBezTo>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 name="任意多边形 34"/>
            <p:cNvSpPr/>
            <p:nvPr/>
          </p:nvSpPr>
          <p:spPr bwMode="auto">
            <a:xfrm>
              <a:off x="4087813" y="4403725"/>
              <a:ext cx="123825" cy="192088"/>
            </a:xfrm>
            <a:custGeom>
              <a:avLst/>
              <a:gdLst>
                <a:gd name="T0" fmla="*/ 36 w 92"/>
                <a:gd name="T1" fmla="*/ 5 h 143"/>
                <a:gd name="T2" fmla="*/ 46 w 92"/>
                <a:gd name="T3" fmla="*/ 143 h 143"/>
                <a:gd name="T4" fmla="*/ 90 w 92"/>
                <a:gd name="T5" fmla="*/ 0 h 143"/>
                <a:gd name="T6" fmla="*/ 36 w 92"/>
                <a:gd name="T7" fmla="*/ 5 h 143"/>
              </a:gdLst>
              <a:ahLst/>
              <a:cxnLst>
                <a:cxn ang="0">
                  <a:pos x="T0" y="T1"/>
                </a:cxn>
                <a:cxn ang="0">
                  <a:pos x="T2" y="T3"/>
                </a:cxn>
                <a:cxn ang="0">
                  <a:pos x="T4" y="T5"/>
                </a:cxn>
                <a:cxn ang="0">
                  <a:pos x="T6" y="T7"/>
                </a:cxn>
              </a:cxnLst>
              <a:rect l="0" t="0" r="r" b="b"/>
              <a:pathLst>
                <a:path w="92" h="143">
                  <a:moveTo>
                    <a:pt x="36" y="5"/>
                  </a:moveTo>
                  <a:cubicBezTo>
                    <a:pt x="36" y="5"/>
                    <a:pt x="0" y="143"/>
                    <a:pt x="46" y="143"/>
                  </a:cubicBezTo>
                  <a:cubicBezTo>
                    <a:pt x="92" y="143"/>
                    <a:pt x="90" y="0"/>
                    <a:pt x="90" y="0"/>
                  </a:cubicBezTo>
                  <a:lnTo>
                    <a:pt x="36" y="5"/>
                  </a:lnTo>
                  <a:close/>
                </a:path>
              </a:pathLst>
            </a:custGeom>
            <a:solidFill>
              <a:srgbClr val="9F61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 name="任意多边形 35"/>
            <p:cNvSpPr/>
            <p:nvPr/>
          </p:nvSpPr>
          <p:spPr bwMode="auto">
            <a:xfrm>
              <a:off x="3870325" y="3243263"/>
              <a:ext cx="311150" cy="304800"/>
            </a:xfrm>
            <a:custGeom>
              <a:avLst/>
              <a:gdLst>
                <a:gd name="T0" fmla="*/ 221 w 231"/>
                <a:gd name="T1" fmla="*/ 131 h 227"/>
                <a:gd name="T2" fmla="*/ 194 w 231"/>
                <a:gd name="T3" fmla="*/ 139 h 227"/>
                <a:gd name="T4" fmla="*/ 194 w 231"/>
                <a:gd name="T5" fmla="*/ 139 h 227"/>
                <a:gd name="T6" fmla="*/ 174 w 231"/>
                <a:gd name="T7" fmla="*/ 136 h 227"/>
                <a:gd name="T8" fmla="*/ 155 w 231"/>
                <a:gd name="T9" fmla="*/ 154 h 227"/>
                <a:gd name="T10" fmla="*/ 143 w 231"/>
                <a:gd name="T11" fmla="*/ 207 h 227"/>
                <a:gd name="T12" fmla="*/ 55 w 231"/>
                <a:gd name="T13" fmla="*/ 59 h 227"/>
                <a:gd name="T14" fmla="*/ 186 w 231"/>
                <a:gd name="T15" fmla="*/ 10 h 227"/>
                <a:gd name="T16" fmla="*/ 213 w 231"/>
                <a:gd name="T17" fmla="*/ 75 h 227"/>
                <a:gd name="T18" fmla="*/ 216 w 231"/>
                <a:gd name="T19" fmla="*/ 92 h 227"/>
                <a:gd name="T20" fmla="*/ 222 w 231"/>
                <a:gd name="T21" fmla="*/ 128 h 227"/>
                <a:gd name="T22" fmla="*/ 221 w 231"/>
                <a:gd name="T23" fmla="*/ 13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226">
                  <a:moveTo>
                    <a:pt x="221" y="131"/>
                  </a:moveTo>
                  <a:cubicBezTo>
                    <a:pt x="220" y="138"/>
                    <a:pt x="210" y="140"/>
                    <a:pt x="194" y="139"/>
                  </a:cubicBezTo>
                  <a:cubicBezTo>
                    <a:pt x="194" y="139"/>
                    <a:pt x="194" y="139"/>
                    <a:pt x="194" y="139"/>
                  </a:cubicBezTo>
                  <a:cubicBezTo>
                    <a:pt x="187" y="138"/>
                    <a:pt x="180" y="137"/>
                    <a:pt x="174" y="136"/>
                  </a:cubicBezTo>
                  <a:cubicBezTo>
                    <a:pt x="164" y="133"/>
                    <a:pt x="158" y="142"/>
                    <a:pt x="155" y="154"/>
                  </a:cubicBezTo>
                  <a:cubicBezTo>
                    <a:pt x="149" y="174"/>
                    <a:pt x="149" y="204"/>
                    <a:pt x="143" y="207"/>
                  </a:cubicBezTo>
                  <a:cubicBezTo>
                    <a:pt x="107" y="227"/>
                    <a:pt x="0" y="93"/>
                    <a:pt x="55" y="59"/>
                  </a:cubicBezTo>
                  <a:cubicBezTo>
                    <a:pt x="75" y="46"/>
                    <a:pt x="140" y="0"/>
                    <a:pt x="186" y="10"/>
                  </a:cubicBezTo>
                  <a:cubicBezTo>
                    <a:pt x="231" y="19"/>
                    <a:pt x="213" y="75"/>
                    <a:pt x="213" y="75"/>
                  </a:cubicBezTo>
                  <a:cubicBezTo>
                    <a:pt x="213" y="75"/>
                    <a:pt x="214" y="83"/>
                    <a:pt x="216" y="92"/>
                  </a:cubicBezTo>
                  <a:cubicBezTo>
                    <a:pt x="219" y="104"/>
                    <a:pt x="221" y="116"/>
                    <a:pt x="222" y="128"/>
                  </a:cubicBezTo>
                  <a:cubicBezTo>
                    <a:pt x="222" y="129"/>
                    <a:pt x="222" y="130"/>
                    <a:pt x="221" y="131"/>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8" name="任意多边形 36"/>
            <p:cNvSpPr/>
            <p:nvPr/>
          </p:nvSpPr>
          <p:spPr bwMode="auto">
            <a:xfrm>
              <a:off x="4044950" y="3638550"/>
              <a:ext cx="188913" cy="798513"/>
            </a:xfrm>
            <a:custGeom>
              <a:avLst/>
              <a:gdLst>
                <a:gd name="T0" fmla="*/ 98 w 141"/>
                <a:gd name="T1" fmla="*/ 5 h 594"/>
                <a:gd name="T2" fmla="*/ 8 w 141"/>
                <a:gd name="T3" fmla="*/ 122 h 594"/>
                <a:gd name="T4" fmla="*/ 3 w 141"/>
                <a:gd name="T5" fmla="*/ 361 h 594"/>
                <a:gd name="T6" fmla="*/ 68 w 141"/>
                <a:gd name="T7" fmla="*/ 594 h 594"/>
                <a:gd name="T8" fmla="*/ 132 w 141"/>
                <a:gd name="T9" fmla="*/ 577 h 594"/>
                <a:gd name="T10" fmla="*/ 112 w 141"/>
                <a:gd name="T11" fmla="*/ 390 h 594"/>
                <a:gd name="T12" fmla="*/ 120 w 141"/>
                <a:gd name="T13" fmla="*/ 146 h 594"/>
                <a:gd name="T14" fmla="*/ 98 w 141"/>
                <a:gd name="T15" fmla="*/ 5 h 5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594">
                  <a:moveTo>
                    <a:pt x="98" y="5"/>
                  </a:moveTo>
                  <a:cubicBezTo>
                    <a:pt x="98" y="5"/>
                    <a:pt x="15" y="0"/>
                    <a:pt x="8" y="122"/>
                  </a:cubicBezTo>
                  <a:cubicBezTo>
                    <a:pt x="0" y="244"/>
                    <a:pt x="3" y="358"/>
                    <a:pt x="3" y="361"/>
                  </a:cubicBezTo>
                  <a:cubicBezTo>
                    <a:pt x="3" y="363"/>
                    <a:pt x="37" y="594"/>
                    <a:pt x="68" y="594"/>
                  </a:cubicBezTo>
                  <a:cubicBezTo>
                    <a:pt x="100" y="594"/>
                    <a:pt x="124" y="589"/>
                    <a:pt x="132" y="577"/>
                  </a:cubicBezTo>
                  <a:cubicBezTo>
                    <a:pt x="139" y="565"/>
                    <a:pt x="112" y="390"/>
                    <a:pt x="112" y="390"/>
                  </a:cubicBezTo>
                  <a:cubicBezTo>
                    <a:pt x="112" y="390"/>
                    <a:pt x="100" y="205"/>
                    <a:pt x="120" y="146"/>
                  </a:cubicBezTo>
                  <a:cubicBezTo>
                    <a:pt x="139" y="88"/>
                    <a:pt x="141" y="13"/>
                    <a:pt x="98" y="5"/>
                  </a:cubicBezTo>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9" name="任意多边形 37"/>
            <p:cNvSpPr/>
            <p:nvPr/>
          </p:nvSpPr>
          <p:spPr bwMode="auto">
            <a:xfrm>
              <a:off x="4068763" y="4310063"/>
              <a:ext cx="55563" cy="128588"/>
            </a:xfrm>
            <a:custGeom>
              <a:avLst/>
              <a:gdLst>
                <a:gd name="T0" fmla="*/ 0 w 42"/>
                <a:gd name="T1" fmla="*/ 0 h 96"/>
                <a:gd name="T2" fmla="*/ 42 w 42"/>
                <a:gd name="T3" fmla="*/ 96 h 96"/>
                <a:gd name="T4" fmla="*/ 39 w 42"/>
                <a:gd name="T5" fmla="*/ 85 h 96"/>
                <a:gd name="T6" fmla="*/ 11 w 42"/>
                <a:gd name="T7" fmla="*/ 1 h 96"/>
                <a:gd name="T8" fmla="*/ 0 w 42"/>
                <a:gd name="T9" fmla="*/ 0 h 96"/>
              </a:gdLst>
              <a:ahLst/>
              <a:cxnLst>
                <a:cxn ang="0">
                  <a:pos x="T0" y="T1"/>
                </a:cxn>
                <a:cxn ang="0">
                  <a:pos x="T2" y="T3"/>
                </a:cxn>
                <a:cxn ang="0">
                  <a:pos x="T4" y="T5"/>
                </a:cxn>
                <a:cxn ang="0">
                  <a:pos x="T6" y="T7"/>
                </a:cxn>
                <a:cxn ang="0">
                  <a:pos x="T8" y="T9"/>
                </a:cxn>
              </a:cxnLst>
              <a:rect l="0" t="0" r="r" b="b"/>
              <a:pathLst>
                <a:path w="42" h="96">
                  <a:moveTo>
                    <a:pt x="0" y="0"/>
                  </a:moveTo>
                  <a:cubicBezTo>
                    <a:pt x="42" y="96"/>
                    <a:pt x="42" y="96"/>
                    <a:pt x="42" y="96"/>
                  </a:cubicBezTo>
                  <a:cubicBezTo>
                    <a:pt x="39" y="85"/>
                    <a:pt x="39" y="85"/>
                    <a:pt x="39" y="85"/>
                  </a:cubicBezTo>
                  <a:cubicBezTo>
                    <a:pt x="29" y="70"/>
                    <a:pt x="19" y="37"/>
                    <a:pt x="11" y="1"/>
                  </a:cubicBezTo>
                  <a:cubicBezTo>
                    <a:pt x="7" y="0"/>
                    <a:pt x="3" y="0"/>
                    <a:pt x="0" y="0"/>
                  </a:cubicBezTo>
                </a:path>
              </a:pathLst>
            </a:custGeom>
            <a:solidFill>
              <a:srgbClr val="2A2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0" name="任意多边形 38"/>
            <p:cNvSpPr/>
            <p:nvPr/>
          </p:nvSpPr>
          <p:spPr bwMode="auto">
            <a:xfrm>
              <a:off x="4017963" y="3843338"/>
              <a:ext cx="65088" cy="468313"/>
            </a:xfrm>
            <a:custGeom>
              <a:avLst/>
              <a:gdLst>
                <a:gd name="T0" fmla="*/ 24 w 49"/>
                <a:gd name="T1" fmla="*/ 0 h 349"/>
                <a:gd name="T2" fmla="*/ 24 w 49"/>
                <a:gd name="T3" fmla="*/ 4 h 349"/>
                <a:gd name="T4" fmla="*/ 0 w 49"/>
                <a:gd name="T5" fmla="*/ 264 h 349"/>
                <a:gd name="T6" fmla="*/ 38 w 49"/>
                <a:gd name="T7" fmla="*/ 348 h 349"/>
                <a:gd name="T8" fmla="*/ 49 w 49"/>
                <a:gd name="T9" fmla="*/ 349 h 349"/>
                <a:gd name="T10" fmla="*/ 36 w 49"/>
                <a:gd name="T11" fmla="*/ 288 h 349"/>
                <a:gd name="T12" fmla="*/ 28 w 49"/>
                <a:gd name="T13" fmla="*/ 260 h 349"/>
                <a:gd name="T14" fmla="*/ 28 w 49"/>
                <a:gd name="T15" fmla="*/ 241 h 349"/>
                <a:gd name="T16" fmla="*/ 23 w 49"/>
                <a:gd name="T17" fmla="*/ 209 h 349"/>
                <a:gd name="T18" fmla="*/ 25 w 49"/>
                <a:gd name="T19" fmla="*/ 34 h 349"/>
                <a:gd name="T20" fmla="*/ 24 w 49"/>
                <a:gd name="T21"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49">
                  <a:moveTo>
                    <a:pt x="24" y="0"/>
                  </a:moveTo>
                  <a:cubicBezTo>
                    <a:pt x="24" y="4"/>
                    <a:pt x="24" y="4"/>
                    <a:pt x="24" y="4"/>
                  </a:cubicBezTo>
                  <a:cubicBezTo>
                    <a:pt x="0" y="264"/>
                    <a:pt x="0" y="264"/>
                    <a:pt x="0" y="264"/>
                  </a:cubicBezTo>
                  <a:cubicBezTo>
                    <a:pt x="38" y="348"/>
                    <a:pt x="38" y="348"/>
                    <a:pt x="38" y="348"/>
                  </a:cubicBezTo>
                  <a:cubicBezTo>
                    <a:pt x="41" y="348"/>
                    <a:pt x="45" y="348"/>
                    <a:pt x="49" y="349"/>
                  </a:cubicBezTo>
                  <a:cubicBezTo>
                    <a:pt x="44" y="328"/>
                    <a:pt x="40" y="307"/>
                    <a:pt x="36" y="288"/>
                  </a:cubicBezTo>
                  <a:cubicBezTo>
                    <a:pt x="28" y="260"/>
                    <a:pt x="28" y="260"/>
                    <a:pt x="28" y="260"/>
                  </a:cubicBezTo>
                  <a:cubicBezTo>
                    <a:pt x="28" y="241"/>
                    <a:pt x="28" y="241"/>
                    <a:pt x="28" y="241"/>
                  </a:cubicBezTo>
                  <a:cubicBezTo>
                    <a:pt x="25" y="222"/>
                    <a:pt x="23" y="209"/>
                    <a:pt x="23" y="209"/>
                  </a:cubicBezTo>
                  <a:cubicBezTo>
                    <a:pt x="23" y="207"/>
                    <a:pt x="21" y="129"/>
                    <a:pt x="25" y="34"/>
                  </a:cubicBezTo>
                  <a:cubicBezTo>
                    <a:pt x="24" y="0"/>
                    <a:pt x="24" y="0"/>
                    <a:pt x="24" y="0"/>
                  </a:cubicBezTo>
                </a:path>
              </a:pathLst>
            </a:custGeom>
            <a:solidFill>
              <a:srgbClr val="E097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1" name="任意多边形 39"/>
            <p:cNvSpPr/>
            <p:nvPr/>
          </p:nvSpPr>
          <p:spPr bwMode="auto">
            <a:xfrm>
              <a:off x="4044950" y="3887788"/>
              <a:ext cx="76200" cy="536575"/>
            </a:xfrm>
            <a:custGeom>
              <a:avLst/>
              <a:gdLst>
                <a:gd name="T0" fmla="*/ 15 w 56"/>
                <a:gd name="T1" fmla="*/ 254 h 399"/>
                <a:gd name="T2" fmla="*/ 28 w 56"/>
                <a:gd name="T3" fmla="*/ 315 h 399"/>
                <a:gd name="T4" fmla="*/ 56 w 56"/>
                <a:gd name="T5" fmla="*/ 399 h 399"/>
                <a:gd name="T6" fmla="*/ 15 w 56"/>
                <a:gd name="T7" fmla="*/ 254 h 399"/>
                <a:gd name="T8" fmla="*/ 4 w 56"/>
                <a:gd name="T9" fmla="*/ 0 h 399"/>
                <a:gd name="T10" fmla="*/ 2 w 56"/>
                <a:gd name="T11" fmla="*/ 175 h 399"/>
                <a:gd name="T12" fmla="*/ 7 w 56"/>
                <a:gd name="T13" fmla="*/ 207 h 399"/>
                <a:gd name="T14" fmla="*/ 4 w 56"/>
                <a:gd name="T15" fmla="*/ 0 h 3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99">
                  <a:moveTo>
                    <a:pt x="15" y="254"/>
                  </a:moveTo>
                  <a:cubicBezTo>
                    <a:pt x="19" y="273"/>
                    <a:pt x="23" y="294"/>
                    <a:pt x="28" y="315"/>
                  </a:cubicBezTo>
                  <a:cubicBezTo>
                    <a:pt x="36" y="351"/>
                    <a:pt x="46" y="384"/>
                    <a:pt x="56" y="399"/>
                  </a:cubicBezTo>
                  <a:cubicBezTo>
                    <a:pt x="15" y="254"/>
                    <a:pt x="15" y="254"/>
                    <a:pt x="15" y="254"/>
                  </a:cubicBezTo>
                  <a:moveTo>
                    <a:pt x="4" y="0"/>
                  </a:moveTo>
                  <a:cubicBezTo>
                    <a:pt x="0" y="95"/>
                    <a:pt x="2" y="173"/>
                    <a:pt x="2" y="175"/>
                  </a:cubicBezTo>
                  <a:cubicBezTo>
                    <a:pt x="2" y="175"/>
                    <a:pt x="4" y="188"/>
                    <a:pt x="7" y="207"/>
                  </a:cubicBezTo>
                  <a:cubicBezTo>
                    <a:pt x="4" y="0"/>
                    <a:pt x="4" y="0"/>
                    <a:pt x="4" y="0"/>
                  </a:cubicBezTo>
                </a:path>
              </a:pathLst>
            </a:custGeom>
            <a:solidFill>
              <a:srgbClr val="E097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2" name="任意多边形 40"/>
            <p:cNvSpPr/>
            <p:nvPr/>
          </p:nvSpPr>
          <p:spPr bwMode="auto">
            <a:xfrm>
              <a:off x="4191000" y="3886200"/>
              <a:ext cx="22225" cy="411163"/>
            </a:xfrm>
            <a:custGeom>
              <a:avLst/>
              <a:gdLst>
                <a:gd name="T0" fmla="*/ 11 w 17"/>
                <a:gd name="T1" fmla="*/ 0 h 306"/>
                <a:gd name="T2" fmla="*/ 0 w 17"/>
                <a:gd name="T3" fmla="*/ 100 h 306"/>
                <a:gd name="T4" fmla="*/ 3 w 17"/>
                <a:gd name="T5" fmla="*/ 198 h 306"/>
                <a:gd name="T6" fmla="*/ 9 w 17"/>
                <a:gd name="T7" fmla="*/ 248 h 306"/>
                <a:gd name="T8" fmla="*/ 17 w 17"/>
                <a:gd name="T9" fmla="*/ 306 h 306"/>
                <a:gd name="T10" fmla="*/ 17 w 17"/>
                <a:gd name="T11" fmla="*/ 306 h 306"/>
                <a:gd name="T12" fmla="*/ 11 w 17"/>
                <a:gd name="T13" fmla="*/ 0 h 306"/>
              </a:gdLst>
              <a:ahLst/>
              <a:cxnLst>
                <a:cxn ang="0">
                  <a:pos x="T0" y="T1"/>
                </a:cxn>
                <a:cxn ang="0">
                  <a:pos x="T2" y="T3"/>
                </a:cxn>
                <a:cxn ang="0">
                  <a:pos x="T4" y="T5"/>
                </a:cxn>
                <a:cxn ang="0">
                  <a:pos x="T6" y="T7"/>
                </a:cxn>
                <a:cxn ang="0">
                  <a:pos x="T8" y="T9"/>
                </a:cxn>
                <a:cxn ang="0">
                  <a:pos x="T10" y="T11"/>
                </a:cxn>
                <a:cxn ang="0">
                  <a:pos x="T12" y="T13"/>
                </a:cxn>
              </a:cxnLst>
              <a:rect l="0" t="0" r="r" b="b"/>
              <a:pathLst>
                <a:path w="17" h="306">
                  <a:moveTo>
                    <a:pt x="11" y="0"/>
                  </a:moveTo>
                  <a:cubicBezTo>
                    <a:pt x="0" y="100"/>
                    <a:pt x="0" y="100"/>
                    <a:pt x="0" y="100"/>
                  </a:cubicBezTo>
                  <a:cubicBezTo>
                    <a:pt x="0" y="143"/>
                    <a:pt x="2" y="182"/>
                    <a:pt x="3" y="198"/>
                  </a:cubicBezTo>
                  <a:cubicBezTo>
                    <a:pt x="9" y="248"/>
                    <a:pt x="9" y="248"/>
                    <a:pt x="9" y="248"/>
                  </a:cubicBezTo>
                  <a:cubicBezTo>
                    <a:pt x="12" y="266"/>
                    <a:pt x="15" y="286"/>
                    <a:pt x="17" y="306"/>
                  </a:cubicBezTo>
                  <a:cubicBezTo>
                    <a:pt x="17" y="306"/>
                    <a:pt x="17" y="306"/>
                    <a:pt x="17" y="306"/>
                  </a:cubicBezTo>
                  <a:cubicBezTo>
                    <a:pt x="11" y="0"/>
                    <a:pt x="11" y="0"/>
                    <a:pt x="11" y="0"/>
                  </a:cubicBezTo>
                </a:path>
              </a:pathLst>
            </a:custGeom>
            <a:solidFill>
              <a:srgbClr val="E097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 name="任意多边形 41"/>
            <p:cNvSpPr/>
            <p:nvPr/>
          </p:nvSpPr>
          <p:spPr bwMode="auto">
            <a:xfrm>
              <a:off x="4184650" y="4019550"/>
              <a:ext cx="28575" cy="277813"/>
            </a:xfrm>
            <a:custGeom>
              <a:avLst/>
              <a:gdLst>
                <a:gd name="T0" fmla="*/ 14 w 22"/>
                <a:gd name="T1" fmla="*/ 148 h 206"/>
                <a:gd name="T2" fmla="*/ 22 w 22"/>
                <a:gd name="T3" fmla="*/ 206 h 206"/>
                <a:gd name="T4" fmla="*/ 14 w 22"/>
                <a:gd name="T5" fmla="*/ 148 h 206"/>
                <a:gd name="T6" fmla="*/ 5 w 22"/>
                <a:gd name="T7" fmla="*/ 0 h 206"/>
                <a:gd name="T8" fmla="*/ 0 w 22"/>
                <a:gd name="T9" fmla="*/ 40 h 206"/>
                <a:gd name="T10" fmla="*/ 8 w 22"/>
                <a:gd name="T11" fmla="*/ 98 h 206"/>
                <a:gd name="T12" fmla="*/ 5 w 22"/>
                <a:gd name="T13" fmla="*/ 0 h 206"/>
              </a:gdLst>
              <a:ahLst/>
              <a:cxnLst>
                <a:cxn ang="0">
                  <a:pos x="T0" y="T1"/>
                </a:cxn>
                <a:cxn ang="0">
                  <a:pos x="T2" y="T3"/>
                </a:cxn>
                <a:cxn ang="0">
                  <a:pos x="T4" y="T5"/>
                </a:cxn>
                <a:cxn ang="0">
                  <a:pos x="T6" y="T7"/>
                </a:cxn>
                <a:cxn ang="0">
                  <a:pos x="T8" y="T9"/>
                </a:cxn>
                <a:cxn ang="0">
                  <a:pos x="T10" y="T11"/>
                </a:cxn>
                <a:cxn ang="0">
                  <a:pos x="T12" y="T13"/>
                </a:cxn>
              </a:cxnLst>
              <a:rect l="0" t="0" r="r" b="b"/>
              <a:pathLst>
                <a:path w="22" h="206">
                  <a:moveTo>
                    <a:pt x="14" y="148"/>
                  </a:moveTo>
                  <a:cubicBezTo>
                    <a:pt x="22" y="206"/>
                    <a:pt x="22" y="206"/>
                    <a:pt x="22" y="206"/>
                  </a:cubicBezTo>
                  <a:cubicBezTo>
                    <a:pt x="20" y="186"/>
                    <a:pt x="17" y="166"/>
                    <a:pt x="14" y="148"/>
                  </a:cubicBezTo>
                  <a:moveTo>
                    <a:pt x="5" y="0"/>
                  </a:moveTo>
                  <a:cubicBezTo>
                    <a:pt x="0" y="40"/>
                    <a:pt x="0" y="40"/>
                    <a:pt x="0" y="40"/>
                  </a:cubicBezTo>
                  <a:cubicBezTo>
                    <a:pt x="8" y="98"/>
                    <a:pt x="8" y="98"/>
                    <a:pt x="8" y="98"/>
                  </a:cubicBezTo>
                  <a:cubicBezTo>
                    <a:pt x="7" y="82"/>
                    <a:pt x="5" y="43"/>
                    <a:pt x="5" y="0"/>
                  </a:cubicBezTo>
                </a:path>
              </a:pathLst>
            </a:custGeom>
            <a:solidFill>
              <a:srgbClr val="E097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4" name="幻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0" name="标题 59"/>
          <p:cNvSpPr>
            <a:spLocks noGrp="1"/>
          </p:cNvSpPr>
          <p:nvPr>
            <p:ph type="title"/>
          </p:nvPr>
        </p:nvSpPr>
        <p:spPr>
          <a:xfrm>
            <a:off x="1830705" y="385445"/>
            <a:ext cx="5200650" cy="664845"/>
          </a:xfrm>
        </p:spPr>
        <p:txBody>
          <a:bodyPr>
            <a:normAutofit/>
          </a:bodyPr>
          <a:lstStyle/>
          <a:p>
            <a:r>
              <a:rPr kumimoji="1" lang="zh-CN" sz="3200" smtClean="0">
                <a:solidFill>
                  <a:schemeClr val="accent1">
                    <a:lumMod val="50000"/>
                  </a:schemeClr>
                </a:solidFill>
              </a:rPr>
              <a:t>参考范文</a:t>
            </a:r>
            <a:endParaRPr kumimoji="1" lang="zh-CN" sz="3200" smtClean="0">
              <a:solidFill>
                <a:schemeClr val="accent1">
                  <a:lumMod val="50000"/>
                </a:schemeClr>
              </a:solidFill>
            </a:endParaRPr>
          </a:p>
        </p:txBody>
      </p:sp>
      <p:grpSp>
        <p:nvGrpSpPr>
          <p:cNvPr id="74" name="组合 2"/>
          <p:cNvGrpSpPr>
            <a:grpSpLocks noChangeAspect="1"/>
          </p:cNvGrpSpPr>
          <p:nvPr/>
        </p:nvGrpSpPr>
        <p:grpSpPr>
          <a:xfrm>
            <a:off x="0" y="103505"/>
            <a:ext cx="1830705" cy="993775"/>
            <a:chOff x="3719513" y="1468438"/>
            <a:chExt cx="4759325" cy="3927476"/>
          </a:xfrm>
        </p:grpSpPr>
        <p:sp>
          <p:nvSpPr>
            <p:cNvPr id="75" name="任意多边形 4"/>
            <p:cNvSpPr/>
            <p:nvPr/>
          </p:nvSpPr>
          <p:spPr bwMode="auto">
            <a:xfrm>
              <a:off x="5632451" y="1485901"/>
              <a:ext cx="363538" cy="696913"/>
            </a:xfrm>
            <a:custGeom>
              <a:avLst/>
              <a:gdLst>
                <a:gd name="T0" fmla="*/ 221 w 229"/>
                <a:gd name="T1" fmla="*/ 439 h 439"/>
                <a:gd name="T2" fmla="*/ 0 w 229"/>
                <a:gd name="T3" fmla="*/ 4 h 439"/>
                <a:gd name="T4" fmla="*/ 8 w 229"/>
                <a:gd name="T5" fmla="*/ 0 h 439"/>
                <a:gd name="T6" fmla="*/ 229 w 229"/>
                <a:gd name="T7" fmla="*/ 436 h 439"/>
                <a:gd name="T8" fmla="*/ 221 w 229"/>
                <a:gd name="T9" fmla="*/ 439 h 439"/>
              </a:gdLst>
              <a:ahLst/>
              <a:cxnLst>
                <a:cxn ang="0">
                  <a:pos x="T0" y="T1"/>
                </a:cxn>
                <a:cxn ang="0">
                  <a:pos x="T2" y="T3"/>
                </a:cxn>
                <a:cxn ang="0">
                  <a:pos x="T4" y="T5"/>
                </a:cxn>
                <a:cxn ang="0">
                  <a:pos x="T6" y="T7"/>
                </a:cxn>
                <a:cxn ang="0">
                  <a:pos x="T8" y="T9"/>
                </a:cxn>
              </a:cxnLst>
              <a:rect l="0" t="0" r="r" b="b"/>
              <a:pathLst>
                <a:path w="229" h="439">
                  <a:moveTo>
                    <a:pt x="221" y="439"/>
                  </a:moveTo>
                  <a:lnTo>
                    <a:pt x="0" y="4"/>
                  </a:lnTo>
                  <a:lnTo>
                    <a:pt x="8" y="0"/>
                  </a:lnTo>
                  <a:lnTo>
                    <a:pt x="229" y="436"/>
                  </a:lnTo>
                  <a:lnTo>
                    <a:pt x="221" y="439"/>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6" name="任意多边形 5"/>
            <p:cNvSpPr/>
            <p:nvPr/>
          </p:nvSpPr>
          <p:spPr bwMode="auto">
            <a:xfrm>
              <a:off x="5892801" y="1982788"/>
              <a:ext cx="103188" cy="103188"/>
            </a:xfrm>
            <a:custGeom>
              <a:avLst/>
              <a:gdLst>
                <a:gd name="T0" fmla="*/ 17 w 17"/>
                <a:gd name="T1" fmla="*/ 10 h 17"/>
                <a:gd name="T2" fmla="*/ 7 w 17"/>
                <a:gd name="T3" fmla="*/ 2 h 17"/>
                <a:gd name="T4" fmla="*/ 6 w 17"/>
                <a:gd name="T5" fmla="*/ 17 h 17"/>
                <a:gd name="T6" fmla="*/ 17 w 17"/>
                <a:gd name="T7" fmla="*/ 10 h 17"/>
              </a:gdLst>
              <a:ahLst/>
              <a:cxnLst>
                <a:cxn ang="0">
                  <a:pos x="T0" y="T1"/>
                </a:cxn>
                <a:cxn ang="0">
                  <a:pos x="T2" y="T3"/>
                </a:cxn>
                <a:cxn ang="0">
                  <a:pos x="T4" y="T5"/>
                </a:cxn>
                <a:cxn ang="0">
                  <a:pos x="T6" y="T7"/>
                </a:cxn>
              </a:cxnLst>
              <a:rect l="0" t="0" r="r" b="b"/>
              <a:pathLst>
                <a:path w="17" h="17">
                  <a:moveTo>
                    <a:pt x="17" y="10"/>
                  </a:moveTo>
                  <a:cubicBezTo>
                    <a:pt x="17" y="10"/>
                    <a:pt x="15" y="0"/>
                    <a:pt x="7" y="2"/>
                  </a:cubicBezTo>
                  <a:cubicBezTo>
                    <a:pt x="0" y="4"/>
                    <a:pt x="6" y="17"/>
                    <a:pt x="6" y="17"/>
                  </a:cubicBezTo>
                  <a:lnTo>
                    <a:pt x="17"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7" name="任意多边形 6"/>
            <p:cNvSpPr/>
            <p:nvPr/>
          </p:nvSpPr>
          <p:spPr bwMode="auto">
            <a:xfrm>
              <a:off x="4810126" y="2662238"/>
              <a:ext cx="338138" cy="684213"/>
            </a:xfrm>
            <a:custGeom>
              <a:avLst/>
              <a:gdLst>
                <a:gd name="T0" fmla="*/ 45 w 56"/>
                <a:gd name="T1" fmla="*/ 43 h 113"/>
                <a:gd name="T2" fmla="*/ 53 w 56"/>
                <a:gd name="T3" fmla="*/ 13 h 113"/>
                <a:gd name="T4" fmla="*/ 43 w 56"/>
                <a:gd name="T5" fmla="*/ 2 h 113"/>
                <a:gd name="T6" fmla="*/ 31 w 56"/>
                <a:gd name="T7" fmla="*/ 3 h 113"/>
                <a:gd name="T8" fmla="*/ 23 w 56"/>
                <a:gd name="T9" fmla="*/ 39 h 113"/>
                <a:gd name="T10" fmla="*/ 17 w 56"/>
                <a:gd name="T11" fmla="*/ 52 h 113"/>
                <a:gd name="T12" fmla="*/ 1 w 56"/>
                <a:gd name="T13" fmla="*/ 83 h 113"/>
                <a:gd name="T14" fmla="*/ 19 w 56"/>
                <a:gd name="T15" fmla="*/ 110 h 113"/>
                <a:gd name="T16" fmla="*/ 56 w 56"/>
                <a:gd name="T17" fmla="*/ 84 h 113"/>
                <a:gd name="T18" fmla="*/ 45 w 56"/>
                <a:gd name="T19" fmla="*/ 4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13">
                  <a:moveTo>
                    <a:pt x="45" y="43"/>
                  </a:moveTo>
                  <a:cubicBezTo>
                    <a:pt x="53" y="26"/>
                    <a:pt x="54" y="23"/>
                    <a:pt x="53" y="13"/>
                  </a:cubicBezTo>
                  <a:cubicBezTo>
                    <a:pt x="52" y="7"/>
                    <a:pt x="48" y="4"/>
                    <a:pt x="43" y="2"/>
                  </a:cubicBezTo>
                  <a:cubicBezTo>
                    <a:pt x="40" y="1"/>
                    <a:pt x="37" y="0"/>
                    <a:pt x="31" y="3"/>
                  </a:cubicBezTo>
                  <a:cubicBezTo>
                    <a:pt x="12" y="13"/>
                    <a:pt x="24" y="32"/>
                    <a:pt x="23" y="39"/>
                  </a:cubicBezTo>
                  <a:cubicBezTo>
                    <a:pt x="22" y="43"/>
                    <a:pt x="20" y="48"/>
                    <a:pt x="17" y="52"/>
                  </a:cubicBezTo>
                  <a:cubicBezTo>
                    <a:pt x="9" y="61"/>
                    <a:pt x="1" y="71"/>
                    <a:pt x="1" y="83"/>
                  </a:cubicBezTo>
                  <a:cubicBezTo>
                    <a:pt x="0" y="95"/>
                    <a:pt x="8" y="106"/>
                    <a:pt x="19" y="110"/>
                  </a:cubicBezTo>
                  <a:cubicBezTo>
                    <a:pt x="30" y="113"/>
                    <a:pt x="56" y="108"/>
                    <a:pt x="56" y="84"/>
                  </a:cubicBezTo>
                  <a:cubicBezTo>
                    <a:pt x="56" y="61"/>
                    <a:pt x="41" y="52"/>
                    <a:pt x="45" y="4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8" name="任意多边形 7"/>
            <p:cNvSpPr/>
            <p:nvPr/>
          </p:nvSpPr>
          <p:spPr bwMode="auto">
            <a:xfrm>
              <a:off x="3719513" y="2352676"/>
              <a:ext cx="4759325" cy="3043238"/>
            </a:xfrm>
            <a:custGeom>
              <a:avLst/>
              <a:gdLst>
                <a:gd name="T0" fmla="*/ 777 w 786"/>
                <a:gd name="T1" fmla="*/ 54 h 502"/>
                <a:gd name="T2" fmla="*/ 500 w 786"/>
                <a:gd name="T3" fmla="*/ 2 h 502"/>
                <a:gd name="T4" fmla="*/ 491 w 786"/>
                <a:gd name="T5" fmla="*/ 13 h 502"/>
                <a:gd name="T6" fmla="*/ 508 w 786"/>
                <a:gd name="T7" fmla="*/ 49 h 502"/>
                <a:gd name="T8" fmla="*/ 504 w 786"/>
                <a:gd name="T9" fmla="*/ 60 h 502"/>
                <a:gd name="T10" fmla="*/ 6 w 786"/>
                <a:gd name="T11" fmla="*/ 289 h 502"/>
                <a:gd name="T12" fmla="*/ 2 w 786"/>
                <a:gd name="T13" fmla="*/ 300 h 502"/>
                <a:gd name="T14" fmla="*/ 93 w 786"/>
                <a:gd name="T15" fmla="*/ 496 h 502"/>
                <a:gd name="T16" fmla="*/ 104 w 786"/>
                <a:gd name="T17" fmla="*/ 500 h 502"/>
                <a:gd name="T18" fmla="*/ 601 w 786"/>
                <a:gd name="T19" fmla="*/ 271 h 502"/>
                <a:gd name="T20" fmla="*/ 612 w 786"/>
                <a:gd name="T21" fmla="*/ 275 h 502"/>
                <a:gd name="T22" fmla="*/ 628 w 786"/>
                <a:gd name="T23" fmla="*/ 310 h 502"/>
                <a:gd name="T24" fmla="*/ 643 w 786"/>
                <a:gd name="T25" fmla="*/ 311 h 502"/>
                <a:gd name="T26" fmla="*/ 783 w 786"/>
                <a:gd name="T27" fmla="*/ 66 h 502"/>
                <a:gd name="T28" fmla="*/ 777 w 786"/>
                <a:gd name="T29" fmla="*/ 5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6" h="502">
                  <a:moveTo>
                    <a:pt x="777" y="54"/>
                  </a:moveTo>
                  <a:cubicBezTo>
                    <a:pt x="500" y="2"/>
                    <a:pt x="500" y="2"/>
                    <a:pt x="500" y="2"/>
                  </a:cubicBezTo>
                  <a:cubicBezTo>
                    <a:pt x="494" y="0"/>
                    <a:pt x="488" y="7"/>
                    <a:pt x="491" y="13"/>
                  </a:cubicBezTo>
                  <a:cubicBezTo>
                    <a:pt x="508" y="49"/>
                    <a:pt x="508" y="49"/>
                    <a:pt x="508" y="49"/>
                  </a:cubicBezTo>
                  <a:cubicBezTo>
                    <a:pt x="510" y="53"/>
                    <a:pt x="508" y="58"/>
                    <a:pt x="504" y="60"/>
                  </a:cubicBezTo>
                  <a:cubicBezTo>
                    <a:pt x="6" y="289"/>
                    <a:pt x="6" y="289"/>
                    <a:pt x="6" y="289"/>
                  </a:cubicBezTo>
                  <a:cubicBezTo>
                    <a:pt x="2" y="291"/>
                    <a:pt x="0" y="296"/>
                    <a:pt x="2" y="300"/>
                  </a:cubicBezTo>
                  <a:cubicBezTo>
                    <a:pt x="93" y="496"/>
                    <a:pt x="93" y="496"/>
                    <a:pt x="93" y="496"/>
                  </a:cubicBezTo>
                  <a:cubicBezTo>
                    <a:pt x="94" y="500"/>
                    <a:pt x="99" y="502"/>
                    <a:pt x="104" y="500"/>
                  </a:cubicBezTo>
                  <a:cubicBezTo>
                    <a:pt x="601" y="271"/>
                    <a:pt x="601" y="271"/>
                    <a:pt x="601" y="271"/>
                  </a:cubicBezTo>
                  <a:cubicBezTo>
                    <a:pt x="605" y="269"/>
                    <a:pt x="610" y="270"/>
                    <a:pt x="612" y="275"/>
                  </a:cubicBezTo>
                  <a:cubicBezTo>
                    <a:pt x="628" y="310"/>
                    <a:pt x="628" y="310"/>
                    <a:pt x="628" y="310"/>
                  </a:cubicBezTo>
                  <a:cubicBezTo>
                    <a:pt x="631" y="316"/>
                    <a:pt x="640" y="317"/>
                    <a:pt x="643" y="311"/>
                  </a:cubicBezTo>
                  <a:cubicBezTo>
                    <a:pt x="783" y="66"/>
                    <a:pt x="783" y="66"/>
                    <a:pt x="783" y="66"/>
                  </a:cubicBezTo>
                  <a:cubicBezTo>
                    <a:pt x="786" y="61"/>
                    <a:pt x="783" y="55"/>
                    <a:pt x="777" y="5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9" name="任意多边形 8"/>
            <p:cNvSpPr/>
            <p:nvPr/>
          </p:nvSpPr>
          <p:spPr bwMode="auto">
            <a:xfrm>
              <a:off x="4264026" y="3111501"/>
              <a:ext cx="152400" cy="144463"/>
            </a:xfrm>
            <a:custGeom>
              <a:avLst/>
              <a:gdLst>
                <a:gd name="T0" fmla="*/ 0 w 96"/>
                <a:gd name="T1" fmla="*/ 30 h 91"/>
                <a:gd name="T2" fmla="*/ 61 w 96"/>
                <a:gd name="T3" fmla="*/ 0 h 91"/>
                <a:gd name="T4" fmla="*/ 96 w 96"/>
                <a:gd name="T5" fmla="*/ 61 h 91"/>
                <a:gd name="T6" fmla="*/ 35 w 96"/>
                <a:gd name="T7" fmla="*/ 91 h 91"/>
                <a:gd name="T8" fmla="*/ 0 w 96"/>
                <a:gd name="T9" fmla="*/ 30 h 91"/>
              </a:gdLst>
              <a:ahLst/>
              <a:cxnLst>
                <a:cxn ang="0">
                  <a:pos x="T0" y="T1"/>
                </a:cxn>
                <a:cxn ang="0">
                  <a:pos x="T2" y="T3"/>
                </a:cxn>
                <a:cxn ang="0">
                  <a:pos x="T4" y="T5"/>
                </a:cxn>
                <a:cxn ang="0">
                  <a:pos x="T6" y="T7"/>
                </a:cxn>
                <a:cxn ang="0">
                  <a:pos x="T8" y="T9"/>
                </a:cxn>
              </a:cxnLst>
              <a:rect l="0" t="0" r="r" b="b"/>
              <a:pathLst>
                <a:path w="96" h="91">
                  <a:moveTo>
                    <a:pt x="0" y="30"/>
                  </a:moveTo>
                  <a:lnTo>
                    <a:pt x="61" y="0"/>
                  </a:lnTo>
                  <a:lnTo>
                    <a:pt x="96" y="61"/>
                  </a:lnTo>
                  <a:lnTo>
                    <a:pt x="35" y="91"/>
                  </a:lnTo>
                  <a:lnTo>
                    <a:pt x="0" y="30"/>
                  </a:lnTo>
                  <a:close/>
                </a:path>
              </a:pathLst>
            </a:custGeom>
            <a:solidFill>
              <a:srgbClr val="632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0" name="任意多边形 9"/>
            <p:cNvSpPr/>
            <p:nvPr/>
          </p:nvSpPr>
          <p:spPr bwMode="auto">
            <a:xfrm>
              <a:off x="5238751" y="4025901"/>
              <a:ext cx="200025" cy="115888"/>
            </a:xfrm>
            <a:custGeom>
              <a:avLst/>
              <a:gdLst>
                <a:gd name="T0" fmla="*/ 0 w 33"/>
                <a:gd name="T1" fmla="*/ 10 h 19"/>
                <a:gd name="T2" fmla="*/ 4 w 33"/>
                <a:gd name="T3" fmla="*/ 19 h 19"/>
                <a:gd name="T4" fmla="*/ 33 w 33"/>
                <a:gd name="T5" fmla="*/ 6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6"/>
                    <a:pt x="33" y="6"/>
                    <a:pt x="33" y="6"/>
                  </a:cubicBezTo>
                  <a:cubicBezTo>
                    <a:pt x="33" y="6"/>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1" name="任意多边形 10"/>
            <p:cNvSpPr/>
            <p:nvPr/>
          </p:nvSpPr>
          <p:spPr bwMode="auto">
            <a:xfrm>
              <a:off x="3979863" y="3946526"/>
              <a:ext cx="109538" cy="92075"/>
            </a:xfrm>
            <a:custGeom>
              <a:avLst/>
              <a:gdLst>
                <a:gd name="T0" fmla="*/ 15 w 18"/>
                <a:gd name="T1" fmla="*/ 0 h 15"/>
                <a:gd name="T2" fmla="*/ 10 w 18"/>
                <a:gd name="T3" fmla="*/ 13 h 15"/>
                <a:gd name="T4" fmla="*/ 0 w 18"/>
                <a:gd name="T5" fmla="*/ 2 h 15"/>
                <a:gd name="T6" fmla="*/ 15 w 18"/>
                <a:gd name="T7" fmla="*/ 0 h 15"/>
              </a:gdLst>
              <a:ahLst/>
              <a:cxnLst>
                <a:cxn ang="0">
                  <a:pos x="T0" y="T1"/>
                </a:cxn>
                <a:cxn ang="0">
                  <a:pos x="T2" y="T3"/>
                </a:cxn>
                <a:cxn ang="0">
                  <a:pos x="T4" y="T5"/>
                </a:cxn>
                <a:cxn ang="0">
                  <a:pos x="T6" y="T7"/>
                </a:cxn>
              </a:cxnLst>
              <a:rect l="0" t="0" r="r" b="b"/>
              <a:pathLst>
                <a:path w="18" h="15">
                  <a:moveTo>
                    <a:pt x="15" y="0"/>
                  </a:moveTo>
                  <a:cubicBezTo>
                    <a:pt x="15" y="0"/>
                    <a:pt x="18" y="11"/>
                    <a:pt x="10" y="13"/>
                  </a:cubicBezTo>
                  <a:cubicBezTo>
                    <a:pt x="3" y="15"/>
                    <a:pt x="0" y="2"/>
                    <a:pt x="0" y="2"/>
                  </a:cubicBezTo>
                  <a:lnTo>
                    <a:pt x="15"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2" name="任意多边形 11"/>
            <p:cNvSpPr/>
            <p:nvPr/>
          </p:nvSpPr>
          <p:spPr bwMode="auto">
            <a:xfrm>
              <a:off x="5118101" y="4165601"/>
              <a:ext cx="200025" cy="96838"/>
            </a:xfrm>
            <a:custGeom>
              <a:avLst/>
              <a:gdLst>
                <a:gd name="T0" fmla="*/ 0 w 33"/>
                <a:gd name="T1" fmla="*/ 8 h 16"/>
                <a:gd name="T2" fmla="*/ 3 w 33"/>
                <a:gd name="T3" fmla="*/ 16 h 16"/>
                <a:gd name="T4" fmla="*/ 33 w 33"/>
                <a:gd name="T5" fmla="*/ 7 h 16"/>
                <a:gd name="T6" fmla="*/ 22 w 33"/>
                <a:gd name="T7" fmla="*/ 1 h 16"/>
                <a:gd name="T8" fmla="*/ 6 w 33"/>
                <a:gd name="T9" fmla="*/ 4 h 16"/>
                <a:gd name="T10" fmla="*/ 0 w 33"/>
                <a:gd name="T11" fmla="*/ 8 h 16"/>
              </a:gdLst>
              <a:ahLst/>
              <a:cxnLst>
                <a:cxn ang="0">
                  <a:pos x="T0" y="T1"/>
                </a:cxn>
                <a:cxn ang="0">
                  <a:pos x="T2" y="T3"/>
                </a:cxn>
                <a:cxn ang="0">
                  <a:pos x="T4" y="T5"/>
                </a:cxn>
                <a:cxn ang="0">
                  <a:pos x="T6" y="T7"/>
                </a:cxn>
                <a:cxn ang="0">
                  <a:pos x="T8" y="T9"/>
                </a:cxn>
                <a:cxn ang="0">
                  <a:pos x="T10" y="T11"/>
                </a:cxn>
              </a:cxnLst>
              <a:rect l="0" t="0" r="r" b="b"/>
              <a:pathLst>
                <a:path w="33" h="16">
                  <a:moveTo>
                    <a:pt x="0" y="8"/>
                  </a:moveTo>
                  <a:cubicBezTo>
                    <a:pt x="3" y="16"/>
                    <a:pt x="3" y="16"/>
                    <a:pt x="3" y="16"/>
                  </a:cubicBezTo>
                  <a:cubicBezTo>
                    <a:pt x="33" y="7"/>
                    <a:pt x="33" y="7"/>
                    <a:pt x="33" y="7"/>
                  </a:cubicBezTo>
                  <a:cubicBezTo>
                    <a:pt x="33" y="7"/>
                    <a:pt x="33" y="0"/>
                    <a:pt x="22" y="1"/>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3" name="任意多边形 12"/>
            <p:cNvSpPr/>
            <p:nvPr/>
          </p:nvSpPr>
          <p:spPr bwMode="auto">
            <a:xfrm>
              <a:off x="4391026" y="3516313"/>
              <a:ext cx="939800"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5 w 155"/>
                <a:gd name="T11" fmla="*/ 53 h 95"/>
                <a:gd name="T12" fmla="*/ 76 w 155"/>
                <a:gd name="T13" fmla="*/ 77 h 95"/>
                <a:gd name="T14" fmla="*/ 92 w 155"/>
                <a:gd name="T15" fmla="*/ 59 h 95"/>
                <a:gd name="T16" fmla="*/ 46 w 155"/>
                <a:gd name="T17" fmla="*/ 38 h 95"/>
                <a:gd name="T18" fmla="*/ 51 w 155"/>
                <a:gd name="T19" fmla="*/ 34 h 95"/>
                <a:gd name="T20" fmla="*/ 101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7"/>
                    <a:pt x="6" y="26"/>
                    <a:pt x="6" y="28"/>
                  </a:cubicBezTo>
                  <a:cubicBezTo>
                    <a:pt x="6" y="28"/>
                    <a:pt x="4" y="41"/>
                    <a:pt x="15" y="53"/>
                  </a:cubicBezTo>
                  <a:cubicBezTo>
                    <a:pt x="27" y="67"/>
                    <a:pt x="76" y="77"/>
                    <a:pt x="76" y="77"/>
                  </a:cubicBezTo>
                  <a:cubicBezTo>
                    <a:pt x="73" y="77"/>
                    <a:pt x="92" y="59"/>
                    <a:pt x="92" y="59"/>
                  </a:cubicBezTo>
                  <a:cubicBezTo>
                    <a:pt x="92" y="59"/>
                    <a:pt x="45" y="44"/>
                    <a:pt x="46" y="38"/>
                  </a:cubicBezTo>
                  <a:cubicBezTo>
                    <a:pt x="46" y="35"/>
                    <a:pt x="50" y="33"/>
                    <a:pt x="51" y="34"/>
                  </a:cubicBezTo>
                  <a:cubicBezTo>
                    <a:pt x="101" y="45"/>
                    <a:pt x="101" y="45"/>
                    <a:pt x="101" y="45"/>
                  </a:cubicBezTo>
                  <a:cubicBezTo>
                    <a:pt x="101" y="45"/>
                    <a:pt x="106" y="60"/>
                    <a:pt x="114" y="69"/>
                  </a:cubicBezTo>
                  <a:cubicBezTo>
                    <a:pt x="127" y="83"/>
                    <a:pt x="141" y="95"/>
                    <a:pt x="141" y="95"/>
                  </a:cubicBezTo>
                  <a:cubicBezTo>
                    <a:pt x="155" y="88"/>
                    <a:pt x="155" y="88"/>
                    <a:pt x="155" y="88"/>
                  </a:cubicBezTo>
                  <a:lnTo>
                    <a:pt x="117" y="28"/>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4" name="任意多边形 13"/>
            <p:cNvSpPr/>
            <p:nvPr/>
          </p:nvSpPr>
          <p:spPr bwMode="auto">
            <a:xfrm>
              <a:off x="3973513" y="3275013"/>
              <a:ext cx="400050" cy="654050"/>
            </a:xfrm>
            <a:custGeom>
              <a:avLst/>
              <a:gdLst>
                <a:gd name="T0" fmla="*/ 40 w 66"/>
                <a:gd name="T1" fmla="*/ 0 h 108"/>
                <a:gd name="T2" fmla="*/ 53 w 66"/>
                <a:gd name="T3" fmla="*/ 28 h 108"/>
                <a:gd name="T4" fmla="*/ 21 w 66"/>
                <a:gd name="T5" fmla="*/ 61 h 108"/>
                <a:gd name="T6" fmla="*/ 14 w 66"/>
                <a:gd name="T7" fmla="*/ 107 h 108"/>
                <a:gd name="T8" fmla="*/ 0 w 66"/>
                <a:gd name="T9" fmla="*/ 108 h 108"/>
                <a:gd name="T10" fmla="*/ 1 w 66"/>
                <a:gd name="T11" fmla="*/ 61 h 108"/>
                <a:gd name="T12" fmla="*/ 3 w 66"/>
                <a:gd name="T13" fmla="*/ 53 h 108"/>
                <a:gd name="T14" fmla="*/ 24 w 66"/>
                <a:gd name="T15" fmla="*/ 23 h 108"/>
                <a:gd name="T16" fmla="*/ 40 w 66"/>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8">
                  <a:moveTo>
                    <a:pt x="40" y="0"/>
                  </a:moveTo>
                  <a:cubicBezTo>
                    <a:pt x="52" y="11"/>
                    <a:pt x="66" y="9"/>
                    <a:pt x="53" y="28"/>
                  </a:cubicBezTo>
                  <a:cubicBezTo>
                    <a:pt x="41" y="44"/>
                    <a:pt x="23" y="57"/>
                    <a:pt x="21" y="61"/>
                  </a:cubicBezTo>
                  <a:cubicBezTo>
                    <a:pt x="19" y="66"/>
                    <a:pt x="14" y="107"/>
                    <a:pt x="14" y="107"/>
                  </a:cubicBezTo>
                  <a:cubicBezTo>
                    <a:pt x="0" y="108"/>
                    <a:pt x="0" y="108"/>
                    <a:pt x="0" y="108"/>
                  </a:cubicBezTo>
                  <a:cubicBezTo>
                    <a:pt x="1" y="61"/>
                    <a:pt x="1" y="61"/>
                    <a:pt x="1" y="61"/>
                  </a:cubicBezTo>
                  <a:cubicBezTo>
                    <a:pt x="2" y="57"/>
                    <a:pt x="2" y="55"/>
                    <a:pt x="3" y="53"/>
                  </a:cubicBezTo>
                  <a:cubicBezTo>
                    <a:pt x="24" y="23"/>
                    <a:pt x="24" y="23"/>
                    <a:pt x="24" y="23"/>
                  </a:cubicBezTo>
                  <a:lnTo>
                    <a:pt x="40" y="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5" name="任意多边形 14"/>
            <p:cNvSpPr/>
            <p:nvPr/>
          </p:nvSpPr>
          <p:spPr bwMode="auto">
            <a:xfrm>
              <a:off x="3967163" y="3922713"/>
              <a:ext cx="122238" cy="53975"/>
            </a:xfrm>
            <a:custGeom>
              <a:avLst/>
              <a:gdLst>
                <a:gd name="T0" fmla="*/ 0 w 77"/>
                <a:gd name="T1" fmla="*/ 34 h 34"/>
                <a:gd name="T2" fmla="*/ 77 w 77"/>
                <a:gd name="T3" fmla="*/ 31 h 34"/>
                <a:gd name="T4" fmla="*/ 73 w 77"/>
                <a:gd name="T5" fmla="*/ 0 h 34"/>
                <a:gd name="T6" fmla="*/ 0 w 77"/>
                <a:gd name="T7" fmla="*/ 4 h 34"/>
                <a:gd name="T8" fmla="*/ 0 w 77"/>
                <a:gd name="T9" fmla="*/ 34 h 34"/>
              </a:gdLst>
              <a:ahLst/>
              <a:cxnLst>
                <a:cxn ang="0">
                  <a:pos x="T0" y="T1"/>
                </a:cxn>
                <a:cxn ang="0">
                  <a:pos x="T2" y="T3"/>
                </a:cxn>
                <a:cxn ang="0">
                  <a:pos x="T4" y="T5"/>
                </a:cxn>
                <a:cxn ang="0">
                  <a:pos x="T6" y="T7"/>
                </a:cxn>
                <a:cxn ang="0">
                  <a:pos x="T8" y="T9"/>
                </a:cxn>
              </a:cxnLst>
              <a:rect l="0" t="0" r="r" b="b"/>
              <a:pathLst>
                <a:path w="77" h="34">
                  <a:moveTo>
                    <a:pt x="0" y="34"/>
                  </a:moveTo>
                  <a:lnTo>
                    <a:pt x="77" y="31"/>
                  </a:lnTo>
                  <a:lnTo>
                    <a:pt x="73" y="0"/>
                  </a:lnTo>
                  <a:lnTo>
                    <a:pt x="0" y="4"/>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6" name="任意多边形 15"/>
            <p:cNvSpPr/>
            <p:nvPr/>
          </p:nvSpPr>
          <p:spPr bwMode="auto">
            <a:xfrm>
              <a:off x="4373563" y="2716213"/>
              <a:ext cx="303213" cy="588963"/>
            </a:xfrm>
            <a:custGeom>
              <a:avLst/>
              <a:gdLst>
                <a:gd name="T0" fmla="*/ 36 w 50"/>
                <a:gd name="T1" fmla="*/ 97 h 97"/>
                <a:gd name="T2" fmla="*/ 12 w 50"/>
                <a:gd name="T3" fmla="*/ 75 h 97"/>
                <a:gd name="T4" fmla="*/ 32 w 50"/>
                <a:gd name="T5" fmla="*/ 43 h 97"/>
                <a:gd name="T6" fmla="*/ 21 w 50"/>
                <a:gd name="T7" fmla="*/ 7 h 97"/>
                <a:gd name="T8" fmla="*/ 33 w 50"/>
                <a:gd name="T9" fmla="*/ 0 h 97"/>
                <a:gd name="T10" fmla="*/ 43 w 50"/>
                <a:gd name="T11" fmla="*/ 23 h 97"/>
                <a:gd name="T12" fmla="*/ 50 w 50"/>
                <a:gd name="T13" fmla="*/ 40 h 97"/>
                <a:gd name="T14" fmla="*/ 43 w 50"/>
                <a:gd name="T15" fmla="*/ 70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5"/>
                    <a:pt x="12" y="75"/>
                  </a:cubicBezTo>
                  <a:cubicBezTo>
                    <a:pt x="23" y="57"/>
                    <a:pt x="32" y="48"/>
                    <a:pt x="32" y="43"/>
                  </a:cubicBezTo>
                  <a:cubicBezTo>
                    <a:pt x="31" y="38"/>
                    <a:pt x="21" y="7"/>
                    <a:pt x="21" y="7"/>
                  </a:cubicBezTo>
                  <a:cubicBezTo>
                    <a:pt x="33" y="0"/>
                    <a:pt x="33" y="0"/>
                    <a:pt x="33" y="0"/>
                  </a:cubicBezTo>
                  <a:cubicBezTo>
                    <a:pt x="43" y="23"/>
                    <a:pt x="43" y="23"/>
                    <a:pt x="43" y="23"/>
                  </a:cubicBezTo>
                  <a:cubicBezTo>
                    <a:pt x="44" y="26"/>
                    <a:pt x="50" y="38"/>
                    <a:pt x="50" y="40"/>
                  </a:cubicBezTo>
                  <a:cubicBezTo>
                    <a:pt x="50" y="40"/>
                    <a:pt x="45" y="63"/>
                    <a:pt x="43" y="70"/>
                  </a:cubicBezTo>
                  <a:cubicBezTo>
                    <a:pt x="41" y="78"/>
                    <a:pt x="36" y="97"/>
                    <a:pt x="36" y="97"/>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7" name="任意多边形 16"/>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8" name="任意多边形 17"/>
            <p:cNvSpPr/>
            <p:nvPr/>
          </p:nvSpPr>
          <p:spPr bwMode="auto">
            <a:xfrm>
              <a:off x="4324351" y="3165476"/>
              <a:ext cx="279400" cy="490538"/>
            </a:xfrm>
            <a:custGeom>
              <a:avLst/>
              <a:gdLst>
                <a:gd name="T0" fmla="*/ 168 w 176"/>
                <a:gd name="T1" fmla="*/ 309 h 309"/>
                <a:gd name="T2" fmla="*/ 0 w 176"/>
                <a:gd name="T3" fmla="*/ 4 h 309"/>
                <a:gd name="T4" fmla="*/ 8 w 176"/>
                <a:gd name="T5" fmla="*/ 0 h 309"/>
                <a:gd name="T6" fmla="*/ 176 w 176"/>
                <a:gd name="T7" fmla="*/ 305 h 309"/>
                <a:gd name="T8" fmla="*/ 168 w 176"/>
                <a:gd name="T9" fmla="*/ 309 h 309"/>
              </a:gdLst>
              <a:ahLst/>
              <a:cxnLst>
                <a:cxn ang="0">
                  <a:pos x="T0" y="T1"/>
                </a:cxn>
                <a:cxn ang="0">
                  <a:pos x="T2" y="T3"/>
                </a:cxn>
                <a:cxn ang="0">
                  <a:pos x="T4" y="T5"/>
                </a:cxn>
                <a:cxn ang="0">
                  <a:pos x="T6" y="T7"/>
                </a:cxn>
                <a:cxn ang="0">
                  <a:pos x="T8" y="T9"/>
                </a:cxn>
              </a:cxnLst>
              <a:rect l="0" t="0" r="r" b="b"/>
              <a:pathLst>
                <a:path w="176" h="309">
                  <a:moveTo>
                    <a:pt x="168" y="309"/>
                  </a:moveTo>
                  <a:lnTo>
                    <a:pt x="0" y="4"/>
                  </a:lnTo>
                  <a:lnTo>
                    <a:pt x="8" y="0"/>
                  </a:lnTo>
                  <a:lnTo>
                    <a:pt x="176" y="305"/>
                  </a:lnTo>
                  <a:lnTo>
                    <a:pt x="168" y="309"/>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9" name="任意多边形 18"/>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0" name="任意多边形 19"/>
            <p:cNvSpPr/>
            <p:nvPr/>
          </p:nvSpPr>
          <p:spPr bwMode="auto">
            <a:xfrm>
              <a:off x="4343401" y="3208338"/>
              <a:ext cx="193675" cy="320675"/>
            </a:xfrm>
            <a:custGeom>
              <a:avLst/>
              <a:gdLst>
                <a:gd name="T0" fmla="*/ 5 w 32"/>
                <a:gd name="T1" fmla="*/ 0 h 53"/>
                <a:gd name="T2" fmla="*/ 0 w 32"/>
                <a:gd name="T3" fmla="*/ 2 h 53"/>
                <a:gd name="T4" fmla="*/ 20 w 32"/>
                <a:gd name="T5" fmla="*/ 48 h 53"/>
                <a:gd name="T6" fmla="*/ 29 w 32"/>
                <a:gd name="T7" fmla="*/ 53 h 53"/>
                <a:gd name="T8" fmla="*/ 31 w 32"/>
                <a:gd name="T9" fmla="*/ 52 h 53"/>
                <a:gd name="T10" fmla="*/ 32 w 32"/>
                <a:gd name="T11" fmla="*/ 41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2"/>
                    <a:pt x="0" y="2"/>
                    <a:pt x="0" y="2"/>
                  </a:cubicBezTo>
                  <a:cubicBezTo>
                    <a:pt x="20" y="48"/>
                    <a:pt x="20" y="48"/>
                    <a:pt x="20" y="48"/>
                  </a:cubicBezTo>
                  <a:cubicBezTo>
                    <a:pt x="29" y="53"/>
                    <a:pt x="29" y="53"/>
                    <a:pt x="29" y="53"/>
                  </a:cubicBezTo>
                  <a:cubicBezTo>
                    <a:pt x="30" y="53"/>
                    <a:pt x="31" y="53"/>
                    <a:pt x="31" y="52"/>
                  </a:cubicBezTo>
                  <a:cubicBezTo>
                    <a:pt x="32" y="41"/>
                    <a:pt x="32" y="41"/>
                    <a:pt x="32" y="41"/>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1" name="任意多边形 20"/>
            <p:cNvSpPr/>
            <p:nvPr/>
          </p:nvSpPr>
          <p:spPr bwMode="auto">
            <a:xfrm>
              <a:off x="4319588" y="3182938"/>
              <a:ext cx="84138" cy="85725"/>
            </a:xfrm>
            <a:custGeom>
              <a:avLst/>
              <a:gdLst>
                <a:gd name="T0" fmla="*/ 12 w 14"/>
                <a:gd name="T1" fmla="*/ 4 h 14"/>
                <a:gd name="T2" fmla="*/ 10 w 14"/>
                <a:gd name="T3" fmla="*/ 12 h 14"/>
                <a:gd name="T4" fmla="*/ 2 w 14"/>
                <a:gd name="T5" fmla="*/ 10 h 14"/>
                <a:gd name="T6" fmla="*/ 4 w 14"/>
                <a:gd name="T7" fmla="*/ 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4" y="7"/>
                    <a:pt x="13" y="11"/>
                    <a:pt x="10" y="12"/>
                  </a:cubicBezTo>
                  <a:cubicBezTo>
                    <a:pt x="7" y="14"/>
                    <a:pt x="3" y="13"/>
                    <a:pt x="2" y="10"/>
                  </a:cubicBezTo>
                  <a:cubicBezTo>
                    <a:pt x="0" y="7"/>
                    <a:pt x="1" y="3"/>
                    <a:pt x="4" y="2"/>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2" name="任意多边形 21"/>
            <p:cNvSpPr/>
            <p:nvPr/>
          </p:nvSpPr>
          <p:spPr bwMode="auto">
            <a:xfrm>
              <a:off x="4252913" y="3195638"/>
              <a:ext cx="90488" cy="115888"/>
            </a:xfrm>
            <a:custGeom>
              <a:avLst/>
              <a:gdLst>
                <a:gd name="T0" fmla="*/ 15 w 15"/>
                <a:gd name="T1" fmla="*/ 0 h 19"/>
                <a:gd name="T2" fmla="*/ 12 w 15"/>
                <a:gd name="T3" fmla="*/ 18 h 19"/>
                <a:gd name="T4" fmla="*/ 0 w 15"/>
                <a:gd name="T5" fmla="*/ 8 h 19"/>
                <a:gd name="T6" fmla="*/ 15 w 15"/>
                <a:gd name="T7" fmla="*/ 0 h 19"/>
              </a:gdLst>
              <a:ahLst/>
              <a:cxnLst>
                <a:cxn ang="0">
                  <a:pos x="T0" y="T1"/>
                </a:cxn>
                <a:cxn ang="0">
                  <a:pos x="T2" y="T3"/>
                </a:cxn>
                <a:cxn ang="0">
                  <a:pos x="T4" y="T5"/>
                </a:cxn>
                <a:cxn ang="0">
                  <a:pos x="T6" y="T7"/>
                </a:cxn>
              </a:cxnLst>
              <a:rect l="0" t="0" r="r" b="b"/>
              <a:pathLst>
                <a:path w="15" h="19">
                  <a:moveTo>
                    <a:pt x="15" y="0"/>
                  </a:moveTo>
                  <a:cubicBezTo>
                    <a:pt x="15" y="0"/>
                    <a:pt x="14" y="16"/>
                    <a:pt x="12" y="18"/>
                  </a:cubicBezTo>
                  <a:cubicBezTo>
                    <a:pt x="10" y="19"/>
                    <a:pt x="0" y="8"/>
                    <a:pt x="0" y="8"/>
                  </a:cubicBezTo>
                  <a:lnTo>
                    <a:pt x="15" y="0"/>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3" name="任意多边形 22"/>
            <p:cNvSpPr/>
            <p:nvPr/>
          </p:nvSpPr>
          <p:spPr bwMode="auto">
            <a:xfrm>
              <a:off x="4343401" y="3146426"/>
              <a:ext cx="114300" cy="98425"/>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4" y="16"/>
                    <a:pt x="17" y="15"/>
                  </a:cubicBezTo>
                  <a:cubicBezTo>
                    <a:pt x="19" y="14"/>
                    <a:pt x="15" y="0"/>
                    <a:pt x="15" y="0"/>
                  </a:cubicBezTo>
                  <a:lnTo>
                    <a:pt x="0" y="8"/>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4" name="任意多边形 23"/>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5" name="任意多边形 25"/>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6" name="任意多边形 26"/>
            <p:cNvSpPr/>
            <p:nvPr/>
          </p:nvSpPr>
          <p:spPr bwMode="auto">
            <a:xfrm>
              <a:off x="4464051" y="2649538"/>
              <a:ext cx="103188" cy="103188"/>
            </a:xfrm>
            <a:custGeom>
              <a:avLst/>
              <a:gdLst>
                <a:gd name="T0" fmla="*/ 17 w 17"/>
                <a:gd name="T1" fmla="*/ 11 h 17"/>
                <a:gd name="T2" fmla="*/ 8 w 17"/>
                <a:gd name="T3" fmla="*/ 3 h 17"/>
                <a:gd name="T4" fmla="*/ 6 w 17"/>
                <a:gd name="T5" fmla="*/ 17 h 17"/>
                <a:gd name="T6" fmla="*/ 17 w 17"/>
                <a:gd name="T7" fmla="*/ 11 h 17"/>
              </a:gdLst>
              <a:ahLst/>
              <a:cxnLst>
                <a:cxn ang="0">
                  <a:pos x="T0" y="T1"/>
                </a:cxn>
                <a:cxn ang="0">
                  <a:pos x="T2" y="T3"/>
                </a:cxn>
                <a:cxn ang="0">
                  <a:pos x="T4" y="T5"/>
                </a:cxn>
                <a:cxn ang="0">
                  <a:pos x="T6" y="T7"/>
                </a:cxn>
              </a:cxnLst>
              <a:rect l="0" t="0" r="r" b="b"/>
              <a:pathLst>
                <a:path w="17" h="17">
                  <a:moveTo>
                    <a:pt x="17" y="11"/>
                  </a:moveTo>
                  <a:cubicBezTo>
                    <a:pt x="17" y="11"/>
                    <a:pt x="15" y="0"/>
                    <a:pt x="8" y="3"/>
                  </a:cubicBezTo>
                  <a:cubicBezTo>
                    <a:pt x="0" y="5"/>
                    <a:pt x="6" y="17"/>
                    <a:pt x="6" y="17"/>
                  </a:cubicBezTo>
                  <a:lnTo>
                    <a:pt x="17" y="1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7" name="任意多边形 27"/>
            <p:cNvSpPr/>
            <p:nvPr/>
          </p:nvSpPr>
          <p:spPr bwMode="auto">
            <a:xfrm>
              <a:off x="4470401" y="2698751"/>
              <a:ext cx="127000" cy="96838"/>
            </a:xfrm>
            <a:custGeom>
              <a:avLst/>
              <a:gdLst>
                <a:gd name="T0" fmla="*/ 0 w 80"/>
                <a:gd name="T1" fmla="*/ 34 h 61"/>
                <a:gd name="T2" fmla="*/ 65 w 80"/>
                <a:gd name="T3" fmla="*/ 0 h 61"/>
                <a:gd name="T4" fmla="*/ 80 w 80"/>
                <a:gd name="T5" fmla="*/ 27 h 61"/>
                <a:gd name="T6" fmla="*/ 15 w 80"/>
                <a:gd name="T7" fmla="*/ 61 h 61"/>
                <a:gd name="T8" fmla="*/ 0 w 80"/>
                <a:gd name="T9" fmla="*/ 34 h 61"/>
              </a:gdLst>
              <a:ahLst/>
              <a:cxnLst>
                <a:cxn ang="0">
                  <a:pos x="T0" y="T1"/>
                </a:cxn>
                <a:cxn ang="0">
                  <a:pos x="T2" y="T3"/>
                </a:cxn>
                <a:cxn ang="0">
                  <a:pos x="T4" y="T5"/>
                </a:cxn>
                <a:cxn ang="0">
                  <a:pos x="T6" y="T7"/>
                </a:cxn>
                <a:cxn ang="0">
                  <a:pos x="T8" y="T9"/>
                </a:cxn>
              </a:cxnLst>
              <a:rect l="0" t="0" r="r" b="b"/>
              <a:pathLst>
                <a:path w="80" h="61">
                  <a:moveTo>
                    <a:pt x="0" y="34"/>
                  </a:moveTo>
                  <a:lnTo>
                    <a:pt x="65" y="0"/>
                  </a:lnTo>
                  <a:lnTo>
                    <a:pt x="80" y="27"/>
                  </a:lnTo>
                  <a:lnTo>
                    <a:pt x="15" y="61"/>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8" name="任意多边形 28"/>
            <p:cNvSpPr/>
            <p:nvPr/>
          </p:nvSpPr>
          <p:spPr bwMode="auto">
            <a:xfrm>
              <a:off x="5468938" y="3576638"/>
              <a:ext cx="206375" cy="395288"/>
            </a:xfrm>
            <a:custGeom>
              <a:avLst/>
              <a:gdLst>
                <a:gd name="T0" fmla="*/ 9 w 34"/>
                <a:gd name="T1" fmla="*/ 41 h 65"/>
                <a:gd name="T2" fmla="*/ 22 w 34"/>
                <a:gd name="T3" fmla="*/ 65 h 65"/>
                <a:gd name="T4" fmla="*/ 34 w 34"/>
                <a:gd name="T5" fmla="*/ 62 h 65"/>
                <a:gd name="T6" fmla="*/ 11 w 34"/>
                <a:gd name="T7" fmla="*/ 0 h 65"/>
                <a:gd name="T8" fmla="*/ 3 w 34"/>
                <a:gd name="T9" fmla="*/ 0 h 65"/>
                <a:gd name="T10" fmla="*/ 9 w 34"/>
                <a:gd name="T11" fmla="*/ 41 h 65"/>
              </a:gdLst>
              <a:ahLst/>
              <a:cxnLst>
                <a:cxn ang="0">
                  <a:pos x="T0" y="T1"/>
                </a:cxn>
                <a:cxn ang="0">
                  <a:pos x="T2" y="T3"/>
                </a:cxn>
                <a:cxn ang="0">
                  <a:pos x="T4" y="T5"/>
                </a:cxn>
                <a:cxn ang="0">
                  <a:pos x="T6" y="T7"/>
                </a:cxn>
                <a:cxn ang="0">
                  <a:pos x="T8" y="T9"/>
                </a:cxn>
                <a:cxn ang="0">
                  <a:pos x="T10" y="T11"/>
                </a:cxn>
              </a:cxnLst>
              <a:rect l="0" t="0" r="r" b="b"/>
              <a:pathLst>
                <a:path w="34" h="65">
                  <a:moveTo>
                    <a:pt x="9" y="41"/>
                  </a:moveTo>
                  <a:cubicBezTo>
                    <a:pt x="19" y="57"/>
                    <a:pt x="22" y="65"/>
                    <a:pt x="22" y="65"/>
                  </a:cubicBezTo>
                  <a:cubicBezTo>
                    <a:pt x="34" y="62"/>
                    <a:pt x="34" y="62"/>
                    <a:pt x="34" y="62"/>
                  </a:cubicBezTo>
                  <a:cubicBezTo>
                    <a:pt x="34" y="62"/>
                    <a:pt x="19" y="4"/>
                    <a:pt x="11" y="0"/>
                  </a:cubicBezTo>
                  <a:cubicBezTo>
                    <a:pt x="10" y="0"/>
                    <a:pt x="7" y="0"/>
                    <a:pt x="3" y="0"/>
                  </a:cubicBezTo>
                  <a:cubicBezTo>
                    <a:pt x="0" y="7"/>
                    <a:pt x="3" y="30"/>
                    <a:pt x="9" y="4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9" name="任意多边形 29"/>
            <p:cNvSpPr/>
            <p:nvPr/>
          </p:nvSpPr>
          <p:spPr bwMode="auto">
            <a:xfrm>
              <a:off x="5167313" y="3159126"/>
              <a:ext cx="768350" cy="720725"/>
            </a:xfrm>
            <a:custGeom>
              <a:avLst/>
              <a:gdLst>
                <a:gd name="T0" fmla="*/ 107 w 127"/>
                <a:gd name="T1" fmla="*/ 58 h 119"/>
                <a:gd name="T2" fmla="*/ 98 w 127"/>
                <a:gd name="T3" fmla="*/ 46 h 119"/>
                <a:gd name="T4" fmla="*/ 44 w 127"/>
                <a:gd name="T5" fmla="*/ 15 h 119"/>
                <a:gd name="T6" fmla="*/ 21 w 127"/>
                <a:gd name="T7" fmla="*/ 21 h 119"/>
                <a:gd name="T8" fmla="*/ 4 w 127"/>
                <a:gd name="T9" fmla="*/ 0 h 119"/>
                <a:gd name="T10" fmla="*/ 1 w 127"/>
                <a:gd name="T11" fmla="*/ 27 h 119"/>
                <a:gd name="T12" fmla="*/ 36 w 127"/>
                <a:gd name="T13" fmla="*/ 45 h 119"/>
                <a:gd name="T14" fmla="*/ 43 w 127"/>
                <a:gd name="T15" fmla="*/ 43 h 119"/>
                <a:gd name="T16" fmla="*/ 90 w 127"/>
                <a:gd name="T17" fmla="*/ 62 h 119"/>
                <a:gd name="T18" fmla="*/ 98 w 127"/>
                <a:gd name="T19" fmla="*/ 90 h 119"/>
                <a:gd name="T20" fmla="*/ 113 w 127"/>
                <a:gd name="T21" fmla="*/ 119 h 119"/>
                <a:gd name="T22" fmla="*/ 127 w 127"/>
                <a:gd name="T23" fmla="*/ 118 h 119"/>
                <a:gd name="T24" fmla="*/ 107 w 127"/>
                <a:gd name="T2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9">
                  <a:moveTo>
                    <a:pt x="107" y="58"/>
                  </a:moveTo>
                  <a:cubicBezTo>
                    <a:pt x="105" y="54"/>
                    <a:pt x="102" y="49"/>
                    <a:pt x="98" y="46"/>
                  </a:cubicBezTo>
                  <a:cubicBezTo>
                    <a:pt x="44" y="15"/>
                    <a:pt x="44" y="15"/>
                    <a:pt x="44" y="15"/>
                  </a:cubicBezTo>
                  <a:cubicBezTo>
                    <a:pt x="21" y="21"/>
                    <a:pt x="21" y="21"/>
                    <a:pt x="21" y="21"/>
                  </a:cubicBezTo>
                  <a:cubicBezTo>
                    <a:pt x="4" y="0"/>
                    <a:pt x="4" y="0"/>
                    <a:pt x="4" y="0"/>
                  </a:cubicBezTo>
                  <a:cubicBezTo>
                    <a:pt x="0" y="6"/>
                    <a:pt x="1" y="25"/>
                    <a:pt x="1" y="27"/>
                  </a:cubicBezTo>
                  <a:cubicBezTo>
                    <a:pt x="1" y="27"/>
                    <a:pt x="35" y="54"/>
                    <a:pt x="36" y="45"/>
                  </a:cubicBezTo>
                  <a:cubicBezTo>
                    <a:pt x="37" y="42"/>
                    <a:pt x="41" y="42"/>
                    <a:pt x="43" y="43"/>
                  </a:cubicBezTo>
                  <a:cubicBezTo>
                    <a:pt x="90" y="62"/>
                    <a:pt x="90" y="62"/>
                    <a:pt x="90" y="62"/>
                  </a:cubicBezTo>
                  <a:cubicBezTo>
                    <a:pt x="90" y="62"/>
                    <a:pt x="92" y="80"/>
                    <a:pt x="98" y="90"/>
                  </a:cubicBezTo>
                  <a:cubicBezTo>
                    <a:pt x="107" y="107"/>
                    <a:pt x="113" y="119"/>
                    <a:pt x="113" y="119"/>
                  </a:cubicBezTo>
                  <a:cubicBezTo>
                    <a:pt x="127" y="118"/>
                    <a:pt x="127" y="118"/>
                    <a:pt x="127" y="118"/>
                  </a:cubicBezTo>
                  <a:lnTo>
                    <a:pt x="107" y="58"/>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任意多边形 30"/>
            <p:cNvSpPr/>
            <p:nvPr/>
          </p:nvSpPr>
          <p:spPr bwMode="auto">
            <a:xfrm>
              <a:off x="5851526" y="3856038"/>
              <a:ext cx="193675" cy="73025"/>
            </a:xfrm>
            <a:custGeom>
              <a:avLst/>
              <a:gdLst>
                <a:gd name="T0" fmla="*/ 0 w 32"/>
                <a:gd name="T1" fmla="*/ 3 h 12"/>
                <a:gd name="T2" fmla="*/ 1 w 32"/>
                <a:gd name="T3" fmla="*/ 12 h 12"/>
                <a:gd name="T4" fmla="*/ 31 w 32"/>
                <a:gd name="T5" fmla="*/ 7 h 12"/>
                <a:gd name="T6" fmla="*/ 21 w 32"/>
                <a:gd name="T7" fmla="*/ 0 h 12"/>
                <a:gd name="T8" fmla="*/ 0 w 32"/>
                <a:gd name="T9" fmla="*/ 3 h 12"/>
              </a:gdLst>
              <a:ahLst/>
              <a:cxnLst>
                <a:cxn ang="0">
                  <a:pos x="T0" y="T1"/>
                </a:cxn>
                <a:cxn ang="0">
                  <a:pos x="T2" y="T3"/>
                </a:cxn>
                <a:cxn ang="0">
                  <a:pos x="T4" y="T5"/>
                </a:cxn>
                <a:cxn ang="0">
                  <a:pos x="T6" y="T7"/>
                </a:cxn>
                <a:cxn ang="0">
                  <a:pos x="T8" y="T9"/>
                </a:cxn>
              </a:cxnLst>
              <a:rect l="0" t="0" r="r" b="b"/>
              <a:pathLst>
                <a:path w="32" h="12">
                  <a:moveTo>
                    <a:pt x="0" y="3"/>
                  </a:moveTo>
                  <a:cubicBezTo>
                    <a:pt x="1" y="12"/>
                    <a:pt x="1" y="12"/>
                    <a:pt x="1" y="12"/>
                  </a:cubicBezTo>
                  <a:cubicBezTo>
                    <a:pt x="31" y="7"/>
                    <a:pt x="31" y="7"/>
                    <a:pt x="31" y="7"/>
                  </a:cubicBezTo>
                  <a:cubicBezTo>
                    <a:pt x="31" y="7"/>
                    <a:pt x="32" y="0"/>
                    <a:pt x="21" y="0"/>
                  </a:cubicBezTo>
                  <a:cubicBezTo>
                    <a:pt x="11" y="0"/>
                    <a:pt x="0" y="3"/>
                    <a:pt x="0" y="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任意多边形 31"/>
            <p:cNvSpPr/>
            <p:nvPr/>
          </p:nvSpPr>
          <p:spPr bwMode="auto">
            <a:xfrm>
              <a:off x="4518026" y="2638426"/>
              <a:ext cx="98425" cy="96838"/>
            </a:xfrm>
            <a:custGeom>
              <a:avLst/>
              <a:gdLst>
                <a:gd name="T0" fmla="*/ 16 w 16"/>
                <a:gd name="T1" fmla="*/ 10 h 16"/>
                <a:gd name="T2" fmla="*/ 7 w 16"/>
                <a:gd name="T3" fmla="*/ 2 h 16"/>
                <a:gd name="T4" fmla="*/ 5 w 16"/>
                <a:gd name="T5" fmla="*/ 16 h 16"/>
                <a:gd name="T6" fmla="*/ 16 w 16"/>
                <a:gd name="T7" fmla="*/ 10 h 16"/>
              </a:gdLst>
              <a:ahLst/>
              <a:cxnLst>
                <a:cxn ang="0">
                  <a:pos x="T0" y="T1"/>
                </a:cxn>
                <a:cxn ang="0">
                  <a:pos x="T2" y="T3"/>
                </a:cxn>
                <a:cxn ang="0">
                  <a:pos x="T4" y="T5"/>
                </a:cxn>
                <a:cxn ang="0">
                  <a:pos x="T6" y="T7"/>
                </a:cxn>
              </a:cxnLst>
              <a:rect l="0" t="0" r="r" b="b"/>
              <a:pathLst>
                <a:path w="16" h="16">
                  <a:moveTo>
                    <a:pt x="16" y="10"/>
                  </a:moveTo>
                  <a:cubicBezTo>
                    <a:pt x="16" y="10"/>
                    <a:pt x="14" y="0"/>
                    <a:pt x="7" y="2"/>
                  </a:cubicBezTo>
                  <a:cubicBezTo>
                    <a:pt x="0" y="4"/>
                    <a:pt x="5" y="16"/>
                    <a:pt x="5" y="16"/>
                  </a:cubicBezTo>
                  <a:lnTo>
                    <a:pt x="16"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任意多边形 32"/>
            <p:cNvSpPr/>
            <p:nvPr/>
          </p:nvSpPr>
          <p:spPr bwMode="auto">
            <a:xfrm>
              <a:off x="5595938" y="3946526"/>
              <a:ext cx="200025" cy="73025"/>
            </a:xfrm>
            <a:custGeom>
              <a:avLst/>
              <a:gdLst>
                <a:gd name="T0" fmla="*/ 0 w 33"/>
                <a:gd name="T1" fmla="*/ 2 h 12"/>
                <a:gd name="T2" fmla="*/ 2 w 33"/>
                <a:gd name="T3" fmla="*/ 12 h 12"/>
                <a:gd name="T4" fmla="*/ 32 w 33"/>
                <a:gd name="T5" fmla="*/ 7 h 12"/>
                <a:gd name="T6" fmla="*/ 22 w 33"/>
                <a:gd name="T7" fmla="*/ 0 h 12"/>
                <a:gd name="T8" fmla="*/ 0 w 33"/>
                <a:gd name="T9" fmla="*/ 2 h 12"/>
              </a:gdLst>
              <a:ahLst/>
              <a:cxnLst>
                <a:cxn ang="0">
                  <a:pos x="T0" y="T1"/>
                </a:cxn>
                <a:cxn ang="0">
                  <a:pos x="T2" y="T3"/>
                </a:cxn>
                <a:cxn ang="0">
                  <a:pos x="T4" y="T5"/>
                </a:cxn>
                <a:cxn ang="0">
                  <a:pos x="T6" y="T7"/>
                </a:cxn>
                <a:cxn ang="0">
                  <a:pos x="T8" y="T9"/>
                </a:cxn>
              </a:cxnLst>
              <a:rect l="0" t="0" r="r" b="b"/>
              <a:pathLst>
                <a:path w="33" h="12">
                  <a:moveTo>
                    <a:pt x="0" y="2"/>
                  </a:moveTo>
                  <a:cubicBezTo>
                    <a:pt x="2" y="12"/>
                    <a:pt x="2" y="12"/>
                    <a:pt x="2" y="12"/>
                  </a:cubicBezTo>
                  <a:cubicBezTo>
                    <a:pt x="32" y="7"/>
                    <a:pt x="32" y="7"/>
                    <a:pt x="32" y="7"/>
                  </a:cubicBezTo>
                  <a:cubicBezTo>
                    <a:pt x="32" y="7"/>
                    <a:pt x="33" y="0"/>
                    <a:pt x="22" y="0"/>
                  </a:cubicBezTo>
                  <a:cubicBezTo>
                    <a:pt x="12" y="0"/>
                    <a:pt x="0" y="2"/>
                    <a:pt x="0" y="2"/>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 name="任意多边形 33"/>
            <p:cNvSpPr/>
            <p:nvPr/>
          </p:nvSpPr>
          <p:spPr bwMode="auto">
            <a:xfrm>
              <a:off x="4549776" y="2698751"/>
              <a:ext cx="617538" cy="479425"/>
            </a:xfrm>
            <a:custGeom>
              <a:avLst/>
              <a:gdLst>
                <a:gd name="T0" fmla="*/ 86 w 102"/>
                <a:gd name="T1" fmla="*/ 79 h 79"/>
                <a:gd name="T2" fmla="*/ 81 w 102"/>
                <a:gd name="T3" fmla="*/ 48 h 79"/>
                <a:gd name="T4" fmla="*/ 40 w 102"/>
                <a:gd name="T5" fmla="*/ 35 h 79"/>
                <a:gd name="T6" fmla="*/ 12 w 102"/>
                <a:gd name="T7" fmla="*/ 0 h 79"/>
                <a:gd name="T8" fmla="*/ 0 w 102"/>
                <a:gd name="T9" fmla="*/ 6 h 79"/>
                <a:gd name="T10" fmla="*/ 23 w 102"/>
                <a:gd name="T11" fmla="*/ 45 h 79"/>
                <a:gd name="T12" fmla="*/ 28 w 102"/>
                <a:gd name="T13" fmla="*/ 50 h 79"/>
                <a:gd name="T14" fmla="*/ 60 w 102"/>
                <a:gd name="T15" fmla="*/ 66 h 79"/>
                <a:gd name="T16" fmla="*/ 86 w 102"/>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79">
                  <a:moveTo>
                    <a:pt x="86" y="79"/>
                  </a:moveTo>
                  <a:cubicBezTo>
                    <a:pt x="91" y="64"/>
                    <a:pt x="102" y="57"/>
                    <a:pt x="81" y="48"/>
                  </a:cubicBezTo>
                  <a:cubicBezTo>
                    <a:pt x="64" y="40"/>
                    <a:pt x="43" y="38"/>
                    <a:pt x="40" y="35"/>
                  </a:cubicBezTo>
                  <a:cubicBezTo>
                    <a:pt x="36" y="32"/>
                    <a:pt x="12" y="0"/>
                    <a:pt x="12" y="0"/>
                  </a:cubicBezTo>
                  <a:cubicBezTo>
                    <a:pt x="0" y="6"/>
                    <a:pt x="0" y="6"/>
                    <a:pt x="0" y="6"/>
                  </a:cubicBezTo>
                  <a:cubicBezTo>
                    <a:pt x="23" y="45"/>
                    <a:pt x="23" y="45"/>
                    <a:pt x="23" y="45"/>
                  </a:cubicBezTo>
                  <a:cubicBezTo>
                    <a:pt x="25" y="48"/>
                    <a:pt x="26" y="49"/>
                    <a:pt x="28" y="50"/>
                  </a:cubicBezTo>
                  <a:cubicBezTo>
                    <a:pt x="60" y="66"/>
                    <a:pt x="60" y="66"/>
                    <a:pt x="60" y="66"/>
                  </a:cubicBezTo>
                  <a:lnTo>
                    <a:pt x="86" y="79"/>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4" name="任意多边形 34"/>
            <p:cNvSpPr/>
            <p:nvPr/>
          </p:nvSpPr>
          <p:spPr bwMode="auto">
            <a:xfrm>
              <a:off x="4530726" y="2668588"/>
              <a:ext cx="120650" cy="96838"/>
            </a:xfrm>
            <a:custGeom>
              <a:avLst/>
              <a:gdLst>
                <a:gd name="T0" fmla="*/ 0 w 76"/>
                <a:gd name="T1" fmla="*/ 34 h 61"/>
                <a:gd name="T2" fmla="*/ 65 w 76"/>
                <a:gd name="T3" fmla="*/ 0 h 61"/>
                <a:gd name="T4" fmla="*/ 76 w 76"/>
                <a:gd name="T5" fmla="*/ 27 h 61"/>
                <a:gd name="T6" fmla="*/ 12 w 76"/>
                <a:gd name="T7" fmla="*/ 61 h 61"/>
                <a:gd name="T8" fmla="*/ 0 w 76"/>
                <a:gd name="T9" fmla="*/ 34 h 61"/>
              </a:gdLst>
              <a:ahLst/>
              <a:cxnLst>
                <a:cxn ang="0">
                  <a:pos x="T0" y="T1"/>
                </a:cxn>
                <a:cxn ang="0">
                  <a:pos x="T2" y="T3"/>
                </a:cxn>
                <a:cxn ang="0">
                  <a:pos x="T4" y="T5"/>
                </a:cxn>
                <a:cxn ang="0">
                  <a:pos x="T6" y="T7"/>
                </a:cxn>
                <a:cxn ang="0">
                  <a:pos x="T8" y="T9"/>
                </a:cxn>
              </a:cxnLst>
              <a:rect l="0" t="0" r="r" b="b"/>
              <a:pathLst>
                <a:path w="76" h="61">
                  <a:moveTo>
                    <a:pt x="0" y="34"/>
                  </a:moveTo>
                  <a:lnTo>
                    <a:pt x="65" y="0"/>
                  </a:lnTo>
                  <a:lnTo>
                    <a:pt x="76" y="27"/>
                  </a:lnTo>
                  <a:lnTo>
                    <a:pt x="12" y="61"/>
                  </a:lnTo>
                  <a:lnTo>
                    <a:pt x="0" y="34"/>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5" name="任意多边形 35"/>
            <p:cNvSpPr/>
            <p:nvPr/>
          </p:nvSpPr>
          <p:spPr bwMode="auto">
            <a:xfrm>
              <a:off x="5172076" y="2286001"/>
              <a:ext cx="109538" cy="96838"/>
            </a:xfrm>
            <a:custGeom>
              <a:avLst/>
              <a:gdLst>
                <a:gd name="T0" fmla="*/ 7 w 18"/>
                <a:gd name="T1" fmla="*/ 16 h 16"/>
                <a:gd name="T2" fmla="*/ 6 w 18"/>
                <a:gd name="T3" fmla="*/ 4 h 16"/>
                <a:gd name="T4" fmla="*/ 18 w 18"/>
                <a:gd name="T5" fmla="*/ 11 h 16"/>
                <a:gd name="T6" fmla="*/ 7 w 18"/>
                <a:gd name="T7" fmla="*/ 16 h 16"/>
              </a:gdLst>
              <a:ahLst/>
              <a:cxnLst>
                <a:cxn ang="0">
                  <a:pos x="T0" y="T1"/>
                </a:cxn>
                <a:cxn ang="0">
                  <a:pos x="T2" y="T3"/>
                </a:cxn>
                <a:cxn ang="0">
                  <a:pos x="T4" y="T5"/>
                </a:cxn>
                <a:cxn ang="0">
                  <a:pos x="T6" y="T7"/>
                </a:cxn>
              </a:cxnLst>
              <a:rect l="0" t="0" r="r" b="b"/>
              <a:pathLst>
                <a:path w="18" h="16">
                  <a:moveTo>
                    <a:pt x="7" y="16"/>
                  </a:moveTo>
                  <a:cubicBezTo>
                    <a:pt x="7" y="16"/>
                    <a:pt x="0" y="9"/>
                    <a:pt x="6" y="4"/>
                  </a:cubicBezTo>
                  <a:cubicBezTo>
                    <a:pt x="12" y="0"/>
                    <a:pt x="18" y="11"/>
                    <a:pt x="18" y="11"/>
                  </a:cubicBezTo>
                  <a:lnTo>
                    <a:pt x="7" y="16"/>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6" name="任意多边形 36"/>
            <p:cNvSpPr/>
            <p:nvPr/>
          </p:nvSpPr>
          <p:spPr bwMode="auto">
            <a:xfrm>
              <a:off x="5184776" y="2352676"/>
              <a:ext cx="217488" cy="685800"/>
            </a:xfrm>
            <a:custGeom>
              <a:avLst/>
              <a:gdLst>
                <a:gd name="T0" fmla="*/ 27 w 36"/>
                <a:gd name="T1" fmla="*/ 112 h 113"/>
                <a:gd name="T2" fmla="*/ 4 w 36"/>
                <a:gd name="T3" fmla="*/ 91 h 113"/>
                <a:gd name="T4" fmla="*/ 17 w 36"/>
                <a:gd name="T5" fmla="*/ 49 h 113"/>
                <a:gd name="T6" fmla="*/ 4 w 36"/>
                <a:gd name="T7" fmla="*/ 6 h 113"/>
                <a:gd name="T8" fmla="*/ 16 w 36"/>
                <a:gd name="T9" fmla="*/ 0 h 113"/>
                <a:gd name="T10" fmla="*/ 35 w 36"/>
                <a:gd name="T11" fmla="*/ 41 h 113"/>
                <a:gd name="T12" fmla="*/ 36 w 36"/>
                <a:gd name="T13" fmla="*/ 48 h 113"/>
                <a:gd name="T14" fmla="*/ 31 w 36"/>
                <a:gd name="T15" fmla="*/ 84 h 113"/>
                <a:gd name="T16" fmla="*/ 27 w 36"/>
                <a:gd name="T17"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3">
                  <a:moveTo>
                    <a:pt x="27" y="112"/>
                  </a:moveTo>
                  <a:cubicBezTo>
                    <a:pt x="12" y="108"/>
                    <a:pt x="0" y="113"/>
                    <a:pt x="4" y="91"/>
                  </a:cubicBezTo>
                  <a:cubicBezTo>
                    <a:pt x="7" y="72"/>
                    <a:pt x="18" y="54"/>
                    <a:pt x="17" y="49"/>
                  </a:cubicBezTo>
                  <a:cubicBezTo>
                    <a:pt x="17" y="44"/>
                    <a:pt x="4" y="6"/>
                    <a:pt x="4" y="6"/>
                  </a:cubicBezTo>
                  <a:cubicBezTo>
                    <a:pt x="16" y="0"/>
                    <a:pt x="16" y="0"/>
                    <a:pt x="16" y="0"/>
                  </a:cubicBezTo>
                  <a:cubicBezTo>
                    <a:pt x="35" y="41"/>
                    <a:pt x="35" y="41"/>
                    <a:pt x="35" y="41"/>
                  </a:cubicBezTo>
                  <a:cubicBezTo>
                    <a:pt x="36" y="44"/>
                    <a:pt x="36" y="46"/>
                    <a:pt x="36" y="48"/>
                  </a:cubicBezTo>
                  <a:cubicBezTo>
                    <a:pt x="31" y="84"/>
                    <a:pt x="31" y="84"/>
                    <a:pt x="31" y="84"/>
                  </a:cubicBezTo>
                  <a:lnTo>
                    <a:pt x="27" y="112"/>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7" name="任意多边形 37"/>
            <p:cNvSpPr/>
            <p:nvPr/>
          </p:nvSpPr>
          <p:spPr bwMode="auto">
            <a:xfrm>
              <a:off x="5184776" y="2328863"/>
              <a:ext cx="120650" cy="96838"/>
            </a:xfrm>
            <a:custGeom>
              <a:avLst/>
              <a:gdLst>
                <a:gd name="T0" fmla="*/ 65 w 76"/>
                <a:gd name="T1" fmla="*/ 0 h 61"/>
                <a:gd name="T2" fmla="*/ 0 w 76"/>
                <a:gd name="T3" fmla="*/ 34 h 61"/>
                <a:gd name="T4" fmla="*/ 15 w 76"/>
                <a:gd name="T5" fmla="*/ 61 h 61"/>
                <a:gd name="T6" fmla="*/ 76 w 76"/>
                <a:gd name="T7" fmla="*/ 27 h 61"/>
                <a:gd name="T8" fmla="*/ 65 w 76"/>
                <a:gd name="T9" fmla="*/ 0 h 61"/>
              </a:gdLst>
              <a:ahLst/>
              <a:cxnLst>
                <a:cxn ang="0">
                  <a:pos x="T0" y="T1"/>
                </a:cxn>
                <a:cxn ang="0">
                  <a:pos x="T2" y="T3"/>
                </a:cxn>
                <a:cxn ang="0">
                  <a:pos x="T4" y="T5"/>
                </a:cxn>
                <a:cxn ang="0">
                  <a:pos x="T6" y="T7"/>
                </a:cxn>
                <a:cxn ang="0">
                  <a:pos x="T8" y="T9"/>
                </a:cxn>
              </a:cxnLst>
              <a:rect l="0" t="0" r="r" b="b"/>
              <a:pathLst>
                <a:path w="76" h="61">
                  <a:moveTo>
                    <a:pt x="65" y="0"/>
                  </a:moveTo>
                  <a:lnTo>
                    <a:pt x="0" y="34"/>
                  </a:lnTo>
                  <a:lnTo>
                    <a:pt x="15" y="61"/>
                  </a:lnTo>
                  <a:lnTo>
                    <a:pt x="76" y="27"/>
                  </a:lnTo>
                  <a:lnTo>
                    <a:pt x="65" y="0"/>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8" name="任意多边形 38"/>
            <p:cNvSpPr/>
            <p:nvPr/>
          </p:nvSpPr>
          <p:spPr bwMode="auto">
            <a:xfrm>
              <a:off x="5172076" y="3244851"/>
              <a:ext cx="673100" cy="484188"/>
            </a:xfrm>
            <a:custGeom>
              <a:avLst/>
              <a:gdLst>
                <a:gd name="T0" fmla="*/ 49 w 111"/>
                <a:gd name="T1" fmla="*/ 0 h 80"/>
                <a:gd name="T2" fmla="*/ 0 w 111"/>
                <a:gd name="T3" fmla="*/ 13 h 80"/>
                <a:gd name="T4" fmla="*/ 6 w 111"/>
                <a:gd name="T5" fmla="*/ 39 h 80"/>
                <a:gd name="T6" fmla="*/ 35 w 111"/>
                <a:gd name="T7" fmla="*/ 55 h 80"/>
                <a:gd name="T8" fmla="*/ 43 w 111"/>
                <a:gd name="T9" fmla="*/ 78 h 80"/>
                <a:gd name="T10" fmla="*/ 107 w 111"/>
                <a:gd name="T11" fmla="*/ 40 h 80"/>
                <a:gd name="T12" fmla="*/ 95 w 111"/>
                <a:gd name="T13" fmla="*/ 17 h 80"/>
                <a:gd name="T14" fmla="*/ 60 w 111"/>
                <a:gd name="T15" fmla="*/ 8 h 80"/>
                <a:gd name="T16" fmla="*/ 4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0">
                  <a:moveTo>
                    <a:pt x="49" y="0"/>
                  </a:moveTo>
                  <a:cubicBezTo>
                    <a:pt x="0" y="13"/>
                    <a:pt x="0" y="13"/>
                    <a:pt x="0" y="13"/>
                  </a:cubicBezTo>
                  <a:cubicBezTo>
                    <a:pt x="0" y="13"/>
                    <a:pt x="2" y="29"/>
                    <a:pt x="6" y="39"/>
                  </a:cubicBezTo>
                  <a:cubicBezTo>
                    <a:pt x="14" y="56"/>
                    <a:pt x="29" y="49"/>
                    <a:pt x="35" y="55"/>
                  </a:cubicBezTo>
                  <a:cubicBezTo>
                    <a:pt x="44" y="62"/>
                    <a:pt x="37" y="80"/>
                    <a:pt x="43" y="78"/>
                  </a:cubicBezTo>
                  <a:cubicBezTo>
                    <a:pt x="53" y="75"/>
                    <a:pt x="92" y="49"/>
                    <a:pt x="107" y="40"/>
                  </a:cubicBezTo>
                  <a:cubicBezTo>
                    <a:pt x="111" y="38"/>
                    <a:pt x="103" y="19"/>
                    <a:pt x="95" y="17"/>
                  </a:cubicBezTo>
                  <a:cubicBezTo>
                    <a:pt x="79" y="14"/>
                    <a:pt x="74" y="16"/>
                    <a:pt x="60" y="8"/>
                  </a:cubicBezTo>
                  <a:cubicBezTo>
                    <a:pt x="53" y="3"/>
                    <a:pt x="49" y="0"/>
                    <a:pt x="49" y="0"/>
                  </a:cubicBezTo>
                  <a:close/>
                </a:path>
              </a:pathLst>
            </a:custGeom>
            <a:solidFill>
              <a:srgbClr val="34B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9" name="任意多边形 39"/>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0" name="任意多边形 40"/>
            <p:cNvSpPr/>
            <p:nvPr/>
          </p:nvSpPr>
          <p:spPr bwMode="auto">
            <a:xfrm>
              <a:off x="5141913" y="2952751"/>
              <a:ext cx="242888" cy="455613"/>
            </a:xfrm>
            <a:custGeom>
              <a:avLst/>
              <a:gdLst>
                <a:gd name="T0" fmla="*/ 145 w 153"/>
                <a:gd name="T1" fmla="*/ 287 h 287"/>
                <a:gd name="T2" fmla="*/ 0 w 153"/>
                <a:gd name="T3" fmla="*/ 4 h 287"/>
                <a:gd name="T4" fmla="*/ 8 w 153"/>
                <a:gd name="T5" fmla="*/ 0 h 287"/>
                <a:gd name="T6" fmla="*/ 153 w 153"/>
                <a:gd name="T7" fmla="*/ 283 h 287"/>
                <a:gd name="T8" fmla="*/ 145 w 153"/>
                <a:gd name="T9" fmla="*/ 287 h 287"/>
              </a:gdLst>
              <a:ahLst/>
              <a:cxnLst>
                <a:cxn ang="0">
                  <a:pos x="T0" y="T1"/>
                </a:cxn>
                <a:cxn ang="0">
                  <a:pos x="T2" y="T3"/>
                </a:cxn>
                <a:cxn ang="0">
                  <a:pos x="T4" y="T5"/>
                </a:cxn>
                <a:cxn ang="0">
                  <a:pos x="T6" y="T7"/>
                </a:cxn>
                <a:cxn ang="0">
                  <a:pos x="T8" y="T9"/>
                </a:cxn>
              </a:cxnLst>
              <a:rect l="0" t="0" r="r" b="b"/>
              <a:pathLst>
                <a:path w="153" h="287">
                  <a:moveTo>
                    <a:pt x="145" y="287"/>
                  </a:moveTo>
                  <a:lnTo>
                    <a:pt x="0" y="4"/>
                  </a:lnTo>
                  <a:lnTo>
                    <a:pt x="8" y="0"/>
                  </a:lnTo>
                  <a:lnTo>
                    <a:pt x="153" y="283"/>
                  </a:lnTo>
                  <a:lnTo>
                    <a:pt x="145" y="287"/>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1" name="任意多边形 41"/>
            <p:cNvSpPr/>
            <p:nvPr/>
          </p:nvSpPr>
          <p:spPr bwMode="auto">
            <a:xfrm>
              <a:off x="5021263" y="2819401"/>
              <a:ext cx="217488" cy="219075"/>
            </a:xfrm>
            <a:custGeom>
              <a:avLst/>
              <a:gdLst>
                <a:gd name="T0" fmla="*/ 3 w 36"/>
                <a:gd name="T1" fmla="*/ 24 h 36"/>
                <a:gd name="T2" fmla="*/ 24 w 36"/>
                <a:gd name="T3" fmla="*/ 33 h 36"/>
                <a:gd name="T4" fmla="*/ 33 w 36"/>
                <a:gd name="T5" fmla="*/ 12 h 36"/>
                <a:gd name="T6" fmla="*/ 12 w 36"/>
                <a:gd name="T7" fmla="*/ 3 h 36"/>
                <a:gd name="T8" fmla="*/ 3 w 36"/>
                <a:gd name="T9" fmla="*/ 24 h 36"/>
              </a:gdLst>
              <a:ahLst/>
              <a:cxnLst>
                <a:cxn ang="0">
                  <a:pos x="T0" y="T1"/>
                </a:cxn>
                <a:cxn ang="0">
                  <a:pos x="T2" y="T3"/>
                </a:cxn>
                <a:cxn ang="0">
                  <a:pos x="T4" y="T5"/>
                </a:cxn>
                <a:cxn ang="0">
                  <a:pos x="T6" y="T7"/>
                </a:cxn>
                <a:cxn ang="0">
                  <a:pos x="T8" y="T9"/>
                </a:cxn>
              </a:cxnLst>
              <a:rect l="0" t="0" r="r" b="b"/>
              <a:pathLst>
                <a:path w="36" h="36">
                  <a:moveTo>
                    <a:pt x="3" y="24"/>
                  </a:moveTo>
                  <a:cubicBezTo>
                    <a:pt x="6" y="32"/>
                    <a:pt x="16" y="36"/>
                    <a:pt x="24" y="33"/>
                  </a:cubicBezTo>
                  <a:cubicBezTo>
                    <a:pt x="32" y="30"/>
                    <a:pt x="36" y="20"/>
                    <a:pt x="33" y="12"/>
                  </a:cubicBezTo>
                  <a:cubicBezTo>
                    <a:pt x="29" y="4"/>
                    <a:pt x="20" y="0"/>
                    <a:pt x="12" y="3"/>
                  </a:cubicBezTo>
                  <a:cubicBezTo>
                    <a:pt x="4" y="7"/>
                    <a:pt x="0" y="16"/>
                    <a:pt x="3" y="24"/>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2" name="任意多边形 42"/>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任意多边形 43"/>
            <p:cNvSpPr/>
            <p:nvPr/>
          </p:nvSpPr>
          <p:spPr bwMode="auto">
            <a:xfrm>
              <a:off x="5027613" y="2832101"/>
              <a:ext cx="157163" cy="146050"/>
            </a:xfrm>
            <a:custGeom>
              <a:avLst/>
              <a:gdLst>
                <a:gd name="T0" fmla="*/ 0 w 99"/>
                <a:gd name="T1" fmla="*/ 0 h 92"/>
                <a:gd name="T2" fmla="*/ 68 w 99"/>
                <a:gd name="T3" fmla="*/ 0 h 92"/>
                <a:gd name="T4" fmla="*/ 99 w 99"/>
                <a:gd name="T5" fmla="*/ 61 h 92"/>
                <a:gd name="T6" fmla="*/ 42 w 99"/>
                <a:gd name="T7" fmla="*/ 92 h 92"/>
                <a:gd name="T8" fmla="*/ 0 w 99"/>
                <a:gd name="T9" fmla="*/ 0 h 92"/>
              </a:gdLst>
              <a:ahLst/>
              <a:cxnLst>
                <a:cxn ang="0">
                  <a:pos x="T0" y="T1"/>
                </a:cxn>
                <a:cxn ang="0">
                  <a:pos x="T2" y="T3"/>
                </a:cxn>
                <a:cxn ang="0">
                  <a:pos x="T4" y="T5"/>
                </a:cxn>
                <a:cxn ang="0">
                  <a:pos x="T6" y="T7"/>
                </a:cxn>
                <a:cxn ang="0">
                  <a:pos x="T8" y="T9"/>
                </a:cxn>
              </a:cxnLst>
              <a:rect l="0" t="0" r="r" b="b"/>
              <a:pathLst>
                <a:path w="99" h="92">
                  <a:moveTo>
                    <a:pt x="0" y="0"/>
                  </a:moveTo>
                  <a:lnTo>
                    <a:pt x="68" y="0"/>
                  </a:lnTo>
                  <a:lnTo>
                    <a:pt x="99" y="61"/>
                  </a:lnTo>
                  <a:lnTo>
                    <a:pt x="42" y="92"/>
                  </a:lnTo>
                  <a:lnTo>
                    <a:pt x="0" y="0"/>
                  </a:ln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任意多边形 44"/>
            <p:cNvSpPr/>
            <p:nvPr/>
          </p:nvSpPr>
          <p:spPr bwMode="auto">
            <a:xfrm>
              <a:off x="4937126" y="2662238"/>
              <a:ext cx="230188" cy="236538"/>
            </a:xfrm>
            <a:custGeom>
              <a:avLst/>
              <a:gdLst>
                <a:gd name="T0" fmla="*/ 31 w 38"/>
                <a:gd name="T1" fmla="*/ 10 h 39"/>
                <a:gd name="T2" fmla="*/ 31 w 38"/>
                <a:gd name="T3" fmla="*/ 35 h 39"/>
                <a:gd name="T4" fmla="*/ 4 w 38"/>
                <a:gd name="T5" fmla="*/ 25 h 39"/>
                <a:gd name="T6" fmla="*/ 10 w 38"/>
                <a:gd name="T7" fmla="*/ 4 h 39"/>
                <a:gd name="T8" fmla="*/ 31 w 38"/>
                <a:gd name="T9" fmla="*/ 10 h 39"/>
              </a:gdLst>
              <a:ahLst/>
              <a:cxnLst>
                <a:cxn ang="0">
                  <a:pos x="T0" y="T1"/>
                </a:cxn>
                <a:cxn ang="0">
                  <a:pos x="T2" y="T3"/>
                </a:cxn>
                <a:cxn ang="0">
                  <a:pos x="T4" y="T5"/>
                </a:cxn>
                <a:cxn ang="0">
                  <a:pos x="T6" y="T7"/>
                </a:cxn>
                <a:cxn ang="0">
                  <a:pos x="T8" y="T9"/>
                </a:cxn>
              </a:cxnLst>
              <a:rect l="0" t="0" r="r" b="b"/>
              <a:pathLst>
                <a:path w="38" h="39">
                  <a:moveTo>
                    <a:pt x="31" y="10"/>
                  </a:moveTo>
                  <a:cubicBezTo>
                    <a:pt x="35" y="18"/>
                    <a:pt x="38" y="31"/>
                    <a:pt x="31" y="35"/>
                  </a:cubicBezTo>
                  <a:cubicBezTo>
                    <a:pt x="23" y="39"/>
                    <a:pt x="8" y="33"/>
                    <a:pt x="4" y="25"/>
                  </a:cubicBezTo>
                  <a:cubicBezTo>
                    <a:pt x="0" y="17"/>
                    <a:pt x="3" y="8"/>
                    <a:pt x="10" y="4"/>
                  </a:cubicBezTo>
                  <a:cubicBezTo>
                    <a:pt x="18" y="0"/>
                    <a:pt x="27" y="3"/>
                    <a:pt x="31" y="10"/>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任意多边形 45"/>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任意多边形 47"/>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任意多边形 48"/>
            <p:cNvSpPr/>
            <p:nvPr/>
          </p:nvSpPr>
          <p:spPr bwMode="auto">
            <a:xfrm>
              <a:off x="4845051" y="3875088"/>
              <a:ext cx="339725" cy="357188"/>
            </a:xfrm>
            <a:custGeom>
              <a:avLst/>
              <a:gdLst>
                <a:gd name="T0" fmla="*/ 17 w 56"/>
                <a:gd name="T1" fmla="*/ 0 h 59"/>
                <a:gd name="T2" fmla="*/ 56 w 56"/>
                <a:gd name="T3" fmla="*/ 51 h 59"/>
                <a:gd name="T4" fmla="*/ 46 w 56"/>
                <a:gd name="T5" fmla="*/ 59 h 59"/>
                <a:gd name="T6" fmla="*/ 15 w 56"/>
                <a:gd name="T7" fmla="*/ 38 h 59"/>
                <a:gd name="T8" fmla="*/ 1 w 56"/>
                <a:gd name="T9" fmla="*/ 17 h 59"/>
                <a:gd name="T10" fmla="*/ 0 w 56"/>
                <a:gd name="T11" fmla="*/ 2 h 59"/>
                <a:gd name="T12" fmla="*/ 17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7" y="0"/>
                  </a:moveTo>
                  <a:cubicBezTo>
                    <a:pt x="56" y="51"/>
                    <a:pt x="56" y="51"/>
                    <a:pt x="56" y="51"/>
                  </a:cubicBezTo>
                  <a:cubicBezTo>
                    <a:pt x="46" y="59"/>
                    <a:pt x="46" y="59"/>
                    <a:pt x="46" y="59"/>
                  </a:cubicBezTo>
                  <a:cubicBezTo>
                    <a:pt x="46" y="59"/>
                    <a:pt x="28" y="49"/>
                    <a:pt x="15" y="38"/>
                  </a:cubicBezTo>
                  <a:cubicBezTo>
                    <a:pt x="3" y="27"/>
                    <a:pt x="1" y="17"/>
                    <a:pt x="1" y="17"/>
                  </a:cubicBezTo>
                  <a:cubicBezTo>
                    <a:pt x="0" y="2"/>
                    <a:pt x="0" y="2"/>
                    <a:pt x="0" y="2"/>
                  </a:cubicBezTo>
                  <a:lnTo>
                    <a:pt x="17" y="0"/>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任意多边形 49"/>
            <p:cNvSpPr/>
            <p:nvPr/>
          </p:nvSpPr>
          <p:spPr bwMode="auto">
            <a:xfrm>
              <a:off x="5681663" y="2425701"/>
              <a:ext cx="150813" cy="152400"/>
            </a:xfrm>
            <a:custGeom>
              <a:avLst/>
              <a:gdLst>
                <a:gd name="T0" fmla="*/ 0 w 95"/>
                <a:gd name="T1" fmla="*/ 31 h 96"/>
                <a:gd name="T2" fmla="*/ 61 w 95"/>
                <a:gd name="T3" fmla="*/ 0 h 96"/>
                <a:gd name="T4" fmla="*/ 95 w 95"/>
                <a:gd name="T5" fmla="*/ 61 h 96"/>
                <a:gd name="T6" fmla="*/ 34 w 95"/>
                <a:gd name="T7" fmla="*/ 96 h 96"/>
                <a:gd name="T8" fmla="*/ 0 w 95"/>
                <a:gd name="T9" fmla="*/ 31 h 96"/>
              </a:gdLst>
              <a:ahLst/>
              <a:cxnLst>
                <a:cxn ang="0">
                  <a:pos x="T0" y="T1"/>
                </a:cxn>
                <a:cxn ang="0">
                  <a:pos x="T2" y="T3"/>
                </a:cxn>
                <a:cxn ang="0">
                  <a:pos x="T4" y="T5"/>
                </a:cxn>
                <a:cxn ang="0">
                  <a:pos x="T6" y="T7"/>
                </a:cxn>
                <a:cxn ang="0">
                  <a:pos x="T8" y="T9"/>
                </a:cxn>
              </a:cxnLst>
              <a:rect l="0" t="0" r="r" b="b"/>
              <a:pathLst>
                <a:path w="95" h="96">
                  <a:moveTo>
                    <a:pt x="0" y="31"/>
                  </a:moveTo>
                  <a:lnTo>
                    <a:pt x="61" y="0"/>
                  </a:lnTo>
                  <a:lnTo>
                    <a:pt x="95" y="61"/>
                  </a:lnTo>
                  <a:lnTo>
                    <a:pt x="34" y="96"/>
                  </a:lnTo>
                  <a:lnTo>
                    <a:pt x="0" y="3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任意多边形 50"/>
            <p:cNvSpPr/>
            <p:nvPr/>
          </p:nvSpPr>
          <p:spPr bwMode="auto">
            <a:xfrm>
              <a:off x="6656388" y="3341688"/>
              <a:ext cx="200025" cy="114300"/>
            </a:xfrm>
            <a:custGeom>
              <a:avLst/>
              <a:gdLst>
                <a:gd name="T0" fmla="*/ 0 w 33"/>
                <a:gd name="T1" fmla="*/ 10 h 19"/>
                <a:gd name="T2" fmla="*/ 4 w 33"/>
                <a:gd name="T3" fmla="*/ 19 h 19"/>
                <a:gd name="T4" fmla="*/ 33 w 33"/>
                <a:gd name="T5" fmla="*/ 7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7"/>
                    <a:pt x="33" y="7"/>
                    <a:pt x="33" y="7"/>
                  </a:cubicBezTo>
                  <a:cubicBezTo>
                    <a:pt x="33" y="7"/>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0" name="任意多边形 51"/>
            <p:cNvSpPr/>
            <p:nvPr/>
          </p:nvSpPr>
          <p:spPr bwMode="auto">
            <a:xfrm>
              <a:off x="5692776" y="3152776"/>
              <a:ext cx="115888" cy="96838"/>
            </a:xfrm>
            <a:custGeom>
              <a:avLst/>
              <a:gdLst>
                <a:gd name="T0" fmla="*/ 10 w 19"/>
                <a:gd name="T1" fmla="*/ 0 h 16"/>
                <a:gd name="T2" fmla="*/ 14 w 19"/>
                <a:gd name="T3" fmla="*/ 11 h 16"/>
                <a:gd name="T4" fmla="*/ 0 w 19"/>
                <a:gd name="T5" fmla="*/ 6 h 16"/>
                <a:gd name="T6" fmla="*/ 10 w 19"/>
                <a:gd name="T7" fmla="*/ 0 h 16"/>
              </a:gdLst>
              <a:ahLst/>
              <a:cxnLst>
                <a:cxn ang="0">
                  <a:pos x="T0" y="T1"/>
                </a:cxn>
                <a:cxn ang="0">
                  <a:pos x="T2" y="T3"/>
                </a:cxn>
                <a:cxn ang="0">
                  <a:pos x="T4" y="T5"/>
                </a:cxn>
                <a:cxn ang="0">
                  <a:pos x="T6" y="T7"/>
                </a:cxn>
              </a:cxnLst>
              <a:rect l="0" t="0" r="r" b="b"/>
              <a:pathLst>
                <a:path w="19" h="16">
                  <a:moveTo>
                    <a:pt x="10" y="0"/>
                  </a:moveTo>
                  <a:cubicBezTo>
                    <a:pt x="10" y="0"/>
                    <a:pt x="19" y="6"/>
                    <a:pt x="14" y="11"/>
                  </a:cubicBezTo>
                  <a:cubicBezTo>
                    <a:pt x="8" y="16"/>
                    <a:pt x="0" y="6"/>
                    <a:pt x="0" y="6"/>
                  </a:cubicBezTo>
                  <a:lnTo>
                    <a:pt x="10"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1" name="任意多边形 52"/>
            <p:cNvSpPr/>
            <p:nvPr/>
          </p:nvSpPr>
          <p:spPr bwMode="auto">
            <a:xfrm>
              <a:off x="6534151" y="3479801"/>
              <a:ext cx="200025" cy="103188"/>
            </a:xfrm>
            <a:custGeom>
              <a:avLst/>
              <a:gdLst>
                <a:gd name="T0" fmla="*/ 0 w 33"/>
                <a:gd name="T1" fmla="*/ 8 h 17"/>
                <a:gd name="T2" fmla="*/ 3 w 33"/>
                <a:gd name="T3" fmla="*/ 17 h 17"/>
                <a:gd name="T4" fmla="*/ 33 w 33"/>
                <a:gd name="T5" fmla="*/ 7 h 17"/>
                <a:gd name="T6" fmla="*/ 22 w 33"/>
                <a:gd name="T7" fmla="*/ 2 h 17"/>
                <a:gd name="T8" fmla="*/ 6 w 33"/>
                <a:gd name="T9" fmla="*/ 4 h 17"/>
                <a:gd name="T10" fmla="*/ 0 w 33"/>
                <a:gd name="T11" fmla="*/ 8 h 17"/>
              </a:gdLst>
              <a:ahLst/>
              <a:cxnLst>
                <a:cxn ang="0">
                  <a:pos x="T0" y="T1"/>
                </a:cxn>
                <a:cxn ang="0">
                  <a:pos x="T2" y="T3"/>
                </a:cxn>
                <a:cxn ang="0">
                  <a:pos x="T4" y="T5"/>
                </a:cxn>
                <a:cxn ang="0">
                  <a:pos x="T6" y="T7"/>
                </a:cxn>
                <a:cxn ang="0">
                  <a:pos x="T8" y="T9"/>
                </a:cxn>
                <a:cxn ang="0">
                  <a:pos x="T10" y="T11"/>
                </a:cxn>
              </a:cxnLst>
              <a:rect l="0" t="0" r="r" b="b"/>
              <a:pathLst>
                <a:path w="33" h="17">
                  <a:moveTo>
                    <a:pt x="0" y="8"/>
                  </a:moveTo>
                  <a:cubicBezTo>
                    <a:pt x="3" y="17"/>
                    <a:pt x="3" y="17"/>
                    <a:pt x="3" y="17"/>
                  </a:cubicBezTo>
                  <a:cubicBezTo>
                    <a:pt x="33" y="7"/>
                    <a:pt x="33" y="7"/>
                    <a:pt x="33" y="7"/>
                  </a:cubicBezTo>
                  <a:cubicBezTo>
                    <a:pt x="33" y="7"/>
                    <a:pt x="33" y="0"/>
                    <a:pt x="22" y="2"/>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2" name="任意多边形 53"/>
            <p:cNvSpPr/>
            <p:nvPr/>
          </p:nvSpPr>
          <p:spPr bwMode="auto">
            <a:xfrm>
              <a:off x="5808663" y="2832101"/>
              <a:ext cx="938213"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7 w 155"/>
                <a:gd name="T11" fmla="*/ 57 h 95"/>
                <a:gd name="T12" fmla="*/ 76 w 155"/>
                <a:gd name="T13" fmla="*/ 77 h 95"/>
                <a:gd name="T14" fmla="*/ 93 w 155"/>
                <a:gd name="T15" fmla="*/ 59 h 95"/>
                <a:gd name="T16" fmla="*/ 46 w 155"/>
                <a:gd name="T17" fmla="*/ 38 h 95"/>
                <a:gd name="T18" fmla="*/ 52 w 155"/>
                <a:gd name="T19" fmla="*/ 34 h 95"/>
                <a:gd name="T20" fmla="*/ 102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8"/>
                    <a:pt x="6" y="27"/>
                    <a:pt x="6" y="28"/>
                  </a:cubicBezTo>
                  <a:cubicBezTo>
                    <a:pt x="6" y="28"/>
                    <a:pt x="6" y="44"/>
                    <a:pt x="17" y="57"/>
                  </a:cubicBezTo>
                  <a:cubicBezTo>
                    <a:pt x="24" y="65"/>
                    <a:pt x="76" y="77"/>
                    <a:pt x="76" y="77"/>
                  </a:cubicBezTo>
                  <a:cubicBezTo>
                    <a:pt x="73" y="77"/>
                    <a:pt x="93" y="59"/>
                    <a:pt x="93" y="59"/>
                  </a:cubicBezTo>
                  <a:cubicBezTo>
                    <a:pt x="93" y="59"/>
                    <a:pt x="45" y="44"/>
                    <a:pt x="46" y="38"/>
                  </a:cubicBezTo>
                  <a:cubicBezTo>
                    <a:pt x="46" y="35"/>
                    <a:pt x="50" y="34"/>
                    <a:pt x="52" y="34"/>
                  </a:cubicBezTo>
                  <a:cubicBezTo>
                    <a:pt x="102" y="45"/>
                    <a:pt x="102" y="45"/>
                    <a:pt x="102" y="45"/>
                  </a:cubicBezTo>
                  <a:cubicBezTo>
                    <a:pt x="102" y="45"/>
                    <a:pt x="106" y="60"/>
                    <a:pt x="114" y="69"/>
                  </a:cubicBezTo>
                  <a:cubicBezTo>
                    <a:pt x="127" y="83"/>
                    <a:pt x="141" y="95"/>
                    <a:pt x="141" y="95"/>
                  </a:cubicBezTo>
                  <a:cubicBezTo>
                    <a:pt x="155" y="88"/>
                    <a:pt x="155" y="88"/>
                    <a:pt x="155" y="88"/>
                  </a:cubicBezTo>
                  <a:lnTo>
                    <a:pt x="117" y="28"/>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3" name="任意多边形 54"/>
            <p:cNvSpPr/>
            <p:nvPr/>
          </p:nvSpPr>
          <p:spPr bwMode="auto">
            <a:xfrm>
              <a:off x="5548313" y="2528888"/>
              <a:ext cx="236538" cy="654050"/>
            </a:xfrm>
            <a:custGeom>
              <a:avLst/>
              <a:gdLst>
                <a:gd name="T0" fmla="*/ 17 w 39"/>
                <a:gd name="T1" fmla="*/ 8 h 108"/>
                <a:gd name="T2" fmla="*/ 36 w 39"/>
                <a:gd name="T3" fmla="*/ 22 h 108"/>
                <a:gd name="T4" fmla="*/ 19 w 39"/>
                <a:gd name="T5" fmla="*/ 60 h 108"/>
                <a:gd name="T6" fmla="*/ 33 w 39"/>
                <a:gd name="T7" fmla="*/ 101 h 108"/>
                <a:gd name="T8" fmla="*/ 21 w 39"/>
                <a:gd name="T9" fmla="*/ 108 h 108"/>
                <a:gd name="T10" fmla="*/ 1 w 39"/>
                <a:gd name="T11" fmla="*/ 68 h 108"/>
                <a:gd name="T12" fmla="*/ 0 w 39"/>
                <a:gd name="T13" fmla="*/ 61 h 108"/>
                <a:gd name="T14" fmla="*/ 17 w 39"/>
                <a:gd name="T15" fmla="*/ 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8">
                  <a:moveTo>
                    <a:pt x="17" y="8"/>
                  </a:moveTo>
                  <a:cubicBezTo>
                    <a:pt x="30" y="1"/>
                    <a:pt x="39" y="0"/>
                    <a:pt x="36" y="22"/>
                  </a:cubicBezTo>
                  <a:cubicBezTo>
                    <a:pt x="33" y="41"/>
                    <a:pt x="18" y="55"/>
                    <a:pt x="19" y="60"/>
                  </a:cubicBezTo>
                  <a:cubicBezTo>
                    <a:pt x="19" y="65"/>
                    <a:pt x="33" y="101"/>
                    <a:pt x="33" y="101"/>
                  </a:cubicBezTo>
                  <a:cubicBezTo>
                    <a:pt x="21" y="108"/>
                    <a:pt x="21" y="108"/>
                    <a:pt x="21" y="108"/>
                  </a:cubicBezTo>
                  <a:cubicBezTo>
                    <a:pt x="1" y="68"/>
                    <a:pt x="1" y="68"/>
                    <a:pt x="1" y="68"/>
                  </a:cubicBezTo>
                  <a:cubicBezTo>
                    <a:pt x="0" y="65"/>
                    <a:pt x="0" y="63"/>
                    <a:pt x="0" y="61"/>
                  </a:cubicBezTo>
                  <a:cubicBezTo>
                    <a:pt x="0" y="61"/>
                    <a:pt x="9" y="12"/>
                    <a:pt x="17" y="8"/>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4" name="任意多边形 55"/>
            <p:cNvSpPr/>
            <p:nvPr/>
          </p:nvSpPr>
          <p:spPr bwMode="auto">
            <a:xfrm>
              <a:off x="5662613" y="3128963"/>
              <a:ext cx="122238" cy="96838"/>
            </a:xfrm>
            <a:custGeom>
              <a:avLst/>
              <a:gdLst>
                <a:gd name="T0" fmla="*/ 16 w 77"/>
                <a:gd name="T1" fmla="*/ 61 h 61"/>
                <a:gd name="T2" fmla="*/ 77 w 77"/>
                <a:gd name="T3" fmla="*/ 23 h 61"/>
                <a:gd name="T4" fmla="*/ 61 w 77"/>
                <a:gd name="T5" fmla="*/ 0 h 61"/>
                <a:gd name="T6" fmla="*/ 0 w 77"/>
                <a:gd name="T7" fmla="*/ 34 h 61"/>
                <a:gd name="T8" fmla="*/ 16 w 77"/>
                <a:gd name="T9" fmla="*/ 61 h 61"/>
              </a:gdLst>
              <a:ahLst/>
              <a:cxnLst>
                <a:cxn ang="0">
                  <a:pos x="T0" y="T1"/>
                </a:cxn>
                <a:cxn ang="0">
                  <a:pos x="T2" y="T3"/>
                </a:cxn>
                <a:cxn ang="0">
                  <a:pos x="T4" y="T5"/>
                </a:cxn>
                <a:cxn ang="0">
                  <a:pos x="T6" y="T7"/>
                </a:cxn>
                <a:cxn ang="0">
                  <a:pos x="T8" y="T9"/>
                </a:cxn>
              </a:cxnLst>
              <a:rect l="0" t="0" r="r" b="b"/>
              <a:pathLst>
                <a:path w="77" h="61">
                  <a:moveTo>
                    <a:pt x="16" y="61"/>
                  </a:moveTo>
                  <a:lnTo>
                    <a:pt x="77" y="23"/>
                  </a:lnTo>
                  <a:lnTo>
                    <a:pt x="61" y="0"/>
                  </a:lnTo>
                  <a:lnTo>
                    <a:pt x="0" y="34"/>
                  </a:lnTo>
                  <a:lnTo>
                    <a:pt x="16"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5" name="任意多边形 56"/>
            <p:cNvSpPr/>
            <p:nvPr/>
          </p:nvSpPr>
          <p:spPr bwMode="auto">
            <a:xfrm>
              <a:off x="5789613" y="2032001"/>
              <a:ext cx="303213" cy="587375"/>
            </a:xfrm>
            <a:custGeom>
              <a:avLst/>
              <a:gdLst>
                <a:gd name="T0" fmla="*/ 36 w 50"/>
                <a:gd name="T1" fmla="*/ 97 h 97"/>
                <a:gd name="T2" fmla="*/ 12 w 50"/>
                <a:gd name="T3" fmla="*/ 76 h 97"/>
                <a:gd name="T4" fmla="*/ 32 w 50"/>
                <a:gd name="T5" fmla="*/ 43 h 97"/>
                <a:gd name="T6" fmla="*/ 21 w 50"/>
                <a:gd name="T7" fmla="*/ 7 h 97"/>
                <a:gd name="T8" fmla="*/ 33 w 50"/>
                <a:gd name="T9" fmla="*/ 0 h 97"/>
                <a:gd name="T10" fmla="*/ 43 w 50"/>
                <a:gd name="T11" fmla="*/ 24 h 97"/>
                <a:gd name="T12" fmla="*/ 50 w 50"/>
                <a:gd name="T13" fmla="*/ 40 h 97"/>
                <a:gd name="T14" fmla="*/ 43 w 50"/>
                <a:gd name="T15" fmla="*/ 71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6"/>
                    <a:pt x="12" y="76"/>
                  </a:cubicBezTo>
                  <a:cubicBezTo>
                    <a:pt x="23" y="57"/>
                    <a:pt x="32" y="48"/>
                    <a:pt x="32" y="43"/>
                  </a:cubicBezTo>
                  <a:cubicBezTo>
                    <a:pt x="32" y="38"/>
                    <a:pt x="21" y="7"/>
                    <a:pt x="21" y="7"/>
                  </a:cubicBezTo>
                  <a:cubicBezTo>
                    <a:pt x="33" y="0"/>
                    <a:pt x="33" y="0"/>
                    <a:pt x="33" y="0"/>
                  </a:cubicBezTo>
                  <a:cubicBezTo>
                    <a:pt x="43" y="24"/>
                    <a:pt x="43" y="24"/>
                    <a:pt x="43" y="24"/>
                  </a:cubicBezTo>
                  <a:cubicBezTo>
                    <a:pt x="44" y="27"/>
                    <a:pt x="50" y="38"/>
                    <a:pt x="50" y="40"/>
                  </a:cubicBezTo>
                  <a:cubicBezTo>
                    <a:pt x="50" y="40"/>
                    <a:pt x="45" y="63"/>
                    <a:pt x="43" y="71"/>
                  </a:cubicBezTo>
                  <a:cubicBezTo>
                    <a:pt x="41" y="78"/>
                    <a:pt x="36" y="97"/>
                    <a:pt x="36" y="97"/>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6" name="任意多边形 57"/>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7" name="任意多边形 58"/>
            <p:cNvSpPr/>
            <p:nvPr/>
          </p:nvSpPr>
          <p:spPr bwMode="auto">
            <a:xfrm>
              <a:off x="5741988" y="2481263"/>
              <a:ext cx="277813" cy="490538"/>
            </a:xfrm>
            <a:custGeom>
              <a:avLst/>
              <a:gdLst>
                <a:gd name="T0" fmla="*/ 168 w 175"/>
                <a:gd name="T1" fmla="*/ 309 h 309"/>
                <a:gd name="T2" fmla="*/ 0 w 175"/>
                <a:gd name="T3" fmla="*/ 3 h 309"/>
                <a:gd name="T4" fmla="*/ 7 w 175"/>
                <a:gd name="T5" fmla="*/ 0 h 309"/>
                <a:gd name="T6" fmla="*/ 175 w 175"/>
                <a:gd name="T7" fmla="*/ 305 h 309"/>
                <a:gd name="T8" fmla="*/ 168 w 175"/>
                <a:gd name="T9" fmla="*/ 309 h 309"/>
              </a:gdLst>
              <a:ahLst/>
              <a:cxnLst>
                <a:cxn ang="0">
                  <a:pos x="T0" y="T1"/>
                </a:cxn>
                <a:cxn ang="0">
                  <a:pos x="T2" y="T3"/>
                </a:cxn>
                <a:cxn ang="0">
                  <a:pos x="T4" y="T5"/>
                </a:cxn>
                <a:cxn ang="0">
                  <a:pos x="T6" y="T7"/>
                </a:cxn>
                <a:cxn ang="0">
                  <a:pos x="T8" y="T9"/>
                </a:cxn>
              </a:cxnLst>
              <a:rect l="0" t="0" r="r" b="b"/>
              <a:pathLst>
                <a:path w="175" h="309">
                  <a:moveTo>
                    <a:pt x="168" y="309"/>
                  </a:moveTo>
                  <a:lnTo>
                    <a:pt x="0" y="3"/>
                  </a:lnTo>
                  <a:lnTo>
                    <a:pt x="7" y="0"/>
                  </a:lnTo>
                  <a:lnTo>
                    <a:pt x="175" y="305"/>
                  </a:lnTo>
                  <a:lnTo>
                    <a:pt x="168" y="309"/>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8" name="任意多边形 59"/>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9" name="任意多边形 60"/>
            <p:cNvSpPr/>
            <p:nvPr/>
          </p:nvSpPr>
          <p:spPr bwMode="auto">
            <a:xfrm>
              <a:off x="5759451" y="2522538"/>
              <a:ext cx="193675" cy="322263"/>
            </a:xfrm>
            <a:custGeom>
              <a:avLst/>
              <a:gdLst>
                <a:gd name="T0" fmla="*/ 5 w 32"/>
                <a:gd name="T1" fmla="*/ 0 h 53"/>
                <a:gd name="T2" fmla="*/ 0 w 32"/>
                <a:gd name="T3" fmla="*/ 3 h 53"/>
                <a:gd name="T4" fmla="*/ 20 w 32"/>
                <a:gd name="T5" fmla="*/ 48 h 53"/>
                <a:gd name="T6" fmla="*/ 29 w 32"/>
                <a:gd name="T7" fmla="*/ 53 h 53"/>
                <a:gd name="T8" fmla="*/ 31 w 32"/>
                <a:gd name="T9" fmla="*/ 52 h 53"/>
                <a:gd name="T10" fmla="*/ 32 w 32"/>
                <a:gd name="T11" fmla="*/ 42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3"/>
                    <a:pt x="0" y="3"/>
                    <a:pt x="0" y="3"/>
                  </a:cubicBezTo>
                  <a:cubicBezTo>
                    <a:pt x="20" y="48"/>
                    <a:pt x="20" y="48"/>
                    <a:pt x="20" y="48"/>
                  </a:cubicBezTo>
                  <a:cubicBezTo>
                    <a:pt x="29" y="53"/>
                    <a:pt x="29" y="53"/>
                    <a:pt x="29" y="53"/>
                  </a:cubicBezTo>
                  <a:cubicBezTo>
                    <a:pt x="30" y="53"/>
                    <a:pt x="31" y="53"/>
                    <a:pt x="31" y="52"/>
                  </a:cubicBezTo>
                  <a:cubicBezTo>
                    <a:pt x="32" y="42"/>
                    <a:pt x="32" y="42"/>
                    <a:pt x="32" y="42"/>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0" name="任意多边形 61"/>
            <p:cNvSpPr/>
            <p:nvPr/>
          </p:nvSpPr>
          <p:spPr bwMode="auto">
            <a:xfrm>
              <a:off x="5735638" y="2505076"/>
              <a:ext cx="84138" cy="77788"/>
            </a:xfrm>
            <a:custGeom>
              <a:avLst/>
              <a:gdLst>
                <a:gd name="T0" fmla="*/ 12 w 14"/>
                <a:gd name="T1" fmla="*/ 4 h 13"/>
                <a:gd name="T2" fmla="*/ 10 w 14"/>
                <a:gd name="T3" fmla="*/ 12 h 13"/>
                <a:gd name="T4" fmla="*/ 2 w 14"/>
                <a:gd name="T5" fmla="*/ 9 h 13"/>
                <a:gd name="T6" fmla="*/ 4 w 14"/>
                <a:gd name="T7" fmla="*/ 1 h 13"/>
                <a:gd name="T8" fmla="*/ 12 w 14"/>
                <a:gd name="T9" fmla="*/ 4 h 13"/>
              </a:gdLst>
              <a:ahLst/>
              <a:cxnLst>
                <a:cxn ang="0">
                  <a:pos x="T0" y="T1"/>
                </a:cxn>
                <a:cxn ang="0">
                  <a:pos x="T2" y="T3"/>
                </a:cxn>
                <a:cxn ang="0">
                  <a:pos x="T4" y="T5"/>
                </a:cxn>
                <a:cxn ang="0">
                  <a:pos x="T6" y="T7"/>
                </a:cxn>
                <a:cxn ang="0">
                  <a:pos x="T8" y="T9"/>
                </a:cxn>
              </a:cxnLst>
              <a:rect l="0" t="0" r="r" b="b"/>
              <a:pathLst>
                <a:path w="14" h="13">
                  <a:moveTo>
                    <a:pt x="12" y="4"/>
                  </a:moveTo>
                  <a:cubicBezTo>
                    <a:pt x="14" y="7"/>
                    <a:pt x="13" y="10"/>
                    <a:pt x="10" y="12"/>
                  </a:cubicBezTo>
                  <a:cubicBezTo>
                    <a:pt x="7" y="13"/>
                    <a:pt x="3" y="12"/>
                    <a:pt x="2" y="9"/>
                  </a:cubicBezTo>
                  <a:cubicBezTo>
                    <a:pt x="0" y="6"/>
                    <a:pt x="1" y="3"/>
                    <a:pt x="4" y="1"/>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1" name="任意多边形 62"/>
            <p:cNvSpPr/>
            <p:nvPr/>
          </p:nvSpPr>
          <p:spPr bwMode="auto">
            <a:xfrm>
              <a:off x="5675313" y="2511426"/>
              <a:ext cx="84138" cy="120650"/>
            </a:xfrm>
            <a:custGeom>
              <a:avLst/>
              <a:gdLst>
                <a:gd name="T0" fmla="*/ 14 w 14"/>
                <a:gd name="T1" fmla="*/ 0 h 20"/>
                <a:gd name="T2" fmla="*/ 11 w 14"/>
                <a:gd name="T3" fmla="*/ 18 h 20"/>
                <a:gd name="T4" fmla="*/ 0 w 14"/>
                <a:gd name="T5" fmla="*/ 8 h 20"/>
                <a:gd name="T6" fmla="*/ 14 w 14"/>
                <a:gd name="T7" fmla="*/ 0 h 20"/>
              </a:gdLst>
              <a:ahLst/>
              <a:cxnLst>
                <a:cxn ang="0">
                  <a:pos x="T0" y="T1"/>
                </a:cxn>
                <a:cxn ang="0">
                  <a:pos x="T2" y="T3"/>
                </a:cxn>
                <a:cxn ang="0">
                  <a:pos x="T4" y="T5"/>
                </a:cxn>
                <a:cxn ang="0">
                  <a:pos x="T6" y="T7"/>
                </a:cxn>
              </a:cxnLst>
              <a:rect l="0" t="0" r="r" b="b"/>
              <a:pathLst>
                <a:path w="14" h="20">
                  <a:moveTo>
                    <a:pt x="14" y="0"/>
                  </a:moveTo>
                  <a:cubicBezTo>
                    <a:pt x="14" y="0"/>
                    <a:pt x="13" y="16"/>
                    <a:pt x="11" y="18"/>
                  </a:cubicBezTo>
                  <a:cubicBezTo>
                    <a:pt x="9" y="20"/>
                    <a:pt x="0" y="8"/>
                    <a:pt x="0" y="8"/>
                  </a:cubicBezTo>
                  <a:lnTo>
                    <a:pt x="14" y="0"/>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2" name="任意多边形 63"/>
            <p:cNvSpPr/>
            <p:nvPr/>
          </p:nvSpPr>
          <p:spPr bwMode="auto">
            <a:xfrm>
              <a:off x="5759451" y="2462213"/>
              <a:ext cx="115888" cy="96838"/>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5" y="16"/>
                    <a:pt x="17" y="15"/>
                  </a:cubicBezTo>
                  <a:cubicBezTo>
                    <a:pt x="19" y="14"/>
                    <a:pt x="15" y="0"/>
                    <a:pt x="15" y="0"/>
                  </a:cubicBezTo>
                  <a:lnTo>
                    <a:pt x="0" y="8"/>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3" name="任意多边形 64"/>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4" name="任意多边形 66"/>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5" name="任意多边形 67"/>
            <p:cNvSpPr/>
            <p:nvPr/>
          </p:nvSpPr>
          <p:spPr bwMode="auto">
            <a:xfrm>
              <a:off x="6262688" y="3189288"/>
              <a:ext cx="338138" cy="357188"/>
            </a:xfrm>
            <a:custGeom>
              <a:avLst/>
              <a:gdLst>
                <a:gd name="T0" fmla="*/ 18 w 56"/>
                <a:gd name="T1" fmla="*/ 0 h 59"/>
                <a:gd name="T2" fmla="*/ 56 w 56"/>
                <a:gd name="T3" fmla="*/ 51 h 59"/>
                <a:gd name="T4" fmla="*/ 47 w 56"/>
                <a:gd name="T5" fmla="*/ 59 h 59"/>
                <a:gd name="T6" fmla="*/ 16 w 56"/>
                <a:gd name="T7" fmla="*/ 38 h 59"/>
                <a:gd name="T8" fmla="*/ 1 w 56"/>
                <a:gd name="T9" fmla="*/ 17 h 59"/>
                <a:gd name="T10" fmla="*/ 0 w 56"/>
                <a:gd name="T11" fmla="*/ 2 h 59"/>
                <a:gd name="T12" fmla="*/ 18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8" y="0"/>
                  </a:moveTo>
                  <a:cubicBezTo>
                    <a:pt x="56" y="51"/>
                    <a:pt x="56" y="51"/>
                    <a:pt x="56" y="51"/>
                  </a:cubicBezTo>
                  <a:cubicBezTo>
                    <a:pt x="47" y="59"/>
                    <a:pt x="47" y="59"/>
                    <a:pt x="47" y="59"/>
                  </a:cubicBezTo>
                  <a:cubicBezTo>
                    <a:pt x="47" y="59"/>
                    <a:pt x="28" y="50"/>
                    <a:pt x="16" y="38"/>
                  </a:cubicBezTo>
                  <a:cubicBezTo>
                    <a:pt x="3" y="27"/>
                    <a:pt x="1" y="17"/>
                    <a:pt x="1" y="17"/>
                  </a:cubicBezTo>
                  <a:cubicBezTo>
                    <a:pt x="0" y="2"/>
                    <a:pt x="0" y="2"/>
                    <a:pt x="0" y="2"/>
                  </a:cubicBezTo>
                  <a:lnTo>
                    <a:pt x="18" y="0"/>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6" name="任意多边形 68"/>
            <p:cNvSpPr/>
            <p:nvPr/>
          </p:nvSpPr>
          <p:spPr bwMode="auto">
            <a:xfrm>
              <a:off x="5905501" y="2025651"/>
              <a:ext cx="120650" cy="96838"/>
            </a:xfrm>
            <a:custGeom>
              <a:avLst/>
              <a:gdLst>
                <a:gd name="T0" fmla="*/ 15 w 76"/>
                <a:gd name="T1" fmla="*/ 61 h 61"/>
                <a:gd name="T2" fmla="*/ 76 w 76"/>
                <a:gd name="T3" fmla="*/ 23 h 61"/>
                <a:gd name="T4" fmla="*/ 61 w 76"/>
                <a:gd name="T5" fmla="*/ 0 h 61"/>
                <a:gd name="T6" fmla="*/ 0 w 76"/>
                <a:gd name="T7" fmla="*/ 35 h 61"/>
                <a:gd name="T8" fmla="*/ 15 w 76"/>
                <a:gd name="T9" fmla="*/ 61 h 61"/>
              </a:gdLst>
              <a:ahLst/>
              <a:cxnLst>
                <a:cxn ang="0">
                  <a:pos x="T0" y="T1"/>
                </a:cxn>
                <a:cxn ang="0">
                  <a:pos x="T2" y="T3"/>
                </a:cxn>
                <a:cxn ang="0">
                  <a:pos x="T4" y="T5"/>
                </a:cxn>
                <a:cxn ang="0">
                  <a:pos x="T6" y="T7"/>
                </a:cxn>
                <a:cxn ang="0">
                  <a:pos x="T8" y="T9"/>
                </a:cxn>
              </a:cxnLst>
              <a:rect l="0" t="0" r="r" b="b"/>
              <a:pathLst>
                <a:path w="76" h="61">
                  <a:moveTo>
                    <a:pt x="15" y="61"/>
                  </a:moveTo>
                  <a:lnTo>
                    <a:pt x="76" y="23"/>
                  </a:lnTo>
                  <a:lnTo>
                    <a:pt x="61" y="0"/>
                  </a:lnTo>
                  <a:lnTo>
                    <a:pt x="0" y="35"/>
                  </a:lnTo>
                  <a:lnTo>
                    <a:pt x="15"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7" name="任意多边形 69"/>
            <p:cNvSpPr/>
            <p:nvPr/>
          </p:nvSpPr>
          <p:spPr bwMode="auto">
            <a:xfrm>
              <a:off x="5656263" y="1528763"/>
              <a:ext cx="473075" cy="357188"/>
            </a:xfrm>
            <a:custGeom>
              <a:avLst/>
              <a:gdLst>
                <a:gd name="T0" fmla="*/ 78 w 78"/>
                <a:gd name="T1" fmla="*/ 2 h 59"/>
                <a:gd name="T2" fmla="*/ 77 w 78"/>
                <a:gd name="T3" fmla="*/ 0 h 59"/>
                <a:gd name="T4" fmla="*/ 2 w 78"/>
                <a:gd name="T5" fmla="*/ 1 h 59"/>
                <a:gd name="T6" fmla="*/ 0 w 78"/>
                <a:gd name="T7" fmla="*/ 3 h 59"/>
                <a:gd name="T8" fmla="*/ 24 w 78"/>
                <a:gd name="T9" fmla="*/ 51 h 59"/>
                <a:gd name="T10" fmla="*/ 28 w 78"/>
                <a:gd name="T11" fmla="*/ 57 h 59"/>
                <a:gd name="T12" fmla="*/ 30 w 78"/>
                <a:gd name="T13" fmla="*/ 57 h 59"/>
                <a:gd name="T14" fmla="*/ 78 w 78"/>
                <a:gd name="T15" fmla="*/ 2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9">
                  <a:moveTo>
                    <a:pt x="78" y="2"/>
                  </a:moveTo>
                  <a:cubicBezTo>
                    <a:pt x="78" y="1"/>
                    <a:pt x="78" y="0"/>
                    <a:pt x="77" y="0"/>
                  </a:cubicBezTo>
                  <a:cubicBezTo>
                    <a:pt x="2" y="1"/>
                    <a:pt x="2" y="1"/>
                    <a:pt x="2" y="1"/>
                  </a:cubicBezTo>
                  <a:cubicBezTo>
                    <a:pt x="1" y="0"/>
                    <a:pt x="0" y="2"/>
                    <a:pt x="0" y="3"/>
                  </a:cubicBezTo>
                  <a:cubicBezTo>
                    <a:pt x="24" y="51"/>
                    <a:pt x="24" y="51"/>
                    <a:pt x="24" y="51"/>
                  </a:cubicBezTo>
                  <a:cubicBezTo>
                    <a:pt x="28" y="57"/>
                    <a:pt x="28" y="57"/>
                    <a:pt x="28" y="57"/>
                  </a:cubicBezTo>
                  <a:cubicBezTo>
                    <a:pt x="28" y="58"/>
                    <a:pt x="30" y="59"/>
                    <a:pt x="30" y="57"/>
                  </a:cubicBezTo>
                  <a:lnTo>
                    <a:pt x="78" y="2"/>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8" name="椭圆 137"/>
            <p:cNvSpPr/>
            <p:nvPr/>
          </p:nvSpPr>
          <p:spPr bwMode="auto">
            <a:xfrm>
              <a:off x="5621338" y="1468438"/>
              <a:ext cx="34925" cy="36513"/>
            </a:xfrm>
            <a:prstGeom prst="ellipse">
              <a:avLst/>
            </a:pr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9" name="任意多边形 46"/>
            <p:cNvSpPr/>
            <p:nvPr/>
          </p:nvSpPr>
          <p:spPr bwMode="auto">
            <a:xfrm>
              <a:off x="4870451" y="2638426"/>
              <a:ext cx="307975" cy="247650"/>
            </a:xfrm>
            <a:custGeom>
              <a:avLst/>
              <a:gdLst>
                <a:gd name="T0" fmla="*/ 30 w 51"/>
                <a:gd name="T1" fmla="*/ 41 h 41"/>
                <a:gd name="T2" fmla="*/ 26 w 51"/>
                <a:gd name="T3" fmla="*/ 33 h 41"/>
                <a:gd name="T4" fmla="*/ 17 w 51"/>
                <a:gd name="T5" fmla="*/ 26 h 41"/>
                <a:gd name="T6" fmla="*/ 24 w 51"/>
                <a:gd name="T7" fmla="*/ 23 h 41"/>
                <a:gd name="T8" fmla="*/ 51 w 51"/>
                <a:gd name="T9" fmla="*/ 4 h 41"/>
                <a:gd name="T10" fmla="*/ 16 w 51"/>
                <a:gd name="T11" fmla="*/ 2 h 41"/>
                <a:gd name="T12" fmla="*/ 1 w 51"/>
                <a:gd name="T13" fmla="*/ 28 h 41"/>
                <a:gd name="T14" fmla="*/ 19 w 51"/>
                <a:gd name="T15" fmla="*/ 39 h 41"/>
                <a:gd name="T16" fmla="*/ 30 w 5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1">
                  <a:moveTo>
                    <a:pt x="30" y="41"/>
                  </a:moveTo>
                  <a:cubicBezTo>
                    <a:pt x="26" y="33"/>
                    <a:pt x="26" y="33"/>
                    <a:pt x="26" y="33"/>
                  </a:cubicBezTo>
                  <a:cubicBezTo>
                    <a:pt x="26" y="33"/>
                    <a:pt x="18" y="31"/>
                    <a:pt x="17" y="26"/>
                  </a:cubicBezTo>
                  <a:cubicBezTo>
                    <a:pt x="17" y="21"/>
                    <a:pt x="24" y="23"/>
                    <a:pt x="24" y="23"/>
                  </a:cubicBezTo>
                  <a:cubicBezTo>
                    <a:pt x="24" y="23"/>
                    <a:pt x="51" y="9"/>
                    <a:pt x="51" y="4"/>
                  </a:cubicBezTo>
                  <a:cubicBezTo>
                    <a:pt x="51" y="0"/>
                    <a:pt x="19" y="0"/>
                    <a:pt x="16" y="2"/>
                  </a:cubicBezTo>
                  <a:cubicBezTo>
                    <a:pt x="13" y="4"/>
                    <a:pt x="0" y="24"/>
                    <a:pt x="1" y="28"/>
                  </a:cubicBezTo>
                  <a:cubicBezTo>
                    <a:pt x="2" y="32"/>
                    <a:pt x="19" y="39"/>
                    <a:pt x="19" y="39"/>
                  </a:cubicBezTo>
                  <a:lnTo>
                    <a:pt x="30" y="41"/>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0" name="任意多边形 24"/>
            <p:cNvSpPr/>
            <p:nvPr/>
          </p:nvSpPr>
          <p:spPr bwMode="auto">
            <a:xfrm>
              <a:off x="4089401" y="2905126"/>
              <a:ext cx="314325" cy="260350"/>
            </a:xfrm>
            <a:custGeom>
              <a:avLst/>
              <a:gdLst>
                <a:gd name="T0" fmla="*/ 31 w 52"/>
                <a:gd name="T1" fmla="*/ 43 h 43"/>
                <a:gd name="T2" fmla="*/ 26 w 52"/>
                <a:gd name="T3" fmla="*/ 35 h 43"/>
                <a:gd name="T4" fmla="*/ 17 w 52"/>
                <a:gd name="T5" fmla="*/ 28 h 43"/>
                <a:gd name="T6" fmla="*/ 24 w 52"/>
                <a:gd name="T7" fmla="*/ 24 h 43"/>
                <a:gd name="T8" fmla="*/ 52 w 52"/>
                <a:gd name="T9" fmla="*/ 4 h 43"/>
                <a:gd name="T10" fmla="*/ 16 w 52"/>
                <a:gd name="T11" fmla="*/ 3 h 43"/>
                <a:gd name="T12" fmla="*/ 1 w 52"/>
                <a:gd name="T13" fmla="*/ 30 h 43"/>
                <a:gd name="T14" fmla="*/ 19 w 52"/>
                <a:gd name="T15" fmla="*/ 41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6" y="35"/>
                    <a:pt x="26" y="35"/>
                    <a:pt x="26" y="35"/>
                  </a:cubicBezTo>
                  <a:cubicBezTo>
                    <a:pt x="26" y="35"/>
                    <a:pt x="18" y="33"/>
                    <a:pt x="17" y="28"/>
                  </a:cubicBezTo>
                  <a:cubicBezTo>
                    <a:pt x="17" y="23"/>
                    <a:pt x="24" y="24"/>
                    <a:pt x="24" y="24"/>
                  </a:cubicBezTo>
                  <a:cubicBezTo>
                    <a:pt x="24" y="24"/>
                    <a:pt x="52" y="10"/>
                    <a:pt x="52" y="4"/>
                  </a:cubicBezTo>
                  <a:cubicBezTo>
                    <a:pt x="52" y="0"/>
                    <a:pt x="19" y="0"/>
                    <a:pt x="16" y="3"/>
                  </a:cubicBezTo>
                  <a:cubicBezTo>
                    <a:pt x="12" y="5"/>
                    <a:pt x="0" y="26"/>
                    <a:pt x="1" y="30"/>
                  </a:cubicBezTo>
                  <a:cubicBezTo>
                    <a:pt x="2" y="34"/>
                    <a:pt x="19" y="41"/>
                    <a:pt x="19" y="41"/>
                  </a:cubicBezTo>
                  <a:lnTo>
                    <a:pt x="31" y="43"/>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1" name="任意多边形 65"/>
            <p:cNvSpPr/>
            <p:nvPr/>
          </p:nvSpPr>
          <p:spPr bwMode="auto">
            <a:xfrm>
              <a:off x="5505451" y="2219326"/>
              <a:ext cx="314325" cy="261938"/>
            </a:xfrm>
            <a:custGeom>
              <a:avLst/>
              <a:gdLst>
                <a:gd name="T0" fmla="*/ 31 w 52"/>
                <a:gd name="T1" fmla="*/ 43 h 43"/>
                <a:gd name="T2" fmla="*/ 27 w 52"/>
                <a:gd name="T3" fmla="*/ 36 h 43"/>
                <a:gd name="T4" fmla="*/ 18 w 52"/>
                <a:gd name="T5" fmla="*/ 28 h 43"/>
                <a:gd name="T6" fmla="*/ 24 w 52"/>
                <a:gd name="T7" fmla="*/ 24 h 43"/>
                <a:gd name="T8" fmla="*/ 52 w 52"/>
                <a:gd name="T9" fmla="*/ 4 h 43"/>
                <a:gd name="T10" fmla="*/ 16 w 52"/>
                <a:gd name="T11" fmla="*/ 3 h 43"/>
                <a:gd name="T12" fmla="*/ 1 w 52"/>
                <a:gd name="T13" fmla="*/ 30 h 43"/>
                <a:gd name="T14" fmla="*/ 19 w 52"/>
                <a:gd name="T15" fmla="*/ 42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7" y="36"/>
                    <a:pt x="27" y="36"/>
                    <a:pt x="27" y="36"/>
                  </a:cubicBezTo>
                  <a:cubicBezTo>
                    <a:pt x="27" y="36"/>
                    <a:pt x="18" y="33"/>
                    <a:pt x="18" y="28"/>
                  </a:cubicBezTo>
                  <a:cubicBezTo>
                    <a:pt x="17" y="23"/>
                    <a:pt x="24" y="24"/>
                    <a:pt x="24" y="24"/>
                  </a:cubicBezTo>
                  <a:cubicBezTo>
                    <a:pt x="24" y="24"/>
                    <a:pt x="52" y="10"/>
                    <a:pt x="52" y="4"/>
                  </a:cubicBezTo>
                  <a:cubicBezTo>
                    <a:pt x="52" y="0"/>
                    <a:pt x="19" y="1"/>
                    <a:pt x="16" y="3"/>
                  </a:cubicBezTo>
                  <a:cubicBezTo>
                    <a:pt x="12" y="6"/>
                    <a:pt x="0" y="26"/>
                    <a:pt x="1" y="30"/>
                  </a:cubicBezTo>
                  <a:cubicBezTo>
                    <a:pt x="2" y="34"/>
                    <a:pt x="19" y="42"/>
                    <a:pt x="19" y="42"/>
                  </a:cubicBezTo>
                  <a:lnTo>
                    <a:pt x="31" y="43"/>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44" name="文本框 43"/>
          <p:cNvSpPr txBox="1"/>
          <p:nvPr/>
        </p:nvSpPr>
        <p:spPr>
          <a:xfrm>
            <a:off x="231140" y="1317625"/>
            <a:ext cx="7796530" cy="5082540"/>
          </a:xfrm>
          <a:prstGeom prst="rect">
            <a:avLst/>
          </a:prstGeom>
          <a:noFill/>
        </p:spPr>
        <p:txBody>
          <a:bodyPr wrap="square" rtlCol="0">
            <a:spAutoFit/>
          </a:bodyPr>
          <a:p>
            <a:pPr algn="just" fontAlgn="auto">
              <a:lnSpc>
                <a:spcPts val="2780"/>
              </a:lnSpc>
            </a:pPr>
            <a:r>
              <a:rPr sz="2400"/>
              <a:t>Dear fellow students,</a:t>
            </a:r>
            <a:endParaRPr sz="2400"/>
          </a:p>
          <a:p>
            <a:pPr algn="just" fontAlgn="auto">
              <a:lnSpc>
                <a:spcPts val="2780"/>
              </a:lnSpc>
            </a:pPr>
            <a:r>
              <a:rPr lang="en-US" sz="2400"/>
              <a:t>   </a:t>
            </a:r>
            <a:r>
              <a:rPr sz="2400"/>
              <a:t>A severe and unexpected flood struck Henan in July this year, causing great damage to numerous people. Houses destroyed and plants ruined, </a:t>
            </a:r>
            <a:r>
              <a:rPr sz="2400">
                <a:solidFill>
                  <a:schemeClr val="accent4">
                    <a:lumMod val="50000"/>
                  </a:schemeClr>
                </a:solidFill>
              </a:rPr>
              <a:t>people in disaster areas are in desperate need of help</a:t>
            </a:r>
            <a:r>
              <a:rPr sz="2400"/>
              <a:t>. Therefore, </a:t>
            </a:r>
            <a:r>
              <a:rPr sz="2400">
                <a:solidFill>
                  <a:schemeClr val="accent4">
                    <a:lumMod val="50000"/>
                  </a:schemeClr>
                </a:solidFill>
              </a:rPr>
              <a:t>we feel it an obligation to donate our pocket money and clothes to them</a:t>
            </a:r>
            <a:r>
              <a:rPr sz="2400">
                <a:solidFill>
                  <a:schemeClr val="accent1">
                    <a:lumMod val="75000"/>
                  </a:schemeClr>
                </a:solidFill>
              </a:rPr>
              <a:t>. </a:t>
            </a:r>
            <a:endParaRPr sz="2400">
              <a:solidFill>
                <a:schemeClr val="accent1">
                  <a:lumMod val="75000"/>
                </a:schemeClr>
              </a:solidFill>
            </a:endParaRPr>
          </a:p>
          <a:p>
            <a:pPr algn="just" fontAlgn="auto">
              <a:lnSpc>
                <a:spcPts val="2780"/>
              </a:lnSpc>
            </a:pPr>
            <a:r>
              <a:rPr lang="en-US" sz="2400"/>
              <a:t>   </a:t>
            </a:r>
            <a:r>
              <a:rPr sz="2400"/>
              <a:t>Donated to people, </a:t>
            </a:r>
            <a:r>
              <a:rPr lang="en-US" sz="2400">
                <a:solidFill>
                  <a:srgbClr val="7030A0"/>
                </a:solidFill>
              </a:rPr>
              <a:t>t</a:t>
            </a:r>
            <a:r>
              <a:rPr sz="2400">
                <a:solidFill>
                  <a:srgbClr val="7030A0"/>
                </a:solidFill>
              </a:rPr>
              <a:t>he clothes can be put into full play, which corresponds with the environmental-friendly policy</a:t>
            </a:r>
            <a:r>
              <a:rPr sz="2400"/>
              <a:t>. Besides, </a:t>
            </a:r>
            <a:r>
              <a:rPr sz="2400">
                <a:solidFill>
                  <a:srgbClr val="7030A0"/>
                </a:solidFill>
              </a:rPr>
              <a:t>this donation does enhance our social responsibility and hopefully can help reli</a:t>
            </a:r>
            <a:r>
              <a:rPr lang="en-US" sz="2400">
                <a:solidFill>
                  <a:srgbClr val="7030A0"/>
                </a:solidFill>
              </a:rPr>
              <a:t>e</a:t>
            </a:r>
            <a:r>
              <a:rPr sz="2400">
                <a:solidFill>
                  <a:srgbClr val="7030A0"/>
                </a:solidFill>
              </a:rPr>
              <a:t>ve the mental suffering of the less fortunate</a:t>
            </a:r>
            <a:r>
              <a:rPr sz="2400"/>
              <a:t>.</a:t>
            </a:r>
            <a:endParaRPr sz="2400"/>
          </a:p>
          <a:p>
            <a:pPr algn="just" fontAlgn="auto">
              <a:lnSpc>
                <a:spcPts val="2780"/>
              </a:lnSpc>
            </a:pPr>
            <a:r>
              <a:rPr lang="en-US" sz="2400"/>
              <a:t>   </a:t>
            </a:r>
            <a:r>
              <a:rPr sz="2400">
                <a:solidFill>
                  <a:srgbClr val="C00000"/>
                </a:solidFill>
              </a:rPr>
              <a:t>Let’s take action and make a difference to the world. </a:t>
            </a:r>
            <a:endParaRPr sz="2400"/>
          </a:p>
          <a:p>
            <a:pPr algn="just" fontAlgn="auto">
              <a:lnSpc>
                <a:spcPts val="2780"/>
              </a:lnSpc>
            </a:pPr>
            <a:r>
              <a:rPr sz="2400"/>
              <a:t> </a:t>
            </a:r>
            <a:r>
              <a:rPr lang="en-US" sz="2400"/>
              <a:t>                                                         </a:t>
            </a:r>
            <a:r>
              <a:rPr sz="2400"/>
              <a:t>The Student Union</a:t>
            </a:r>
            <a:endParaRPr sz="2400"/>
          </a:p>
        </p:txBody>
      </p:sp>
      <p:sp>
        <p:nvSpPr>
          <p:cNvPr id="2" name="AutoShape 17"/>
          <p:cNvSpPr>
            <a:spLocks noChangeArrowheads="1"/>
          </p:cNvSpPr>
          <p:nvPr/>
        </p:nvSpPr>
        <p:spPr bwMode="auto">
          <a:xfrm>
            <a:off x="8510270" y="802640"/>
            <a:ext cx="3412490" cy="5016500"/>
          </a:xfrm>
          <a:prstGeom prst="roundRect">
            <a:avLst>
              <a:gd name="adj" fmla="val 4690"/>
            </a:avLst>
          </a:prstGeom>
          <a:noFill/>
          <a:ln w="12700">
            <a:solidFill>
              <a:srgbClr val="1F497D">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eaLnBrk="1" hangingPunct="1"/>
            <a:endParaRPr lang="zh-CN" altLang="en-US" sz="2400"/>
          </a:p>
        </p:txBody>
      </p:sp>
      <p:sp>
        <p:nvSpPr>
          <p:cNvPr id="3" name="AutoShape 18"/>
          <p:cNvSpPr>
            <a:spLocks noChangeArrowheads="1"/>
          </p:cNvSpPr>
          <p:nvPr/>
        </p:nvSpPr>
        <p:spPr bwMode="gray">
          <a:xfrm>
            <a:off x="9243060" y="524510"/>
            <a:ext cx="2063750" cy="492760"/>
          </a:xfrm>
          <a:prstGeom prst="roundRect">
            <a:avLst>
              <a:gd name="adj" fmla="val 50000"/>
            </a:avLst>
          </a:prstGeom>
          <a:solidFill>
            <a:srgbClr val="5A7F70"/>
          </a:solidFill>
          <a:ln w="9525">
            <a:noFill/>
            <a:round/>
          </a:ln>
          <a:effectLst/>
        </p:spPr>
        <p:txBody>
          <a:bodyPr wrap="none" anchor="ctr"/>
          <a:lstStyle/>
          <a:p>
            <a:pPr algn="ctr">
              <a:defRPr/>
            </a:pPr>
            <a:r>
              <a:rPr lang="en-US" altLang="zh-CN" sz="2400" b="1" dirty="0">
                <a:solidFill>
                  <a:sysClr val="window" lastClr="FFFFFF"/>
                </a:solidFill>
                <a:latin typeface="微软雅黑" panose="020B0503020204020204" charset="-122"/>
                <a:ea typeface="微软雅黑" panose="020B0503020204020204" charset="-122"/>
              </a:rPr>
              <a:t>“5C”</a:t>
            </a:r>
            <a:r>
              <a:rPr lang="zh-CN" altLang="en-US" sz="2400" b="1" dirty="0">
                <a:solidFill>
                  <a:sysClr val="window" lastClr="FFFFFF"/>
                </a:solidFill>
                <a:latin typeface="微软雅黑" panose="020B0503020204020204" charset="-122"/>
                <a:ea typeface="微软雅黑" panose="020B0503020204020204" charset="-122"/>
              </a:rPr>
              <a:t>点评</a:t>
            </a:r>
            <a:endParaRPr lang="zh-CN" altLang="en-US" sz="2400" b="1" dirty="0">
              <a:solidFill>
                <a:sysClr val="window" lastClr="FFFFFF"/>
              </a:solidFill>
              <a:latin typeface="微软雅黑" panose="020B0503020204020204" charset="-122"/>
              <a:ea typeface="微软雅黑" panose="020B0503020204020204" charset="-122"/>
            </a:endParaRPr>
          </a:p>
        </p:txBody>
      </p:sp>
      <p:sp>
        <p:nvSpPr>
          <p:cNvPr id="45" name="Text Box 10"/>
          <p:cNvSpPr txBox="1">
            <a:spLocks noChangeArrowheads="1"/>
          </p:cNvSpPr>
          <p:nvPr/>
        </p:nvSpPr>
        <p:spPr bwMode="auto">
          <a:xfrm>
            <a:off x="8538210" y="1166495"/>
            <a:ext cx="3355975" cy="4605655"/>
          </a:xfrm>
          <a:prstGeom prst="rect">
            <a:avLst/>
          </a:prstGeom>
          <a:noFill/>
          <a:ln w="9525">
            <a:noFill/>
            <a:miter lim="800000"/>
          </a:ln>
        </p:spPr>
        <p:txBody>
          <a:bodyPr wrap="square" lIns="45708" tIns="22854" rIns="45708" bIns="22854">
            <a:noAutofit/>
          </a:bodyPr>
          <a:lstStyle/>
          <a:p>
            <a:pPr lvl="0" algn="l">
              <a:lnSpc>
                <a:spcPct val="150000"/>
              </a:lnSpc>
              <a:defRPr/>
            </a:pPr>
            <a:r>
              <a:rPr b="1" dirty="0">
                <a:solidFill>
                  <a:schemeClr val="accent1">
                    <a:lumMod val="50000"/>
                  </a:schemeClr>
                </a:solidFill>
                <a:latin typeface="微软雅黑" panose="020B0503020204020204" charset="-122"/>
                <a:ea typeface="微软雅黑" panose="020B0503020204020204" charset="-122"/>
              </a:rPr>
              <a:t>内容完整，结构合理：</a:t>
            </a:r>
            <a:endParaRPr dirty="0">
              <a:solidFill>
                <a:schemeClr val="accent1">
                  <a:lumMod val="50000"/>
                </a:schemeClr>
              </a:solidFill>
              <a:latin typeface="微软雅黑" panose="020B0503020204020204" charset="-122"/>
              <a:ea typeface="微软雅黑" panose="020B0503020204020204" charset="-122"/>
            </a:endParaRPr>
          </a:p>
          <a:p>
            <a:pPr lvl="0" algn="l">
              <a:lnSpc>
                <a:spcPct val="150000"/>
              </a:lnSpc>
              <a:defRPr/>
            </a:pPr>
            <a:r>
              <a:rPr lang="en-US" altLang="zh-CN" dirty="0">
                <a:solidFill>
                  <a:schemeClr val="accent1">
                    <a:lumMod val="50000"/>
                  </a:schemeClr>
                </a:solidFill>
                <a:latin typeface="微软雅黑" panose="020B0503020204020204" charset="-122"/>
                <a:ea typeface="微软雅黑" panose="020B0503020204020204" charset="-122"/>
              </a:rPr>
              <a:t>   </a:t>
            </a:r>
            <a:r>
              <a:rPr lang="zh-CN" dirty="0">
                <a:solidFill>
                  <a:schemeClr val="accent1">
                    <a:lumMod val="50000"/>
                  </a:schemeClr>
                </a:solidFill>
                <a:latin typeface="微软雅黑" panose="020B0503020204020204" charset="-122"/>
                <a:ea typeface="微软雅黑" panose="020B0503020204020204" charset="-122"/>
              </a:rPr>
              <a:t>习作</a:t>
            </a:r>
            <a:r>
              <a:rPr dirty="0">
                <a:solidFill>
                  <a:schemeClr val="accent1">
                    <a:lumMod val="50000"/>
                  </a:schemeClr>
                </a:solidFill>
                <a:latin typeface="微软雅黑" panose="020B0503020204020204" charset="-122"/>
                <a:ea typeface="微软雅黑" panose="020B0503020204020204" charset="-122"/>
              </a:rPr>
              <a:t>者严格按照题目要求，精细构思，抓住要点，</a:t>
            </a:r>
            <a:r>
              <a:rPr dirty="0">
                <a:solidFill>
                  <a:schemeClr val="accent4">
                    <a:lumMod val="50000"/>
                  </a:schemeClr>
                </a:solidFill>
                <a:latin typeface="微软雅黑" panose="020B0503020204020204" charset="-122"/>
                <a:ea typeface="微软雅黑" panose="020B0503020204020204" charset="-122"/>
              </a:rPr>
              <a:t>第一段交代写信背景, 说明倡议原因</a:t>
            </a:r>
            <a:r>
              <a:rPr lang="en-US" dirty="0">
                <a:solidFill>
                  <a:schemeClr val="accent4">
                    <a:lumMod val="50000"/>
                  </a:schemeClr>
                </a:solidFill>
                <a:latin typeface="微软雅黑" panose="020B0503020204020204" charset="-122"/>
                <a:ea typeface="微软雅黑" panose="020B0503020204020204" charset="-122"/>
              </a:rPr>
              <a:t>(</a:t>
            </a:r>
            <a:r>
              <a:rPr lang="zh-CN" altLang="en-US" dirty="0">
                <a:solidFill>
                  <a:schemeClr val="accent4">
                    <a:lumMod val="50000"/>
                  </a:schemeClr>
                </a:solidFill>
                <a:latin typeface="微软雅黑" panose="020B0503020204020204" charset="-122"/>
                <a:ea typeface="微软雅黑" panose="020B0503020204020204" charset="-122"/>
              </a:rPr>
              <a:t>灾情严重</a:t>
            </a:r>
            <a:r>
              <a:rPr lang="en-US" dirty="0">
                <a:solidFill>
                  <a:schemeClr val="accent4">
                    <a:lumMod val="50000"/>
                  </a:schemeClr>
                </a:solidFill>
                <a:latin typeface="微软雅黑" panose="020B0503020204020204" charset="-122"/>
                <a:ea typeface="微软雅黑" panose="020B0503020204020204" charset="-122"/>
              </a:rPr>
              <a:t>), </a:t>
            </a:r>
            <a:r>
              <a:rPr lang="zh-CN" altLang="en-US" dirty="0">
                <a:solidFill>
                  <a:schemeClr val="accent4">
                    <a:lumMod val="50000"/>
                  </a:schemeClr>
                </a:solidFill>
                <a:latin typeface="微软雅黑" panose="020B0503020204020204" charset="-122"/>
                <a:ea typeface="微软雅黑" panose="020B0503020204020204" charset="-122"/>
              </a:rPr>
              <a:t>所以</a:t>
            </a:r>
            <a:r>
              <a:rPr lang="zh-CN" dirty="0">
                <a:solidFill>
                  <a:schemeClr val="accent4">
                    <a:lumMod val="50000"/>
                  </a:schemeClr>
                </a:solidFill>
                <a:latin typeface="微软雅黑" panose="020B0503020204020204" charset="-122"/>
                <a:ea typeface="微软雅黑" panose="020B0503020204020204" charset="-122"/>
              </a:rPr>
              <a:t>发出号召。是作者的神来之笔，自然地发出倡议</a:t>
            </a:r>
            <a:r>
              <a:rPr dirty="0">
                <a:solidFill>
                  <a:schemeClr val="accent1">
                    <a:lumMod val="50000"/>
                  </a:schemeClr>
                </a:solidFill>
                <a:latin typeface="微软雅黑" panose="020B0503020204020204" charset="-122"/>
                <a:ea typeface="微软雅黑" panose="020B0503020204020204" charset="-122"/>
              </a:rPr>
              <a:t>；→</a:t>
            </a:r>
            <a:r>
              <a:rPr dirty="0">
                <a:solidFill>
                  <a:srgbClr val="7030A0"/>
                </a:solidFill>
                <a:latin typeface="微软雅黑" panose="020B0503020204020204" charset="-122"/>
                <a:ea typeface="微软雅黑" panose="020B0503020204020204" charset="-122"/>
              </a:rPr>
              <a:t>第二段</a:t>
            </a:r>
            <a:r>
              <a:rPr lang="zh-CN" dirty="0">
                <a:solidFill>
                  <a:srgbClr val="7030A0"/>
                </a:solidFill>
                <a:latin typeface="微软雅黑" panose="020B0503020204020204" charset="-122"/>
                <a:ea typeface="微软雅黑" panose="020B0503020204020204" charset="-122"/>
              </a:rPr>
              <a:t>阐明</a:t>
            </a:r>
            <a:r>
              <a:rPr dirty="0">
                <a:solidFill>
                  <a:srgbClr val="7030A0"/>
                </a:solidFill>
                <a:latin typeface="微软雅黑" panose="020B0503020204020204" charset="-122"/>
                <a:ea typeface="微软雅黑" panose="020B0503020204020204" charset="-122"/>
              </a:rPr>
              <a:t>捐赠活动的意义</a:t>
            </a:r>
            <a:r>
              <a:rPr lang="zh-CN" dirty="0">
                <a:solidFill>
                  <a:srgbClr val="7030A0"/>
                </a:solidFill>
                <a:latin typeface="微软雅黑" panose="020B0503020204020204" charset="-122"/>
                <a:ea typeface="微软雅黑" panose="020B0503020204020204" charset="-122"/>
              </a:rPr>
              <a:t>，极具说服力</a:t>
            </a:r>
            <a:r>
              <a:rPr dirty="0">
                <a:solidFill>
                  <a:schemeClr val="accent1">
                    <a:lumMod val="50000"/>
                  </a:schemeClr>
                </a:solidFill>
                <a:latin typeface="微软雅黑" panose="020B0503020204020204" charset="-122"/>
                <a:ea typeface="微软雅黑" panose="020B0503020204020204" charset="-122"/>
              </a:rPr>
              <a:t>；→</a:t>
            </a:r>
            <a:r>
              <a:rPr dirty="0">
                <a:solidFill>
                  <a:srgbClr val="C00000"/>
                </a:solidFill>
                <a:latin typeface="微软雅黑" panose="020B0503020204020204" charset="-122"/>
                <a:ea typeface="微软雅黑" panose="020B0503020204020204" charset="-122"/>
              </a:rPr>
              <a:t>第三段再次呼吁和动员，</a:t>
            </a:r>
            <a:r>
              <a:rPr lang="zh-CN" dirty="0">
                <a:solidFill>
                  <a:srgbClr val="C00000"/>
                </a:solidFill>
                <a:latin typeface="微软雅黑" panose="020B0503020204020204" charset="-122"/>
                <a:ea typeface="微软雅黑" panose="020B0503020204020204" charset="-122"/>
              </a:rPr>
              <a:t>简短明了，铿锵有力</a:t>
            </a:r>
            <a:r>
              <a:rPr lang="zh-CN" dirty="0">
                <a:solidFill>
                  <a:schemeClr val="accent1">
                    <a:lumMod val="50000"/>
                  </a:schemeClr>
                </a:solidFill>
                <a:latin typeface="微软雅黑" panose="020B0503020204020204" charset="-122"/>
                <a:ea typeface="微软雅黑" panose="020B0503020204020204" charset="-122"/>
              </a:rPr>
              <a:t>。</a:t>
            </a:r>
            <a:endParaRPr lang="zh-CN" dirty="0">
              <a:solidFill>
                <a:schemeClr val="accent1">
                  <a:lumMod val="50000"/>
                </a:schemeClr>
              </a:solidFill>
              <a:latin typeface="微软雅黑" panose="020B0503020204020204" charset="-122"/>
              <a:ea typeface="微软雅黑" panose="020B0503020204020204" charset="-122"/>
            </a:endParaRPr>
          </a:p>
          <a:p>
            <a:pPr lvl="0" algn="l">
              <a:lnSpc>
                <a:spcPct val="150000"/>
              </a:lnSpc>
              <a:defRPr/>
            </a:pPr>
            <a:r>
              <a:rPr lang="zh-CN" dirty="0">
                <a:solidFill>
                  <a:schemeClr val="accent1">
                    <a:lumMod val="50000"/>
                  </a:schemeClr>
                </a:solidFill>
                <a:latin typeface="微软雅黑" panose="020B0503020204020204" charset="-122"/>
                <a:ea typeface="微软雅黑" panose="020B0503020204020204" charset="-122"/>
              </a:rPr>
              <a:t> </a:t>
            </a:r>
            <a:r>
              <a:rPr lang="en-US" altLang="zh-CN" dirty="0">
                <a:solidFill>
                  <a:schemeClr val="accent1">
                    <a:lumMod val="50000"/>
                  </a:schemeClr>
                </a:solidFill>
                <a:latin typeface="微软雅黑" panose="020B0503020204020204" charset="-122"/>
                <a:ea typeface="微软雅黑" panose="020B0503020204020204" charset="-122"/>
              </a:rPr>
              <a:t>   </a:t>
            </a:r>
            <a:r>
              <a:rPr lang="zh-CN" altLang="en-US" dirty="0">
                <a:solidFill>
                  <a:schemeClr val="accent1">
                    <a:lumMod val="50000"/>
                  </a:schemeClr>
                </a:solidFill>
                <a:latin typeface="微软雅黑" panose="020B0503020204020204" charset="-122"/>
                <a:ea typeface="微软雅黑" panose="020B0503020204020204" charset="-122"/>
              </a:rPr>
              <a:t>全篇</a:t>
            </a:r>
            <a:r>
              <a:rPr dirty="0">
                <a:solidFill>
                  <a:schemeClr val="accent1">
                    <a:lumMod val="50000"/>
                  </a:schemeClr>
                </a:solidFill>
                <a:latin typeface="微软雅黑" panose="020B0503020204020204" charset="-122"/>
                <a:ea typeface="微软雅黑" panose="020B0503020204020204" charset="-122"/>
              </a:rPr>
              <a:t>要点齐全，层层推进，形成了有效得体交际。</a:t>
            </a:r>
            <a:endParaRPr dirty="0">
              <a:solidFill>
                <a:schemeClr val="accent1">
                  <a:lumMod val="50000"/>
                </a:schemeClr>
              </a:solidFill>
              <a:latin typeface="微软雅黑" panose="020B0503020204020204" charset="-122"/>
              <a:ea typeface="微软雅黑" panose="020B0503020204020204" charset="-122"/>
            </a:endParaRPr>
          </a:p>
        </p:txBody>
      </p:sp>
      <p:sp>
        <p:nvSpPr>
          <p:cNvPr id="47" name="圆角矩形 46"/>
          <p:cNvSpPr/>
          <p:nvPr/>
        </p:nvSpPr>
        <p:spPr>
          <a:xfrm>
            <a:off x="319405" y="2107565"/>
            <a:ext cx="7707630" cy="1638300"/>
          </a:xfrm>
          <a:prstGeom prst="round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圆角矩形 45"/>
          <p:cNvSpPr/>
          <p:nvPr/>
        </p:nvSpPr>
        <p:spPr>
          <a:xfrm>
            <a:off x="10611485" y="2926715"/>
            <a:ext cx="1261745" cy="412750"/>
          </a:xfrm>
          <a:prstGeom prst="round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圆角矩形 47"/>
          <p:cNvSpPr/>
          <p:nvPr/>
        </p:nvSpPr>
        <p:spPr>
          <a:xfrm>
            <a:off x="8610600" y="3339465"/>
            <a:ext cx="2514600" cy="406400"/>
          </a:xfrm>
          <a:prstGeom prst="round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down)">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ppt_x"/>
                                          </p:val>
                                        </p:tav>
                                        <p:tav tm="100000">
                                          <p:val>
                                            <p:strVal val="#ppt_x"/>
                                          </p:val>
                                        </p:tav>
                                      </p:tavLst>
                                    </p:anim>
                                    <p:anim calcmode="lin" valueType="num">
                                      <p:cBhvr additive="base">
                                        <p:cTn id="26" dur="500" fill="hold"/>
                                        <p:tgtEl>
                                          <p:spTgt spid="4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500" fill="hold"/>
                                        <p:tgtEl>
                                          <p:spTgt spid="46"/>
                                        </p:tgtEl>
                                        <p:attrNameLst>
                                          <p:attrName>ppt_x</p:attrName>
                                        </p:attrNameLst>
                                      </p:cBhvr>
                                      <p:tavLst>
                                        <p:tav tm="0">
                                          <p:val>
                                            <p:strVal val="#ppt_x"/>
                                          </p:val>
                                        </p:tav>
                                        <p:tav tm="100000">
                                          <p:val>
                                            <p:strVal val="#ppt_x"/>
                                          </p:val>
                                        </p:tav>
                                      </p:tavLst>
                                    </p:anim>
                                    <p:anim calcmode="lin" valueType="num">
                                      <p:cBhvr additive="base">
                                        <p:cTn id="30" dur="500" fill="hold"/>
                                        <p:tgtEl>
                                          <p:spTgt spid="4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ppt_x"/>
                                          </p:val>
                                        </p:tav>
                                        <p:tav tm="100000">
                                          <p:val>
                                            <p:strVal val="#ppt_x"/>
                                          </p:val>
                                        </p:tav>
                                      </p:tavLst>
                                    </p:anim>
                                    <p:anim calcmode="lin" valueType="num">
                                      <p:cBhvr additive="base">
                                        <p:cTn id="3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 grpId="0" bldLvl="0" animBg="1"/>
      <p:bldP spid="3" grpId="0" bldLvl="0" animBg="1"/>
      <p:bldP spid="45" grpId="0"/>
      <p:bldP spid="47" grpId="0" bldLvl="0" animBg="1"/>
      <p:bldP spid="47" grpId="1" animBg="1"/>
      <p:bldP spid="46" grpId="0" bldLvl="0" animBg="1"/>
      <p:bldP spid="46" grpId="1" animBg="1"/>
      <p:bldP spid="48" grpId="0" bldLvl="0" animBg="1"/>
      <p:bldP spid="4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
          <p:cNvGrpSpPr>
            <a:grpSpLocks noChangeAspect="1"/>
          </p:cNvGrpSpPr>
          <p:nvPr/>
        </p:nvGrpSpPr>
        <p:grpSpPr>
          <a:xfrm>
            <a:off x="10619986" y="5473771"/>
            <a:ext cx="1387863" cy="1224844"/>
            <a:chOff x="3835400" y="1025525"/>
            <a:chExt cx="5000626" cy="4413250"/>
          </a:xfrm>
        </p:grpSpPr>
        <p:sp>
          <p:nvSpPr>
            <p:cNvPr id="6" name="任意多边形 4"/>
            <p:cNvSpPr/>
            <p:nvPr/>
          </p:nvSpPr>
          <p:spPr bwMode="auto">
            <a:xfrm>
              <a:off x="4878388" y="1025525"/>
              <a:ext cx="3957638" cy="2763838"/>
            </a:xfrm>
            <a:custGeom>
              <a:avLst/>
              <a:gdLst>
                <a:gd name="T0" fmla="*/ 11 w 2947"/>
                <a:gd name="T1" fmla="*/ 1244 h 2058"/>
                <a:gd name="T2" fmla="*/ 1208 w 2947"/>
                <a:gd name="T3" fmla="*/ 2058 h 2058"/>
                <a:gd name="T4" fmla="*/ 2439 w 2947"/>
                <a:gd name="T5" fmla="*/ 1244 h 2058"/>
                <a:gd name="T6" fmla="*/ 1225 w 2947"/>
                <a:gd name="T7" fmla="*/ 514 h 2058"/>
                <a:gd name="T8" fmla="*/ 11 w 2947"/>
                <a:gd name="T9" fmla="*/ 1244 h 2058"/>
              </a:gdLst>
              <a:ahLst/>
              <a:cxnLst>
                <a:cxn ang="0">
                  <a:pos x="T0" y="T1"/>
                </a:cxn>
                <a:cxn ang="0">
                  <a:pos x="T2" y="T3"/>
                </a:cxn>
                <a:cxn ang="0">
                  <a:pos x="T4" y="T5"/>
                </a:cxn>
                <a:cxn ang="0">
                  <a:pos x="T6" y="T7"/>
                </a:cxn>
                <a:cxn ang="0">
                  <a:pos x="T8" y="T9"/>
                </a:cxn>
              </a:cxnLst>
              <a:rect l="0" t="0" r="r" b="b"/>
              <a:pathLst>
                <a:path w="2947" h="2058">
                  <a:moveTo>
                    <a:pt x="11" y="1244"/>
                  </a:moveTo>
                  <a:cubicBezTo>
                    <a:pt x="0" y="1647"/>
                    <a:pt x="538" y="2058"/>
                    <a:pt x="1208" y="2058"/>
                  </a:cubicBezTo>
                  <a:cubicBezTo>
                    <a:pt x="1879" y="2058"/>
                    <a:pt x="2947" y="1263"/>
                    <a:pt x="2439" y="1244"/>
                  </a:cubicBezTo>
                  <a:cubicBezTo>
                    <a:pt x="1462" y="1205"/>
                    <a:pt x="1127" y="800"/>
                    <a:pt x="1225" y="514"/>
                  </a:cubicBezTo>
                  <a:cubicBezTo>
                    <a:pt x="1401" y="0"/>
                    <a:pt x="32" y="450"/>
                    <a:pt x="11" y="1244"/>
                  </a:cubicBez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 name="任意多边形 5"/>
            <p:cNvSpPr/>
            <p:nvPr/>
          </p:nvSpPr>
          <p:spPr bwMode="auto">
            <a:xfrm>
              <a:off x="6064250" y="2247900"/>
              <a:ext cx="26988" cy="25400"/>
            </a:xfrm>
            <a:custGeom>
              <a:avLst/>
              <a:gdLst>
                <a:gd name="T0" fmla="*/ 17 w 17"/>
                <a:gd name="T1" fmla="*/ 11 h 16"/>
                <a:gd name="T2" fmla="*/ 10 w 17"/>
                <a:gd name="T3" fmla="*/ 7 h 16"/>
                <a:gd name="T4" fmla="*/ 14 w 17"/>
                <a:gd name="T5" fmla="*/ 0 h 16"/>
                <a:gd name="T6" fmla="*/ 13 w 17"/>
                <a:gd name="T7" fmla="*/ 0 h 16"/>
                <a:gd name="T8" fmla="*/ 9 w 17"/>
                <a:gd name="T9" fmla="*/ 6 h 16"/>
                <a:gd name="T10" fmla="*/ 1 w 17"/>
                <a:gd name="T11" fmla="*/ 2 h 16"/>
                <a:gd name="T12" fmla="*/ 0 w 17"/>
                <a:gd name="T13" fmla="*/ 4 h 16"/>
                <a:gd name="T14" fmla="*/ 7 w 17"/>
                <a:gd name="T15" fmla="*/ 8 h 16"/>
                <a:gd name="T16" fmla="*/ 3 w 17"/>
                <a:gd name="T17" fmla="*/ 15 h 16"/>
                <a:gd name="T18" fmla="*/ 4 w 17"/>
                <a:gd name="T19" fmla="*/ 16 h 16"/>
                <a:gd name="T20" fmla="*/ 9 w 17"/>
                <a:gd name="T21" fmla="*/ 9 h 16"/>
                <a:gd name="T22" fmla="*/ 16 w 17"/>
                <a:gd name="T23" fmla="*/ 14 h 16"/>
                <a:gd name="T24" fmla="*/ 17 w 17"/>
                <a:gd name="T25"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17" y="11"/>
                  </a:moveTo>
                  <a:lnTo>
                    <a:pt x="10" y="7"/>
                  </a:lnTo>
                  <a:lnTo>
                    <a:pt x="14" y="0"/>
                  </a:lnTo>
                  <a:lnTo>
                    <a:pt x="13" y="0"/>
                  </a:lnTo>
                  <a:lnTo>
                    <a:pt x="9" y="6"/>
                  </a:lnTo>
                  <a:lnTo>
                    <a:pt x="1" y="2"/>
                  </a:lnTo>
                  <a:lnTo>
                    <a:pt x="0" y="4"/>
                  </a:lnTo>
                  <a:lnTo>
                    <a:pt x="7" y="8"/>
                  </a:lnTo>
                  <a:lnTo>
                    <a:pt x="3" y="15"/>
                  </a:lnTo>
                  <a:lnTo>
                    <a:pt x="4" y="16"/>
                  </a:lnTo>
                  <a:lnTo>
                    <a:pt x="9" y="9"/>
                  </a:lnTo>
                  <a:lnTo>
                    <a:pt x="16" y="14"/>
                  </a:lnTo>
                  <a:lnTo>
                    <a:pt x="17" y="11"/>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 name="任意多边形 6"/>
            <p:cNvSpPr/>
            <p:nvPr/>
          </p:nvSpPr>
          <p:spPr bwMode="auto">
            <a:xfrm>
              <a:off x="6881813" y="3041650"/>
              <a:ext cx="25400" cy="26988"/>
            </a:xfrm>
            <a:custGeom>
              <a:avLst/>
              <a:gdLst>
                <a:gd name="T0" fmla="*/ 16 w 16"/>
                <a:gd name="T1" fmla="*/ 12 h 17"/>
                <a:gd name="T2" fmla="*/ 10 w 16"/>
                <a:gd name="T3" fmla="*/ 8 h 17"/>
                <a:gd name="T4" fmla="*/ 14 w 16"/>
                <a:gd name="T5" fmla="*/ 1 h 17"/>
                <a:gd name="T6" fmla="*/ 12 w 16"/>
                <a:gd name="T7" fmla="*/ 0 h 17"/>
                <a:gd name="T8" fmla="*/ 8 w 16"/>
                <a:gd name="T9" fmla="*/ 7 h 17"/>
                <a:gd name="T10" fmla="*/ 0 w 16"/>
                <a:gd name="T11" fmla="*/ 3 h 17"/>
                <a:gd name="T12" fmla="*/ 0 w 16"/>
                <a:gd name="T13" fmla="*/ 5 h 17"/>
                <a:gd name="T14" fmla="*/ 6 w 16"/>
                <a:gd name="T15" fmla="*/ 9 h 17"/>
                <a:gd name="T16" fmla="*/ 2 w 16"/>
                <a:gd name="T17" fmla="*/ 16 h 17"/>
                <a:gd name="T18" fmla="*/ 4 w 16"/>
                <a:gd name="T19" fmla="*/ 17 h 17"/>
                <a:gd name="T20" fmla="*/ 8 w 16"/>
                <a:gd name="T21" fmla="*/ 10 h 17"/>
                <a:gd name="T22" fmla="*/ 16 w 16"/>
                <a:gd name="T23" fmla="*/ 15 h 17"/>
                <a:gd name="T24" fmla="*/ 16 w 1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7">
                  <a:moveTo>
                    <a:pt x="16" y="12"/>
                  </a:moveTo>
                  <a:lnTo>
                    <a:pt x="10" y="8"/>
                  </a:lnTo>
                  <a:lnTo>
                    <a:pt x="14" y="1"/>
                  </a:lnTo>
                  <a:lnTo>
                    <a:pt x="12" y="0"/>
                  </a:lnTo>
                  <a:lnTo>
                    <a:pt x="8" y="7"/>
                  </a:lnTo>
                  <a:lnTo>
                    <a:pt x="0" y="3"/>
                  </a:lnTo>
                  <a:lnTo>
                    <a:pt x="0" y="5"/>
                  </a:lnTo>
                  <a:lnTo>
                    <a:pt x="6" y="9"/>
                  </a:lnTo>
                  <a:lnTo>
                    <a:pt x="2" y="16"/>
                  </a:lnTo>
                  <a:lnTo>
                    <a:pt x="4" y="17"/>
                  </a:lnTo>
                  <a:lnTo>
                    <a:pt x="8" y="10"/>
                  </a:lnTo>
                  <a:lnTo>
                    <a:pt x="16" y="15"/>
                  </a:lnTo>
                  <a:lnTo>
                    <a:pt x="16"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 name="任意多边形 7"/>
            <p:cNvSpPr/>
            <p:nvPr/>
          </p:nvSpPr>
          <p:spPr bwMode="auto">
            <a:xfrm>
              <a:off x="5559425" y="2944813"/>
              <a:ext cx="26988" cy="26988"/>
            </a:xfrm>
            <a:custGeom>
              <a:avLst/>
              <a:gdLst>
                <a:gd name="T0" fmla="*/ 17 w 17"/>
                <a:gd name="T1" fmla="*/ 12 h 17"/>
                <a:gd name="T2" fmla="*/ 10 w 17"/>
                <a:gd name="T3" fmla="*/ 8 h 17"/>
                <a:gd name="T4" fmla="*/ 14 w 17"/>
                <a:gd name="T5" fmla="*/ 1 h 17"/>
                <a:gd name="T6" fmla="*/ 13 w 17"/>
                <a:gd name="T7" fmla="*/ 0 h 17"/>
                <a:gd name="T8" fmla="*/ 8 w 17"/>
                <a:gd name="T9" fmla="*/ 7 h 17"/>
                <a:gd name="T10" fmla="*/ 1 w 17"/>
                <a:gd name="T11" fmla="*/ 3 h 17"/>
                <a:gd name="T12" fmla="*/ 0 w 17"/>
                <a:gd name="T13" fmla="*/ 5 h 17"/>
                <a:gd name="T14" fmla="*/ 7 w 17"/>
                <a:gd name="T15" fmla="*/ 9 h 17"/>
                <a:gd name="T16" fmla="*/ 3 w 17"/>
                <a:gd name="T17" fmla="*/ 16 h 17"/>
                <a:gd name="T18" fmla="*/ 4 w 17"/>
                <a:gd name="T19" fmla="*/ 17 h 17"/>
                <a:gd name="T20" fmla="*/ 8 w 17"/>
                <a:gd name="T21" fmla="*/ 10 h 17"/>
                <a:gd name="T22" fmla="*/ 16 w 17"/>
                <a:gd name="T23" fmla="*/ 15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8"/>
                  </a:lnTo>
                  <a:lnTo>
                    <a:pt x="14" y="1"/>
                  </a:lnTo>
                  <a:lnTo>
                    <a:pt x="13" y="0"/>
                  </a:lnTo>
                  <a:lnTo>
                    <a:pt x="8" y="7"/>
                  </a:lnTo>
                  <a:lnTo>
                    <a:pt x="1" y="3"/>
                  </a:lnTo>
                  <a:lnTo>
                    <a:pt x="0" y="5"/>
                  </a:lnTo>
                  <a:lnTo>
                    <a:pt x="7" y="9"/>
                  </a:lnTo>
                  <a:lnTo>
                    <a:pt x="3" y="16"/>
                  </a:lnTo>
                  <a:lnTo>
                    <a:pt x="4" y="17"/>
                  </a:lnTo>
                  <a:lnTo>
                    <a:pt x="8" y="10"/>
                  </a:lnTo>
                  <a:lnTo>
                    <a:pt x="16" y="15"/>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 name="任意多边形 8"/>
            <p:cNvSpPr/>
            <p:nvPr/>
          </p:nvSpPr>
          <p:spPr bwMode="auto">
            <a:xfrm>
              <a:off x="6548438" y="3460750"/>
              <a:ext cx="26988" cy="26988"/>
            </a:xfrm>
            <a:custGeom>
              <a:avLst/>
              <a:gdLst>
                <a:gd name="T0" fmla="*/ 17 w 17"/>
                <a:gd name="T1" fmla="*/ 12 h 17"/>
                <a:gd name="T2" fmla="*/ 10 w 17"/>
                <a:gd name="T3" fmla="*/ 8 h 17"/>
                <a:gd name="T4" fmla="*/ 14 w 17"/>
                <a:gd name="T5" fmla="*/ 1 h 17"/>
                <a:gd name="T6" fmla="*/ 12 w 17"/>
                <a:gd name="T7" fmla="*/ 0 h 17"/>
                <a:gd name="T8" fmla="*/ 8 w 17"/>
                <a:gd name="T9" fmla="*/ 7 h 17"/>
                <a:gd name="T10" fmla="*/ 1 w 17"/>
                <a:gd name="T11" fmla="*/ 3 h 17"/>
                <a:gd name="T12" fmla="*/ 0 w 17"/>
                <a:gd name="T13" fmla="*/ 5 h 17"/>
                <a:gd name="T14" fmla="*/ 6 w 17"/>
                <a:gd name="T15" fmla="*/ 9 h 17"/>
                <a:gd name="T16" fmla="*/ 2 w 17"/>
                <a:gd name="T17" fmla="*/ 16 h 17"/>
                <a:gd name="T18" fmla="*/ 4 w 17"/>
                <a:gd name="T19" fmla="*/ 17 h 17"/>
                <a:gd name="T20" fmla="*/ 8 w 17"/>
                <a:gd name="T21" fmla="*/ 10 h 17"/>
                <a:gd name="T22" fmla="*/ 16 w 17"/>
                <a:gd name="T23" fmla="*/ 15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8"/>
                  </a:lnTo>
                  <a:lnTo>
                    <a:pt x="14" y="1"/>
                  </a:lnTo>
                  <a:lnTo>
                    <a:pt x="12" y="0"/>
                  </a:lnTo>
                  <a:lnTo>
                    <a:pt x="8" y="7"/>
                  </a:lnTo>
                  <a:lnTo>
                    <a:pt x="1" y="3"/>
                  </a:lnTo>
                  <a:lnTo>
                    <a:pt x="0" y="5"/>
                  </a:lnTo>
                  <a:lnTo>
                    <a:pt x="6" y="9"/>
                  </a:lnTo>
                  <a:lnTo>
                    <a:pt x="2" y="16"/>
                  </a:lnTo>
                  <a:lnTo>
                    <a:pt x="4" y="17"/>
                  </a:lnTo>
                  <a:lnTo>
                    <a:pt x="8" y="10"/>
                  </a:lnTo>
                  <a:lnTo>
                    <a:pt x="16" y="15"/>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 name="任意多边形 9"/>
            <p:cNvSpPr/>
            <p:nvPr/>
          </p:nvSpPr>
          <p:spPr bwMode="auto">
            <a:xfrm>
              <a:off x="5629275" y="3262313"/>
              <a:ext cx="26988" cy="26988"/>
            </a:xfrm>
            <a:custGeom>
              <a:avLst/>
              <a:gdLst>
                <a:gd name="T0" fmla="*/ 17 w 17"/>
                <a:gd name="T1" fmla="*/ 12 h 17"/>
                <a:gd name="T2" fmla="*/ 10 w 17"/>
                <a:gd name="T3" fmla="*/ 8 h 17"/>
                <a:gd name="T4" fmla="*/ 14 w 17"/>
                <a:gd name="T5" fmla="*/ 1 h 17"/>
                <a:gd name="T6" fmla="*/ 13 w 17"/>
                <a:gd name="T7" fmla="*/ 0 h 17"/>
                <a:gd name="T8" fmla="*/ 8 w 17"/>
                <a:gd name="T9" fmla="*/ 7 h 17"/>
                <a:gd name="T10" fmla="*/ 1 w 17"/>
                <a:gd name="T11" fmla="*/ 3 h 17"/>
                <a:gd name="T12" fmla="*/ 0 w 17"/>
                <a:gd name="T13" fmla="*/ 4 h 17"/>
                <a:gd name="T14" fmla="*/ 7 w 17"/>
                <a:gd name="T15" fmla="*/ 9 h 17"/>
                <a:gd name="T16" fmla="*/ 3 w 17"/>
                <a:gd name="T17" fmla="*/ 15 h 17"/>
                <a:gd name="T18" fmla="*/ 4 w 17"/>
                <a:gd name="T19" fmla="*/ 17 h 17"/>
                <a:gd name="T20" fmla="*/ 8 w 17"/>
                <a:gd name="T21" fmla="*/ 9 h 17"/>
                <a:gd name="T22" fmla="*/ 16 w 17"/>
                <a:gd name="T23" fmla="*/ 15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8"/>
                  </a:lnTo>
                  <a:lnTo>
                    <a:pt x="14" y="1"/>
                  </a:lnTo>
                  <a:lnTo>
                    <a:pt x="13" y="0"/>
                  </a:lnTo>
                  <a:lnTo>
                    <a:pt x="8" y="7"/>
                  </a:lnTo>
                  <a:lnTo>
                    <a:pt x="1" y="3"/>
                  </a:lnTo>
                  <a:lnTo>
                    <a:pt x="0" y="4"/>
                  </a:lnTo>
                  <a:lnTo>
                    <a:pt x="7" y="9"/>
                  </a:lnTo>
                  <a:lnTo>
                    <a:pt x="3" y="15"/>
                  </a:lnTo>
                  <a:lnTo>
                    <a:pt x="4" y="17"/>
                  </a:lnTo>
                  <a:lnTo>
                    <a:pt x="8" y="9"/>
                  </a:lnTo>
                  <a:lnTo>
                    <a:pt x="16" y="15"/>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 name="任意多边形 10"/>
            <p:cNvSpPr/>
            <p:nvPr/>
          </p:nvSpPr>
          <p:spPr bwMode="auto">
            <a:xfrm>
              <a:off x="7842250" y="2998788"/>
              <a:ext cx="26988" cy="26988"/>
            </a:xfrm>
            <a:custGeom>
              <a:avLst/>
              <a:gdLst>
                <a:gd name="T0" fmla="*/ 17 w 17"/>
                <a:gd name="T1" fmla="*/ 12 h 17"/>
                <a:gd name="T2" fmla="*/ 10 w 17"/>
                <a:gd name="T3" fmla="*/ 8 h 17"/>
                <a:gd name="T4" fmla="*/ 15 w 17"/>
                <a:gd name="T5" fmla="*/ 1 h 17"/>
                <a:gd name="T6" fmla="*/ 13 w 17"/>
                <a:gd name="T7" fmla="*/ 0 h 17"/>
                <a:gd name="T8" fmla="*/ 9 w 17"/>
                <a:gd name="T9" fmla="*/ 7 h 17"/>
                <a:gd name="T10" fmla="*/ 1 w 17"/>
                <a:gd name="T11" fmla="*/ 3 h 17"/>
                <a:gd name="T12" fmla="*/ 0 w 17"/>
                <a:gd name="T13" fmla="*/ 5 h 17"/>
                <a:gd name="T14" fmla="*/ 7 w 17"/>
                <a:gd name="T15" fmla="*/ 9 h 17"/>
                <a:gd name="T16" fmla="*/ 3 w 17"/>
                <a:gd name="T17" fmla="*/ 16 h 17"/>
                <a:gd name="T18" fmla="*/ 5 w 17"/>
                <a:gd name="T19" fmla="*/ 17 h 17"/>
                <a:gd name="T20" fmla="*/ 9 w 17"/>
                <a:gd name="T21" fmla="*/ 10 h 17"/>
                <a:gd name="T22" fmla="*/ 16 w 17"/>
                <a:gd name="T23" fmla="*/ 15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8"/>
                  </a:lnTo>
                  <a:lnTo>
                    <a:pt x="15" y="1"/>
                  </a:lnTo>
                  <a:lnTo>
                    <a:pt x="13" y="0"/>
                  </a:lnTo>
                  <a:lnTo>
                    <a:pt x="9" y="7"/>
                  </a:lnTo>
                  <a:lnTo>
                    <a:pt x="1" y="3"/>
                  </a:lnTo>
                  <a:lnTo>
                    <a:pt x="0" y="5"/>
                  </a:lnTo>
                  <a:lnTo>
                    <a:pt x="7" y="9"/>
                  </a:lnTo>
                  <a:lnTo>
                    <a:pt x="3" y="16"/>
                  </a:lnTo>
                  <a:lnTo>
                    <a:pt x="5" y="17"/>
                  </a:lnTo>
                  <a:lnTo>
                    <a:pt x="9" y="10"/>
                  </a:lnTo>
                  <a:lnTo>
                    <a:pt x="16" y="15"/>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 name="任意多边形 11"/>
            <p:cNvSpPr/>
            <p:nvPr/>
          </p:nvSpPr>
          <p:spPr bwMode="auto">
            <a:xfrm>
              <a:off x="5403850" y="2349500"/>
              <a:ext cx="26988" cy="26988"/>
            </a:xfrm>
            <a:custGeom>
              <a:avLst/>
              <a:gdLst>
                <a:gd name="T0" fmla="*/ 17 w 17"/>
                <a:gd name="T1" fmla="*/ 12 h 17"/>
                <a:gd name="T2" fmla="*/ 10 w 17"/>
                <a:gd name="T3" fmla="*/ 7 h 17"/>
                <a:gd name="T4" fmla="*/ 14 w 17"/>
                <a:gd name="T5" fmla="*/ 1 h 17"/>
                <a:gd name="T6" fmla="*/ 13 w 17"/>
                <a:gd name="T7" fmla="*/ 0 h 17"/>
                <a:gd name="T8" fmla="*/ 8 w 17"/>
                <a:gd name="T9" fmla="*/ 7 h 17"/>
                <a:gd name="T10" fmla="*/ 1 w 17"/>
                <a:gd name="T11" fmla="*/ 2 h 17"/>
                <a:gd name="T12" fmla="*/ 0 w 17"/>
                <a:gd name="T13" fmla="*/ 4 h 17"/>
                <a:gd name="T14" fmla="*/ 7 w 17"/>
                <a:gd name="T15" fmla="*/ 8 h 17"/>
                <a:gd name="T16" fmla="*/ 2 w 17"/>
                <a:gd name="T17" fmla="*/ 15 h 17"/>
                <a:gd name="T18" fmla="*/ 4 w 17"/>
                <a:gd name="T19" fmla="*/ 17 h 17"/>
                <a:gd name="T20" fmla="*/ 8 w 17"/>
                <a:gd name="T21" fmla="*/ 9 h 17"/>
                <a:gd name="T22" fmla="*/ 16 w 17"/>
                <a:gd name="T23" fmla="*/ 14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7"/>
                  </a:lnTo>
                  <a:lnTo>
                    <a:pt x="14" y="1"/>
                  </a:lnTo>
                  <a:lnTo>
                    <a:pt x="13" y="0"/>
                  </a:lnTo>
                  <a:lnTo>
                    <a:pt x="8" y="7"/>
                  </a:lnTo>
                  <a:lnTo>
                    <a:pt x="1" y="2"/>
                  </a:lnTo>
                  <a:lnTo>
                    <a:pt x="0" y="4"/>
                  </a:lnTo>
                  <a:lnTo>
                    <a:pt x="7" y="8"/>
                  </a:lnTo>
                  <a:lnTo>
                    <a:pt x="2" y="15"/>
                  </a:lnTo>
                  <a:lnTo>
                    <a:pt x="4" y="17"/>
                  </a:lnTo>
                  <a:lnTo>
                    <a:pt x="8" y="9"/>
                  </a:lnTo>
                  <a:lnTo>
                    <a:pt x="16" y="14"/>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 name="任意多边形 12"/>
            <p:cNvSpPr/>
            <p:nvPr/>
          </p:nvSpPr>
          <p:spPr bwMode="auto">
            <a:xfrm>
              <a:off x="6311900" y="2462213"/>
              <a:ext cx="36513" cy="38100"/>
            </a:xfrm>
            <a:custGeom>
              <a:avLst/>
              <a:gdLst>
                <a:gd name="T0" fmla="*/ 23 w 23"/>
                <a:gd name="T1" fmla="*/ 17 h 24"/>
                <a:gd name="T2" fmla="*/ 14 w 23"/>
                <a:gd name="T3" fmla="*/ 11 h 24"/>
                <a:gd name="T4" fmla="*/ 20 w 23"/>
                <a:gd name="T5" fmla="*/ 2 h 24"/>
                <a:gd name="T6" fmla="*/ 18 w 23"/>
                <a:gd name="T7" fmla="*/ 0 h 24"/>
                <a:gd name="T8" fmla="*/ 11 w 23"/>
                <a:gd name="T9" fmla="*/ 9 h 24"/>
                <a:gd name="T10" fmla="*/ 1 w 23"/>
                <a:gd name="T11" fmla="*/ 3 h 24"/>
                <a:gd name="T12" fmla="*/ 0 w 23"/>
                <a:gd name="T13" fmla="*/ 6 h 24"/>
                <a:gd name="T14" fmla="*/ 9 w 23"/>
                <a:gd name="T15" fmla="*/ 12 h 24"/>
                <a:gd name="T16" fmla="*/ 3 w 23"/>
                <a:gd name="T17" fmla="*/ 22 h 24"/>
                <a:gd name="T18" fmla="*/ 6 w 23"/>
                <a:gd name="T19" fmla="*/ 24 h 24"/>
                <a:gd name="T20" fmla="*/ 12 w 23"/>
                <a:gd name="T21" fmla="*/ 13 h 24"/>
                <a:gd name="T22" fmla="*/ 22 w 23"/>
                <a:gd name="T23" fmla="*/ 19 h 24"/>
                <a:gd name="T24" fmla="*/ 23 w 23"/>
                <a:gd name="T25"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4">
                  <a:moveTo>
                    <a:pt x="23" y="17"/>
                  </a:moveTo>
                  <a:lnTo>
                    <a:pt x="14" y="11"/>
                  </a:lnTo>
                  <a:lnTo>
                    <a:pt x="20" y="2"/>
                  </a:lnTo>
                  <a:lnTo>
                    <a:pt x="18" y="0"/>
                  </a:lnTo>
                  <a:lnTo>
                    <a:pt x="11" y="9"/>
                  </a:lnTo>
                  <a:lnTo>
                    <a:pt x="1" y="3"/>
                  </a:lnTo>
                  <a:lnTo>
                    <a:pt x="0" y="6"/>
                  </a:lnTo>
                  <a:lnTo>
                    <a:pt x="9" y="12"/>
                  </a:lnTo>
                  <a:lnTo>
                    <a:pt x="3" y="22"/>
                  </a:lnTo>
                  <a:lnTo>
                    <a:pt x="6" y="24"/>
                  </a:lnTo>
                  <a:lnTo>
                    <a:pt x="12" y="13"/>
                  </a:lnTo>
                  <a:lnTo>
                    <a:pt x="22" y="19"/>
                  </a:ln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 name="椭圆 14"/>
            <p:cNvSpPr/>
            <p:nvPr/>
          </p:nvSpPr>
          <p:spPr bwMode="auto">
            <a:xfrm>
              <a:off x="5780088" y="2660650"/>
              <a:ext cx="31750"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 name="椭圆 15"/>
            <p:cNvSpPr/>
            <p:nvPr/>
          </p:nvSpPr>
          <p:spPr bwMode="auto">
            <a:xfrm>
              <a:off x="5151438" y="2660650"/>
              <a:ext cx="31750"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 name="椭圆 16"/>
            <p:cNvSpPr/>
            <p:nvPr/>
          </p:nvSpPr>
          <p:spPr bwMode="auto">
            <a:xfrm>
              <a:off x="6246813" y="2070100"/>
              <a:ext cx="31750"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 name="椭圆 17"/>
            <p:cNvSpPr/>
            <p:nvPr/>
          </p:nvSpPr>
          <p:spPr bwMode="auto">
            <a:xfrm>
              <a:off x="6096000" y="3052763"/>
              <a:ext cx="33338"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 name="椭圆 18"/>
            <p:cNvSpPr/>
            <p:nvPr/>
          </p:nvSpPr>
          <p:spPr bwMode="auto">
            <a:xfrm>
              <a:off x="6091238" y="2719388"/>
              <a:ext cx="22225" cy="22225"/>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椭圆 19"/>
            <p:cNvSpPr/>
            <p:nvPr/>
          </p:nvSpPr>
          <p:spPr bwMode="auto">
            <a:xfrm>
              <a:off x="7192963" y="3192463"/>
              <a:ext cx="20638" cy="22225"/>
            </a:xfrm>
            <a:prstGeom prst="ellipse">
              <a:avLst/>
            </a:prstGeom>
            <a:solidFill>
              <a:srgbClr val="FF65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椭圆 20"/>
            <p:cNvSpPr/>
            <p:nvPr/>
          </p:nvSpPr>
          <p:spPr bwMode="auto">
            <a:xfrm>
              <a:off x="5548313" y="2606675"/>
              <a:ext cx="22225" cy="22225"/>
            </a:xfrm>
            <a:prstGeom prst="ellipse">
              <a:avLst/>
            </a:prstGeom>
            <a:solidFill>
              <a:srgbClr val="FF65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椭圆 21"/>
            <p:cNvSpPr/>
            <p:nvPr/>
          </p:nvSpPr>
          <p:spPr bwMode="auto">
            <a:xfrm>
              <a:off x="6219825" y="1736725"/>
              <a:ext cx="22225" cy="22225"/>
            </a:xfrm>
            <a:prstGeom prst="ellipse">
              <a:avLst/>
            </a:prstGeom>
            <a:solidFill>
              <a:srgbClr val="FF65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椭圆 22"/>
            <p:cNvSpPr/>
            <p:nvPr/>
          </p:nvSpPr>
          <p:spPr bwMode="auto">
            <a:xfrm>
              <a:off x="5780088" y="2236788"/>
              <a:ext cx="20638" cy="20638"/>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椭圆 23"/>
            <p:cNvSpPr/>
            <p:nvPr/>
          </p:nvSpPr>
          <p:spPr bwMode="auto">
            <a:xfrm>
              <a:off x="5913438" y="1876425"/>
              <a:ext cx="22225" cy="222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椭圆 24"/>
            <p:cNvSpPr/>
            <p:nvPr/>
          </p:nvSpPr>
          <p:spPr bwMode="auto">
            <a:xfrm>
              <a:off x="7515225" y="2838450"/>
              <a:ext cx="31750"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椭圆 25"/>
            <p:cNvSpPr/>
            <p:nvPr/>
          </p:nvSpPr>
          <p:spPr bwMode="auto">
            <a:xfrm>
              <a:off x="6445250" y="2897188"/>
              <a:ext cx="33338"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椭圆 26"/>
            <p:cNvSpPr/>
            <p:nvPr/>
          </p:nvSpPr>
          <p:spPr bwMode="auto">
            <a:xfrm>
              <a:off x="6134100" y="3241675"/>
              <a:ext cx="107950" cy="106363"/>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椭圆 27"/>
            <p:cNvSpPr/>
            <p:nvPr/>
          </p:nvSpPr>
          <p:spPr bwMode="auto">
            <a:xfrm>
              <a:off x="6821488" y="2692400"/>
              <a:ext cx="33338" cy="333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任意多边形 27"/>
            <p:cNvSpPr/>
            <p:nvPr/>
          </p:nvSpPr>
          <p:spPr bwMode="auto">
            <a:xfrm>
              <a:off x="3841750" y="5292725"/>
              <a:ext cx="322263" cy="146050"/>
            </a:xfrm>
            <a:custGeom>
              <a:avLst/>
              <a:gdLst>
                <a:gd name="T0" fmla="*/ 23 w 240"/>
                <a:gd name="T1" fmla="*/ 0 h 109"/>
                <a:gd name="T2" fmla="*/ 21 w 240"/>
                <a:gd name="T3" fmla="*/ 98 h 109"/>
                <a:gd name="T4" fmla="*/ 165 w 240"/>
                <a:gd name="T5" fmla="*/ 105 h 109"/>
                <a:gd name="T6" fmla="*/ 240 w 240"/>
                <a:gd name="T7" fmla="*/ 83 h 109"/>
                <a:gd name="T8" fmla="*/ 188 w 240"/>
                <a:gd name="T9" fmla="*/ 53 h 109"/>
                <a:gd name="T10" fmla="*/ 110 w 240"/>
                <a:gd name="T11" fmla="*/ 10 h 109"/>
                <a:gd name="T12" fmla="*/ 23 w 240"/>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240" h="109">
                  <a:moveTo>
                    <a:pt x="23" y="0"/>
                  </a:moveTo>
                  <a:cubicBezTo>
                    <a:pt x="23" y="0"/>
                    <a:pt x="0" y="94"/>
                    <a:pt x="21" y="98"/>
                  </a:cubicBezTo>
                  <a:cubicBezTo>
                    <a:pt x="41" y="102"/>
                    <a:pt x="141" y="100"/>
                    <a:pt x="165" y="105"/>
                  </a:cubicBezTo>
                  <a:cubicBezTo>
                    <a:pt x="190" y="109"/>
                    <a:pt x="240" y="102"/>
                    <a:pt x="240" y="83"/>
                  </a:cubicBezTo>
                  <a:cubicBezTo>
                    <a:pt x="240" y="65"/>
                    <a:pt x="188" y="53"/>
                    <a:pt x="188" y="53"/>
                  </a:cubicBezTo>
                  <a:cubicBezTo>
                    <a:pt x="188" y="53"/>
                    <a:pt x="112" y="12"/>
                    <a:pt x="110" y="10"/>
                  </a:cubicBezTo>
                  <a:cubicBezTo>
                    <a:pt x="108" y="8"/>
                    <a:pt x="23" y="0"/>
                    <a:pt x="23" y="0"/>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任意多边形 28"/>
            <p:cNvSpPr/>
            <p:nvPr/>
          </p:nvSpPr>
          <p:spPr bwMode="auto">
            <a:xfrm>
              <a:off x="3854450" y="4376738"/>
              <a:ext cx="233363" cy="946150"/>
            </a:xfrm>
            <a:custGeom>
              <a:avLst/>
              <a:gdLst>
                <a:gd name="T0" fmla="*/ 37 w 173"/>
                <a:gd name="T1" fmla="*/ 13 h 704"/>
                <a:gd name="T2" fmla="*/ 44 w 173"/>
                <a:gd name="T3" fmla="*/ 103 h 704"/>
                <a:gd name="T4" fmla="*/ 10 w 173"/>
                <a:gd name="T5" fmla="*/ 572 h 704"/>
                <a:gd name="T6" fmla="*/ 9 w 173"/>
                <a:gd name="T7" fmla="*/ 690 h 704"/>
                <a:gd name="T8" fmla="*/ 88 w 173"/>
                <a:gd name="T9" fmla="*/ 699 h 704"/>
                <a:gd name="T10" fmla="*/ 173 w 173"/>
                <a:gd name="T11" fmla="*/ 161 h 704"/>
                <a:gd name="T12" fmla="*/ 129 w 173"/>
                <a:gd name="T13" fmla="*/ 0 h 704"/>
                <a:gd name="T14" fmla="*/ 37 w 173"/>
                <a:gd name="T15" fmla="*/ 13 h 7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704">
                  <a:moveTo>
                    <a:pt x="37" y="13"/>
                  </a:moveTo>
                  <a:cubicBezTo>
                    <a:pt x="37" y="13"/>
                    <a:pt x="44" y="95"/>
                    <a:pt x="44" y="103"/>
                  </a:cubicBezTo>
                  <a:cubicBezTo>
                    <a:pt x="44" y="110"/>
                    <a:pt x="0" y="494"/>
                    <a:pt x="10" y="572"/>
                  </a:cubicBezTo>
                  <a:cubicBezTo>
                    <a:pt x="20" y="650"/>
                    <a:pt x="9" y="675"/>
                    <a:pt x="9" y="690"/>
                  </a:cubicBezTo>
                  <a:cubicBezTo>
                    <a:pt x="9" y="704"/>
                    <a:pt x="88" y="699"/>
                    <a:pt x="88" y="699"/>
                  </a:cubicBezTo>
                  <a:cubicBezTo>
                    <a:pt x="173" y="161"/>
                    <a:pt x="173" y="161"/>
                    <a:pt x="173" y="161"/>
                  </a:cubicBezTo>
                  <a:cubicBezTo>
                    <a:pt x="129" y="0"/>
                    <a:pt x="129" y="0"/>
                    <a:pt x="129" y="0"/>
                  </a:cubicBezTo>
                  <a:lnTo>
                    <a:pt x="37" y="13"/>
                  </a:ln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 name="任意多边形 29"/>
            <p:cNvSpPr/>
            <p:nvPr/>
          </p:nvSpPr>
          <p:spPr bwMode="auto">
            <a:xfrm>
              <a:off x="3883025" y="5302250"/>
              <a:ext cx="322263" cy="127000"/>
            </a:xfrm>
            <a:custGeom>
              <a:avLst/>
              <a:gdLst>
                <a:gd name="T0" fmla="*/ 20 w 240"/>
                <a:gd name="T1" fmla="*/ 13 h 94"/>
                <a:gd name="T2" fmla="*/ 20 w 240"/>
                <a:gd name="T3" fmla="*/ 90 h 94"/>
                <a:gd name="T4" fmla="*/ 165 w 240"/>
                <a:gd name="T5" fmla="*/ 89 h 94"/>
                <a:gd name="T6" fmla="*/ 240 w 240"/>
                <a:gd name="T7" fmla="*/ 76 h 94"/>
                <a:gd name="T8" fmla="*/ 187 w 240"/>
                <a:gd name="T9" fmla="*/ 45 h 94"/>
                <a:gd name="T10" fmla="*/ 110 w 240"/>
                <a:gd name="T11" fmla="*/ 2 h 94"/>
                <a:gd name="T12" fmla="*/ 20 w 240"/>
                <a:gd name="T13" fmla="*/ 13 h 94"/>
              </a:gdLst>
              <a:ahLst/>
              <a:cxnLst>
                <a:cxn ang="0">
                  <a:pos x="T0" y="T1"/>
                </a:cxn>
                <a:cxn ang="0">
                  <a:pos x="T2" y="T3"/>
                </a:cxn>
                <a:cxn ang="0">
                  <a:pos x="T4" y="T5"/>
                </a:cxn>
                <a:cxn ang="0">
                  <a:pos x="T6" y="T7"/>
                </a:cxn>
                <a:cxn ang="0">
                  <a:pos x="T8" y="T9"/>
                </a:cxn>
                <a:cxn ang="0">
                  <a:pos x="T10" y="T11"/>
                </a:cxn>
                <a:cxn ang="0">
                  <a:pos x="T12" y="T13"/>
                </a:cxn>
              </a:cxnLst>
              <a:rect l="0" t="0" r="r" b="b"/>
              <a:pathLst>
                <a:path w="240" h="94">
                  <a:moveTo>
                    <a:pt x="20" y="13"/>
                  </a:moveTo>
                  <a:cubicBezTo>
                    <a:pt x="20" y="13"/>
                    <a:pt x="0" y="86"/>
                    <a:pt x="20" y="90"/>
                  </a:cubicBezTo>
                  <a:cubicBezTo>
                    <a:pt x="41" y="94"/>
                    <a:pt x="140" y="85"/>
                    <a:pt x="165" y="89"/>
                  </a:cubicBezTo>
                  <a:cubicBezTo>
                    <a:pt x="189" y="93"/>
                    <a:pt x="240" y="94"/>
                    <a:pt x="240" y="76"/>
                  </a:cubicBezTo>
                  <a:cubicBezTo>
                    <a:pt x="240" y="57"/>
                    <a:pt x="187" y="45"/>
                    <a:pt x="187" y="45"/>
                  </a:cubicBezTo>
                  <a:cubicBezTo>
                    <a:pt x="187" y="45"/>
                    <a:pt x="112" y="4"/>
                    <a:pt x="110" y="2"/>
                  </a:cubicBezTo>
                  <a:cubicBezTo>
                    <a:pt x="108" y="0"/>
                    <a:pt x="20" y="13"/>
                    <a:pt x="20" y="13"/>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 name="任意多边形 30"/>
            <p:cNvSpPr/>
            <p:nvPr/>
          </p:nvSpPr>
          <p:spPr bwMode="auto">
            <a:xfrm>
              <a:off x="3835400" y="4262438"/>
              <a:ext cx="376238" cy="1116013"/>
            </a:xfrm>
            <a:custGeom>
              <a:avLst/>
              <a:gdLst>
                <a:gd name="T0" fmla="*/ 29 w 279"/>
                <a:gd name="T1" fmla="*/ 0 h 830"/>
                <a:gd name="T2" fmla="*/ 34 w 279"/>
                <a:gd name="T3" fmla="*/ 107 h 830"/>
                <a:gd name="T4" fmla="*/ 107 w 279"/>
                <a:gd name="T5" fmla="*/ 222 h 830"/>
                <a:gd name="T6" fmla="*/ 48 w 279"/>
                <a:gd name="T7" fmla="*/ 742 h 830"/>
                <a:gd name="T8" fmla="*/ 53 w 279"/>
                <a:gd name="T9" fmla="*/ 798 h 830"/>
                <a:gd name="T10" fmla="*/ 107 w 279"/>
                <a:gd name="T11" fmla="*/ 830 h 830"/>
                <a:gd name="T12" fmla="*/ 185 w 279"/>
                <a:gd name="T13" fmla="*/ 789 h 830"/>
                <a:gd name="T14" fmla="*/ 180 w 279"/>
                <a:gd name="T15" fmla="*/ 570 h 830"/>
                <a:gd name="T16" fmla="*/ 267 w 279"/>
                <a:gd name="T17" fmla="*/ 20 h 830"/>
                <a:gd name="T18" fmla="*/ 29 w 279"/>
                <a:gd name="T19" fmla="*/ 0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9" h="830">
                  <a:moveTo>
                    <a:pt x="29" y="0"/>
                  </a:moveTo>
                  <a:cubicBezTo>
                    <a:pt x="29" y="0"/>
                    <a:pt x="0" y="71"/>
                    <a:pt x="34" y="107"/>
                  </a:cubicBezTo>
                  <a:cubicBezTo>
                    <a:pt x="68" y="144"/>
                    <a:pt x="107" y="217"/>
                    <a:pt x="107" y="222"/>
                  </a:cubicBezTo>
                  <a:cubicBezTo>
                    <a:pt x="107" y="227"/>
                    <a:pt x="39" y="711"/>
                    <a:pt x="48" y="742"/>
                  </a:cubicBezTo>
                  <a:cubicBezTo>
                    <a:pt x="58" y="774"/>
                    <a:pt x="56" y="793"/>
                    <a:pt x="53" y="798"/>
                  </a:cubicBezTo>
                  <a:cubicBezTo>
                    <a:pt x="51" y="803"/>
                    <a:pt x="77" y="830"/>
                    <a:pt x="107" y="830"/>
                  </a:cubicBezTo>
                  <a:cubicBezTo>
                    <a:pt x="136" y="830"/>
                    <a:pt x="180" y="808"/>
                    <a:pt x="185" y="789"/>
                  </a:cubicBezTo>
                  <a:cubicBezTo>
                    <a:pt x="189" y="769"/>
                    <a:pt x="177" y="601"/>
                    <a:pt x="180" y="570"/>
                  </a:cubicBezTo>
                  <a:cubicBezTo>
                    <a:pt x="182" y="538"/>
                    <a:pt x="279" y="32"/>
                    <a:pt x="267" y="20"/>
                  </a:cubicBezTo>
                  <a:cubicBezTo>
                    <a:pt x="255" y="8"/>
                    <a:pt x="29" y="0"/>
                    <a:pt x="29" y="0"/>
                  </a:cubicBezTo>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 name="椭圆 32"/>
            <p:cNvSpPr/>
            <p:nvPr/>
          </p:nvSpPr>
          <p:spPr bwMode="auto">
            <a:xfrm>
              <a:off x="4011613" y="3289300"/>
              <a:ext cx="222250" cy="223838"/>
            </a:xfrm>
            <a:prstGeom prst="ellipse">
              <a:avLst/>
            </a:prstGeom>
            <a:solidFill>
              <a:srgbClr val="9F61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 name="任意多边形 32"/>
            <p:cNvSpPr/>
            <p:nvPr/>
          </p:nvSpPr>
          <p:spPr bwMode="auto">
            <a:xfrm>
              <a:off x="4044950" y="3430588"/>
              <a:ext cx="163513" cy="192088"/>
            </a:xfrm>
            <a:custGeom>
              <a:avLst/>
              <a:gdLst>
                <a:gd name="T0" fmla="*/ 8 w 122"/>
                <a:gd name="T1" fmla="*/ 19 h 143"/>
                <a:gd name="T2" fmla="*/ 12 w 122"/>
                <a:gd name="T3" fmla="*/ 119 h 143"/>
                <a:gd name="T4" fmla="*/ 105 w 122"/>
                <a:gd name="T5" fmla="*/ 143 h 143"/>
                <a:gd name="T6" fmla="*/ 120 w 122"/>
                <a:gd name="T7" fmla="*/ 12 h 143"/>
                <a:gd name="T8" fmla="*/ 8 w 122"/>
                <a:gd name="T9" fmla="*/ 19 h 143"/>
              </a:gdLst>
              <a:ahLst/>
              <a:cxnLst>
                <a:cxn ang="0">
                  <a:pos x="T0" y="T1"/>
                </a:cxn>
                <a:cxn ang="0">
                  <a:pos x="T2" y="T3"/>
                </a:cxn>
                <a:cxn ang="0">
                  <a:pos x="T4" y="T5"/>
                </a:cxn>
                <a:cxn ang="0">
                  <a:pos x="T6" y="T7"/>
                </a:cxn>
                <a:cxn ang="0">
                  <a:pos x="T8" y="T9"/>
                </a:cxn>
              </a:cxnLst>
              <a:rect l="0" t="0" r="r" b="b"/>
              <a:pathLst>
                <a:path w="122" h="143">
                  <a:moveTo>
                    <a:pt x="8" y="19"/>
                  </a:moveTo>
                  <a:cubicBezTo>
                    <a:pt x="8" y="19"/>
                    <a:pt x="25" y="109"/>
                    <a:pt x="12" y="119"/>
                  </a:cubicBezTo>
                  <a:cubicBezTo>
                    <a:pt x="0" y="129"/>
                    <a:pt x="105" y="143"/>
                    <a:pt x="105" y="143"/>
                  </a:cubicBezTo>
                  <a:cubicBezTo>
                    <a:pt x="105" y="143"/>
                    <a:pt x="117" y="24"/>
                    <a:pt x="120" y="12"/>
                  </a:cubicBezTo>
                  <a:cubicBezTo>
                    <a:pt x="122" y="0"/>
                    <a:pt x="8" y="19"/>
                    <a:pt x="8" y="19"/>
                  </a:cubicBezTo>
                  <a:close/>
                </a:path>
              </a:pathLst>
            </a:custGeom>
            <a:solidFill>
              <a:srgbClr val="9F61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5" name="任意多边形 33"/>
            <p:cNvSpPr/>
            <p:nvPr/>
          </p:nvSpPr>
          <p:spPr bwMode="auto">
            <a:xfrm>
              <a:off x="3841750" y="3497263"/>
              <a:ext cx="412750" cy="850900"/>
            </a:xfrm>
            <a:custGeom>
              <a:avLst/>
              <a:gdLst>
                <a:gd name="T0" fmla="*/ 271 w 307"/>
                <a:gd name="T1" fmla="*/ 86 h 633"/>
                <a:gd name="T2" fmla="*/ 167 w 307"/>
                <a:gd name="T3" fmla="*/ 25 h 633"/>
                <a:gd name="T4" fmla="*/ 63 w 307"/>
                <a:gd name="T5" fmla="*/ 197 h 633"/>
                <a:gd name="T6" fmla="*/ 30 w 307"/>
                <a:gd name="T7" fmla="*/ 536 h 633"/>
                <a:gd name="T8" fmla="*/ 15 w 307"/>
                <a:gd name="T9" fmla="*/ 582 h 633"/>
                <a:gd name="T10" fmla="*/ 300 w 307"/>
                <a:gd name="T11" fmla="*/ 582 h 633"/>
                <a:gd name="T12" fmla="*/ 302 w 307"/>
                <a:gd name="T13" fmla="*/ 378 h 633"/>
                <a:gd name="T14" fmla="*/ 288 w 307"/>
                <a:gd name="T15" fmla="*/ 125 h 633"/>
                <a:gd name="T16" fmla="*/ 271 w 307"/>
                <a:gd name="T17" fmla="*/ 8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633">
                  <a:moveTo>
                    <a:pt x="271" y="86"/>
                  </a:moveTo>
                  <a:cubicBezTo>
                    <a:pt x="271" y="86"/>
                    <a:pt x="286" y="0"/>
                    <a:pt x="167" y="25"/>
                  </a:cubicBezTo>
                  <a:cubicBezTo>
                    <a:pt x="167" y="25"/>
                    <a:pt x="58" y="114"/>
                    <a:pt x="63" y="197"/>
                  </a:cubicBezTo>
                  <a:cubicBezTo>
                    <a:pt x="68" y="279"/>
                    <a:pt x="25" y="519"/>
                    <a:pt x="30" y="536"/>
                  </a:cubicBezTo>
                  <a:cubicBezTo>
                    <a:pt x="35" y="553"/>
                    <a:pt x="0" y="575"/>
                    <a:pt x="15" y="582"/>
                  </a:cubicBezTo>
                  <a:cubicBezTo>
                    <a:pt x="30" y="590"/>
                    <a:pt x="292" y="633"/>
                    <a:pt x="300" y="582"/>
                  </a:cubicBezTo>
                  <a:cubicBezTo>
                    <a:pt x="307" y="531"/>
                    <a:pt x="297" y="402"/>
                    <a:pt x="302" y="378"/>
                  </a:cubicBezTo>
                  <a:cubicBezTo>
                    <a:pt x="307" y="354"/>
                    <a:pt x="302" y="149"/>
                    <a:pt x="288" y="125"/>
                  </a:cubicBezTo>
                  <a:cubicBezTo>
                    <a:pt x="273" y="101"/>
                    <a:pt x="271" y="86"/>
                    <a:pt x="271" y="86"/>
                  </a:cubicBezTo>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 name="任意多边形 34"/>
            <p:cNvSpPr/>
            <p:nvPr/>
          </p:nvSpPr>
          <p:spPr bwMode="auto">
            <a:xfrm>
              <a:off x="4087813" y="4403725"/>
              <a:ext cx="123825" cy="192088"/>
            </a:xfrm>
            <a:custGeom>
              <a:avLst/>
              <a:gdLst>
                <a:gd name="T0" fmla="*/ 36 w 92"/>
                <a:gd name="T1" fmla="*/ 5 h 143"/>
                <a:gd name="T2" fmla="*/ 46 w 92"/>
                <a:gd name="T3" fmla="*/ 143 h 143"/>
                <a:gd name="T4" fmla="*/ 90 w 92"/>
                <a:gd name="T5" fmla="*/ 0 h 143"/>
                <a:gd name="T6" fmla="*/ 36 w 92"/>
                <a:gd name="T7" fmla="*/ 5 h 143"/>
              </a:gdLst>
              <a:ahLst/>
              <a:cxnLst>
                <a:cxn ang="0">
                  <a:pos x="T0" y="T1"/>
                </a:cxn>
                <a:cxn ang="0">
                  <a:pos x="T2" y="T3"/>
                </a:cxn>
                <a:cxn ang="0">
                  <a:pos x="T4" y="T5"/>
                </a:cxn>
                <a:cxn ang="0">
                  <a:pos x="T6" y="T7"/>
                </a:cxn>
              </a:cxnLst>
              <a:rect l="0" t="0" r="r" b="b"/>
              <a:pathLst>
                <a:path w="92" h="143">
                  <a:moveTo>
                    <a:pt x="36" y="5"/>
                  </a:moveTo>
                  <a:cubicBezTo>
                    <a:pt x="36" y="5"/>
                    <a:pt x="0" y="143"/>
                    <a:pt x="46" y="143"/>
                  </a:cubicBezTo>
                  <a:cubicBezTo>
                    <a:pt x="92" y="143"/>
                    <a:pt x="90" y="0"/>
                    <a:pt x="90" y="0"/>
                  </a:cubicBezTo>
                  <a:lnTo>
                    <a:pt x="36" y="5"/>
                  </a:lnTo>
                  <a:close/>
                </a:path>
              </a:pathLst>
            </a:custGeom>
            <a:solidFill>
              <a:srgbClr val="9F61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 name="任意多边形 35"/>
            <p:cNvSpPr/>
            <p:nvPr/>
          </p:nvSpPr>
          <p:spPr bwMode="auto">
            <a:xfrm>
              <a:off x="3870325" y="3243263"/>
              <a:ext cx="311150" cy="304800"/>
            </a:xfrm>
            <a:custGeom>
              <a:avLst/>
              <a:gdLst>
                <a:gd name="T0" fmla="*/ 221 w 231"/>
                <a:gd name="T1" fmla="*/ 131 h 227"/>
                <a:gd name="T2" fmla="*/ 194 w 231"/>
                <a:gd name="T3" fmla="*/ 139 h 227"/>
                <a:gd name="T4" fmla="*/ 194 w 231"/>
                <a:gd name="T5" fmla="*/ 139 h 227"/>
                <a:gd name="T6" fmla="*/ 174 w 231"/>
                <a:gd name="T7" fmla="*/ 136 h 227"/>
                <a:gd name="T8" fmla="*/ 155 w 231"/>
                <a:gd name="T9" fmla="*/ 154 h 227"/>
                <a:gd name="T10" fmla="*/ 143 w 231"/>
                <a:gd name="T11" fmla="*/ 207 h 227"/>
                <a:gd name="T12" fmla="*/ 55 w 231"/>
                <a:gd name="T13" fmla="*/ 59 h 227"/>
                <a:gd name="T14" fmla="*/ 186 w 231"/>
                <a:gd name="T15" fmla="*/ 10 h 227"/>
                <a:gd name="T16" fmla="*/ 213 w 231"/>
                <a:gd name="T17" fmla="*/ 75 h 227"/>
                <a:gd name="T18" fmla="*/ 216 w 231"/>
                <a:gd name="T19" fmla="*/ 92 h 227"/>
                <a:gd name="T20" fmla="*/ 222 w 231"/>
                <a:gd name="T21" fmla="*/ 128 h 227"/>
                <a:gd name="T22" fmla="*/ 221 w 231"/>
                <a:gd name="T23" fmla="*/ 13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226">
                  <a:moveTo>
                    <a:pt x="221" y="131"/>
                  </a:moveTo>
                  <a:cubicBezTo>
                    <a:pt x="220" y="138"/>
                    <a:pt x="210" y="140"/>
                    <a:pt x="194" y="139"/>
                  </a:cubicBezTo>
                  <a:cubicBezTo>
                    <a:pt x="194" y="139"/>
                    <a:pt x="194" y="139"/>
                    <a:pt x="194" y="139"/>
                  </a:cubicBezTo>
                  <a:cubicBezTo>
                    <a:pt x="187" y="138"/>
                    <a:pt x="180" y="137"/>
                    <a:pt x="174" y="136"/>
                  </a:cubicBezTo>
                  <a:cubicBezTo>
                    <a:pt x="164" y="133"/>
                    <a:pt x="158" y="142"/>
                    <a:pt x="155" y="154"/>
                  </a:cubicBezTo>
                  <a:cubicBezTo>
                    <a:pt x="149" y="174"/>
                    <a:pt x="149" y="204"/>
                    <a:pt x="143" y="207"/>
                  </a:cubicBezTo>
                  <a:cubicBezTo>
                    <a:pt x="107" y="227"/>
                    <a:pt x="0" y="93"/>
                    <a:pt x="55" y="59"/>
                  </a:cubicBezTo>
                  <a:cubicBezTo>
                    <a:pt x="75" y="46"/>
                    <a:pt x="140" y="0"/>
                    <a:pt x="186" y="10"/>
                  </a:cubicBezTo>
                  <a:cubicBezTo>
                    <a:pt x="231" y="19"/>
                    <a:pt x="213" y="75"/>
                    <a:pt x="213" y="75"/>
                  </a:cubicBezTo>
                  <a:cubicBezTo>
                    <a:pt x="213" y="75"/>
                    <a:pt x="214" y="83"/>
                    <a:pt x="216" y="92"/>
                  </a:cubicBezTo>
                  <a:cubicBezTo>
                    <a:pt x="219" y="104"/>
                    <a:pt x="221" y="116"/>
                    <a:pt x="222" y="128"/>
                  </a:cubicBezTo>
                  <a:cubicBezTo>
                    <a:pt x="222" y="129"/>
                    <a:pt x="222" y="130"/>
                    <a:pt x="221" y="131"/>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8" name="任意多边形 36"/>
            <p:cNvSpPr/>
            <p:nvPr/>
          </p:nvSpPr>
          <p:spPr bwMode="auto">
            <a:xfrm>
              <a:off x="4044950" y="3638550"/>
              <a:ext cx="188913" cy="798513"/>
            </a:xfrm>
            <a:custGeom>
              <a:avLst/>
              <a:gdLst>
                <a:gd name="T0" fmla="*/ 98 w 141"/>
                <a:gd name="T1" fmla="*/ 5 h 594"/>
                <a:gd name="T2" fmla="*/ 8 w 141"/>
                <a:gd name="T3" fmla="*/ 122 h 594"/>
                <a:gd name="T4" fmla="*/ 3 w 141"/>
                <a:gd name="T5" fmla="*/ 361 h 594"/>
                <a:gd name="T6" fmla="*/ 68 w 141"/>
                <a:gd name="T7" fmla="*/ 594 h 594"/>
                <a:gd name="T8" fmla="*/ 132 w 141"/>
                <a:gd name="T9" fmla="*/ 577 h 594"/>
                <a:gd name="T10" fmla="*/ 112 w 141"/>
                <a:gd name="T11" fmla="*/ 390 h 594"/>
                <a:gd name="T12" fmla="*/ 120 w 141"/>
                <a:gd name="T13" fmla="*/ 146 h 594"/>
                <a:gd name="T14" fmla="*/ 98 w 141"/>
                <a:gd name="T15" fmla="*/ 5 h 5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594">
                  <a:moveTo>
                    <a:pt x="98" y="5"/>
                  </a:moveTo>
                  <a:cubicBezTo>
                    <a:pt x="98" y="5"/>
                    <a:pt x="15" y="0"/>
                    <a:pt x="8" y="122"/>
                  </a:cubicBezTo>
                  <a:cubicBezTo>
                    <a:pt x="0" y="244"/>
                    <a:pt x="3" y="358"/>
                    <a:pt x="3" y="361"/>
                  </a:cubicBezTo>
                  <a:cubicBezTo>
                    <a:pt x="3" y="363"/>
                    <a:pt x="37" y="594"/>
                    <a:pt x="68" y="594"/>
                  </a:cubicBezTo>
                  <a:cubicBezTo>
                    <a:pt x="100" y="594"/>
                    <a:pt x="124" y="589"/>
                    <a:pt x="132" y="577"/>
                  </a:cubicBezTo>
                  <a:cubicBezTo>
                    <a:pt x="139" y="565"/>
                    <a:pt x="112" y="390"/>
                    <a:pt x="112" y="390"/>
                  </a:cubicBezTo>
                  <a:cubicBezTo>
                    <a:pt x="112" y="390"/>
                    <a:pt x="100" y="205"/>
                    <a:pt x="120" y="146"/>
                  </a:cubicBezTo>
                  <a:cubicBezTo>
                    <a:pt x="139" y="88"/>
                    <a:pt x="141" y="13"/>
                    <a:pt x="98" y="5"/>
                  </a:cubicBezTo>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9" name="任意多边形 37"/>
            <p:cNvSpPr/>
            <p:nvPr/>
          </p:nvSpPr>
          <p:spPr bwMode="auto">
            <a:xfrm>
              <a:off x="4068763" y="4310063"/>
              <a:ext cx="55563" cy="128588"/>
            </a:xfrm>
            <a:custGeom>
              <a:avLst/>
              <a:gdLst>
                <a:gd name="T0" fmla="*/ 0 w 42"/>
                <a:gd name="T1" fmla="*/ 0 h 96"/>
                <a:gd name="T2" fmla="*/ 42 w 42"/>
                <a:gd name="T3" fmla="*/ 96 h 96"/>
                <a:gd name="T4" fmla="*/ 39 w 42"/>
                <a:gd name="T5" fmla="*/ 85 h 96"/>
                <a:gd name="T6" fmla="*/ 11 w 42"/>
                <a:gd name="T7" fmla="*/ 1 h 96"/>
                <a:gd name="T8" fmla="*/ 0 w 42"/>
                <a:gd name="T9" fmla="*/ 0 h 96"/>
              </a:gdLst>
              <a:ahLst/>
              <a:cxnLst>
                <a:cxn ang="0">
                  <a:pos x="T0" y="T1"/>
                </a:cxn>
                <a:cxn ang="0">
                  <a:pos x="T2" y="T3"/>
                </a:cxn>
                <a:cxn ang="0">
                  <a:pos x="T4" y="T5"/>
                </a:cxn>
                <a:cxn ang="0">
                  <a:pos x="T6" y="T7"/>
                </a:cxn>
                <a:cxn ang="0">
                  <a:pos x="T8" y="T9"/>
                </a:cxn>
              </a:cxnLst>
              <a:rect l="0" t="0" r="r" b="b"/>
              <a:pathLst>
                <a:path w="42" h="96">
                  <a:moveTo>
                    <a:pt x="0" y="0"/>
                  </a:moveTo>
                  <a:cubicBezTo>
                    <a:pt x="42" y="96"/>
                    <a:pt x="42" y="96"/>
                    <a:pt x="42" y="96"/>
                  </a:cubicBezTo>
                  <a:cubicBezTo>
                    <a:pt x="39" y="85"/>
                    <a:pt x="39" y="85"/>
                    <a:pt x="39" y="85"/>
                  </a:cubicBezTo>
                  <a:cubicBezTo>
                    <a:pt x="29" y="70"/>
                    <a:pt x="19" y="37"/>
                    <a:pt x="11" y="1"/>
                  </a:cubicBezTo>
                  <a:cubicBezTo>
                    <a:pt x="7" y="0"/>
                    <a:pt x="3" y="0"/>
                    <a:pt x="0" y="0"/>
                  </a:cubicBezTo>
                </a:path>
              </a:pathLst>
            </a:custGeom>
            <a:solidFill>
              <a:srgbClr val="2A2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0" name="任意多边形 38"/>
            <p:cNvSpPr/>
            <p:nvPr/>
          </p:nvSpPr>
          <p:spPr bwMode="auto">
            <a:xfrm>
              <a:off x="4017963" y="3843338"/>
              <a:ext cx="65088" cy="468313"/>
            </a:xfrm>
            <a:custGeom>
              <a:avLst/>
              <a:gdLst>
                <a:gd name="T0" fmla="*/ 24 w 49"/>
                <a:gd name="T1" fmla="*/ 0 h 349"/>
                <a:gd name="T2" fmla="*/ 24 w 49"/>
                <a:gd name="T3" fmla="*/ 4 h 349"/>
                <a:gd name="T4" fmla="*/ 0 w 49"/>
                <a:gd name="T5" fmla="*/ 264 h 349"/>
                <a:gd name="T6" fmla="*/ 38 w 49"/>
                <a:gd name="T7" fmla="*/ 348 h 349"/>
                <a:gd name="T8" fmla="*/ 49 w 49"/>
                <a:gd name="T9" fmla="*/ 349 h 349"/>
                <a:gd name="T10" fmla="*/ 36 w 49"/>
                <a:gd name="T11" fmla="*/ 288 h 349"/>
                <a:gd name="T12" fmla="*/ 28 w 49"/>
                <a:gd name="T13" fmla="*/ 260 h 349"/>
                <a:gd name="T14" fmla="*/ 28 w 49"/>
                <a:gd name="T15" fmla="*/ 241 h 349"/>
                <a:gd name="T16" fmla="*/ 23 w 49"/>
                <a:gd name="T17" fmla="*/ 209 h 349"/>
                <a:gd name="T18" fmla="*/ 25 w 49"/>
                <a:gd name="T19" fmla="*/ 34 h 349"/>
                <a:gd name="T20" fmla="*/ 24 w 49"/>
                <a:gd name="T21"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49">
                  <a:moveTo>
                    <a:pt x="24" y="0"/>
                  </a:moveTo>
                  <a:cubicBezTo>
                    <a:pt x="24" y="4"/>
                    <a:pt x="24" y="4"/>
                    <a:pt x="24" y="4"/>
                  </a:cubicBezTo>
                  <a:cubicBezTo>
                    <a:pt x="0" y="264"/>
                    <a:pt x="0" y="264"/>
                    <a:pt x="0" y="264"/>
                  </a:cubicBezTo>
                  <a:cubicBezTo>
                    <a:pt x="38" y="348"/>
                    <a:pt x="38" y="348"/>
                    <a:pt x="38" y="348"/>
                  </a:cubicBezTo>
                  <a:cubicBezTo>
                    <a:pt x="41" y="348"/>
                    <a:pt x="45" y="348"/>
                    <a:pt x="49" y="349"/>
                  </a:cubicBezTo>
                  <a:cubicBezTo>
                    <a:pt x="44" y="328"/>
                    <a:pt x="40" y="307"/>
                    <a:pt x="36" y="288"/>
                  </a:cubicBezTo>
                  <a:cubicBezTo>
                    <a:pt x="28" y="260"/>
                    <a:pt x="28" y="260"/>
                    <a:pt x="28" y="260"/>
                  </a:cubicBezTo>
                  <a:cubicBezTo>
                    <a:pt x="28" y="241"/>
                    <a:pt x="28" y="241"/>
                    <a:pt x="28" y="241"/>
                  </a:cubicBezTo>
                  <a:cubicBezTo>
                    <a:pt x="25" y="222"/>
                    <a:pt x="23" y="209"/>
                    <a:pt x="23" y="209"/>
                  </a:cubicBezTo>
                  <a:cubicBezTo>
                    <a:pt x="23" y="207"/>
                    <a:pt x="21" y="129"/>
                    <a:pt x="25" y="34"/>
                  </a:cubicBezTo>
                  <a:cubicBezTo>
                    <a:pt x="24" y="0"/>
                    <a:pt x="24" y="0"/>
                    <a:pt x="24" y="0"/>
                  </a:cubicBezTo>
                </a:path>
              </a:pathLst>
            </a:custGeom>
            <a:solidFill>
              <a:srgbClr val="E097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1" name="任意多边形 39"/>
            <p:cNvSpPr/>
            <p:nvPr/>
          </p:nvSpPr>
          <p:spPr bwMode="auto">
            <a:xfrm>
              <a:off x="4044950" y="3887788"/>
              <a:ext cx="76200" cy="536575"/>
            </a:xfrm>
            <a:custGeom>
              <a:avLst/>
              <a:gdLst>
                <a:gd name="T0" fmla="*/ 15 w 56"/>
                <a:gd name="T1" fmla="*/ 254 h 399"/>
                <a:gd name="T2" fmla="*/ 28 w 56"/>
                <a:gd name="T3" fmla="*/ 315 h 399"/>
                <a:gd name="T4" fmla="*/ 56 w 56"/>
                <a:gd name="T5" fmla="*/ 399 h 399"/>
                <a:gd name="T6" fmla="*/ 15 w 56"/>
                <a:gd name="T7" fmla="*/ 254 h 399"/>
                <a:gd name="T8" fmla="*/ 4 w 56"/>
                <a:gd name="T9" fmla="*/ 0 h 399"/>
                <a:gd name="T10" fmla="*/ 2 w 56"/>
                <a:gd name="T11" fmla="*/ 175 h 399"/>
                <a:gd name="T12" fmla="*/ 7 w 56"/>
                <a:gd name="T13" fmla="*/ 207 h 399"/>
                <a:gd name="T14" fmla="*/ 4 w 56"/>
                <a:gd name="T15" fmla="*/ 0 h 3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99">
                  <a:moveTo>
                    <a:pt x="15" y="254"/>
                  </a:moveTo>
                  <a:cubicBezTo>
                    <a:pt x="19" y="273"/>
                    <a:pt x="23" y="294"/>
                    <a:pt x="28" y="315"/>
                  </a:cubicBezTo>
                  <a:cubicBezTo>
                    <a:pt x="36" y="351"/>
                    <a:pt x="46" y="384"/>
                    <a:pt x="56" y="399"/>
                  </a:cubicBezTo>
                  <a:cubicBezTo>
                    <a:pt x="15" y="254"/>
                    <a:pt x="15" y="254"/>
                    <a:pt x="15" y="254"/>
                  </a:cubicBezTo>
                  <a:moveTo>
                    <a:pt x="4" y="0"/>
                  </a:moveTo>
                  <a:cubicBezTo>
                    <a:pt x="0" y="95"/>
                    <a:pt x="2" y="173"/>
                    <a:pt x="2" y="175"/>
                  </a:cubicBezTo>
                  <a:cubicBezTo>
                    <a:pt x="2" y="175"/>
                    <a:pt x="4" y="188"/>
                    <a:pt x="7" y="207"/>
                  </a:cubicBezTo>
                  <a:cubicBezTo>
                    <a:pt x="4" y="0"/>
                    <a:pt x="4" y="0"/>
                    <a:pt x="4" y="0"/>
                  </a:cubicBezTo>
                </a:path>
              </a:pathLst>
            </a:custGeom>
            <a:solidFill>
              <a:srgbClr val="E097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2" name="任意多边形 40"/>
            <p:cNvSpPr/>
            <p:nvPr/>
          </p:nvSpPr>
          <p:spPr bwMode="auto">
            <a:xfrm>
              <a:off x="4191000" y="3886200"/>
              <a:ext cx="22225" cy="411163"/>
            </a:xfrm>
            <a:custGeom>
              <a:avLst/>
              <a:gdLst>
                <a:gd name="T0" fmla="*/ 11 w 17"/>
                <a:gd name="T1" fmla="*/ 0 h 306"/>
                <a:gd name="T2" fmla="*/ 0 w 17"/>
                <a:gd name="T3" fmla="*/ 100 h 306"/>
                <a:gd name="T4" fmla="*/ 3 w 17"/>
                <a:gd name="T5" fmla="*/ 198 h 306"/>
                <a:gd name="T6" fmla="*/ 9 w 17"/>
                <a:gd name="T7" fmla="*/ 248 h 306"/>
                <a:gd name="T8" fmla="*/ 17 w 17"/>
                <a:gd name="T9" fmla="*/ 306 h 306"/>
                <a:gd name="T10" fmla="*/ 17 w 17"/>
                <a:gd name="T11" fmla="*/ 306 h 306"/>
                <a:gd name="T12" fmla="*/ 11 w 17"/>
                <a:gd name="T13" fmla="*/ 0 h 306"/>
              </a:gdLst>
              <a:ahLst/>
              <a:cxnLst>
                <a:cxn ang="0">
                  <a:pos x="T0" y="T1"/>
                </a:cxn>
                <a:cxn ang="0">
                  <a:pos x="T2" y="T3"/>
                </a:cxn>
                <a:cxn ang="0">
                  <a:pos x="T4" y="T5"/>
                </a:cxn>
                <a:cxn ang="0">
                  <a:pos x="T6" y="T7"/>
                </a:cxn>
                <a:cxn ang="0">
                  <a:pos x="T8" y="T9"/>
                </a:cxn>
                <a:cxn ang="0">
                  <a:pos x="T10" y="T11"/>
                </a:cxn>
                <a:cxn ang="0">
                  <a:pos x="T12" y="T13"/>
                </a:cxn>
              </a:cxnLst>
              <a:rect l="0" t="0" r="r" b="b"/>
              <a:pathLst>
                <a:path w="17" h="306">
                  <a:moveTo>
                    <a:pt x="11" y="0"/>
                  </a:moveTo>
                  <a:cubicBezTo>
                    <a:pt x="0" y="100"/>
                    <a:pt x="0" y="100"/>
                    <a:pt x="0" y="100"/>
                  </a:cubicBezTo>
                  <a:cubicBezTo>
                    <a:pt x="0" y="143"/>
                    <a:pt x="2" y="182"/>
                    <a:pt x="3" y="198"/>
                  </a:cubicBezTo>
                  <a:cubicBezTo>
                    <a:pt x="9" y="248"/>
                    <a:pt x="9" y="248"/>
                    <a:pt x="9" y="248"/>
                  </a:cubicBezTo>
                  <a:cubicBezTo>
                    <a:pt x="12" y="266"/>
                    <a:pt x="15" y="286"/>
                    <a:pt x="17" y="306"/>
                  </a:cubicBezTo>
                  <a:cubicBezTo>
                    <a:pt x="17" y="306"/>
                    <a:pt x="17" y="306"/>
                    <a:pt x="17" y="306"/>
                  </a:cubicBezTo>
                  <a:cubicBezTo>
                    <a:pt x="11" y="0"/>
                    <a:pt x="11" y="0"/>
                    <a:pt x="11" y="0"/>
                  </a:cubicBezTo>
                </a:path>
              </a:pathLst>
            </a:custGeom>
            <a:solidFill>
              <a:srgbClr val="E097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 name="任意多边形 41"/>
            <p:cNvSpPr/>
            <p:nvPr/>
          </p:nvSpPr>
          <p:spPr bwMode="auto">
            <a:xfrm>
              <a:off x="4184650" y="4019550"/>
              <a:ext cx="28575" cy="277813"/>
            </a:xfrm>
            <a:custGeom>
              <a:avLst/>
              <a:gdLst>
                <a:gd name="T0" fmla="*/ 14 w 22"/>
                <a:gd name="T1" fmla="*/ 148 h 206"/>
                <a:gd name="T2" fmla="*/ 22 w 22"/>
                <a:gd name="T3" fmla="*/ 206 h 206"/>
                <a:gd name="T4" fmla="*/ 14 w 22"/>
                <a:gd name="T5" fmla="*/ 148 h 206"/>
                <a:gd name="T6" fmla="*/ 5 w 22"/>
                <a:gd name="T7" fmla="*/ 0 h 206"/>
                <a:gd name="T8" fmla="*/ 0 w 22"/>
                <a:gd name="T9" fmla="*/ 40 h 206"/>
                <a:gd name="T10" fmla="*/ 8 w 22"/>
                <a:gd name="T11" fmla="*/ 98 h 206"/>
                <a:gd name="T12" fmla="*/ 5 w 22"/>
                <a:gd name="T13" fmla="*/ 0 h 206"/>
              </a:gdLst>
              <a:ahLst/>
              <a:cxnLst>
                <a:cxn ang="0">
                  <a:pos x="T0" y="T1"/>
                </a:cxn>
                <a:cxn ang="0">
                  <a:pos x="T2" y="T3"/>
                </a:cxn>
                <a:cxn ang="0">
                  <a:pos x="T4" y="T5"/>
                </a:cxn>
                <a:cxn ang="0">
                  <a:pos x="T6" y="T7"/>
                </a:cxn>
                <a:cxn ang="0">
                  <a:pos x="T8" y="T9"/>
                </a:cxn>
                <a:cxn ang="0">
                  <a:pos x="T10" y="T11"/>
                </a:cxn>
                <a:cxn ang="0">
                  <a:pos x="T12" y="T13"/>
                </a:cxn>
              </a:cxnLst>
              <a:rect l="0" t="0" r="r" b="b"/>
              <a:pathLst>
                <a:path w="22" h="206">
                  <a:moveTo>
                    <a:pt x="14" y="148"/>
                  </a:moveTo>
                  <a:cubicBezTo>
                    <a:pt x="22" y="206"/>
                    <a:pt x="22" y="206"/>
                    <a:pt x="22" y="206"/>
                  </a:cubicBezTo>
                  <a:cubicBezTo>
                    <a:pt x="20" y="186"/>
                    <a:pt x="17" y="166"/>
                    <a:pt x="14" y="148"/>
                  </a:cubicBezTo>
                  <a:moveTo>
                    <a:pt x="5" y="0"/>
                  </a:moveTo>
                  <a:cubicBezTo>
                    <a:pt x="0" y="40"/>
                    <a:pt x="0" y="40"/>
                    <a:pt x="0" y="40"/>
                  </a:cubicBezTo>
                  <a:cubicBezTo>
                    <a:pt x="8" y="98"/>
                    <a:pt x="8" y="98"/>
                    <a:pt x="8" y="98"/>
                  </a:cubicBezTo>
                  <a:cubicBezTo>
                    <a:pt x="7" y="82"/>
                    <a:pt x="5" y="43"/>
                    <a:pt x="5" y="0"/>
                  </a:cubicBezTo>
                </a:path>
              </a:pathLst>
            </a:custGeom>
            <a:solidFill>
              <a:srgbClr val="E097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4" name="幻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0" name="标题 59"/>
          <p:cNvSpPr>
            <a:spLocks noGrp="1"/>
          </p:cNvSpPr>
          <p:nvPr>
            <p:ph type="title"/>
          </p:nvPr>
        </p:nvSpPr>
        <p:spPr>
          <a:xfrm>
            <a:off x="1830705" y="385445"/>
            <a:ext cx="5200650" cy="664845"/>
          </a:xfrm>
        </p:spPr>
        <p:txBody>
          <a:bodyPr>
            <a:normAutofit/>
          </a:bodyPr>
          <a:lstStyle/>
          <a:p>
            <a:r>
              <a:rPr kumimoji="1" lang="zh-CN" sz="3200" smtClean="0">
                <a:solidFill>
                  <a:schemeClr val="accent1">
                    <a:lumMod val="50000"/>
                  </a:schemeClr>
                </a:solidFill>
              </a:rPr>
              <a:t>参考范文</a:t>
            </a:r>
            <a:endParaRPr kumimoji="1" lang="zh-CN" sz="3200" smtClean="0">
              <a:solidFill>
                <a:schemeClr val="accent1">
                  <a:lumMod val="50000"/>
                </a:schemeClr>
              </a:solidFill>
            </a:endParaRPr>
          </a:p>
        </p:txBody>
      </p:sp>
      <p:grpSp>
        <p:nvGrpSpPr>
          <p:cNvPr id="74" name="组合 2"/>
          <p:cNvGrpSpPr>
            <a:grpSpLocks noChangeAspect="1"/>
          </p:cNvGrpSpPr>
          <p:nvPr/>
        </p:nvGrpSpPr>
        <p:grpSpPr>
          <a:xfrm>
            <a:off x="0" y="103505"/>
            <a:ext cx="1830705" cy="993775"/>
            <a:chOff x="3719513" y="1468438"/>
            <a:chExt cx="4759325" cy="3927476"/>
          </a:xfrm>
        </p:grpSpPr>
        <p:sp>
          <p:nvSpPr>
            <p:cNvPr id="75" name="任意多边形 4"/>
            <p:cNvSpPr/>
            <p:nvPr/>
          </p:nvSpPr>
          <p:spPr bwMode="auto">
            <a:xfrm>
              <a:off x="5632451" y="1485901"/>
              <a:ext cx="363538" cy="696913"/>
            </a:xfrm>
            <a:custGeom>
              <a:avLst/>
              <a:gdLst>
                <a:gd name="T0" fmla="*/ 221 w 229"/>
                <a:gd name="T1" fmla="*/ 439 h 439"/>
                <a:gd name="T2" fmla="*/ 0 w 229"/>
                <a:gd name="T3" fmla="*/ 4 h 439"/>
                <a:gd name="T4" fmla="*/ 8 w 229"/>
                <a:gd name="T5" fmla="*/ 0 h 439"/>
                <a:gd name="T6" fmla="*/ 229 w 229"/>
                <a:gd name="T7" fmla="*/ 436 h 439"/>
                <a:gd name="T8" fmla="*/ 221 w 229"/>
                <a:gd name="T9" fmla="*/ 439 h 439"/>
              </a:gdLst>
              <a:ahLst/>
              <a:cxnLst>
                <a:cxn ang="0">
                  <a:pos x="T0" y="T1"/>
                </a:cxn>
                <a:cxn ang="0">
                  <a:pos x="T2" y="T3"/>
                </a:cxn>
                <a:cxn ang="0">
                  <a:pos x="T4" y="T5"/>
                </a:cxn>
                <a:cxn ang="0">
                  <a:pos x="T6" y="T7"/>
                </a:cxn>
                <a:cxn ang="0">
                  <a:pos x="T8" y="T9"/>
                </a:cxn>
              </a:cxnLst>
              <a:rect l="0" t="0" r="r" b="b"/>
              <a:pathLst>
                <a:path w="229" h="439">
                  <a:moveTo>
                    <a:pt x="221" y="439"/>
                  </a:moveTo>
                  <a:lnTo>
                    <a:pt x="0" y="4"/>
                  </a:lnTo>
                  <a:lnTo>
                    <a:pt x="8" y="0"/>
                  </a:lnTo>
                  <a:lnTo>
                    <a:pt x="229" y="436"/>
                  </a:lnTo>
                  <a:lnTo>
                    <a:pt x="221" y="439"/>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6" name="任意多边形 5"/>
            <p:cNvSpPr/>
            <p:nvPr/>
          </p:nvSpPr>
          <p:spPr bwMode="auto">
            <a:xfrm>
              <a:off x="5892801" y="1982788"/>
              <a:ext cx="103188" cy="103188"/>
            </a:xfrm>
            <a:custGeom>
              <a:avLst/>
              <a:gdLst>
                <a:gd name="T0" fmla="*/ 17 w 17"/>
                <a:gd name="T1" fmla="*/ 10 h 17"/>
                <a:gd name="T2" fmla="*/ 7 w 17"/>
                <a:gd name="T3" fmla="*/ 2 h 17"/>
                <a:gd name="T4" fmla="*/ 6 w 17"/>
                <a:gd name="T5" fmla="*/ 17 h 17"/>
                <a:gd name="T6" fmla="*/ 17 w 17"/>
                <a:gd name="T7" fmla="*/ 10 h 17"/>
              </a:gdLst>
              <a:ahLst/>
              <a:cxnLst>
                <a:cxn ang="0">
                  <a:pos x="T0" y="T1"/>
                </a:cxn>
                <a:cxn ang="0">
                  <a:pos x="T2" y="T3"/>
                </a:cxn>
                <a:cxn ang="0">
                  <a:pos x="T4" y="T5"/>
                </a:cxn>
                <a:cxn ang="0">
                  <a:pos x="T6" y="T7"/>
                </a:cxn>
              </a:cxnLst>
              <a:rect l="0" t="0" r="r" b="b"/>
              <a:pathLst>
                <a:path w="17" h="17">
                  <a:moveTo>
                    <a:pt x="17" y="10"/>
                  </a:moveTo>
                  <a:cubicBezTo>
                    <a:pt x="17" y="10"/>
                    <a:pt x="15" y="0"/>
                    <a:pt x="7" y="2"/>
                  </a:cubicBezTo>
                  <a:cubicBezTo>
                    <a:pt x="0" y="4"/>
                    <a:pt x="6" y="17"/>
                    <a:pt x="6" y="17"/>
                  </a:cubicBezTo>
                  <a:lnTo>
                    <a:pt x="17"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7" name="任意多边形 6"/>
            <p:cNvSpPr/>
            <p:nvPr/>
          </p:nvSpPr>
          <p:spPr bwMode="auto">
            <a:xfrm>
              <a:off x="4810126" y="2662238"/>
              <a:ext cx="338138" cy="684213"/>
            </a:xfrm>
            <a:custGeom>
              <a:avLst/>
              <a:gdLst>
                <a:gd name="T0" fmla="*/ 45 w 56"/>
                <a:gd name="T1" fmla="*/ 43 h 113"/>
                <a:gd name="T2" fmla="*/ 53 w 56"/>
                <a:gd name="T3" fmla="*/ 13 h 113"/>
                <a:gd name="T4" fmla="*/ 43 w 56"/>
                <a:gd name="T5" fmla="*/ 2 h 113"/>
                <a:gd name="T6" fmla="*/ 31 w 56"/>
                <a:gd name="T7" fmla="*/ 3 h 113"/>
                <a:gd name="T8" fmla="*/ 23 w 56"/>
                <a:gd name="T9" fmla="*/ 39 h 113"/>
                <a:gd name="T10" fmla="*/ 17 w 56"/>
                <a:gd name="T11" fmla="*/ 52 h 113"/>
                <a:gd name="T12" fmla="*/ 1 w 56"/>
                <a:gd name="T13" fmla="*/ 83 h 113"/>
                <a:gd name="T14" fmla="*/ 19 w 56"/>
                <a:gd name="T15" fmla="*/ 110 h 113"/>
                <a:gd name="T16" fmla="*/ 56 w 56"/>
                <a:gd name="T17" fmla="*/ 84 h 113"/>
                <a:gd name="T18" fmla="*/ 45 w 56"/>
                <a:gd name="T19" fmla="*/ 4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13">
                  <a:moveTo>
                    <a:pt x="45" y="43"/>
                  </a:moveTo>
                  <a:cubicBezTo>
                    <a:pt x="53" y="26"/>
                    <a:pt x="54" y="23"/>
                    <a:pt x="53" y="13"/>
                  </a:cubicBezTo>
                  <a:cubicBezTo>
                    <a:pt x="52" y="7"/>
                    <a:pt x="48" y="4"/>
                    <a:pt x="43" y="2"/>
                  </a:cubicBezTo>
                  <a:cubicBezTo>
                    <a:pt x="40" y="1"/>
                    <a:pt x="37" y="0"/>
                    <a:pt x="31" y="3"/>
                  </a:cubicBezTo>
                  <a:cubicBezTo>
                    <a:pt x="12" y="13"/>
                    <a:pt x="24" y="32"/>
                    <a:pt x="23" y="39"/>
                  </a:cubicBezTo>
                  <a:cubicBezTo>
                    <a:pt x="22" y="43"/>
                    <a:pt x="20" y="48"/>
                    <a:pt x="17" y="52"/>
                  </a:cubicBezTo>
                  <a:cubicBezTo>
                    <a:pt x="9" y="61"/>
                    <a:pt x="1" y="71"/>
                    <a:pt x="1" y="83"/>
                  </a:cubicBezTo>
                  <a:cubicBezTo>
                    <a:pt x="0" y="95"/>
                    <a:pt x="8" y="106"/>
                    <a:pt x="19" y="110"/>
                  </a:cubicBezTo>
                  <a:cubicBezTo>
                    <a:pt x="30" y="113"/>
                    <a:pt x="56" y="108"/>
                    <a:pt x="56" y="84"/>
                  </a:cubicBezTo>
                  <a:cubicBezTo>
                    <a:pt x="56" y="61"/>
                    <a:pt x="41" y="52"/>
                    <a:pt x="45" y="4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8" name="任意多边形 7"/>
            <p:cNvSpPr/>
            <p:nvPr/>
          </p:nvSpPr>
          <p:spPr bwMode="auto">
            <a:xfrm>
              <a:off x="3719513" y="2352676"/>
              <a:ext cx="4759325" cy="3043238"/>
            </a:xfrm>
            <a:custGeom>
              <a:avLst/>
              <a:gdLst>
                <a:gd name="T0" fmla="*/ 777 w 786"/>
                <a:gd name="T1" fmla="*/ 54 h 502"/>
                <a:gd name="T2" fmla="*/ 500 w 786"/>
                <a:gd name="T3" fmla="*/ 2 h 502"/>
                <a:gd name="T4" fmla="*/ 491 w 786"/>
                <a:gd name="T5" fmla="*/ 13 h 502"/>
                <a:gd name="T6" fmla="*/ 508 w 786"/>
                <a:gd name="T7" fmla="*/ 49 h 502"/>
                <a:gd name="T8" fmla="*/ 504 w 786"/>
                <a:gd name="T9" fmla="*/ 60 h 502"/>
                <a:gd name="T10" fmla="*/ 6 w 786"/>
                <a:gd name="T11" fmla="*/ 289 h 502"/>
                <a:gd name="T12" fmla="*/ 2 w 786"/>
                <a:gd name="T13" fmla="*/ 300 h 502"/>
                <a:gd name="T14" fmla="*/ 93 w 786"/>
                <a:gd name="T15" fmla="*/ 496 h 502"/>
                <a:gd name="T16" fmla="*/ 104 w 786"/>
                <a:gd name="T17" fmla="*/ 500 h 502"/>
                <a:gd name="T18" fmla="*/ 601 w 786"/>
                <a:gd name="T19" fmla="*/ 271 h 502"/>
                <a:gd name="T20" fmla="*/ 612 w 786"/>
                <a:gd name="T21" fmla="*/ 275 h 502"/>
                <a:gd name="T22" fmla="*/ 628 w 786"/>
                <a:gd name="T23" fmla="*/ 310 h 502"/>
                <a:gd name="T24" fmla="*/ 643 w 786"/>
                <a:gd name="T25" fmla="*/ 311 h 502"/>
                <a:gd name="T26" fmla="*/ 783 w 786"/>
                <a:gd name="T27" fmla="*/ 66 h 502"/>
                <a:gd name="T28" fmla="*/ 777 w 786"/>
                <a:gd name="T29" fmla="*/ 5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6" h="502">
                  <a:moveTo>
                    <a:pt x="777" y="54"/>
                  </a:moveTo>
                  <a:cubicBezTo>
                    <a:pt x="500" y="2"/>
                    <a:pt x="500" y="2"/>
                    <a:pt x="500" y="2"/>
                  </a:cubicBezTo>
                  <a:cubicBezTo>
                    <a:pt x="494" y="0"/>
                    <a:pt x="488" y="7"/>
                    <a:pt x="491" y="13"/>
                  </a:cubicBezTo>
                  <a:cubicBezTo>
                    <a:pt x="508" y="49"/>
                    <a:pt x="508" y="49"/>
                    <a:pt x="508" y="49"/>
                  </a:cubicBezTo>
                  <a:cubicBezTo>
                    <a:pt x="510" y="53"/>
                    <a:pt x="508" y="58"/>
                    <a:pt x="504" y="60"/>
                  </a:cubicBezTo>
                  <a:cubicBezTo>
                    <a:pt x="6" y="289"/>
                    <a:pt x="6" y="289"/>
                    <a:pt x="6" y="289"/>
                  </a:cubicBezTo>
                  <a:cubicBezTo>
                    <a:pt x="2" y="291"/>
                    <a:pt x="0" y="296"/>
                    <a:pt x="2" y="300"/>
                  </a:cubicBezTo>
                  <a:cubicBezTo>
                    <a:pt x="93" y="496"/>
                    <a:pt x="93" y="496"/>
                    <a:pt x="93" y="496"/>
                  </a:cubicBezTo>
                  <a:cubicBezTo>
                    <a:pt x="94" y="500"/>
                    <a:pt x="99" y="502"/>
                    <a:pt x="104" y="500"/>
                  </a:cubicBezTo>
                  <a:cubicBezTo>
                    <a:pt x="601" y="271"/>
                    <a:pt x="601" y="271"/>
                    <a:pt x="601" y="271"/>
                  </a:cubicBezTo>
                  <a:cubicBezTo>
                    <a:pt x="605" y="269"/>
                    <a:pt x="610" y="270"/>
                    <a:pt x="612" y="275"/>
                  </a:cubicBezTo>
                  <a:cubicBezTo>
                    <a:pt x="628" y="310"/>
                    <a:pt x="628" y="310"/>
                    <a:pt x="628" y="310"/>
                  </a:cubicBezTo>
                  <a:cubicBezTo>
                    <a:pt x="631" y="316"/>
                    <a:pt x="640" y="317"/>
                    <a:pt x="643" y="311"/>
                  </a:cubicBezTo>
                  <a:cubicBezTo>
                    <a:pt x="783" y="66"/>
                    <a:pt x="783" y="66"/>
                    <a:pt x="783" y="66"/>
                  </a:cubicBezTo>
                  <a:cubicBezTo>
                    <a:pt x="786" y="61"/>
                    <a:pt x="783" y="55"/>
                    <a:pt x="777" y="5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9" name="任意多边形 8"/>
            <p:cNvSpPr/>
            <p:nvPr/>
          </p:nvSpPr>
          <p:spPr bwMode="auto">
            <a:xfrm>
              <a:off x="4264026" y="3111501"/>
              <a:ext cx="152400" cy="144463"/>
            </a:xfrm>
            <a:custGeom>
              <a:avLst/>
              <a:gdLst>
                <a:gd name="T0" fmla="*/ 0 w 96"/>
                <a:gd name="T1" fmla="*/ 30 h 91"/>
                <a:gd name="T2" fmla="*/ 61 w 96"/>
                <a:gd name="T3" fmla="*/ 0 h 91"/>
                <a:gd name="T4" fmla="*/ 96 w 96"/>
                <a:gd name="T5" fmla="*/ 61 h 91"/>
                <a:gd name="T6" fmla="*/ 35 w 96"/>
                <a:gd name="T7" fmla="*/ 91 h 91"/>
                <a:gd name="T8" fmla="*/ 0 w 96"/>
                <a:gd name="T9" fmla="*/ 30 h 91"/>
              </a:gdLst>
              <a:ahLst/>
              <a:cxnLst>
                <a:cxn ang="0">
                  <a:pos x="T0" y="T1"/>
                </a:cxn>
                <a:cxn ang="0">
                  <a:pos x="T2" y="T3"/>
                </a:cxn>
                <a:cxn ang="0">
                  <a:pos x="T4" y="T5"/>
                </a:cxn>
                <a:cxn ang="0">
                  <a:pos x="T6" y="T7"/>
                </a:cxn>
                <a:cxn ang="0">
                  <a:pos x="T8" y="T9"/>
                </a:cxn>
              </a:cxnLst>
              <a:rect l="0" t="0" r="r" b="b"/>
              <a:pathLst>
                <a:path w="96" h="91">
                  <a:moveTo>
                    <a:pt x="0" y="30"/>
                  </a:moveTo>
                  <a:lnTo>
                    <a:pt x="61" y="0"/>
                  </a:lnTo>
                  <a:lnTo>
                    <a:pt x="96" y="61"/>
                  </a:lnTo>
                  <a:lnTo>
                    <a:pt x="35" y="91"/>
                  </a:lnTo>
                  <a:lnTo>
                    <a:pt x="0" y="30"/>
                  </a:lnTo>
                  <a:close/>
                </a:path>
              </a:pathLst>
            </a:custGeom>
            <a:solidFill>
              <a:srgbClr val="632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0" name="任意多边形 9"/>
            <p:cNvSpPr/>
            <p:nvPr/>
          </p:nvSpPr>
          <p:spPr bwMode="auto">
            <a:xfrm>
              <a:off x="5238751" y="4025901"/>
              <a:ext cx="200025" cy="115888"/>
            </a:xfrm>
            <a:custGeom>
              <a:avLst/>
              <a:gdLst>
                <a:gd name="T0" fmla="*/ 0 w 33"/>
                <a:gd name="T1" fmla="*/ 10 h 19"/>
                <a:gd name="T2" fmla="*/ 4 w 33"/>
                <a:gd name="T3" fmla="*/ 19 h 19"/>
                <a:gd name="T4" fmla="*/ 33 w 33"/>
                <a:gd name="T5" fmla="*/ 6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6"/>
                    <a:pt x="33" y="6"/>
                    <a:pt x="33" y="6"/>
                  </a:cubicBezTo>
                  <a:cubicBezTo>
                    <a:pt x="33" y="6"/>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1" name="任意多边形 10"/>
            <p:cNvSpPr/>
            <p:nvPr/>
          </p:nvSpPr>
          <p:spPr bwMode="auto">
            <a:xfrm>
              <a:off x="3979863" y="3946526"/>
              <a:ext cx="109538" cy="92075"/>
            </a:xfrm>
            <a:custGeom>
              <a:avLst/>
              <a:gdLst>
                <a:gd name="T0" fmla="*/ 15 w 18"/>
                <a:gd name="T1" fmla="*/ 0 h 15"/>
                <a:gd name="T2" fmla="*/ 10 w 18"/>
                <a:gd name="T3" fmla="*/ 13 h 15"/>
                <a:gd name="T4" fmla="*/ 0 w 18"/>
                <a:gd name="T5" fmla="*/ 2 h 15"/>
                <a:gd name="T6" fmla="*/ 15 w 18"/>
                <a:gd name="T7" fmla="*/ 0 h 15"/>
              </a:gdLst>
              <a:ahLst/>
              <a:cxnLst>
                <a:cxn ang="0">
                  <a:pos x="T0" y="T1"/>
                </a:cxn>
                <a:cxn ang="0">
                  <a:pos x="T2" y="T3"/>
                </a:cxn>
                <a:cxn ang="0">
                  <a:pos x="T4" y="T5"/>
                </a:cxn>
                <a:cxn ang="0">
                  <a:pos x="T6" y="T7"/>
                </a:cxn>
              </a:cxnLst>
              <a:rect l="0" t="0" r="r" b="b"/>
              <a:pathLst>
                <a:path w="18" h="15">
                  <a:moveTo>
                    <a:pt x="15" y="0"/>
                  </a:moveTo>
                  <a:cubicBezTo>
                    <a:pt x="15" y="0"/>
                    <a:pt x="18" y="11"/>
                    <a:pt x="10" y="13"/>
                  </a:cubicBezTo>
                  <a:cubicBezTo>
                    <a:pt x="3" y="15"/>
                    <a:pt x="0" y="2"/>
                    <a:pt x="0" y="2"/>
                  </a:cubicBezTo>
                  <a:lnTo>
                    <a:pt x="15"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2" name="任意多边形 11"/>
            <p:cNvSpPr/>
            <p:nvPr/>
          </p:nvSpPr>
          <p:spPr bwMode="auto">
            <a:xfrm>
              <a:off x="5118101" y="4165601"/>
              <a:ext cx="200025" cy="96838"/>
            </a:xfrm>
            <a:custGeom>
              <a:avLst/>
              <a:gdLst>
                <a:gd name="T0" fmla="*/ 0 w 33"/>
                <a:gd name="T1" fmla="*/ 8 h 16"/>
                <a:gd name="T2" fmla="*/ 3 w 33"/>
                <a:gd name="T3" fmla="*/ 16 h 16"/>
                <a:gd name="T4" fmla="*/ 33 w 33"/>
                <a:gd name="T5" fmla="*/ 7 h 16"/>
                <a:gd name="T6" fmla="*/ 22 w 33"/>
                <a:gd name="T7" fmla="*/ 1 h 16"/>
                <a:gd name="T8" fmla="*/ 6 w 33"/>
                <a:gd name="T9" fmla="*/ 4 h 16"/>
                <a:gd name="T10" fmla="*/ 0 w 33"/>
                <a:gd name="T11" fmla="*/ 8 h 16"/>
              </a:gdLst>
              <a:ahLst/>
              <a:cxnLst>
                <a:cxn ang="0">
                  <a:pos x="T0" y="T1"/>
                </a:cxn>
                <a:cxn ang="0">
                  <a:pos x="T2" y="T3"/>
                </a:cxn>
                <a:cxn ang="0">
                  <a:pos x="T4" y="T5"/>
                </a:cxn>
                <a:cxn ang="0">
                  <a:pos x="T6" y="T7"/>
                </a:cxn>
                <a:cxn ang="0">
                  <a:pos x="T8" y="T9"/>
                </a:cxn>
                <a:cxn ang="0">
                  <a:pos x="T10" y="T11"/>
                </a:cxn>
              </a:cxnLst>
              <a:rect l="0" t="0" r="r" b="b"/>
              <a:pathLst>
                <a:path w="33" h="16">
                  <a:moveTo>
                    <a:pt x="0" y="8"/>
                  </a:moveTo>
                  <a:cubicBezTo>
                    <a:pt x="3" y="16"/>
                    <a:pt x="3" y="16"/>
                    <a:pt x="3" y="16"/>
                  </a:cubicBezTo>
                  <a:cubicBezTo>
                    <a:pt x="33" y="7"/>
                    <a:pt x="33" y="7"/>
                    <a:pt x="33" y="7"/>
                  </a:cubicBezTo>
                  <a:cubicBezTo>
                    <a:pt x="33" y="7"/>
                    <a:pt x="33" y="0"/>
                    <a:pt x="22" y="1"/>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3" name="任意多边形 12"/>
            <p:cNvSpPr/>
            <p:nvPr/>
          </p:nvSpPr>
          <p:spPr bwMode="auto">
            <a:xfrm>
              <a:off x="4391026" y="3516313"/>
              <a:ext cx="939800"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5 w 155"/>
                <a:gd name="T11" fmla="*/ 53 h 95"/>
                <a:gd name="T12" fmla="*/ 76 w 155"/>
                <a:gd name="T13" fmla="*/ 77 h 95"/>
                <a:gd name="T14" fmla="*/ 92 w 155"/>
                <a:gd name="T15" fmla="*/ 59 h 95"/>
                <a:gd name="T16" fmla="*/ 46 w 155"/>
                <a:gd name="T17" fmla="*/ 38 h 95"/>
                <a:gd name="T18" fmla="*/ 51 w 155"/>
                <a:gd name="T19" fmla="*/ 34 h 95"/>
                <a:gd name="T20" fmla="*/ 101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7"/>
                    <a:pt x="6" y="26"/>
                    <a:pt x="6" y="28"/>
                  </a:cubicBezTo>
                  <a:cubicBezTo>
                    <a:pt x="6" y="28"/>
                    <a:pt x="4" y="41"/>
                    <a:pt x="15" y="53"/>
                  </a:cubicBezTo>
                  <a:cubicBezTo>
                    <a:pt x="27" y="67"/>
                    <a:pt x="76" y="77"/>
                    <a:pt x="76" y="77"/>
                  </a:cubicBezTo>
                  <a:cubicBezTo>
                    <a:pt x="73" y="77"/>
                    <a:pt x="92" y="59"/>
                    <a:pt x="92" y="59"/>
                  </a:cubicBezTo>
                  <a:cubicBezTo>
                    <a:pt x="92" y="59"/>
                    <a:pt x="45" y="44"/>
                    <a:pt x="46" y="38"/>
                  </a:cubicBezTo>
                  <a:cubicBezTo>
                    <a:pt x="46" y="35"/>
                    <a:pt x="50" y="33"/>
                    <a:pt x="51" y="34"/>
                  </a:cubicBezTo>
                  <a:cubicBezTo>
                    <a:pt x="101" y="45"/>
                    <a:pt x="101" y="45"/>
                    <a:pt x="101" y="45"/>
                  </a:cubicBezTo>
                  <a:cubicBezTo>
                    <a:pt x="101" y="45"/>
                    <a:pt x="106" y="60"/>
                    <a:pt x="114" y="69"/>
                  </a:cubicBezTo>
                  <a:cubicBezTo>
                    <a:pt x="127" y="83"/>
                    <a:pt x="141" y="95"/>
                    <a:pt x="141" y="95"/>
                  </a:cubicBezTo>
                  <a:cubicBezTo>
                    <a:pt x="155" y="88"/>
                    <a:pt x="155" y="88"/>
                    <a:pt x="155" y="88"/>
                  </a:cubicBezTo>
                  <a:lnTo>
                    <a:pt x="117" y="28"/>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4" name="任意多边形 13"/>
            <p:cNvSpPr/>
            <p:nvPr/>
          </p:nvSpPr>
          <p:spPr bwMode="auto">
            <a:xfrm>
              <a:off x="3973513" y="3275013"/>
              <a:ext cx="400050" cy="654050"/>
            </a:xfrm>
            <a:custGeom>
              <a:avLst/>
              <a:gdLst>
                <a:gd name="T0" fmla="*/ 40 w 66"/>
                <a:gd name="T1" fmla="*/ 0 h 108"/>
                <a:gd name="T2" fmla="*/ 53 w 66"/>
                <a:gd name="T3" fmla="*/ 28 h 108"/>
                <a:gd name="T4" fmla="*/ 21 w 66"/>
                <a:gd name="T5" fmla="*/ 61 h 108"/>
                <a:gd name="T6" fmla="*/ 14 w 66"/>
                <a:gd name="T7" fmla="*/ 107 h 108"/>
                <a:gd name="T8" fmla="*/ 0 w 66"/>
                <a:gd name="T9" fmla="*/ 108 h 108"/>
                <a:gd name="T10" fmla="*/ 1 w 66"/>
                <a:gd name="T11" fmla="*/ 61 h 108"/>
                <a:gd name="T12" fmla="*/ 3 w 66"/>
                <a:gd name="T13" fmla="*/ 53 h 108"/>
                <a:gd name="T14" fmla="*/ 24 w 66"/>
                <a:gd name="T15" fmla="*/ 23 h 108"/>
                <a:gd name="T16" fmla="*/ 40 w 66"/>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8">
                  <a:moveTo>
                    <a:pt x="40" y="0"/>
                  </a:moveTo>
                  <a:cubicBezTo>
                    <a:pt x="52" y="11"/>
                    <a:pt x="66" y="9"/>
                    <a:pt x="53" y="28"/>
                  </a:cubicBezTo>
                  <a:cubicBezTo>
                    <a:pt x="41" y="44"/>
                    <a:pt x="23" y="57"/>
                    <a:pt x="21" y="61"/>
                  </a:cubicBezTo>
                  <a:cubicBezTo>
                    <a:pt x="19" y="66"/>
                    <a:pt x="14" y="107"/>
                    <a:pt x="14" y="107"/>
                  </a:cubicBezTo>
                  <a:cubicBezTo>
                    <a:pt x="0" y="108"/>
                    <a:pt x="0" y="108"/>
                    <a:pt x="0" y="108"/>
                  </a:cubicBezTo>
                  <a:cubicBezTo>
                    <a:pt x="1" y="61"/>
                    <a:pt x="1" y="61"/>
                    <a:pt x="1" y="61"/>
                  </a:cubicBezTo>
                  <a:cubicBezTo>
                    <a:pt x="2" y="57"/>
                    <a:pt x="2" y="55"/>
                    <a:pt x="3" y="53"/>
                  </a:cubicBezTo>
                  <a:cubicBezTo>
                    <a:pt x="24" y="23"/>
                    <a:pt x="24" y="23"/>
                    <a:pt x="24" y="23"/>
                  </a:cubicBezTo>
                  <a:lnTo>
                    <a:pt x="40" y="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5" name="任意多边形 14"/>
            <p:cNvSpPr/>
            <p:nvPr/>
          </p:nvSpPr>
          <p:spPr bwMode="auto">
            <a:xfrm>
              <a:off x="3967163" y="3922713"/>
              <a:ext cx="122238" cy="53975"/>
            </a:xfrm>
            <a:custGeom>
              <a:avLst/>
              <a:gdLst>
                <a:gd name="T0" fmla="*/ 0 w 77"/>
                <a:gd name="T1" fmla="*/ 34 h 34"/>
                <a:gd name="T2" fmla="*/ 77 w 77"/>
                <a:gd name="T3" fmla="*/ 31 h 34"/>
                <a:gd name="T4" fmla="*/ 73 w 77"/>
                <a:gd name="T5" fmla="*/ 0 h 34"/>
                <a:gd name="T6" fmla="*/ 0 w 77"/>
                <a:gd name="T7" fmla="*/ 4 h 34"/>
                <a:gd name="T8" fmla="*/ 0 w 77"/>
                <a:gd name="T9" fmla="*/ 34 h 34"/>
              </a:gdLst>
              <a:ahLst/>
              <a:cxnLst>
                <a:cxn ang="0">
                  <a:pos x="T0" y="T1"/>
                </a:cxn>
                <a:cxn ang="0">
                  <a:pos x="T2" y="T3"/>
                </a:cxn>
                <a:cxn ang="0">
                  <a:pos x="T4" y="T5"/>
                </a:cxn>
                <a:cxn ang="0">
                  <a:pos x="T6" y="T7"/>
                </a:cxn>
                <a:cxn ang="0">
                  <a:pos x="T8" y="T9"/>
                </a:cxn>
              </a:cxnLst>
              <a:rect l="0" t="0" r="r" b="b"/>
              <a:pathLst>
                <a:path w="77" h="34">
                  <a:moveTo>
                    <a:pt x="0" y="34"/>
                  </a:moveTo>
                  <a:lnTo>
                    <a:pt x="77" y="31"/>
                  </a:lnTo>
                  <a:lnTo>
                    <a:pt x="73" y="0"/>
                  </a:lnTo>
                  <a:lnTo>
                    <a:pt x="0" y="4"/>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6" name="任意多边形 15"/>
            <p:cNvSpPr/>
            <p:nvPr/>
          </p:nvSpPr>
          <p:spPr bwMode="auto">
            <a:xfrm>
              <a:off x="4373563" y="2716213"/>
              <a:ext cx="303213" cy="588963"/>
            </a:xfrm>
            <a:custGeom>
              <a:avLst/>
              <a:gdLst>
                <a:gd name="T0" fmla="*/ 36 w 50"/>
                <a:gd name="T1" fmla="*/ 97 h 97"/>
                <a:gd name="T2" fmla="*/ 12 w 50"/>
                <a:gd name="T3" fmla="*/ 75 h 97"/>
                <a:gd name="T4" fmla="*/ 32 w 50"/>
                <a:gd name="T5" fmla="*/ 43 h 97"/>
                <a:gd name="T6" fmla="*/ 21 w 50"/>
                <a:gd name="T7" fmla="*/ 7 h 97"/>
                <a:gd name="T8" fmla="*/ 33 w 50"/>
                <a:gd name="T9" fmla="*/ 0 h 97"/>
                <a:gd name="T10" fmla="*/ 43 w 50"/>
                <a:gd name="T11" fmla="*/ 23 h 97"/>
                <a:gd name="T12" fmla="*/ 50 w 50"/>
                <a:gd name="T13" fmla="*/ 40 h 97"/>
                <a:gd name="T14" fmla="*/ 43 w 50"/>
                <a:gd name="T15" fmla="*/ 70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5"/>
                    <a:pt x="12" y="75"/>
                  </a:cubicBezTo>
                  <a:cubicBezTo>
                    <a:pt x="23" y="57"/>
                    <a:pt x="32" y="48"/>
                    <a:pt x="32" y="43"/>
                  </a:cubicBezTo>
                  <a:cubicBezTo>
                    <a:pt x="31" y="38"/>
                    <a:pt x="21" y="7"/>
                    <a:pt x="21" y="7"/>
                  </a:cubicBezTo>
                  <a:cubicBezTo>
                    <a:pt x="33" y="0"/>
                    <a:pt x="33" y="0"/>
                    <a:pt x="33" y="0"/>
                  </a:cubicBezTo>
                  <a:cubicBezTo>
                    <a:pt x="43" y="23"/>
                    <a:pt x="43" y="23"/>
                    <a:pt x="43" y="23"/>
                  </a:cubicBezTo>
                  <a:cubicBezTo>
                    <a:pt x="44" y="26"/>
                    <a:pt x="50" y="38"/>
                    <a:pt x="50" y="40"/>
                  </a:cubicBezTo>
                  <a:cubicBezTo>
                    <a:pt x="50" y="40"/>
                    <a:pt x="45" y="63"/>
                    <a:pt x="43" y="70"/>
                  </a:cubicBezTo>
                  <a:cubicBezTo>
                    <a:pt x="41" y="78"/>
                    <a:pt x="36" y="97"/>
                    <a:pt x="36" y="97"/>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7" name="任意多边形 16"/>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8" name="任意多边形 17"/>
            <p:cNvSpPr/>
            <p:nvPr/>
          </p:nvSpPr>
          <p:spPr bwMode="auto">
            <a:xfrm>
              <a:off x="4324351" y="3165476"/>
              <a:ext cx="279400" cy="490538"/>
            </a:xfrm>
            <a:custGeom>
              <a:avLst/>
              <a:gdLst>
                <a:gd name="T0" fmla="*/ 168 w 176"/>
                <a:gd name="T1" fmla="*/ 309 h 309"/>
                <a:gd name="T2" fmla="*/ 0 w 176"/>
                <a:gd name="T3" fmla="*/ 4 h 309"/>
                <a:gd name="T4" fmla="*/ 8 w 176"/>
                <a:gd name="T5" fmla="*/ 0 h 309"/>
                <a:gd name="T6" fmla="*/ 176 w 176"/>
                <a:gd name="T7" fmla="*/ 305 h 309"/>
                <a:gd name="T8" fmla="*/ 168 w 176"/>
                <a:gd name="T9" fmla="*/ 309 h 309"/>
              </a:gdLst>
              <a:ahLst/>
              <a:cxnLst>
                <a:cxn ang="0">
                  <a:pos x="T0" y="T1"/>
                </a:cxn>
                <a:cxn ang="0">
                  <a:pos x="T2" y="T3"/>
                </a:cxn>
                <a:cxn ang="0">
                  <a:pos x="T4" y="T5"/>
                </a:cxn>
                <a:cxn ang="0">
                  <a:pos x="T6" y="T7"/>
                </a:cxn>
                <a:cxn ang="0">
                  <a:pos x="T8" y="T9"/>
                </a:cxn>
              </a:cxnLst>
              <a:rect l="0" t="0" r="r" b="b"/>
              <a:pathLst>
                <a:path w="176" h="309">
                  <a:moveTo>
                    <a:pt x="168" y="309"/>
                  </a:moveTo>
                  <a:lnTo>
                    <a:pt x="0" y="4"/>
                  </a:lnTo>
                  <a:lnTo>
                    <a:pt x="8" y="0"/>
                  </a:lnTo>
                  <a:lnTo>
                    <a:pt x="176" y="305"/>
                  </a:lnTo>
                  <a:lnTo>
                    <a:pt x="168" y="309"/>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9" name="任意多边形 18"/>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0" name="任意多边形 19"/>
            <p:cNvSpPr/>
            <p:nvPr/>
          </p:nvSpPr>
          <p:spPr bwMode="auto">
            <a:xfrm>
              <a:off x="4343401" y="3208338"/>
              <a:ext cx="193675" cy="320675"/>
            </a:xfrm>
            <a:custGeom>
              <a:avLst/>
              <a:gdLst>
                <a:gd name="T0" fmla="*/ 5 w 32"/>
                <a:gd name="T1" fmla="*/ 0 h 53"/>
                <a:gd name="T2" fmla="*/ 0 w 32"/>
                <a:gd name="T3" fmla="*/ 2 h 53"/>
                <a:gd name="T4" fmla="*/ 20 w 32"/>
                <a:gd name="T5" fmla="*/ 48 h 53"/>
                <a:gd name="T6" fmla="*/ 29 w 32"/>
                <a:gd name="T7" fmla="*/ 53 h 53"/>
                <a:gd name="T8" fmla="*/ 31 w 32"/>
                <a:gd name="T9" fmla="*/ 52 h 53"/>
                <a:gd name="T10" fmla="*/ 32 w 32"/>
                <a:gd name="T11" fmla="*/ 41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2"/>
                    <a:pt x="0" y="2"/>
                    <a:pt x="0" y="2"/>
                  </a:cubicBezTo>
                  <a:cubicBezTo>
                    <a:pt x="20" y="48"/>
                    <a:pt x="20" y="48"/>
                    <a:pt x="20" y="48"/>
                  </a:cubicBezTo>
                  <a:cubicBezTo>
                    <a:pt x="29" y="53"/>
                    <a:pt x="29" y="53"/>
                    <a:pt x="29" y="53"/>
                  </a:cubicBezTo>
                  <a:cubicBezTo>
                    <a:pt x="30" y="53"/>
                    <a:pt x="31" y="53"/>
                    <a:pt x="31" y="52"/>
                  </a:cubicBezTo>
                  <a:cubicBezTo>
                    <a:pt x="32" y="41"/>
                    <a:pt x="32" y="41"/>
                    <a:pt x="32" y="41"/>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1" name="任意多边形 20"/>
            <p:cNvSpPr/>
            <p:nvPr/>
          </p:nvSpPr>
          <p:spPr bwMode="auto">
            <a:xfrm>
              <a:off x="4319588" y="3182938"/>
              <a:ext cx="84138" cy="85725"/>
            </a:xfrm>
            <a:custGeom>
              <a:avLst/>
              <a:gdLst>
                <a:gd name="T0" fmla="*/ 12 w 14"/>
                <a:gd name="T1" fmla="*/ 4 h 14"/>
                <a:gd name="T2" fmla="*/ 10 w 14"/>
                <a:gd name="T3" fmla="*/ 12 h 14"/>
                <a:gd name="T4" fmla="*/ 2 w 14"/>
                <a:gd name="T5" fmla="*/ 10 h 14"/>
                <a:gd name="T6" fmla="*/ 4 w 14"/>
                <a:gd name="T7" fmla="*/ 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4" y="7"/>
                    <a:pt x="13" y="11"/>
                    <a:pt x="10" y="12"/>
                  </a:cubicBezTo>
                  <a:cubicBezTo>
                    <a:pt x="7" y="14"/>
                    <a:pt x="3" y="13"/>
                    <a:pt x="2" y="10"/>
                  </a:cubicBezTo>
                  <a:cubicBezTo>
                    <a:pt x="0" y="7"/>
                    <a:pt x="1" y="3"/>
                    <a:pt x="4" y="2"/>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2" name="任意多边形 21"/>
            <p:cNvSpPr/>
            <p:nvPr/>
          </p:nvSpPr>
          <p:spPr bwMode="auto">
            <a:xfrm>
              <a:off x="4252913" y="3195638"/>
              <a:ext cx="90488" cy="115888"/>
            </a:xfrm>
            <a:custGeom>
              <a:avLst/>
              <a:gdLst>
                <a:gd name="T0" fmla="*/ 15 w 15"/>
                <a:gd name="T1" fmla="*/ 0 h 19"/>
                <a:gd name="T2" fmla="*/ 12 w 15"/>
                <a:gd name="T3" fmla="*/ 18 h 19"/>
                <a:gd name="T4" fmla="*/ 0 w 15"/>
                <a:gd name="T5" fmla="*/ 8 h 19"/>
                <a:gd name="T6" fmla="*/ 15 w 15"/>
                <a:gd name="T7" fmla="*/ 0 h 19"/>
              </a:gdLst>
              <a:ahLst/>
              <a:cxnLst>
                <a:cxn ang="0">
                  <a:pos x="T0" y="T1"/>
                </a:cxn>
                <a:cxn ang="0">
                  <a:pos x="T2" y="T3"/>
                </a:cxn>
                <a:cxn ang="0">
                  <a:pos x="T4" y="T5"/>
                </a:cxn>
                <a:cxn ang="0">
                  <a:pos x="T6" y="T7"/>
                </a:cxn>
              </a:cxnLst>
              <a:rect l="0" t="0" r="r" b="b"/>
              <a:pathLst>
                <a:path w="15" h="19">
                  <a:moveTo>
                    <a:pt x="15" y="0"/>
                  </a:moveTo>
                  <a:cubicBezTo>
                    <a:pt x="15" y="0"/>
                    <a:pt x="14" y="16"/>
                    <a:pt x="12" y="18"/>
                  </a:cubicBezTo>
                  <a:cubicBezTo>
                    <a:pt x="10" y="19"/>
                    <a:pt x="0" y="8"/>
                    <a:pt x="0" y="8"/>
                  </a:cubicBezTo>
                  <a:lnTo>
                    <a:pt x="15" y="0"/>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3" name="任意多边形 22"/>
            <p:cNvSpPr/>
            <p:nvPr/>
          </p:nvSpPr>
          <p:spPr bwMode="auto">
            <a:xfrm>
              <a:off x="4343401" y="3146426"/>
              <a:ext cx="114300" cy="98425"/>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4" y="16"/>
                    <a:pt x="17" y="15"/>
                  </a:cubicBezTo>
                  <a:cubicBezTo>
                    <a:pt x="19" y="14"/>
                    <a:pt x="15" y="0"/>
                    <a:pt x="15" y="0"/>
                  </a:cubicBezTo>
                  <a:lnTo>
                    <a:pt x="0" y="8"/>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4" name="任意多边形 23"/>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5" name="任意多边形 25"/>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6" name="任意多边形 26"/>
            <p:cNvSpPr/>
            <p:nvPr/>
          </p:nvSpPr>
          <p:spPr bwMode="auto">
            <a:xfrm>
              <a:off x="4464051" y="2649538"/>
              <a:ext cx="103188" cy="103188"/>
            </a:xfrm>
            <a:custGeom>
              <a:avLst/>
              <a:gdLst>
                <a:gd name="T0" fmla="*/ 17 w 17"/>
                <a:gd name="T1" fmla="*/ 11 h 17"/>
                <a:gd name="T2" fmla="*/ 8 w 17"/>
                <a:gd name="T3" fmla="*/ 3 h 17"/>
                <a:gd name="T4" fmla="*/ 6 w 17"/>
                <a:gd name="T5" fmla="*/ 17 h 17"/>
                <a:gd name="T6" fmla="*/ 17 w 17"/>
                <a:gd name="T7" fmla="*/ 11 h 17"/>
              </a:gdLst>
              <a:ahLst/>
              <a:cxnLst>
                <a:cxn ang="0">
                  <a:pos x="T0" y="T1"/>
                </a:cxn>
                <a:cxn ang="0">
                  <a:pos x="T2" y="T3"/>
                </a:cxn>
                <a:cxn ang="0">
                  <a:pos x="T4" y="T5"/>
                </a:cxn>
                <a:cxn ang="0">
                  <a:pos x="T6" y="T7"/>
                </a:cxn>
              </a:cxnLst>
              <a:rect l="0" t="0" r="r" b="b"/>
              <a:pathLst>
                <a:path w="17" h="17">
                  <a:moveTo>
                    <a:pt x="17" y="11"/>
                  </a:moveTo>
                  <a:cubicBezTo>
                    <a:pt x="17" y="11"/>
                    <a:pt x="15" y="0"/>
                    <a:pt x="8" y="3"/>
                  </a:cubicBezTo>
                  <a:cubicBezTo>
                    <a:pt x="0" y="5"/>
                    <a:pt x="6" y="17"/>
                    <a:pt x="6" y="17"/>
                  </a:cubicBezTo>
                  <a:lnTo>
                    <a:pt x="17" y="1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7" name="任意多边形 27"/>
            <p:cNvSpPr/>
            <p:nvPr/>
          </p:nvSpPr>
          <p:spPr bwMode="auto">
            <a:xfrm>
              <a:off x="4470401" y="2698751"/>
              <a:ext cx="127000" cy="96838"/>
            </a:xfrm>
            <a:custGeom>
              <a:avLst/>
              <a:gdLst>
                <a:gd name="T0" fmla="*/ 0 w 80"/>
                <a:gd name="T1" fmla="*/ 34 h 61"/>
                <a:gd name="T2" fmla="*/ 65 w 80"/>
                <a:gd name="T3" fmla="*/ 0 h 61"/>
                <a:gd name="T4" fmla="*/ 80 w 80"/>
                <a:gd name="T5" fmla="*/ 27 h 61"/>
                <a:gd name="T6" fmla="*/ 15 w 80"/>
                <a:gd name="T7" fmla="*/ 61 h 61"/>
                <a:gd name="T8" fmla="*/ 0 w 80"/>
                <a:gd name="T9" fmla="*/ 34 h 61"/>
              </a:gdLst>
              <a:ahLst/>
              <a:cxnLst>
                <a:cxn ang="0">
                  <a:pos x="T0" y="T1"/>
                </a:cxn>
                <a:cxn ang="0">
                  <a:pos x="T2" y="T3"/>
                </a:cxn>
                <a:cxn ang="0">
                  <a:pos x="T4" y="T5"/>
                </a:cxn>
                <a:cxn ang="0">
                  <a:pos x="T6" y="T7"/>
                </a:cxn>
                <a:cxn ang="0">
                  <a:pos x="T8" y="T9"/>
                </a:cxn>
              </a:cxnLst>
              <a:rect l="0" t="0" r="r" b="b"/>
              <a:pathLst>
                <a:path w="80" h="61">
                  <a:moveTo>
                    <a:pt x="0" y="34"/>
                  </a:moveTo>
                  <a:lnTo>
                    <a:pt x="65" y="0"/>
                  </a:lnTo>
                  <a:lnTo>
                    <a:pt x="80" y="27"/>
                  </a:lnTo>
                  <a:lnTo>
                    <a:pt x="15" y="61"/>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8" name="任意多边形 28"/>
            <p:cNvSpPr/>
            <p:nvPr/>
          </p:nvSpPr>
          <p:spPr bwMode="auto">
            <a:xfrm>
              <a:off x="5468938" y="3576638"/>
              <a:ext cx="206375" cy="395288"/>
            </a:xfrm>
            <a:custGeom>
              <a:avLst/>
              <a:gdLst>
                <a:gd name="T0" fmla="*/ 9 w 34"/>
                <a:gd name="T1" fmla="*/ 41 h 65"/>
                <a:gd name="T2" fmla="*/ 22 w 34"/>
                <a:gd name="T3" fmla="*/ 65 h 65"/>
                <a:gd name="T4" fmla="*/ 34 w 34"/>
                <a:gd name="T5" fmla="*/ 62 h 65"/>
                <a:gd name="T6" fmla="*/ 11 w 34"/>
                <a:gd name="T7" fmla="*/ 0 h 65"/>
                <a:gd name="T8" fmla="*/ 3 w 34"/>
                <a:gd name="T9" fmla="*/ 0 h 65"/>
                <a:gd name="T10" fmla="*/ 9 w 34"/>
                <a:gd name="T11" fmla="*/ 41 h 65"/>
              </a:gdLst>
              <a:ahLst/>
              <a:cxnLst>
                <a:cxn ang="0">
                  <a:pos x="T0" y="T1"/>
                </a:cxn>
                <a:cxn ang="0">
                  <a:pos x="T2" y="T3"/>
                </a:cxn>
                <a:cxn ang="0">
                  <a:pos x="T4" y="T5"/>
                </a:cxn>
                <a:cxn ang="0">
                  <a:pos x="T6" y="T7"/>
                </a:cxn>
                <a:cxn ang="0">
                  <a:pos x="T8" y="T9"/>
                </a:cxn>
                <a:cxn ang="0">
                  <a:pos x="T10" y="T11"/>
                </a:cxn>
              </a:cxnLst>
              <a:rect l="0" t="0" r="r" b="b"/>
              <a:pathLst>
                <a:path w="34" h="65">
                  <a:moveTo>
                    <a:pt x="9" y="41"/>
                  </a:moveTo>
                  <a:cubicBezTo>
                    <a:pt x="19" y="57"/>
                    <a:pt x="22" y="65"/>
                    <a:pt x="22" y="65"/>
                  </a:cubicBezTo>
                  <a:cubicBezTo>
                    <a:pt x="34" y="62"/>
                    <a:pt x="34" y="62"/>
                    <a:pt x="34" y="62"/>
                  </a:cubicBezTo>
                  <a:cubicBezTo>
                    <a:pt x="34" y="62"/>
                    <a:pt x="19" y="4"/>
                    <a:pt x="11" y="0"/>
                  </a:cubicBezTo>
                  <a:cubicBezTo>
                    <a:pt x="10" y="0"/>
                    <a:pt x="7" y="0"/>
                    <a:pt x="3" y="0"/>
                  </a:cubicBezTo>
                  <a:cubicBezTo>
                    <a:pt x="0" y="7"/>
                    <a:pt x="3" y="30"/>
                    <a:pt x="9" y="4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9" name="任意多边形 29"/>
            <p:cNvSpPr/>
            <p:nvPr/>
          </p:nvSpPr>
          <p:spPr bwMode="auto">
            <a:xfrm>
              <a:off x="5167313" y="3159126"/>
              <a:ext cx="768350" cy="720725"/>
            </a:xfrm>
            <a:custGeom>
              <a:avLst/>
              <a:gdLst>
                <a:gd name="T0" fmla="*/ 107 w 127"/>
                <a:gd name="T1" fmla="*/ 58 h 119"/>
                <a:gd name="T2" fmla="*/ 98 w 127"/>
                <a:gd name="T3" fmla="*/ 46 h 119"/>
                <a:gd name="T4" fmla="*/ 44 w 127"/>
                <a:gd name="T5" fmla="*/ 15 h 119"/>
                <a:gd name="T6" fmla="*/ 21 w 127"/>
                <a:gd name="T7" fmla="*/ 21 h 119"/>
                <a:gd name="T8" fmla="*/ 4 w 127"/>
                <a:gd name="T9" fmla="*/ 0 h 119"/>
                <a:gd name="T10" fmla="*/ 1 w 127"/>
                <a:gd name="T11" fmla="*/ 27 h 119"/>
                <a:gd name="T12" fmla="*/ 36 w 127"/>
                <a:gd name="T13" fmla="*/ 45 h 119"/>
                <a:gd name="T14" fmla="*/ 43 w 127"/>
                <a:gd name="T15" fmla="*/ 43 h 119"/>
                <a:gd name="T16" fmla="*/ 90 w 127"/>
                <a:gd name="T17" fmla="*/ 62 h 119"/>
                <a:gd name="T18" fmla="*/ 98 w 127"/>
                <a:gd name="T19" fmla="*/ 90 h 119"/>
                <a:gd name="T20" fmla="*/ 113 w 127"/>
                <a:gd name="T21" fmla="*/ 119 h 119"/>
                <a:gd name="T22" fmla="*/ 127 w 127"/>
                <a:gd name="T23" fmla="*/ 118 h 119"/>
                <a:gd name="T24" fmla="*/ 107 w 127"/>
                <a:gd name="T2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9">
                  <a:moveTo>
                    <a:pt x="107" y="58"/>
                  </a:moveTo>
                  <a:cubicBezTo>
                    <a:pt x="105" y="54"/>
                    <a:pt x="102" y="49"/>
                    <a:pt x="98" y="46"/>
                  </a:cubicBezTo>
                  <a:cubicBezTo>
                    <a:pt x="44" y="15"/>
                    <a:pt x="44" y="15"/>
                    <a:pt x="44" y="15"/>
                  </a:cubicBezTo>
                  <a:cubicBezTo>
                    <a:pt x="21" y="21"/>
                    <a:pt x="21" y="21"/>
                    <a:pt x="21" y="21"/>
                  </a:cubicBezTo>
                  <a:cubicBezTo>
                    <a:pt x="4" y="0"/>
                    <a:pt x="4" y="0"/>
                    <a:pt x="4" y="0"/>
                  </a:cubicBezTo>
                  <a:cubicBezTo>
                    <a:pt x="0" y="6"/>
                    <a:pt x="1" y="25"/>
                    <a:pt x="1" y="27"/>
                  </a:cubicBezTo>
                  <a:cubicBezTo>
                    <a:pt x="1" y="27"/>
                    <a:pt x="35" y="54"/>
                    <a:pt x="36" y="45"/>
                  </a:cubicBezTo>
                  <a:cubicBezTo>
                    <a:pt x="37" y="42"/>
                    <a:pt x="41" y="42"/>
                    <a:pt x="43" y="43"/>
                  </a:cubicBezTo>
                  <a:cubicBezTo>
                    <a:pt x="90" y="62"/>
                    <a:pt x="90" y="62"/>
                    <a:pt x="90" y="62"/>
                  </a:cubicBezTo>
                  <a:cubicBezTo>
                    <a:pt x="90" y="62"/>
                    <a:pt x="92" y="80"/>
                    <a:pt x="98" y="90"/>
                  </a:cubicBezTo>
                  <a:cubicBezTo>
                    <a:pt x="107" y="107"/>
                    <a:pt x="113" y="119"/>
                    <a:pt x="113" y="119"/>
                  </a:cubicBezTo>
                  <a:cubicBezTo>
                    <a:pt x="127" y="118"/>
                    <a:pt x="127" y="118"/>
                    <a:pt x="127" y="118"/>
                  </a:cubicBezTo>
                  <a:lnTo>
                    <a:pt x="107" y="58"/>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任意多边形 30"/>
            <p:cNvSpPr/>
            <p:nvPr/>
          </p:nvSpPr>
          <p:spPr bwMode="auto">
            <a:xfrm>
              <a:off x="5851526" y="3856038"/>
              <a:ext cx="193675" cy="73025"/>
            </a:xfrm>
            <a:custGeom>
              <a:avLst/>
              <a:gdLst>
                <a:gd name="T0" fmla="*/ 0 w 32"/>
                <a:gd name="T1" fmla="*/ 3 h 12"/>
                <a:gd name="T2" fmla="*/ 1 w 32"/>
                <a:gd name="T3" fmla="*/ 12 h 12"/>
                <a:gd name="T4" fmla="*/ 31 w 32"/>
                <a:gd name="T5" fmla="*/ 7 h 12"/>
                <a:gd name="T6" fmla="*/ 21 w 32"/>
                <a:gd name="T7" fmla="*/ 0 h 12"/>
                <a:gd name="T8" fmla="*/ 0 w 32"/>
                <a:gd name="T9" fmla="*/ 3 h 12"/>
              </a:gdLst>
              <a:ahLst/>
              <a:cxnLst>
                <a:cxn ang="0">
                  <a:pos x="T0" y="T1"/>
                </a:cxn>
                <a:cxn ang="0">
                  <a:pos x="T2" y="T3"/>
                </a:cxn>
                <a:cxn ang="0">
                  <a:pos x="T4" y="T5"/>
                </a:cxn>
                <a:cxn ang="0">
                  <a:pos x="T6" y="T7"/>
                </a:cxn>
                <a:cxn ang="0">
                  <a:pos x="T8" y="T9"/>
                </a:cxn>
              </a:cxnLst>
              <a:rect l="0" t="0" r="r" b="b"/>
              <a:pathLst>
                <a:path w="32" h="12">
                  <a:moveTo>
                    <a:pt x="0" y="3"/>
                  </a:moveTo>
                  <a:cubicBezTo>
                    <a:pt x="1" y="12"/>
                    <a:pt x="1" y="12"/>
                    <a:pt x="1" y="12"/>
                  </a:cubicBezTo>
                  <a:cubicBezTo>
                    <a:pt x="31" y="7"/>
                    <a:pt x="31" y="7"/>
                    <a:pt x="31" y="7"/>
                  </a:cubicBezTo>
                  <a:cubicBezTo>
                    <a:pt x="31" y="7"/>
                    <a:pt x="32" y="0"/>
                    <a:pt x="21" y="0"/>
                  </a:cubicBezTo>
                  <a:cubicBezTo>
                    <a:pt x="11" y="0"/>
                    <a:pt x="0" y="3"/>
                    <a:pt x="0" y="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任意多边形 31"/>
            <p:cNvSpPr/>
            <p:nvPr/>
          </p:nvSpPr>
          <p:spPr bwMode="auto">
            <a:xfrm>
              <a:off x="4518026" y="2638426"/>
              <a:ext cx="98425" cy="96838"/>
            </a:xfrm>
            <a:custGeom>
              <a:avLst/>
              <a:gdLst>
                <a:gd name="T0" fmla="*/ 16 w 16"/>
                <a:gd name="T1" fmla="*/ 10 h 16"/>
                <a:gd name="T2" fmla="*/ 7 w 16"/>
                <a:gd name="T3" fmla="*/ 2 h 16"/>
                <a:gd name="T4" fmla="*/ 5 w 16"/>
                <a:gd name="T5" fmla="*/ 16 h 16"/>
                <a:gd name="T6" fmla="*/ 16 w 16"/>
                <a:gd name="T7" fmla="*/ 10 h 16"/>
              </a:gdLst>
              <a:ahLst/>
              <a:cxnLst>
                <a:cxn ang="0">
                  <a:pos x="T0" y="T1"/>
                </a:cxn>
                <a:cxn ang="0">
                  <a:pos x="T2" y="T3"/>
                </a:cxn>
                <a:cxn ang="0">
                  <a:pos x="T4" y="T5"/>
                </a:cxn>
                <a:cxn ang="0">
                  <a:pos x="T6" y="T7"/>
                </a:cxn>
              </a:cxnLst>
              <a:rect l="0" t="0" r="r" b="b"/>
              <a:pathLst>
                <a:path w="16" h="16">
                  <a:moveTo>
                    <a:pt x="16" y="10"/>
                  </a:moveTo>
                  <a:cubicBezTo>
                    <a:pt x="16" y="10"/>
                    <a:pt x="14" y="0"/>
                    <a:pt x="7" y="2"/>
                  </a:cubicBezTo>
                  <a:cubicBezTo>
                    <a:pt x="0" y="4"/>
                    <a:pt x="5" y="16"/>
                    <a:pt x="5" y="16"/>
                  </a:cubicBezTo>
                  <a:lnTo>
                    <a:pt x="16"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任意多边形 32"/>
            <p:cNvSpPr/>
            <p:nvPr/>
          </p:nvSpPr>
          <p:spPr bwMode="auto">
            <a:xfrm>
              <a:off x="5595938" y="3946526"/>
              <a:ext cx="200025" cy="73025"/>
            </a:xfrm>
            <a:custGeom>
              <a:avLst/>
              <a:gdLst>
                <a:gd name="T0" fmla="*/ 0 w 33"/>
                <a:gd name="T1" fmla="*/ 2 h 12"/>
                <a:gd name="T2" fmla="*/ 2 w 33"/>
                <a:gd name="T3" fmla="*/ 12 h 12"/>
                <a:gd name="T4" fmla="*/ 32 w 33"/>
                <a:gd name="T5" fmla="*/ 7 h 12"/>
                <a:gd name="T6" fmla="*/ 22 w 33"/>
                <a:gd name="T7" fmla="*/ 0 h 12"/>
                <a:gd name="T8" fmla="*/ 0 w 33"/>
                <a:gd name="T9" fmla="*/ 2 h 12"/>
              </a:gdLst>
              <a:ahLst/>
              <a:cxnLst>
                <a:cxn ang="0">
                  <a:pos x="T0" y="T1"/>
                </a:cxn>
                <a:cxn ang="0">
                  <a:pos x="T2" y="T3"/>
                </a:cxn>
                <a:cxn ang="0">
                  <a:pos x="T4" y="T5"/>
                </a:cxn>
                <a:cxn ang="0">
                  <a:pos x="T6" y="T7"/>
                </a:cxn>
                <a:cxn ang="0">
                  <a:pos x="T8" y="T9"/>
                </a:cxn>
              </a:cxnLst>
              <a:rect l="0" t="0" r="r" b="b"/>
              <a:pathLst>
                <a:path w="33" h="12">
                  <a:moveTo>
                    <a:pt x="0" y="2"/>
                  </a:moveTo>
                  <a:cubicBezTo>
                    <a:pt x="2" y="12"/>
                    <a:pt x="2" y="12"/>
                    <a:pt x="2" y="12"/>
                  </a:cubicBezTo>
                  <a:cubicBezTo>
                    <a:pt x="32" y="7"/>
                    <a:pt x="32" y="7"/>
                    <a:pt x="32" y="7"/>
                  </a:cubicBezTo>
                  <a:cubicBezTo>
                    <a:pt x="32" y="7"/>
                    <a:pt x="33" y="0"/>
                    <a:pt x="22" y="0"/>
                  </a:cubicBezTo>
                  <a:cubicBezTo>
                    <a:pt x="12" y="0"/>
                    <a:pt x="0" y="2"/>
                    <a:pt x="0" y="2"/>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 name="任意多边形 33"/>
            <p:cNvSpPr/>
            <p:nvPr/>
          </p:nvSpPr>
          <p:spPr bwMode="auto">
            <a:xfrm>
              <a:off x="4549776" y="2698751"/>
              <a:ext cx="617538" cy="479425"/>
            </a:xfrm>
            <a:custGeom>
              <a:avLst/>
              <a:gdLst>
                <a:gd name="T0" fmla="*/ 86 w 102"/>
                <a:gd name="T1" fmla="*/ 79 h 79"/>
                <a:gd name="T2" fmla="*/ 81 w 102"/>
                <a:gd name="T3" fmla="*/ 48 h 79"/>
                <a:gd name="T4" fmla="*/ 40 w 102"/>
                <a:gd name="T5" fmla="*/ 35 h 79"/>
                <a:gd name="T6" fmla="*/ 12 w 102"/>
                <a:gd name="T7" fmla="*/ 0 h 79"/>
                <a:gd name="T8" fmla="*/ 0 w 102"/>
                <a:gd name="T9" fmla="*/ 6 h 79"/>
                <a:gd name="T10" fmla="*/ 23 w 102"/>
                <a:gd name="T11" fmla="*/ 45 h 79"/>
                <a:gd name="T12" fmla="*/ 28 w 102"/>
                <a:gd name="T13" fmla="*/ 50 h 79"/>
                <a:gd name="T14" fmla="*/ 60 w 102"/>
                <a:gd name="T15" fmla="*/ 66 h 79"/>
                <a:gd name="T16" fmla="*/ 86 w 102"/>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79">
                  <a:moveTo>
                    <a:pt x="86" y="79"/>
                  </a:moveTo>
                  <a:cubicBezTo>
                    <a:pt x="91" y="64"/>
                    <a:pt x="102" y="57"/>
                    <a:pt x="81" y="48"/>
                  </a:cubicBezTo>
                  <a:cubicBezTo>
                    <a:pt x="64" y="40"/>
                    <a:pt x="43" y="38"/>
                    <a:pt x="40" y="35"/>
                  </a:cubicBezTo>
                  <a:cubicBezTo>
                    <a:pt x="36" y="32"/>
                    <a:pt x="12" y="0"/>
                    <a:pt x="12" y="0"/>
                  </a:cubicBezTo>
                  <a:cubicBezTo>
                    <a:pt x="0" y="6"/>
                    <a:pt x="0" y="6"/>
                    <a:pt x="0" y="6"/>
                  </a:cubicBezTo>
                  <a:cubicBezTo>
                    <a:pt x="23" y="45"/>
                    <a:pt x="23" y="45"/>
                    <a:pt x="23" y="45"/>
                  </a:cubicBezTo>
                  <a:cubicBezTo>
                    <a:pt x="25" y="48"/>
                    <a:pt x="26" y="49"/>
                    <a:pt x="28" y="50"/>
                  </a:cubicBezTo>
                  <a:cubicBezTo>
                    <a:pt x="60" y="66"/>
                    <a:pt x="60" y="66"/>
                    <a:pt x="60" y="66"/>
                  </a:cubicBezTo>
                  <a:lnTo>
                    <a:pt x="86" y="79"/>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4" name="任意多边形 34"/>
            <p:cNvSpPr/>
            <p:nvPr/>
          </p:nvSpPr>
          <p:spPr bwMode="auto">
            <a:xfrm>
              <a:off x="4530726" y="2668588"/>
              <a:ext cx="120650" cy="96838"/>
            </a:xfrm>
            <a:custGeom>
              <a:avLst/>
              <a:gdLst>
                <a:gd name="T0" fmla="*/ 0 w 76"/>
                <a:gd name="T1" fmla="*/ 34 h 61"/>
                <a:gd name="T2" fmla="*/ 65 w 76"/>
                <a:gd name="T3" fmla="*/ 0 h 61"/>
                <a:gd name="T4" fmla="*/ 76 w 76"/>
                <a:gd name="T5" fmla="*/ 27 h 61"/>
                <a:gd name="T6" fmla="*/ 12 w 76"/>
                <a:gd name="T7" fmla="*/ 61 h 61"/>
                <a:gd name="T8" fmla="*/ 0 w 76"/>
                <a:gd name="T9" fmla="*/ 34 h 61"/>
              </a:gdLst>
              <a:ahLst/>
              <a:cxnLst>
                <a:cxn ang="0">
                  <a:pos x="T0" y="T1"/>
                </a:cxn>
                <a:cxn ang="0">
                  <a:pos x="T2" y="T3"/>
                </a:cxn>
                <a:cxn ang="0">
                  <a:pos x="T4" y="T5"/>
                </a:cxn>
                <a:cxn ang="0">
                  <a:pos x="T6" y="T7"/>
                </a:cxn>
                <a:cxn ang="0">
                  <a:pos x="T8" y="T9"/>
                </a:cxn>
              </a:cxnLst>
              <a:rect l="0" t="0" r="r" b="b"/>
              <a:pathLst>
                <a:path w="76" h="61">
                  <a:moveTo>
                    <a:pt x="0" y="34"/>
                  </a:moveTo>
                  <a:lnTo>
                    <a:pt x="65" y="0"/>
                  </a:lnTo>
                  <a:lnTo>
                    <a:pt x="76" y="27"/>
                  </a:lnTo>
                  <a:lnTo>
                    <a:pt x="12" y="61"/>
                  </a:lnTo>
                  <a:lnTo>
                    <a:pt x="0" y="34"/>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5" name="任意多边形 35"/>
            <p:cNvSpPr/>
            <p:nvPr/>
          </p:nvSpPr>
          <p:spPr bwMode="auto">
            <a:xfrm>
              <a:off x="5172076" y="2286001"/>
              <a:ext cx="109538" cy="96838"/>
            </a:xfrm>
            <a:custGeom>
              <a:avLst/>
              <a:gdLst>
                <a:gd name="T0" fmla="*/ 7 w 18"/>
                <a:gd name="T1" fmla="*/ 16 h 16"/>
                <a:gd name="T2" fmla="*/ 6 w 18"/>
                <a:gd name="T3" fmla="*/ 4 h 16"/>
                <a:gd name="T4" fmla="*/ 18 w 18"/>
                <a:gd name="T5" fmla="*/ 11 h 16"/>
                <a:gd name="T6" fmla="*/ 7 w 18"/>
                <a:gd name="T7" fmla="*/ 16 h 16"/>
              </a:gdLst>
              <a:ahLst/>
              <a:cxnLst>
                <a:cxn ang="0">
                  <a:pos x="T0" y="T1"/>
                </a:cxn>
                <a:cxn ang="0">
                  <a:pos x="T2" y="T3"/>
                </a:cxn>
                <a:cxn ang="0">
                  <a:pos x="T4" y="T5"/>
                </a:cxn>
                <a:cxn ang="0">
                  <a:pos x="T6" y="T7"/>
                </a:cxn>
              </a:cxnLst>
              <a:rect l="0" t="0" r="r" b="b"/>
              <a:pathLst>
                <a:path w="18" h="16">
                  <a:moveTo>
                    <a:pt x="7" y="16"/>
                  </a:moveTo>
                  <a:cubicBezTo>
                    <a:pt x="7" y="16"/>
                    <a:pt x="0" y="9"/>
                    <a:pt x="6" y="4"/>
                  </a:cubicBezTo>
                  <a:cubicBezTo>
                    <a:pt x="12" y="0"/>
                    <a:pt x="18" y="11"/>
                    <a:pt x="18" y="11"/>
                  </a:cubicBezTo>
                  <a:lnTo>
                    <a:pt x="7" y="16"/>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6" name="任意多边形 36"/>
            <p:cNvSpPr/>
            <p:nvPr/>
          </p:nvSpPr>
          <p:spPr bwMode="auto">
            <a:xfrm>
              <a:off x="5184776" y="2352676"/>
              <a:ext cx="217488" cy="685800"/>
            </a:xfrm>
            <a:custGeom>
              <a:avLst/>
              <a:gdLst>
                <a:gd name="T0" fmla="*/ 27 w 36"/>
                <a:gd name="T1" fmla="*/ 112 h 113"/>
                <a:gd name="T2" fmla="*/ 4 w 36"/>
                <a:gd name="T3" fmla="*/ 91 h 113"/>
                <a:gd name="T4" fmla="*/ 17 w 36"/>
                <a:gd name="T5" fmla="*/ 49 h 113"/>
                <a:gd name="T6" fmla="*/ 4 w 36"/>
                <a:gd name="T7" fmla="*/ 6 h 113"/>
                <a:gd name="T8" fmla="*/ 16 w 36"/>
                <a:gd name="T9" fmla="*/ 0 h 113"/>
                <a:gd name="T10" fmla="*/ 35 w 36"/>
                <a:gd name="T11" fmla="*/ 41 h 113"/>
                <a:gd name="T12" fmla="*/ 36 w 36"/>
                <a:gd name="T13" fmla="*/ 48 h 113"/>
                <a:gd name="T14" fmla="*/ 31 w 36"/>
                <a:gd name="T15" fmla="*/ 84 h 113"/>
                <a:gd name="T16" fmla="*/ 27 w 36"/>
                <a:gd name="T17"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3">
                  <a:moveTo>
                    <a:pt x="27" y="112"/>
                  </a:moveTo>
                  <a:cubicBezTo>
                    <a:pt x="12" y="108"/>
                    <a:pt x="0" y="113"/>
                    <a:pt x="4" y="91"/>
                  </a:cubicBezTo>
                  <a:cubicBezTo>
                    <a:pt x="7" y="72"/>
                    <a:pt x="18" y="54"/>
                    <a:pt x="17" y="49"/>
                  </a:cubicBezTo>
                  <a:cubicBezTo>
                    <a:pt x="17" y="44"/>
                    <a:pt x="4" y="6"/>
                    <a:pt x="4" y="6"/>
                  </a:cubicBezTo>
                  <a:cubicBezTo>
                    <a:pt x="16" y="0"/>
                    <a:pt x="16" y="0"/>
                    <a:pt x="16" y="0"/>
                  </a:cubicBezTo>
                  <a:cubicBezTo>
                    <a:pt x="35" y="41"/>
                    <a:pt x="35" y="41"/>
                    <a:pt x="35" y="41"/>
                  </a:cubicBezTo>
                  <a:cubicBezTo>
                    <a:pt x="36" y="44"/>
                    <a:pt x="36" y="46"/>
                    <a:pt x="36" y="48"/>
                  </a:cubicBezTo>
                  <a:cubicBezTo>
                    <a:pt x="31" y="84"/>
                    <a:pt x="31" y="84"/>
                    <a:pt x="31" y="84"/>
                  </a:cubicBezTo>
                  <a:lnTo>
                    <a:pt x="27" y="112"/>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7" name="任意多边形 37"/>
            <p:cNvSpPr/>
            <p:nvPr/>
          </p:nvSpPr>
          <p:spPr bwMode="auto">
            <a:xfrm>
              <a:off x="5184776" y="2328863"/>
              <a:ext cx="120650" cy="96838"/>
            </a:xfrm>
            <a:custGeom>
              <a:avLst/>
              <a:gdLst>
                <a:gd name="T0" fmla="*/ 65 w 76"/>
                <a:gd name="T1" fmla="*/ 0 h 61"/>
                <a:gd name="T2" fmla="*/ 0 w 76"/>
                <a:gd name="T3" fmla="*/ 34 h 61"/>
                <a:gd name="T4" fmla="*/ 15 w 76"/>
                <a:gd name="T5" fmla="*/ 61 h 61"/>
                <a:gd name="T6" fmla="*/ 76 w 76"/>
                <a:gd name="T7" fmla="*/ 27 h 61"/>
                <a:gd name="T8" fmla="*/ 65 w 76"/>
                <a:gd name="T9" fmla="*/ 0 h 61"/>
              </a:gdLst>
              <a:ahLst/>
              <a:cxnLst>
                <a:cxn ang="0">
                  <a:pos x="T0" y="T1"/>
                </a:cxn>
                <a:cxn ang="0">
                  <a:pos x="T2" y="T3"/>
                </a:cxn>
                <a:cxn ang="0">
                  <a:pos x="T4" y="T5"/>
                </a:cxn>
                <a:cxn ang="0">
                  <a:pos x="T6" y="T7"/>
                </a:cxn>
                <a:cxn ang="0">
                  <a:pos x="T8" y="T9"/>
                </a:cxn>
              </a:cxnLst>
              <a:rect l="0" t="0" r="r" b="b"/>
              <a:pathLst>
                <a:path w="76" h="61">
                  <a:moveTo>
                    <a:pt x="65" y="0"/>
                  </a:moveTo>
                  <a:lnTo>
                    <a:pt x="0" y="34"/>
                  </a:lnTo>
                  <a:lnTo>
                    <a:pt x="15" y="61"/>
                  </a:lnTo>
                  <a:lnTo>
                    <a:pt x="76" y="27"/>
                  </a:lnTo>
                  <a:lnTo>
                    <a:pt x="65" y="0"/>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8" name="任意多边形 38"/>
            <p:cNvSpPr/>
            <p:nvPr/>
          </p:nvSpPr>
          <p:spPr bwMode="auto">
            <a:xfrm>
              <a:off x="5172076" y="3244851"/>
              <a:ext cx="673100" cy="484188"/>
            </a:xfrm>
            <a:custGeom>
              <a:avLst/>
              <a:gdLst>
                <a:gd name="T0" fmla="*/ 49 w 111"/>
                <a:gd name="T1" fmla="*/ 0 h 80"/>
                <a:gd name="T2" fmla="*/ 0 w 111"/>
                <a:gd name="T3" fmla="*/ 13 h 80"/>
                <a:gd name="T4" fmla="*/ 6 w 111"/>
                <a:gd name="T5" fmla="*/ 39 h 80"/>
                <a:gd name="T6" fmla="*/ 35 w 111"/>
                <a:gd name="T7" fmla="*/ 55 h 80"/>
                <a:gd name="T8" fmla="*/ 43 w 111"/>
                <a:gd name="T9" fmla="*/ 78 h 80"/>
                <a:gd name="T10" fmla="*/ 107 w 111"/>
                <a:gd name="T11" fmla="*/ 40 h 80"/>
                <a:gd name="T12" fmla="*/ 95 w 111"/>
                <a:gd name="T13" fmla="*/ 17 h 80"/>
                <a:gd name="T14" fmla="*/ 60 w 111"/>
                <a:gd name="T15" fmla="*/ 8 h 80"/>
                <a:gd name="T16" fmla="*/ 4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0">
                  <a:moveTo>
                    <a:pt x="49" y="0"/>
                  </a:moveTo>
                  <a:cubicBezTo>
                    <a:pt x="0" y="13"/>
                    <a:pt x="0" y="13"/>
                    <a:pt x="0" y="13"/>
                  </a:cubicBezTo>
                  <a:cubicBezTo>
                    <a:pt x="0" y="13"/>
                    <a:pt x="2" y="29"/>
                    <a:pt x="6" y="39"/>
                  </a:cubicBezTo>
                  <a:cubicBezTo>
                    <a:pt x="14" y="56"/>
                    <a:pt x="29" y="49"/>
                    <a:pt x="35" y="55"/>
                  </a:cubicBezTo>
                  <a:cubicBezTo>
                    <a:pt x="44" y="62"/>
                    <a:pt x="37" y="80"/>
                    <a:pt x="43" y="78"/>
                  </a:cubicBezTo>
                  <a:cubicBezTo>
                    <a:pt x="53" y="75"/>
                    <a:pt x="92" y="49"/>
                    <a:pt x="107" y="40"/>
                  </a:cubicBezTo>
                  <a:cubicBezTo>
                    <a:pt x="111" y="38"/>
                    <a:pt x="103" y="19"/>
                    <a:pt x="95" y="17"/>
                  </a:cubicBezTo>
                  <a:cubicBezTo>
                    <a:pt x="79" y="14"/>
                    <a:pt x="74" y="16"/>
                    <a:pt x="60" y="8"/>
                  </a:cubicBezTo>
                  <a:cubicBezTo>
                    <a:pt x="53" y="3"/>
                    <a:pt x="49" y="0"/>
                    <a:pt x="49" y="0"/>
                  </a:cubicBezTo>
                  <a:close/>
                </a:path>
              </a:pathLst>
            </a:custGeom>
            <a:solidFill>
              <a:srgbClr val="34B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9" name="任意多边形 39"/>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0" name="任意多边形 40"/>
            <p:cNvSpPr/>
            <p:nvPr/>
          </p:nvSpPr>
          <p:spPr bwMode="auto">
            <a:xfrm>
              <a:off x="5141913" y="2952751"/>
              <a:ext cx="242888" cy="455613"/>
            </a:xfrm>
            <a:custGeom>
              <a:avLst/>
              <a:gdLst>
                <a:gd name="T0" fmla="*/ 145 w 153"/>
                <a:gd name="T1" fmla="*/ 287 h 287"/>
                <a:gd name="T2" fmla="*/ 0 w 153"/>
                <a:gd name="T3" fmla="*/ 4 h 287"/>
                <a:gd name="T4" fmla="*/ 8 w 153"/>
                <a:gd name="T5" fmla="*/ 0 h 287"/>
                <a:gd name="T6" fmla="*/ 153 w 153"/>
                <a:gd name="T7" fmla="*/ 283 h 287"/>
                <a:gd name="T8" fmla="*/ 145 w 153"/>
                <a:gd name="T9" fmla="*/ 287 h 287"/>
              </a:gdLst>
              <a:ahLst/>
              <a:cxnLst>
                <a:cxn ang="0">
                  <a:pos x="T0" y="T1"/>
                </a:cxn>
                <a:cxn ang="0">
                  <a:pos x="T2" y="T3"/>
                </a:cxn>
                <a:cxn ang="0">
                  <a:pos x="T4" y="T5"/>
                </a:cxn>
                <a:cxn ang="0">
                  <a:pos x="T6" y="T7"/>
                </a:cxn>
                <a:cxn ang="0">
                  <a:pos x="T8" y="T9"/>
                </a:cxn>
              </a:cxnLst>
              <a:rect l="0" t="0" r="r" b="b"/>
              <a:pathLst>
                <a:path w="153" h="287">
                  <a:moveTo>
                    <a:pt x="145" y="287"/>
                  </a:moveTo>
                  <a:lnTo>
                    <a:pt x="0" y="4"/>
                  </a:lnTo>
                  <a:lnTo>
                    <a:pt x="8" y="0"/>
                  </a:lnTo>
                  <a:lnTo>
                    <a:pt x="153" y="283"/>
                  </a:lnTo>
                  <a:lnTo>
                    <a:pt x="145" y="287"/>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1" name="任意多边形 41"/>
            <p:cNvSpPr/>
            <p:nvPr/>
          </p:nvSpPr>
          <p:spPr bwMode="auto">
            <a:xfrm>
              <a:off x="5021263" y="2819401"/>
              <a:ext cx="217488" cy="219075"/>
            </a:xfrm>
            <a:custGeom>
              <a:avLst/>
              <a:gdLst>
                <a:gd name="T0" fmla="*/ 3 w 36"/>
                <a:gd name="T1" fmla="*/ 24 h 36"/>
                <a:gd name="T2" fmla="*/ 24 w 36"/>
                <a:gd name="T3" fmla="*/ 33 h 36"/>
                <a:gd name="T4" fmla="*/ 33 w 36"/>
                <a:gd name="T5" fmla="*/ 12 h 36"/>
                <a:gd name="T6" fmla="*/ 12 w 36"/>
                <a:gd name="T7" fmla="*/ 3 h 36"/>
                <a:gd name="T8" fmla="*/ 3 w 36"/>
                <a:gd name="T9" fmla="*/ 24 h 36"/>
              </a:gdLst>
              <a:ahLst/>
              <a:cxnLst>
                <a:cxn ang="0">
                  <a:pos x="T0" y="T1"/>
                </a:cxn>
                <a:cxn ang="0">
                  <a:pos x="T2" y="T3"/>
                </a:cxn>
                <a:cxn ang="0">
                  <a:pos x="T4" y="T5"/>
                </a:cxn>
                <a:cxn ang="0">
                  <a:pos x="T6" y="T7"/>
                </a:cxn>
                <a:cxn ang="0">
                  <a:pos x="T8" y="T9"/>
                </a:cxn>
              </a:cxnLst>
              <a:rect l="0" t="0" r="r" b="b"/>
              <a:pathLst>
                <a:path w="36" h="36">
                  <a:moveTo>
                    <a:pt x="3" y="24"/>
                  </a:moveTo>
                  <a:cubicBezTo>
                    <a:pt x="6" y="32"/>
                    <a:pt x="16" y="36"/>
                    <a:pt x="24" y="33"/>
                  </a:cubicBezTo>
                  <a:cubicBezTo>
                    <a:pt x="32" y="30"/>
                    <a:pt x="36" y="20"/>
                    <a:pt x="33" y="12"/>
                  </a:cubicBezTo>
                  <a:cubicBezTo>
                    <a:pt x="29" y="4"/>
                    <a:pt x="20" y="0"/>
                    <a:pt x="12" y="3"/>
                  </a:cubicBezTo>
                  <a:cubicBezTo>
                    <a:pt x="4" y="7"/>
                    <a:pt x="0" y="16"/>
                    <a:pt x="3" y="24"/>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2" name="任意多边形 42"/>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任意多边形 43"/>
            <p:cNvSpPr/>
            <p:nvPr/>
          </p:nvSpPr>
          <p:spPr bwMode="auto">
            <a:xfrm>
              <a:off x="5027613" y="2832101"/>
              <a:ext cx="157163" cy="146050"/>
            </a:xfrm>
            <a:custGeom>
              <a:avLst/>
              <a:gdLst>
                <a:gd name="T0" fmla="*/ 0 w 99"/>
                <a:gd name="T1" fmla="*/ 0 h 92"/>
                <a:gd name="T2" fmla="*/ 68 w 99"/>
                <a:gd name="T3" fmla="*/ 0 h 92"/>
                <a:gd name="T4" fmla="*/ 99 w 99"/>
                <a:gd name="T5" fmla="*/ 61 h 92"/>
                <a:gd name="T6" fmla="*/ 42 w 99"/>
                <a:gd name="T7" fmla="*/ 92 h 92"/>
                <a:gd name="T8" fmla="*/ 0 w 99"/>
                <a:gd name="T9" fmla="*/ 0 h 92"/>
              </a:gdLst>
              <a:ahLst/>
              <a:cxnLst>
                <a:cxn ang="0">
                  <a:pos x="T0" y="T1"/>
                </a:cxn>
                <a:cxn ang="0">
                  <a:pos x="T2" y="T3"/>
                </a:cxn>
                <a:cxn ang="0">
                  <a:pos x="T4" y="T5"/>
                </a:cxn>
                <a:cxn ang="0">
                  <a:pos x="T6" y="T7"/>
                </a:cxn>
                <a:cxn ang="0">
                  <a:pos x="T8" y="T9"/>
                </a:cxn>
              </a:cxnLst>
              <a:rect l="0" t="0" r="r" b="b"/>
              <a:pathLst>
                <a:path w="99" h="92">
                  <a:moveTo>
                    <a:pt x="0" y="0"/>
                  </a:moveTo>
                  <a:lnTo>
                    <a:pt x="68" y="0"/>
                  </a:lnTo>
                  <a:lnTo>
                    <a:pt x="99" y="61"/>
                  </a:lnTo>
                  <a:lnTo>
                    <a:pt x="42" y="92"/>
                  </a:lnTo>
                  <a:lnTo>
                    <a:pt x="0" y="0"/>
                  </a:ln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任意多边形 44"/>
            <p:cNvSpPr/>
            <p:nvPr/>
          </p:nvSpPr>
          <p:spPr bwMode="auto">
            <a:xfrm>
              <a:off x="4937126" y="2662238"/>
              <a:ext cx="230188" cy="236538"/>
            </a:xfrm>
            <a:custGeom>
              <a:avLst/>
              <a:gdLst>
                <a:gd name="T0" fmla="*/ 31 w 38"/>
                <a:gd name="T1" fmla="*/ 10 h 39"/>
                <a:gd name="T2" fmla="*/ 31 w 38"/>
                <a:gd name="T3" fmla="*/ 35 h 39"/>
                <a:gd name="T4" fmla="*/ 4 w 38"/>
                <a:gd name="T5" fmla="*/ 25 h 39"/>
                <a:gd name="T6" fmla="*/ 10 w 38"/>
                <a:gd name="T7" fmla="*/ 4 h 39"/>
                <a:gd name="T8" fmla="*/ 31 w 38"/>
                <a:gd name="T9" fmla="*/ 10 h 39"/>
              </a:gdLst>
              <a:ahLst/>
              <a:cxnLst>
                <a:cxn ang="0">
                  <a:pos x="T0" y="T1"/>
                </a:cxn>
                <a:cxn ang="0">
                  <a:pos x="T2" y="T3"/>
                </a:cxn>
                <a:cxn ang="0">
                  <a:pos x="T4" y="T5"/>
                </a:cxn>
                <a:cxn ang="0">
                  <a:pos x="T6" y="T7"/>
                </a:cxn>
                <a:cxn ang="0">
                  <a:pos x="T8" y="T9"/>
                </a:cxn>
              </a:cxnLst>
              <a:rect l="0" t="0" r="r" b="b"/>
              <a:pathLst>
                <a:path w="38" h="39">
                  <a:moveTo>
                    <a:pt x="31" y="10"/>
                  </a:moveTo>
                  <a:cubicBezTo>
                    <a:pt x="35" y="18"/>
                    <a:pt x="38" y="31"/>
                    <a:pt x="31" y="35"/>
                  </a:cubicBezTo>
                  <a:cubicBezTo>
                    <a:pt x="23" y="39"/>
                    <a:pt x="8" y="33"/>
                    <a:pt x="4" y="25"/>
                  </a:cubicBezTo>
                  <a:cubicBezTo>
                    <a:pt x="0" y="17"/>
                    <a:pt x="3" y="8"/>
                    <a:pt x="10" y="4"/>
                  </a:cubicBezTo>
                  <a:cubicBezTo>
                    <a:pt x="18" y="0"/>
                    <a:pt x="27" y="3"/>
                    <a:pt x="31" y="10"/>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任意多边形 45"/>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任意多边形 47"/>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任意多边形 48"/>
            <p:cNvSpPr/>
            <p:nvPr/>
          </p:nvSpPr>
          <p:spPr bwMode="auto">
            <a:xfrm>
              <a:off x="4845051" y="3875088"/>
              <a:ext cx="339725" cy="357188"/>
            </a:xfrm>
            <a:custGeom>
              <a:avLst/>
              <a:gdLst>
                <a:gd name="T0" fmla="*/ 17 w 56"/>
                <a:gd name="T1" fmla="*/ 0 h 59"/>
                <a:gd name="T2" fmla="*/ 56 w 56"/>
                <a:gd name="T3" fmla="*/ 51 h 59"/>
                <a:gd name="T4" fmla="*/ 46 w 56"/>
                <a:gd name="T5" fmla="*/ 59 h 59"/>
                <a:gd name="T6" fmla="*/ 15 w 56"/>
                <a:gd name="T7" fmla="*/ 38 h 59"/>
                <a:gd name="T8" fmla="*/ 1 w 56"/>
                <a:gd name="T9" fmla="*/ 17 h 59"/>
                <a:gd name="T10" fmla="*/ 0 w 56"/>
                <a:gd name="T11" fmla="*/ 2 h 59"/>
                <a:gd name="T12" fmla="*/ 17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7" y="0"/>
                  </a:moveTo>
                  <a:cubicBezTo>
                    <a:pt x="56" y="51"/>
                    <a:pt x="56" y="51"/>
                    <a:pt x="56" y="51"/>
                  </a:cubicBezTo>
                  <a:cubicBezTo>
                    <a:pt x="46" y="59"/>
                    <a:pt x="46" y="59"/>
                    <a:pt x="46" y="59"/>
                  </a:cubicBezTo>
                  <a:cubicBezTo>
                    <a:pt x="46" y="59"/>
                    <a:pt x="28" y="49"/>
                    <a:pt x="15" y="38"/>
                  </a:cubicBezTo>
                  <a:cubicBezTo>
                    <a:pt x="3" y="27"/>
                    <a:pt x="1" y="17"/>
                    <a:pt x="1" y="17"/>
                  </a:cubicBezTo>
                  <a:cubicBezTo>
                    <a:pt x="0" y="2"/>
                    <a:pt x="0" y="2"/>
                    <a:pt x="0" y="2"/>
                  </a:cubicBezTo>
                  <a:lnTo>
                    <a:pt x="17" y="0"/>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任意多边形 49"/>
            <p:cNvSpPr/>
            <p:nvPr/>
          </p:nvSpPr>
          <p:spPr bwMode="auto">
            <a:xfrm>
              <a:off x="5681663" y="2425701"/>
              <a:ext cx="150813" cy="152400"/>
            </a:xfrm>
            <a:custGeom>
              <a:avLst/>
              <a:gdLst>
                <a:gd name="T0" fmla="*/ 0 w 95"/>
                <a:gd name="T1" fmla="*/ 31 h 96"/>
                <a:gd name="T2" fmla="*/ 61 w 95"/>
                <a:gd name="T3" fmla="*/ 0 h 96"/>
                <a:gd name="T4" fmla="*/ 95 w 95"/>
                <a:gd name="T5" fmla="*/ 61 h 96"/>
                <a:gd name="T6" fmla="*/ 34 w 95"/>
                <a:gd name="T7" fmla="*/ 96 h 96"/>
                <a:gd name="T8" fmla="*/ 0 w 95"/>
                <a:gd name="T9" fmla="*/ 31 h 96"/>
              </a:gdLst>
              <a:ahLst/>
              <a:cxnLst>
                <a:cxn ang="0">
                  <a:pos x="T0" y="T1"/>
                </a:cxn>
                <a:cxn ang="0">
                  <a:pos x="T2" y="T3"/>
                </a:cxn>
                <a:cxn ang="0">
                  <a:pos x="T4" y="T5"/>
                </a:cxn>
                <a:cxn ang="0">
                  <a:pos x="T6" y="T7"/>
                </a:cxn>
                <a:cxn ang="0">
                  <a:pos x="T8" y="T9"/>
                </a:cxn>
              </a:cxnLst>
              <a:rect l="0" t="0" r="r" b="b"/>
              <a:pathLst>
                <a:path w="95" h="96">
                  <a:moveTo>
                    <a:pt x="0" y="31"/>
                  </a:moveTo>
                  <a:lnTo>
                    <a:pt x="61" y="0"/>
                  </a:lnTo>
                  <a:lnTo>
                    <a:pt x="95" y="61"/>
                  </a:lnTo>
                  <a:lnTo>
                    <a:pt x="34" y="96"/>
                  </a:lnTo>
                  <a:lnTo>
                    <a:pt x="0" y="3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任意多边形 50"/>
            <p:cNvSpPr/>
            <p:nvPr/>
          </p:nvSpPr>
          <p:spPr bwMode="auto">
            <a:xfrm>
              <a:off x="6656388" y="3341688"/>
              <a:ext cx="200025" cy="114300"/>
            </a:xfrm>
            <a:custGeom>
              <a:avLst/>
              <a:gdLst>
                <a:gd name="T0" fmla="*/ 0 w 33"/>
                <a:gd name="T1" fmla="*/ 10 h 19"/>
                <a:gd name="T2" fmla="*/ 4 w 33"/>
                <a:gd name="T3" fmla="*/ 19 h 19"/>
                <a:gd name="T4" fmla="*/ 33 w 33"/>
                <a:gd name="T5" fmla="*/ 7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7"/>
                    <a:pt x="33" y="7"/>
                    <a:pt x="33" y="7"/>
                  </a:cubicBezTo>
                  <a:cubicBezTo>
                    <a:pt x="33" y="7"/>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0" name="任意多边形 51"/>
            <p:cNvSpPr/>
            <p:nvPr/>
          </p:nvSpPr>
          <p:spPr bwMode="auto">
            <a:xfrm>
              <a:off x="5692776" y="3152776"/>
              <a:ext cx="115888" cy="96838"/>
            </a:xfrm>
            <a:custGeom>
              <a:avLst/>
              <a:gdLst>
                <a:gd name="T0" fmla="*/ 10 w 19"/>
                <a:gd name="T1" fmla="*/ 0 h 16"/>
                <a:gd name="T2" fmla="*/ 14 w 19"/>
                <a:gd name="T3" fmla="*/ 11 h 16"/>
                <a:gd name="T4" fmla="*/ 0 w 19"/>
                <a:gd name="T5" fmla="*/ 6 h 16"/>
                <a:gd name="T6" fmla="*/ 10 w 19"/>
                <a:gd name="T7" fmla="*/ 0 h 16"/>
              </a:gdLst>
              <a:ahLst/>
              <a:cxnLst>
                <a:cxn ang="0">
                  <a:pos x="T0" y="T1"/>
                </a:cxn>
                <a:cxn ang="0">
                  <a:pos x="T2" y="T3"/>
                </a:cxn>
                <a:cxn ang="0">
                  <a:pos x="T4" y="T5"/>
                </a:cxn>
                <a:cxn ang="0">
                  <a:pos x="T6" y="T7"/>
                </a:cxn>
              </a:cxnLst>
              <a:rect l="0" t="0" r="r" b="b"/>
              <a:pathLst>
                <a:path w="19" h="16">
                  <a:moveTo>
                    <a:pt x="10" y="0"/>
                  </a:moveTo>
                  <a:cubicBezTo>
                    <a:pt x="10" y="0"/>
                    <a:pt x="19" y="6"/>
                    <a:pt x="14" y="11"/>
                  </a:cubicBezTo>
                  <a:cubicBezTo>
                    <a:pt x="8" y="16"/>
                    <a:pt x="0" y="6"/>
                    <a:pt x="0" y="6"/>
                  </a:cubicBezTo>
                  <a:lnTo>
                    <a:pt x="10"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1" name="任意多边形 52"/>
            <p:cNvSpPr/>
            <p:nvPr/>
          </p:nvSpPr>
          <p:spPr bwMode="auto">
            <a:xfrm>
              <a:off x="6534151" y="3479801"/>
              <a:ext cx="200025" cy="103188"/>
            </a:xfrm>
            <a:custGeom>
              <a:avLst/>
              <a:gdLst>
                <a:gd name="T0" fmla="*/ 0 w 33"/>
                <a:gd name="T1" fmla="*/ 8 h 17"/>
                <a:gd name="T2" fmla="*/ 3 w 33"/>
                <a:gd name="T3" fmla="*/ 17 h 17"/>
                <a:gd name="T4" fmla="*/ 33 w 33"/>
                <a:gd name="T5" fmla="*/ 7 h 17"/>
                <a:gd name="T6" fmla="*/ 22 w 33"/>
                <a:gd name="T7" fmla="*/ 2 h 17"/>
                <a:gd name="T8" fmla="*/ 6 w 33"/>
                <a:gd name="T9" fmla="*/ 4 h 17"/>
                <a:gd name="T10" fmla="*/ 0 w 33"/>
                <a:gd name="T11" fmla="*/ 8 h 17"/>
              </a:gdLst>
              <a:ahLst/>
              <a:cxnLst>
                <a:cxn ang="0">
                  <a:pos x="T0" y="T1"/>
                </a:cxn>
                <a:cxn ang="0">
                  <a:pos x="T2" y="T3"/>
                </a:cxn>
                <a:cxn ang="0">
                  <a:pos x="T4" y="T5"/>
                </a:cxn>
                <a:cxn ang="0">
                  <a:pos x="T6" y="T7"/>
                </a:cxn>
                <a:cxn ang="0">
                  <a:pos x="T8" y="T9"/>
                </a:cxn>
                <a:cxn ang="0">
                  <a:pos x="T10" y="T11"/>
                </a:cxn>
              </a:cxnLst>
              <a:rect l="0" t="0" r="r" b="b"/>
              <a:pathLst>
                <a:path w="33" h="17">
                  <a:moveTo>
                    <a:pt x="0" y="8"/>
                  </a:moveTo>
                  <a:cubicBezTo>
                    <a:pt x="3" y="17"/>
                    <a:pt x="3" y="17"/>
                    <a:pt x="3" y="17"/>
                  </a:cubicBezTo>
                  <a:cubicBezTo>
                    <a:pt x="33" y="7"/>
                    <a:pt x="33" y="7"/>
                    <a:pt x="33" y="7"/>
                  </a:cubicBezTo>
                  <a:cubicBezTo>
                    <a:pt x="33" y="7"/>
                    <a:pt x="33" y="0"/>
                    <a:pt x="22" y="2"/>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2" name="任意多边形 53"/>
            <p:cNvSpPr/>
            <p:nvPr/>
          </p:nvSpPr>
          <p:spPr bwMode="auto">
            <a:xfrm>
              <a:off x="5808663" y="2832101"/>
              <a:ext cx="938213"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7 w 155"/>
                <a:gd name="T11" fmla="*/ 57 h 95"/>
                <a:gd name="T12" fmla="*/ 76 w 155"/>
                <a:gd name="T13" fmla="*/ 77 h 95"/>
                <a:gd name="T14" fmla="*/ 93 w 155"/>
                <a:gd name="T15" fmla="*/ 59 h 95"/>
                <a:gd name="T16" fmla="*/ 46 w 155"/>
                <a:gd name="T17" fmla="*/ 38 h 95"/>
                <a:gd name="T18" fmla="*/ 52 w 155"/>
                <a:gd name="T19" fmla="*/ 34 h 95"/>
                <a:gd name="T20" fmla="*/ 102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8"/>
                    <a:pt x="6" y="27"/>
                    <a:pt x="6" y="28"/>
                  </a:cubicBezTo>
                  <a:cubicBezTo>
                    <a:pt x="6" y="28"/>
                    <a:pt x="6" y="44"/>
                    <a:pt x="17" y="57"/>
                  </a:cubicBezTo>
                  <a:cubicBezTo>
                    <a:pt x="24" y="65"/>
                    <a:pt x="76" y="77"/>
                    <a:pt x="76" y="77"/>
                  </a:cubicBezTo>
                  <a:cubicBezTo>
                    <a:pt x="73" y="77"/>
                    <a:pt x="93" y="59"/>
                    <a:pt x="93" y="59"/>
                  </a:cubicBezTo>
                  <a:cubicBezTo>
                    <a:pt x="93" y="59"/>
                    <a:pt x="45" y="44"/>
                    <a:pt x="46" y="38"/>
                  </a:cubicBezTo>
                  <a:cubicBezTo>
                    <a:pt x="46" y="35"/>
                    <a:pt x="50" y="34"/>
                    <a:pt x="52" y="34"/>
                  </a:cubicBezTo>
                  <a:cubicBezTo>
                    <a:pt x="102" y="45"/>
                    <a:pt x="102" y="45"/>
                    <a:pt x="102" y="45"/>
                  </a:cubicBezTo>
                  <a:cubicBezTo>
                    <a:pt x="102" y="45"/>
                    <a:pt x="106" y="60"/>
                    <a:pt x="114" y="69"/>
                  </a:cubicBezTo>
                  <a:cubicBezTo>
                    <a:pt x="127" y="83"/>
                    <a:pt x="141" y="95"/>
                    <a:pt x="141" y="95"/>
                  </a:cubicBezTo>
                  <a:cubicBezTo>
                    <a:pt x="155" y="88"/>
                    <a:pt x="155" y="88"/>
                    <a:pt x="155" y="88"/>
                  </a:cubicBezTo>
                  <a:lnTo>
                    <a:pt x="117" y="28"/>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3" name="任意多边形 54"/>
            <p:cNvSpPr/>
            <p:nvPr/>
          </p:nvSpPr>
          <p:spPr bwMode="auto">
            <a:xfrm>
              <a:off x="5548313" y="2528888"/>
              <a:ext cx="236538" cy="654050"/>
            </a:xfrm>
            <a:custGeom>
              <a:avLst/>
              <a:gdLst>
                <a:gd name="T0" fmla="*/ 17 w 39"/>
                <a:gd name="T1" fmla="*/ 8 h 108"/>
                <a:gd name="T2" fmla="*/ 36 w 39"/>
                <a:gd name="T3" fmla="*/ 22 h 108"/>
                <a:gd name="T4" fmla="*/ 19 w 39"/>
                <a:gd name="T5" fmla="*/ 60 h 108"/>
                <a:gd name="T6" fmla="*/ 33 w 39"/>
                <a:gd name="T7" fmla="*/ 101 h 108"/>
                <a:gd name="T8" fmla="*/ 21 w 39"/>
                <a:gd name="T9" fmla="*/ 108 h 108"/>
                <a:gd name="T10" fmla="*/ 1 w 39"/>
                <a:gd name="T11" fmla="*/ 68 h 108"/>
                <a:gd name="T12" fmla="*/ 0 w 39"/>
                <a:gd name="T13" fmla="*/ 61 h 108"/>
                <a:gd name="T14" fmla="*/ 17 w 39"/>
                <a:gd name="T15" fmla="*/ 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8">
                  <a:moveTo>
                    <a:pt x="17" y="8"/>
                  </a:moveTo>
                  <a:cubicBezTo>
                    <a:pt x="30" y="1"/>
                    <a:pt x="39" y="0"/>
                    <a:pt x="36" y="22"/>
                  </a:cubicBezTo>
                  <a:cubicBezTo>
                    <a:pt x="33" y="41"/>
                    <a:pt x="18" y="55"/>
                    <a:pt x="19" y="60"/>
                  </a:cubicBezTo>
                  <a:cubicBezTo>
                    <a:pt x="19" y="65"/>
                    <a:pt x="33" y="101"/>
                    <a:pt x="33" y="101"/>
                  </a:cubicBezTo>
                  <a:cubicBezTo>
                    <a:pt x="21" y="108"/>
                    <a:pt x="21" y="108"/>
                    <a:pt x="21" y="108"/>
                  </a:cubicBezTo>
                  <a:cubicBezTo>
                    <a:pt x="1" y="68"/>
                    <a:pt x="1" y="68"/>
                    <a:pt x="1" y="68"/>
                  </a:cubicBezTo>
                  <a:cubicBezTo>
                    <a:pt x="0" y="65"/>
                    <a:pt x="0" y="63"/>
                    <a:pt x="0" y="61"/>
                  </a:cubicBezTo>
                  <a:cubicBezTo>
                    <a:pt x="0" y="61"/>
                    <a:pt x="9" y="12"/>
                    <a:pt x="17" y="8"/>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4" name="任意多边形 55"/>
            <p:cNvSpPr/>
            <p:nvPr/>
          </p:nvSpPr>
          <p:spPr bwMode="auto">
            <a:xfrm>
              <a:off x="5662613" y="3128963"/>
              <a:ext cx="122238" cy="96838"/>
            </a:xfrm>
            <a:custGeom>
              <a:avLst/>
              <a:gdLst>
                <a:gd name="T0" fmla="*/ 16 w 77"/>
                <a:gd name="T1" fmla="*/ 61 h 61"/>
                <a:gd name="T2" fmla="*/ 77 w 77"/>
                <a:gd name="T3" fmla="*/ 23 h 61"/>
                <a:gd name="T4" fmla="*/ 61 w 77"/>
                <a:gd name="T5" fmla="*/ 0 h 61"/>
                <a:gd name="T6" fmla="*/ 0 w 77"/>
                <a:gd name="T7" fmla="*/ 34 h 61"/>
                <a:gd name="T8" fmla="*/ 16 w 77"/>
                <a:gd name="T9" fmla="*/ 61 h 61"/>
              </a:gdLst>
              <a:ahLst/>
              <a:cxnLst>
                <a:cxn ang="0">
                  <a:pos x="T0" y="T1"/>
                </a:cxn>
                <a:cxn ang="0">
                  <a:pos x="T2" y="T3"/>
                </a:cxn>
                <a:cxn ang="0">
                  <a:pos x="T4" y="T5"/>
                </a:cxn>
                <a:cxn ang="0">
                  <a:pos x="T6" y="T7"/>
                </a:cxn>
                <a:cxn ang="0">
                  <a:pos x="T8" y="T9"/>
                </a:cxn>
              </a:cxnLst>
              <a:rect l="0" t="0" r="r" b="b"/>
              <a:pathLst>
                <a:path w="77" h="61">
                  <a:moveTo>
                    <a:pt x="16" y="61"/>
                  </a:moveTo>
                  <a:lnTo>
                    <a:pt x="77" y="23"/>
                  </a:lnTo>
                  <a:lnTo>
                    <a:pt x="61" y="0"/>
                  </a:lnTo>
                  <a:lnTo>
                    <a:pt x="0" y="34"/>
                  </a:lnTo>
                  <a:lnTo>
                    <a:pt x="16"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5" name="任意多边形 56"/>
            <p:cNvSpPr/>
            <p:nvPr/>
          </p:nvSpPr>
          <p:spPr bwMode="auto">
            <a:xfrm>
              <a:off x="5789613" y="2032001"/>
              <a:ext cx="303213" cy="587375"/>
            </a:xfrm>
            <a:custGeom>
              <a:avLst/>
              <a:gdLst>
                <a:gd name="T0" fmla="*/ 36 w 50"/>
                <a:gd name="T1" fmla="*/ 97 h 97"/>
                <a:gd name="T2" fmla="*/ 12 w 50"/>
                <a:gd name="T3" fmla="*/ 76 h 97"/>
                <a:gd name="T4" fmla="*/ 32 w 50"/>
                <a:gd name="T5" fmla="*/ 43 h 97"/>
                <a:gd name="T6" fmla="*/ 21 w 50"/>
                <a:gd name="T7" fmla="*/ 7 h 97"/>
                <a:gd name="T8" fmla="*/ 33 w 50"/>
                <a:gd name="T9" fmla="*/ 0 h 97"/>
                <a:gd name="T10" fmla="*/ 43 w 50"/>
                <a:gd name="T11" fmla="*/ 24 h 97"/>
                <a:gd name="T12" fmla="*/ 50 w 50"/>
                <a:gd name="T13" fmla="*/ 40 h 97"/>
                <a:gd name="T14" fmla="*/ 43 w 50"/>
                <a:gd name="T15" fmla="*/ 71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6"/>
                    <a:pt x="12" y="76"/>
                  </a:cubicBezTo>
                  <a:cubicBezTo>
                    <a:pt x="23" y="57"/>
                    <a:pt x="32" y="48"/>
                    <a:pt x="32" y="43"/>
                  </a:cubicBezTo>
                  <a:cubicBezTo>
                    <a:pt x="32" y="38"/>
                    <a:pt x="21" y="7"/>
                    <a:pt x="21" y="7"/>
                  </a:cubicBezTo>
                  <a:cubicBezTo>
                    <a:pt x="33" y="0"/>
                    <a:pt x="33" y="0"/>
                    <a:pt x="33" y="0"/>
                  </a:cubicBezTo>
                  <a:cubicBezTo>
                    <a:pt x="43" y="24"/>
                    <a:pt x="43" y="24"/>
                    <a:pt x="43" y="24"/>
                  </a:cubicBezTo>
                  <a:cubicBezTo>
                    <a:pt x="44" y="27"/>
                    <a:pt x="50" y="38"/>
                    <a:pt x="50" y="40"/>
                  </a:cubicBezTo>
                  <a:cubicBezTo>
                    <a:pt x="50" y="40"/>
                    <a:pt x="45" y="63"/>
                    <a:pt x="43" y="71"/>
                  </a:cubicBezTo>
                  <a:cubicBezTo>
                    <a:pt x="41" y="78"/>
                    <a:pt x="36" y="97"/>
                    <a:pt x="36" y="97"/>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6" name="任意多边形 57"/>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7" name="任意多边形 58"/>
            <p:cNvSpPr/>
            <p:nvPr/>
          </p:nvSpPr>
          <p:spPr bwMode="auto">
            <a:xfrm>
              <a:off x="5741988" y="2481263"/>
              <a:ext cx="277813" cy="490538"/>
            </a:xfrm>
            <a:custGeom>
              <a:avLst/>
              <a:gdLst>
                <a:gd name="T0" fmla="*/ 168 w 175"/>
                <a:gd name="T1" fmla="*/ 309 h 309"/>
                <a:gd name="T2" fmla="*/ 0 w 175"/>
                <a:gd name="T3" fmla="*/ 3 h 309"/>
                <a:gd name="T4" fmla="*/ 7 w 175"/>
                <a:gd name="T5" fmla="*/ 0 h 309"/>
                <a:gd name="T6" fmla="*/ 175 w 175"/>
                <a:gd name="T7" fmla="*/ 305 h 309"/>
                <a:gd name="T8" fmla="*/ 168 w 175"/>
                <a:gd name="T9" fmla="*/ 309 h 309"/>
              </a:gdLst>
              <a:ahLst/>
              <a:cxnLst>
                <a:cxn ang="0">
                  <a:pos x="T0" y="T1"/>
                </a:cxn>
                <a:cxn ang="0">
                  <a:pos x="T2" y="T3"/>
                </a:cxn>
                <a:cxn ang="0">
                  <a:pos x="T4" y="T5"/>
                </a:cxn>
                <a:cxn ang="0">
                  <a:pos x="T6" y="T7"/>
                </a:cxn>
                <a:cxn ang="0">
                  <a:pos x="T8" y="T9"/>
                </a:cxn>
              </a:cxnLst>
              <a:rect l="0" t="0" r="r" b="b"/>
              <a:pathLst>
                <a:path w="175" h="309">
                  <a:moveTo>
                    <a:pt x="168" y="309"/>
                  </a:moveTo>
                  <a:lnTo>
                    <a:pt x="0" y="3"/>
                  </a:lnTo>
                  <a:lnTo>
                    <a:pt x="7" y="0"/>
                  </a:lnTo>
                  <a:lnTo>
                    <a:pt x="175" y="305"/>
                  </a:lnTo>
                  <a:lnTo>
                    <a:pt x="168" y="309"/>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8" name="任意多边形 59"/>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9" name="任意多边形 60"/>
            <p:cNvSpPr/>
            <p:nvPr/>
          </p:nvSpPr>
          <p:spPr bwMode="auto">
            <a:xfrm>
              <a:off x="5759451" y="2522538"/>
              <a:ext cx="193675" cy="322263"/>
            </a:xfrm>
            <a:custGeom>
              <a:avLst/>
              <a:gdLst>
                <a:gd name="T0" fmla="*/ 5 w 32"/>
                <a:gd name="T1" fmla="*/ 0 h 53"/>
                <a:gd name="T2" fmla="*/ 0 w 32"/>
                <a:gd name="T3" fmla="*/ 3 h 53"/>
                <a:gd name="T4" fmla="*/ 20 w 32"/>
                <a:gd name="T5" fmla="*/ 48 h 53"/>
                <a:gd name="T6" fmla="*/ 29 w 32"/>
                <a:gd name="T7" fmla="*/ 53 h 53"/>
                <a:gd name="T8" fmla="*/ 31 w 32"/>
                <a:gd name="T9" fmla="*/ 52 h 53"/>
                <a:gd name="T10" fmla="*/ 32 w 32"/>
                <a:gd name="T11" fmla="*/ 42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3"/>
                    <a:pt x="0" y="3"/>
                    <a:pt x="0" y="3"/>
                  </a:cubicBezTo>
                  <a:cubicBezTo>
                    <a:pt x="20" y="48"/>
                    <a:pt x="20" y="48"/>
                    <a:pt x="20" y="48"/>
                  </a:cubicBezTo>
                  <a:cubicBezTo>
                    <a:pt x="29" y="53"/>
                    <a:pt x="29" y="53"/>
                    <a:pt x="29" y="53"/>
                  </a:cubicBezTo>
                  <a:cubicBezTo>
                    <a:pt x="30" y="53"/>
                    <a:pt x="31" y="53"/>
                    <a:pt x="31" y="52"/>
                  </a:cubicBezTo>
                  <a:cubicBezTo>
                    <a:pt x="32" y="42"/>
                    <a:pt x="32" y="42"/>
                    <a:pt x="32" y="42"/>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0" name="任意多边形 61"/>
            <p:cNvSpPr/>
            <p:nvPr/>
          </p:nvSpPr>
          <p:spPr bwMode="auto">
            <a:xfrm>
              <a:off x="5735638" y="2505076"/>
              <a:ext cx="84138" cy="77788"/>
            </a:xfrm>
            <a:custGeom>
              <a:avLst/>
              <a:gdLst>
                <a:gd name="T0" fmla="*/ 12 w 14"/>
                <a:gd name="T1" fmla="*/ 4 h 13"/>
                <a:gd name="T2" fmla="*/ 10 w 14"/>
                <a:gd name="T3" fmla="*/ 12 h 13"/>
                <a:gd name="T4" fmla="*/ 2 w 14"/>
                <a:gd name="T5" fmla="*/ 9 h 13"/>
                <a:gd name="T6" fmla="*/ 4 w 14"/>
                <a:gd name="T7" fmla="*/ 1 h 13"/>
                <a:gd name="T8" fmla="*/ 12 w 14"/>
                <a:gd name="T9" fmla="*/ 4 h 13"/>
              </a:gdLst>
              <a:ahLst/>
              <a:cxnLst>
                <a:cxn ang="0">
                  <a:pos x="T0" y="T1"/>
                </a:cxn>
                <a:cxn ang="0">
                  <a:pos x="T2" y="T3"/>
                </a:cxn>
                <a:cxn ang="0">
                  <a:pos x="T4" y="T5"/>
                </a:cxn>
                <a:cxn ang="0">
                  <a:pos x="T6" y="T7"/>
                </a:cxn>
                <a:cxn ang="0">
                  <a:pos x="T8" y="T9"/>
                </a:cxn>
              </a:cxnLst>
              <a:rect l="0" t="0" r="r" b="b"/>
              <a:pathLst>
                <a:path w="14" h="13">
                  <a:moveTo>
                    <a:pt x="12" y="4"/>
                  </a:moveTo>
                  <a:cubicBezTo>
                    <a:pt x="14" y="7"/>
                    <a:pt x="13" y="10"/>
                    <a:pt x="10" y="12"/>
                  </a:cubicBezTo>
                  <a:cubicBezTo>
                    <a:pt x="7" y="13"/>
                    <a:pt x="3" y="12"/>
                    <a:pt x="2" y="9"/>
                  </a:cubicBezTo>
                  <a:cubicBezTo>
                    <a:pt x="0" y="6"/>
                    <a:pt x="1" y="3"/>
                    <a:pt x="4" y="1"/>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1" name="任意多边形 62"/>
            <p:cNvSpPr/>
            <p:nvPr/>
          </p:nvSpPr>
          <p:spPr bwMode="auto">
            <a:xfrm>
              <a:off x="5675313" y="2511426"/>
              <a:ext cx="84138" cy="120650"/>
            </a:xfrm>
            <a:custGeom>
              <a:avLst/>
              <a:gdLst>
                <a:gd name="T0" fmla="*/ 14 w 14"/>
                <a:gd name="T1" fmla="*/ 0 h 20"/>
                <a:gd name="T2" fmla="*/ 11 w 14"/>
                <a:gd name="T3" fmla="*/ 18 h 20"/>
                <a:gd name="T4" fmla="*/ 0 w 14"/>
                <a:gd name="T5" fmla="*/ 8 h 20"/>
                <a:gd name="T6" fmla="*/ 14 w 14"/>
                <a:gd name="T7" fmla="*/ 0 h 20"/>
              </a:gdLst>
              <a:ahLst/>
              <a:cxnLst>
                <a:cxn ang="0">
                  <a:pos x="T0" y="T1"/>
                </a:cxn>
                <a:cxn ang="0">
                  <a:pos x="T2" y="T3"/>
                </a:cxn>
                <a:cxn ang="0">
                  <a:pos x="T4" y="T5"/>
                </a:cxn>
                <a:cxn ang="0">
                  <a:pos x="T6" y="T7"/>
                </a:cxn>
              </a:cxnLst>
              <a:rect l="0" t="0" r="r" b="b"/>
              <a:pathLst>
                <a:path w="14" h="20">
                  <a:moveTo>
                    <a:pt x="14" y="0"/>
                  </a:moveTo>
                  <a:cubicBezTo>
                    <a:pt x="14" y="0"/>
                    <a:pt x="13" y="16"/>
                    <a:pt x="11" y="18"/>
                  </a:cubicBezTo>
                  <a:cubicBezTo>
                    <a:pt x="9" y="20"/>
                    <a:pt x="0" y="8"/>
                    <a:pt x="0" y="8"/>
                  </a:cubicBezTo>
                  <a:lnTo>
                    <a:pt x="14" y="0"/>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2" name="任意多边形 63"/>
            <p:cNvSpPr/>
            <p:nvPr/>
          </p:nvSpPr>
          <p:spPr bwMode="auto">
            <a:xfrm>
              <a:off x="5759451" y="2462213"/>
              <a:ext cx="115888" cy="96838"/>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5" y="16"/>
                    <a:pt x="17" y="15"/>
                  </a:cubicBezTo>
                  <a:cubicBezTo>
                    <a:pt x="19" y="14"/>
                    <a:pt x="15" y="0"/>
                    <a:pt x="15" y="0"/>
                  </a:cubicBezTo>
                  <a:lnTo>
                    <a:pt x="0" y="8"/>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3" name="任意多边形 64"/>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4" name="任意多边形 66"/>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5" name="任意多边形 67"/>
            <p:cNvSpPr/>
            <p:nvPr/>
          </p:nvSpPr>
          <p:spPr bwMode="auto">
            <a:xfrm>
              <a:off x="6262688" y="3189288"/>
              <a:ext cx="338138" cy="357188"/>
            </a:xfrm>
            <a:custGeom>
              <a:avLst/>
              <a:gdLst>
                <a:gd name="T0" fmla="*/ 18 w 56"/>
                <a:gd name="T1" fmla="*/ 0 h 59"/>
                <a:gd name="T2" fmla="*/ 56 w 56"/>
                <a:gd name="T3" fmla="*/ 51 h 59"/>
                <a:gd name="T4" fmla="*/ 47 w 56"/>
                <a:gd name="T5" fmla="*/ 59 h 59"/>
                <a:gd name="T6" fmla="*/ 16 w 56"/>
                <a:gd name="T7" fmla="*/ 38 h 59"/>
                <a:gd name="T8" fmla="*/ 1 w 56"/>
                <a:gd name="T9" fmla="*/ 17 h 59"/>
                <a:gd name="T10" fmla="*/ 0 w 56"/>
                <a:gd name="T11" fmla="*/ 2 h 59"/>
                <a:gd name="T12" fmla="*/ 18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8" y="0"/>
                  </a:moveTo>
                  <a:cubicBezTo>
                    <a:pt x="56" y="51"/>
                    <a:pt x="56" y="51"/>
                    <a:pt x="56" y="51"/>
                  </a:cubicBezTo>
                  <a:cubicBezTo>
                    <a:pt x="47" y="59"/>
                    <a:pt x="47" y="59"/>
                    <a:pt x="47" y="59"/>
                  </a:cubicBezTo>
                  <a:cubicBezTo>
                    <a:pt x="47" y="59"/>
                    <a:pt x="28" y="50"/>
                    <a:pt x="16" y="38"/>
                  </a:cubicBezTo>
                  <a:cubicBezTo>
                    <a:pt x="3" y="27"/>
                    <a:pt x="1" y="17"/>
                    <a:pt x="1" y="17"/>
                  </a:cubicBezTo>
                  <a:cubicBezTo>
                    <a:pt x="0" y="2"/>
                    <a:pt x="0" y="2"/>
                    <a:pt x="0" y="2"/>
                  </a:cubicBezTo>
                  <a:lnTo>
                    <a:pt x="18" y="0"/>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6" name="任意多边形 68"/>
            <p:cNvSpPr/>
            <p:nvPr/>
          </p:nvSpPr>
          <p:spPr bwMode="auto">
            <a:xfrm>
              <a:off x="5905501" y="2025651"/>
              <a:ext cx="120650" cy="96838"/>
            </a:xfrm>
            <a:custGeom>
              <a:avLst/>
              <a:gdLst>
                <a:gd name="T0" fmla="*/ 15 w 76"/>
                <a:gd name="T1" fmla="*/ 61 h 61"/>
                <a:gd name="T2" fmla="*/ 76 w 76"/>
                <a:gd name="T3" fmla="*/ 23 h 61"/>
                <a:gd name="T4" fmla="*/ 61 w 76"/>
                <a:gd name="T5" fmla="*/ 0 h 61"/>
                <a:gd name="T6" fmla="*/ 0 w 76"/>
                <a:gd name="T7" fmla="*/ 35 h 61"/>
                <a:gd name="T8" fmla="*/ 15 w 76"/>
                <a:gd name="T9" fmla="*/ 61 h 61"/>
              </a:gdLst>
              <a:ahLst/>
              <a:cxnLst>
                <a:cxn ang="0">
                  <a:pos x="T0" y="T1"/>
                </a:cxn>
                <a:cxn ang="0">
                  <a:pos x="T2" y="T3"/>
                </a:cxn>
                <a:cxn ang="0">
                  <a:pos x="T4" y="T5"/>
                </a:cxn>
                <a:cxn ang="0">
                  <a:pos x="T6" y="T7"/>
                </a:cxn>
                <a:cxn ang="0">
                  <a:pos x="T8" y="T9"/>
                </a:cxn>
              </a:cxnLst>
              <a:rect l="0" t="0" r="r" b="b"/>
              <a:pathLst>
                <a:path w="76" h="61">
                  <a:moveTo>
                    <a:pt x="15" y="61"/>
                  </a:moveTo>
                  <a:lnTo>
                    <a:pt x="76" y="23"/>
                  </a:lnTo>
                  <a:lnTo>
                    <a:pt x="61" y="0"/>
                  </a:lnTo>
                  <a:lnTo>
                    <a:pt x="0" y="35"/>
                  </a:lnTo>
                  <a:lnTo>
                    <a:pt x="15"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7" name="任意多边形 69"/>
            <p:cNvSpPr/>
            <p:nvPr/>
          </p:nvSpPr>
          <p:spPr bwMode="auto">
            <a:xfrm>
              <a:off x="5656263" y="1528763"/>
              <a:ext cx="473075" cy="357188"/>
            </a:xfrm>
            <a:custGeom>
              <a:avLst/>
              <a:gdLst>
                <a:gd name="T0" fmla="*/ 78 w 78"/>
                <a:gd name="T1" fmla="*/ 2 h 59"/>
                <a:gd name="T2" fmla="*/ 77 w 78"/>
                <a:gd name="T3" fmla="*/ 0 h 59"/>
                <a:gd name="T4" fmla="*/ 2 w 78"/>
                <a:gd name="T5" fmla="*/ 1 h 59"/>
                <a:gd name="T6" fmla="*/ 0 w 78"/>
                <a:gd name="T7" fmla="*/ 3 h 59"/>
                <a:gd name="T8" fmla="*/ 24 w 78"/>
                <a:gd name="T9" fmla="*/ 51 h 59"/>
                <a:gd name="T10" fmla="*/ 28 w 78"/>
                <a:gd name="T11" fmla="*/ 57 h 59"/>
                <a:gd name="T12" fmla="*/ 30 w 78"/>
                <a:gd name="T13" fmla="*/ 57 h 59"/>
                <a:gd name="T14" fmla="*/ 78 w 78"/>
                <a:gd name="T15" fmla="*/ 2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9">
                  <a:moveTo>
                    <a:pt x="78" y="2"/>
                  </a:moveTo>
                  <a:cubicBezTo>
                    <a:pt x="78" y="1"/>
                    <a:pt x="78" y="0"/>
                    <a:pt x="77" y="0"/>
                  </a:cubicBezTo>
                  <a:cubicBezTo>
                    <a:pt x="2" y="1"/>
                    <a:pt x="2" y="1"/>
                    <a:pt x="2" y="1"/>
                  </a:cubicBezTo>
                  <a:cubicBezTo>
                    <a:pt x="1" y="0"/>
                    <a:pt x="0" y="2"/>
                    <a:pt x="0" y="3"/>
                  </a:cubicBezTo>
                  <a:cubicBezTo>
                    <a:pt x="24" y="51"/>
                    <a:pt x="24" y="51"/>
                    <a:pt x="24" y="51"/>
                  </a:cubicBezTo>
                  <a:cubicBezTo>
                    <a:pt x="28" y="57"/>
                    <a:pt x="28" y="57"/>
                    <a:pt x="28" y="57"/>
                  </a:cubicBezTo>
                  <a:cubicBezTo>
                    <a:pt x="28" y="58"/>
                    <a:pt x="30" y="59"/>
                    <a:pt x="30" y="57"/>
                  </a:cubicBezTo>
                  <a:lnTo>
                    <a:pt x="78" y="2"/>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8" name="椭圆 137"/>
            <p:cNvSpPr/>
            <p:nvPr/>
          </p:nvSpPr>
          <p:spPr bwMode="auto">
            <a:xfrm>
              <a:off x="5621338" y="1468438"/>
              <a:ext cx="34925" cy="36513"/>
            </a:xfrm>
            <a:prstGeom prst="ellipse">
              <a:avLst/>
            </a:pr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9" name="任意多边形 46"/>
            <p:cNvSpPr/>
            <p:nvPr/>
          </p:nvSpPr>
          <p:spPr bwMode="auto">
            <a:xfrm>
              <a:off x="4870451" y="2638426"/>
              <a:ext cx="307975" cy="247650"/>
            </a:xfrm>
            <a:custGeom>
              <a:avLst/>
              <a:gdLst>
                <a:gd name="T0" fmla="*/ 30 w 51"/>
                <a:gd name="T1" fmla="*/ 41 h 41"/>
                <a:gd name="T2" fmla="*/ 26 w 51"/>
                <a:gd name="T3" fmla="*/ 33 h 41"/>
                <a:gd name="T4" fmla="*/ 17 w 51"/>
                <a:gd name="T5" fmla="*/ 26 h 41"/>
                <a:gd name="T6" fmla="*/ 24 w 51"/>
                <a:gd name="T7" fmla="*/ 23 h 41"/>
                <a:gd name="T8" fmla="*/ 51 w 51"/>
                <a:gd name="T9" fmla="*/ 4 h 41"/>
                <a:gd name="T10" fmla="*/ 16 w 51"/>
                <a:gd name="T11" fmla="*/ 2 h 41"/>
                <a:gd name="T12" fmla="*/ 1 w 51"/>
                <a:gd name="T13" fmla="*/ 28 h 41"/>
                <a:gd name="T14" fmla="*/ 19 w 51"/>
                <a:gd name="T15" fmla="*/ 39 h 41"/>
                <a:gd name="T16" fmla="*/ 30 w 5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1">
                  <a:moveTo>
                    <a:pt x="30" y="41"/>
                  </a:moveTo>
                  <a:cubicBezTo>
                    <a:pt x="26" y="33"/>
                    <a:pt x="26" y="33"/>
                    <a:pt x="26" y="33"/>
                  </a:cubicBezTo>
                  <a:cubicBezTo>
                    <a:pt x="26" y="33"/>
                    <a:pt x="18" y="31"/>
                    <a:pt x="17" y="26"/>
                  </a:cubicBezTo>
                  <a:cubicBezTo>
                    <a:pt x="17" y="21"/>
                    <a:pt x="24" y="23"/>
                    <a:pt x="24" y="23"/>
                  </a:cubicBezTo>
                  <a:cubicBezTo>
                    <a:pt x="24" y="23"/>
                    <a:pt x="51" y="9"/>
                    <a:pt x="51" y="4"/>
                  </a:cubicBezTo>
                  <a:cubicBezTo>
                    <a:pt x="51" y="0"/>
                    <a:pt x="19" y="0"/>
                    <a:pt x="16" y="2"/>
                  </a:cubicBezTo>
                  <a:cubicBezTo>
                    <a:pt x="13" y="4"/>
                    <a:pt x="0" y="24"/>
                    <a:pt x="1" y="28"/>
                  </a:cubicBezTo>
                  <a:cubicBezTo>
                    <a:pt x="2" y="32"/>
                    <a:pt x="19" y="39"/>
                    <a:pt x="19" y="39"/>
                  </a:cubicBezTo>
                  <a:lnTo>
                    <a:pt x="30" y="41"/>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0" name="任意多边形 24"/>
            <p:cNvSpPr/>
            <p:nvPr/>
          </p:nvSpPr>
          <p:spPr bwMode="auto">
            <a:xfrm>
              <a:off x="4089401" y="2905126"/>
              <a:ext cx="314325" cy="260350"/>
            </a:xfrm>
            <a:custGeom>
              <a:avLst/>
              <a:gdLst>
                <a:gd name="T0" fmla="*/ 31 w 52"/>
                <a:gd name="T1" fmla="*/ 43 h 43"/>
                <a:gd name="T2" fmla="*/ 26 w 52"/>
                <a:gd name="T3" fmla="*/ 35 h 43"/>
                <a:gd name="T4" fmla="*/ 17 w 52"/>
                <a:gd name="T5" fmla="*/ 28 h 43"/>
                <a:gd name="T6" fmla="*/ 24 w 52"/>
                <a:gd name="T7" fmla="*/ 24 h 43"/>
                <a:gd name="T8" fmla="*/ 52 w 52"/>
                <a:gd name="T9" fmla="*/ 4 h 43"/>
                <a:gd name="T10" fmla="*/ 16 w 52"/>
                <a:gd name="T11" fmla="*/ 3 h 43"/>
                <a:gd name="T12" fmla="*/ 1 w 52"/>
                <a:gd name="T13" fmla="*/ 30 h 43"/>
                <a:gd name="T14" fmla="*/ 19 w 52"/>
                <a:gd name="T15" fmla="*/ 41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6" y="35"/>
                    <a:pt x="26" y="35"/>
                    <a:pt x="26" y="35"/>
                  </a:cubicBezTo>
                  <a:cubicBezTo>
                    <a:pt x="26" y="35"/>
                    <a:pt x="18" y="33"/>
                    <a:pt x="17" y="28"/>
                  </a:cubicBezTo>
                  <a:cubicBezTo>
                    <a:pt x="17" y="23"/>
                    <a:pt x="24" y="24"/>
                    <a:pt x="24" y="24"/>
                  </a:cubicBezTo>
                  <a:cubicBezTo>
                    <a:pt x="24" y="24"/>
                    <a:pt x="52" y="10"/>
                    <a:pt x="52" y="4"/>
                  </a:cubicBezTo>
                  <a:cubicBezTo>
                    <a:pt x="52" y="0"/>
                    <a:pt x="19" y="0"/>
                    <a:pt x="16" y="3"/>
                  </a:cubicBezTo>
                  <a:cubicBezTo>
                    <a:pt x="12" y="5"/>
                    <a:pt x="0" y="26"/>
                    <a:pt x="1" y="30"/>
                  </a:cubicBezTo>
                  <a:cubicBezTo>
                    <a:pt x="2" y="34"/>
                    <a:pt x="19" y="41"/>
                    <a:pt x="19" y="41"/>
                  </a:cubicBezTo>
                  <a:lnTo>
                    <a:pt x="31" y="43"/>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1" name="任意多边形 65"/>
            <p:cNvSpPr/>
            <p:nvPr/>
          </p:nvSpPr>
          <p:spPr bwMode="auto">
            <a:xfrm>
              <a:off x="5505451" y="2219326"/>
              <a:ext cx="314325" cy="261938"/>
            </a:xfrm>
            <a:custGeom>
              <a:avLst/>
              <a:gdLst>
                <a:gd name="T0" fmla="*/ 31 w 52"/>
                <a:gd name="T1" fmla="*/ 43 h 43"/>
                <a:gd name="T2" fmla="*/ 27 w 52"/>
                <a:gd name="T3" fmla="*/ 36 h 43"/>
                <a:gd name="T4" fmla="*/ 18 w 52"/>
                <a:gd name="T5" fmla="*/ 28 h 43"/>
                <a:gd name="T6" fmla="*/ 24 w 52"/>
                <a:gd name="T7" fmla="*/ 24 h 43"/>
                <a:gd name="T8" fmla="*/ 52 w 52"/>
                <a:gd name="T9" fmla="*/ 4 h 43"/>
                <a:gd name="T10" fmla="*/ 16 w 52"/>
                <a:gd name="T11" fmla="*/ 3 h 43"/>
                <a:gd name="T12" fmla="*/ 1 w 52"/>
                <a:gd name="T13" fmla="*/ 30 h 43"/>
                <a:gd name="T14" fmla="*/ 19 w 52"/>
                <a:gd name="T15" fmla="*/ 42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7" y="36"/>
                    <a:pt x="27" y="36"/>
                    <a:pt x="27" y="36"/>
                  </a:cubicBezTo>
                  <a:cubicBezTo>
                    <a:pt x="27" y="36"/>
                    <a:pt x="18" y="33"/>
                    <a:pt x="18" y="28"/>
                  </a:cubicBezTo>
                  <a:cubicBezTo>
                    <a:pt x="17" y="23"/>
                    <a:pt x="24" y="24"/>
                    <a:pt x="24" y="24"/>
                  </a:cubicBezTo>
                  <a:cubicBezTo>
                    <a:pt x="24" y="24"/>
                    <a:pt x="52" y="10"/>
                    <a:pt x="52" y="4"/>
                  </a:cubicBezTo>
                  <a:cubicBezTo>
                    <a:pt x="52" y="0"/>
                    <a:pt x="19" y="1"/>
                    <a:pt x="16" y="3"/>
                  </a:cubicBezTo>
                  <a:cubicBezTo>
                    <a:pt x="12" y="6"/>
                    <a:pt x="0" y="26"/>
                    <a:pt x="1" y="30"/>
                  </a:cubicBezTo>
                  <a:cubicBezTo>
                    <a:pt x="2" y="34"/>
                    <a:pt x="19" y="42"/>
                    <a:pt x="19" y="42"/>
                  </a:cubicBezTo>
                  <a:lnTo>
                    <a:pt x="31" y="43"/>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44" name="文本框 43"/>
          <p:cNvSpPr txBox="1"/>
          <p:nvPr/>
        </p:nvSpPr>
        <p:spPr>
          <a:xfrm>
            <a:off x="231140" y="1317625"/>
            <a:ext cx="7796530" cy="5082540"/>
          </a:xfrm>
          <a:prstGeom prst="rect">
            <a:avLst/>
          </a:prstGeom>
          <a:noFill/>
        </p:spPr>
        <p:txBody>
          <a:bodyPr wrap="square" rtlCol="0">
            <a:spAutoFit/>
          </a:bodyPr>
          <a:p>
            <a:pPr algn="just" fontAlgn="auto">
              <a:lnSpc>
                <a:spcPts val="2780"/>
              </a:lnSpc>
            </a:pPr>
            <a:r>
              <a:rPr sz="2400"/>
              <a:t>Dear fellow students,</a:t>
            </a:r>
            <a:endParaRPr sz="2400"/>
          </a:p>
          <a:p>
            <a:pPr algn="just" fontAlgn="auto">
              <a:lnSpc>
                <a:spcPts val="2780"/>
              </a:lnSpc>
            </a:pPr>
            <a:r>
              <a:rPr lang="en-US" sz="2400"/>
              <a:t>   </a:t>
            </a:r>
            <a:r>
              <a:rPr sz="2400"/>
              <a:t>A severe and unexpected flood struck Henan in July this year, causing </a:t>
            </a:r>
            <a:r>
              <a:rPr sz="2400">
                <a:solidFill>
                  <a:srgbClr val="C00000"/>
                </a:solidFill>
              </a:rPr>
              <a:t>great damage</a:t>
            </a:r>
            <a:r>
              <a:rPr sz="2400"/>
              <a:t> to numerous people. Houses destroyed and plants ruined, people in disaster areas are</a:t>
            </a:r>
            <a:r>
              <a:rPr sz="2400">
                <a:solidFill>
                  <a:srgbClr val="C00000"/>
                </a:solidFill>
              </a:rPr>
              <a:t> in desperate need of help</a:t>
            </a:r>
            <a:r>
              <a:rPr sz="2400"/>
              <a:t>. Therefore, we feel it an obligation to </a:t>
            </a:r>
            <a:r>
              <a:rPr sz="2400">
                <a:solidFill>
                  <a:srgbClr val="C00000"/>
                </a:solidFill>
              </a:rPr>
              <a:t>donate our pocket money and clothes </a:t>
            </a:r>
            <a:r>
              <a:rPr sz="2400"/>
              <a:t>to them. </a:t>
            </a:r>
            <a:endParaRPr sz="2400"/>
          </a:p>
          <a:p>
            <a:pPr algn="just" fontAlgn="auto">
              <a:lnSpc>
                <a:spcPts val="2780"/>
              </a:lnSpc>
            </a:pPr>
            <a:r>
              <a:rPr lang="en-US" sz="2400"/>
              <a:t>   </a:t>
            </a:r>
            <a:r>
              <a:rPr sz="2400"/>
              <a:t>Donated to people, the clothes can be put into full play, which corresponds with </a:t>
            </a:r>
            <a:r>
              <a:rPr sz="2400">
                <a:solidFill>
                  <a:srgbClr val="C00000"/>
                </a:solidFill>
              </a:rPr>
              <a:t>the environmental-friendly policy</a:t>
            </a:r>
            <a:r>
              <a:rPr sz="2400"/>
              <a:t>. Besides, this donation does enhance our </a:t>
            </a:r>
            <a:r>
              <a:rPr sz="2400">
                <a:solidFill>
                  <a:srgbClr val="C00000"/>
                </a:solidFill>
              </a:rPr>
              <a:t>social responsibility</a:t>
            </a:r>
            <a:r>
              <a:rPr sz="2400"/>
              <a:t> and hopefully can help </a:t>
            </a:r>
            <a:r>
              <a:rPr sz="2400">
                <a:solidFill>
                  <a:srgbClr val="C00000"/>
                </a:solidFill>
              </a:rPr>
              <a:t>reli</a:t>
            </a:r>
            <a:r>
              <a:rPr lang="en-US" sz="2400">
                <a:solidFill>
                  <a:srgbClr val="C00000"/>
                </a:solidFill>
              </a:rPr>
              <a:t>e</a:t>
            </a:r>
            <a:r>
              <a:rPr sz="2400">
                <a:solidFill>
                  <a:srgbClr val="C00000"/>
                </a:solidFill>
              </a:rPr>
              <a:t>ve the mental suffering</a:t>
            </a:r>
            <a:r>
              <a:rPr sz="2400"/>
              <a:t> of the less fortunate.</a:t>
            </a:r>
            <a:endParaRPr sz="2400"/>
          </a:p>
          <a:p>
            <a:pPr algn="just" fontAlgn="auto">
              <a:lnSpc>
                <a:spcPts val="2780"/>
              </a:lnSpc>
            </a:pPr>
            <a:r>
              <a:rPr lang="en-US" sz="2400"/>
              <a:t>   </a:t>
            </a:r>
            <a:r>
              <a:rPr sz="2400"/>
              <a:t>Let’s take action and make a difference to the world. </a:t>
            </a:r>
            <a:endParaRPr sz="2400"/>
          </a:p>
          <a:p>
            <a:pPr algn="just" fontAlgn="auto">
              <a:lnSpc>
                <a:spcPts val="2780"/>
              </a:lnSpc>
            </a:pPr>
            <a:r>
              <a:rPr sz="2400"/>
              <a:t> </a:t>
            </a:r>
            <a:r>
              <a:rPr lang="en-US" sz="2400"/>
              <a:t>                                                         </a:t>
            </a:r>
            <a:r>
              <a:rPr sz="2400"/>
              <a:t>The Student Union</a:t>
            </a:r>
            <a:endParaRPr sz="2400"/>
          </a:p>
        </p:txBody>
      </p:sp>
      <p:sp>
        <p:nvSpPr>
          <p:cNvPr id="2" name="AutoShape 17"/>
          <p:cNvSpPr>
            <a:spLocks noChangeArrowheads="1"/>
          </p:cNvSpPr>
          <p:nvPr/>
        </p:nvSpPr>
        <p:spPr bwMode="auto">
          <a:xfrm>
            <a:off x="8510270" y="802640"/>
            <a:ext cx="3412490" cy="4583430"/>
          </a:xfrm>
          <a:prstGeom prst="roundRect">
            <a:avLst>
              <a:gd name="adj" fmla="val 4690"/>
            </a:avLst>
          </a:prstGeom>
          <a:noFill/>
          <a:ln w="12700">
            <a:solidFill>
              <a:srgbClr val="1F497D">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eaLnBrk="1" hangingPunct="1"/>
            <a:endParaRPr lang="zh-CN" altLang="en-US" sz="2400"/>
          </a:p>
        </p:txBody>
      </p:sp>
      <p:sp>
        <p:nvSpPr>
          <p:cNvPr id="3" name="AutoShape 18"/>
          <p:cNvSpPr>
            <a:spLocks noChangeArrowheads="1"/>
          </p:cNvSpPr>
          <p:nvPr/>
        </p:nvSpPr>
        <p:spPr bwMode="gray">
          <a:xfrm>
            <a:off x="9243060" y="524510"/>
            <a:ext cx="2063750" cy="492760"/>
          </a:xfrm>
          <a:prstGeom prst="roundRect">
            <a:avLst>
              <a:gd name="adj" fmla="val 50000"/>
            </a:avLst>
          </a:prstGeom>
          <a:solidFill>
            <a:srgbClr val="5A7F70"/>
          </a:solidFill>
          <a:ln w="9525">
            <a:noFill/>
            <a:round/>
          </a:ln>
          <a:effectLst/>
        </p:spPr>
        <p:txBody>
          <a:bodyPr wrap="none" anchor="ctr"/>
          <a:lstStyle/>
          <a:p>
            <a:pPr algn="ctr">
              <a:defRPr/>
            </a:pPr>
            <a:r>
              <a:rPr lang="en-US" altLang="zh-CN" sz="2400" b="1" dirty="0">
                <a:solidFill>
                  <a:sysClr val="window" lastClr="FFFFFF"/>
                </a:solidFill>
                <a:latin typeface="微软雅黑" panose="020B0503020204020204" charset="-122"/>
                <a:ea typeface="微软雅黑" panose="020B0503020204020204" charset="-122"/>
              </a:rPr>
              <a:t>“5C”</a:t>
            </a:r>
            <a:r>
              <a:rPr lang="zh-CN" altLang="en-US" sz="2400" b="1" dirty="0">
                <a:solidFill>
                  <a:sysClr val="window" lastClr="FFFFFF"/>
                </a:solidFill>
                <a:latin typeface="微软雅黑" panose="020B0503020204020204" charset="-122"/>
                <a:ea typeface="微软雅黑" panose="020B0503020204020204" charset="-122"/>
              </a:rPr>
              <a:t>点评</a:t>
            </a:r>
            <a:endParaRPr lang="zh-CN" altLang="en-US" sz="2400" b="1" dirty="0">
              <a:solidFill>
                <a:sysClr val="window" lastClr="FFFFFF"/>
              </a:solidFill>
              <a:latin typeface="微软雅黑" panose="020B0503020204020204" charset="-122"/>
              <a:ea typeface="微软雅黑" panose="020B0503020204020204" charset="-122"/>
            </a:endParaRPr>
          </a:p>
        </p:txBody>
      </p:sp>
      <p:sp>
        <p:nvSpPr>
          <p:cNvPr id="45" name="Text Box 10"/>
          <p:cNvSpPr txBox="1">
            <a:spLocks noChangeArrowheads="1"/>
          </p:cNvSpPr>
          <p:nvPr/>
        </p:nvSpPr>
        <p:spPr bwMode="auto">
          <a:xfrm>
            <a:off x="8681720" y="1229360"/>
            <a:ext cx="3171825" cy="4068445"/>
          </a:xfrm>
          <a:prstGeom prst="rect">
            <a:avLst/>
          </a:prstGeom>
          <a:noFill/>
          <a:ln w="9525">
            <a:noFill/>
            <a:miter lim="800000"/>
          </a:ln>
        </p:spPr>
        <p:txBody>
          <a:bodyPr wrap="square" lIns="45708" tIns="22854" rIns="45708" bIns="22854">
            <a:noAutofit/>
          </a:bodyPr>
          <a:lstStyle/>
          <a:p>
            <a:pPr lvl="0" algn="l">
              <a:lnSpc>
                <a:spcPct val="150000"/>
              </a:lnSpc>
              <a:defRPr/>
            </a:pPr>
            <a:r>
              <a:rPr sz="1600" b="1" dirty="0">
                <a:solidFill>
                  <a:schemeClr val="accent1">
                    <a:lumMod val="50000"/>
                  </a:schemeClr>
                </a:solidFill>
                <a:latin typeface="微软雅黑" panose="020B0503020204020204" charset="-122"/>
                <a:ea typeface="微软雅黑" panose="020B0503020204020204" charset="-122"/>
                <a:sym typeface="+mn-ea"/>
              </a:rPr>
              <a:t>角色代入，合理拓展：</a:t>
            </a:r>
            <a:endParaRPr sz="1600" b="1" dirty="0">
              <a:solidFill>
                <a:schemeClr val="accent1">
                  <a:lumMod val="50000"/>
                </a:schemeClr>
              </a:solidFill>
              <a:latin typeface="微软雅黑" panose="020B0503020204020204" charset="-122"/>
              <a:ea typeface="微软雅黑" panose="020B0503020204020204" charset="-122"/>
              <a:sym typeface="+mn-ea"/>
            </a:endParaRPr>
          </a:p>
          <a:p>
            <a:pPr lvl="0" algn="l">
              <a:lnSpc>
                <a:spcPct val="150000"/>
              </a:lnSpc>
              <a:defRPr/>
            </a:pPr>
            <a:r>
              <a:rPr lang="en-US" altLang="zh-CN" sz="1600" dirty="0">
                <a:solidFill>
                  <a:schemeClr val="accent1">
                    <a:lumMod val="50000"/>
                  </a:schemeClr>
                </a:solidFill>
                <a:latin typeface="微软雅黑" panose="020B0503020204020204" charset="-122"/>
                <a:ea typeface="微软雅黑" panose="020B0503020204020204" charset="-122"/>
              </a:rPr>
              <a:t>   </a:t>
            </a:r>
            <a:r>
              <a:rPr sz="1600" dirty="0">
                <a:solidFill>
                  <a:schemeClr val="accent1">
                    <a:lumMod val="50000"/>
                  </a:schemeClr>
                </a:solidFill>
                <a:latin typeface="微软雅黑" panose="020B0503020204020204" charset="-122"/>
                <a:ea typeface="微软雅黑" panose="020B0503020204020204" charset="-122"/>
              </a:rPr>
              <a:t>人物关系定位准确，感情真挚真诚，三个方面进行拓展</a:t>
            </a:r>
            <a:endParaRPr sz="1600" dirty="0">
              <a:solidFill>
                <a:schemeClr val="accent1">
                  <a:lumMod val="50000"/>
                </a:schemeClr>
              </a:solidFill>
              <a:latin typeface="微软雅黑" panose="020B0503020204020204" charset="-122"/>
              <a:ea typeface="微软雅黑" panose="020B0503020204020204" charset="-122"/>
            </a:endParaRPr>
          </a:p>
          <a:p>
            <a:pPr lvl="0" algn="l">
              <a:lnSpc>
                <a:spcPct val="150000"/>
              </a:lnSpc>
              <a:defRPr/>
            </a:pPr>
            <a:r>
              <a:rPr sz="1600" dirty="0">
                <a:solidFill>
                  <a:schemeClr val="accent1">
                    <a:lumMod val="50000"/>
                  </a:schemeClr>
                </a:solidFill>
                <a:latin typeface="微软雅黑" panose="020B0503020204020204" charset="-122"/>
                <a:ea typeface="微软雅黑" panose="020B0503020204020204" charset="-122"/>
              </a:rPr>
              <a:t>great damage</a:t>
            </a:r>
            <a:r>
              <a:rPr lang="zh-CN" sz="1600" b="1" baseline="-25000" dirty="0">
                <a:solidFill>
                  <a:srgbClr val="C00000"/>
                </a:solidFill>
                <a:latin typeface="微软雅黑" panose="020B0503020204020204" charset="-122"/>
                <a:ea typeface="微软雅黑" panose="020B0503020204020204" charset="-122"/>
              </a:rPr>
              <a:t>（灾情）</a:t>
            </a:r>
            <a:r>
              <a:rPr sz="1600" dirty="0">
                <a:solidFill>
                  <a:schemeClr val="accent1">
                    <a:lumMod val="50000"/>
                  </a:schemeClr>
                </a:solidFill>
                <a:latin typeface="微软雅黑" panose="020B0503020204020204" charset="-122"/>
                <a:ea typeface="微软雅黑" panose="020B0503020204020204" charset="-122"/>
              </a:rPr>
              <a:t>; in desperate need of help</a:t>
            </a:r>
            <a:r>
              <a:rPr lang="zh-CN" sz="1600" b="1" baseline="-25000" dirty="0">
                <a:solidFill>
                  <a:srgbClr val="C00000"/>
                </a:solidFill>
                <a:latin typeface="微软雅黑" panose="020B0503020204020204" charset="-122"/>
                <a:ea typeface="微软雅黑" panose="020B0503020204020204" charset="-122"/>
              </a:rPr>
              <a:t>（原因）</a:t>
            </a:r>
            <a:r>
              <a:rPr sz="1600" dirty="0">
                <a:solidFill>
                  <a:schemeClr val="accent1">
                    <a:lumMod val="50000"/>
                  </a:schemeClr>
                </a:solidFill>
                <a:latin typeface="微软雅黑" panose="020B0503020204020204" charset="-122"/>
                <a:ea typeface="微软雅黑" panose="020B0503020204020204" charset="-122"/>
              </a:rPr>
              <a:t>; environmental</a:t>
            </a:r>
            <a:r>
              <a:rPr lang="en-US" sz="1600" dirty="0">
                <a:solidFill>
                  <a:schemeClr val="accent1">
                    <a:lumMod val="50000"/>
                  </a:schemeClr>
                </a:solidFill>
                <a:latin typeface="微软雅黑" panose="020B0503020204020204" charset="-122"/>
                <a:ea typeface="微软雅黑" panose="020B0503020204020204" charset="-122"/>
              </a:rPr>
              <a:t> </a:t>
            </a:r>
            <a:r>
              <a:rPr sz="1600" dirty="0">
                <a:solidFill>
                  <a:schemeClr val="accent1">
                    <a:lumMod val="50000"/>
                  </a:schemeClr>
                </a:solidFill>
                <a:latin typeface="微软雅黑" panose="020B0503020204020204" charset="-122"/>
                <a:ea typeface="微软雅黑" panose="020B0503020204020204" charset="-122"/>
              </a:rPr>
              <a:t>-friendly policy</a:t>
            </a:r>
            <a:r>
              <a:rPr lang="zh-CN" sz="1600" dirty="0">
                <a:solidFill>
                  <a:schemeClr val="accent1">
                    <a:lumMod val="50000"/>
                  </a:schemeClr>
                </a:solidFill>
                <a:latin typeface="微软雅黑" panose="020B0503020204020204" charset="-122"/>
                <a:ea typeface="微软雅黑" panose="020B0503020204020204" charset="-122"/>
              </a:rPr>
              <a:t>，</a:t>
            </a:r>
            <a:r>
              <a:rPr sz="1600" dirty="0">
                <a:solidFill>
                  <a:schemeClr val="accent1">
                    <a:lumMod val="50000"/>
                  </a:schemeClr>
                </a:solidFill>
                <a:latin typeface="微软雅黑" panose="020B0503020204020204" charset="-122"/>
                <a:ea typeface="微软雅黑" panose="020B0503020204020204" charset="-122"/>
              </a:rPr>
              <a:t>social responsibility</a:t>
            </a:r>
            <a:r>
              <a:rPr lang="zh-CN" sz="1600" b="1" baseline="-25000" dirty="0">
                <a:solidFill>
                  <a:srgbClr val="C00000"/>
                </a:solidFill>
                <a:latin typeface="微软雅黑" panose="020B0503020204020204" charset="-122"/>
                <a:ea typeface="微软雅黑" panose="020B0503020204020204" charset="-122"/>
              </a:rPr>
              <a:t>（意义）</a:t>
            </a:r>
            <a:r>
              <a:rPr sz="1600" dirty="0">
                <a:solidFill>
                  <a:schemeClr val="accent1">
                    <a:lumMod val="50000"/>
                  </a:schemeClr>
                </a:solidFill>
                <a:latin typeface="微软雅黑" panose="020B0503020204020204" charset="-122"/>
                <a:ea typeface="微软雅黑" panose="020B0503020204020204" charset="-122"/>
              </a:rPr>
              <a:t>，真实自然，行文流畅，环环相扣，因果逻辑，结构严谨，合情合理，容易引起共鸣，读者会更容易接受。</a:t>
            </a:r>
            <a:endParaRPr sz="1600" dirty="0">
              <a:solidFill>
                <a:schemeClr val="accent1">
                  <a:lumMod val="50000"/>
                </a:schemeClr>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down)">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 grpId="0" bldLvl="0" animBg="1"/>
      <p:bldP spid="3" grpId="0" bldLvl="0" animBg="1"/>
      <p:bldP spid="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
          <p:cNvGrpSpPr>
            <a:grpSpLocks noChangeAspect="1"/>
          </p:cNvGrpSpPr>
          <p:nvPr/>
        </p:nvGrpSpPr>
        <p:grpSpPr>
          <a:xfrm>
            <a:off x="10619986" y="5473771"/>
            <a:ext cx="1387863" cy="1224844"/>
            <a:chOff x="3835400" y="1025525"/>
            <a:chExt cx="5000626" cy="4413250"/>
          </a:xfrm>
        </p:grpSpPr>
        <p:sp>
          <p:nvSpPr>
            <p:cNvPr id="6" name="任意多边形 4"/>
            <p:cNvSpPr/>
            <p:nvPr/>
          </p:nvSpPr>
          <p:spPr bwMode="auto">
            <a:xfrm>
              <a:off x="4878388" y="1025525"/>
              <a:ext cx="3957638" cy="2763838"/>
            </a:xfrm>
            <a:custGeom>
              <a:avLst/>
              <a:gdLst>
                <a:gd name="T0" fmla="*/ 11 w 2947"/>
                <a:gd name="T1" fmla="*/ 1244 h 2058"/>
                <a:gd name="T2" fmla="*/ 1208 w 2947"/>
                <a:gd name="T3" fmla="*/ 2058 h 2058"/>
                <a:gd name="T4" fmla="*/ 2439 w 2947"/>
                <a:gd name="T5" fmla="*/ 1244 h 2058"/>
                <a:gd name="T6" fmla="*/ 1225 w 2947"/>
                <a:gd name="T7" fmla="*/ 514 h 2058"/>
                <a:gd name="T8" fmla="*/ 11 w 2947"/>
                <a:gd name="T9" fmla="*/ 1244 h 2058"/>
              </a:gdLst>
              <a:ahLst/>
              <a:cxnLst>
                <a:cxn ang="0">
                  <a:pos x="T0" y="T1"/>
                </a:cxn>
                <a:cxn ang="0">
                  <a:pos x="T2" y="T3"/>
                </a:cxn>
                <a:cxn ang="0">
                  <a:pos x="T4" y="T5"/>
                </a:cxn>
                <a:cxn ang="0">
                  <a:pos x="T6" y="T7"/>
                </a:cxn>
                <a:cxn ang="0">
                  <a:pos x="T8" y="T9"/>
                </a:cxn>
              </a:cxnLst>
              <a:rect l="0" t="0" r="r" b="b"/>
              <a:pathLst>
                <a:path w="2947" h="2058">
                  <a:moveTo>
                    <a:pt x="11" y="1244"/>
                  </a:moveTo>
                  <a:cubicBezTo>
                    <a:pt x="0" y="1647"/>
                    <a:pt x="538" y="2058"/>
                    <a:pt x="1208" y="2058"/>
                  </a:cubicBezTo>
                  <a:cubicBezTo>
                    <a:pt x="1879" y="2058"/>
                    <a:pt x="2947" y="1263"/>
                    <a:pt x="2439" y="1244"/>
                  </a:cubicBezTo>
                  <a:cubicBezTo>
                    <a:pt x="1462" y="1205"/>
                    <a:pt x="1127" y="800"/>
                    <a:pt x="1225" y="514"/>
                  </a:cubicBezTo>
                  <a:cubicBezTo>
                    <a:pt x="1401" y="0"/>
                    <a:pt x="32" y="450"/>
                    <a:pt x="11" y="1244"/>
                  </a:cubicBez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 name="任意多边形 5"/>
            <p:cNvSpPr/>
            <p:nvPr/>
          </p:nvSpPr>
          <p:spPr bwMode="auto">
            <a:xfrm>
              <a:off x="6064250" y="2247900"/>
              <a:ext cx="26988" cy="25400"/>
            </a:xfrm>
            <a:custGeom>
              <a:avLst/>
              <a:gdLst>
                <a:gd name="T0" fmla="*/ 17 w 17"/>
                <a:gd name="T1" fmla="*/ 11 h 16"/>
                <a:gd name="T2" fmla="*/ 10 w 17"/>
                <a:gd name="T3" fmla="*/ 7 h 16"/>
                <a:gd name="T4" fmla="*/ 14 w 17"/>
                <a:gd name="T5" fmla="*/ 0 h 16"/>
                <a:gd name="T6" fmla="*/ 13 w 17"/>
                <a:gd name="T7" fmla="*/ 0 h 16"/>
                <a:gd name="T8" fmla="*/ 9 w 17"/>
                <a:gd name="T9" fmla="*/ 6 h 16"/>
                <a:gd name="T10" fmla="*/ 1 w 17"/>
                <a:gd name="T11" fmla="*/ 2 h 16"/>
                <a:gd name="T12" fmla="*/ 0 w 17"/>
                <a:gd name="T13" fmla="*/ 4 h 16"/>
                <a:gd name="T14" fmla="*/ 7 w 17"/>
                <a:gd name="T15" fmla="*/ 8 h 16"/>
                <a:gd name="T16" fmla="*/ 3 w 17"/>
                <a:gd name="T17" fmla="*/ 15 h 16"/>
                <a:gd name="T18" fmla="*/ 4 w 17"/>
                <a:gd name="T19" fmla="*/ 16 h 16"/>
                <a:gd name="T20" fmla="*/ 9 w 17"/>
                <a:gd name="T21" fmla="*/ 9 h 16"/>
                <a:gd name="T22" fmla="*/ 16 w 17"/>
                <a:gd name="T23" fmla="*/ 14 h 16"/>
                <a:gd name="T24" fmla="*/ 17 w 17"/>
                <a:gd name="T25"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17" y="11"/>
                  </a:moveTo>
                  <a:lnTo>
                    <a:pt x="10" y="7"/>
                  </a:lnTo>
                  <a:lnTo>
                    <a:pt x="14" y="0"/>
                  </a:lnTo>
                  <a:lnTo>
                    <a:pt x="13" y="0"/>
                  </a:lnTo>
                  <a:lnTo>
                    <a:pt x="9" y="6"/>
                  </a:lnTo>
                  <a:lnTo>
                    <a:pt x="1" y="2"/>
                  </a:lnTo>
                  <a:lnTo>
                    <a:pt x="0" y="4"/>
                  </a:lnTo>
                  <a:lnTo>
                    <a:pt x="7" y="8"/>
                  </a:lnTo>
                  <a:lnTo>
                    <a:pt x="3" y="15"/>
                  </a:lnTo>
                  <a:lnTo>
                    <a:pt x="4" y="16"/>
                  </a:lnTo>
                  <a:lnTo>
                    <a:pt x="9" y="9"/>
                  </a:lnTo>
                  <a:lnTo>
                    <a:pt x="16" y="14"/>
                  </a:lnTo>
                  <a:lnTo>
                    <a:pt x="17" y="11"/>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 name="任意多边形 6"/>
            <p:cNvSpPr/>
            <p:nvPr/>
          </p:nvSpPr>
          <p:spPr bwMode="auto">
            <a:xfrm>
              <a:off x="6881813" y="3041650"/>
              <a:ext cx="25400" cy="26988"/>
            </a:xfrm>
            <a:custGeom>
              <a:avLst/>
              <a:gdLst>
                <a:gd name="T0" fmla="*/ 16 w 16"/>
                <a:gd name="T1" fmla="*/ 12 h 17"/>
                <a:gd name="T2" fmla="*/ 10 w 16"/>
                <a:gd name="T3" fmla="*/ 8 h 17"/>
                <a:gd name="T4" fmla="*/ 14 w 16"/>
                <a:gd name="T5" fmla="*/ 1 h 17"/>
                <a:gd name="T6" fmla="*/ 12 w 16"/>
                <a:gd name="T7" fmla="*/ 0 h 17"/>
                <a:gd name="T8" fmla="*/ 8 w 16"/>
                <a:gd name="T9" fmla="*/ 7 h 17"/>
                <a:gd name="T10" fmla="*/ 0 w 16"/>
                <a:gd name="T11" fmla="*/ 3 h 17"/>
                <a:gd name="T12" fmla="*/ 0 w 16"/>
                <a:gd name="T13" fmla="*/ 5 h 17"/>
                <a:gd name="T14" fmla="*/ 6 w 16"/>
                <a:gd name="T15" fmla="*/ 9 h 17"/>
                <a:gd name="T16" fmla="*/ 2 w 16"/>
                <a:gd name="T17" fmla="*/ 16 h 17"/>
                <a:gd name="T18" fmla="*/ 4 w 16"/>
                <a:gd name="T19" fmla="*/ 17 h 17"/>
                <a:gd name="T20" fmla="*/ 8 w 16"/>
                <a:gd name="T21" fmla="*/ 10 h 17"/>
                <a:gd name="T22" fmla="*/ 16 w 16"/>
                <a:gd name="T23" fmla="*/ 15 h 17"/>
                <a:gd name="T24" fmla="*/ 16 w 1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7">
                  <a:moveTo>
                    <a:pt x="16" y="12"/>
                  </a:moveTo>
                  <a:lnTo>
                    <a:pt x="10" y="8"/>
                  </a:lnTo>
                  <a:lnTo>
                    <a:pt x="14" y="1"/>
                  </a:lnTo>
                  <a:lnTo>
                    <a:pt x="12" y="0"/>
                  </a:lnTo>
                  <a:lnTo>
                    <a:pt x="8" y="7"/>
                  </a:lnTo>
                  <a:lnTo>
                    <a:pt x="0" y="3"/>
                  </a:lnTo>
                  <a:lnTo>
                    <a:pt x="0" y="5"/>
                  </a:lnTo>
                  <a:lnTo>
                    <a:pt x="6" y="9"/>
                  </a:lnTo>
                  <a:lnTo>
                    <a:pt x="2" y="16"/>
                  </a:lnTo>
                  <a:lnTo>
                    <a:pt x="4" y="17"/>
                  </a:lnTo>
                  <a:lnTo>
                    <a:pt x="8" y="10"/>
                  </a:lnTo>
                  <a:lnTo>
                    <a:pt x="16" y="15"/>
                  </a:lnTo>
                  <a:lnTo>
                    <a:pt x="16"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 name="任意多边形 7"/>
            <p:cNvSpPr/>
            <p:nvPr/>
          </p:nvSpPr>
          <p:spPr bwMode="auto">
            <a:xfrm>
              <a:off x="5559425" y="2944813"/>
              <a:ext cx="26988" cy="26988"/>
            </a:xfrm>
            <a:custGeom>
              <a:avLst/>
              <a:gdLst>
                <a:gd name="T0" fmla="*/ 17 w 17"/>
                <a:gd name="T1" fmla="*/ 12 h 17"/>
                <a:gd name="T2" fmla="*/ 10 w 17"/>
                <a:gd name="T3" fmla="*/ 8 h 17"/>
                <a:gd name="T4" fmla="*/ 14 w 17"/>
                <a:gd name="T5" fmla="*/ 1 h 17"/>
                <a:gd name="T6" fmla="*/ 13 w 17"/>
                <a:gd name="T7" fmla="*/ 0 h 17"/>
                <a:gd name="T8" fmla="*/ 8 w 17"/>
                <a:gd name="T9" fmla="*/ 7 h 17"/>
                <a:gd name="T10" fmla="*/ 1 w 17"/>
                <a:gd name="T11" fmla="*/ 3 h 17"/>
                <a:gd name="T12" fmla="*/ 0 w 17"/>
                <a:gd name="T13" fmla="*/ 5 h 17"/>
                <a:gd name="T14" fmla="*/ 7 w 17"/>
                <a:gd name="T15" fmla="*/ 9 h 17"/>
                <a:gd name="T16" fmla="*/ 3 w 17"/>
                <a:gd name="T17" fmla="*/ 16 h 17"/>
                <a:gd name="T18" fmla="*/ 4 w 17"/>
                <a:gd name="T19" fmla="*/ 17 h 17"/>
                <a:gd name="T20" fmla="*/ 8 w 17"/>
                <a:gd name="T21" fmla="*/ 10 h 17"/>
                <a:gd name="T22" fmla="*/ 16 w 17"/>
                <a:gd name="T23" fmla="*/ 15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8"/>
                  </a:lnTo>
                  <a:lnTo>
                    <a:pt x="14" y="1"/>
                  </a:lnTo>
                  <a:lnTo>
                    <a:pt x="13" y="0"/>
                  </a:lnTo>
                  <a:lnTo>
                    <a:pt x="8" y="7"/>
                  </a:lnTo>
                  <a:lnTo>
                    <a:pt x="1" y="3"/>
                  </a:lnTo>
                  <a:lnTo>
                    <a:pt x="0" y="5"/>
                  </a:lnTo>
                  <a:lnTo>
                    <a:pt x="7" y="9"/>
                  </a:lnTo>
                  <a:lnTo>
                    <a:pt x="3" y="16"/>
                  </a:lnTo>
                  <a:lnTo>
                    <a:pt x="4" y="17"/>
                  </a:lnTo>
                  <a:lnTo>
                    <a:pt x="8" y="10"/>
                  </a:lnTo>
                  <a:lnTo>
                    <a:pt x="16" y="15"/>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 name="任意多边形 8"/>
            <p:cNvSpPr/>
            <p:nvPr/>
          </p:nvSpPr>
          <p:spPr bwMode="auto">
            <a:xfrm>
              <a:off x="6548438" y="3460750"/>
              <a:ext cx="26988" cy="26988"/>
            </a:xfrm>
            <a:custGeom>
              <a:avLst/>
              <a:gdLst>
                <a:gd name="T0" fmla="*/ 17 w 17"/>
                <a:gd name="T1" fmla="*/ 12 h 17"/>
                <a:gd name="T2" fmla="*/ 10 w 17"/>
                <a:gd name="T3" fmla="*/ 8 h 17"/>
                <a:gd name="T4" fmla="*/ 14 w 17"/>
                <a:gd name="T5" fmla="*/ 1 h 17"/>
                <a:gd name="T6" fmla="*/ 12 w 17"/>
                <a:gd name="T7" fmla="*/ 0 h 17"/>
                <a:gd name="T8" fmla="*/ 8 w 17"/>
                <a:gd name="T9" fmla="*/ 7 h 17"/>
                <a:gd name="T10" fmla="*/ 1 w 17"/>
                <a:gd name="T11" fmla="*/ 3 h 17"/>
                <a:gd name="T12" fmla="*/ 0 w 17"/>
                <a:gd name="T13" fmla="*/ 5 h 17"/>
                <a:gd name="T14" fmla="*/ 6 w 17"/>
                <a:gd name="T15" fmla="*/ 9 h 17"/>
                <a:gd name="T16" fmla="*/ 2 w 17"/>
                <a:gd name="T17" fmla="*/ 16 h 17"/>
                <a:gd name="T18" fmla="*/ 4 w 17"/>
                <a:gd name="T19" fmla="*/ 17 h 17"/>
                <a:gd name="T20" fmla="*/ 8 w 17"/>
                <a:gd name="T21" fmla="*/ 10 h 17"/>
                <a:gd name="T22" fmla="*/ 16 w 17"/>
                <a:gd name="T23" fmla="*/ 15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8"/>
                  </a:lnTo>
                  <a:lnTo>
                    <a:pt x="14" y="1"/>
                  </a:lnTo>
                  <a:lnTo>
                    <a:pt x="12" y="0"/>
                  </a:lnTo>
                  <a:lnTo>
                    <a:pt x="8" y="7"/>
                  </a:lnTo>
                  <a:lnTo>
                    <a:pt x="1" y="3"/>
                  </a:lnTo>
                  <a:lnTo>
                    <a:pt x="0" y="5"/>
                  </a:lnTo>
                  <a:lnTo>
                    <a:pt x="6" y="9"/>
                  </a:lnTo>
                  <a:lnTo>
                    <a:pt x="2" y="16"/>
                  </a:lnTo>
                  <a:lnTo>
                    <a:pt x="4" y="17"/>
                  </a:lnTo>
                  <a:lnTo>
                    <a:pt x="8" y="10"/>
                  </a:lnTo>
                  <a:lnTo>
                    <a:pt x="16" y="15"/>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 name="任意多边形 9"/>
            <p:cNvSpPr/>
            <p:nvPr/>
          </p:nvSpPr>
          <p:spPr bwMode="auto">
            <a:xfrm>
              <a:off x="5629275" y="3262313"/>
              <a:ext cx="26988" cy="26988"/>
            </a:xfrm>
            <a:custGeom>
              <a:avLst/>
              <a:gdLst>
                <a:gd name="T0" fmla="*/ 17 w 17"/>
                <a:gd name="T1" fmla="*/ 12 h 17"/>
                <a:gd name="T2" fmla="*/ 10 w 17"/>
                <a:gd name="T3" fmla="*/ 8 h 17"/>
                <a:gd name="T4" fmla="*/ 14 w 17"/>
                <a:gd name="T5" fmla="*/ 1 h 17"/>
                <a:gd name="T6" fmla="*/ 13 w 17"/>
                <a:gd name="T7" fmla="*/ 0 h 17"/>
                <a:gd name="T8" fmla="*/ 8 w 17"/>
                <a:gd name="T9" fmla="*/ 7 h 17"/>
                <a:gd name="T10" fmla="*/ 1 w 17"/>
                <a:gd name="T11" fmla="*/ 3 h 17"/>
                <a:gd name="T12" fmla="*/ 0 w 17"/>
                <a:gd name="T13" fmla="*/ 4 h 17"/>
                <a:gd name="T14" fmla="*/ 7 w 17"/>
                <a:gd name="T15" fmla="*/ 9 h 17"/>
                <a:gd name="T16" fmla="*/ 3 w 17"/>
                <a:gd name="T17" fmla="*/ 15 h 17"/>
                <a:gd name="T18" fmla="*/ 4 w 17"/>
                <a:gd name="T19" fmla="*/ 17 h 17"/>
                <a:gd name="T20" fmla="*/ 8 w 17"/>
                <a:gd name="T21" fmla="*/ 9 h 17"/>
                <a:gd name="T22" fmla="*/ 16 w 17"/>
                <a:gd name="T23" fmla="*/ 15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8"/>
                  </a:lnTo>
                  <a:lnTo>
                    <a:pt x="14" y="1"/>
                  </a:lnTo>
                  <a:lnTo>
                    <a:pt x="13" y="0"/>
                  </a:lnTo>
                  <a:lnTo>
                    <a:pt x="8" y="7"/>
                  </a:lnTo>
                  <a:lnTo>
                    <a:pt x="1" y="3"/>
                  </a:lnTo>
                  <a:lnTo>
                    <a:pt x="0" y="4"/>
                  </a:lnTo>
                  <a:lnTo>
                    <a:pt x="7" y="9"/>
                  </a:lnTo>
                  <a:lnTo>
                    <a:pt x="3" y="15"/>
                  </a:lnTo>
                  <a:lnTo>
                    <a:pt x="4" y="17"/>
                  </a:lnTo>
                  <a:lnTo>
                    <a:pt x="8" y="9"/>
                  </a:lnTo>
                  <a:lnTo>
                    <a:pt x="16" y="15"/>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 name="任意多边形 10"/>
            <p:cNvSpPr/>
            <p:nvPr/>
          </p:nvSpPr>
          <p:spPr bwMode="auto">
            <a:xfrm>
              <a:off x="7842250" y="2998788"/>
              <a:ext cx="26988" cy="26988"/>
            </a:xfrm>
            <a:custGeom>
              <a:avLst/>
              <a:gdLst>
                <a:gd name="T0" fmla="*/ 17 w 17"/>
                <a:gd name="T1" fmla="*/ 12 h 17"/>
                <a:gd name="T2" fmla="*/ 10 w 17"/>
                <a:gd name="T3" fmla="*/ 8 h 17"/>
                <a:gd name="T4" fmla="*/ 15 w 17"/>
                <a:gd name="T5" fmla="*/ 1 h 17"/>
                <a:gd name="T6" fmla="*/ 13 w 17"/>
                <a:gd name="T7" fmla="*/ 0 h 17"/>
                <a:gd name="T8" fmla="*/ 9 w 17"/>
                <a:gd name="T9" fmla="*/ 7 h 17"/>
                <a:gd name="T10" fmla="*/ 1 w 17"/>
                <a:gd name="T11" fmla="*/ 3 h 17"/>
                <a:gd name="T12" fmla="*/ 0 w 17"/>
                <a:gd name="T13" fmla="*/ 5 h 17"/>
                <a:gd name="T14" fmla="*/ 7 w 17"/>
                <a:gd name="T15" fmla="*/ 9 h 17"/>
                <a:gd name="T16" fmla="*/ 3 w 17"/>
                <a:gd name="T17" fmla="*/ 16 h 17"/>
                <a:gd name="T18" fmla="*/ 5 w 17"/>
                <a:gd name="T19" fmla="*/ 17 h 17"/>
                <a:gd name="T20" fmla="*/ 9 w 17"/>
                <a:gd name="T21" fmla="*/ 10 h 17"/>
                <a:gd name="T22" fmla="*/ 16 w 17"/>
                <a:gd name="T23" fmla="*/ 15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8"/>
                  </a:lnTo>
                  <a:lnTo>
                    <a:pt x="15" y="1"/>
                  </a:lnTo>
                  <a:lnTo>
                    <a:pt x="13" y="0"/>
                  </a:lnTo>
                  <a:lnTo>
                    <a:pt x="9" y="7"/>
                  </a:lnTo>
                  <a:lnTo>
                    <a:pt x="1" y="3"/>
                  </a:lnTo>
                  <a:lnTo>
                    <a:pt x="0" y="5"/>
                  </a:lnTo>
                  <a:lnTo>
                    <a:pt x="7" y="9"/>
                  </a:lnTo>
                  <a:lnTo>
                    <a:pt x="3" y="16"/>
                  </a:lnTo>
                  <a:lnTo>
                    <a:pt x="5" y="17"/>
                  </a:lnTo>
                  <a:lnTo>
                    <a:pt x="9" y="10"/>
                  </a:lnTo>
                  <a:lnTo>
                    <a:pt x="16" y="15"/>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 name="任意多边形 11"/>
            <p:cNvSpPr/>
            <p:nvPr/>
          </p:nvSpPr>
          <p:spPr bwMode="auto">
            <a:xfrm>
              <a:off x="5403850" y="2349500"/>
              <a:ext cx="26988" cy="26988"/>
            </a:xfrm>
            <a:custGeom>
              <a:avLst/>
              <a:gdLst>
                <a:gd name="T0" fmla="*/ 17 w 17"/>
                <a:gd name="T1" fmla="*/ 12 h 17"/>
                <a:gd name="T2" fmla="*/ 10 w 17"/>
                <a:gd name="T3" fmla="*/ 7 h 17"/>
                <a:gd name="T4" fmla="*/ 14 w 17"/>
                <a:gd name="T5" fmla="*/ 1 h 17"/>
                <a:gd name="T6" fmla="*/ 13 w 17"/>
                <a:gd name="T7" fmla="*/ 0 h 17"/>
                <a:gd name="T8" fmla="*/ 8 w 17"/>
                <a:gd name="T9" fmla="*/ 7 h 17"/>
                <a:gd name="T10" fmla="*/ 1 w 17"/>
                <a:gd name="T11" fmla="*/ 2 h 17"/>
                <a:gd name="T12" fmla="*/ 0 w 17"/>
                <a:gd name="T13" fmla="*/ 4 h 17"/>
                <a:gd name="T14" fmla="*/ 7 w 17"/>
                <a:gd name="T15" fmla="*/ 8 h 17"/>
                <a:gd name="T16" fmla="*/ 2 w 17"/>
                <a:gd name="T17" fmla="*/ 15 h 17"/>
                <a:gd name="T18" fmla="*/ 4 w 17"/>
                <a:gd name="T19" fmla="*/ 17 h 17"/>
                <a:gd name="T20" fmla="*/ 8 w 17"/>
                <a:gd name="T21" fmla="*/ 9 h 17"/>
                <a:gd name="T22" fmla="*/ 16 w 17"/>
                <a:gd name="T23" fmla="*/ 14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7"/>
                  </a:lnTo>
                  <a:lnTo>
                    <a:pt x="14" y="1"/>
                  </a:lnTo>
                  <a:lnTo>
                    <a:pt x="13" y="0"/>
                  </a:lnTo>
                  <a:lnTo>
                    <a:pt x="8" y="7"/>
                  </a:lnTo>
                  <a:lnTo>
                    <a:pt x="1" y="2"/>
                  </a:lnTo>
                  <a:lnTo>
                    <a:pt x="0" y="4"/>
                  </a:lnTo>
                  <a:lnTo>
                    <a:pt x="7" y="8"/>
                  </a:lnTo>
                  <a:lnTo>
                    <a:pt x="2" y="15"/>
                  </a:lnTo>
                  <a:lnTo>
                    <a:pt x="4" y="17"/>
                  </a:lnTo>
                  <a:lnTo>
                    <a:pt x="8" y="9"/>
                  </a:lnTo>
                  <a:lnTo>
                    <a:pt x="16" y="14"/>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 name="任意多边形 12"/>
            <p:cNvSpPr/>
            <p:nvPr/>
          </p:nvSpPr>
          <p:spPr bwMode="auto">
            <a:xfrm>
              <a:off x="6311900" y="2462213"/>
              <a:ext cx="36513" cy="38100"/>
            </a:xfrm>
            <a:custGeom>
              <a:avLst/>
              <a:gdLst>
                <a:gd name="T0" fmla="*/ 23 w 23"/>
                <a:gd name="T1" fmla="*/ 17 h 24"/>
                <a:gd name="T2" fmla="*/ 14 w 23"/>
                <a:gd name="T3" fmla="*/ 11 h 24"/>
                <a:gd name="T4" fmla="*/ 20 w 23"/>
                <a:gd name="T5" fmla="*/ 2 h 24"/>
                <a:gd name="T6" fmla="*/ 18 w 23"/>
                <a:gd name="T7" fmla="*/ 0 h 24"/>
                <a:gd name="T8" fmla="*/ 11 w 23"/>
                <a:gd name="T9" fmla="*/ 9 h 24"/>
                <a:gd name="T10" fmla="*/ 1 w 23"/>
                <a:gd name="T11" fmla="*/ 3 h 24"/>
                <a:gd name="T12" fmla="*/ 0 w 23"/>
                <a:gd name="T13" fmla="*/ 6 h 24"/>
                <a:gd name="T14" fmla="*/ 9 w 23"/>
                <a:gd name="T15" fmla="*/ 12 h 24"/>
                <a:gd name="T16" fmla="*/ 3 w 23"/>
                <a:gd name="T17" fmla="*/ 22 h 24"/>
                <a:gd name="T18" fmla="*/ 6 w 23"/>
                <a:gd name="T19" fmla="*/ 24 h 24"/>
                <a:gd name="T20" fmla="*/ 12 w 23"/>
                <a:gd name="T21" fmla="*/ 13 h 24"/>
                <a:gd name="T22" fmla="*/ 22 w 23"/>
                <a:gd name="T23" fmla="*/ 19 h 24"/>
                <a:gd name="T24" fmla="*/ 23 w 23"/>
                <a:gd name="T25"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4">
                  <a:moveTo>
                    <a:pt x="23" y="17"/>
                  </a:moveTo>
                  <a:lnTo>
                    <a:pt x="14" y="11"/>
                  </a:lnTo>
                  <a:lnTo>
                    <a:pt x="20" y="2"/>
                  </a:lnTo>
                  <a:lnTo>
                    <a:pt x="18" y="0"/>
                  </a:lnTo>
                  <a:lnTo>
                    <a:pt x="11" y="9"/>
                  </a:lnTo>
                  <a:lnTo>
                    <a:pt x="1" y="3"/>
                  </a:lnTo>
                  <a:lnTo>
                    <a:pt x="0" y="6"/>
                  </a:lnTo>
                  <a:lnTo>
                    <a:pt x="9" y="12"/>
                  </a:lnTo>
                  <a:lnTo>
                    <a:pt x="3" y="22"/>
                  </a:lnTo>
                  <a:lnTo>
                    <a:pt x="6" y="24"/>
                  </a:lnTo>
                  <a:lnTo>
                    <a:pt x="12" y="13"/>
                  </a:lnTo>
                  <a:lnTo>
                    <a:pt x="22" y="19"/>
                  </a:ln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 name="椭圆 14"/>
            <p:cNvSpPr/>
            <p:nvPr/>
          </p:nvSpPr>
          <p:spPr bwMode="auto">
            <a:xfrm>
              <a:off x="5780088" y="2660650"/>
              <a:ext cx="31750"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 name="椭圆 15"/>
            <p:cNvSpPr/>
            <p:nvPr/>
          </p:nvSpPr>
          <p:spPr bwMode="auto">
            <a:xfrm>
              <a:off x="5151438" y="2660650"/>
              <a:ext cx="31750"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 name="椭圆 16"/>
            <p:cNvSpPr/>
            <p:nvPr/>
          </p:nvSpPr>
          <p:spPr bwMode="auto">
            <a:xfrm>
              <a:off x="6246813" y="2070100"/>
              <a:ext cx="31750"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 name="椭圆 17"/>
            <p:cNvSpPr/>
            <p:nvPr/>
          </p:nvSpPr>
          <p:spPr bwMode="auto">
            <a:xfrm>
              <a:off x="6096000" y="3052763"/>
              <a:ext cx="33338"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 name="椭圆 18"/>
            <p:cNvSpPr/>
            <p:nvPr/>
          </p:nvSpPr>
          <p:spPr bwMode="auto">
            <a:xfrm>
              <a:off x="6091238" y="2719388"/>
              <a:ext cx="22225" cy="22225"/>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椭圆 19"/>
            <p:cNvSpPr/>
            <p:nvPr/>
          </p:nvSpPr>
          <p:spPr bwMode="auto">
            <a:xfrm>
              <a:off x="7192963" y="3192463"/>
              <a:ext cx="20638" cy="22225"/>
            </a:xfrm>
            <a:prstGeom prst="ellipse">
              <a:avLst/>
            </a:prstGeom>
            <a:solidFill>
              <a:srgbClr val="FF65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椭圆 20"/>
            <p:cNvSpPr/>
            <p:nvPr/>
          </p:nvSpPr>
          <p:spPr bwMode="auto">
            <a:xfrm>
              <a:off x="5548313" y="2606675"/>
              <a:ext cx="22225" cy="22225"/>
            </a:xfrm>
            <a:prstGeom prst="ellipse">
              <a:avLst/>
            </a:prstGeom>
            <a:solidFill>
              <a:srgbClr val="FF65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椭圆 21"/>
            <p:cNvSpPr/>
            <p:nvPr/>
          </p:nvSpPr>
          <p:spPr bwMode="auto">
            <a:xfrm>
              <a:off x="6219825" y="1736725"/>
              <a:ext cx="22225" cy="22225"/>
            </a:xfrm>
            <a:prstGeom prst="ellipse">
              <a:avLst/>
            </a:prstGeom>
            <a:solidFill>
              <a:srgbClr val="FF65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椭圆 22"/>
            <p:cNvSpPr/>
            <p:nvPr/>
          </p:nvSpPr>
          <p:spPr bwMode="auto">
            <a:xfrm>
              <a:off x="5780088" y="2236788"/>
              <a:ext cx="20638" cy="20638"/>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椭圆 23"/>
            <p:cNvSpPr/>
            <p:nvPr/>
          </p:nvSpPr>
          <p:spPr bwMode="auto">
            <a:xfrm>
              <a:off x="5913438" y="1876425"/>
              <a:ext cx="22225" cy="222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椭圆 24"/>
            <p:cNvSpPr/>
            <p:nvPr/>
          </p:nvSpPr>
          <p:spPr bwMode="auto">
            <a:xfrm>
              <a:off x="7515225" y="2838450"/>
              <a:ext cx="31750"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椭圆 25"/>
            <p:cNvSpPr/>
            <p:nvPr/>
          </p:nvSpPr>
          <p:spPr bwMode="auto">
            <a:xfrm>
              <a:off x="6445250" y="2897188"/>
              <a:ext cx="33338"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椭圆 26"/>
            <p:cNvSpPr/>
            <p:nvPr/>
          </p:nvSpPr>
          <p:spPr bwMode="auto">
            <a:xfrm>
              <a:off x="6134100" y="3241675"/>
              <a:ext cx="107950" cy="106363"/>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椭圆 27"/>
            <p:cNvSpPr/>
            <p:nvPr/>
          </p:nvSpPr>
          <p:spPr bwMode="auto">
            <a:xfrm>
              <a:off x="6821488" y="2692400"/>
              <a:ext cx="33338" cy="333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任意多边形 27"/>
            <p:cNvSpPr/>
            <p:nvPr/>
          </p:nvSpPr>
          <p:spPr bwMode="auto">
            <a:xfrm>
              <a:off x="3841750" y="5292725"/>
              <a:ext cx="322263" cy="146050"/>
            </a:xfrm>
            <a:custGeom>
              <a:avLst/>
              <a:gdLst>
                <a:gd name="T0" fmla="*/ 23 w 240"/>
                <a:gd name="T1" fmla="*/ 0 h 109"/>
                <a:gd name="T2" fmla="*/ 21 w 240"/>
                <a:gd name="T3" fmla="*/ 98 h 109"/>
                <a:gd name="T4" fmla="*/ 165 w 240"/>
                <a:gd name="T5" fmla="*/ 105 h 109"/>
                <a:gd name="T6" fmla="*/ 240 w 240"/>
                <a:gd name="T7" fmla="*/ 83 h 109"/>
                <a:gd name="T8" fmla="*/ 188 w 240"/>
                <a:gd name="T9" fmla="*/ 53 h 109"/>
                <a:gd name="T10" fmla="*/ 110 w 240"/>
                <a:gd name="T11" fmla="*/ 10 h 109"/>
                <a:gd name="T12" fmla="*/ 23 w 240"/>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240" h="109">
                  <a:moveTo>
                    <a:pt x="23" y="0"/>
                  </a:moveTo>
                  <a:cubicBezTo>
                    <a:pt x="23" y="0"/>
                    <a:pt x="0" y="94"/>
                    <a:pt x="21" y="98"/>
                  </a:cubicBezTo>
                  <a:cubicBezTo>
                    <a:pt x="41" y="102"/>
                    <a:pt x="141" y="100"/>
                    <a:pt x="165" y="105"/>
                  </a:cubicBezTo>
                  <a:cubicBezTo>
                    <a:pt x="190" y="109"/>
                    <a:pt x="240" y="102"/>
                    <a:pt x="240" y="83"/>
                  </a:cubicBezTo>
                  <a:cubicBezTo>
                    <a:pt x="240" y="65"/>
                    <a:pt x="188" y="53"/>
                    <a:pt x="188" y="53"/>
                  </a:cubicBezTo>
                  <a:cubicBezTo>
                    <a:pt x="188" y="53"/>
                    <a:pt x="112" y="12"/>
                    <a:pt x="110" y="10"/>
                  </a:cubicBezTo>
                  <a:cubicBezTo>
                    <a:pt x="108" y="8"/>
                    <a:pt x="23" y="0"/>
                    <a:pt x="23" y="0"/>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任意多边形 28"/>
            <p:cNvSpPr/>
            <p:nvPr/>
          </p:nvSpPr>
          <p:spPr bwMode="auto">
            <a:xfrm>
              <a:off x="3854450" y="4376738"/>
              <a:ext cx="233363" cy="946150"/>
            </a:xfrm>
            <a:custGeom>
              <a:avLst/>
              <a:gdLst>
                <a:gd name="T0" fmla="*/ 37 w 173"/>
                <a:gd name="T1" fmla="*/ 13 h 704"/>
                <a:gd name="T2" fmla="*/ 44 w 173"/>
                <a:gd name="T3" fmla="*/ 103 h 704"/>
                <a:gd name="T4" fmla="*/ 10 w 173"/>
                <a:gd name="T5" fmla="*/ 572 h 704"/>
                <a:gd name="T6" fmla="*/ 9 w 173"/>
                <a:gd name="T7" fmla="*/ 690 h 704"/>
                <a:gd name="T8" fmla="*/ 88 w 173"/>
                <a:gd name="T9" fmla="*/ 699 h 704"/>
                <a:gd name="T10" fmla="*/ 173 w 173"/>
                <a:gd name="T11" fmla="*/ 161 h 704"/>
                <a:gd name="T12" fmla="*/ 129 w 173"/>
                <a:gd name="T13" fmla="*/ 0 h 704"/>
                <a:gd name="T14" fmla="*/ 37 w 173"/>
                <a:gd name="T15" fmla="*/ 13 h 7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704">
                  <a:moveTo>
                    <a:pt x="37" y="13"/>
                  </a:moveTo>
                  <a:cubicBezTo>
                    <a:pt x="37" y="13"/>
                    <a:pt x="44" y="95"/>
                    <a:pt x="44" y="103"/>
                  </a:cubicBezTo>
                  <a:cubicBezTo>
                    <a:pt x="44" y="110"/>
                    <a:pt x="0" y="494"/>
                    <a:pt x="10" y="572"/>
                  </a:cubicBezTo>
                  <a:cubicBezTo>
                    <a:pt x="20" y="650"/>
                    <a:pt x="9" y="675"/>
                    <a:pt x="9" y="690"/>
                  </a:cubicBezTo>
                  <a:cubicBezTo>
                    <a:pt x="9" y="704"/>
                    <a:pt x="88" y="699"/>
                    <a:pt x="88" y="699"/>
                  </a:cubicBezTo>
                  <a:cubicBezTo>
                    <a:pt x="173" y="161"/>
                    <a:pt x="173" y="161"/>
                    <a:pt x="173" y="161"/>
                  </a:cubicBezTo>
                  <a:cubicBezTo>
                    <a:pt x="129" y="0"/>
                    <a:pt x="129" y="0"/>
                    <a:pt x="129" y="0"/>
                  </a:cubicBezTo>
                  <a:lnTo>
                    <a:pt x="37" y="13"/>
                  </a:ln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 name="任意多边形 29"/>
            <p:cNvSpPr/>
            <p:nvPr/>
          </p:nvSpPr>
          <p:spPr bwMode="auto">
            <a:xfrm>
              <a:off x="3883025" y="5302250"/>
              <a:ext cx="322263" cy="127000"/>
            </a:xfrm>
            <a:custGeom>
              <a:avLst/>
              <a:gdLst>
                <a:gd name="T0" fmla="*/ 20 w 240"/>
                <a:gd name="T1" fmla="*/ 13 h 94"/>
                <a:gd name="T2" fmla="*/ 20 w 240"/>
                <a:gd name="T3" fmla="*/ 90 h 94"/>
                <a:gd name="T4" fmla="*/ 165 w 240"/>
                <a:gd name="T5" fmla="*/ 89 h 94"/>
                <a:gd name="T6" fmla="*/ 240 w 240"/>
                <a:gd name="T7" fmla="*/ 76 h 94"/>
                <a:gd name="T8" fmla="*/ 187 w 240"/>
                <a:gd name="T9" fmla="*/ 45 h 94"/>
                <a:gd name="T10" fmla="*/ 110 w 240"/>
                <a:gd name="T11" fmla="*/ 2 h 94"/>
                <a:gd name="T12" fmla="*/ 20 w 240"/>
                <a:gd name="T13" fmla="*/ 13 h 94"/>
              </a:gdLst>
              <a:ahLst/>
              <a:cxnLst>
                <a:cxn ang="0">
                  <a:pos x="T0" y="T1"/>
                </a:cxn>
                <a:cxn ang="0">
                  <a:pos x="T2" y="T3"/>
                </a:cxn>
                <a:cxn ang="0">
                  <a:pos x="T4" y="T5"/>
                </a:cxn>
                <a:cxn ang="0">
                  <a:pos x="T6" y="T7"/>
                </a:cxn>
                <a:cxn ang="0">
                  <a:pos x="T8" y="T9"/>
                </a:cxn>
                <a:cxn ang="0">
                  <a:pos x="T10" y="T11"/>
                </a:cxn>
                <a:cxn ang="0">
                  <a:pos x="T12" y="T13"/>
                </a:cxn>
              </a:cxnLst>
              <a:rect l="0" t="0" r="r" b="b"/>
              <a:pathLst>
                <a:path w="240" h="94">
                  <a:moveTo>
                    <a:pt x="20" y="13"/>
                  </a:moveTo>
                  <a:cubicBezTo>
                    <a:pt x="20" y="13"/>
                    <a:pt x="0" y="86"/>
                    <a:pt x="20" y="90"/>
                  </a:cubicBezTo>
                  <a:cubicBezTo>
                    <a:pt x="41" y="94"/>
                    <a:pt x="140" y="85"/>
                    <a:pt x="165" y="89"/>
                  </a:cubicBezTo>
                  <a:cubicBezTo>
                    <a:pt x="189" y="93"/>
                    <a:pt x="240" y="94"/>
                    <a:pt x="240" y="76"/>
                  </a:cubicBezTo>
                  <a:cubicBezTo>
                    <a:pt x="240" y="57"/>
                    <a:pt x="187" y="45"/>
                    <a:pt x="187" y="45"/>
                  </a:cubicBezTo>
                  <a:cubicBezTo>
                    <a:pt x="187" y="45"/>
                    <a:pt x="112" y="4"/>
                    <a:pt x="110" y="2"/>
                  </a:cubicBezTo>
                  <a:cubicBezTo>
                    <a:pt x="108" y="0"/>
                    <a:pt x="20" y="13"/>
                    <a:pt x="20" y="13"/>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 name="任意多边形 30"/>
            <p:cNvSpPr/>
            <p:nvPr/>
          </p:nvSpPr>
          <p:spPr bwMode="auto">
            <a:xfrm>
              <a:off x="3835400" y="4262438"/>
              <a:ext cx="376238" cy="1116013"/>
            </a:xfrm>
            <a:custGeom>
              <a:avLst/>
              <a:gdLst>
                <a:gd name="T0" fmla="*/ 29 w 279"/>
                <a:gd name="T1" fmla="*/ 0 h 830"/>
                <a:gd name="T2" fmla="*/ 34 w 279"/>
                <a:gd name="T3" fmla="*/ 107 h 830"/>
                <a:gd name="T4" fmla="*/ 107 w 279"/>
                <a:gd name="T5" fmla="*/ 222 h 830"/>
                <a:gd name="T6" fmla="*/ 48 w 279"/>
                <a:gd name="T7" fmla="*/ 742 h 830"/>
                <a:gd name="T8" fmla="*/ 53 w 279"/>
                <a:gd name="T9" fmla="*/ 798 h 830"/>
                <a:gd name="T10" fmla="*/ 107 w 279"/>
                <a:gd name="T11" fmla="*/ 830 h 830"/>
                <a:gd name="T12" fmla="*/ 185 w 279"/>
                <a:gd name="T13" fmla="*/ 789 h 830"/>
                <a:gd name="T14" fmla="*/ 180 w 279"/>
                <a:gd name="T15" fmla="*/ 570 h 830"/>
                <a:gd name="T16" fmla="*/ 267 w 279"/>
                <a:gd name="T17" fmla="*/ 20 h 830"/>
                <a:gd name="T18" fmla="*/ 29 w 279"/>
                <a:gd name="T19" fmla="*/ 0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9" h="830">
                  <a:moveTo>
                    <a:pt x="29" y="0"/>
                  </a:moveTo>
                  <a:cubicBezTo>
                    <a:pt x="29" y="0"/>
                    <a:pt x="0" y="71"/>
                    <a:pt x="34" y="107"/>
                  </a:cubicBezTo>
                  <a:cubicBezTo>
                    <a:pt x="68" y="144"/>
                    <a:pt x="107" y="217"/>
                    <a:pt x="107" y="222"/>
                  </a:cubicBezTo>
                  <a:cubicBezTo>
                    <a:pt x="107" y="227"/>
                    <a:pt x="39" y="711"/>
                    <a:pt x="48" y="742"/>
                  </a:cubicBezTo>
                  <a:cubicBezTo>
                    <a:pt x="58" y="774"/>
                    <a:pt x="56" y="793"/>
                    <a:pt x="53" y="798"/>
                  </a:cubicBezTo>
                  <a:cubicBezTo>
                    <a:pt x="51" y="803"/>
                    <a:pt x="77" y="830"/>
                    <a:pt x="107" y="830"/>
                  </a:cubicBezTo>
                  <a:cubicBezTo>
                    <a:pt x="136" y="830"/>
                    <a:pt x="180" y="808"/>
                    <a:pt x="185" y="789"/>
                  </a:cubicBezTo>
                  <a:cubicBezTo>
                    <a:pt x="189" y="769"/>
                    <a:pt x="177" y="601"/>
                    <a:pt x="180" y="570"/>
                  </a:cubicBezTo>
                  <a:cubicBezTo>
                    <a:pt x="182" y="538"/>
                    <a:pt x="279" y="32"/>
                    <a:pt x="267" y="20"/>
                  </a:cubicBezTo>
                  <a:cubicBezTo>
                    <a:pt x="255" y="8"/>
                    <a:pt x="29" y="0"/>
                    <a:pt x="29" y="0"/>
                  </a:cubicBezTo>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 name="椭圆 32"/>
            <p:cNvSpPr/>
            <p:nvPr/>
          </p:nvSpPr>
          <p:spPr bwMode="auto">
            <a:xfrm>
              <a:off x="4011613" y="3289300"/>
              <a:ext cx="222250" cy="223838"/>
            </a:xfrm>
            <a:prstGeom prst="ellipse">
              <a:avLst/>
            </a:prstGeom>
            <a:solidFill>
              <a:srgbClr val="9F61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 name="任意多边形 32"/>
            <p:cNvSpPr/>
            <p:nvPr/>
          </p:nvSpPr>
          <p:spPr bwMode="auto">
            <a:xfrm>
              <a:off x="4044950" y="3430588"/>
              <a:ext cx="163513" cy="192088"/>
            </a:xfrm>
            <a:custGeom>
              <a:avLst/>
              <a:gdLst>
                <a:gd name="T0" fmla="*/ 8 w 122"/>
                <a:gd name="T1" fmla="*/ 19 h 143"/>
                <a:gd name="T2" fmla="*/ 12 w 122"/>
                <a:gd name="T3" fmla="*/ 119 h 143"/>
                <a:gd name="T4" fmla="*/ 105 w 122"/>
                <a:gd name="T5" fmla="*/ 143 h 143"/>
                <a:gd name="T6" fmla="*/ 120 w 122"/>
                <a:gd name="T7" fmla="*/ 12 h 143"/>
                <a:gd name="T8" fmla="*/ 8 w 122"/>
                <a:gd name="T9" fmla="*/ 19 h 143"/>
              </a:gdLst>
              <a:ahLst/>
              <a:cxnLst>
                <a:cxn ang="0">
                  <a:pos x="T0" y="T1"/>
                </a:cxn>
                <a:cxn ang="0">
                  <a:pos x="T2" y="T3"/>
                </a:cxn>
                <a:cxn ang="0">
                  <a:pos x="T4" y="T5"/>
                </a:cxn>
                <a:cxn ang="0">
                  <a:pos x="T6" y="T7"/>
                </a:cxn>
                <a:cxn ang="0">
                  <a:pos x="T8" y="T9"/>
                </a:cxn>
              </a:cxnLst>
              <a:rect l="0" t="0" r="r" b="b"/>
              <a:pathLst>
                <a:path w="122" h="143">
                  <a:moveTo>
                    <a:pt x="8" y="19"/>
                  </a:moveTo>
                  <a:cubicBezTo>
                    <a:pt x="8" y="19"/>
                    <a:pt x="25" y="109"/>
                    <a:pt x="12" y="119"/>
                  </a:cubicBezTo>
                  <a:cubicBezTo>
                    <a:pt x="0" y="129"/>
                    <a:pt x="105" y="143"/>
                    <a:pt x="105" y="143"/>
                  </a:cubicBezTo>
                  <a:cubicBezTo>
                    <a:pt x="105" y="143"/>
                    <a:pt x="117" y="24"/>
                    <a:pt x="120" y="12"/>
                  </a:cubicBezTo>
                  <a:cubicBezTo>
                    <a:pt x="122" y="0"/>
                    <a:pt x="8" y="19"/>
                    <a:pt x="8" y="19"/>
                  </a:cubicBezTo>
                  <a:close/>
                </a:path>
              </a:pathLst>
            </a:custGeom>
            <a:solidFill>
              <a:srgbClr val="9F61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5" name="任意多边形 33"/>
            <p:cNvSpPr/>
            <p:nvPr/>
          </p:nvSpPr>
          <p:spPr bwMode="auto">
            <a:xfrm>
              <a:off x="3841750" y="3497263"/>
              <a:ext cx="412750" cy="850900"/>
            </a:xfrm>
            <a:custGeom>
              <a:avLst/>
              <a:gdLst>
                <a:gd name="T0" fmla="*/ 271 w 307"/>
                <a:gd name="T1" fmla="*/ 86 h 633"/>
                <a:gd name="T2" fmla="*/ 167 w 307"/>
                <a:gd name="T3" fmla="*/ 25 h 633"/>
                <a:gd name="T4" fmla="*/ 63 w 307"/>
                <a:gd name="T5" fmla="*/ 197 h 633"/>
                <a:gd name="T6" fmla="*/ 30 w 307"/>
                <a:gd name="T7" fmla="*/ 536 h 633"/>
                <a:gd name="T8" fmla="*/ 15 w 307"/>
                <a:gd name="T9" fmla="*/ 582 h 633"/>
                <a:gd name="T10" fmla="*/ 300 w 307"/>
                <a:gd name="T11" fmla="*/ 582 h 633"/>
                <a:gd name="T12" fmla="*/ 302 w 307"/>
                <a:gd name="T13" fmla="*/ 378 h 633"/>
                <a:gd name="T14" fmla="*/ 288 w 307"/>
                <a:gd name="T15" fmla="*/ 125 h 633"/>
                <a:gd name="T16" fmla="*/ 271 w 307"/>
                <a:gd name="T17" fmla="*/ 8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633">
                  <a:moveTo>
                    <a:pt x="271" y="86"/>
                  </a:moveTo>
                  <a:cubicBezTo>
                    <a:pt x="271" y="86"/>
                    <a:pt x="286" y="0"/>
                    <a:pt x="167" y="25"/>
                  </a:cubicBezTo>
                  <a:cubicBezTo>
                    <a:pt x="167" y="25"/>
                    <a:pt x="58" y="114"/>
                    <a:pt x="63" y="197"/>
                  </a:cubicBezTo>
                  <a:cubicBezTo>
                    <a:pt x="68" y="279"/>
                    <a:pt x="25" y="519"/>
                    <a:pt x="30" y="536"/>
                  </a:cubicBezTo>
                  <a:cubicBezTo>
                    <a:pt x="35" y="553"/>
                    <a:pt x="0" y="575"/>
                    <a:pt x="15" y="582"/>
                  </a:cubicBezTo>
                  <a:cubicBezTo>
                    <a:pt x="30" y="590"/>
                    <a:pt x="292" y="633"/>
                    <a:pt x="300" y="582"/>
                  </a:cubicBezTo>
                  <a:cubicBezTo>
                    <a:pt x="307" y="531"/>
                    <a:pt x="297" y="402"/>
                    <a:pt x="302" y="378"/>
                  </a:cubicBezTo>
                  <a:cubicBezTo>
                    <a:pt x="307" y="354"/>
                    <a:pt x="302" y="149"/>
                    <a:pt x="288" y="125"/>
                  </a:cubicBezTo>
                  <a:cubicBezTo>
                    <a:pt x="273" y="101"/>
                    <a:pt x="271" y="86"/>
                    <a:pt x="271" y="86"/>
                  </a:cubicBezTo>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 name="任意多边形 34"/>
            <p:cNvSpPr/>
            <p:nvPr/>
          </p:nvSpPr>
          <p:spPr bwMode="auto">
            <a:xfrm>
              <a:off x="4087813" y="4403725"/>
              <a:ext cx="123825" cy="192088"/>
            </a:xfrm>
            <a:custGeom>
              <a:avLst/>
              <a:gdLst>
                <a:gd name="T0" fmla="*/ 36 w 92"/>
                <a:gd name="T1" fmla="*/ 5 h 143"/>
                <a:gd name="T2" fmla="*/ 46 w 92"/>
                <a:gd name="T3" fmla="*/ 143 h 143"/>
                <a:gd name="T4" fmla="*/ 90 w 92"/>
                <a:gd name="T5" fmla="*/ 0 h 143"/>
                <a:gd name="T6" fmla="*/ 36 w 92"/>
                <a:gd name="T7" fmla="*/ 5 h 143"/>
              </a:gdLst>
              <a:ahLst/>
              <a:cxnLst>
                <a:cxn ang="0">
                  <a:pos x="T0" y="T1"/>
                </a:cxn>
                <a:cxn ang="0">
                  <a:pos x="T2" y="T3"/>
                </a:cxn>
                <a:cxn ang="0">
                  <a:pos x="T4" y="T5"/>
                </a:cxn>
                <a:cxn ang="0">
                  <a:pos x="T6" y="T7"/>
                </a:cxn>
              </a:cxnLst>
              <a:rect l="0" t="0" r="r" b="b"/>
              <a:pathLst>
                <a:path w="92" h="143">
                  <a:moveTo>
                    <a:pt x="36" y="5"/>
                  </a:moveTo>
                  <a:cubicBezTo>
                    <a:pt x="36" y="5"/>
                    <a:pt x="0" y="143"/>
                    <a:pt x="46" y="143"/>
                  </a:cubicBezTo>
                  <a:cubicBezTo>
                    <a:pt x="92" y="143"/>
                    <a:pt x="90" y="0"/>
                    <a:pt x="90" y="0"/>
                  </a:cubicBezTo>
                  <a:lnTo>
                    <a:pt x="36" y="5"/>
                  </a:lnTo>
                  <a:close/>
                </a:path>
              </a:pathLst>
            </a:custGeom>
            <a:solidFill>
              <a:srgbClr val="9F61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 name="任意多边形 35"/>
            <p:cNvSpPr/>
            <p:nvPr/>
          </p:nvSpPr>
          <p:spPr bwMode="auto">
            <a:xfrm>
              <a:off x="3870325" y="3243263"/>
              <a:ext cx="311150" cy="304800"/>
            </a:xfrm>
            <a:custGeom>
              <a:avLst/>
              <a:gdLst>
                <a:gd name="T0" fmla="*/ 221 w 231"/>
                <a:gd name="T1" fmla="*/ 131 h 227"/>
                <a:gd name="T2" fmla="*/ 194 w 231"/>
                <a:gd name="T3" fmla="*/ 139 h 227"/>
                <a:gd name="T4" fmla="*/ 194 w 231"/>
                <a:gd name="T5" fmla="*/ 139 h 227"/>
                <a:gd name="T6" fmla="*/ 174 w 231"/>
                <a:gd name="T7" fmla="*/ 136 h 227"/>
                <a:gd name="T8" fmla="*/ 155 w 231"/>
                <a:gd name="T9" fmla="*/ 154 h 227"/>
                <a:gd name="T10" fmla="*/ 143 w 231"/>
                <a:gd name="T11" fmla="*/ 207 h 227"/>
                <a:gd name="T12" fmla="*/ 55 w 231"/>
                <a:gd name="T13" fmla="*/ 59 h 227"/>
                <a:gd name="T14" fmla="*/ 186 w 231"/>
                <a:gd name="T15" fmla="*/ 10 h 227"/>
                <a:gd name="T16" fmla="*/ 213 w 231"/>
                <a:gd name="T17" fmla="*/ 75 h 227"/>
                <a:gd name="T18" fmla="*/ 216 w 231"/>
                <a:gd name="T19" fmla="*/ 92 h 227"/>
                <a:gd name="T20" fmla="*/ 222 w 231"/>
                <a:gd name="T21" fmla="*/ 128 h 227"/>
                <a:gd name="T22" fmla="*/ 221 w 231"/>
                <a:gd name="T23" fmla="*/ 13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226">
                  <a:moveTo>
                    <a:pt x="221" y="131"/>
                  </a:moveTo>
                  <a:cubicBezTo>
                    <a:pt x="220" y="138"/>
                    <a:pt x="210" y="140"/>
                    <a:pt x="194" y="139"/>
                  </a:cubicBezTo>
                  <a:cubicBezTo>
                    <a:pt x="194" y="139"/>
                    <a:pt x="194" y="139"/>
                    <a:pt x="194" y="139"/>
                  </a:cubicBezTo>
                  <a:cubicBezTo>
                    <a:pt x="187" y="138"/>
                    <a:pt x="180" y="137"/>
                    <a:pt x="174" y="136"/>
                  </a:cubicBezTo>
                  <a:cubicBezTo>
                    <a:pt x="164" y="133"/>
                    <a:pt x="158" y="142"/>
                    <a:pt x="155" y="154"/>
                  </a:cubicBezTo>
                  <a:cubicBezTo>
                    <a:pt x="149" y="174"/>
                    <a:pt x="149" y="204"/>
                    <a:pt x="143" y="207"/>
                  </a:cubicBezTo>
                  <a:cubicBezTo>
                    <a:pt x="107" y="227"/>
                    <a:pt x="0" y="93"/>
                    <a:pt x="55" y="59"/>
                  </a:cubicBezTo>
                  <a:cubicBezTo>
                    <a:pt x="75" y="46"/>
                    <a:pt x="140" y="0"/>
                    <a:pt x="186" y="10"/>
                  </a:cubicBezTo>
                  <a:cubicBezTo>
                    <a:pt x="231" y="19"/>
                    <a:pt x="213" y="75"/>
                    <a:pt x="213" y="75"/>
                  </a:cubicBezTo>
                  <a:cubicBezTo>
                    <a:pt x="213" y="75"/>
                    <a:pt x="214" y="83"/>
                    <a:pt x="216" y="92"/>
                  </a:cubicBezTo>
                  <a:cubicBezTo>
                    <a:pt x="219" y="104"/>
                    <a:pt x="221" y="116"/>
                    <a:pt x="222" y="128"/>
                  </a:cubicBezTo>
                  <a:cubicBezTo>
                    <a:pt x="222" y="129"/>
                    <a:pt x="222" y="130"/>
                    <a:pt x="221" y="131"/>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8" name="任意多边形 36"/>
            <p:cNvSpPr/>
            <p:nvPr/>
          </p:nvSpPr>
          <p:spPr bwMode="auto">
            <a:xfrm>
              <a:off x="4044950" y="3638550"/>
              <a:ext cx="188913" cy="798513"/>
            </a:xfrm>
            <a:custGeom>
              <a:avLst/>
              <a:gdLst>
                <a:gd name="T0" fmla="*/ 98 w 141"/>
                <a:gd name="T1" fmla="*/ 5 h 594"/>
                <a:gd name="T2" fmla="*/ 8 w 141"/>
                <a:gd name="T3" fmla="*/ 122 h 594"/>
                <a:gd name="T4" fmla="*/ 3 w 141"/>
                <a:gd name="T5" fmla="*/ 361 h 594"/>
                <a:gd name="T6" fmla="*/ 68 w 141"/>
                <a:gd name="T7" fmla="*/ 594 h 594"/>
                <a:gd name="T8" fmla="*/ 132 w 141"/>
                <a:gd name="T9" fmla="*/ 577 h 594"/>
                <a:gd name="T10" fmla="*/ 112 w 141"/>
                <a:gd name="T11" fmla="*/ 390 h 594"/>
                <a:gd name="T12" fmla="*/ 120 w 141"/>
                <a:gd name="T13" fmla="*/ 146 h 594"/>
                <a:gd name="T14" fmla="*/ 98 w 141"/>
                <a:gd name="T15" fmla="*/ 5 h 5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594">
                  <a:moveTo>
                    <a:pt x="98" y="5"/>
                  </a:moveTo>
                  <a:cubicBezTo>
                    <a:pt x="98" y="5"/>
                    <a:pt x="15" y="0"/>
                    <a:pt x="8" y="122"/>
                  </a:cubicBezTo>
                  <a:cubicBezTo>
                    <a:pt x="0" y="244"/>
                    <a:pt x="3" y="358"/>
                    <a:pt x="3" y="361"/>
                  </a:cubicBezTo>
                  <a:cubicBezTo>
                    <a:pt x="3" y="363"/>
                    <a:pt x="37" y="594"/>
                    <a:pt x="68" y="594"/>
                  </a:cubicBezTo>
                  <a:cubicBezTo>
                    <a:pt x="100" y="594"/>
                    <a:pt x="124" y="589"/>
                    <a:pt x="132" y="577"/>
                  </a:cubicBezTo>
                  <a:cubicBezTo>
                    <a:pt x="139" y="565"/>
                    <a:pt x="112" y="390"/>
                    <a:pt x="112" y="390"/>
                  </a:cubicBezTo>
                  <a:cubicBezTo>
                    <a:pt x="112" y="390"/>
                    <a:pt x="100" y="205"/>
                    <a:pt x="120" y="146"/>
                  </a:cubicBezTo>
                  <a:cubicBezTo>
                    <a:pt x="139" y="88"/>
                    <a:pt x="141" y="13"/>
                    <a:pt x="98" y="5"/>
                  </a:cubicBezTo>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9" name="任意多边形 37"/>
            <p:cNvSpPr/>
            <p:nvPr/>
          </p:nvSpPr>
          <p:spPr bwMode="auto">
            <a:xfrm>
              <a:off x="4068763" y="4310063"/>
              <a:ext cx="55563" cy="128588"/>
            </a:xfrm>
            <a:custGeom>
              <a:avLst/>
              <a:gdLst>
                <a:gd name="T0" fmla="*/ 0 w 42"/>
                <a:gd name="T1" fmla="*/ 0 h 96"/>
                <a:gd name="T2" fmla="*/ 42 w 42"/>
                <a:gd name="T3" fmla="*/ 96 h 96"/>
                <a:gd name="T4" fmla="*/ 39 w 42"/>
                <a:gd name="T5" fmla="*/ 85 h 96"/>
                <a:gd name="T6" fmla="*/ 11 w 42"/>
                <a:gd name="T7" fmla="*/ 1 h 96"/>
                <a:gd name="T8" fmla="*/ 0 w 42"/>
                <a:gd name="T9" fmla="*/ 0 h 96"/>
              </a:gdLst>
              <a:ahLst/>
              <a:cxnLst>
                <a:cxn ang="0">
                  <a:pos x="T0" y="T1"/>
                </a:cxn>
                <a:cxn ang="0">
                  <a:pos x="T2" y="T3"/>
                </a:cxn>
                <a:cxn ang="0">
                  <a:pos x="T4" y="T5"/>
                </a:cxn>
                <a:cxn ang="0">
                  <a:pos x="T6" y="T7"/>
                </a:cxn>
                <a:cxn ang="0">
                  <a:pos x="T8" y="T9"/>
                </a:cxn>
              </a:cxnLst>
              <a:rect l="0" t="0" r="r" b="b"/>
              <a:pathLst>
                <a:path w="42" h="96">
                  <a:moveTo>
                    <a:pt x="0" y="0"/>
                  </a:moveTo>
                  <a:cubicBezTo>
                    <a:pt x="42" y="96"/>
                    <a:pt x="42" y="96"/>
                    <a:pt x="42" y="96"/>
                  </a:cubicBezTo>
                  <a:cubicBezTo>
                    <a:pt x="39" y="85"/>
                    <a:pt x="39" y="85"/>
                    <a:pt x="39" y="85"/>
                  </a:cubicBezTo>
                  <a:cubicBezTo>
                    <a:pt x="29" y="70"/>
                    <a:pt x="19" y="37"/>
                    <a:pt x="11" y="1"/>
                  </a:cubicBezTo>
                  <a:cubicBezTo>
                    <a:pt x="7" y="0"/>
                    <a:pt x="3" y="0"/>
                    <a:pt x="0" y="0"/>
                  </a:cubicBezTo>
                </a:path>
              </a:pathLst>
            </a:custGeom>
            <a:solidFill>
              <a:srgbClr val="2A2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0" name="任意多边形 38"/>
            <p:cNvSpPr/>
            <p:nvPr/>
          </p:nvSpPr>
          <p:spPr bwMode="auto">
            <a:xfrm>
              <a:off x="4017963" y="3843338"/>
              <a:ext cx="65088" cy="468313"/>
            </a:xfrm>
            <a:custGeom>
              <a:avLst/>
              <a:gdLst>
                <a:gd name="T0" fmla="*/ 24 w 49"/>
                <a:gd name="T1" fmla="*/ 0 h 349"/>
                <a:gd name="T2" fmla="*/ 24 w 49"/>
                <a:gd name="T3" fmla="*/ 4 h 349"/>
                <a:gd name="T4" fmla="*/ 0 w 49"/>
                <a:gd name="T5" fmla="*/ 264 h 349"/>
                <a:gd name="T6" fmla="*/ 38 w 49"/>
                <a:gd name="T7" fmla="*/ 348 h 349"/>
                <a:gd name="T8" fmla="*/ 49 w 49"/>
                <a:gd name="T9" fmla="*/ 349 h 349"/>
                <a:gd name="T10" fmla="*/ 36 w 49"/>
                <a:gd name="T11" fmla="*/ 288 h 349"/>
                <a:gd name="T12" fmla="*/ 28 w 49"/>
                <a:gd name="T13" fmla="*/ 260 h 349"/>
                <a:gd name="T14" fmla="*/ 28 w 49"/>
                <a:gd name="T15" fmla="*/ 241 h 349"/>
                <a:gd name="T16" fmla="*/ 23 w 49"/>
                <a:gd name="T17" fmla="*/ 209 h 349"/>
                <a:gd name="T18" fmla="*/ 25 w 49"/>
                <a:gd name="T19" fmla="*/ 34 h 349"/>
                <a:gd name="T20" fmla="*/ 24 w 49"/>
                <a:gd name="T21"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49">
                  <a:moveTo>
                    <a:pt x="24" y="0"/>
                  </a:moveTo>
                  <a:cubicBezTo>
                    <a:pt x="24" y="4"/>
                    <a:pt x="24" y="4"/>
                    <a:pt x="24" y="4"/>
                  </a:cubicBezTo>
                  <a:cubicBezTo>
                    <a:pt x="0" y="264"/>
                    <a:pt x="0" y="264"/>
                    <a:pt x="0" y="264"/>
                  </a:cubicBezTo>
                  <a:cubicBezTo>
                    <a:pt x="38" y="348"/>
                    <a:pt x="38" y="348"/>
                    <a:pt x="38" y="348"/>
                  </a:cubicBezTo>
                  <a:cubicBezTo>
                    <a:pt x="41" y="348"/>
                    <a:pt x="45" y="348"/>
                    <a:pt x="49" y="349"/>
                  </a:cubicBezTo>
                  <a:cubicBezTo>
                    <a:pt x="44" y="328"/>
                    <a:pt x="40" y="307"/>
                    <a:pt x="36" y="288"/>
                  </a:cubicBezTo>
                  <a:cubicBezTo>
                    <a:pt x="28" y="260"/>
                    <a:pt x="28" y="260"/>
                    <a:pt x="28" y="260"/>
                  </a:cubicBezTo>
                  <a:cubicBezTo>
                    <a:pt x="28" y="241"/>
                    <a:pt x="28" y="241"/>
                    <a:pt x="28" y="241"/>
                  </a:cubicBezTo>
                  <a:cubicBezTo>
                    <a:pt x="25" y="222"/>
                    <a:pt x="23" y="209"/>
                    <a:pt x="23" y="209"/>
                  </a:cubicBezTo>
                  <a:cubicBezTo>
                    <a:pt x="23" y="207"/>
                    <a:pt x="21" y="129"/>
                    <a:pt x="25" y="34"/>
                  </a:cubicBezTo>
                  <a:cubicBezTo>
                    <a:pt x="24" y="0"/>
                    <a:pt x="24" y="0"/>
                    <a:pt x="24" y="0"/>
                  </a:cubicBezTo>
                </a:path>
              </a:pathLst>
            </a:custGeom>
            <a:solidFill>
              <a:srgbClr val="E097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1" name="任意多边形 39"/>
            <p:cNvSpPr/>
            <p:nvPr/>
          </p:nvSpPr>
          <p:spPr bwMode="auto">
            <a:xfrm>
              <a:off x="4044950" y="3887788"/>
              <a:ext cx="76200" cy="536575"/>
            </a:xfrm>
            <a:custGeom>
              <a:avLst/>
              <a:gdLst>
                <a:gd name="T0" fmla="*/ 15 w 56"/>
                <a:gd name="T1" fmla="*/ 254 h 399"/>
                <a:gd name="T2" fmla="*/ 28 w 56"/>
                <a:gd name="T3" fmla="*/ 315 h 399"/>
                <a:gd name="T4" fmla="*/ 56 w 56"/>
                <a:gd name="T5" fmla="*/ 399 h 399"/>
                <a:gd name="T6" fmla="*/ 15 w 56"/>
                <a:gd name="T7" fmla="*/ 254 h 399"/>
                <a:gd name="T8" fmla="*/ 4 w 56"/>
                <a:gd name="T9" fmla="*/ 0 h 399"/>
                <a:gd name="T10" fmla="*/ 2 w 56"/>
                <a:gd name="T11" fmla="*/ 175 h 399"/>
                <a:gd name="T12" fmla="*/ 7 w 56"/>
                <a:gd name="T13" fmla="*/ 207 h 399"/>
                <a:gd name="T14" fmla="*/ 4 w 56"/>
                <a:gd name="T15" fmla="*/ 0 h 3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99">
                  <a:moveTo>
                    <a:pt x="15" y="254"/>
                  </a:moveTo>
                  <a:cubicBezTo>
                    <a:pt x="19" y="273"/>
                    <a:pt x="23" y="294"/>
                    <a:pt x="28" y="315"/>
                  </a:cubicBezTo>
                  <a:cubicBezTo>
                    <a:pt x="36" y="351"/>
                    <a:pt x="46" y="384"/>
                    <a:pt x="56" y="399"/>
                  </a:cubicBezTo>
                  <a:cubicBezTo>
                    <a:pt x="15" y="254"/>
                    <a:pt x="15" y="254"/>
                    <a:pt x="15" y="254"/>
                  </a:cubicBezTo>
                  <a:moveTo>
                    <a:pt x="4" y="0"/>
                  </a:moveTo>
                  <a:cubicBezTo>
                    <a:pt x="0" y="95"/>
                    <a:pt x="2" y="173"/>
                    <a:pt x="2" y="175"/>
                  </a:cubicBezTo>
                  <a:cubicBezTo>
                    <a:pt x="2" y="175"/>
                    <a:pt x="4" y="188"/>
                    <a:pt x="7" y="207"/>
                  </a:cubicBezTo>
                  <a:cubicBezTo>
                    <a:pt x="4" y="0"/>
                    <a:pt x="4" y="0"/>
                    <a:pt x="4" y="0"/>
                  </a:cubicBezTo>
                </a:path>
              </a:pathLst>
            </a:custGeom>
            <a:solidFill>
              <a:srgbClr val="E097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2" name="任意多边形 40"/>
            <p:cNvSpPr/>
            <p:nvPr/>
          </p:nvSpPr>
          <p:spPr bwMode="auto">
            <a:xfrm>
              <a:off x="4191000" y="3886200"/>
              <a:ext cx="22225" cy="411163"/>
            </a:xfrm>
            <a:custGeom>
              <a:avLst/>
              <a:gdLst>
                <a:gd name="T0" fmla="*/ 11 w 17"/>
                <a:gd name="T1" fmla="*/ 0 h 306"/>
                <a:gd name="T2" fmla="*/ 0 w 17"/>
                <a:gd name="T3" fmla="*/ 100 h 306"/>
                <a:gd name="T4" fmla="*/ 3 w 17"/>
                <a:gd name="T5" fmla="*/ 198 h 306"/>
                <a:gd name="T6" fmla="*/ 9 w 17"/>
                <a:gd name="T7" fmla="*/ 248 h 306"/>
                <a:gd name="T8" fmla="*/ 17 w 17"/>
                <a:gd name="T9" fmla="*/ 306 h 306"/>
                <a:gd name="T10" fmla="*/ 17 w 17"/>
                <a:gd name="T11" fmla="*/ 306 h 306"/>
                <a:gd name="T12" fmla="*/ 11 w 17"/>
                <a:gd name="T13" fmla="*/ 0 h 306"/>
              </a:gdLst>
              <a:ahLst/>
              <a:cxnLst>
                <a:cxn ang="0">
                  <a:pos x="T0" y="T1"/>
                </a:cxn>
                <a:cxn ang="0">
                  <a:pos x="T2" y="T3"/>
                </a:cxn>
                <a:cxn ang="0">
                  <a:pos x="T4" y="T5"/>
                </a:cxn>
                <a:cxn ang="0">
                  <a:pos x="T6" y="T7"/>
                </a:cxn>
                <a:cxn ang="0">
                  <a:pos x="T8" y="T9"/>
                </a:cxn>
                <a:cxn ang="0">
                  <a:pos x="T10" y="T11"/>
                </a:cxn>
                <a:cxn ang="0">
                  <a:pos x="T12" y="T13"/>
                </a:cxn>
              </a:cxnLst>
              <a:rect l="0" t="0" r="r" b="b"/>
              <a:pathLst>
                <a:path w="17" h="306">
                  <a:moveTo>
                    <a:pt x="11" y="0"/>
                  </a:moveTo>
                  <a:cubicBezTo>
                    <a:pt x="0" y="100"/>
                    <a:pt x="0" y="100"/>
                    <a:pt x="0" y="100"/>
                  </a:cubicBezTo>
                  <a:cubicBezTo>
                    <a:pt x="0" y="143"/>
                    <a:pt x="2" y="182"/>
                    <a:pt x="3" y="198"/>
                  </a:cubicBezTo>
                  <a:cubicBezTo>
                    <a:pt x="9" y="248"/>
                    <a:pt x="9" y="248"/>
                    <a:pt x="9" y="248"/>
                  </a:cubicBezTo>
                  <a:cubicBezTo>
                    <a:pt x="12" y="266"/>
                    <a:pt x="15" y="286"/>
                    <a:pt x="17" y="306"/>
                  </a:cubicBezTo>
                  <a:cubicBezTo>
                    <a:pt x="17" y="306"/>
                    <a:pt x="17" y="306"/>
                    <a:pt x="17" y="306"/>
                  </a:cubicBezTo>
                  <a:cubicBezTo>
                    <a:pt x="11" y="0"/>
                    <a:pt x="11" y="0"/>
                    <a:pt x="11" y="0"/>
                  </a:cubicBezTo>
                </a:path>
              </a:pathLst>
            </a:custGeom>
            <a:solidFill>
              <a:srgbClr val="E097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 name="任意多边形 41"/>
            <p:cNvSpPr/>
            <p:nvPr/>
          </p:nvSpPr>
          <p:spPr bwMode="auto">
            <a:xfrm>
              <a:off x="4184650" y="4019550"/>
              <a:ext cx="28575" cy="277813"/>
            </a:xfrm>
            <a:custGeom>
              <a:avLst/>
              <a:gdLst>
                <a:gd name="T0" fmla="*/ 14 w 22"/>
                <a:gd name="T1" fmla="*/ 148 h 206"/>
                <a:gd name="T2" fmla="*/ 22 w 22"/>
                <a:gd name="T3" fmla="*/ 206 h 206"/>
                <a:gd name="T4" fmla="*/ 14 w 22"/>
                <a:gd name="T5" fmla="*/ 148 h 206"/>
                <a:gd name="T6" fmla="*/ 5 w 22"/>
                <a:gd name="T7" fmla="*/ 0 h 206"/>
                <a:gd name="T8" fmla="*/ 0 w 22"/>
                <a:gd name="T9" fmla="*/ 40 h 206"/>
                <a:gd name="T10" fmla="*/ 8 w 22"/>
                <a:gd name="T11" fmla="*/ 98 h 206"/>
                <a:gd name="T12" fmla="*/ 5 w 22"/>
                <a:gd name="T13" fmla="*/ 0 h 206"/>
              </a:gdLst>
              <a:ahLst/>
              <a:cxnLst>
                <a:cxn ang="0">
                  <a:pos x="T0" y="T1"/>
                </a:cxn>
                <a:cxn ang="0">
                  <a:pos x="T2" y="T3"/>
                </a:cxn>
                <a:cxn ang="0">
                  <a:pos x="T4" y="T5"/>
                </a:cxn>
                <a:cxn ang="0">
                  <a:pos x="T6" y="T7"/>
                </a:cxn>
                <a:cxn ang="0">
                  <a:pos x="T8" y="T9"/>
                </a:cxn>
                <a:cxn ang="0">
                  <a:pos x="T10" y="T11"/>
                </a:cxn>
                <a:cxn ang="0">
                  <a:pos x="T12" y="T13"/>
                </a:cxn>
              </a:cxnLst>
              <a:rect l="0" t="0" r="r" b="b"/>
              <a:pathLst>
                <a:path w="22" h="206">
                  <a:moveTo>
                    <a:pt x="14" y="148"/>
                  </a:moveTo>
                  <a:cubicBezTo>
                    <a:pt x="22" y="206"/>
                    <a:pt x="22" y="206"/>
                    <a:pt x="22" y="206"/>
                  </a:cubicBezTo>
                  <a:cubicBezTo>
                    <a:pt x="20" y="186"/>
                    <a:pt x="17" y="166"/>
                    <a:pt x="14" y="148"/>
                  </a:cubicBezTo>
                  <a:moveTo>
                    <a:pt x="5" y="0"/>
                  </a:moveTo>
                  <a:cubicBezTo>
                    <a:pt x="0" y="40"/>
                    <a:pt x="0" y="40"/>
                    <a:pt x="0" y="40"/>
                  </a:cubicBezTo>
                  <a:cubicBezTo>
                    <a:pt x="8" y="98"/>
                    <a:pt x="8" y="98"/>
                    <a:pt x="8" y="98"/>
                  </a:cubicBezTo>
                  <a:cubicBezTo>
                    <a:pt x="7" y="82"/>
                    <a:pt x="5" y="43"/>
                    <a:pt x="5" y="0"/>
                  </a:cubicBezTo>
                </a:path>
              </a:pathLst>
            </a:custGeom>
            <a:solidFill>
              <a:srgbClr val="E097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4" name="幻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0" name="标题 59"/>
          <p:cNvSpPr>
            <a:spLocks noGrp="1"/>
          </p:cNvSpPr>
          <p:nvPr>
            <p:ph type="title"/>
          </p:nvPr>
        </p:nvSpPr>
        <p:spPr>
          <a:xfrm>
            <a:off x="1830705" y="385445"/>
            <a:ext cx="5200650" cy="664845"/>
          </a:xfrm>
        </p:spPr>
        <p:txBody>
          <a:bodyPr>
            <a:normAutofit/>
          </a:bodyPr>
          <a:lstStyle/>
          <a:p>
            <a:r>
              <a:rPr kumimoji="1" lang="zh-CN" sz="3200" smtClean="0">
                <a:solidFill>
                  <a:schemeClr val="accent1">
                    <a:lumMod val="50000"/>
                  </a:schemeClr>
                </a:solidFill>
              </a:rPr>
              <a:t>参考范文</a:t>
            </a:r>
            <a:endParaRPr kumimoji="1" lang="zh-CN" sz="3200" smtClean="0">
              <a:solidFill>
                <a:schemeClr val="accent1">
                  <a:lumMod val="50000"/>
                </a:schemeClr>
              </a:solidFill>
            </a:endParaRPr>
          </a:p>
        </p:txBody>
      </p:sp>
      <p:grpSp>
        <p:nvGrpSpPr>
          <p:cNvPr id="74" name="组合 2"/>
          <p:cNvGrpSpPr>
            <a:grpSpLocks noChangeAspect="1"/>
          </p:cNvGrpSpPr>
          <p:nvPr/>
        </p:nvGrpSpPr>
        <p:grpSpPr>
          <a:xfrm>
            <a:off x="0" y="103505"/>
            <a:ext cx="1830705" cy="993775"/>
            <a:chOff x="3719513" y="1468438"/>
            <a:chExt cx="4759325" cy="3927476"/>
          </a:xfrm>
        </p:grpSpPr>
        <p:sp>
          <p:nvSpPr>
            <p:cNvPr id="75" name="任意多边形 4"/>
            <p:cNvSpPr/>
            <p:nvPr/>
          </p:nvSpPr>
          <p:spPr bwMode="auto">
            <a:xfrm>
              <a:off x="5632451" y="1485901"/>
              <a:ext cx="363538" cy="696913"/>
            </a:xfrm>
            <a:custGeom>
              <a:avLst/>
              <a:gdLst>
                <a:gd name="T0" fmla="*/ 221 w 229"/>
                <a:gd name="T1" fmla="*/ 439 h 439"/>
                <a:gd name="T2" fmla="*/ 0 w 229"/>
                <a:gd name="T3" fmla="*/ 4 h 439"/>
                <a:gd name="T4" fmla="*/ 8 w 229"/>
                <a:gd name="T5" fmla="*/ 0 h 439"/>
                <a:gd name="T6" fmla="*/ 229 w 229"/>
                <a:gd name="T7" fmla="*/ 436 h 439"/>
                <a:gd name="T8" fmla="*/ 221 w 229"/>
                <a:gd name="T9" fmla="*/ 439 h 439"/>
              </a:gdLst>
              <a:ahLst/>
              <a:cxnLst>
                <a:cxn ang="0">
                  <a:pos x="T0" y="T1"/>
                </a:cxn>
                <a:cxn ang="0">
                  <a:pos x="T2" y="T3"/>
                </a:cxn>
                <a:cxn ang="0">
                  <a:pos x="T4" y="T5"/>
                </a:cxn>
                <a:cxn ang="0">
                  <a:pos x="T6" y="T7"/>
                </a:cxn>
                <a:cxn ang="0">
                  <a:pos x="T8" y="T9"/>
                </a:cxn>
              </a:cxnLst>
              <a:rect l="0" t="0" r="r" b="b"/>
              <a:pathLst>
                <a:path w="229" h="439">
                  <a:moveTo>
                    <a:pt x="221" y="439"/>
                  </a:moveTo>
                  <a:lnTo>
                    <a:pt x="0" y="4"/>
                  </a:lnTo>
                  <a:lnTo>
                    <a:pt x="8" y="0"/>
                  </a:lnTo>
                  <a:lnTo>
                    <a:pt x="229" y="436"/>
                  </a:lnTo>
                  <a:lnTo>
                    <a:pt x="221" y="439"/>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6" name="任意多边形 5"/>
            <p:cNvSpPr/>
            <p:nvPr/>
          </p:nvSpPr>
          <p:spPr bwMode="auto">
            <a:xfrm>
              <a:off x="5892801" y="1982788"/>
              <a:ext cx="103188" cy="103188"/>
            </a:xfrm>
            <a:custGeom>
              <a:avLst/>
              <a:gdLst>
                <a:gd name="T0" fmla="*/ 17 w 17"/>
                <a:gd name="T1" fmla="*/ 10 h 17"/>
                <a:gd name="T2" fmla="*/ 7 w 17"/>
                <a:gd name="T3" fmla="*/ 2 h 17"/>
                <a:gd name="T4" fmla="*/ 6 w 17"/>
                <a:gd name="T5" fmla="*/ 17 h 17"/>
                <a:gd name="T6" fmla="*/ 17 w 17"/>
                <a:gd name="T7" fmla="*/ 10 h 17"/>
              </a:gdLst>
              <a:ahLst/>
              <a:cxnLst>
                <a:cxn ang="0">
                  <a:pos x="T0" y="T1"/>
                </a:cxn>
                <a:cxn ang="0">
                  <a:pos x="T2" y="T3"/>
                </a:cxn>
                <a:cxn ang="0">
                  <a:pos x="T4" y="T5"/>
                </a:cxn>
                <a:cxn ang="0">
                  <a:pos x="T6" y="T7"/>
                </a:cxn>
              </a:cxnLst>
              <a:rect l="0" t="0" r="r" b="b"/>
              <a:pathLst>
                <a:path w="17" h="17">
                  <a:moveTo>
                    <a:pt x="17" y="10"/>
                  </a:moveTo>
                  <a:cubicBezTo>
                    <a:pt x="17" y="10"/>
                    <a:pt x="15" y="0"/>
                    <a:pt x="7" y="2"/>
                  </a:cubicBezTo>
                  <a:cubicBezTo>
                    <a:pt x="0" y="4"/>
                    <a:pt x="6" y="17"/>
                    <a:pt x="6" y="17"/>
                  </a:cubicBezTo>
                  <a:lnTo>
                    <a:pt x="17"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7" name="任意多边形 6"/>
            <p:cNvSpPr/>
            <p:nvPr/>
          </p:nvSpPr>
          <p:spPr bwMode="auto">
            <a:xfrm>
              <a:off x="4810126" y="2662238"/>
              <a:ext cx="338138" cy="684213"/>
            </a:xfrm>
            <a:custGeom>
              <a:avLst/>
              <a:gdLst>
                <a:gd name="T0" fmla="*/ 45 w 56"/>
                <a:gd name="T1" fmla="*/ 43 h 113"/>
                <a:gd name="T2" fmla="*/ 53 w 56"/>
                <a:gd name="T3" fmla="*/ 13 h 113"/>
                <a:gd name="T4" fmla="*/ 43 w 56"/>
                <a:gd name="T5" fmla="*/ 2 h 113"/>
                <a:gd name="T6" fmla="*/ 31 w 56"/>
                <a:gd name="T7" fmla="*/ 3 h 113"/>
                <a:gd name="T8" fmla="*/ 23 w 56"/>
                <a:gd name="T9" fmla="*/ 39 h 113"/>
                <a:gd name="T10" fmla="*/ 17 w 56"/>
                <a:gd name="T11" fmla="*/ 52 h 113"/>
                <a:gd name="T12" fmla="*/ 1 w 56"/>
                <a:gd name="T13" fmla="*/ 83 h 113"/>
                <a:gd name="T14" fmla="*/ 19 w 56"/>
                <a:gd name="T15" fmla="*/ 110 h 113"/>
                <a:gd name="T16" fmla="*/ 56 w 56"/>
                <a:gd name="T17" fmla="*/ 84 h 113"/>
                <a:gd name="T18" fmla="*/ 45 w 56"/>
                <a:gd name="T19" fmla="*/ 4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13">
                  <a:moveTo>
                    <a:pt x="45" y="43"/>
                  </a:moveTo>
                  <a:cubicBezTo>
                    <a:pt x="53" y="26"/>
                    <a:pt x="54" y="23"/>
                    <a:pt x="53" y="13"/>
                  </a:cubicBezTo>
                  <a:cubicBezTo>
                    <a:pt x="52" y="7"/>
                    <a:pt x="48" y="4"/>
                    <a:pt x="43" y="2"/>
                  </a:cubicBezTo>
                  <a:cubicBezTo>
                    <a:pt x="40" y="1"/>
                    <a:pt x="37" y="0"/>
                    <a:pt x="31" y="3"/>
                  </a:cubicBezTo>
                  <a:cubicBezTo>
                    <a:pt x="12" y="13"/>
                    <a:pt x="24" y="32"/>
                    <a:pt x="23" y="39"/>
                  </a:cubicBezTo>
                  <a:cubicBezTo>
                    <a:pt x="22" y="43"/>
                    <a:pt x="20" y="48"/>
                    <a:pt x="17" y="52"/>
                  </a:cubicBezTo>
                  <a:cubicBezTo>
                    <a:pt x="9" y="61"/>
                    <a:pt x="1" y="71"/>
                    <a:pt x="1" y="83"/>
                  </a:cubicBezTo>
                  <a:cubicBezTo>
                    <a:pt x="0" y="95"/>
                    <a:pt x="8" y="106"/>
                    <a:pt x="19" y="110"/>
                  </a:cubicBezTo>
                  <a:cubicBezTo>
                    <a:pt x="30" y="113"/>
                    <a:pt x="56" y="108"/>
                    <a:pt x="56" y="84"/>
                  </a:cubicBezTo>
                  <a:cubicBezTo>
                    <a:pt x="56" y="61"/>
                    <a:pt x="41" y="52"/>
                    <a:pt x="45" y="4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8" name="任意多边形 7"/>
            <p:cNvSpPr/>
            <p:nvPr/>
          </p:nvSpPr>
          <p:spPr bwMode="auto">
            <a:xfrm>
              <a:off x="3719513" y="2352676"/>
              <a:ext cx="4759325" cy="3043238"/>
            </a:xfrm>
            <a:custGeom>
              <a:avLst/>
              <a:gdLst>
                <a:gd name="T0" fmla="*/ 777 w 786"/>
                <a:gd name="T1" fmla="*/ 54 h 502"/>
                <a:gd name="T2" fmla="*/ 500 w 786"/>
                <a:gd name="T3" fmla="*/ 2 h 502"/>
                <a:gd name="T4" fmla="*/ 491 w 786"/>
                <a:gd name="T5" fmla="*/ 13 h 502"/>
                <a:gd name="T6" fmla="*/ 508 w 786"/>
                <a:gd name="T7" fmla="*/ 49 h 502"/>
                <a:gd name="T8" fmla="*/ 504 w 786"/>
                <a:gd name="T9" fmla="*/ 60 h 502"/>
                <a:gd name="T10" fmla="*/ 6 w 786"/>
                <a:gd name="T11" fmla="*/ 289 h 502"/>
                <a:gd name="T12" fmla="*/ 2 w 786"/>
                <a:gd name="T13" fmla="*/ 300 h 502"/>
                <a:gd name="T14" fmla="*/ 93 w 786"/>
                <a:gd name="T15" fmla="*/ 496 h 502"/>
                <a:gd name="T16" fmla="*/ 104 w 786"/>
                <a:gd name="T17" fmla="*/ 500 h 502"/>
                <a:gd name="T18" fmla="*/ 601 w 786"/>
                <a:gd name="T19" fmla="*/ 271 h 502"/>
                <a:gd name="T20" fmla="*/ 612 w 786"/>
                <a:gd name="T21" fmla="*/ 275 h 502"/>
                <a:gd name="T22" fmla="*/ 628 w 786"/>
                <a:gd name="T23" fmla="*/ 310 h 502"/>
                <a:gd name="T24" fmla="*/ 643 w 786"/>
                <a:gd name="T25" fmla="*/ 311 h 502"/>
                <a:gd name="T26" fmla="*/ 783 w 786"/>
                <a:gd name="T27" fmla="*/ 66 h 502"/>
                <a:gd name="T28" fmla="*/ 777 w 786"/>
                <a:gd name="T29" fmla="*/ 5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6" h="502">
                  <a:moveTo>
                    <a:pt x="777" y="54"/>
                  </a:moveTo>
                  <a:cubicBezTo>
                    <a:pt x="500" y="2"/>
                    <a:pt x="500" y="2"/>
                    <a:pt x="500" y="2"/>
                  </a:cubicBezTo>
                  <a:cubicBezTo>
                    <a:pt x="494" y="0"/>
                    <a:pt x="488" y="7"/>
                    <a:pt x="491" y="13"/>
                  </a:cubicBezTo>
                  <a:cubicBezTo>
                    <a:pt x="508" y="49"/>
                    <a:pt x="508" y="49"/>
                    <a:pt x="508" y="49"/>
                  </a:cubicBezTo>
                  <a:cubicBezTo>
                    <a:pt x="510" y="53"/>
                    <a:pt x="508" y="58"/>
                    <a:pt x="504" y="60"/>
                  </a:cubicBezTo>
                  <a:cubicBezTo>
                    <a:pt x="6" y="289"/>
                    <a:pt x="6" y="289"/>
                    <a:pt x="6" y="289"/>
                  </a:cubicBezTo>
                  <a:cubicBezTo>
                    <a:pt x="2" y="291"/>
                    <a:pt x="0" y="296"/>
                    <a:pt x="2" y="300"/>
                  </a:cubicBezTo>
                  <a:cubicBezTo>
                    <a:pt x="93" y="496"/>
                    <a:pt x="93" y="496"/>
                    <a:pt x="93" y="496"/>
                  </a:cubicBezTo>
                  <a:cubicBezTo>
                    <a:pt x="94" y="500"/>
                    <a:pt x="99" y="502"/>
                    <a:pt x="104" y="500"/>
                  </a:cubicBezTo>
                  <a:cubicBezTo>
                    <a:pt x="601" y="271"/>
                    <a:pt x="601" y="271"/>
                    <a:pt x="601" y="271"/>
                  </a:cubicBezTo>
                  <a:cubicBezTo>
                    <a:pt x="605" y="269"/>
                    <a:pt x="610" y="270"/>
                    <a:pt x="612" y="275"/>
                  </a:cubicBezTo>
                  <a:cubicBezTo>
                    <a:pt x="628" y="310"/>
                    <a:pt x="628" y="310"/>
                    <a:pt x="628" y="310"/>
                  </a:cubicBezTo>
                  <a:cubicBezTo>
                    <a:pt x="631" y="316"/>
                    <a:pt x="640" y="317"/>
                    <a:pt x="643" y="311"/>
                  </a:cubicBezTo>
                  <a:cubicBezTo>
                    <a:pt x="783" y="66"/>
                    <a:pt x="783" y="66"/>
                    <a:pt x="783" y="66"/>
                  </a:cubicBezTo>
                  <a:cubicBezTo>
                    <a:pt x="786" y="61"/>
                    <a:pt x="783" y="55"/>
                    <a:pt x="777" y="5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9" name="任意多边形 8"/>
            <p:cNvSpPr/>
            <p:nvPr/>
          </p:nvSpPr>
          <p:spPr bwMode="auto">
            <a:xfrm>
              <a:off x="4264026" y="3111501"/>
              <a:ext cx="152400" cy="144463"/>
            </a:xfrm>
            <a:custGeom>
              <a:avLst/>
              <a:gdLst>
                <a:gd name="T0" fmla="*/ 0 w 96"/>
                <a:gd name="T1" fmla="*/ 30 h 91"/>
                <a:gd name="T2" fmla="*/ 61 w 96"/>
                <a:gd name="T3" fmla="*/ 0 h 91"/>
                <a:gd name="T4" fmla="*/ 96 w 96"/>
                <a:gd name="T5" fmla="*/ 61 h 91"/>
                <a:gd name="T6" fmla="*/ 35 w 96"/>
                <a:gd name="T7" fmla="*/ 91 h 91"/>
                <a:gd name="T8" fmla="*/ 0 w 96"/>
                <a:gd name="T9" fmla="*/ 30 h 91"/>
              </a:gdLst>
              <a:ahLst/>
              <a:cxnLst>
                <a:cxn ang="0">
                  <a:pos x="T0" y="T1"/>
                </a:cxn>
                <a:cxn ang="0">
                  <a:pos x="T2" y="T3"/>
                </a:cxn>
                <a:cxn ang="0">
                  <a:pos x="T4" y="T5"/>
                </a:cxn>
                <a:cxn ang="0">
                  <a:pos x="T6" y="T7"/>
                </a:cxn>
                <a:cxn ang="0">
                  <a:pos x="T8" y="T9"/>
                </a:cxn>
              </a:cxnLst>
              <a:rect l="0" t="0" r="r" b="b"/>
              <a:pathLst>
                <a:path w="96" h="91">
                  <a:moveTo>
                    <a:pt x="0" y="30"/>
                  </a:moveTo>
                  <a:lnTo>
                    <a:pt x="61" y="0"/>
                  </a:lnTo>
                  <a:lnTo>
                    <a:pt x="96" y="61"/>
                  </a:lnTo>
                  <a:lnTo>
                    <a:pt x="35" y="91"/>
                  </a:lnTo>
                  <a:lnTo>
                    <a:pt x="0" y="30"/>
                  </a:lnTo>
                  <a:close/>
                </a:path>
              </a:pathLst>
            </a:custGeom>
            <a:solidFill>
              <a:srgbClr val="632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0" name="任意多边形 9"/>
            <p:cNvSpPr/>
            <p:nvPr/>
          </p:nvSpPr>
          <p:spPr bwMode="auto">
            <a:xfrm>
              <a:off x="5238751" y="4025901"/>
              <a:ext cx="200025" cy="115888"/>
            </a:xfrm>
            <a:custGeom>
              <a:avLst/>
              <a:gdLst>
                <a:gd name="T0" fmla="*/ 0 w 33"/>
                <a:gd name="T1" fmla="*/ 10 h 19"/>
                <a:gd name="T2" fmla="*/ 4 w 33"/>
                <a:gd name="T3" fmla="*/ 19 h 19"/>
                <a:gd name="T4" fmla="*/ 33 w 33"/>
                <a:gd name="T5" fmla="*/ 6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6"/>
                    <a:pt x="33" y="6"/>
                    <a:pt x="33" y="6"/>
                  </a:cubicBezTo>
                  <a:cubicBezTo>
                    <a:pt x="33" y="6"/>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1" name="任意多边形 10"/>
            <p:cNvSpPr/>
            <p:nvPr/>
          </p:nvSpPr>
          <p:spPr bwMode="auto">
            <a:xfrm>
              <a:off x="3979863" y="3946526"/>
              <a:ext cx="109538" cy="92075"/>
            </a:xfrm>
            <a:custGeom>
              <a:avLst/>
              <a:gdLst>
                <a:gd name="T0" fmla="*/ 15 w 18"/>
                <a:gd name="T1" fmla="*/ 0 h 15"/>
                <a:gd name="T2" fmla="*/ 10 w 18"/>
                <a:gd name="T3" fmla="*/ 13 h 15"/>
                <a:gd name="T4" fmla="*/ 0 w 18"/>
                <a:gd name="T5" fmla="*/ 2 h 15"/>
                <a:gd name="T6" fmla="*/ 15 w 18"/>
                <a:gd name="T7" fmla="*/ 0 h 15"/>
              </a:gdLst>
              <a:ahLst/>
              <a:cxnLst>
                <a:cxn ang="0">
                  <a:pos x="T0" y="T1"/>
                </a:cxn>
                <a:cxn ang="0">
                  <a:pos x="T2" y="T3"/>
                </a:cxn>
                <a:cxn ang="0">
                  <a:pos x="T4" y="T5"/>
                </a:cxn>
                <a:cxn ang="0">
                  <a:pos x="T6" y="T7"/>
                </a:cxn>
              </a:cxnLst>
              <a:rect l="0" t="0" r="r" b="b"/>
              <a:pathLst>
                <a:path w="18" h="15">
                  <a:moveTo>
                    <a:pt x="15" y="0"/>
                  </a:moveTo>
                  <a:cubicBezTo>
                    <a:pt x="15" y="0"/>
                    <a:pt x="18" y="11"/>
                    <a:pt x="10" y="13"/>
                  </a:cubicBezTo>
                  <a:cubicBezTo>
                    <a:pt x="3" y="15"/>
                    <a:pt x="0" y="2"/>
                    <a:pt x="0" y="2"/>
                  </a:cubicBezTo>
                  <a:lnTo>
                    <a:pt x="15"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2" name="任意多边形 11"/>
            <p:cNvSpPr/>
            <p:nvPr/>
          </p:nvSpPr>
          <p:spPr bwMode="auto">
            <a:xfrm>
              <a:off x="5118101" y="4165601"/>
              <a:ext cx="200025" cy="96838"/>
            </a:xfrm>
            <a:custGeom>
              <a:avLst/>
              <a:gdLst>
                <a:gd name="T0" fmla="*/ 0 w 33"/>
                <a:gd name="T1" fmla="*/ 8 h 16"/>
                <a:gd name="T2" fmla="*/ 3 w 33"/>
                <a:gd name="T3" fmla="*/ 16 h 16"/>
                <a:gd name="T4" fmla="*/ 33 w 33"/>
                <a:gd name="T5" fmla="*/ 7 h 16"/>
                <a:gd name="T6" fmla="*/ 22 w 33"/>
                <a:gd name="T7" fmla="*/ 1 h 16"/>
                <a:gd name="T8" fmla="*/ 6 w 33"/>
                <a:gd name="T9" fmla="*/ 4 h 16"/>
                <a:gd name="T10" fmla="*/ 0 w 33"/>
                <a:gd name="T11" fmla="*/ 8 h 16"/>
              </a:gdLst>
              <a:ahLst/>
              <a:cxnLst>
                <a:cxn ang="0">
                  <a:pos x="T0" y="T1"/>
                </a:cxn>
                <a:cxn ang="0">
                  <a:pos x="T2" y="T3"/>
                </a:cxn>
                <a:cxn ang="0">
                  <a:pos x="T4" y="T5"/>
                </a:cxn>
                <a:cxn ang="0">
                  <a:pos x="T6" y="T7"/>
                </a:cxn>
                <a:cxn ang="0">
                  <a:pos x="T8" y="T9"/>
                </a:cxn>
                <a:cxn ang="0">
                  <a:pos x="T10" y="T11"/>
                </a:cxn>
              </a:cxnLst>
              <a:rect l="0" t="0" r="r" b="b"/>
              <a:pathLst>
                <a:path w="33" h="16">
                  <a:moveTo>
                    <a:pt x="0" y="8"/>
                  </a:moveTo>
                  <a:cubicBezTo>
                    <a:pt x="3" y="16"/>
                    <a:pt x="3" y="16"/>
                    <a:pt x="3" y="16"/>
                  </a:cubicBezTo>
                  <a:cubicBezTo>
                    <a:pt x="33" y="7"/>
                    <a:pt x="33" y="7"/>
                    <a:pt x="33" y="7"/>
                  </a:cubicBezTo>
                  <a:cubicBezTo>
                    <a:pt x="33" y="7"/>
                    <a:pt x="33" y="0"/>
                    <a:pt x="22" y="1"/>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3" name="任意多边形 12"/>
            <p:cNvSpPr/>
            <p:nvPr/>
          </p:nvSpPr>
          <p:spPr bwMode="auto">
            <a:xfrm>
              <a:off x="4391026" y="3516313"/>
              <a:ext cx="939800"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5 w 155"/>
                <a:gd name="T11" fmla="*/ 53 h 95"/>
                <a:gd name="T12" fmla="*/ 76 w 155"/>
                <a:gd name="T13" fmla="*/ 77 h 95"/>
                <a:gd name="T14" fmla="*/ 92 w 155"/>
                <a:gd name="T15" fmla="*/ 59 h 95"/>
                <a:gd name="T16" fmla="*/ 46 w 155"/>
                <a:gd name="T17" fmla="*/ 38 h 95"/>
                <a:gd name="T18" fmla="*/ 51 w 155"/>
                <a:gd name="T19" fmla="*/ 34 h 95"/>
                <a:gd name="T20" fmla="*/ 101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7"/>
                    <a:pt x="6" y="26"/>
                    <a:pt x="6" y="28"/>
                  </a:cubicBezTo>
                  <a:cubicBezTo>
                    <a:pt x="6" y="28"/>
                    <a:pt x="4" y="41"/>
                    <a:pt x="15" y="53"/>
                  </a:cubicBezTo>
                  <a:cubicBezTo>
                    <a:pt x="27" y="67"/>
                    <a:pt x="76" y="77"/>
                    <a:pt x="76" y="77"/>
                  </a:cubicBezTo>
                  <a:cubicBezTo>
                    <a:pt x="73" y="77"/>
                    <a:pt x="92" y="59"/>
                    <a:pt x="92" y="59"/>
                  </a:cubicBezTo>
                  <a:cubicBezTo>
                    <a:pt x="92" y="59"/>
                    <a:pt x="45" y="44"/>
                    <a:pt x="46" y="38"/>
                  </a:cubicBezTo>
                  <a:cubicBezTo>
                    <a:pt x="46" y="35"/>
                    <a:pt x="50" y="33"/>
                    <a:pt x="51" y="34"/>
                  </a:cubicBezTo>
                  <a:cubicBezTo>
                    <a:pt x="101" y="45"/>
                    <a:pt x="101" y="45"/>
                    <a:pt x="101" y="45"/>
                  </a:cubicBezTo>
                  <a:cubicBezTo>
                    <a:pt x="101" y="45"/>
                    <a:pt x="106" y="60"/>
                    <a:pt x="114" y="69"/>
                  </a:cubicBezTo>
                  <a:cubicBezTo>
                    <a:pt x="127" y="83"/>
                    <a:pt x="141" y="95"/>
                    <a:pt x="141" y="95"/>
                  </a:cubicBezTo>
                  <a:cubicBezTo>
                    <a:pt x="155" y="88"/>
                    <a:pt x="155" y="88"/>
                    <a:pt x="155" y="88"/>
                  </a:cubicBezTo>
                  <a:lnTo>
                    <a:pt x="117" y="28"/>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4" name="任意多边形 13"/>
            <p:cNvSpPr/>
            <p:nvPr/>
          </p:nvSpPr>
          <p:spPr bwMode="auto">
            <a:xfrm>
              <a:off x="3973513" y="3275013"/>
              <a:ext cx="400050" cy="654050"/>
            </a:xfrm>
            <a:custGeom>
              <a:avLst/>
              <a:gdLst>
                <a:gd name="T0" fmla="*/ 40 w 66"/>
                <a:gd name="T1" fmla="*/ 0 h 108"/>
                <a:gd name="T2" fmla="*/ 53 w 66"/>
                <a:gd name="T3" fmla="*/ 28 h 108"/>
                <a:gd name="T4" fmla="*/ 21 w 66"/>
                <a:gd name="T5" fmla="*/ 61 h 108"/>
                <a:gd name="T6" fmla="*/ 14 w 66"/>
                <a:gd name="T7" fmla="*/ 107 h 108"/>
                <a:gd name="T8" fmla="*/ 0 w 66"/>
                <a:gd name="T9" fmla="*/ 108 h 108"/>
                <a:gd name="T10" fmla="*/ 1 w 66"/>
                <a:gd name="T11" fmla="*/ 61 h 108"/>
                <a:gd name="T12" fmla="*/ 3 w 66"/>
                <a:gd name="T13" fmla="*/ 53 h 108"/>
                <a:gd name="T14" fmla="*/ 24 w 66"/>
                <a:gd name="T15" fmla="*/ 23 h 108"/>
                <a:gd name="T16" fmla="*/ 40 w 66"/>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8">
                  <a:moveTo>
                    <a:pt x="40" y="0"/>
                  </a:moveTo>
                  <a:cubicBezTo>
                    <a:pt x="52" y="11"/>
                    <a:pt x="66" y="9"/>
                    <a:pt x="53" y="28"/>
                  </a:cubicBezTo>
                  <a:cubicBezTo>
                    <a:pt x="41" y="44"/>
                    <a:pt x="23" y="57"/>
                    <a:pt x="21" y="61"/>
                  </a:cubicBezTo>
                  <a:cubicBezTo>
                    <a:pt x="19" y="66"/>
                    <a:pt x="14" y="107"/>
                    <a:pt x="14" y="107"/>
                  </a:cubicBezTo>
                  <a:cubicBezTo>
                    <a:pt x="0" y="108"/>
                    <a:pt x="0" y="108"/>
                    <a:pt x="0" y="108"/>
                  </a:cubicBezTo>
                  <a:cubicBezTo>
                    <a:pt x="1" y="61"/>
                    <a:pt x="1" y="61"/>
                    <a:pt x="1" y="61"/>
                  </a:cubicBezTo>
                  <a:cubicBezTo>
                    <a:pt x="2" y="57"/>
                    <a:pt x="2" y="55"/>
                    <a:pt x="3" y="53"/>
                  </a:cubicBezTo>
                  <a:cubicBezTo>
                    <a:pt x="24" y="23"/>
                    <a:pt x="24" y="23"/>
                    <a:pt x="24" y="23"/>
                  </a:cubicBezTo>
                  <a:lnTo>
                    <a:pt x="40" y="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5" name="任意多边形 14"/>
            <p:cNvSpPr/>
            <p:nvPr/>
          </p:nvSpPr>
          <p:spPr bwMode="auto">
            <a:xfrm>
              <a:off x="3967163" y="3922713"/>
              <a:ext cx="122238" cy="53975"/>
            </a:xfrm>
            <a:custGeom>
              <a:avLst/>
              <a:gdLst>
                <a:gd name="T0" fmla="*/ 0 w 77"/>
                <a:gd name="T1" fmla="*/ 34 h 34"/>
                <a:gd name="T2" fmla="*/ 77 w 77"/>
                <a:gd name="T3" fmla="*/ 31 h 34"/>
                <a:gd name="T4" fmla="*/ 73 w 77"/>
                <a:gd name="T5" fmla="*/ 0 h 34"/>
                <a:gd name="T6" fmla="*/ 0 w 77"/>
                <a:gd name="T7" fmla="*/ 4 h 34"/>
                <a:gd name="T8" fmla="*/ 0 w 77"/>
                <a:gd name="T9" fmla="*/ 34 h 34"/>
              </a:gdLst>
              <a:ahLst/>
              <a:cxnLst>
                <a:cxn ang="0">
                  <a:pos x="T0" y="T1"/>
                </a:cxn>
                <a:cxn ang="0">
                  <a:pos x="T2" y="T3"/>
                </a:cxn>
                <a:cxn ang="0">
                  <a:pos x="T4" y="T5"/>
                </a:cxn>
                <a:cxn ang="0">
                  <a:pos x="T6" y="T7"/>
                </a:cxn>
                <a:cxn ang="0">
                  <a:pos x="T8" y="T9"/>
                </a:cxn>
              </a:cxnLst>
              <a:rect l="0" t="0" r="r" b="b"/>
              <a:pathLst>
                <a:path w="77" h="34">
                  <a:moveTo>
                    <a:pt x="0" y="34"/>
                  </a:moveTo>
                  <a:lnTo>
                    <a:pt x="77" y="31"/>
                  </a:lnTo>
                  <a:lnTo>
                    <a:pt x="73" y="0"/>
                  </a:lnTo>
                  <a:lnTo>
                    <a:pt x="0" y="4"/>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6" name="任意多边形 15"/>
            <p:cNvSpPr/>
            <p:nvPr/>
          </p:nvSpPr>
          <p:spPr bwMode="auto">
            <a:xfrm>
              <a:off x="4373563" y="2716213"/>
              <a:ext cx="303213" cy="588963"/>
            </a:xfrm>
            <a:custGeom>
              <a:avLst/>
              <a:gdLst>
                <a:gd name="T0" fmla="*/ 36 w 50"/>
                <a:gd name="T1" fmla="*/ 97 h 97"/>
                <a:gd name="T2" fmla="*/ 12 w 50"/>
                <a:gd name="T3" fmla="*/ 75 h 97"/>
                <a:gd name="T4" fmla="*/ 32 w 50"/>
                <a:gd name="T5" fmla="*/ 43 h 97"/>
                <a:gd name="T6" fmla="*/ 21 w 50"/>
                <a:gd name="T7" fmla="*/ 7 h 97"/>
                <a:gd name="T8" fmla="*/ 33 w 50"/>
                <a:gd name="T9" fmla="*/ 0 h 97"/>
                <a:gd name="T10" fmla="*/ 43 w 50"/>
                <a:gd name="T11" fmla="*/ 23 h 97"/>
                <a:gd name="T12" fmla="*/ 50 w 50"/>
                <a:gd name="T13" fmla="*/ 40 h 97"/>
                <a:gd name="T14" fmla="*/ 43 w 50"/>
                <a:gd name="T15" fmla="*/ 70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5"/>
                    <a:pt x="12" y="75"/>
                  </a:cubicBezTo>
                  <a:cubicBezTo>
                    <a:pt x="23" y="57"/>
                    <a:pt x="32" y="48"/>
                    <a:pt x="32" y="43"/>
                  </a:cubicBezTo>
                  <a:cubicBezTo>
                    <a:pt x="31" y="38"/>
                    <a:pt x="21" y="7"/>
                    <a:pt x="21" y="7"/>
                  </a:cubicBezTo>
                  <a:cubicBezTo>
                    <a:pt x="33" y="0"/>
                    <a:pt x="33" y="0"/>
                    <a:pt x="33" y="0"/>
                  </a:cubicBezTo>
                  <a:cubicBezTo>
                    <a:pt x="43" y="23"/>
                    <a:pt x="43" y="23"/>
                    <a:pt x="43" y="23"/>
                  </a:cubicBezTo>
                  <a:cubicBezTo>
                    <a:pt x="44" y="26"/>
                    <a:pt x="50" y="38"/>
                    <a:pt x="50" y="40"/>
                  </a:cubicBezTo>
                  <a:cubicBezTo>
                    <a:pt x="50" y="40"/>
                    <a:pt x="45" y="63"/>
                    <a:pt x="43" y="70"/>
                  </a:cubicBezTo>
                  <a:cubicBezTo>
                    <a:pt x="41" y="78"/>
                    <a:pt x="36" y="97"/>
                    <a:pt x="36" y="97"/>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7" name="任意多边形 16"/>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8" name="任意多边形 17"/>
            <p:cNvSpPr/>
            <p:nvPr/>
          </p:nvSpPr>
          <p:spPr bwMode="auto">
            <a:xfrm>
              <a:off x="4324351" y="3165476"/>
              <a:ext cx="279400" cy="490538"/>
            </a:xfrm>
            <a:custGeom>
              <a:avLst/>
              <a:gdLst>
                <a:gd name="T0" fmla="*/ 168 w 176"/>
                <a:gd name="T1" fmla="*/ 309 h 309"/>
                <a:gd name="T2" fmla="*/ 0 w 176"/>
                <a:gd name="T3" fmla="*/ 4 h 309"/>
                <a:gd name="T4" fmla="*/ 8 w 176"/>
                <a:gd name="T5" fmla="*/ 0 h 309"/>
                <a:gd name="T6" fmla="*/ 176 w 176"/>
                <a:gd name="T7" fmla="*/ 305 h 309"/>
                <a:gd name="T8" fmla="*/ 168 w 176"/>
                <a:gd name="T9" fmla="*/ 309 h 309"/>
              </a:gdLst>
              <a:ahLst/>
              <a:cxnLst>
                <a:cxn ang="0">
                  <a:pos x="T0" y="T1"/>
                </a:cxn>
                <a:cxn ang="0">
                  <a:pos x="T2" y="T3"/>
                </a:cxn>
                <a:cxn ang="0">
                  <a:pos x="T4" y="T5"/>
                </a:cxn>
                <a:cxn ang="0">
                  <a:pos x="T6" y="T7"/>
                </a:cxn>
                <a:cxn ang="0">
                  <a:pos x="T8" y="T9"/>
                </a:cxn>
              </a:cxnLst>
              <a:rect l="0" t="0" r="r" b="b"/>
              <a:pathLst>
                <a:path w="176" h="309">
                  <a:moveTo>
                    <a:pt x="168" y="309"/>
                  </a:moveTo>
                  <a:lnTo>
                    <a:pt x="0" y="4"/>
                  </a:lnTo>
                  <a:lnTo>
                    <a:pt x="8" y="0"/>
                  </a:lnTo>
                  <a:lnTo>
                    <a:pt x="176" y="305"/>
                  </a:lnTo>
                  <a:lnTo>
                    <a:pt x="168" y="309"/>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9" name="任意多边形 18"/>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0" name="任意多边形 19"/>
            <p:cNvSpPr/>
            <p:nvPr/>
          </p:nvSpPr>
          <p:spPr bwMode="auto">
            <a:xfrm>
              <a:off x="4343401" y="3208338"/>
              <a:ext cx="193675" cy="320675"/>
            </a:xfrm>
            <a:custGeom>
              <a:avLst/>
              <a:gdLst>
                <a:gd name="T0" fmla="*/ 5 w 32"/>
                <a:gd name="T1" fmla="*/ 0 h 53"/>
                <a:gd name="T2" fmla="*/ 0 w 32"/>
                <a:gd name="T3" fmla="*/ 2 h 53"/>
                <a:gd name="T4" fmla="*/ 20 w 32"/>
                <a:gd name="T5" fmla="*/ 48 h 53"/>
                <a:gd name="T6" fmla="*/ 29 w 32"/>
                <a:gd name="T7" fmla="*/ 53 h 53"/>
                <a:gd name="T8" fmla="*/ 31 w 32"/>
                <a:gd name="T9" fmla="*/ 52 h 53"/>
                <a:gd name="T10" fmla="*/ 32 w 32"/>
                <a:gd name="T11" fmla="*/ 41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2"/>
                    <a:pt x="0" y="2"/>
                    <a:pt x="0" y="2"/>
                  </a:cubicBezTo>
                  <a:cubicBezTo>
                    <a:pt x="20" y="48"/>
                    <a:pt x="20" y="48"/>
                    <a:pt x="20" y="48"/>
                  </a:cubicBezTo>
                  <a:cubicBezTo>
                    <a:pt x="29" y="53"/>
                    <a:pt x="29" y="53"/>
                    <a:pt x="29" y="53"/>
                  </a:cubicBezTo>
                  <a:cubicBezTo>
                    <a:pt x="30" y="53"/>
                    <a:pt x="31" y="53"/>
                    <a:pt x="31" y="52"/>
                  </a:cubicBezTo>
                  <a:cubicBezTo>
                    <a:pt x="32" y="41"/>
                    <a:pt x="32" y="41"/>
                    <a:pt x="32" y="41"/>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1" name="任意多边形 20"/>
            <p:cNvSpPr/>
            <p:nvPr/>
          </p:nvSpPr>
          <p:spPr bwMode="auto">
            <a:xfrm>
              <a:off x="4319588" y="3182938"/>
              <a:ext cx="84138" cy="85725"/>
            </a:xfrm>
            <a:custGeom>
              <a:avLst/>
              <a:gdLst>
                <a:gd name="T0" fmla="*/ 12 w 14"/>
                <a:gd name="T1" fmla="*/ 4 h 14"/>
                <a:gd name="T2" fmla="*/ 10 w 14"/>
                <a:gd name="T3" fmla="*/ 12 h 14"/>
                <a:gd name="T4" fmla="*/ 2 w 14"/>
                <a:gd name="T5" fmla="*/ 10 h 14"/>
                <a:gd name="T6" fmla="*/ 4 w 14"/>
                <a:gd name="T7" fmla="*/ 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4" y="7"/>
                    <a:pt x="13" y="11"/>
                    <a:pt x="10" y="12"/>
                  </a:cubicBezTo>
                  <a:cubicBezTo>
                    <a:pt x="7" y="14"/>
                    <a:pt x="3" y="13"/>
                    <a:pt x="2" y="10"/>
                  </a:cubicBezTo>
                  <a:cubicBezTo>
                    <a:pt x="0" y="7"/>
                    <a:pt x="1" y="3"/>
                    <a:pt x="4" y="2"/>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2" name="任意多边形 21"/>
            <p:cNvSpPr/>
            <p:nvPr/>
          </p:nvSpPr>
          <p:spPr bwMode="auto">
            <a:xfrm>
              <a:off x="4252913" y="3195638"/>
              <a:ext cx="90488" cy="115888"/>
            </a:xfrm>
            <a:custGeom>
              <a:avLst/>
              <a:gdLst>
                <a:gd name="T0" fmla="*/ 15 w 15"/>
                <a:gd name="T1" fmla="*/ 0 h 19"/>
                <a:gd name="T2" fmla="*/ 12 w 15"/>
                <a:gd name="T3" fmla="*/ 18 h 19"/>
                <a:gd name="T4" fmla="*/ 0 w 15"/>
                <a:gd name="T5" fmla="*/ 8 h 19"/>
                <a:gd name="T6" fmla="*/ 15 w 15"/>
                <a:gd name="T7" fmla="*/ 0 h 19"/>
              </a:gdLst>
              <a:ahLst/>
              <a:cxnLst>
                <a:cxn ang="0">
                  <a:pos x="T0" y="T1"/>
                </a:cxn>
                <a:cxn ang="0">
                  <a:pos x="T2" y="T3"/>
                </a:cxn>
                <a:cxn ang="0">
                  <a:pos x="T4" y="T5"/>
                </a:cxn>
                <a:cxn ang="0">
                  <a:pos x="T6" y="T7"/>
                </a:cxn>
              </a:cxnLst>
              <a:rect l="0" t="0" r="r" b="b"/>
              <a:pathLst>
                <a:path w="15" h="19">
                  <a:moveTo>
                    <a:pt x="15" y="0"/>
                  </a:moveTo>
                  <a:cubicBezTo>
                    <a:pt x="15" y="0"/>
                    <a:pt x="14" y="16"/>
                    <a:pt x="12" y="18"/>
                  </a:cubicBezTo>
                  <a:cubicBezTo>
                    <a:pt x="10" y="19"/>
                    <a:pt x="0" y="8"/>
                    <a:pt x="0" y="8"/>
                  </a:cubicBezTo>
                  <a:lnTo>
                    <a:pt x="15" y="0"/>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3" name="任意多边形 22"/>
            <p:cNvSpPr/>
            <p:nvPr/>
          </p:nvSpPr>
          <p:spPr bwMode="auto">
            <a:xfrm>
              <a:off x="4343401" y="3146426"/>
              <a:ext cx="114300" cy="98425"/>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4" y="16"/>
                    <a:pt x="17" y="15"/>
                  </a:cubicBezTo>
                  <a:cubicBezTo>
                    <a:pt x="19" y="14"/>
                    <a:pt x="15" y="0"/>
                    <a:pt x="15" y="0"/>
                  </a:cubicBezTo>
                  <a:lnTo>
                    <a:pt x="0" y="8"/>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4" name="任意多边形 23"/>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5" name="任意多边形 25"/>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6" name="任意多边形 26"/>
            <p:cNvSpPr/>
            <p:nvPr/>
          </p:nvSpPr>
          <p:spPr bwMode="auto">
            <a:xfrm>
              <a:off x="4464051" y="2649538"/>
              <a:ext cx="103188" cy="103188"/>
            </a:xfrm>
            <a:custGeom>
              <a:avLst/>
              <a:gdLst>
                <a:gd name="T0" fmla="*/ 17 w 17"/>
                <a:gd name="T1" fmla="*/ 11 h 17"/>
                <a:gd name="T2" fmla="*/ 8 w 17"/>
                <a:gd name="T3" fmla="*/ 3 h 17"/>
                <a:gd name="T4" fmla="*/ 6 w 17"/>
                <a:gd name="T5" fmla="*/ 17 h 17"/>
                <a:gd name="T6" fmla="*/ 17 w 17"/>
                <a:gd name="T7" fmla="*/ 11 h 17"/>
              </a:gdLst>
              <a:ahLst/>
              <a:cxnLst>
                <a:cxn ang="0">
                  <a:pos x="T0" y="T1"/>
                </a:cxn>
                <a:cxn ang="0">
                  <a:pos x="T2" y="T3"/>
                </a:cxn>
                <a:cxn ang="0">
                  <a:pos x="T4" y="T5"/>
                </a:cxn>
                <a:cxn ang="0">
                  <a:pos x="T6" y="T7"/>
                </a:cxn>
              </a:cxnLst>
              <a:rect l="0" t="0" r="r" b="b"/>
              <a:pathLst>
                <a:path w="17" h="17">
                  <a:moveTo>
                    <a:pt x="17" y="11"/>
                  </a:moveTo>
                  <a:cubicBezTo>
                    <a:pt x="17" y="11"/>
                    <a:pt x="15" y="0"/>
                    <a:pt x="8" y="3"/>
                  </a:cubicBezTo>
                  <a:cubicBezTo>
                    <a:pt x="0" y="5"/>
                    <a:pt x="6" y="17"/>
                    <a:pt x="6" y="17"/>
                  </a:cubicBezTo>
                  <a:lnTo>
                    <a:pt x="17" y="1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7" name="任意多边形 27"/>
            <p:cNvSpPr/>
            <p:nvPr/>
          </p:nvSpPr>
          <p:spPr bwMode="auto">
            <a:xfrm>
              <a:off x="4470401" y="2698751"/>
              <a:ext cx="127000" cy="96838"/>
            </a:xfrm>
            <a:custGeom>
              <a:avLst/>
              <a:gdLst>
                <a:gd name="T0" fmla="*/ 0 w 80"/>
                <a:gd name="T1" fmla="*/ 34 h 61"/>
                <a:gd name="T2" fmla="*/ 65 w 80"/>
                <a:gd name="T3" fmla="*/ 0 h 61"/>
                <a:gd name="T4" fmla="*/ 80 w 80"/>
                <a:gd name="T5" fmla="*/ 27 h 61"/>
                <a:gd name="T6" fmla="*/ 15 w 80"/>
                <a:gd name="T7" fmla="*/ 61 h 61"/>
                <a:gd name="T8" fmla="*/ 0 w 80"/>
                <a:gd name="T9" fmla="*/ 34 h 61"/>
              </a:gdLst>
              <a:ahLst/>
              <a:cxnLst>
                <a:cxn ang="0">
                  <a:pos x="T0" y="T1"/>
                </a:cxn>
                <a:cxn ang="0">
                  <a:pos x="T2" y="T3"/>
                </a:cxn>
                <a:cxn ang="0">
                  <a:pos x="T4" y="T5"/>
                </a:cxn>
                <a:cxn ang="0">
                  <a:pos x="T6" y="T7"/>
                </a:cxn>
                <a:cxn ang="0">
                  <a:pos x="T8" y="T9"/>
                </a:cxn>
              </a:cxnLst>
              <a:rect l="0" t="0" r="r" b="b"/>
              <a:pathLst>
                <a:path w="80" h="61">
                  <a:moveTo>
                    <a:pt x="0" y="34"/>
                  </a:moveTo>
                  <a:lnTo>
                    <a:pt x="65" y="0"/>
                  </a:lnTo>
                  <a:lnTo>
                    <a:pt x="80" y="27"/>
                  </a:lnTo>
                  <a:lnTo>
                    <a:pt x="15" y="61"/>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8" name="任意多边形 28"/>
            <p:cNvSpPr/>
            <p:nvPr/>
          </p:nvSpPr>
          <p:spPr bwMode="auto">
            <a:xfrm>
              <a:off x="5468938" y="3576638"/>
              <a:ext cx="206375" cy="395288"/>
            </a:xfrm>
            <a:custGeom>
              <a:avLst/>
              <a:gdLst>
                <a:gd name="T0" fmla="*/ 9 w 34"/>
                <a:gd name="T1" fmla="*/ 41 h 65"/>
                <a:gd name="T2" fmla="*/ 22 w 34"/>
                <a:gd name="T3" fmla="*/ 65 h 65"/>
                <a:gd name="T4" fmla="*/ 34 w 34"/>
                <a:gd name="T5" fmla="*/ 62 h 65"/>
                <a:gd name="T6" fmla="*/ 11 w 34"/>
                <a:gd name="T7" fmla="*/ 0 h 65"/>
                <a:gd name="T8" fmla="*/ 3 w 34"/>
                <a:gd name="T9" fmla="*/ 0 h 65"/>
                <a:gd name="T10" fmla="*/ 9 w 34"/>
                <a:gd name="T11" fmla="*/ 41 h 65"/>
              </a:gdLst>
              <a:ahLst/>
              <a:cxnLst>
                <a:cxn ang="0">
                  <a:pos x="T0" y="T1"/>
                </a:cxn>
                <a:cxn ang="0">
                  <a:pos x="T2" y="T3"/>
                </a:cxn>
                <a:cxn ang="0">
                  <a:pos x="T4" y="T5"/>
                </a:cxn>
                <a:cxn ang="0">
                  <a:pos x="T6" y="T7"/>
                </a:cxn>
                <a:cxn ang="0">
                  <a:pos x="T8" y="T9"/>
                </a:cxn>
                <a:cxn ang="0">
                  <a:pos x="T10" y="T11"/>
                </a:cxn>
              </a:cxnLst>
              <a:rect l="0" t="0" r="r" b="b"/>
              <a:pathLst>
                <a:path w="34" h="65">
                  <a:moveTo>
                    <a:pt x="9" y="41"/>
                  </a:moveTo>
                  <a:cubicBezTo>
                    <a:pt x="19" y="57"/>
                    <a:pt x="22" y="65"/>
                    <a:pt x="22" y="65"/>
                  </a:cubicBezTo>
                  <a:cubicBezTo>
                    <a:pt x="34" y="62"/>
                    <a:pt x="34" y="62"/>
                    <a:pt x="34" y="62"/>
                  </a:cubicBezTo>
                  <a:cubicBezTo>
                    <a:pt x="34" y="62"/>
                    <a:pt x="19" y="4"/>
                    <a:pt x="11" y="0"/>
                  </a:cubicBezTo>
                  <a:cubicBezTo>
                    <a:pt x="10" y="0"/>
                    <a:pt x="7" y="0"/>
                    <a:pt x="3" y="0"/>
                  </a:cubicBezTo>
                  <a:cubicBezTo>
                    <a:pt x="0" y="7"/>
                    <a:pt x="3" y="30"/>
                    <a:pt x="9" y="4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9" name="任意多边形 29"/>
            <p:cNvSpPr/>
            <p:nvPr/>
          </p:nvSpPr>
          <p:spPr bwMode="auto">
            <a:xfrm>
              <a:off x="5167313" y="3159126"/>
              <a:ext cx="768350" cy="720725"/>
            </a:xfrm>
            <a:custGeom>
              <a:avLst/>
              <a:gdLst>
                <a:gd name="T0" fmla="*/ 107 w 127"/>
                <a:gd name="T1" fmla="*/ 58 h 119"/>
                <a:gd name="T2" fmla="*/ 98 w 127"/>
                <a:gd name="T3" fmla="*/ 46 h 119"/>
                <a:gd name="T4" fmla="*/ 44 w 127"/>
                <a:gd name="T5" fmla="*/ 15 h 119"/>
                <a:gd name="T6" fmla="*/ 21 w 127"/>
                <a:gd name="T7" fmla="*/ 21 h 119"/>
                <a:gd name="T8" fmla="*/ 4 w 127"/>
                <a:gd name="T9" fmla="*/ 0 h 119"/>
                <a:gd name="T10" fmla="*/ 1 w 127"/>
                <a:gd name="T11" fmla="*/ 27 h 119"/>
                <a:gd name="T12" fmla="*/ 36 w 127"/>
                <a:gd name="T13" fmla="*/ 45 h 119"/>
                <a:gd name="T14" fmla="*/ 43 w 127"/>
                <a:gd name="T15" fmla="*/ 43 h 119"/>
                <a:gd name="T16" fmla="*/ 90 w 127"/>
                <a:gd name="T17" fmla="*/ 62 h 119"/>
                <a:gd name="T18" fmla="*/ 98 w 127"/>
                <a:gd name="T19" fmla="*/ 90 h 119"/>
                <a:gd name="T20" fmla="*/ 113 w 127"/>
                <a:gd name="T21" fmla="*/ 119 h 119"/>
                <a:gd name="T22" fmla="*/ 127 w 127"/>
                <a:gd name="T23" fmla="*/ 118 h 119"/>
                <a:gd name="T24" fmla="*/ 107 w 127"/>
                <a:gd name="T2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9">
                  <a:moveTo>
                    <a:pt x="107" y="58"/>
                  </a:moveTo>
                  <a:cubicBezTo>
                    <a:pt x="105" y="54"/>
                    <a:pt x="102" y="49"/>
                    <a:pt x="98" y="46"/>
                  </a:cubicBezTo>
                  <a:cubicBezTo>
                    <a:pt x="44" y="15"/>
                    <a:pt x="44" y="15"/>
                    <a:pt x="44" y="15"/>
                  </a:cubicBezTo>
                  <a:cubicBezTo>
                    <a:pt x="21" y="21"/>
                    <a:pt x="21" y="21"/>
                    <a:pt x="21" y="21"/>
                  </a:cubicBezTo>
                  <a:cubicBezTo>
                    <a:pt x="4" y="0"/>
                    <a:pt x="4" y="0"/>
                    <a:pt x="4" y="0"/>
                  </a:cubicBezTo>
                  <a:cubicBezTo>
                    <a:pt x="0" y="6"/>
                    <a:pt x="1" y="25"/>
                    <a:pt x="1" y="27"/>
                  </a:cubicBezTo>
                  <a:cubicBezTo>
                    <a:pt x="1" y="27"/>
                    <a:pt x="35" y="54"/>
                    <a:pt x="36" y="45"/>
                  </a:cubicBezTo>
                  <a:cubicBezTo>
                    <a:pt x="37" y="42"/>
                    <a:pt x="41" y="42"/>
                    <a:pt x="43" y="43"/>
                  </a:cubicBezTo>
                  <a:cubicBezTo>
                    <a:pt x="90" y="62"/>
                    <a:pt x="90" y="62"/>
                    <a:pt x="90" y="62"/>
                  </a:cubicBezTo>
                  <a:cubicBezTo>
                    <a:pt x="90" y="62"/>
                    <a:pt x="92" y="80"/>
                    <a:pt x="98" y="90"/>
                  </a:cubicBezTo>
                  <a:cubicBezTo>
                    <a:pt x="107" y="107"/>
                    <a:pt x="113" y="119"/>
                    <a:pt x="113" y="119"/>
                  </a:cubicBezTo>
                  <a:cubicBezTo>
                    <a:pt x="127" y="118"/>
                    <a:pt x="127" y="118"/>
                    <a:pt x="127" y="118"/>
                  </a:cubicBezTo>
                  <a:lnTo>
                    <a:pt x="107" y="58"/>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任意多边形 30"/>
            <p:cNvSpPr/>
            <p:nvPr/>
          </p:nvSpPr>
          <p:spPr bwMode="auto">
            <a:xfrm>
              <a:off x="5851526" y="3856038"/>
              <a:ext cx="193675" cy="73025"/>
            </a:xfrm>
            <a:custGeom>
              <a:avLst/>
              <a:gdLst>
                <a:gd name="T0" fmla="*/ 0 w 32"/>
                <a:gd name="T1" fmla="*/ 3 h 12"/>
                <a:gd name="T2" fmla="*/ 1 w 32"/>
                <a:gd name="T3" fmla="*/ 12 h 12"/>
                <a:gd name="T4" fmla="*/ 31 w 32"/>
                <a:gd name="T5" fmla="*/ 7 h 12"/>
                <a:gd name="T6" fmla="*/ 21 w 32"/>
                <a:gd name="T7" fmla="*/ 0 h 12"/>
                <a:gd name="T8" fmla="*/ 0 w 32"/>
                <a:gd name="T9" fmla="*/ 3 h 12"/>
              </a:gdLst>
              <a:ahLst/>
              <a:cxnLst>
                <a:cxn ang="0">
                  <a:pos x="T0" y="T1"/>
                </a:cxn>
                <a:cxn ang="0">
                  <a:pos x="T2" y="T3"/>
                </a:cxn>
                <a:cxn ang="0">
                  <a:pos x="T4" y="T5"/>
                </a:cxn>
                <a:cxn ang="0">
                  <a:pos x="T6" y="T7"/>
                </a:cxn>
                <a:cxn ang="0">
                  <a:pos x="T8" y="T9"/>
                </a:cxn>
              </a:cxnLst>
              <a:rect l="0" t="0" r="r" b="b"/>
              <a:pathLst>
                <a:path w="32" h="12">
                  <a:moveTo>
                    <a:pt x="0" y="3"/>
                  </a:moveTo>
                  <a:cubicBezTo>
                    <a:pt x="1" y="12"/>
                    <a:pt x="1" y="12"/>
                    <a:pt x="1" y="12"/>
                  </a:cubicBezTo>
                  <a:cubicBezTo>
                    <a:pt x="31" y="7"/>
                    <a:pt x="31" y="7"/>
                    <a:pt x="31" y="7"/>
                  </a:cubicBezTo>
                  <a:cubicBezTo>
                    <a:pt x="31" y="7"/>
                    <a:pt x="32" y="0"/>
                    <a:pt x="21" y="0"/>
                  </a:cubicBezTo>
                  <a:cubicBezTo>
                    <a:pt x="11" y="0"/>
                    <a:pt x="0" y="3"/>
                    <a:pt x="0" y="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任意多边形 31"/>
            <p:cNvSpPr/>
            <p:nvPr/>
          </p:nvSpPr>
          <p:spPr bwMode="auto">
            <a:xfrm>
              <a:off x="4518026" y="2638426"/>
              <a:ext cx="98425" cy="96838"/>
            </a:xfrm>
            <a:custGeom>
              <a:avLst/>
              <a:gdLst>
                <a:gd name="T0" fmla="*/ 16 w 16"/>
                <a:gd name="T1" fmla="*/ 10 h 16"/>
                <a:gd name="T2" fmla="*/ 7 w 16"/>
                <a:gd name="T3" fmla="*/ 2 h 16"/>
                <a:gd name="T4" fmla="*/ 5 w 16"/>
                <a:gd name="T5" fmla="*/ 16 h 16"/>
                <a:gd name="T6" fmla="*/ 16 w 16"/>
                <a:gd name="T7" fmla="*/ 10 h 16"/>
              </a:gdLst>
              <a:ahLst/>
              <a:cxnLst>
                <a:cxn ang="0">
                  <a:pos x="T0" y="T1"/>
                </a:cxn>
                <a:cxn ang="0">
                  <a:pos x="T2" y="T3"/>
                </a:cxn>
                <a:cxn ang="0">
                  <a:pos x="T4" y="T5"/>
                </a:cxn>
                <a:cxn ang="0">
                  <a:pos x="T6" y="T7"/>
                </a:cxn>
              </a:cxnLst>
              <a:rect l="0" t="0" r="r" b="b"/>
              <a:pathLst>
                <a:path w="16" h="16">
                  <a:moveTo>
                    <a:pt x="16" y="10"/>
                  </a:moveTo>
                  <a:cubicBezTo>
                    <a:pt x="16" y="10"/>
                    <a:pt x="14" y="0"/>
                    <a:pt x="7" y="2"/>
                  </a:cubicBezTo>
                  <a:cubicBezTo>
                    <a:pt x="0" y="4"/>
                    <a:pt x="5" y="16"/>
                    <a:pt x="5" y="16"/>
                  </a:cubicBezTo>
                  <a:lnTo>
                    <a:pt x="16"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任意多边形 32"/>
            <p:cNvSpPr/>
            <p:nvPr/>
          </p:nvSpPr>
          <p:spPr bwMode="auto">
            <a:xfrm>
              <a:off x="5595938" y="3946526"/>
              <a:ext cx="200025" cy="73025"/>
            </a:xfrm>
            <a:custGeom>
              <a:avLst/>
              <a:gdLst>
                <a:gd name="T0" fmla="*/ 0 w 33"/>
                <a:gd name="T1" fmla="*/ 2 h 12"/>
                <a:gd name="T2" fmla="*/ 2 w 33"/>
                <a:gd name="T3" fmla="*/ 12 h 12"/>
                <a:gd name="T4" fmla="*/ 32 w 33"/>
                <a:gd name="T5" fmla="*/ 7 h 12"/>
                <a:gd name="T6" fmla="*/ 22 w 33"/>
                <a:gd name="T7" fmla="*/ 0 h 12"/>
                <a:gd name="T8" fmla="*/ 0 w 33"/>
                <a:gd name="T9" fmla="*/ 2 h 12"/>
              </a:gdLst>
              <a:ahLst/>
              <a:cxnLst>
                <a:cxn ang="0">
                  <a:pos x="T0" y="T1"/>
                </a:cxn>
                <a:cxn ang="0">
                  <a:pos x="T2" y="T3"/>
                </a:cxn>
                <a:cxn ang="0">
                  <a:pos x="T4" y="T5"/>
                </a:cxn>
                <a:cxn ang="0">
                  <a:pos x="T6" y="T7"/>
                </a:cxn>
                <a:cxn ang="0">
                  <a:pos x="T8" y="T9"/>
                </a:cxn>
              </a:cxnLst>
              <a:rect l="0" t="0" r="r" b="b"/>
              <a:pathLst>
                <a:path w="33" h="12">
                  <a:moveTo>
                    <a:pt x="0" y="2"/>
                  </a:moveTo>
                  <a:cubicBezTo>
                    <a:pt x="2" y="12"/>
                    <a:pt x="2" y="12"/>
                    <a:pt x="2" y="12"/>
                  </a:cubicBezTo>
                  <a:cubicBezTo>
                    <a:pt x="32" y="7"/>
                    <a:pt x="32" y="7"/>
                    <a:pt x="32" y="7"/>
                  </a:cubicBezTo>
                  <a:cubicBezTo>
                    <a:pt x="32" y="7"/>
                    <a:pt x="33" y="0"/>
                    <a:pt x="22" y="0"/>
                  </a:cubicBezTo>
                  <a:cubicBezTo>
                    <a:pt x="12" y="0"/>
                    <a:pt x="0" y="2"/>
                    <a:pt x="0" y="2"/>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 name="任意多边形 33"/>
            <p:cNvSpPr/>
            <p:nvPr/>
          </p:nvSpPr>
          <p:spPr bwMode="auto">
            <a:xfrm>
              <a:off x="4549776" y="2698751"/>
              <a:ext cx="617538" cy="479425"/>
            </a:xfrm>
            <a:custGeom>
              <a:avLst/>
              <a:gdLst>
                <a:gd name="T0" fmla="*/ 86 w 102"/>
                <a:gd name="T1" fmla="*/ 79 h 79"/>
                <a:gd name="T2" fmla="*/ 81 w 102"/>
                <a:gd name="T3" fmla="*/ 48 h 79"/>
                <a:gd name="T4" fmla="*/ 40 w 102"/>
                <a:gd name="T5" fmla="*/ 35 h 79"/>
                <a:gd name="T6" fmla="*/ 12 w 102"/>
                <a:gd name="T7" fmla="*/ 0 h 79"/>
                <a:gd name="T8" fmla="*/ 0 w 102"/>
                <a:gd name="T9" fmla="*/ 6 h 79"/>
                <a:gd name="T10" fmla="*/ 23 w 102"/>
                <a:gd name="T11" fmla="*/ 45 h 79"/>
                <a:gd name="T12" fmla="*/ 28 w 102"/>
                <a:gd name="T13" fmla="*/ 50 h 79"/>
                <a:gd name="T14" fmla="*/ 60 w 102"/>
                <a:gd name="T15" fmla="*/ 66 h 79"/>
                <a:gd name="T16" fmla="*/ 86 w 102"/>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79">
                  <a:moveTo>
                    <a:pt x="86" y="79"/>
                  </a:moveTo>
                  <a:cubicBezTo>
                    <a:pt x="91" y="64"/>
                    <a:pt x="102" y="57"/>
                    <a:pt x="81" y="48"/>
                  </a:cubicBezTo>
                  <a:cubicBezTo>
                    <a:pt x="64" y="40"/>
                    <a:pt x="43" y="38"/>
                    <a:pt x="40" y="35"/>
                  </a:cubicBezTo>
                  <a:cubicBezTo>
                    <a:pt x="36" y="32"/>
                    <a:pt x="12" y="0"/>
                    <a:pt x="12" y="0"/>
                  </a:cubicBezTo>
                  <a:cubicBezTo>
                    <a:pt x="0" y="6"/>
                    <a:pt x="0" y="6"/>
                    <a:pt x="0" y="6"/>
                  </a:cubicBezTo>
                  <a:cubicBezTo>
                    <a:pt x="23" y="45"/>
                    <a:pt x="23" y="45"/>
                    <a:pt x="23" y="45"/>
                  </a:cubicBezTo>
                  <a:cubicBezTo>
                    <a:pt x="25" y="48"/>
                    <a:pt x="26" y="49"/>
                    <a:pt x="28" y="50"/>
                  </a:cubicBezTo>
                  <a:cubicBezTo>
                    <a:pt x="60" y="66"/>
                    <a:pt x="60" y="66"/>
                    <a:pt x="60" y="66"/>
                  </a:cubicBezTo>
                  <a:lnTo>
                    <a:pt x="86" y="79"/>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4" name="任意多边形 34"/>
            <p:cNvSpPr/>
            <p:nvPr/>
          </p:nvSpPr>
          <p:spPr bwMode="auto">
            <a:xfrm>
              <a:off x="4530726" y="2668588"/>
              <a:ext cx="120650" cy="96838"/>
            </a:xfrm>
            <a:custGeom>
              <a:avLst/>
              <a:gdLst>
                <a:gd name="T0" fmla="*/ 0 w 76"/>
                <a:gd name="T1" fmla="*/ 34 h 61"/>
                <a:gd name="T2" fmla="*/ 65 w 76"/>
                <a:gd name="T3" fmla="*/ 0 h 61"/>
                <a:gd name="T4" fmla="*/ 76 w 76"/>
                <a:gd name="T5" fmla="*/ 27 h 61"/>
                <a:gd name="T6" fmla="*/ 12 w 76"/>
                <a:gd name="T7" fmla="*/ 61 h 61"/>
                <a:gd name="T8" fmla="*/ 0 w 76"/>
                <a:gd name="T9" fmla="*/ 34 h 61"/>
              </a:gdLst>
              <a:ahLst/>
              <a:cxnLst>
                <a:cxn ang="0">
                  <a:pos x="T0" y="T1"/>
                </a:cxn>
                <a:cxn ang="0">
                  <a:pos x="T2" y="T3"/>
                </a:cxn>
                <a:cxn ang="0">
                  <a:pos x="T4" y="T5"/>
                </a:cxn>
                <a:cxn ang="0">
                  <a:pos x="T6" y="T7"/>
                </a:cxn>
                <a:cxn ang="0">
                  <a:pos x="T8" y="T9"/>
                </a:cxn>
              </a:cxnLst>
              <a:rect l="0" t="0" r="r" b="b"/>
              <a:pathLst>
                <a:path w="76" h="61">
                  <a:moveTo>
                    <a:pt x="0" y="34"/>
                  </a:moveTo>
                  <a:lnTo>
                    <a:pt x="65" y="0"/>
                  </a:lnTo>
                  <a:lnTo>
                    <a:pt x="76" y="27"/>
                  </a:lnTo>
                  <a:lnTo>
                    <a:pt x="12" y="61"/>
                  </a:lnTo>
                  <a:lnTo>
                    <a:pt x="0" y="34"/>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5" name="任意多边形 35"/>
            <p:cNvSpPr/>
            <p:nvPr/>
          </p:nvSpPr>
          <p:spPr bwMode="auto">
            <a:xfrm>
              <a:off x="5172076" y="2286001"/>
              <a:ext cx="109538" cy="96838"/>
            </a:xfrm>
            <a:custGeom>
              <a:avLst/>
              <a:gdLst>
                <a:gd name="T0" fmla="*/ 7 w 18"/>
                <a:gd name="T1" fmla="*/ 16 h 16"/>
                <a:gd name="T2" fmla="*/ 6 w 18"/>
                <a:gd name="T3" fmla="*/ 4 h 16"/>
                <a:gd name="T4" fmla="*/ 18 w 18"/>
                <a:gd name="T5" fmla="*/ 11 h 16"/>
                <a:gd name="T6" fmla="*/ 7 w 18"/>
                <a:gd name="T7" fmla="*/ 16 h 16"/>
              </a:gdLst>
              <a:ahLst/>
              <a:cxnLst>
                <a:cxn ang="0">
                  <a:pos x="T0" y="T1"/>
                </a:cxn>
                <a:cxn ang="0">
                  <a:pos x="T2" y="T3"/>
                </a:cxn>
                <a:cxn ang="0">
                  <a:pos x="T4" y="T5"/>
                </a:cxn>
                <a:cxn ang="0">
                  <a:pos x="T6" y="T7"/>
                </a:cxn>
              </a:cxnLst>
              <a:rect l="0" t="0" r="r" b="b"/>
              <a:pathLst>
                <a:path w="18" h="16">
                  <a:moveTo>
                    <a:pt x="7" y="16"/>
                  </a:moveTo>
                  <a:cubicBezTo>
                    <a:pt x="7" y="16"/>
                    <a:pt x="0" y="9"/>
                    <a:pt x="6" y="4"/>
                  </a:cubicBezTo>
                  <a:cubicBezTo>
                    <a:pt x="12" y="0"/>
                    <a:pt x="18" y="11"/>
                    <a:pt x="18" y="11"/>
                  </a:cubicBezTo>
                  <a:lnTo>
                    <a:pt x="7" y="16"/>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6" name="任意多边形 36"/>
            <p:cNvSpPr/>
            <p:nvPr/>
          </p:nvSpPr>
          <p:spPr bwMode="auto">
            <a:xfrm>
              <a:off x="5184776" y="2352676"/>
              <a:ext cx="217488" cy="685800"/>
            </a:xfrm>
            <a:custGeom>
              <a:avLst/>
              <a:gdLst>
                <a:gd name="T0" fmla="*/ 27 w 36"/>
                <a:gd name="T1" fmla="*/ 112 h 113"/>
                <a:gd name="T2" fmla="*/ 4 w 36"/>
                <a:gd name="T3" fmla="*/ 91 h 113"/>
                <a:gd name="T4" fmla="*/ 17 w 36"/>
                <a:gd name="T5" fmla="*/ 49 h 113"/>
                <a:gd name="T6" fmla="*/ 4 w 36"/>
                <a:gd name="T7" fmla="*/ 6 h 113"/>
                <a:gd name="T8" fmla="*/ 16 w 36"/>
                <a:gd name="T9" fmla="*/ 0 h 113"/>
                <a:gd name="T10" fmla="*/ 35 w 36"/>
                <a:gd name="T11" fmla="*/ 41 h 113"/>
                <a:gd name="T12" fmla="*/ 36 w 36"/>
                <a:gd name="T13" fmla="*/ 48 h 113"/>
                <a:gd name="T14" fmla="*/ 31 w 36"/>
                <a:gd name="T15" fmla="*/ 84 h 113"/>
                <a:gd name="T16" fmla="*/ 27 w 36"/>
                <a:gd name="T17"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3">
                  <a:moveTo>
                    <a:pt x="27" y="112"/>
                  </a:moveTo>
                  <a:cubicBezTo>
                    <a:pt x="12" y="108"/>
                    <a:pt x="0" y="113"/>
                    <a:pt x="4" y="91"/>
                  </a:cubicBezTo>
                  <a:cubicBezTo>
                    <a:pt x="7" y="72"/>
                    <a:pt x="18" y="54"/>
                    <a:pt x="17" y="49"/>
                  </a:cubicBezTo>
                  <a:cubicBezTo>
                    <a:pt x="17" y="44"/>
                    <a:pt x="4" y="6"/>
                    <a:pt x="4" y="6"/>
                  </a:cubicBezTo>
                  <a:cubicBezTo>
                    <a:pt x="16" y="0"/>
                    <a:pt x="16" y="0"/>
                    <a:pt x="16" y="0"/>
                  </a:cubicBezTo>
                  <a:cubicBezTo>
                    <a:pt x="35" y="41"/>
                    <a:pt x="35" y="41"/>
                    <a:pt x="35" y="41"/>
                  </a:cubicBezTo>
                  <a:cubicBezTo>
                    <a:pt x="36" y="44"/>
                    <a:pt x="36" y="46"/>
                    <a:pt x="36" y="48"/>
                  </a:cubicBezTo>
                  <a:cubicBezTo>
                    <a:pt x="31" y="84"/>
                    <a:pt x="31" y="84"/>
                    <a:pt x="31" y="84"/>
                  </a:cubicBezTo>
                  <a:lnTo>
                    <a:pt x="27" y="112"/>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7" name="任意多边形 37"/>
            <p:cNvSpPr/>
            <p:nvPr/>
          </p:nvSpPr>
          <p:spPr bwMode="auto">
            <a:xfrm>
              <a:off x="5184776" y="2328863"/>
              <a:ext cx="120650" cy="96838"/>
            </a:xfrm>
            <a:custGeom>
              <a:avLst/>
              <a:gdLst>
                <a:gd name="T0" fmla="*/ 65 w 76"/>
                <a:gd name="T1" fmla="*/ 0 h 61"/>
                <a:gd name="T2" fmla="*/ 0 w 76"/>
                <a:gd name="T3" fmla="*/ 34 h 61"/>
                <a:gd name="T4" fmla="*/ 15 w 76"/>
                <a:gd name="T5" fmla="*/ 61 h 61"/>
                <a:gd name="T6" fmla="*/ 76 w 76"/>
                <a:gd name="T7" fmla="*/ 27 h 61"/>
                <a:gd name="T8" fmla="*/ 65 w 76"/>
                <a:gd name="T9" fmla="*/ 0 h 61"/>
              </a:gdLst>
              <a:ahLst/>
              <a:cxnLst>
                <a:cxn ang="0">
                  <a:pos x="T0" y="T1"/>
                </a:cxn>
                <a:cxn ang="0">
                  <a:pos x="T2" y="T3"/>
                </a:cxn>
                <a:cxn ang="0">
                  <a:pos x="T4" y="T5"/>
                </a:cxn>
                <a:cxn ang="0">
                  <a:pos x="T6" y="T7"/>
                </a:cxn>
                <a:cxn ang="0">
                  <a:pos x="T8" y="T9"/>
                </a:cxn>
              </a:cxnLst>
              <a:rect l="0" t="0" r="r" b="b"/>
              <a:pathLst>
                <a:path w="76" h="61">
                  <a:moveTo>
                    <a:pt x="65" y="0"/>
                  </a:moveTo>
                  <a:lnTo>
                    <a:pt x="0" y="34"/>
                  </a:lnTo>
                  <a:lnTo>
                    <a:pt x="15" y="61"/>
                  </a:lnTo>
                  <a:lnTo>
                    <a:pt x="76" y="27"/>
                  </a:lnTo>
                  <a:lnTo>
                    <a:pt x="65" y="0"/>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8" name="任意多边形 38"/>
            <p:cNvSpPr/>
            <p:nvPr/>
          </p:nvSpPr>
          <p:spPr bwMode="auto">
            <a:xfrm>
              <a:off x="5172076" y="3244851"/>
              <a:ext cx="673100" cy="484188"/>
            </a:xfrm>
            <a:custGeom>
              <a:avLst/>
              <a:gdLst>
                <a:gd name="T0" fmla="*/ 49 w 111"/>
                <a:gd name="T1" fmla="*/ 0 h 80"/>
                <a:gd name="T2" fmla="*/ 0 w 111"/>
                <a:gd name="T3" fmla="*/ 13 h 80"/>
                <a:gd name="T4" fmla="*/ 6 w 111"/>
                <a:gd name="T5" fmla="*/ 39 h 80"/>
                <a:gd name="T6" fmla="*/ 35 w 111"/>
                <a:gd name="T7" fmla="*/ 55 h 80"/>
                <a:gd name="T8" fmla="*/ 43 w 111"/>
                <a:gd name="T9" fmla="*/ 78 h 80"/>
                <a:gd name="T10" fmla="*/ 107 w 111"/>
                <a:gd name="T11" fmla="*/ 40 h 80"/>
                <a:gd name="T12" fmla="*/ 95 w 111"/>
                <a:gd name="T13" fmla="*/ 17 h 80"/>
                <a:gd name="T14" fmla="*/ 60 w 111"/>
                <a:gd name="T15" fmla="*/ 8 h 80"/>
                <a:gd name="T16" fmla="*/ 4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0">
                  <a:moveTo>
                    <a:pt x="49" y="0"/>
                  </a:moveTo>
                  <a:cubicBezTo>
                    <a:pt x="0" y="13"/>
                    <a:pt x="0" y="13"/>
                    <a:pt x="0" y="13"/>
                  </a:cubicBezTo>
                  <a:cubicBezTo>
                    <a:pt x="0" y="13"/>
                    <a:pt x="2" y="29"/>
                    <a:pt x="6" y="39"/>
                  </a:cubicBezTo>
                  <a:cubicBezTo>
                    <a:pt x="14" y="56"/>
                    <a:pt x="29" y="49"/>
                    <a:pt x="35" y="55"/>
                  </a:cubicBezTo>
                  <a:cubicBezTo>
                    <a:pt x="44" y="62"/>
                    <a:pt x="37" y="80"/>
                    <a:pt x="43" y="78"/>
                  </a:cubicBezTo>
                  <a:cubicBezTo>
                    <a:pt x="53" y="75"/>
                    <a:pt x="92" y="49"/>
                    <a:pt x="107" y="40"/>
                  </a:cubicBezTo>
                  <a:cubicBezTo>
                    <a:pt x="111" y="38"/>
                    <a:pt x="103" y="19"/>
                    <a:pt x="95" y="17"/>
                  </a:cubicBezTo>
                  <a:cubicBezTo>
                    <a:pt x="79" y="14"/>
                    <a:pt x="74" y="16"/>
                    <a:pt x="60" y="8"/>
                  </a:cubicBezTo>
                  <a:cubicBezTo>
                    <a:pt x="53" y="3"/>
                    <a:pt x="49" y="0"/>
                    <a:pt x="49" y="0"/>
                  </a:cubicBezTo>
                  <a:close/>
                </a:path>
              </a:pathLst>
            </a:custGeom>
            <a:solidFill>
              <a:srgbClr val="34B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9" name="任意多边形 39"/>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0" name="任意多边形 40"/>
            <p:cNvSpPr/>
            <p:nvPr/>
          </p:nvSpPr>
          <p:spPr bwMode="auto">
            <a:xfrm>
              <a:off x="5141913" y="2952751"/>
              <a:ext cx="242888" cy="455613"/>
            </a:xfrm>
            <a:custGeom>
              <a:avLst/>
              <a:gdLst>
                <a:gd name="T0" fmla="*/ 145 w 153"/>
                <a:gd name="T1" fmla="*/ 287 h 287"/>
                <a:gd name="T2" fmla="*/ 0 w 153"/>
                <a:gd name="T3" fmla="*/ 4 h 287"/>
                <a:gd name="T4" fmla="*/ 8 w 153"/>
                <a:gd name="T5" fmla="*/ 0 h 287"/>
                <a:gd name="T6" fmla="*/ 153 w 153"/>
                <a:gd name="T7" fmla="*/ 283 h 287"/>
                <a:gd name="T8" fmla="*/ 145 w 153"/>
                <a:gd name="T9" fmla="*/ 287 h 287"/>
              </a:gdLst>
              <a:ahLst/>
              <a:cxnLst>
                <a:cxn ang="0">
                  <a:pos x="T0" y="T1"/>
                </a:cxn>
                <a:cxn ang="0">
                  <a:pos x="T2" y="T3"/>
                </a:cxn>
                <a:cxn ang="0">
                  <a:pos x="T4" y="T5"/>
                </a:cxn>
                <a:cxn ang="0">
                  <a:pos x="T6" y="T7"/>
                </a:cxn>
                <a:cxn ang="0">
                  <a:pos x="T8" y="T9"/>
                </a:cxn>
              </a:cxnLst>
              <a:rect l="0" t="0" r="r" b="b"/>
              <a:pathLst>
                <a:path w="153" h="287">
                  <a:moveTo>
                    <a:pt x="145" y="287"/>
                  </a:moveTo>
                  <a:lnTo>
                    <a:pt x="0" y="4"/>
                  </a:lnTo>
                  <a:lnTo>
                    <a:pt x="8" y="0"/>
                  </a:lnTo>
                  <a:lnTo>
                    <a:pt x="153" y="283"/>
                  </a:lnTo>
                  <a:lnTo>
                    <a:pt x="145" y="287"/>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1" name="任意多边形 41"/>
            <p:cNvSpPr/>
            <p:nvPr/>
          </p:nvSpPr>
          <p:spPr bwMode="auto">
            <a:xfrm>
              <a:off x="5021263" y="2819401"/>
              <a:ext cx="217488" cy="219075"/>
            </a:xfrm>
            <a:custGeom>
              <a:avLst/>
              <a:gdLst>
                <a:gd name="T0" fmla="*/ 3 w 36"/>
                <a:gd name="T1" fmla="*/ 24 h 36"/>
                <a:gd name="T2" fmla="*/ 24 w 36"/>
                <a:gd name="T3" fmla="*/ 33 h 36"/>
                <a:gd name="T4" fmla="*/ 33 w 36"/>
                <a:gd name="T5" fmla="*/ 12 h 36"/>
                <a:gd name="T6" fmla="*/ 12 w 36"/>
                <a:gd name="T7" fmla="*/ 3 h 36"/>
                <a:gd name="T8" fmla="*/ 3 w 36"/>
                <a:gd name="T9" fmla="*/ 24 h 36"/>
              </a:gdLst>
              <a:ahLst/>
              <a:cxnLst>
                <a:cxn ang="0">
                  <a:pos x="T0" y="T1"/>
                </a:cxn>
                <a:cxn ang="0">
                  <a:pos x="T2" y="T3"/>
                </a:cxn>
                <a:cxn ang="0">
                  <a:pos x="T4" y="T5"/>
                </a:cxn>
                <a:cxn ang="0">
                  <a:pos x="T6" y="T7"/>
                </a:cxn>
                <a:cxn ang="0">
                  <a:pos x="T8" y="T9"/>
                </a:cxn>
              </a:cxnLst>
              <a:rect l="0" t="0" r="r" b="b"/>
              <a:pathLst>
                <a:path w="36" h="36">
                  <a:moveTo>
                    <a:pt x="3" y="24"/>
                  </a:moveTo>
                  <a:cubicBezTo>
                    <a:pt x="6" y="32"/>
                    <a:pt x="16" y="36"/>
                    <a:pt x="24" y="33"/>
                  </a:cubicBezTo>
                  <a:cubicBezTo>
                    <a:pt x="32" y="30"/>
                    <a:pt x="36" y="20"/>
                    <a:pt x="33" y="12"/>
                  </a:cubicBezTo>
                  <a:cubicBezTo>
                    <a:pt x="29" y="4"/>
                    <a:pt x="20" y="0"/>
                    <a:pt x="12" y="3"/>
                  </a:cubicBezTo>
                  <a:cubicBezTo>
                    <a:pt x="4" y="7"/>
                    <a:pt x="0" y="16"/>
                    <a:pt x="3" y="24"/>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2" name="任意多边形 42"/>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任意多边形 43"/>
            <p:cNvSpPr/>
            <p:nvPr/>
          </p:nvSpPr>
          <p:spPr bwMode="auto">
            <a:xfrm>
              <a:off x="5027613" y="2832101"/>
              <a:ext cx="157163" cy="146050"/>
            </a:xfrm>
            <a:custGeom>
              <a:avLst/>
              <a:gdLst>
                <a:gd name="T0" fmla="*/ 0 w 99"/>
                <a:gd name="T1" fmla="*/ 0 h 92"/>
                <a:gd name="T2" fmla="*/ 68 w 99"/>
                <a:gd name="T3" fmla="*/ 0 h 92"/>
                <a:gd name="T4" fmla="*/ 99 w 99"/>
                <a:gd name="T5" fmla="*/ 61 h 92"/>
                <a:gd name="T6" fmla="*/ 42 w 99"/>
                <a:gd name="T7" fmla="*/ 92 h 92"/>
                <a:gd name="T8" fmla="*/ 0 w 99"/>
                <a:gd name="T9" fmla="*/ 0 h 92"/>
              </a:gdLst>
              <a:ahLst/>
              <a:cxnLst>
                <a:cxn ang="0">
                  <a:pos x="T0" y="T1"/>
                </a:cxn>
                <a:cxn ang="0">
                  <a:pos x="T2" y="T3"/>
                </a:cxn>
                <a:cxn ang="0">
                  <a:pos x="T4" y="T5"/>
                </a:cxn>
                <a:cxn ang="0">
                  <a:pos x="T6" y="T7"/>
                </a:cxn>
                <a:cxn ang="0">
                  <a:pos x="T8" y="T9"/>
                </a:cxn>
              </a:cxnLst>
              <a:rect l="0" t="0" r="r" b="b"/>
              <a:pathLst>
                <a:path w="99" h="92">
                  <a:moveTo>
                    <a:pt x="0" y="0"/>
                  </a:moveTo>
                  <a:lnTo>
                    <a:pt x="68" y="0"/>
                  </a:lnTo>
                  <a:lnTo>
                    <a:pt x="99" y="61"/>
                  </a:lnTo>
                  <a:lnTo>
                    <a:pt x="42" y="92"/>
                  </a:lnTo>
                  <a:lnTo>
                    <a:pt x="0" y="0"/>
                  </a:ln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任意多边形 44"/>
            <p:cNvSpPr/>
            <p:nvPr/>
          </p:nvSpPr>
          <p:spPr bwMode="auto">
            <a:xfrm>
              <a:off x="4937126" y="2662238"/>
              <a:ext cx="230188" cy="236538"/>
            </a:xfrm>
            <a:custGeom>
              <a:avLst/>
              <a:gdLst>
                <a:gd name="T0" fmla="*/ 31 w 38"/>
                <a:gd name="T1" fmla="*/ 10 h 39"/>
                <a:gd name="T2" fmla="*/ 31 w 38"/>
                <a:gd name="T3" fmla="*/ 35 h 39"/>
                <a:gd name="T4" fmla="*/ 4 w 38"/>
                <a:gd name="T5" fmla="*/ 25 h 39"/>
                <a:gd name="T6" fmla="*/ 10 w 38"/>
                <a:gd name="T7" fmla="*/ 4 h 39"/>
                <a:gd name="T8" fmla="*/ 31 w 38"/>
                <a:gd name="T9" fmla="*/ 10 h 39"/>
              </a:gdLst>
              <a:ahLst/>
              <a:cxnLst>
                <a:cxn ang="0">
                  <a:pos x="T0" y="T1"/>
                </a:cxn>
                <a:cxn ang="0">
                  <a:pos x="T2" y="T3"/>
                </a:cxn>
                <a:cxn ang="0">
                  <a:pos x="T4" y="T5"/>
                </a:cxn>
                <a:cxn ang="0">
                  <a:pos x="T6" y="T7"/>
                </a:cxn>
                <a:cxn ang="0">
                  <a:pos x="T8" y="T9"/>
                </a:cxn>
              </a:cxnLst>
              <a:rect l="0" t="0" r="r" b="b"/>
              <a:pathLst>
                <a:path w="38" h="39">
                  <a:moveTo>
                    <a:pt x="31" y="10"/>
                  </a:moveTo>
                  <a:cubicBezTo>
                    <a:pt x="35" y="18"/>
                    <a:pt x="38" y="31"/>
                    <a:pt x="31" y="35"/>
                  </a:cubicBezTo>
                  <a:cubicBezTo>
                    <a:pt x="23" y="39"/>
                    <a:pt x="8" y="33"/>
                    <a:pt x="4" y="25"/>
                  </a:cubicBezTo>
                  <a:cubicBezTo>
                    <a:pt x="0" y="17"/>
                    <a:pt x="3" y="8"/>
                    <a:pt x="10" y="4"/>
                  </a:cubicBezTo>
                  <a:cubicBezTo>
                    <a:pt x="18" y="0"/>
                    <a:pt x="27" y="3"/>
                    <a:pt x="31" y="10"/>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任意多边形 45"/>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任意多边形 47"/>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任意多边形 48"/>
            <p:cNvSpPr/>
            <p:nvPr/>
          </p:nvSpPr>
          <p:spPr bwMode="auto">
            <a:xfrm>
              <a:off x="4845051" y="3875088"/>
              <a:ext cx="339725" cy="357188"/>
            </a:xfrm>
            <a:custGeom>
              <a:avLst/>
              <a:gdLst>
                <a:gd name="T0" fmla="*/ 17 w 56"/>
                <a:gd name="T1" fmla="*/ 0 h 59"/>
                <a:gd name="T2" fmla="*/ 56 w 56"/>
                <a:gd name="T3" fmla="*/ 51 h 59"/>
                <a:gd name="T4" fmla="*/ 46 w 56"/>
                <a:gd name="T5" fmla="*/ 59 h 59"/>
                <a:gd name="T6" fmla="*/ 15 w 56"/>
                <a:gd name="T7" fmla="*/ 38 h 59"/>
                <a:gd name="T8" fmla="*/ 1 w 56"/>
                <a:gd name="T9" fmla="*/ 17 h 59"/>
                <a:gd name="T10" fmla="*/ 0 w 56"/>
                <a:gd name="T11" fmla="*/ 2 h 59"/>
                <a:gd name="T12" fmla="*/ 17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7" y="0"/>
                  </a:moveTo>
                  <a:cubicBezTo>
                    <a:pt x="56" y="51"/>
                    <a:pt x="56" y="51"/>
                    <a:pt x="56" y="51"/>
                  </a:cubicBezTo>
                  <a:cubicBezTo>
                    <a:pt x="46" y="59"/>
                    <a:pt x="46" y="59"/>
                    <a:pt x="46" y="59"/>
                  </a:cubicBezTo>
                  <a:cubicBezTo>
                    <a:pt x="46" y="59"/>
                    <a:pt x="28" y="49"/>
                    <a:pt x="15" y="38"/>
                  </a:cubicBezTo>
                  <a:cubicBezTo>
                    <a:pt x="3" y="27"/>
                    <a:pt x="1" y="17"/>
                    <a:pt x="1" y="17"/>
                  </a:cubicBezTo>
                  <a:cubicBezTo>
                    <a:pt x="0" y="2"/>
                    <a:pt x="0" y="2"/>
                    <a:pt x="0" y="2"/>
                  </a:cubicBezTo>
                  <a:lnTo>
                    <a:pt x="17" y="0"/>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任意多边形 49"/>
            <p:cNvSpPr/>
            <p:nvPr/>
          </p:nvSpPr>
          <p:spPr bwMode="auto">
            <a:xfrm>
              <a:off x="5681663" y="2425701"/>
              <a:ext cx="150813" cy="152400"/>
            </a:xfrm>
            <a:custGeom>
              <a:avLst/>
              <a:gdLst>
                <a:gd name="T0" fmla="*/ 0 w 95"/>
                <a:gd name="T1" fmla="*/ 31 h 96"/>
                <a:gd name="T2" fmla="*/ 61 w 95"/>
                <a:gd name="T3" fmla="*/ 0 h 96"/>
                <a:gd name="T4" fmla="*/ 95 w 95"/>
                <a:gd name="T5" fmla="*/ 61 h 96"/>
                <a:gd name="T6" fmla="*/ 34 w 95"/>
                <a:gd name="T7" fmla="*/ 96 h 96"/>
                <a:gd name="T8" fmla="*/ 0 w 95"/>
                <a:gd name="T9" fmla="*/ 31 h 96"/>
              </a:gdLst>
              <a:ahLst/>
              <a:cxnLst>
                <a:cxn ang="0">
                  <a:pos x="T0" y="T1"/>
                </a:cxn>
                <a:cxn ang="0">
                  <a:pos x="T2" y="T3"/>
                </a:cxn>
                <a:cxn ang="0">
                  <a:pos x="T4" y="T5"/>
                </a:cxn>
                <a:cxn ang="0">
                  <a:pos x="T6" y="T7"/>
                </a:cxn>
                <a:cxn ang="0">
                  <a:pos x="T8" y="T9"/>
                </a:cxn>
              </a:cxnLst>
              <a:rect l="0" t="0" r="r" b="b"/>
              <a:pathLst>
                <a:path w="95" h="96">
                  <a:moveTo>
                    <a:pt x="0" y="31"/>
                  </a:moveTo>
                  <a:lnTo>
                    <a:pt x="61" y="0"/>
                  </a:lnTo>
                  <a:lnTo>
                    <a:pt x="95" y="61"/>
                  </a:lnTo>
                  <a:lnTo>
                    <a:pt x="34" y="96"/>
                  </a:lnTo>
                  <a:lnTo>
                    <a:pt x="0" y="3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任意多边形 50"/>
            <p:cNvSpPr/>
            <p:nvPr/>
          </p:nvSpPr>
          <p:spPr bwMode="auto">
            <a:xfrm>
              <a:off x="6656388" y="3341688"/>
              <a:ext cx="200025" cy="114300"/>
            </a:xfrm>
            <a:custGeom>
              <a:avLst/>
              <a:gdLst>
                <a:gd name="T0" fmla="*/ 0 w 33"/>
                <a:gd name="T1" fmla="*/ 10 h 19"/>
                <a:gd name="T2" fmla="*/ 4 w 33"/>
                <a:gd name="T3" fmla="*/ 19 h 19"/>
                <a:gd name="T4" fmla="*/ 33 w 33"/>
                <a:gd name="T5" fmla="*/ 7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7"/>
                    <a:pt x="33" y="7"/>
                    <a:pt x="33" y="7"/>
                  </a:cubicBezTo>
                  <a:cubicBezTo>
                    <a:pt x="33" y="7"/>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0" name="任意多边形 51"/>
            <p:cNvSpPr/>
            <p:nvPr/>
          </p:nvSpPr>
          <p:spPr bwMode="auto">
            <a:xfrm>
              <a:off x="5692776" y="3152776"/>
              <a:ext cx="115888" cy="96838"/>
            </a:xfrm>
            <a:custGeom>
              <a:avLst/>
              <a:gdLst>
                <a:gd name="T0" fmla="*/ 10 w 19"/>
                <a:gd name="T1" fmla="*/ 0 h 16"/>
                <a:gd name="T2" fmla="*/ 14 w 19"/>
                <a:gd name="T3" fmla="*/ 11 h 16"/>
                <a:gd name="T4" fmla="*/ 0 w 19"/>
                <a:gd name="T5" fmla="*/ 6 h 16"/>
                <a:gd name="T6" fmla="*/ 10 w 19"/>
                <a:gd name="T7" fmla="*/ 0 h 16"/>
              </a:gdLst>
              <a:ahLst/>
              <a:cxnLst>
                <a:cxn ang="0">
                  <a:pos x="T0" y="T1"/>
                </a:cxn>
                <a:cxn ang="0">
                  <a:pos x="T2" y="T3"/>
                </a:cxn>
                <a:cxn ang="0">
                  <a:pos x="T4" y="T5"/>
                </a:cxn>
                <a:cxn ang="0">
                  <a:pos x="T6" y="T7"/>
                </a:cxn>
              </a:cxnLst>
              <a:rect l="0" t="0" r="r" b="b"/>
              <a:pathLst>
                <a:path w="19" h="16">
                  <a:moveTo>
                    <a:pt x="10" y="0"/>
                  </a:moveTo>
                  <a:cubicBezTo>
                    <a:pt x="10" y="0"/>
                    <a:pt x="19" y="6"/>
                    <a:pt x="14" y="11"/>
                  </a:cubicBezTo>
                  <a:cubicBezTo>
                    <a:pt x="8" y="16"/>
                    <a:pt x="0" y="6"/>
                    <a:pt x="0" y="6"/>
                  </a:cubicBezTo>
                  <a:lnTo>
                    <a:pt x="10"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1" name="任意多边形 52"/>
            <p:cNvSpPr/>
            <p:nvPr/>
          </p:nvSpPr>
          <p:spPr bwMode="auto">
            <a:xfrm>
              <a:off x="6534151" y="3479801"/>
              <a:ext cx="200025" cy="103188"/>
            </a:xfrm>
            <a:custGeom>
              <a:avLst/>
              <a:gdLst>
                <a:gd name="T0" fmla="*/ 0 w 33"/>
                <a:gd name="T1" fmla="*/ 8 h 17"/>
                <a:gd name="T2" fmla="*/ 3 w 33"/>
                <a:gd name="T3" fmla="*/ 17 h 17"/>
                <a:gd name="T4" fmla="*/ 33 w 33"/>
                <a:gd name="T5" fmla="*/ 7 h 17"/>
                <a:gd name="T6" fmla="*/ 22 w 33"/>
                <a:gd name="T7" fmla="*/ 2 h 17"/>
                <a:gd name="T8" fmla="*/ 6 w 33"/>
                <a:gd name="T9" fmla="*/ 4 h 17"/>
                <a:gd name="T10" fmla="*/ 0 w 33"/>
                <a:gd name="T11" fmla="*/ 8 h 17"/>
              </a:gdLst>
              <a:ahLst/>
              <a:cxnLst>
                <a:cxn ang="0">
                  <a:pos x="T0" y="T1"/>
                </a:cxn>
                <a:cxn ang="0">
                  <a:pos x="T2" y="T3"/>
                </a:cxn>
                <a:cxn ang="0">
                  <a:pos x="T4" y="T5"/>
                </a:cxn>
                <a:cxn ang="0">
                  <a:pos x="T6" y="T7"/>
                </a:cxn>
                <a:cxn ang="0">
                  <a:pos x="T8" y="T9"/>
                </a:cxn>
                <a:cxn ang="0">
                  <a:pos x="T10" y="T11"/>
                </a:cxn>
              </a:cxnLst>
              <a:rect l="0" t="0" r="r" b="b"/>
              <a:pathLst>
                <a:path w="33" h="17">
                  <a:moveTo>
                    <a:pt x="0" y="8"/>
                  </a:moveTo>
                  <a:cubicBezTo>
                    <a:pt x="3" y="17"/>
                    <a:pt x="3" y="17"/>
                    <a:pt x="3" y="17"/>
                  </a:cubicBezTo>
                  <a:cubicBezTo>
                    <a:pt x="33" y="7"/>
                    <a:pt x="33" y="7"/>
                    <a:pt x="33" y="7"/>
                  </a:cubicBezTo>
                  <a:cubicBezTo>
                    <a:pt x="33" y="7"/>
                    <a:pt x="33" y="0"/>
                    <a:pt x="22" y="2"/>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2" name="任意多边形 53"/>
            <p:cNvSpPr/>
            <p:nvPr/>
          </p:nvSpPr>
          <p:spPr bwMode="auto">
            <a:xfrm>
              <a:off x="5808663" y="2832101"/>
              <a:ext cx="938213"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7 w 155"/>
                <a:gd name="T11" fmla="*/ 57 h 95"/>
                <a:gd name="T12" fmla="*/ 76 w 155"/>
                <a:gd name="T13" fmla="*/ 77 h 95"/>
                <a:gd name="T14" fmla="*/ 93 w 155"/>
                <a:gd name="T15" fmla="*/ 59 h 95"/>
                <a:gd name="T16" fmla="*/ 46 w 155"/>
                <a:gd name="T17" fmla="*/ 38 h 95"/>
                <a:gd name="T18" fmla="*/ 52 w 155"/>
                <a:gd name="T19" fmla="*/ 34 h 95"/>
                <a:gd name="T20" fmla="*/ 102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8"/>
                    <a:pt x="6" y="27"/>
                    <a:pt x="6" y="28"/>
                  </a:cubicBezTo>
                  <a:cubicBezTo>
                    <a:pt x="6" y="28"/>
                    <a:pt x="6" y="44"/>
                    <a:pt x="17" y="57"/>
                  </a:cubicBezTo>
                  <a:cubicBezTo>
                    <a:pt x="24" y="65"/>
                    <a:pt x="76" y="77"/>
                    <a:pt x="76" y="77"/>
                  </a:cubicBezTo>
                  <a:cubicBezTo>
                    <a:pt x="73" y="77"/>
                    <a:pt x="93" y="59"/>
                    <a:pt x="93" y="59"/>
                  </a:cubicBezTo>
                  <a:cubicBezTo>
                    <a:pt x="93" y="59"/>
                    <a:pt x="45" y="44"/>
                    <a:pt x="46" y="38"/>
                  </a:cubicBezTo>
                  <a:cubicBezTo>
                    <a:pt x="46" y="35"/>
                    <a:pt x="50" y="34"/>
                    <a:pt x="52" y="34"/>
                  </a:cubicBezTo>
                  <a:cubicBezTo>
                    <a:pt x="102" y="45"/>
                    <a:pt x="102" y="45"/>
                    <a:pt x="102" y="45"/>
                  </a:cubicBezTo>
                  <a:cubicBezTo>
                    <a:pt x="102" y="45"/>
                    <a:pt x="106" y="60"/>
                    <a:pt x="114" y="69"/>
                  </a:cubicBezTo>
                  <a:cubicBezTo>
                    <a:pt x="127" y="83"/>
                    <a:pt x="141" y="95"/>
                    <a:pt x="141" y="95"/>
                  </a:cubicBezTo>
                  <a:cubicBezTo>
                    <a:pt x="155" y="88"/>
                    <a:pt x="155" y="88"/>
                    <a:pt x="155" y="88"/>
                  </a:cubicBezTo>
                  <a:lnTo>
                    <a:pt x="117" y="28"/>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3" name="任意多边形 54"/>
            <p:cNvSpPr/>
            <p:nvPr/>
          </p:nvSpPr>
          <p:spPr bwMode="auto">
            <a:xfrm>
              <a:off x="5548313" y="2528888"/>
              <a:ext cx="236538" cy="654050"/>
            </a:xfrm>
            <a:custGeom>
              <a:avLst/>
              <a:gdLst>
                <a:gd name="T0" fmla="*/ 17 w 39"/>
                <a:gd name="T1" fmla="*/ 8 h 108"/>
                <a:gd name="T2" fmla="*/ 36 w 39"/>
                <a:gd name="T3" fmla="*/ 22 h 108"/>
                <a:gd name="T4" fmla="*/ 19 w 39"/>
                <a:gd name="T5" fmla="*/ 60 h 108"/>
                <a:gd name="T6" fmla="*/ 33 w 39"/>
                <a:gd name="T7" fmla="*/ 101 h 108"/>
                <a:gd name="T8" fmla="*/ 21 w 39"/>
                <a:gd name="T9" fmla="*/ 108 h 108"/>
                <a:gd name="T10" fmla="*/ 1 w 39"/>
                <a:gd name="T11" fmla="*/ 68 h 108"/>
                <a:gd name="T12" fmla="*/ 0 w 39"/>
                <a:gd name="T13" fmla="*/ 61 h 108"/>
                <a:gd name="T14" fmla="*/ 17 w 39"/>
                <a:gd name="T15" fmla="*/ 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8">
                  <a:moveTo>
                    <a:pt x="17" y="8"/>
                  </a:moveTo>
                  <a:cubicBezTo>
                    <a:pt x="30" y="1"/>
                    <a:pt x="39" y="0"/>
                    <a:pt x="36" y="22"/>
                  </a:cubicBezTo>
                  <a:cubicBezTo>
                    <a:pt x="33" y="41"/>
                    <a:pt x="18" y="55"/>
                    <a:pt x="19" y="60"/>
                  </a:cubicBezTo>
                  <a:cubicBezTo>
                    <a:pt x="19" y="65"/>
                    <a:pt x="33" y="101"/>
                    <a:pt x="33" y="101"/>
                  </a:cubicBezTo>
                  <a:cubicBezTo>
                    <a:pt x="21" y="108"/>
                    <a:pt x="21" y="108"/>
                    <a:pt x="21" y="108"/>
                  </a:cubicBezTo>
                  <a:cubicBezTo>
                    <a:pt x="1" y="68"/>
                    <a:pt x="1" y="68"/>
                    <a:pt x="1" y="68"/>
                  </a:cubicBezTo>
                  <a:cubicBezTo>
                    <a:pt x="0" y="65"/>
                    <a:pt x="0" y="63"/>
                    <a:pt x="0" y="61"/>
                  </a:cubicBezTo>
                  <a:cubicBezTo>
                    <a:pt x="0" y="61"/>
                    <a:pt x="9" y="12"/>
                    <a:pt x="17" y="8"/>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4" name="任意多边形 55"/>
            <p:cNvSpPr/>
            <p:nvPr/>
          </p:nvSpPr>
          <p:spPr bwMode="auto">
            <a:xfrm>
              <a:off x="5662613" y="3128963"/>
              <a:ext cx="122238" cy="96838"/>
            </a:xfrm>
            <a:custGeom>
              <a:avLst/>
              <a:gdLst>
                <a:gd name="T0" fmla="*/ 16 w 77"/>
                <a:gd name="T1" fmla="*/ 61 h 61"/>
                <a:gd name="T2" fmla="*/ 77 w 77"/>
                <a:gd name="T3" fmla="*/ 23 h 61"/>
                <a:gd name="T4" fmla="*/ 61 w 77"/>
                <a:gd name="T5" fmla="*/ 0 h 61"/>
                <a:gd name="T6" fmla="*/ 0 w 77"/>
                <a:gd name="T7" fmla="*/ 34 h 61"/>
                <a:gd name="T8" fmla="*/ 16 w 77"/>
                <a:gd name="T9" fmla="*/ 61 h 61"/>
              </a:gdLst>
              <a:ahLst/>
              <a:cxnLst>
                <a:cxn ang="0">
                  <a:pos x="T0" y="T1"/>
                </a:cxn>
                <a:cxn ang="0">
                  <a:pos x="T2" y="T3"/>
                </a:cxn>
                <a:cxn ang="0">
                  <a:pos x="T4" y="T5"/>
                </a:cxn>
                <a:cxn ang="0">
                  <a:pos x="T6" y="T7"/>
                </a:cxn>
                <a:cxn ang="0">
                  <a:pos x="T8" y="T9"/>
                </a:cxn>
              </a:cxnLst>
              <a:rect l="0" t="0" r="r" b="b"/>
              <a:pathLst>
                <a:path w="77" h="61">
                  <a:moveTo>
                    <a:pt x="16" y="61"/>
                  </a:moveTo>
                  <a:lnTo>
                    <a:pt x="77" y="23"/>
                  </a:lnTo>
                  <a:lnTo>
                    <a:pt x="61" y="0"/>
                  </a:lnTo>
                  <a:lnTo>
                    <a:pt x="0" y="34"/>
                  </a:lnTo>
                  <a:lnTo>
                    <a:pt x="16"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5" name="任意多边形 56"/>
            <p:cNvSpPr/>
            <p:nvPr/>
          </p:nvSpPr>
          <p:spPr bwMode="auto">
            <a:xfrm>
              <a:off x="5789613" y="2032001"/>
              <a:ext cx="303213" cy="587375"/>
            </a:xfrm>
            <a:custGeom>
              <a:avLst/>
              <a:gdLst>
                <a:gd name="T0" fmla="*/ 36 w 50"/>
                <a:gd name="T1" fmla="*/ 97 h 97"/>
                <a:gd name="T2" fmla="*/ 12 w 50"/>
                <a:gd name="T3" fmla="*/ 76 h 97"/>
                <a:gd name="T4" fmla="*/ 32 w 50"/>
                <a:gd name="T5" fmla="*/ 43 h 97"/>
                <a:gd name="T6" fmla="*/ 21 w 50"/>
                <a:gd name="T7" fmla="*/ 7 h 97"/>
                <a:gd name="T8" fmla="*/ 33 w 50"/>
                <a:gd name="T9" fmla="*/ 0 h 97"/>
                <a:gd name="T10" fmla="*/ 43 w 50"/>
                <a:gd name="T11" fmla="*/ 24 h 97"/>
                <a:gd name="T12" fmla="*/ 50 w 50"/>
                <a:gd name="T13" fmla="*/ 40 h 97"/>
                <a:gd name="T14" fmla="*/ 43 w 50"/>
                <a:gd name="T15" fmla="*/ 71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6"/>
                    <a:pt x="12" y="76"/>
                  </a:cubicBezTo>
                  <a:cubicBezTo>
                    <a:pt x="23" y="57"/>
                    <a:pt x="32" y="48"/>
                    <a:pt x="32" y="43"/>
                  </a:cubicBezTo>
                  <a:cubicBezTo>
                    <a:pt x="32" y="38"/>
                    <a:pt x="21" y="7"/>
                    <a:pt x="21" y="7"/>
                  </a:cubicBezTo>
                  <a:cubicBezTo>
                    <a:pt x="33" y="0"/>
                    <a:pt x="33" y="0"/>
                    <a:pt x="33" y="0"/>
                  </a:cubicBezTo>
                  <a:cubicBezTo>
                    <a:pt x="43" y="24"/>
                    <a:pt x="43" y="24"/>
                    <a:pt x="43" y="24"/>
                  </a:cubicBezTo>
                  <a:cubicBezTo>
                    <a:pt x="44" y="27"/>
                    <a:pt x="50" y="38"/>
                    <a:pt x="50" y="40"/>
                  </a:cubicBezTo>
                  <a:cubicBezTo>
                    <a:pt x="50" y="40"/>
                    <a:pt x="45" y="63"/>
                    <a:pt x="43" y="71"/>
                  </a:cubicBezTo>
                  <a:cubicBezTo>
                    <a:pt x="41" y="78"/>
                    <a:pt x="36" y="97"/>
                    <a:pt x="36" y="97"/>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6" name="任意多边形 57"/>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7" name="任意多边形 58"/>
            <p:cNvSpPr/>
            <p:nvPr/>
          </p:nvSpPr>
          <p:spPr bwMode="auto">
            <a:xfrm>
              <a:off x="5741988" y="2481263"/>
              <a:ext cx="277813" cy="490538"/>
            </a:xfrm>
            <a:custGeom>
              <a:avLst/>
              <a:gdLst>
                <a:gd name="T0" fmla="*/ 168 w 175"/>
                <a:gd name="T1" fmla="*/ 309 h 309"/>
                <a:gd name="T2" fmla="*/ 0 w 175"/>
                <a:gd name="T3" fmla="*/ 3 h 309"/>
                <a:gd name="T4" fmla="*/ 7 w 175"/>
                <a:gd name="T5" fmla="*/ 0 h 309"/>
                <a:gd name="T6" fmla="*/ 175 w 175"/>
                <a:gd name="T7" fmla="*/ 305 h 309"/>
                <a:gd name="T8" fmla="*/ 168 w 175"/>
                <a:gd name="T9" fmla="*/ 309 h 309"/>
              </a:gdLst>
              <a:ahLst/>
              <a:cxnLst>
                <a:cxn ang="0">
                  <a:pos x="T0" y="T1"/>
                </a:cxn>
                <a:cxn ang="0">
                  <a:pos x="T2" y="T3"/>
                </a:cxn>
                <a:cxn ang="0">
                  <a:pos x="T4" y="T5"/>
                </a:cxn>
                <a:cxn ang="0">
                  <a:pos x="T6" y="T7"/>
                </a:cxn>
                <a:cxn ang="0">
                  <a:pos x="T8" y="T9"/>
                </a:cxn>
              </a:cxnLst>
              <a:rect l="0" t="0" r="r" b="b"/>
              <a:pathLst>
                <a:path w="175" h="309">
                  <a:moveTo>
                    <a:pt x="168" y="309"/>
                  </a:moveTo>
                  <a:lnTo>
                    <a:pt x="0" y="3"/>
                  </a:lnTo>
                  <a:lnTo>
                    <a:pt x="7" y="0"/>
                  </a:lnTo>
                  <a:lnTo>
                    <a:pt x="175" y="305"/>
                  </a:lnTo>
                  <a:lnTo>
                    <a:pt x="168" y="309"/>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8" name="任意多边形 59"/>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9" name="任意多边形 60"/>
            <p:cNvSpPr/>
            <p:nvPr/>
          </p:nvSpPr>
          <p:spPr bwMode="auto">
            <a:xfrm>
              <a:off x="5759451" y="2522538"/>
              <a:ext cx="193675" cy="322263"/>
            </a:xfrm>
            <a:custGeom>
              <a:avLst/>
              <a:gdLst>
                <a:gd name="T0" fmla="*/ 5 w 32"/>
                <a:gd name="T1" fmla="*/ 0 h 53"/>
                <a:gd name="T2" fmla="*/ 0 w 32"/>
                <a:gd name="T3" fmla="*/ 3 h 53"/>
                <a:gd name="T4" fmla="*/ 20 w 32"/>
                <a:gd name="T5" fmla="*/ 48 h 53"/>
                <a:gd name="T6" fmla="*/ 29 w 32"/>
                <a:gd name="T7" fmla="*/ 53 h 53"/>
                <a:gd name="T8" fmla="*/ 31 w 32"/>
                <a:gd name="T9" fmla="*/ 52 h 53"/>
                <a:gd name="T10" fmla="*/ 32 w 32"/>
                <a:gd name="T11" fmla="*/ 42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3"/>
                    <a:pt x="0" y="3"/>
                    <a:pt x="0" y="3"/>
                  </a:cubicBezTo>
                  <a:cubicBezTo>
                    <a:pt x="20" y="48"/>
                    <a:pt x="20" y="48"/>
                    <a:pt x="20" y="48"/>
                  </a:cubicBezTo>
                  <a:cubicBezTo>
                    <a:pt x="29" y="53"/>
                    <a:pt x="29" y="53"/>
                    <a:pt x="29" y="53"/>
                  </a:cubicBezTo>
                  <a:cubicBezTo>
                    <a:pt x="30" y="53"/>
                    <a:pt x="31" y="53"/>
                    <a:pt x="31" y="52"/>
                  </a:cubicBezTo>
                  <a:cubicBezTo>
                    <a:pt x="32" y="42"/>
                    <a:pt x="32" y="42"/>
                    <a:pt x="32" y="42"/>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0" name="任意多边形 61"/>
            <p:cNvSpPr/>
            <p:nvPr/>
          </p:nvSpPr>
          <p:spPr bwMode="auto">
            <a:xfrm>
              <a:off x="5735638" y="2505076"/>
              <a:ext cx="84138" cy="77788"/>
            </a:xfrm>
            <a:custGeom>
              <a:avLst/>
              <a:gdLst>
                <a:gd name="T0" fmla="*/ 12 w 14"/>
                <a:gd name="T1" fmla="*/ 4 h 13"/>
                <a:gd name="T2" fmla="*/ 10 w 14"/>
                <a:gd name="T3" fmla="*/ 12 h 13"/>
                <a:gd name="T4" fmla="*/ 2 w 14"/>
                <a:gd name="T5" fmla="*/ 9 h 13"/>
                <a:gd name="T6" fmla="*/ 4 w 14"/>
                <a:gd name="T7" fmla="*/ 1 h 13"/>
                <a:gd name="T8" fmla="*/ 12 w 14"/>
                <a:gd name="T9" fmla="*/ 4 h 13"/>
              </a:gdLst>
              <a:ahLst/>
              <a:cxnLst>
                <a:cxn ang="0">
                  <a:pos x="T0" y="T1"/>
                </a:cxn>
                <a:cxn ang="0">
                  <a:pos x="T2" y="T3"/>
                </a:cxn>
                <a:cxn ang="0">
                  <a:pos x="T4" y="T5"/>
                </a:cxn>
                <a:cxn ang="0">
                  <a:pos x="T6" y="T7"/>
                </a:cxn>
                <a:cxn ang="0">
                  <a:pos x="T8" y="T9"/>
                </a:cxn>
              </a:cxnLst>
              <a:rect l="0" t="0" r="r" b="b"/>
              <a:pathLst>
                <a:path w="14" h="13">
                  <a:moveTo>
                    <a:pt x="12" y="4"/>
                  </a:moveTo>
                  <a:cubicBezTo>
                    <a:pt x="14" y="7"/>
                    <a:pt x="13" y="10"/>
                    <a:pt x="10" y="12"/>
                  </a:cubicBezTo>
                  <a:cubicBezTo>
                    <a:pt x="7" y="13"/>
                    <a:pt x="3" y="12"/>
                    <a:pt x="2" y="9"/>
                  </a:cubicBezTo>
                  <a:cubicBezTo>
                    <a:pt x="0" y="6"/>
                    <a:pt x="1" y="3"/>
                    <a:pt x="4" y="1"/>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1" name="任意多边形 62"/>
            <p:cNvSpPr/>
            <p:nvPr/>
          </p:nvSpPr>
          <p:spPr bwMode="auto">
            <a:xfrm>
              <a:off x="5675313" y="2511426"/>
              <a:ext cx="84138" cy="120650"/>
            </a:xfrm>
            <a:custGeom>
              <a:avLst/>
              <a:gdLst>
                <a:gd name="T0" fmla="*/ 14 w 14"/>
                <a:gd name="T1" fmla="*/ 0 h 20"/>
                <a:gd name="T2" fmla="*/ 11 w 14"/>
                <a:gd name="T3" fmla="*/ 18 h 20"/>
                <a:gd name="T4" fmla="*/ 0 w 14"/>
                <a:gd name="T5" fmla="*/ 8 h 20"/>
                <a:gd name="T6" fmla="*/ 14 w 14"/>
                <a:gd name="T7" fmla="*/ 0 h 20"/>
              </a:gdLst>
              <a:ahLst/>
              <a:cxnLst>
                <a:cxn ang="0">
                  <a:pos x="T0" y="T1"/>
                </a:cxn>
                <a:cxn ang="0">
                  <a:pos x="T2" y="T3"/>
                </a:cxn>
                <a:cxn ang="0">
                  <a:pos x="T4" y="T5"/>
                </a:cxn>
                <a:cxn ang="0">
                  <a:pos x="T6" y="T7"/>
                </a:cxn>
              </a:cxnLst>
              <a:rect l="0" t="0" r="r" b="b"/>
              <a:pathLst>
                <a:path w="14" h="20">
                  <a:moveTo>
                    <a:pt x="14" y="0"/>
                  </a:moveTo>
                  <a:cubicBezTo>
                    <a:pt x="14" y="0"/>
                    <a:pt x="13" y="16"/>
                    <a:pt x="11" y="18"/>
                  </a:cubicBezTo>
                  <a:cubicBezTo>
                    <a:pt x="9" y="20"/>
                    <a:pt x="0" y="8"/>
                    <a:pt x="0" y="8"/>
                  </a:cubicBezTo>
                  <a:lnTo>
                    <a:pt x="14" y="0"/>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2" name="任意多边形 63"/>
            <p:cNvSpPr/>
            <p:nvPr/>
          </p:nvSpPr>
          <p:spPr bwMode="auto">
            <a:xfrm>
              <a:off x="5759451" y="2462213"/>
              <a:ext cx="115888" cy="96838"/>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5" y="16"/>
                    <a:pt x="17" y="15"/>
                  </a:cubicBezTo>
                  <a:cubicBezTo>
                    <a:pt x="19" y="14"/>
                    <a:pt x="15" y="0"/>
                    <a:pt x="15" y="0"/>
                  </a:cubicBezTo>
                  <a:lnTo>
                    <a:pt x="0" y="8"/>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3" name="任意多边形 64"/>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4" name="任意多边形 66"/>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5" name="任意多边形 67"/>
            <p:cNvSpPr/>
            <p:nvPr/>
          </p:nvSpPr>
          <p:spPr bwMode="auto">
            <a:xfrm>
              <a:off x="6262688" y="3189288"/>
              <a:ext cx="338138" cy="357188"/>
            </a:xfrm>
            <a:custGeom>
              <a:avLst/>
              <a:gdLst>
                <a:gd name="T0" fmla="*/ 18 w 56"/>
                <a:gd name="T1" fmla="*/ 0 h 59"/>
                <a:gd name="T2" fmla="*/ 56 w 56"/>
                <a:gd name="T3" fmla="*/ 51 h 59"/>
                <a:gd name="T4" fmla="*/ 47 w 56"/>
                <a:gd name="T5" fmla="*/ 59 h 59"/>
                <a:gd name="T6" fmla="*/ 16 w 56"/>
                <a:gd name="T7" fmla="*/ 38 h 59"/>
                <a:gd name="T8" fmla="*/ 1 w 56"/>
                <a:gd name="T9" fmla="*/ 17 h 59"/>
                <a:gd name="T10" fmla="*/ 0 w 56"/>
                <a:gd name="T11" fmla="*/ 2 h 59"/>
                <a:gd name="T12" fmla="*/ 18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8" y="0"/>
                  </a:moveTo>
                  <a:cubicBezTo>
                    <a:pt x="56" y="51"/>
                    <a:pt x="56" y="51"/>
                    <a:pt x="56" y="51"/>
                  </a:cubicBezTo>
                  <a:cubicBezTo>
                    <a:pt x="47" y="59"/>
                    <a:pt x="47" y="59"/>
                    <a:pt x="47" y="59"/>
                  </a:cubicBezTo>
                  <a:cubicBezTo>
                    <a:pt x="47" y="59"/>
                    <a:pt x="28" y="50"/>
                    <a:pt x="16" y="38"/>
                  </a:cubicBezTo>
                  <a:cubicBezTo>
                    <a:pt x="3" y="27"/>
                    <a:pt x="1" y="17"/>
                    <a:pt x="1" y="17"/>
                  </a:cubicBezTo>
                  <a:cubicBezTo>
                    <a:pt x="0" y="2"/>
                    <a:pt x="0" y="2"/>
                    <a:pt x="0" y="2"/>
                  </a:cubicBezTo>
                  <a:lnTo>
                    <a:pt x="18" y="0"/>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6" name="任意多边形 68"/>
            <p:cNvSpPr/>
            <p:nvPr/>
          </p:nvSpPr>
          <p:spPr bwMode="auto">
            <a:xfrm>
              <a:off x="5905501" y="2025651"/>
              <a:ext cx="120650" cy="96838"/>
            </a:xfrm>
            <a:custGeom>
              <a:avLst/>
              <a:gdLst>
                <a:gd name="T0" fmla="*/ 15 w 76"/>
                <a:gd name="T1" fmla="*/ 61 h 61"/>
                <a:gd name="T2" fmla="*/ 76 w 76"/>
                <a:gd name="T3" fmla="*/ 23 h 61"/>
                <a:gd name="T4" fmla="*/ 61 w 76"/>
                <a:gd name="T5" fmla="*/ 0 h 61"/>
                <a:gd name="T6" fmla="*/ 0 w 76"/>
                <a:gd name="T7" fmla="*/ 35 h 61"/>
                <a:gd name="T8" fmla="*/ 15 w 76"/>
                <a:gd name="T9" fmla="*/ 61 h 61"/>
              </a:gdLst>
              <a:ahLst/>
              <a:cxnLst>
                <a:cxn ang="0">
                  <a:pos x="T0" y="T1"/>
                </a:cxn>
                <a:cxn ang="0">
                  <a:pos x="T2" y="T3"/>
                </a:cxn>
                <a:cxn ang="0">
                  <a:pos x="T4" y="T5"/>
                </a:cxn>
                <a:cxn ang="0">
                  <a:pos x="T6" y="T7"/>
                </a:cxn>
                <a:cxn ang="0">
                  <a:pos x="T8" y="T9"/>
                </a:cxn>
              </a:cxnLst>
              <a:rect l="0" t="0" r="r" b="b"/>
              <a:pathLst>
                <a:path w="76" h="61">
                  <a:moveTo>
                    <a:pt x="15" y="61"/>
                  </a:moveTo>
                  <a:lnTo>
                    <a:pt x="76" y="23"/>
                  </a:lnTo>
                  <a:lnTo>
                    <a:pt x="61" y="0"/>
                  </a:lnTo>
                  <a:lnTo>
                    <a:pt x="0" y="35"/>
                  </a:lnTo>
                  <a:lnTo>
                    <a:pt x="15"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7" name="任意多边形 69"/>
            <p:cNvSpPr/>
            <p:nvPr/>
          </p:nvSpPr>
          <p:spPr bwMode="auto">
            <a:xfrm>
              <a:off x="5656263" y="1528763"/>
              <a:ext cx="473075" cy="357188"/>
            </a:xfrm>
            <a:custGeom>
              <a:avLst/>
              <a:gdLst>
                <a:gd name="T0" fmla="*/ 78 w 78"/>
                <a:gd name="T1" fmla="*/ 2 h 59"/>
                <a:gd name="T2" fmla="*/ 77 w 78"/>
                <a:gd name="T3" fmla="*/ 0 h 59"/>
                <a:gd name="T4" fmla="*/ 2 w 78"/>
                <a:gd name="T5" fmla="*/ 1 h 59"/>
                <a:gd name="T6" fmla="*/ 0 w 78"/>
                <a:gd name="T7" fmla="*/ 3 h 59"/>
                <a:gd name="T8" fmla="*/ 24 w 78"/>
                <a:gd name="T9" fmla="*/ 51 h 59"/>
                <a:gd name="T10" fmla="*/ 28 w 78"/>
                <a:gd name="T11" fmla="*/ 57 h 59"/>
                <a:gd name="T12" fmla="*/ 30 w 78"/>
                <a:gd name="T13" fmla="*/ 57 h 59"/>
                <a:gd name="T14" fmla="*/ 78 w 78"/>
                <a:gd name="T15" fmla="*/ 2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9">
                  <a:moveTo>
                    <a:pt x="78" y="2"/>
                  </a:moveTo>
                  <a:cubicBezTo>
                    <a:pt x="78" y="1"/>
                    <a:pt x="78" y="0"/>
                    <a:pt x="77" y="0"/>
                  </a:cubicBezTo>
                  <a:cubicBezTo>
                    <a:pt x="2" y="1"/>
                    <a:pt x="2" y="1"/>
                    <a:pt x="2" y="1"/>
                  </a:cubicBezTo>
                  <a:cubicBezTo>
                    <a:pt x="1" y="0"/>
                    <a:pt x="0" y="2"/>
                    <a:pt x="0" y="3"/>
                  </a:cubicBezTo>
                  <a:cubicBezTo>
                    <a:pt x="24" y="51"/>
                    <a:pt x="24" y="51"/>
                    <a:pt x="24" y="51"/>
                  </a:cubicBezTo>
                  <a:cubicBezTo>
                    <a:pt x="28" y="57"/>
                    <a:pt x="28" y="57"/>
                    <a:pt x="28" y="57"/>
                  </a:cubicBezTo>
                  <a:cubicBezTo>
                    <a:pt x="28" y="58"/>
                    <a:pt x="30" y="59"/>
                    <a:pt x="30" y="57"/>
                  </a:cubicBezTo>
                  <a:lnTo>
                    <a:pt x="78" y="2"/>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8" name="椭圆 137"/>
            <p:cNvSpPr/>
            <p:nvPr/>
          </p:nvSpPr>
          <p:spPr bwMode="auto">
            <a:xfrm>
              <a:off x="5621338" y="1468438"/>
              <a:ext cx="34925" cy="36513"/>
            </a:xfrm>
            <a:prstGeom prst="ellipse">
              <a:avLst/>
            </a:pr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9" name="任意多边形 46"/>
            <p:cNvSpPr/>
            <p:nvPr/>
          </p:nvSpPr>
          <p:spPr bwMode="auto">
            <a:xfrm>
              <a:off x="4870451" y="2638426"/>
              <a:ext cx="307975" cy="247650"/>
            </a:xfrm>
            <a:custGeom>
              <a:avLst/>
              <a:gdLst>
                <a:gd name="T0" fmla="*/ 30 w 51"/>
                <a:gd name="T1" fmla="*/ 41 h 41"/>
                <a:gd name="T2" fmla="*/ 26 w 51"/>
                <a:gd name="T3" fmla="*/ 33 h 41"/>
                <a:gd name="T4" fmla="*/ 17 w 51"/>
                <a:gd name="T5" fmla="*/ 26 h 41"/>
                <a:gd name="T6" fmla="*/ 24 w 51"/>
                <a:gd name="T7" fmla="*/ 23 h 41"/>
                <a:gd name="T8" fmla="*/ 51 w 51"/>
                <a:gd name="T9" fmla="*/ 4 h 41"/>
                <a:gd name="T10" fmla="*/ 16 w 51"/>
                <a:gd name="T11" fmla="*/ 2 h 41"/>
                <a:gd name="T12" fmla="*/ 1 w 51"/>
                <a:gd name="T13" fmla="*/ 28 h 41"/>
                <a:gd name="T14" fmla="*/ 19 w 51"/>
                <a:gd name="T15" fmla="*/ 39 h 41"/>
                <a:gd name="T16" fmla="*/ 30 w 5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1">
                  <a:moveTo>
                    <a:pt x="30" y="41"/>
                  </a:moveTo>
                  <a:cubicBezTo>
                    <a:pt x="26" y="33"/>
                    <a:pt x="26" y="33"/>
                    <a:pt x="26" y="33"/>
                  </a:cubicBezTo>
                  <a:cubicBezTo>
                    <a:pt x="26" y="33"/>
                    <a:pt x="18" y="31"/>
                    <a:pt x="17" y="26"/>
                  </a:cubicBezTo>
                  <a:cubicBezTo>
                    <a:pt x="17" y="21"/>
                    <a:pt x="24" y="23"/>
                    <a:pt x="24" y="23"/>
                  </a:cubicBezTo>
                  <a:cubicBezTo>
                    <a:pt x="24" y="23"/>
                    <a:pt x="51" y="9"/>
                    <a:pt x="51" y="4"/>
                  </a:cubicBezTo>
                  <a:cubicBezTo>
                    <a:pt x="51" y="0"/>
                    <a:pt x="19" y="0"/>
                    <a:pt x="16" y="2"/>
                  </a:cubicBezTo>
                  <a:cubicBezTo>
                    <a:pt x="13" y="4"/>
                    <a:pt x="0" y="24"/>
                    <a:pt x="1" y="28"/>
                  </a:cubicBezTo>
                  <a:cubicBezTo>
                    <a:pt x="2" y="32"/>
                    <a:pt x="19" y="39"/>
                    <a:pt x="19" y="39"/>
                  </a:cubicBezTo>
                  <a:lnTo>
                    <a:pt x="30" y="41"/>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0" name="任意多边形 24"/>
            <p:cNvSpPr/>
            <p:nvPr/>
          </p:nvSpPr>
          <p:spPr bwMode="auto">
            <a:xfrm>
              <a:off x="4089401" y="2905126"/>
              <a:ext cx="314325" cy="260350"/>
            </a:xfrm>
            <a:custGeom>
              <a:avLst/>
              <a:gdLst>
                <a:gd name="T0" fmla="*/ 31 w 52"/>
                <a:gd name="T1" fmla="*/ 43 h 43"/>
                <a:gd name="T2" fmla="*/ 26 w 52"/>
                <a:gd name="T3" fmla="*/ 35 h 43"/>
                <a:gd name="T4" fmla="*/ 17 w 52"/>
                <a:gd name="T5" fmla="*/ 28 h 43"/>
                <a:gd name="T6" fmla="*/ 24 w 52"/>
                <a:gd name="T7" fmla="*/ 24 h 43"/>
                <a:gd name="T8" fmla="*/ 52 w 52"/>
                <a:gd name="T9" fmla="*/ 4 h 43"/>
                <a:gd name="T10" fmla="*/ 16 w 52"/>
                <a:gd name="T11" fmla="*/ 3 h 43"/>
                <a:gd name="T12" fmla="*/ 1 w 52"/>
                <a:gd name="T13" fmla="*/ 30 h 43"/>
                <a:gd name="T14" fmla="*/ 19 w 52"/>
                <a:gd name="T15" fmla="*/ 41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6" y="35"/>
                    <a:pt x="26" y="35"/>
                    <a:pt x="26" y="35"/>
                  </a:cubicBezTo>
                  <a:cubicBezTo>
                    <a:pt x="26" y="35"/>
                    <a:pt x="18" y="33"/>
                    <a:pt x="17" y="28"/>
                  </a:cubicBezTo>
                  <a:cubicBezTo>
                    <a:pt x="17" y="23"/>
                    <a:pt x="24" y="24"/>
                    <a:pt x="24" y="24"/>
                  </a:cubicBezTo>
                  <a:cubicBezTo>
                    <a:pt x="24" y="24"/>
                    <a:pt x="52" y="10"/>
                    <a:pt x="52" y="4"/>
                  </a:cubicBezTo>
                  <a:cubicBezTo>
                    <a:pt x="52" y="0"/>
                    <a:pt x="19" y="0"/>
                    <a:pt x="16" y="3"/>
                  </a:cubicBezTo>
                  <a:cubicBezTo>
                    <a:pt x="12" y="5"/>
                    <a:pt x="0" y="26"/>
                    <a:pt x="1" y="30"/>
                  </a:cubicBezTo>
                  <a:cubicBezTo>
                    <a:pt x="2" y="34"/>
                    <a:pt x="19" y="41"/>
                    <a:pt x="19" y="41"/>
                  </a:cubicBezTo>
                  <a:lnTo>
                    <a:pt x="31" y="43"/>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1" name="任意多边形 65"/>
            <p:cNvSpPr/>
            <p:nvPr/>
          </p:nvSpPr>
          <p:spPr bwMode="auto">
            <a:xfrm>
              <a:off x="5505451" y="2219326"/>
              <a:ext cx="314325" cy="261938"/>
            </a:xfrm>
            <a:custGeom>
              <a:avLst/>
              <a:gdLst>
                <a:gd name="T0" fmla="*/ 31 w 52"/>
                <a:gd name="T1" fmla="*/ 43 h 43"/>
                <a:gd name="T2" fmla="*/ 27 w 52"/>
                <a:gd name="T3" fmla="*/ 36 h 43"/>
                <a:gd name="T4" fmla="*/ 18 w 52"/>
                <a:gd name="T5" fmla="*/ 28 h 43"/>
                <a:gd name="T6" fmla="*/ 24 w 52"/>
                <a:gd name="T7" fmla="*/ 24 h 43"/>
                <a:gd name="T8" fmla="*/ 52 w 52"/>
                <a:gd name="T9" fmla="*/ 4 h 43"/>
                <a:gd name="T10" fmla="*/ 16 w 52"/>
                <a:gd name="T11" fmla="*/ 3 h 43"/>
                <a:gd name="T12" fmla="*/ 1 w 52"/>
                <a:gd name="T13" fmla="*/ 30 h 43"/>
                <a:gd name="T14" fmla="*/ 19 w 52"/>
                <a:gd name="T15" fmla="*/ 42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7" y="36"/>
                    <a:pt x="27" y="36"/>
                    <a:pt x="27" y="36"/>
                  </a:cubicBezTo>
                  <a:cubicBezTo>
                    <a:pt x="27" y="36"/>
                    <a:pt x="18" y="33"/>
                    <a:pt x="18" y="28"/>
                  </a:cubicBezTo>
                  <a:cubicBezTo>
                    <a:pt x="17" y="23"/>
                    <a:pt x="24" y="24"/>
                    <a:pt x="24" y="24"/>
                  </a:cubicBezTo>
                  <a:cubicBezTo>
                    <a:pt x="24" y="24"/>
                    <a:pt x="52" y="10"/>
                    <a:pt x="52" y="4"/>
                  </a:cubicBezTo>
                  <a:cubicBezTo>
                    <a:pt x="52" y="0"/>
                    <a:pt x="19" y="1"/>
                    <a:pt x="16" y="3"/>
                  </a:cubicBezTo>
                  <a:cubicBezTo>
                    <a:pt x="12" y="6"/>
                    <a:pt x="0" y="26"/>
                    <a:pt x="1" y="30"/>
                  </a:cubicBezTo>
                  <a:cubicBezTo>
                    <a:pt x="2" y="34"/>
                    <a:pt x="19" y="42"/>
                    <a:pt x="19" y="42"/>
                  </a:cubicBezTo>
                  <a:lnTo>
                    <a:pt x="31" y="43"/>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44" name="文本框 43"/>
          <p:cNvSpPr txBox="1"/>
          <p:nvPr/>
        </p:nvSpPr>
        <p:spPr>
          <a:xfrm>
            <a:off x="231140" y="1317625"/>
            <a:ext cx="7796530" cy="5082540"/>
          </a:xfrm>
          <a:prstGeom prst="rect">
            <a:avLst/>
          </a:prstGeom>
          <a:noFill/>
        </p:spPr>
        <p:txBody>
          <a:bodyPr wrap="square" rtlCol="0">
            <a:spAutoFit/>
          </a:bodyPr>
          <a:p>
            <a:pPr algn="just" fontAlgn="auto">
              <a:lnSpc>
                <a:spcPts val="2780"/>
              </a:lnSpc>
            </a:pPr>
            <a:r>
              <a:rPr sz="2400">
                <a:solidFill>
                  <a:schemeClr val="tx1"/>
                </a:solidFill>
              </a:rPr>
              <a:t>Dear fellow students,</a:t>
            </a:r>
            <a:endParaRPr sz="2400">
              <a:solidFill>
                <a:schemeClr val="tx1"/>
              </a:solidFill>
            </a:endParaRPr>
          </a:p>
          <a:p>
            <a:pPr algn="just" fontAlgn="auto">
              <a:lnSpc>
                <a:spcPts val="2780"/>
              </a:lnSpc>
            </a:pPr>
            <a:r>
              <a:rPr lang="en-US" sz="2400">
                <a:solidFill>
                  <a:schemeClr val="tx1"/>
                </a:solidFill>
              </a:rPr>
              <a:t>   </a:t>
            </a:r>
            <a:r>
              <a:rPr sz="2400" b="1">
                <a:solidFill>
                  <a:schemeClr val="accent3">
                    <a:lumMod val="50000"/>
                  </a:schemeClr>
                </a:solidFill>
              </a:rPr>
              <a:t>A severe and unexpected flood</a:t>
            </a:r>
            <a:r>
              <a:rPr sz="2400">
                <a:solidFill>
                  <a:schemeClr val="tx1"/>
                </a:solidFill>
              </a:rPr>
              <a:t> struck Henan in July this year, causing great damage to numerous people. Houses destroyed and plants ruined, people in disaster areas are </a:t>
            </a:r>
            <a:r>
              <a:rPr sz="2400" b="1">
                <a:solidFill>
                  <a:schemeClr val="accent3">
                    <a:lumMod val="50000"/>
                  </a:schemeClr>
                </a:solidFill>
              </a:rPr>
              <a:t>in desperate need</a:t>
            </a:r>
            <a:r>
              <a:rPr sz="2400">
                <a:solidFill>
                  <a:srgbClr val="552A07"/>
                </a:solidFill>
              </a:rPr>
              <a:t> </a:t>
            </a:r>
            <a:r>
              <a:rPr sz="2400">
                <a:solidFill>
                  <a:schemeClr val="tx1"/>
                </a:solidFill>
              </a:rPr>
              <a:t>of help. Therefore, we </a:t>
            </a:r>
            <a:r>
              <a:rPr sz="2400" b="1" u="sng">
                <a:solidFill>
                  <a:srgbClr val="7030A0"/>
                </a:solidFill>
              </a:rPr>
              <a:t>feel it an obligation to donate</a:t>
            </a:r>
            <a:r>
              <a:rPr sz="2400">
                <a:solidFill>
                  <a:schemeClr val="tx1"/>
                </a:solidFill>
              </a:rPr>
              <a:t> our pocket money and clothes to them. </a:t>
            </a:r>
            <a:endParaRPr sz="2400">
              <a:solidFill>
                <a:schemeClr val="tx1"/>
              </a:solidFill>
            </a:endParaRPr>
          </a:p>
          <a:p>
            <a:pPr algn="just" fontAlgn="auto">
              <a:lnSpc>
                <a:spcPts val="2780"/>
              </a:lnSpc>
            </a:pPr>
            <a:r>
              <a:rPr lang="en-US" sz="2400">
                <a:solidFill>
                  <a:schemeClr val="tx1"/>
                </a:solidFill>
              </a:rPr>
              <a:t>   </a:t>
            </a:r>
            <a:r>
              <a:rPr sz="2400">
                <a:solidFill>
                  <a:schemeClr val="tx1"/>
                </a:solidFill>
              </a:rPr>
              <a:t>Donated to people, the clothes can be put into full play, </a:t>
            </a:r>
            <a:r>
              <a:rPr sz="2400" b="1" u="sng">
                <a:solidFill>
                  <a:srgbClr val="7030A0"/>
                </a:solidFill>
              </a:rPr>
              <a:t>which</a:t>
            </a:r>
            <a:r>
              <a:rPr sz="2400" u="sng">
                <a:solidFill>
                  <a:schemeClr val="tx1"/>
                </a:solidFill>
              </a:rPr>
              <a:t> </a:t>
            </a:r>
            <a:r>
              <a:rPr sz="2400" b="1" u="sng">
                <a:solidFill>
                  <a:schemeClr val="accent3">
                    <a:lumMod val="50000"/>
                  </a:schemeClr>
                </a:solidFill>
              </a:rPr>
              <a:t>corresponds with</a:t>
            </a:r>
            <a:r>
              <a:rPr sz="2400" u="sng">
                <a:solidFill>
                  <a:schemeClr val="tx1"/>
                </a:solidFill>
              </a:rPr>
              <a:t> the environmental-friendly policy</a:t>
            </a:r>
            <a:r>
              <a:rPr sz="2400">
                <a:solidFill>
                  <a:schemeClr val="tx1"/>
                </a:solidFill>
              </a:rPr>
              <a:t>. Besides, this donation does enhance our social responsibility and hopefully can help </a:t>
            </a:r>
            <a:r>
              <a:rPr sz="2400" b="1">
                <a:solidFill>
                  <a:schemeClr val="accent3">
                    <a:lumMod val="50000"/>
                  </a:schemeClr>
                </a:solidFill>
              </a:rPr>
              <a:t>relieve the mental suffering</a:t>
            </a:r>
            <a:r>
              <a:rPr sz="2400">
                <a:solidFill>
                  <a:schemeClr val="tx1"/>
                </a:solidFill>
              </a:rPr>
              <a:t> of the less fortunate.</a:t>
            </a:r>
            <a:endParaRPr sz="2400">
              <a:solidFill>
                <a:schemeClr val="tx1"/>
              </a:solidFill>
            </a:endParaRPr>
          </a:p>
          <a:p>
            <a:pPr algn="just" fontAlgn="auto">
              <a:lnSpc>
                <a:spcPts val="2780"/>
              </a:lnSpc>
            </a:pPr>
            <a:r>
              <a:rPr lang="en-US" sz="2400">
                <a:solidFill>
                  <a:schemeClr val="tx1"/>
                </a:solidFill>
              </a:rPr>
              <a:t>   </a:t>
            </a:r>
            <a:r>
              <a:rPr sz="2400">
                <a:solidFill>
                  <a:schemeClr val="tx1"/>
                </a:solidFill>
              </a:rPr>
              <a:t>Let’s take action and make a difference to the world. </a:t>
            </a:r>
            <a:endParaRPr sz="2400">
              <a:solidFill>
                <a:schemeClr val="tx1"/>
              </a:solidFill>
            </a:endParaRPr>
          </a:p>
          <a:p>
            <a:pPr algn="just" fontAlgn="auto">
              <a:lnSpc>
                <a:spcPts val="2780"/>
              </a:lnSpc>
            </a:pPr>
            <a:r>
              <a:rPr sz="2400">
                <a:solidFill>
                  <a:schemeClr val="tx1"/>
                </a:solidFill>
              </a:rPr>
              <a:t> </a:t>
            </a:r>
            <a:r>
              <a:rPr lang="en-US" sz="2400">
                <a:solidFill>
                  <a:schemeClr val="tx1"/>
                </a:solidFill>
              </a:rPr>
              <a:t>                                                         </a:t>
            </a:r>
            <a:r>
              <a:rPr sz="2400">
                <a:solidFill>
                  <a:schemeClr val="tx1"/>
                </a:solidFill>
              </a:rPr>
              <a:t>The Student Union</a:t>
            </a:r>
            <a:endParaRPr sz="2400">
              <a:solidFill>
                <a:schemeClr val="tx1"/>
              </a:solidFill>
            </a:endParaRPr>
          </a:p>
        </p:txBody>
      </p:sp>
      <p:sp>
        <p:nvSpPr>
          <p:cNvPr id="2" name="AutoShape 17"/>
          <p:cNvSpPr>
            <a:spLocks noChangeArrowheads="1"/>
          </p:cNvSpPr>
          <p:nvPr/>
        </p:nvSpPr>
        <p:spPr bwMode="auto">
          <a:xfrm>
            <a:off x="8510270" y="802640"/>
            <a:ext cx="3412490" cy="4583430"/>
          </a:xfrm>
          <a:prstGeom prst="roundRect">
            <a:avLst>
              <a:gd name="adj" fmla="val 4690"/>
            </a:avLst>
          </a:prstGeom>
          <a:noFill/>
          <a:ln w="12700">
            <a:solidFill>
              <a:srgbClr val="1F497D">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eaLnBrk="1" hangingPunct="1"/>
            <a:endParaRPr lang="zh-CN" altLang="en-US" sz="2400"/>
          </a:p>
        </p:txBody>
      </p:sp>
      <p:sp>
        <p:nvSpPr>
          <p:cNvPr id="3" name="AutoShape 18"/>
          <p:cNvSpPr>
            <a:spLocks noChangeArrowheads="1"/>
          </p:cNvSpPr>
          <p:nvPr/>
        </p:nvSpPr>
        <p:spPr bwMode="gray">
          <a:xfrm>
            <a:off x="9243060" y="524510"/>
            <a:ext cx="2063750" cy="492760"/>
          </a:xfrm>
          <a:prstGeom prst="roundRect">
            <a:avLst>
              <a:gd name="adj" fmla="val 50000"/>
            </a:avLst>
          </a:prstGeom>
          <a:solidFill>
            <a:srgbClr val="5A7F70"/>
          </a:solidFill>
          <a:ln w="9525">
            <a:noFill/>
            <a:round/>
          </a:ln>
          <a:effectLst/>
        </p:spPr>
        <p:txBody>
          <a:bodyPr wrap="none" anchor="ctr"/>
          <a:lstStyle/>
          <a:p>
            <a:pPr algn="ctr">
              <a:defRPr/>
            </a:pPr>
            <a:r>
              <a:rPr lang="en-US" altLang="zh-CN" sz="2400" b="1" dirty="0">
                <a:solidFill>
                  <a:sysClr val="window" lastClr="FFFFFF"/>
                </a:solidFill>
                <a:latin typeface="微软雅黑" panose="020B0503020204020204" charset="-122"/>
                <a:ea typeface="微软雅黑" panose="020B0503020204020204" charset="-122"/>
              </a:rPr>
              <a:t>“5C”</a:t>
            </a:r>
            <a:r>
              <a:rPr lang="zh-CN" altLang="en-US" sz="2400" b="1" dirty="0">
                <a:solidFill>
                  <a:sysClr val="window" lastClr="FFFFFF"/>
                </a:solidFill>
                <a:latin typeface="微软雅黑" panose="020B0503020204020204" charset="-122"/>
                <a:ea typeface="微软雅黑" panose="020B0503020204020204" charset="-122"/>
              </a:rPr>
              <a:t>点评</a:t>
            </a:r>
            <a:endParaRPr lang="zh-CN" altLang="en-US" sz="2400" b="1" dirty="0">
              <a:solidFill>
                <a:sysClr val="window" lastClr="FFFFFF"/>
              </a:solidFill>
              <a:latin typeface="微软雅黑" panose="020B0503020204020204" charset="-122"/>
              <a:ea typeface="微软雅黑" panose="020B0503020204020204" charset="-122"/>
            </a:endParaRPr>
          </a:p>
        </p:txBody>
      </p:sp>
      <p:sp>
        <p:nvSpPr>
          <p:cNvPr id="45" name="Text Box 10"/>
          <p:cNvSpPr txBox="1">
            <a:spLocks noChangeArrowheads="1"/>
          </p:cNvSpPr>
          <p:nvPr/>
        </p:nvSpPr>
        <p:spPr bwMode="auto">
          <a:xfrm>
            <a:off x="8567420" y="1192530"/>
            <a:ext cx="3355340" cy="4068445"/>
          </a:xfrm>
          <a:prstGeom prst="rect">
            <a:avLst/>
          </a:prstGeom>
          <a:noFill/>
          <a:ln w="9525">
            <a:noFill/>
            <a:miter lim="800000"/>
          </a:ln>
        </p:spPr>
        <p:txBody>
          <a:bodyPr wrap="square" lIns="45708" tIns="22854" rIns="45708" bIns="22854">
            <a:noAutofit/>
          </a:bodyPr>
          <a:lstStyle/>
          <a:p>
            <a:pPr lvl="0" algn="l">
              <a:lnSpc>
                <a:spcPct val="150000"/>
              </a:lnSpc>
              <a:defRPr/>
            </a:pPr>
            <a:r>
              <a:rPr sz="1600" b="1" dirty="0">
                <a:solidFill>
                  <a:schemeClr val="accent1">
                    <a:lumMod val="50000"/>
                  </a:schemeClr>
                </a:solidFill>
                <a:latin typeface="微软雅黑" panose="020B0503020204020204" charset="-122"/>
                <a:ea typeface="微软雅黑" panose="020B0503020204020204" charset="-122"/>
                <a:sym typeface="+mn-ea"/>
              </a:rPr>
              <a:t>礼貌得体，表述清楚，表达出彩：</a:t>
            </a:r>
            <a:endParaRPr sz="1600" b="1" dirty="0">
              <a:solidFill>
                <a:schemeClr val="accent1">
                  <a:lumMod val="50000"/>
                </a:schemeClr>
              </a:solidFill>
              <a:latin typeface="微软雅黑" panose="020B0503020204020204" charset="-122"/>
              <a:ea typeface="微软雅黑" panose="020B0503020204020204" charset="-122"/>
              <a:sym typeface="+mn-ea"/>
            </a:endParaRPr>
          </a:p>
          <a:p>
            <a:pPr lvl="0" algn="l">
              <a:lnSpc>
                <a:spcPct val="150000"/>
              </a:lnSpc>
              <a:defRPr/>
            </a:pPr>
            <a:r>
              <a:rPr lang="en-US" altLang="zh-CN" sz="1600" dirty="0">
                <a:solidFill>
                  <a:schemeClr val="accent1">
                    <a:lumMod val="50000"/>
                  </a:schemeClr>
                </a:solidFill>
                <a:latin typeface="微软雅黑" panose="020B0503020204020204" charset="-122"/>
                <a:ea typeface="微软雅黑" panose="020B0503020204020204" charset="-122"/>
              </a:rPr>
              <a:t>   </a:t>
            </a:r>
            <a:r>
              <a:rPr sz="1600" dirty="0">
                <a:solidFill>
                  <a:schemeClr val="accent1">
                    <a:lumMod val="50000"/>
                  </a:schemeClr>
                </a:solidFill>
                <a:latin typeface="微软雅黑" panose="020B0503020204020204" charset="-122"/>
                <a:ea typeface="微软雅黑" panose="020B0503020204020204" charset="-122"/>
              </a:rPr>
              <a:t>文中使用的表达，描述细致，</a:t>
            </a:r>
            <a:r>
              <a:rPr sz="1600" dirty="0">
                <a:solidFill>
                  <a:schemeClr val="accent1">
                    <a:lumMod val="50000"/>
                  </a:schemeClr>
                </a:solidFill>
                <a:latin typeface="微软雅黑" panose="020B0503020204020204" charset="-122"/>
                <a:ea typeface="微软雅黑" panose="020B0503020204020204" charset="-122"/>
                <a:sym typeface="+mn-ea"/>
              </a:rPr>
              <a:t>语言地道</a:t>
            </a:r>
            <a:r>
              <a:rPr lang="zh-CN" sz="1600" dirty="0">
                <a:solidFill>
                  <a:schemeClr val="accent1">
                    <a:lumMod val="50000"/>
                  </a:schemeClr>
                </a:solidFill>
                <a:latin typeface="微软雅黑" panose="020B0503020204020204" charset="-122"/>
                <a:ea typeface="微软雅黑" panose="020B0503020204020204" charset="-122"/>
                <a:sym typeface="+mn-ea"/>
              </a:rPr>
              <a:t>，如</a:t>
            </a:r>
            <a:r>
              <a:rPr lang="en-US" sz="1600" dirty="0">
                <a:solidFill>
                  <a:schemeClr val="accent1">
                    <a:lumMod val="50000"/>
                  </a:schemeClr>
                </a:solidFill>
                <a:latin typeface="微软雅黑" panose="020B0503020204020204" charset="-122"/>
                <a:ea typeface="微软雅黑" panose="020B0503020204020204" charset="-122"/>
              </a:rPr>
              <a:t>”</a:t>
            </a:r>
            <a:r>
              <a:rPr sz="1600" dirty="0">
                <a:solidFill>
                  <a:schemeClr val="accent1">
                    <a:lumMod val="50000"/>
                  </a:schemeClr>
                </a:solidFill>
                <a:latin typeface="微软雅黑" panose="020B0503020204020204" charset="-122"/>
                <a:ea typeface="微软雅黑" panose="020B0503020204020204" charset="-122"/>
              </a:rPr>
              <a:t>severe and unexpected flood</a:t>
            </a:r>
            <a:r>
              <a:rPr lang="en-US" sz="1600" dirty="0">
                <a:solidFill>
                  <a:schemeClr val="accent1">
                    <a:lumMod val="50000"/>
                  </a:schemeClr>
                </a:solidFill>
                <a:latin typeface="微软雅黑" panose="020B0503020204020204" charset="-122"/>
                <a:ea typeface="微软雅黑" panose="020B0503020204020204" charset="-122"/>
              </a:rPr>
              <a:t>”, “in desperate need”, “corresponds with”</a:t>
            </a:r>
            <a:r>
              <a:rPr lang="zh-CN" altLang="en-US" sz="1600" dirty="0">
                <a:solidFill>
                  <a:schemeClr val="accent1">
                    <a:lumMod val="50000"/>
                  </a:schemeClr>
                </a:solidFill>
                <a:latin typeface="微软雅黑" panose="020B0503020204020204" charset="-122"/>
                <a:ea typeface="微软雅黑" panose="020B0503020204020204" charset="-122"/>
              </a:rPr>
              <a:t>等</a:t>
            </a:r>
            <a:r>
              <a:rPr lang="zh-CN" sz="1600" dirty="0">
                <a:solidFill>
                  <a:schemeClr val="accent1">
                    <a:lumMod val="50000"/>
                  </a:schemeClr>
                </a:solidFill>
                <a:latin typeface="微软雅黑" panose="020B0503020204020204" charset="-122"/>
                <a:ea typeface="微软雅黑" panose="020B0503020204020204" charset="-122"/>
              </a:rPr>
              <a:t>。</a:t>
            </a:r>
            <a:endParaRPr lang="zh-CN" sz="1600" dirty="0">
              <a:solidFill>
                <a:schemeClr val="accent1">
                  <a:lumMod val="50000"/>
                </a:schemeClr>
              </a:solidFill>
              <a:latin typeface="微软雅黑" panose="020B0503020204020204" charset="-122"/>
              <a:ea typeface="微软雅黑" panose="020B0503020204020204" charset="-122"/>
            </a:endParaRPr>
          </a:p>
          <a:p>
            <a:pPr lvl="0" algn="l">
              <a:lnSpc>
                <a:spcPct val="150000"/>
              </a:lnSpc>
              <a:defRPr/>
            </a:pPr>
            <a:r>
              <a:rPr lang="zh-CN" sz="1600" dirty="0">
                <a:solidFill>
                  <a:schemeClr val="accent1">
                    <a:lumMod val="50000"/>
                  </a:schemeClr>
                </a:solidFill>
                <a:latin typeface="微软雅黑" panose="020B0503020204020204" charset="-122"/>
                <a:ea typeface="微软雅黑" panose="020B0503020204020204" charset="-122"/>
              </a:rPr>
              <a:t> </a:t>
            </a:r>
            <a:r>
              <a:rPr lang="en-US" altLang="zh-CN" sz="1600" dirty="0">
                <a:solidFill>
                  <a:schemeClr val="accent1">
                    <a:lumMod val="50000"/>
                  </a:schemeClr>
                </a:solidFill>
                <a:latin typeface="微软雅黑" panose="020B0503020204020204" charset="-122"/>
                <a:ea typeface="微软雅黑" panose="020B0503020204020204" charset="-122"/>
              </a:rPr>
              <a:t>   </a:t>
            </a:r>
            <a:r>
              <a:rPr sz="1600" dirty="0">
                <a:solidFill>
                  <a:schemeClr val="accent1">
                    <a:lumMod val="50000"/>
                  </a:schemeClr>
                </a:solidFill>
                <a:latin typeface="微软雅黑" panose="020B0503020204020204" charset="-122"/>
                <a:ea typeface="微软雅黑" panose="020B0503020204020204" charset="-122"/>
              </a:rPr>
              <a:t>应用了较多的复杂结构或高级词汇词组，</a:t>
            </a:r>
            <a:r>
              <a:rPr lang="zh-CN" sz="1600" dirty="0">
                <a:solidFill>
                  <a:schemeClr val="accent1">
                    <a:lumMod val="50000"/>
                  </a:schemeClr>
                </a:solidFill>
                <a:latin typeface="微软雅黑" panose="020B0503020204020204" charset="-122"/>
                <a:ea typeface="微软雅黑" panose="020B0503020204020204" charset="-122"/>
              </a:rPr>
              <a:t>如</a:t>
            </a:r>
            <a:r>
              <a:rPr lang="en-US" altLang="zh-CN" sz="1600" dirty="0">
                <a:solidFill>
                  <a:schemeClr val="accent1">
                    <a:lumMod val="50000"/>
                  </a:schemeClr>
                </a:solidFill>
                <a:latin typeface="微软雅黑" panose="020B0503020204020204" charset="-122"/>
                <a:ea typeface="微软雅黑" panose="020B0503020204020204" charset="-122"/>
              </a:rPr>
              <a:t>it</a:t>
            </a:r>
            <a:r>
              <a:rPr lang="zh-CN" altLang="en-US" sz="1600" dirty="0">
                <a:solidFill>
                  <a:schemeClr val="accent1">
                    <a:lumMod val="50000"/>
                  </a:schemeClr>
                </a:solidFill>
                <a:latin typeface="微软雅黑" panose="020B0503020204020204" charset="-122"/>
                <a:ea typeface="微软雅黑" panose="020B0503020204020204" charset="-122"/>
              </a:rPr>
              <a:t>形式宾语和定语从句。习作结尾</a:t>
            </a:r>
            <a:r>
              <a:rPr lang="en-US" altLang="zh-CN" sz="1600" dirty="0">
                <a:solidFill>
                  <a:schemeClr val="accent1">
                    <a:lumMod val="50000"/>
                  </a:schemeClr>
                </a:solidFill>
                <a:latin typeface="微软雅黑" panose="020B0503020204020204" charset="-122"/>
                <a:ea typeface="微软雅黑" panose="020B0503020204020204" charset="-122"/>
              </a:rPr>
              <a:t>“Let’s take action and make a difference to the world”</a:t>
            </a:r>
            <a:r>
              <a:rPr lang="zh-CN" altLang="en-US" sz="1600" dirty="0">
                <a:solidFill>
                  <a:schemeClr val="accent1">
                    <a:lumMod val="50000"/>
                  </a:schemeClr>
                </a:solidFill>
                <a:latin typeface="微软雅黑" panose="020B0503020204020204" charset="-122"/>
                <a:ea typeface="微软雅黑" panose="020B0503020204020204" charset="-122"/>
              </a:rPr>
              <a:t>号召力强，</a:t>
            </a:r>
            <a:r>
              <a:rPr sz="1600" dirty="0">
                <a:solidFill>
                  <a:schemeClr val="accent1">
                    <a:lumMod val="50000"/>
                  </a:schemeClr>
                </a:solidFill>
                <a:latin typeface="微软雅黑" panose="020B0503020204020204" charset="-122"/>
                <a:ea typeface="微软雅黑" panose="020B0503020204020204" charset="-122"/>
              </a:rPr>
              <a:t>完全达到了预期的交际目的。</a:t>
            </a:r>
            <a:endParaRPr sz="1600" dirty="0">
              <a:solidFill>
                <a:schemeClr val="accent1">
                  <a:lumMod val="50000"/>
                </a:schemeClr>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down)">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 grpId="0" bldLvl="0" animBg="1"/>
      <p:bldP spid="3" grpId="0" bldLvl="0" animBg="1"/>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
          <p:cNvGrpSpPr>
            <a:grpSpLocks noChangeAspect="1"/>
          </p:cNvGrpSpPr>
          <p:nvPr/>
        </p:nvGrpSpPr>
        <p:grpSpPr>
          <a:xfrm>
            <a:off x="10534896" y="5537906"/>
            <a:ext cx="1387863" cy="1224844"/>
            <a:chOff x="3835400" y="1025525"/>
            <a:chExt cx="5000626" cy="4413250"/>
          </a:xfrm>
        </p:grpSpPr>
        <p:sp>
          <p:nvSpPr>
            <p:cNvPr id="6" name="任意多边形 4"/>
            <p:cNvSpPr/>
            <p:nvPr/>
          </p:nvSpPr>
          <p:spPr bwMode="auto">
            <a:xfrm>
              <a:off x="4878388" y="1025525"/>
              <a:ext cx="3957638" cy="2763838"/>
            </a:xfrm>
            <a:custGeom>
              <a:avLst/>
              <a:gdLst>
                <a:gd name="T0" fmla="*/ 11 w 2947"/>
                <a:gd name="T1" fmla="*/ 1244 h 2058"/>
                <a:gd name="T2" fmla="*/ 1208 w 2947"/>
                <a:gd name="T3" fmla="*/ 2058 h 2058"/>
                <a:gd name="T4" fmla="*/ 2439 w 2947"/>
                <a:gd name="T5" fmla="*/ 1244 h 2058"/>
                <a:gd name="T6" fmla="*/ 1225 w 2947"/>
                <a:gd name="T7" fmla="*/ 514 h 2058"/>
                <a:gd name="T8" fmla="*/ 11 w 2947"/>
                <a:gd name="T9" fmla="*/ 1244 h 2058"/>
              </a:gdLst>
              <a:ahLst/>
              <a:cxnLst>
                <a:cxn ang="0">
                  <a:pos x="T0" y="T1"/>
                </a:cxn>
                <a:cxn ang="0">
                  <a:pos x="T2" y="T3"/>
                </a:cxn>
                <a:cxn ang="0">
                  <a:pos x="T4" y="T5"/>
                </a:cxn>
                <a:cxn ang="0">
                  <a:pos x="T6" y="T7"/>
                </a:cxn>
                <a:cxn ang="0">
                  <a:pos x="T8" y="T9"/>
                </a:cxn>
              </a:cxnLst>
              <a:rect l="0" t="0" r="r" b="b"/>
              <a:pathLst>
                <a:path w="2947" h="2058">
                  <a:moveTo>
                    <a:pt x="11" y="1244"/>
                  </a:moveTo>
                  <a:cubicBezTo>
                    <a:pt x="0" y="1647"/>
                    <a:pt x="538" y="2058"/>
                    <a:pt x="1208" y="2058"/>
                  </a:cubicBezTo>
                  <a:cubicBezTo>
                    <a:pt x="1879" y="2058"/>
                    <a:pt x="2947" y="1263"/>
                    <a:pt x="2439" y="1244"/>
                  </a:cubicBezTo>
                  <a:cubicBezTo>
                    <a:pt x="1462" y="1205"/>
                    <a:pt x="1127" y="800"/>
                    <a:pt x="1225" y="514"/>
                  </a:cubicBezTo>
                  <a:cubicBezTo>
                    <a:pt x="1401" y="0"/>
                    <a:pt x="32" y="450"/>
                    <a:pt x="11" y="1244"/>
                  </a:cubicBez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 name="任意多边形 5"/>
            <p:cNvSpPr/>
            <p:nvPr/>
          </p:nvSpPr>
          <p:spPr bwMode="auto">
            <a:xfrm>
              <a:off x="6064250" y="2247900"/>
              <a:ext cx="26988" cy="25400"/>
            </a:xfrm>
            <a:custGeom>
              <a:avLst/>
              <a:gdLst>
                <a:gd name="T0" fmla="*/ 17 w 17"/>
                <a:gd name="T1" fmla="*/ 11 h 16"/>
                <a:gd name="T2" fmla="*/ 10 w 17"/>
                <a:gd name="T3" fmla="*/ 7 h 16"/>
                <a:gd name="T4" fmla="*/ 14 w 17"/>
                <a:gd name="T5" fmla="*/ 0 h 16"/>
                <a:gd name="T6" fmla="*/ 13 w 17"/>
                <a:gd name="T7" fmla="*/ 0 h 16"/>
                <a:gd name="T8" fmla="*/ 9 w 17"/>
                <a:gd name="T9" fmla="*/ 6 h 16"/>
                <a:gd name="T10" fmla="*/ 1 w 17"/>
                <a:gd name="T11" fmla="*/ 2 h 16"/>
                <a:gd name="T12" fmla="*/ 0 w 17"/>
                <a:gd name="T13" fmla="*/ 4 h 16"/>
                <a:gd name="T14" fmla="*/ 7 w 17"/>
                <a:gd name="T15" fmla="*/ 8 h 16"/>
                <a:gd name="T16" fmla="*/ 3 w 17"/>
                <a:gd name="T17" fmla="*/ 15 h 16"/>
                <a:gd name="T18" fmla="*/ 4 w 17"/>
                <a:gd name="T19" fmla="*/ 16 h 16"/>
                <a:gd name="T20" fmla="*/ 9 w 17"/>
                <a:gd name="T21" fmla="*/ 9 h 16"/>
                <a:gd name="T22" fmla="*/ 16 w 17"/>
                <a:gd name="T23" fmla="*/ 14 h 16"/>
                <a:gd name="T24" fmla="*/ 17 w 17"/>
                <a:gd name="T25"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17" y="11"/>
                  </a:moveTo>
                  <a:lnTo>
                    <a:pt x="10" y="7"/>
                  </a:lnTo>
                  <a:lnTo>
                    <a:pt x="14" y="0"/>
                  </a:lnTo>
                  <a:lnTo>
                    <a:pt x="13" y="0"/>
                  </a:lnTo>
                  <a:lnTo>
                    <a:pt x="9" y="6"/>
                  </a:lnTo>
                  <a:lnTo>
                    <a:pt x="1" y="2"/>
                  </a:lnTo>
                  <a:lnTo>
                    <a:pt x="0" y="4"/>
                  </a:lnTo>
                  <a:lnTo>
                    <a:pt x="7" y="8"/>
                  </a:lnTo>
                  <a:lnTo>
                    <a:pt x="3" y="15"/>
                  </a:lnTo>
                  <a:lnTo>
                    <a:pt x="4" y="16"/>
                  </a:lnTo>
                  <a:lnTo>
                    <a:pt x="9" y="9"/>
                  </a:lnTo>
                  <a:lnTo>
                    <a:pt x="16" y="14"/>
                  </a:lnTo>
                  <a:lnTo>
                    <a:pt x="17" y="11"/>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 name="任意多边形 6"/>
            <p:cNvSpPr/>
            <p:nvPr/>
          </p:nvSpPr>
          <p:spPr bwMode="auto">
            <a:xfrm>
              <a:off x="6881813" y="3041650"/>
              <a:ext cx="25400" cy="26988"/>
            </a:xfrm>
            <a:custGeom>
              <a:avLst/>
              <a:gdLst>
                <a:gd name="T0" fmla="*/ 16 w 16"/>
                <a:gd name="T1" fmla="*/ 12 h 17"/>
                <a:gd name="T2" fmla="*/ 10 w 16"/>
                <a:gd name="T3" fmla="*/ 8 h 17"/>
                <a:gd name="T4" fmla="*/ 14 w 16"/>
                <a:gd name="T5" fmla="*/ 1 h 17"/>
                <a:gd name="T6" fmla="*/ 12 w 16"/>
                <a:gd name="T7" fmla="*/ 0 h 17"/>
                <a:gd name="T8" fmla="*/ 8 w 16"/>
                <a:gd name="T9" fmla="*/ 7 h 17"/>
                <a:gd name="T10" fmla="*/ 0 w 16"/>
                <a:gd name="T11" fmla="*/ 3 h 17"/>
                <a:gd name="T12" fmla="*/ 0 w 16"/>
                <a:gd name="T13" fmla="*/ 5 h 17"/>
                <a:gd name="T14" fmla="*/ 6 w 16"/>
                <a:gd name="T15" fmla="*/ 9 h 17"/>
                <a:gd name="T16" fmla="*/ 2 w 16"/>
                <a:gd name="T17" fmla="*/ 16 h 17"/>
                <a:gd name="T18" fmla="*/ 4 w 16"/>
                <a:gd name="T19" fmla="*/ 17 h 17"/>
                <a:gd name="T20" fmla="*/ 8 w 16"/>
                <a:gd name="T21" fmla="*/ 10 h 17"/>
                <a:gd name="T22" fmla="*/ 16 w 16"/>
                <a:gd name="T23" fmla="*/ 15 h 17"/>
                <a:gd name="T24" fmla="*/ 16 w 1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7">
                  <a:moveTo>
                    <a:pt x="16" y="12"/>
                  </a:moveTo>
                  <a:lnTo>
                    <a:pt x="10" y="8"/>
                  </a:lnTo>
                  <a:lnTo>
                    <a:pt x="14" y="1"/>
                  </a:lnTo>
                  <a:lnTo>
                    <a:pt x="12" y="0"/>
                  </a:lnTo>
                  <a:lnTo>
                    <a:pt x="8" y="7"/>
                  </a:lnTo>
                  <a:lnTo>
                    <a:pt x="0" y="3"/>
                  </a:lnTo>
                  <a:lnTo>
                    <a:pt x="0" y="5"/>
                  </a:lnTo>
                  <a:lnTo>
                    <a:pt x="6" y="9"/>
                  </a:lnTo>
                  <a:lnTo>
                    <a:pt x="2" y="16"/>
                  </a:lnTo>
                  <a:lnTo>
                    <a:pt x="4" y="17"/>
                  </a:lnTo>
                  <a:lnTo>
                    <a:pt x="8" y="10"/>
                  </a:lnTo>
                  <a:lnTo>
                    <a:pt x="16" y="15"/>
                  </a:lnTo>
                  <a:lnTo>
                    <a:pt x="16"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 name="任意多边形 7"/>
            <p:cNvSpPr/>
            <p:nvPr/>
          </p:nvSpPr>
          <p:spPr bwMode="auto">
            <a:xfrm>
              <a:off x="5559425" y="2944813"/>
              <a:ext cx="26988" cy="26988"/>
            </a:xfrm>
            <a:custGeom>
              <a:avLst/>
              <a:gdLst>
                <a:gd name="T0" fmla="*/ 17 w 17"/>
                <a:gd name="T1" fmla="*/ 12 h 17"/>
                <a:gd name="T2" fmla="*/ 10 w 17"/>
                <a:gd name="T3" fmla="*/ 8 h 17"/>
                <a:gd name="T4" fmla="*/ 14 w 17"/>
                <a:gd name="T5" fmla="*/ 1 h 17"/>
                <a:gd name="T6" fmla="*/ 13 w 17"/>
                <a:gd name="T7" fmla="*/ 0 h 17"/>
                <a:gd name="T8" fmla="*/ 8 w 17"/>
                <a:gd name="T9" fmla="*/ 7 h 17"/>
                <a:gd name="T10" fmla="*/ 1 w 17"/>
                <a:gd name="T11" fmla="*/ 3 h 17"/>
                <a:gd name="T12" fmla="*/ 0 w 17"/>
                <a:gd name="T13" fmla="*/ 5 h 17"/>
                <a:gd name="T14" fmla="*/ 7 w 17"/>
                <a:gd name="T15" fmla="*/ 9 h 17"/>
                <a:gd name="T16" fmla="*/ 3 w 17"/>
                <a:gd name="T17" fmla="*/ 16 h 17"/>
                <a:gd name="T18" fmla="*/ 4 w 17"/>
                <a:gd name="T19" fmla="*/ 17 h 17"/>
                <a:gd name="T20" fmla="*/ 8 w 17"/>
                <a:gd name="T21" fmla="*/ 10 h 17"/>
                <a:gd name="T22" fmla="*/ 16 w 17"/>
                <a:gd name="T23" fmla="*/ 15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8"/>
                  </a:lnTo>
                  <a:lnTo>
                    <a:pt x="14" y="1"/>
                  </a:lnTo>
                  <a:lnTo>
                    <a:pt x="13" y="0"/>
                  </a:lnTo>
                  <a:lnTo>
                    <a:pt x="8" y="7"/>
                  </a:lnTo>
                  <a:lnTo>
                    <a:pt x="1" y="3"/>
                  </a:lnTo>
                  <a:lnTo>
                    <a:pt x="0" y="5"/>
                  </a:lnTo>
                  <a:lnTo>
                    <a:pt x="7" y="9"/>
                  </a:lnTo>
                  <a:lnTo>
                    <a:pt x="3" y="16"/>
                  </a:lnTo>
                  <a:lnTo>
                    <a:pt x="4" y="17"/>
                  </a:lnTo>
                  <a:lnTo>
                    <a:pt x="8" y="10"/>
                  </a:lnTo>
                  <a:lnTo>
                    <a:pt x="16" y="15"/>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 name="任意多边形 8"/>
            <p:cNvSpPr/>
            <p:nvPr/>
          </p:nvSpPr>
          <p:spPr bwMode="auto">
            <a:xfrm>
              <a:off x="6548438" y="3460750"/>
              <a:ext cx="26988" cy="26988"/>
            </a:xfrm>
            <a:custGeom>
              <a:avLst/>
              <a:gdLst>
                <a:gd name="T0" fmla="*/ 17 w 17"/>
                <a:gd name="T1" fmla="*/ 12 h 17"/>
                <a:gd name="T2" fmla="*/ 10 w 17"/>
                <a:gd name="T3" fmla="*/ 8 h 17"/>
                <a:gd name="T4" fmla="*/ 14 w 17"/>
                <a:gd name="T5" fmla="*/ 1 h 17"/>
                <a:gd name="T6" fmla="*/ 12 w 17"/>
                <a:gd name="T7" fmla="*/ 0 h 17"/>
                <a:gd name="T8" fmla="*/ 8 w 17"/>
                <a:gd name="T9" fmla="*/ 7 h 17"/>
                <a:gd name="T10" fmla="*/ 1 w 17"/>
                <a:gd name="T11" fmla="*/ 3 h 17"/>
                <a:gd name="T12" fmla="*/ 0 w 17"/>
                <a:gd name="T13" fmla="*/ 5 h 17"/>
                <a:gd name="T14" fmla="*/ 6 w 17"/>
                <a:gd name="T15" fmla="*/ 9 h 17"/>
                <a:gd name="T16" fmla="*/ 2 w 17"/>
                <a:gd name="T17" fmla="*/ 16 h 17"/>
                <a:gd name="T18" fmla="*/ 4 w 17"/>
                <a:gd name="T19" fmla="*/ 17 h 17"/>
                <a:gd name="T20" fmla="*/ 8 w 17"/>
                <a:gd name="T21" fmla="*/ 10 h 17"/>
                <a:gd name="T22" fmla="*/ 16 w 17"/>
                <a:gd name="T23" fmla="*/ 15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8"/>
                  </a:lnTo>
                  <a:lnTo>
                    <a:pt x="14" y="1"/>
                  </a:lnTo>
                  <a:lnTo>
                    <a:pt x="12" y="0"/>
                  </a:lnTo>
                  <a:lnTo>
                    <a:pt x="8" y="7"/>
                  </a:lnTo>
                  <a:lnTo>
                    <a:pt x="1" y="3"/>
                  </a:lnTo>
                  <a:lnTo>
                    <a:pt x="0" y="5"/>
                  </a:lnTo>
                  <a:lnTo>
                    <a:pt x="6" y="9"/>
                  </a:lnTo>
                  <a:lnTo>
                    <a:pt x="2" y="16"/>
                  </a:lnTo>
                  <a:lnTo>
                    <a:pt x="4" y="17"/>
                  </a:lnTo>
                  <a:lnTo>
                    <a:pt x="8" y="10"/>
                  </a:lnTo>
                  <a:lnTo>
                    <a:pt x="16" y="15"/>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 name="任意多边形 9"/>
            <p:cNvSpPr/>
            <p:nvPr/>
          </p:nvSpPr>
          <p:spPr bwMode="auto">
            <a:xfrm>
              <a:off x="5629275" y="3262313"/>
              <a:ext cx="26988" cy="26988"/>
            </a:xfrm>
            <a:custGeom>
              <a:avLst/>
              <a:gdLst>
                <a:gd name="T0" fmla="*/ 17 w 17"/>
                <a:gd name="T1" fmla="*/ 12 h 17"/>
                <a:gd name="T2" fmla="*/ 10 w 17"/>
                <a:gd name="T3" fmla="*/ 8 h 17"/>
                <a:gd name="T4" fmla="*/ 14 w 17"/>
                <a:gd name="T5" fmla="*/ 1 h 17"/>
                <a:gd name="T6" fmla="*/ 13 w 17"/>
                <a:gd name="T7" fmla="*/ 0 h 17"/>
                <a:gd name="T8" fmla="*/ 8 w 17"/>
                <a:gd name="T9" fmla="*/ 7 h 17"/>
                <a:gd name="T10" fmla="*/ 1 w 17"/>
                <a:gd name="T11" fmla="*/ 3 h 17"/>
                <a:gd name="T12" fmla="*/ 0 w 17"/>
                <a:gd name="T13" fmla="*/ 4 h 17"/>
                <a:gd name="T14" fmla="*/ 7 w 17"/>
                <a:gd name="T15" fmla="*/ 9 h 17"/>
                <a:gd name="T16" fmla="*/ 3 w 17"/>
                <a:gd name="T17" fmla="*/ 15 h 17"/>
                <a:gd name="T18" fmla="*/ 4 w 17"/>
                <a:gd name="T19" fmla="*/ 17 h 17"/>
                <a:gd name="T20" fmla="*/ 8 w 17"/>
                <a:gd name="T21" fmla="*/ 9 h 17"/>
                <a:gd name="T22" fmla="*/ 16 w 17"/>
                <a:gd name="T23" fmla="*/ 15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8"/>
                  </a:lnTo>
                  <a:lnTo>
                    <a:pt x="14" y="1"/>
                  </a:lnTo>
                  <a:lnTo>
                    <a:pt x="13" y="0"/>
                  </a:lnTo>
                  <a:lnTo>
                    <a:pt x="8" y="7"/>
                  </a:lnTo>
                  <a:lnTo>
                    <a:pt x="1" y="3"/>
                  </a:lnTo>
                  <a:lnTo>
                    <a:pt x="0" y="4"/>
                  </a:lnTo>
                  <a:lnTo>
                    <a:pt x="7" y="9"/>
                  </a:lnTo>
                  <a:lnTo>
                    <a:pt x="3" y="15"/>
                  </a:lnTo>
                  <a:lnTo>
                    <a:pt x="4" y="17"/>
                  </a:lnTo>
                  <a:lnTo>
                    <a:pt x="8" y="9"/>
                  </a:lnTo>
                  <a:lnTo>
                    <a:pt x="16" y="15"/>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 name="任意多边形 10"/>
            <p:cNvSpPr/>
            <p:nvPr/>
          </p:nvSpPr>
          <p:spPr bwMode="auto">
            <a:xfrm>
              <a:off x="7842250" y="2998788"/>
              <a:ext cx="26988" cy="26988"/>
            </a:xfrm>
            <a:custGeom>
              <a:avLst/>
              <a:gdLst>
                <a:gd name="T0" fmla="*/ 17 w 17"/>
                <a:gd name="T1" fmla="*/ 12 h 17"/>
                <a:gd name="T2" fmla="*/ 10 w 17"/>
                <a:gd name="T3" fmla="*/ 8 h 17"/>
                <a:gd name="T4" fmla="*/ 15 w 17"/>
                <a:gd name="T5" fmla="*/ 1 h 17"/>
                <a:gd name="T6" fmla="*/ 13 w 17"/>
                <a:gd name="T7" fmla="*/ 0 h 17"/>
                <a:gd name="T8" fmla="*/ 9 w 17"/>
                <a:gd name="T9" fmla="*/ 7 h 17"/>
                <a:gd name="T10" fmla="*/ 1 w 17"/>
                <a:gd name="T11" fmla="*/ 3 h 17"/>
                <a:gd name="T12" fmla="*/ 0 w 17"/>
                <a:gd name="T13" fmla="*/ 5 h 17"/>
                <a:gd name="T14" fmla="*/ 7 w 17"/>
                <a:gd name="T15" fmla="*/ 9 h 17"/>
                <a:gd name="T16" fmla="*/ 3 w 17"/>
                <a:gd name="T17" fmla="*/ 16 h 17"/>
                <a:gd name="T18" fmla="*/ 5 w 17"/>
                <a:gd name="T19" fmla="*/ 17 h 17"/>
                <a:gd name="T20" fmla="*/ 9 w 17"/>
                <a:gd name="T21" fmla="*/ 10 h 17"/>
                <a:gd name="T22" fmla="*/ 16 w 17"/>
                <a:gd name="T23" fmla="*/ 15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8"/>
                  </a:lnTo>
                  <a:lnTo>
                    <a:pt x="15" y="1"/>
                  </a:lnTo>
                  <a:lnTo>
                    <a:pt x="13" y="0"/>
                  </a:lnTo>
                  <a:lnTo>
                    <a:pt x="9" y="7"/>
                  </a:lnTo>
                  <a:lnTo>
                    <a:pt x="1" y="3"/>
                  </a:lnTo>
                  <a:lnTo>
                    <a:pt x="0" y="5"/>
                  </a:lnTo>
                  <a:lnTo>
                    <a:pt x="7" y="9"/>
                  </a:lnTo>
                  <a:lnTo>
                    <a:pt x="3" y="16"/>
                  </a:lnTo>
                  <a:lnTo>
                    <a:pt x="5" y="17"/>
                  </a:lnTo>
                  <a:lnTo>
                    <a:pt x="9" y="10"/>
                  </a:lnTo>
                  <a:lnTo>
                    <a:pt x="16" y="15"/>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 name="任意多边形 11"/>
            <p:cNvSpPr/>
            <p:nvPr/>
          </p:nvSpPr>
          <p:spPr bwMode="auto">
            <a:xfrm>
              <a:off x="5403850" y="2349500"/>
              <a:ext cx="26988" cy="26988"/>
            </a:xfrm>
            <a:custGeom>
              <a:avLst/>
              <a:gdLst>
                <a:gd name="T0" fmla="*/ 17 w 17"/>
                <a:gd name="T1" fmla="*/ 12 h 17"/>
                <a:gd name="T2" fmla="*/ 10 w 17"/>
                <a:gd name="T3" fmla="*/ 7 h 17"/>
                <a:gd name="T4" fmla="*/ 14 w 17"/>
                <a:gd name="T5" fmla="*/ 1 h 17"/>
                <a:gd name="T6" fmla="*/ 13 w 17"/>
                <a:gd name="T7" fmla="*/ 0 h 17"/>
                <a:gd name="T8" fmla="*/ 8 w 17"/>
                <a:gd name="T9" fmla="*/ 7 h 17"/>
                <a:gd name="T10" fmla="*/ 1 w 17"/>
                <a:gd name="T11" fmla="*/ 2 h 17"/>
                <a:gd name="T12" fmla="*/ 0 w 17"/>
                <a:gd name="T13" fmla="*/ 4 h 17"/>
                <a:gd name="T14" fmla="*/ 7 w 17"/>
                <a:gd name="T15" fmla="*/ 8 h 17"/>
                <a:gd name="T16" fmla="*/ 2 w 17"/>
                <a:gd name="T17" fmla="*/ 15 h 17"/>
                <a:gd name="T18" fmla="*/ 4 w 17"/>
                <a:gd name="T19" fmla="*/ 17 h 17"/>
                <a:gd name="T20" fmla="*/ 8 w 17"/>
                <a:gd name="T21" fmla="*/ 9 h 17"/>
                <a:gd name="T22" fmla="*/ 16 w 17"/>
                <a:gd name="T23" fmla="*/ 14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7"/>
                  </a:lnTo>
                  <a:lnTo>
                    <a:pt x="14" y="1"/>
                  </a:lnTo>
                  <a:lnTo>
                    <a:pt x="13" y="0"/>
                  </a:lnTo>
                  <a:lnTo>
                    <a:pt x="8" y="7"/>
                  </a:lnTo>
                  <a:lnTo>
                    <a:pt x="1" y="2"/>
                  </a:lnTo>
                  <a:lnTo>
                    <a:pt x="0" y="4"/>
                  </a:lnTo>
                  <a:lnTo>
                    <a:pt x="7" y="8"/>
                  </a:lnTo>
                  <a:lnTo>
                    <a:pt x="2" y="15"/>
                  </a:lnTo>
                  <a:lnTo>
                    <a:pt x="4" y="17"/>
                  </a:lnTo>
                  <a:lnTo>
                    <a:pt x="8" y="9"/>
                  </a:lnTo>
                  <a:lnTo>
                    <a:pt x="16" y="14"/>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 name="任意多边形 12"/>
            <p:cNvSpPr/>
            <p:nvPr/>
          </p:nvSpPr>
          <p:spPr bwMode="auto">
            <a:xfrm>
              <a:off x="6311900" y="2462213"/>
              <a:ext cx="36513" cy="38100"/>
            </a:xfrm>
            <a:custGeom>
              <a:avLst/>
              <a:gdLst>
                <a:gd name="T0" fmla="*/ 23 w 23"/>
                <a:gd name="T1" fmla="*/ 17 h 24"/>
                <a:gd name="T2" fmla="*/ 14 w 23"/>
                <a:gd name="T3" fmla="*/ 11 h 24"/>
                <a:gd name="T4" fmla="*/ 20 w 23"/>
                <a:gd name="T5" fmla="*/ 2 h 24"/>
                <a:gd name="T6" fmla="*/ 18 w 23"/>
                <a:gd name="T7" fmla="*/ 0 h 24"/>
                <a:gd name="T8" fmla="*/ 11 w 23"/>
                <a:gd name="T9" fmla="*/ 9 h 24"/>
                <a:gd name="T10" fmla="*/ 1 w 23"/>
                <a:gd name="T11" fmla="*/ 3 h 24"/>
                <a:gd name="T12" fmla="*/ 0 w 23"/>
                <a:gd name="T13" fmla="*/ 6 h 24"/>
                <a:gd name="T14" fmla="*/ 9 w 23"/>
                <a:gd name="T15" fmla="*/ 12 h 24"/>
                <a:gd name="T16" fmla="*/ 3 w 23"/>
                <a:gd name="T17" fmla="*/ 22 h 24"/>
                <a:gd name="T18" fmla="*/ 6 w 23"/>
                <a:gd name="T19" fmla="*/ 24 h 24"/>
                <a:gd name="T20" fmla="*/ 12 w 23"/>
                <a:gd name="T21" fmla="*/ 13 h 24"/>
                <a:gd name="T22" fmla="*/ 22 w 23"/>
                <a:gd name="T23" fmla="*/ 19 h 24"/>
                <a:gd name="T24" fmla="*/ 23 w 23"/>
                <a:gd name="T25"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4">
                  <a:moveTo>
                    <a:pt x="23" y="17"/>
                  </a:moveTo>
                  <a:lnTo>
                    <a:pt x="14" y="11"/>
                  </a:lnTo>
                  <a:lnTo>
                    <a:pt x="20" y="2"/>
                  </a:lnTo>
                  <a:lnTo>
                    <a:pt x="18" y="0"/>
                  </a:lnTo>
                  <a:lnTo>
                    <a:pt x="11" y="9"/>
                  </a:lnTo>
                  <a:lnTo>
                    <a:pt x="1" y="3"/>
                  </a:lnTo>
                  <a:lnTo>
                    <a:pt x="0" y="6"/>
                  </a:lnTo>
                  <a:lnTo>
                    <a:pt x="9" y="12"/>
                  </a:lnTo>
                  <a:lnTo>
                    <a:pt x="3" y="22"/>
                  </a:lnTo>
                  <a:lnTo>
                    <a:pt x="6" y="24"/>
                  </a:lnTo>
                  <a:lnTo>
                    <a:pt x="12" y="13"/>
                  </a:lnTo>
                  <a:lnTo>
                    <a:pt x="22" y="19"/>
                  </a:ln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 name="椭圆 14"/>
            <p:cNvSpPr/>
            <p:nvPr/>
          </p:nvSpPr>
          <p:spPr bwMode="auto">
            <a:xfrm>
              <a:off x="5780088" y="2660650"/>
              <a:ext cx="31750"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 name="椭圆 15"/>
            <p:cNvSpPr/>
            <p:nvPr/>
          </p:nvSpPr>
          <p:spPr bwMode="auto">
            <a:xfrm>
              <a:off x="5151438" y="2660650"/>
              <a:ext cx="31750"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 name="椭圆 16"/>
            <p:cNvSpPr/>
            <p:nvPr/>
          </p:nvSpPr>
          <p:spPr bwMode="auto">
            <a:xfrm>
              <a:off x="6246813" y="2070100"/>
              <a:ext cx="31750"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 name="椭圆 17"/>
            <p:cNvSpPr/>
            <p:nvPr/>
          </p:nvSpPr>
          <p:spPr bwMode="auto">
            <a:xfrm>
              <a:off x="6096000" y="3052763"/>
              <a:ext cx="33338"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 name="椭圆 18"/>
            <p:cNvSpPr/>
            <p:nvPr/>
          </p:nvSpPr>
          <p:spPr bwMode="auto">
            <a:xfrm>
              <a:off x="6091238" y="2719388"/>
              <a:ext cx="22225" cy="22225"/>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椭圆 19"/>
            <p:cNvSpPr/>
            <p:nvPr/>
          </p:nvSpPr>
          <p:spPr bwMode="auto">
            <a:xfrm>
              <a:off x="7192963" y="3192463"/>
              <a:ext cx="20638" cy="22225"/>
            </a:xfrm>
            <a:prstGeom prst="ellipse">
              <a:avLst/>
            </a:prstGeom>
            <a:solidFill>
              <a:srgbClr val="FF65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椭圆 20"/>
            <p:cNvSpPr/>
            <p:nvPr/>
          </p:nvSpPr>
          <p:spPr bwMode="auto">
            <a:xfrm>
              <a:off x="5548313" y="2606675"/>
              <a:ext cx="22225" cy="22225"/>
            </a:xfrm>
            <a:prstGeom prst="ellipse">
              <a:avLst/>
            </a:prstGeom>
            <a:solidFill>
              <a:srgbClr val="FF65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椭圆 21"/>
            <p:cNvSpPr/>
            <p:nvPr/>
          </p:nvSpPr>
          <p:spPr bwMode="auto">
            <a:xfrm>
              <a:off x="6219825" y="1736725"/>
              <a:ext cx="22225" cy="22225"/>
            </a:xfrm>
            <a:prstGeom prst="ellipse">
              <a:avLst/>
            </a:prstGeom>
            <a:solidFill>
              <a:srgbClr val="FF65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椭圆 22"/>
            <p:cNvSpPr/>
            <p:nvPr/>
          </p:nvSpPr>
          <p:spPr bwMode="auto">
            <a:xfrm>
              <a:off x="5780088" y="2236788"/>
              <a:ext cx="20638" cy="20638"/>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椭圆 23"/>
            <p:cNvSpPr/>
            <p:nvPr/>
          </p:nvSpPr>
          <p:spPr bwMode="auto">
            <a:xfrm>
              <a:off x="5913438" y="1876425"/>
              <a:ext cx="22225" cy="222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椭圆 24"/>
            <p:cNvSpPr/>
            <p:nvPr/>
          </p:nvSpPr>
          <p:spPr bwMode="auto">
            <a:xfrm>
              <a:off x="7515225" y="2838450"/>
              <a:ext cx="31750"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椭圆 25"/>
            <p:cNvSpPr/>
            <p:nvPr/>
          </p:nvSpPr>
          <p:spPr bwMode="auto">
            <a:xfrm>
              <a:off x="6445250" y="2897188"/>
              <a:ext cx="33338"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椭圆 26"/>
            <p:cNvSpPr/>
            <p:nvPr/>
          </p:nvSpPr>
          <p:spPr bwMode="auto">
            <a:xfrm>
              <a:off x="6134100" y="3241675"/>
              <a:ext cx="107950" cy="106363"/>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椭圆 27"/>
            <p:cNvSpPr/>
            <p:nvPr/>
          </p:nvSpPr>
          <p:spPr bwMode="auto">
            <a:xfrm>
              <a:off x="6821488" y="2692400"/>
              <a:ext cx="33338" cy="333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任意多边形 27"/>
            <p:cNvSpPr/>
            <p:nvPr/>
          </p:nvSpPr>
          <p:spPr bwMode="auto">
            <a:xfrm>
              <a:off x="3841750" y="5292725"/>
              <a:ext cx="322263" cy="146050"/>
            </a:xfrm>
            <a:custGeom>
              <a:avLst/>
              <a:gdLst>
                <a:gd name="T0" fmla="*/ 23 w 240"/>
                <a:gd name="T1" fmla="*/ 0 h 109"/>
                <a:gd name="T2" fmla="*/ 21 w 240"/>
                <a:gd name="T3" fmla="*/ 98 h 109"/>
                <a:gd name="T4" fmla="*/ 165 w 240"/>
                <a:gd name="T5" fmla="*/ 105 h 109"/>
                <a:gd name="T6" fmla="*/ 240 w 240"/>
                <a:gd name="T7" fmla="*/ 83 h 109"/>
                <a:gd name="T8" fmla="*/ 188 w 240"/>
                <a:gd name="T9" fmla="*/ 53 h 109"/>
                <a:gd name="T10" fmla="*/ 110 w 240"/>
                <a:gd name="T11" fmla="*/ 10 h 109"/>
                <a:gd name="T12" fmla="*/ 23 w 240"/>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240" h="109">
                  <a:moveTo>
                    <a:pt x="23" y="0"/>
                  </a:moveTo>
                  <a:cubicBezTo>
                    <a:pt x="23" y="0"/>
                    <a:pt x="0" y="94"/>
                    <a:pt x="21" y="98"/>
                  </a:cubicBezTo>
                  <a:cubicBezTo>
                    <a:pt x="41" y="102"/>
                    <a:pt x="141" y="100"/>
                    <a:pt x="165" y="105"/>
                  </a:cubicBezTo>
                  <a:cubicBezTo>
                    <a:pt x="190" y="109"/>
                    <a:pt x="240" y="102"/>
                    <a:pt x="240" y="83"/>
                  </a:cubicBezTo>
                  <a:cubicBezTo>
                    <a:pt x="240" y="65"/>
                    <a:pt x="188" y="53"/>
                    <a:pt x="188" y="53"/>
                  </a:cubicBezTo>
                  <a:cubicBezTo>
                    <a:pt x="188" y="53"/>
                    <a:pt x="112" y="12"/>
                    <a:pt x="110" y="10"/>
                  </a:cubicBezTo>
                  <a:cubicBezTo>
                    <a:pt x="108" y="8"/>
                    <a:pt x="23" y="0"/>
                    <a:pt x="23" y="0"/>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任意多边形 28"/>
            <p:cNvSpPr/>
            <p:nvPr/>
          </p:nvSpPr>
          <p:spPr bwMode="auto">
            <a:xfrm>
              <a:off x="3854450" y="4376738"/>
              <a:ext cx="233363" cy="946150"/>
            </a:xfrm>
            <a:custGeom>
              <a:avLst/>
              <a:gdLst>
                <a:gd name="T0" fmla="*/ 37 w 173"/>
                <a:gd name="T1" fmla="*/ 13 h 704"/>
                <a:gd name="T2" fmla="*/ 44 w 173"/>
                <a:gd name="T3" fmla="*/ 103 h 704"/>
                <a:gd name="T4" fmla="*/ 10 w 173"/>
                <a:gd name="T5" fmla="*/ 572 h 704"/>
                <a:gd name="T6" fmla="*/ 9 w 173"/>
                <a:gd name="T7" fmla="*/ 690 h 704"/>
                <a:gd name="T8" fmla="*/ 88 w 173"/>
                <a:gd name="T9" fmla="*/ 699 h 704"/>
                <a:gd name="T10" fmla="*/ 173 w 173"/>
                <a:gd name="T11" fmla="*/ 161 h 704"/>
                <a:gd name="T12" fmla="*/ 129 w 173"/>
                <a:gd name="T13" fmla="*/ 0 h 704"/>
                <a:gd name="T14" fmla="*/ 37 w 173"/>
                <a:gd name="T15" fmla="*/ 13 h 7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704">
                  <a:moveTo>
                    <a:pt x="37" y="13"/>
                  </a:moveTo>
                  <a:cubicBezTo>
                    <a:pt x="37" y="13"/>
                    <a:pt x="44" y="95"/>
                    <a:pt x="44" y="103"/>
                  </a:cubicBezTo>
                  <a:cubicBezTo>
                    <a:pt x="44" y="110"/>
                    <a:pt x="0" y="494"/>
                    <a:pt x="10" y="572"/>
                  </a:cubicBezTo>
                  <a:cubicBezTo>
                    <a:pt x="20" y="650"/>
                    <a:pt x="9" y="675"/>
                    <a:pt x="9" y="690"/>
                  </a:cubicBezTo>
                  <a:cubicBezTo>
                    <a:pt x="9" y="704"/>
                    <a:pt x="88" y="699"/>
                    <a:pt x="88" y="699"/>
                  </a:cubicBezTo>
                  <a:cubicBezTo>
                    <a:pt x="173" y="161"/>
                    <a:pt x="173" y="161"/>
                    <a:pt x="173" y="161"/>
                  </a:cubicBezTo>
                  <a:cubicBezTo>
                    <a:pt x="129" y="0"/>
                    <a:pt x="129" y="0"/>
                    <a:pt x="129" y="0"/>
                  </a:cubicBezTo>
                  <a:lnTo>
                    <a:pt x="37" y="13"/>
                  </a:ln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 name="任意多边形 29"/>
            <p:cNvSpPr/>
            <p:nvPr/>
          </p:nvSpPr>
          <p:spPr bwMode="auto">
            <a:xfrm>
              <a:off x="3883025" y="5302250"/>
              <a:ext cx="322263" cy="127000"/>
            </a:xfrm>
            <a:custGeom>
              <a:avLst/>
              <a:gdLst>
                <a:gd name="T0" fmla="*/ 20 w 240"/>
                <a:gd name="T1" fmla="*/ 13 h 94"/>
                <a:gd name="T2" fmla="*/ 20 w 240"/>
                <a:gd name="T3" fmla="*/ 90 h 94"/>
                <a:gd name="T4" fmla="*/ 165 w 240"/>
                <a:gd name="T5" fmla="*/ 89 h 94"/>
                <a:gd name="T6" fmla="*/ 240 w 240"/>
                <a:gd name="T7" fmla="*/ 76 h 94"/>
                <a:gd name="T8" fmla="*/ 187 w 240"/>
                <a:gd name="T9" fmla="*/ 45 h 94"/>
                <a:gd name="T10" fmla="*/ 110 w 240"/>
                <a:gd name="T11" fmla="*/ 2 h 94"/>
                <a:gd name="T12" fmla="*/ 20 w 240"/>
                <a:gd name="T13" fmla="*/ 13 h 94"/>
              </a:gdLst>
              <a:ahLst/>
              <a:cxnLst>
                <a:cxn ang="0">
                  <a:pos x="T0" y="T1"/>
                </a:cxn>
                <a:cxn ang="0">
                  <a:pos x="T2" y="T3"/>
                </a:cxn>
                <a:cxn ang="0">
                  <a:pos x="T4" y="T5"/>
                </a:cxn>
                <a:cxn ang="0">
                  <a:pos x="T6" y="T7"/>
                </a:cxn>
                <a:cxn ang="0">
                  <a:pos x="T8" y="T9"/>
                </a:cxn>
                <a:cxn ang="0">
                  <a:pos x="T10" y="T11"/>
                </a:cxn>
                <a:cxn ang="0">
                  <a:pos x="T12" y="T13"/>
                </a:cxn>
              </a:cxnLst>
              <a:rect l="0" t="0" r="r" b="b"/>
              <a:pathLst>
                <a:path w="240" h="94">
                  <a:moveTo>
                    <a:pt x="20" y="13"/>
                  </a:moveTo>
                  <a:cubicBezTo>
                    <a:pt x="20" y="13"/>
                    <a:pt x="0" y="86"/>
                    <a:pt x="20" y="90"/>
                  </a:cubicBezTo>
                  <a:cubicBezTo>
                    <a:pt x="41" y="94"/>
                    <a:pt x="140" y="85"/>
                    <a:pt x="165" y="89"/>
                  </a:cubicBezTo>
                  <a:cubicBezTo>
                    <a:pt x="189" y="93"/>
                    <a:pt x="240" y="94"/>
                    <a:pt x="240" y="76"/>
                  </a:cubicBezTo>
                  <a:cubicBezTo>
                    <a:pt x="240" y="57"/>
                    <a:pt x="187" y="45"/>
                    <a:pt x="187" y="45"/>
                  </a:cubicBezTo>
                  <a:cubicBezTo>
                    <a:pt x="187" y="45"/>
                    <a:pt x="112" y="4"/>
                    <a:pt x="110" y="2"/>
                  </a:cubicBezTo>
                  <a:cubicBezTo>
                    <a:pt x="108" y="0"/>
                    <a:pt x="20" y="13"/>
                    <a:pt x="20" y="13"/>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 name="任意多边形 30"/>
            <p:cNvSpPr/>
            <p:nvPr/>
          </p:nvSpPr>
          <p:spPr bwMode="auto">
            <a:xfrm>
              <a:off x="3835400" y="4262438"/>
              <a:ext cx="376238" cy="1116013"/>
            </a:xfrm>
            <a:custGeom>
              <a:avLst/>
              <a:gdLst>
                <a:gd name="T0" fmla="*/ 29 w 279"/>
                <a:gd name="T1" fmla="*/ 0 h 830"/>
                <a:gd name="T2" fmla="*/ 34 w 279"/>
                <a:gd name="T3" fmla="*/ 107 h 830"/>
                <a:gd name="T4" fmla="*/ 107 w 279"/>
                <a:gd name="T5" fmla="*/ 222 h 830"/>
                <a:gd name="T6" fmla="*/ 48 w 279"/>
                <a:gd name="T7" fmla="*/ 742 h 830"/>
                <a:gd name="T8" fmla="*/ 53 w 279"/>
                <a:gd name="T9" fmla="*/ 798 h 830"/>
                <a:gd name="T10" fmla="*/ 107 w 279"/>
                <a:gd name="T11" fmla="*/ 830 h 830"/>
                <a:gd name="T12" fmla="*/ 185 w 279"/>
                <a:gd name="T13" fmla="*/ 789 h 830"/>
                <a:gd name="T14" fmla="*/ 180 w 279"/>
                <a:gd name="T15" fmla="*/ 570 h 830"/>
                <a:gd name="T16" fmla="*/ 267 w 279"/>
                <a:gd name="T17" fmla="*/ 20 h 830"/>
                <a:gd name="T18" fmla="*/ 29 w 279"/>
                <a:gd name="T19" fmla="*/ 0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9" h="830">
                  <a:moveTo>
                    <a:pt x="29" y="0"/>
                  </a:moveTo>
                  <a:cubicBezTo>
                    <a:pt x="29" y="0"/>
                    <a:pt x="0" y="71"/>
                    <a:pt x="34" y="107"/>
                  </a:cubicBezTo>
                  <a:cubicBezTo>
                    <a:pt x="68" y="144"/>
                    <a:pt x="107" y="217"/>
                    <a:pt x="107" y="222"/>
                  </a:cubicBezTo>
                  <a:cubicBezTo>
                    <a:pt x="107" y="227"/>
                    <a:pt x="39" y="711"/>
                    <a:pt x="48" y="742"/>
                  </a:cubicBezTo>
                  <a:cubicBezTo>
                    <a:pt x="58" y="774"/>
                    <a:pt x="56" y="793"/>
                    <a:pt x="53" y="798"/>
                  </a:cubicBezTo>
                  <a:cubicBezTo>
                    <a:pt x="51" y="803"/>
                    <a:pt x="77" y="830"/>
                    <a:pt x="107" y="830"/>
                  </a:cubicBezTo>
                  <a:cubicBezTo>
                    <a:pt x="136" y="830"/>
                    <a:pt x="180" y="808"/>
                    <a:pt x="185" y="789"/>
                  </a:cubicBezTo>
                  <a:cubicBezTo>
                    <a:pt x="189" y="769"/>
                    <a:pt x="177" y="601"/>
                    <a:pt x="180" y="570"/>
                  </a:cubicBezTo>
                  <a:cubicBezTo>
                    <a:pt x="182" y="538"/>
                    <a:pt x="279" y="32"/>
                    <a:pt x="267" y="20"/>
                  </a:cubicBezTo>
                  <a:cubicBezTo>
                    <a:pt x="255" y="8"/>
                    <a:pt x="29" y="0"/>
                    <a:pt x="29" y="0"/>
                  </a:cubicBezTo>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 name="椭圆 32"/>
            <p:cNvSpPr/>
            <p:nvPr/>
          </p:nvSpPr>
          <p:spPr bwMode="auto">
            <a:xfrm>
              <a:off x="4011613" y="3289300"/>
              <a:ext cx="222250" cy="223838"/>
            </a:xfrm>
            <a:prstGeom prst="ellipse">
              <a:avLst/>
            </a:prstGeom>
            <a:solidFill>
              <a:srgbClr val="9F61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 name="任意多边形 32"/>
            <p:cNvSpPr/>
            <p:nvPr/>
          </p:nvSpPr>
          <p:spPr bwMode="auto">
            <a:xfrm>
              <a:off x="4044950" y="3430588"/>
              <a:ext cx="163513" cy="192088"/>
            </a:xfrm>
            <a:custGeom>
              <a:avLst/>
              <a:gdLst>
                <a:gd name="T0" fmla="*/ 8 w 122"/>
                <a:gd name="T1" fmla="*/ 19 h 143"/>
                <a:gd name="T2" fmla="*/ 12 w 122"/>
                <a:gd name="T3" fmla="*/ 119 h 143"/>
                <a:gd name="T4" fmla="*/ 105 w 122"/>
                <a:gd name="T5" fmla="*/ 143 h 143"/>
                <a:gd name="T6" fmla="*/ 120 w 122"/>
                <a:gd name="T7" fmla="*/ 12 h 143"/>
                <a:gd name="T8" fmla="*/ 8 w 122"/>
                <a:gd name="T9" fmla="*/ 19 h 143"/>
              </a:gdLst>
              <a:ahLst/>
              <a:cxnLst>
                <a:cxn ang="0">
                  <a:pos x="T0" y="T1"/>
                </a:cxn>
                <a:cxn ang="0">
                  <a:pos x="T2" y="T3"/>
                </a:cxn>
                <a:cxn ang="0">
                  <a:pos x="T4" y="T5"/>
                </a:cxn>
                <a:cxn ang="0">
                  <a:pos x="T6" y="T7"/>
                </a:cxn>
                <a:cxn ang="0">
                  <a:pos x="T8" y="T9"/>
                </a:cxn>
              </a:cxnLst>
              <a:rect l="0" t="0" r="r" b="b"/>
              <a:pathLst>
                <a:path w="122" h="143">
                  <a:moveTo>
                    <a:pt x="8" y="19"/>
                  </a:moveTo>
                  <a:cubicBezTo>
                    <a:pt x="8" y="19"/>
                    <a:pt x="25" y="109"/>
                    <a:pt x="12" y="119"/>
                  </a:cubicBezTo>
                  <a:cubicBezTo>
                    <a:pt x="0" y="129"/>
                    <a:pt x="105" y="143"/>
                    <a:pt x="105" y="143"/>
                  </a:cubicBezTo>
                  <a:cubicBezTo>
                    <a:pt x="105" y="143"/>
                    <a:pt x="117" y="24"/>
                    <a:pt x="120" y="12"/>
                  </a:cubicBezTo>
                  <a:cubicBezTo>
                    <a:pt x="122" y="0"/>
                    <a:pt x="8" y="19"/>
                    <a:pt x="8" y="19"/>
                  </a:cubicBezTo>
                  <a:close/>
                </a:path>
              </a:pathLst>
            </a:custGeom>
            <a:solidFill>
              <a:srgbClr val="9F61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5" name="任意多边形 33"/>
            <p:cNvSpPr/>
            <p:nvPr/>
          </p:nvSpPr>
          <p:spPr bwMode="auto">
            <a:xfrm>
              <a:off x="3841750" y="3497263"/>
              <a:ext cx="412750" cy="850900"/>
            </a:xfrm>
            <a:custGeom>
              <a:avLst/>
              <a:gdLst>
                <a:gd name="T0" fmla="*/ 271 w 307"/>
                <a:gd name="T1" fmla="*/ 86 h 633"/>
                <a:gd name="T2" fmla="*/ 167 w 307"/>
                <a:gd name="T3" fmla="*/ 25 h 633"/>
                <a:gd name="T4" fmla="*/ 63 w 307"/>
                <a:gd name="T5" fmla="*/ 197 h 633"/>
                <a:gd name="T6" fmla="*/ 30 w 307"/>
                <a:gd name="T7" fmla="*/ 536 h 633"/>
                <a:gd name="T8" fmla="*/ 15 w 307"/>
                <a:gd name="T9" fmla="*/ 582 h 633"/>
                <a:gd name="T10" fmla="*/ 300 w 307"/>
                <a:gd name="T11" fmla="*/ 582 h 633"/>
                <a:gd name="T12" fmla="*/ 302 w 307"/>
                <a:gd name="T13" fmla="*/ 378 h 633"/>
                <a:gd name="T14" fmla="*/ 288 w 307"/>
                <a:gd name="T15" fmla="*/ 125 h 633"/>
                <a:gd name="T16" fmla="*/ 271 w 307"/>
                <a:gd name="T17" fmla="*/ 8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633">
                  <a:moveTo>
                    <a:pt x="271" y="86"/>
                  </a:moveTo>
                  <a:cubicBezTo>
                    <a:pt x="271" y="86"/>
                    <a:pt x="286" y="0"/>
                    <a:pt x="167" y="25"/>
                  </a:cubicBezTo>
                  <a:cubicBezTo>
                    <a:pt x="167" y="25"/>
                    <a:pt x="58" y="114"/>
                    <a:pt x="63" y="197"/>
                  </a:cubicBezTo>
                  <a:cubicBezTo>
                    <a:pt x="68" y="279"/>
                    <a:pt x="25" y="519"/>
                    <a:pt x="30" y="536"/>
                  </a:cubicBezTo>
                  <a:cubicBezTo>
                    <a:pt x="35" y="553"/>
                    <a:pt x="0" y="575"/>
                    <a:pt x="15" y="582"/>
                  </a:cubicBezTo>
                  <a:cubicBezTo>
                    <a:pt x="30" y="590"/>
                    <a:pt x="292" y="633"/>
                    <a:pt x="300" y="582"/>
                  </a:cubicBezTo>
                  <a:cubicBezTo>
                    <a:pt x="307" y="531"/>
                    <a:pt x="297" y="402"/>
                    <a:pt x="302" y="378"/>
                  </a:cubicBezTo>
                  <a:cubicBezTo>
                    <a:pt x="307" y="354"/>
                    <a:pt x="302" y="149"/>
                    <a:pt x="288" y="125"/>
                  </a:cubicBezTo>
                  <a:cubicBezTo>
                    <a:pt x="273" y="101"/>
                    <a:pt x="271" y="86"/>
                    <a:pt x="271" y="86"/>
                  </a:cubicBezTo>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 name="任意多边形 34"/>
            <p:cNvSpPr/>
            <p:nvPr/>
          </p:nvSpPr>
          <p:spPr bwMode="auto">
            <a:xfrm>
              <a:off x="4087813" y="4403725"/>
              <a:ext cx="123825" cy="192088"/>
            </a:xfrm>
            <a:custGeom>
              <a:avLst/>
              <a:gdLst>
                <a:gd name="T0" fmla="*/ 36 w 92"/>
                <a:gd name="T1" fmla="*/ 5 h 143"/>
                <a:gd name="T2" fmla="*/ 46 w 92"/>
                <a:gd name="T3" fmla="*/ 143 h 143"/>
                <a:gd name="T4" fmla="*/ 90 w 92"/>
                <a:gd name="T5" fmla="*/ 0 h 143"/>
                <a:gd name="T6" fmla="*/ 36 w 92"/>
                <a:gd name="T7" fmla="*/ 5 h 143"/>
              </a:gdLst>
              <a:ahLst/>
              <a:cxnLst>
                <a:cxn ang="0">
                  <a:pos x="T0" y="T1"/>
                </a:cxn>
                <a:cxn ang="0">
                  <a:pos x="T2" y="T3"/>
                </a:cxn>
                <a:cxn ang="0">
                  <a:pos x="T4" y="T5"/>
                </a:cxn>
                <a:cxn ang="0">
                  <a:pos x="T6" y="T7"/>
                </a:cxn>
              </a:cxnLst>
              <a:rect l="0" t="0" r="r" b="b"/>
              <a:pathLst>
                <a:path w="92" h="143">
                  <a:moveTo>
                    <a:pt x="36" y="5"/>
                  </a:moveTo>
                  <a:cubicBezTo>
                    <a:pt x="36" y="5"/>
                    <a:pt x="0" y="143"/>
                    <a:pt x="46" y="143"/>
                  </a:cubicBezTo>
                  <a:cubicBezTo>
                    <a:pt x="92" y="143"/>
                    <a:pt x="90" y="0"/>
                    <a:pt x="90" y="0"/>
                  </a:cubicBezTo>
                  <a:lnTo>
                    <a:pt x="36" y="5"/>
                  </a:lnTo>
                  <a:close/>
                </a:path>
              </a:pathLst>
            </a:custGeom>
            <a:solidFill>
              <a:srgbClr val="9F61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 name="任意多边形 35"/>
            <p:cNvSpPr/>
            <p:nvPr/>
          </p:nvSpPr>
          <p:spPr bwMode="auto">
            <a:xfrm>
              <a:off x="3870325" y="3243263"/>
              <a:ext cx="311150" cy="304800"/>
            </a:xfrm>
            <a:custGeom>
              <a:avLst/>
              <a:gdLst>
                <a:gd name="T0" fmla="*/ 221 w 231"/>
                <a:gd name="T1" fmla="*/ 131 h 227"/>
                <a:gd name="T2" fmla="*/ 194 w 231"/>
                <a:gd name="T3" fmla="*/ 139 h 227"/>
                <a:gd name="T4" fmla="*/ 194 w 231"/>
                <a:gd name="T5" fmla="*/ 139 h 227"/>
                <a:gd name="T6" fmla="*/ 174 w 231"/>
                <a:gd name="T7" fmla="*/ 136 h 227"/>
                <a:gd name="T8" fmla="*/ 155 w 231"/>
                <a:gd name="T9" fmla="*/ 154 h 227"/>
                <a:gd name="T10" fmla="*/ 143 w 231"/>
                <a:gd name="T11" fmla="*/ 207 h 227"/>
                <a:gd name="T12" fmla="*/ 55 w 231"/>
                <a:gd name="T13" fmla="*/ 59 h 227"/>
                <a:gd name="T14" fmla="*/ 186 w 231"/>
                <a:gd name="T15" fmla="*/ 10 h 227"/>
                <a:gd name="T16" fmla="*/ 213 w 231"/>
                <a:gd name="T17" fmla="*/ 75 h 227"/>
                <a:gd name="T18" fmla="*/ 216 w 231"/>
                <a:gd name="T19" fmla="*/ 92 h 227"/>
                <a:gd name="T20" fmla="*/ 222 w 231"/>
                <a:gd name="T21" fmla="*/ 128 h 227"/>
                <a:gd name="T22" fmla="*/ 221 w 231"/>
                <a:gd name="T23" fmla="*/ 13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226">
                  <a:moveTo>
                    <a:pt x="221" y="131"/>
                  </a:moveTo>
                  <a:cubicBezTo>
                    <a:pt x="220" y="138"/>
                    <a:pt x="210" y="140"/>
                    <a:pt x="194" y="139"/>
                  </a:cubicBezTo>
                  <a:cubicBezTo>
                    <a:pt x="194" y="139"/>
                    <a:pt x="194" y="139"/>
                    <a:pt x="194" y="139"/>
                  </a:cubicBezTo>
                  <a:cubicBezTo>
                    <a:pt x="187" y="138"/>
                    <a:pt x="180" y="137"/>
                    <a:pt x="174" y="136"/>
                  </a:cubicBezTo>
                  <a:cubicBezTo>
                    <a:pt x="164" y="133"/>
                    <a:pt x="158" y="142"/>
                    <a:pt x="155" y="154"/>
                  </a:cubicBezTo>
                  <a:cubicBezTo>
                    <a:pt x="149" y="174"/>
                    <a:pt x="149" y="204"/>
                    <a:pt x="143" y="207"/>
                  </a:cubicBezTo>
                  <a:cubicBezTo>
                    <a:pt x="107" y="227"/>
                    <a:pt x="0" y="93"/>
                    <a:pt x="55" y="59"/>
                  </a:cubicBezTo>
                  <a:cubicBezTo>
                    <a:pt x="75" y="46"/>
                    <a:pt x="140" y="0"/>
                    <a:pt x="186" y="10"/>
                  </a:cubicBezTo>
                  <a:cubicBezTo>
                    <a:pt x="231" y="19"/>
                    <a:pt x="213" y="75"/>
                    <a:pt x="213" y="75"/>
                  </a:cubicBezTo>
                  <a:cubicBezTo>
                    <a:pt x="213" y="75"/>
                    <a:pt x="214" y="83"/>
                    <a:pt x="216" y="92"/>
                  </a:cubicBezTo>
                  <a:cubicBezTo>
                    <a:pt x="219" y="104"/>
                    <a:pt x="221" y="116"/>
                    <a:pt x="222" y="128"/>
                  </a:cubicBezTo>
                  <a:cubicBezTo>
                    <a:pt x="222" y="129"/>
                    <a:pt x="222" y="130"/>
                    <a:pt x="221" y="131"/>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8" name="任意多边形 36"/>
            <p:cNvSpPr/>
            <p:nvPr/>
          </p:nvSpPr>
          <p:spPr bwMode="auto">
            <a:xfrm>
              <a:off x="4044950" y="3638550"/>
              <a:ext cx="188913" cy="798513"/>
            </a:xfrm>
            <a:custGeom>
              <a:avLst/>
              <a:gdLst>
                <a:gd name="T0" fmla="*/ 98 w 141"/>
                <a:gd name="T1" fmla="*/ 5 h 594"/>
                <a:gd name="T2" fmla="*/ 8 w 141"/>
                <a:gd name="T3" fmla="*/ 122 h 594"/>
                <a:gd name="T4" fmla="*/ 3 w 141"/>
                <a:gd name="T5" fmla="*/ 361 h 594"/>
                <a:gd name="T6" fmla="*/ 68 w 141"/>
                <a:gd name="T7" fmla="*/ 594 h 594"/>
                <a:gd name="T8" fmla="*/ 132 w 141"/>
                <a:gd name="T9" fmla="*/ 577 h 594"/>
                <a:gd name="T10" fmla="*/ 112 w 141"/>
                <a:gd name="T11" fmla="*/ 390 h 594"/>
                <a:gd name="T12" fmla="*/ 120 w 141"/>
                <a:gd name="T13" fmla="*/ 146 h 594"/>
                <a:gd name="T14" fmla="*/ 98 w 141"/>
                <a:gd name="T15" fmla="*/ 5 h 5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594">
                  <a:moveTo>
                    <a:pt x="98" y="5"/>
                  </a:moveTo>
                  <a:cubicBezTo>
                    <a:pt x="98" y="5"/>
                    <a:pt x="15" y="0"/>
                    <a:pt x="8" y="122"/>
                  </a:cubicBezTo>
                  <a:cubicBezTo>
                    <a:pt x="0" y="244"/>
                    <a:pt x="3" y="358"/>
                    <a:pt x="3" y="361"/>
                  </a:cubicBezTo>
                  <a:cubicBezTo>
                    <a:pt x="3" y="363"/>
                    <a:pt x="37" y="594"/>
                    <a:pt x="68" y="594"/>
                  </a:cubicBezTo>
                  <a:cubicBezTo>
                    <a:pt x="100" y="594"/>
                    <a:pt x="124" y="589"/>
                    <a:pt x="132" y="577"/>
                  </a:cubicBezTo>
                  <a:cubicBezTo>
                    <a:pt x="139" y="565"/>
                    <a:pt x="112" y="390"/>
                    <a:pt x="112" y="390"/>
                  </a:cubicBezTo>
                  <a:cubicBezTo>
                    <a:pt x="112" y="390"/>
                    <a:pt x="100" y="205"/>
                    <a:pt x="120" y="146"/>
                  </a:cubicBezTo>
                  <a:cubicBezTo>
                    <a:pt x="139" y="88"/>
                    <a:pt x="141" y="13"/>
                    <a:pt x="98" y="5"/>
                  </a:cubicBezTo>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9" name="任意多边形 37"/>
            <p:cNvSpPr/>
            <p:nvPr/>
          </p:nvSpPr>
          <p:spPr bwMode="auto">
            <a:xfrm>
              <a:off x="4068763" y="4310063"/>
              <a:ext cx="55563" cy="128588"/>
            </a:xfrm>
            <a:custGeom>
              <a:avLst/>
              <a:gdLst>
                <a:gd name="T0" fmla="*/ 0 w 42"/>
                <a:gd name="T1" fmla="*/ 0 h 96"/>
                <a:gd name="T2" fmla="*/ 42 w 42"/>
                <a:gd name="T3" fmla="*/ 96 h 96"/>
                <a:gd name="T4" fmla="*/ 39 w 42"/>
                <a:gd name="T5" fmla="*/ 85 h 96"/>
                <a:gd name="T6" fmla="*/ 11 w 42"/>
                <a:gd name="T7" fmla="*/ 1 h 96"/>
                <a:gd name="T8" fmla="*/ 0 w 42"/>
                <a:gd name="T9" fmla="*/ 0 h 96"/>
              </a:gdLst>
              <a:ahLst/>
              <a:cxnLst>
                <a:cxn ang="0">
                  <a:pos x="T0" y="T1"/>
                </a:cxn>
                <a:cxn ang="0">
                  <a:pos x="T2" y="T3"/>
                </a:cxn>
                <a:cxn ang="0">
                  <a:pos x="T4" y="T5"/>
                </a:cxn>
                <a:cxn ang="0">
                  <a:pos x="T6" y="T7"/>
                </a:cxn>
                <a:cxn ang="0">
                  <a:pos x="T8" y="T9"/>
                </a:cxn>
              </a:cxnLst>
              <a:rect l="0" t="0" r="r" b="b"/>
              <a:pathLst>
                <a:path w="42" h="96">
                  <a:moveTo>
                    <a:pt x="0" y="0"/>
                  </a:moveTo>
                  <a:cubicBezTo>
                    <a:pt x="42" y="96"/>
                    <a:pt x="42" y="96"/>
                    <a:pt x="42" y="96"/>
                  </a:cubicBezTo>
                  <a:cubicBezTo>
                    <a:pt x="39" y="85"/>
                    <a:pt x="39" y="85"/>
                    <a:pt x="39" y="85"/>
                  </a:cubicBezTo>
                  <a:cubicBezTo>
                    <a:pt x="29" y="70"/>
                    <a:pt x="19" y="37"/>
                    <a:pt x="11" y="1"/>
                  </a:cubicBezTo>
                  <a:cubicBezTo>
                    <a:pt x="7" y="0"/>
                    <a:pt x="3" y="0"/>
                    <a:pt x="0" y="0"/>
                  </a:cubicBezTo>
                </a:path>
              </a:pathLst>
            </a:custGeom>
            <a:solidFill>
              <a:srgbClr val="2A2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0" name="任意多边形 38"/>
            <p:cNvSpPr/>
            <p:nvPr/>
          </p:nvSpPr>
          <p:spPr bwMode="auto">
            <a:xfrm>
              <a:off x="4017963" y="3843338"/>
              <a:ext cx="65088" cy="468313"/>
            </a:xfrm>
            <a:custGeom>
              <a:avLst/>
              <a:gdLst>
                <a:gd name="T0" fmla="*/ 24 w 49"/>
                <a:gd name="T1" fmla="*/ 0 h 349"/>
                <a:gd name="T2" fmla="*/ 24 w 49"/>
                <a:gd name="T3" fmla="*/ 4 h 349"/>
                <a:gd name="T4" fmla="*/ 0 w 49"/>
                <a:gd name="T5" fmla="*/ 264 h 349"/>
                <a:gd name="T6" fmla="*/ 38 w 49"/>
                <a:gd name="T7" fmla="*/ 348 h 349"/>
                <a:gd name="T8" fmla="*/ 49 w 49"/>
                <a:gd name="T9" fmla="*/ 349 h 349"/>
                <a:gd name="T10" fmla="*/ 36 w 49"/>
                <a:gd name="T11" fmla="*/ 288 h 349"/>
                <a:gd name="T12" fmla="*/ 28 w 49"/>
                <a:gd name="T13" fmla="*/ 260 h 349"/>
                <a:gd name="T14" fmla="*/ 28 w 49"/>
                <a:gd name="T15" fmla="*/ 241 h 349"/>
                <a:gd name="T16" fmla="*/ 23 w 49"/>
                <a:gd name="T17" fmla="*/ 209 h 349"/>
                <a:gd name="T18" fmla="*/ 25 w 49"/>
                <a:gd name="T19" fmla="*/ 34 h 349"/>
                <a:gd name="T20" fmla="*/ 24 w 49"/>
                <a:gd name="T21"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49">
                  <a:moveTo>
                    <a:pt x="24" y="0"/>
                  </a:moveTo>
                  <a:cubicBezTo>
                    <a:pt x="24" y="4"/>
                    <a:pt x="24" y="4"/>
                    <a:pt x="24" y="4"/>
                  </a:cubicBezTo>
                  <a:cubicBezTo>
                    <a:pt x="0" y="264"/>
                    <a:pt x="0" y="264"/>
                    <a:pt x="0" y="264"/>
                  </a:cubicBezTo>
                  <a:cubicBezTo>
                    <a:pt x="38" y="348"/>
                    <a:pt x="38" y="348"/>
                    <a:pt x="38" y="348"/>
                  </a:cubicBezTo>
                  <a:cubicBezTo>
                    <a:pt x="41" y="348"/>
                    <a:pt x="45" y="348"/>
                    <a:pt x="49" y="349"/>
                  </a:cubicBezTo>
                  <a:cubicBezTo>
                    <a:pt x="44" y="328"/>
                    <a:pt x="40" y="307"/>
                    <a:pt x="36" y="288"/>
                  </a:cubicBezTo>
                  <a:cubicBezTo>
                    <a:pt x="28" y="260"/>
                    <a:pt x="28" y="260"/>
                    <a:pt x="28" y="260"/>
                  </a:cubicBezTo>
                  <a:cubicBezTo>
                    <a:pt x="28" y="241"/>
                    <a:pt x="28" y="241"/>
                    <a:pt x="28" y="241"/>
                  </a:cubicBezTo>
                  <a:cubicBezTo>
                    <a:pt x="25" y="222"/>
                    <a:pt x="23" y="209"/>
                    <a:pt x="23" y="209"/>
                  </a:cubicBezTo>
                  <a:cubicBezTo>
                    <a:pt x="23" y="207"/>
                    <a:pt x="21" y="129"/>
                    <a:pt x="25" y="34"/>
                  </a:cubicBezTo>
                  <a:cubicBezTo>
                    <a:pt x="24" y="0"/>
                    <a:pt x="24" y="0"/>
                    <a:pt x="24" y="0"/>
                  </a:cubicBezTo>
                </a:path>
              </a:pathLst>
            </a:custGeom>
            <a:solidFill>
              <a:srgbClr val="E097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1" name="任意多边形 39"/>
            <p:cNvSpPr/>
            <p:nvPr/>
          </p:nvSpPr>
          <p:spPr bwMode="auto">
            <a:xfrm>
              <a:off x="4044950" y="3887788"/>
              <a:ext cx="76200" cy="536575"/>
            </a:xfrm>
            <a:custGeom>
              <a:avLst/>
              <a:gdLst>
                <a:gd name="T0" fmla="*/ 15 w 56"/>
                <a:gd name="T1" fmla="*/ 254 h 399"/>
                <a:gd name="T2" fmla="*/ 28 w 56"/>
                <a:gd name="T3" fmla="*/ 315 h 399"/>
                <a:gd name="T4" fmla="*/ 56 w 56"/>
                <a:gd name="T5" fmla="*/ 399 h 399"/>
                <a:gd name="T6" fmla="*/ 15 w 56"/>
                <a:gd name="T7" fmla="*/ 254 h 399"/>
                <a:gd name="T8" fmla="*/ 4 w 56"/>
                <a:gd name="T9" fmla="*/ 0 h 399"/>
                <a:gd name="T10" fmla="*/ 2 w 56"/>
                <a:gd name="T11" fmla="*/ 175 h 399"/>
                <a:gd name="T12" fmla="*/ 7 w 56"/>
                <a:gd name="T13" fmla="*/ 207 h 399"/>
                <a:gd name="T14" fmla="*/ 4 w 56"/>
                <a:gd name="T15" fmla="*/ 0 h 3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99">
                  <a:moveTo>
                    <a:pt x="15" y="254"/>
                  </a:moveTo>
                  <a:cubicBezTo>
                    <a:pt x="19" y="273"/>
                    <a:pt x="23" y="294"/>
                    <a:pt x="28" y="315"/>
                  </a:cubicBezTo>
                  <a:cubicBezTo>
                    <a:pt x="36" y="351"/>
                    <a:pt x="46" y="384"/>
                    <a:pt x="56" y="399"/>
                  </a:cubicBezTo>
                  <a:cubicBezTo>
                    <a:pt x="15" y="254"/>
                    <a:pt x="15" y="254"/>
                    <a:pt x="15" y="254"/>
                  </a:cubicBezTo>
                  <a:moveTo>
                    <a:pt x="4" y="0"/>
                  </a:moveTo>
                  <a:cubicBezTo>
                    <a:pt x="0" y="95"/>
                    <a:pt x="2" y="173"/>
                    <a:pt x="2" y="175"/>
                  </a:cubicBezTo>
                  <a:cubicBezTo>
                    <a:pt x="2" y="175"/>
                    <a:pt x="4" y="188"/>
                    <a:pt x="7" y="207"/>
                  </a:cubicBezTo>
                  <a:cubicBezTo>
                    <a:pt x="4" y="0"/>
                    <a:pt x="4" y="0"/>
                    <a:pt x="4" y="0"/>
                  </a:cubicBezTo>
                </a:path>
              </a:pathLst>
            </a:custGeom>
            <a:solidFill>
              <a:srgbClr val="E097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2" name="任意多边形 40"/>
            <p:cNvSpPr/>
            <p:nvPr/>
          </p:nvSpPr>
          <p:spPr bwMode="auto">
            <a:xfrm>
              <a:off x="4191000" y="3886200"/>
              <a:ext cx="22225" cy="411163"/>
            </a:xfrm>
            <a:custGeom>
              <a:avLst/>
              <a:gdLst>
                <a:gd name="T0" fmla="*/ 11 w 17"/>
                <a:gd name="T1" fmla="*/ 0 h 306"/>
                <a:gd name="T2" fmla="*/ 0 w 17"/>
                <a:gd name="T3" fmla="*/ 100 h 306"/>
                <a:gd name="T4" fmla="*/ 3 w 17"/>
                <a:gd name="T5" fmla="*/ 198 h 306"/>
                <a:gd name="T6" fmla="*/ 9 w 17"/>
                <a:gd name="T7" fmla="*/ 248 h 306"/>
                <a:gd name="T8" fmla="*/ 17 w 17"/>
                <a:gd name="T9" fmla="*/ 306 h 306"/>
                <a:gd name="T10" fmla="*/ 17 w 17"/>
                <a:gd name="T11" fmla="*/ 306 h 306"/>
                <a:gd name="T12" fmla="*/ 11 w 17"/>
                <a:gd name="T13" fmla="*/ 0 h 306"/>
              </a:gdLst>
              <a:ahLst/>
              <a:cxnLst>
                <a:cxn ang="0">
                  <a:pos x="T0" y="T1"/>
                </a:cxn>
                <a:cxn ang="0">
                  <a:pos x="T2" y="T3"/>
                </a:cxn>
                <a:cxn ang="0">
                  <a:pos x="T4" y="T5"/>
                </a:cxn>
                <a:cxn ang="0">
                  <a:pos x="T6" y="T7"/>
                </a:cxn>
                <a:cxn ang="0">
                  <a:pos x="T8" y="T9"/>
                </a:cxn>
                <a:cxn ang="0">
                  <a:pos x="T10" y="T11"/>
                </a:cxn>
                <a:cxn ang="0">
                  <a:pos x="T12" y="T13"/>
                </a:cxn>
              </a:cxnLst>
              <a:rect l="0" t="0" r="r" b="b"/>
              <a:pathLst>
                <a:path w="17" h="306">
                  <a:moveTo>
                    <a:pt x="11" y="0"/>
                  </a:moveTo>
                  <a:cubicBezTo>
                    <a:pt x="0" y="100"/>
                    <a:pt x="0" y="100"/>
                    <a:pt x="0" y="100"/>
                  </a:cubicBezTo>
                  <a:cubicBezTo>
                    <a:pt x="0" y="143"/>
                    <a:pt x="2" y="182"/>
                    <a:pt x="3" y="198"/>
                  </a:cubicBezTo>
                  <a:cubicBezTo>
                    <a:pt x="9" y="248"/>
                    <a:pt x="9" y="248"/>
                    <a:pt x="9" y="248"/>
                  </a:cubicBezTo>
                  <a:cubicBezTo>
                    <a:pt x="12" y="266"/>
                    <a:pt x="15" y="286"/>
                    <a:pt x="17" y="306"/>
                  </a:cubicBezTo>
                  <a:cubicBezTo>
                    <a:pt x="17" y="306"/>
                    <a:pt x="17" y="306"/>
                    <a:pt x="17" y="306"/>
                  </a:cubicBezTo>
                  <a:cubicBezTo>
                    <a:pt x="11" y="0"/>
                    <a:pt x="11" y="0"/>
                    <a:pt x="11" y="0"/>
                  </a:cubicBezTo>
                </a:path>
              </a:pathLst>
            </a:custGeom>
            <a:solidFill>
              <a:srgbClr val="E097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 name="任意多边形 41"/>
            <p:cNvSpPr/>
            <p:nvPr/>
          </p:nvSpPr>
          <p:spPr bwMode="auto">
            <a:xfrm>
              <a:off x="4184650" y="4019550"/>
              <a:ext cx="28575" cy="277813"/>
            </a:xfrm>
            <a:custGeom>
              <a:avLst/>
              <a:gdLst>
                <a:gd name="T0" fmla="*/ 14 w 22"/>
                <a:gd name="T1" fmla="*/ 148 h 206"/>
                <a:gd name="T2" fmla="*/ 22 w 22"/>
                <a:gd name="T3" fmla="*/ 206 h 206"/>
                <a:gd name="T4" fmla="*/ 14 w 22"/>
                <a:gd name="T5" fmla="*/ 148 h 206"/>
                <a:gd name="T6" fmla="*/ 5 w 22"/>
                <a:gd name="T7" fmla="*/ 0 h 206"/>
                <a:gd name="T8" fmla="*/ 0 w 22"/>
                <a:gd name="T9" fmla="*/ 40 h 206"/>
                <a:gd name="T10" fmla="*/ 8 w 22"/>
                <a:gd name="T11" fmla="*/ 98 h 206"/>
                <a:gd name="T12" fmla="*/ 5 w 22"/>
                <a:gd name="T13" fmla="*/ 0 h 206"/>
              </a:gdLst>
              <a:ahLst/>
              <a:cxnLst>
                <a:cxn ang="0">
                  <a:pos x="T0" y="T1"/>
                </a:cxn>
                <a:cxn ang="0">
                  <a:pos x="T2" y="T3"/>
                </a:cxn>
                <a:cxn ang="0">
                  <a:pos x="T4" y="T5"/>
                </a:cxn>
                <a:cxn ang="0">
                  <a:pos x="T6" y="T7"/>
                </a:cxn>
                <a:cxn ang="0">
                  <a:pos x="T8" y="T9"/>
                </a:cxn>
                <a:cxn ang="0">
                  <a:pos x="T10" y="T11"/>
                </a:cxn>
                <a:cxn ang="0">
                  <a:pos x="T12" y="T13"/>
                </a:cxn>
              </a:cxnLst>
              <a:rect l="0" t="0" r="r" b="b"/>
              <a:pathLst>
                <a:path w="22" h="206">
                  <a:moveTo>
                    <a:pt x="14" y="148"/>
                  </a:moveTo>
                  <a:cubicBezTo>
                    <a:pt x="22" y="206"/>
                    <a:pt x="22" y="206"/>
                    <a:pt x="22" y="206"/>
                  </a:cubicBezTo>
                  <a:cubicBezTo>
                    <a:pt x="20" y="186"/>
                    <a:pt x="17" y="166"/>
                    <a:pt x="14" y="148"/>
                  </a:cubicBezTo>
                  <a:moveTo>
                    <a:pt x="5" y="0"/>
                  </a:moveTo>
                  <a:cubicBezTo>
                    <a:pt x="0" y="40"/>
                    <a:pt x="0" y="40"/>
                    <a:pt x="0" y="40"/>
                  </a:cubicBezTo>
                  <a:cubicBezTo>
                    <a:pt x="8" y="98"/>
                    <a:pt x="8" y="98"/>
                    <a:pt x="8" y="98"/>
                  </a:cubicBezTo>
                  <a:cubicBezTo>
                    <a:pt x="7" y="82"/>
                    <a:pt x="5" y="43"/>
                    <a:pt x="5" y="0"/>
                  </a:cubicBezTo>
                </a:path>
              </a:pathLst>
            </a:custGeom>
            <a:solidFill>
              <a:srgbClr val="E097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4" name="幻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0" name="标题 59"/>
          <p:cNvSpPr>
            <a:spLocks noGrp="1"/>
          </p:cNvSpPr>
          <p:nvPr>
            <p:ph type="title"/>
          </p:nvPr>
        </p:nvSpPr>
        <p:spPr>
          <a:xfrm>
            <a:off x="1830705" y="385445"/>
            <a:ext cx="5200650" cy="664845"/>
          </a:xfrm>
        </p:spPr>
        <p:txBody>
          <a:bodyPr>
            <a:normAutofit/>
          </a:bodyPr>
          <a:lstStyle/>
          <a:p>
            <a:r>
              <a:rPr kumimoji="1" lang="zh-CN" sz="3200" smtClean="0">
                <a:solidFill>
                  <a:schemeClr val="accent1">
                    <a:lumMod val="50000"/>
                  </a:schemeClr>
                </a:solidFill>
              </a:rPr>
              <a:t>参考范文</a:t>
            </a:r>
            <a:endParaRPr kumimoji="1" lang="zh-CN" sz="3200" smtClean="0">
              <a:solidFill>
                <a:schemeClr val="accent1">
                  <a:lumMod val="50000"/>
                </a:schemeClr>
              </a:solidFill>
            </a:endParaRPr>
          </a:p>
        </p:txBody>
      </p:sp>
      <p:grpSp>
        <p:nvGrpSpPr>
          <p:cNvPr id="74" name="组合 2"/>
          <p:cNvGrpSpPr>
            <a:grpSpLocks noChangeAspect="1"/>
          </p:cNvGrpSpPr>
          <p:nvPr/>
        </p:nvGrpSpPr>
        <p:grpSpPr>
          <a:xfrm>
            <a:off x="0" y="103505"/>
            <a:ext cx="1830705" cy="993775"/>
            <a:chOff x="3719513" y="1468438"/>
            <a:chExt cx="4759325" cy="3927476"/>
          </a:xfrm>
        </p:grpSpPr>
        <p:sp>
          <p:nvSpPr>
            <p:cNvPr id="75" name="任意多边形 4"/>
            <p:cNvSpPr/>
            <p:nvPr/>
          </p:nvSpPr>
          <p:spPr bwMode="auto">
            <a:xfrm>
              <a:off x="5632451" y="1485901"/>
              <a:ext cx="363538" cy="696913"/>
            </a:xfrm>
            <a:custGeom>
              <a:avLst/>
              <a:gdLst>
                <a:gd name="T0" fmla="*/ 221 w 229"/>
                <a:gd name="T1" fmla="*/ 439 h 439"/>
                <a:gd name="T2" fmla="*/ 0 w 229"/>
                <a:gd name="T3" fmla="*/ 4 h 439"/>
                <a:gd name="T4" fmla="*/ 8 w 229"/>
                <a:gd name="T5" fmla="*/ 0 h 439"/>
                <a:gd name="T6" fmla="*/ 229 w 229"/>
                <a:gd name="T7" fmla="*/ 436 h 439"/>
                <a:gd name="T8" fmla="*/ 221 w 229"/>
                <a:gd name="T9" fmla="*/ 439 h 439"/>
              </a:gdLst>
              <a:ahLst/>
              <a:cxnLst>
                <a:cxn ang="0">
                  <a:pos x="T0" y="T1"/>
                </a:cxn>
                <a:cxn ang="0">
                  <a:pos x="T2" y="T3"/>
                </a:cxn>
                <a:cxn ang="0">
                  <a:pos x="T4" y="T5"/>
                </a:cxn>
                <a:cxn ang="0">
                  <a:pos x="T6" y="T7"/>
                </a:cxn>
                <a:cxn ang="0">
                  <a:pos x="T8" y="T9"/>
                </a:cxn>
              </a:cxnLst>
              <a:rect l="0" t="0" r="r" b="b"/>
              <a:pathLst>
                <a:path w="229" h="439">
                  <a:moveTo>
                    <a:pt x="221" y="439"/>
                  </a:moveTo>
                  <a:lnTo>
                    <a:pt x="0" y="4"/>
                  </a:lnTo>
                  <a:lnTo>
                    <a:pt x="8" y="0"/>
                  </a:lnTo>
                  <a:lnTo>
                    <a:pt x="229" y="436"/>
                  </a:lnTo>
                  <a:lnTo>
                    <a:pt x="221" y="439"/>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6" name="任意多边形 5"/>
            <p:cNvSpPr/>
            <p:nvPr/>
          </p:nvSpPr>
          <p:spPr bwMode="auto">
            <a:xfrm>
              <a:off x="5892801" y="1982788"/>
              <a:ext cx="103188" cy="103188"/>
            </a:xfrm>
            <a:custGeom>
              <a:avLst/>
              <a:gdLst>
                <a:gd name="T0" fmla="*/ 17 w 17"/>
                <a:gd name="T1" fmla="*/ 10 h 17"/>
                <a:gd name="T2" fmla="*/ 7 w 17"/>
                <a:gd name="T3" fmla="*/ 2 h 17"/>
                <a:gd name="T4" fmla="*/ 6 w 17"/>
                <a:gd name="T5" fmla="*/ 17 h 17"/>
                <a:gd name="T6" fmla="*/ 17 w 17"/>
                <a:gd name="T7" fmla="*/ 10 h 17"/>
              </a:gdLst>
              <a:ahLst/>
              <a:cxnLst>
                <a:cxn ang="0">
                  <a:pos x="T0" y="T1"/>
                </a:cxn>
                <a:cxn ang="0">
                  <a:pos x="T2" y="T3"/>
                </a:cxn>
                <a:cxn ang="0">
                  <a:pos x="T4" y="T5"/>
                </a:cxn>
                <a:cxn ang="0">
                  <a:pos x="T6" y="T7"/>
                </a:cxn>
              </a:cxnLst>
              <a:rect l="0" t="0" r="r" b="b"/>
              <a:pathLst>
                <a:path w="17" h="17">
                  <a:moveTo>
                    <a:pt x="17" y="10"/>
                  </a:moveTo>
                  <a:cubicBezTo>
                    <a:pt x="17" y="10"/>
                    <a:pt x="15" y="0"/>
                    <a:pt x="7" y="2"/>
                  </a:cubicBezTo>
                  <a:cubicBezTo>
                    <a:pt x="0" y="4"/>
                    <a:pt x="6" y="17"/>
                    <a:pt x="6" y="17"/>
                  </a:cubicBezTo>
                  <a:lnTo>
                    <a:pt x="17"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7" name="任意多边形 6"/>
            <p:cNvSpPr/>
            <p:nvPr/>
          </p:nvSpPr>
          <p:spPr bwMode="auto">
            <a:xfrm>
              <a:off x="4810126" y="2662238"/>
              <a:ext cx="338138" cy="684213"/>
            </a:xfrm>
            <a:custGeom>
              <a:avLst/>
              <a:gdLst>
                <a:gd name="T0" fmla="*/ 45 w 56"/>
                <a:gd name="T1" fmla="*/ 43 h 113"/>
                <a:gd name="T2" fmla="*/ 53 w 56"/>
                <a:gd name="T3" fmla="*/ 13 h 113"/>
                <a:gd name="T4" fmla="*/ 43 w 56"/>
                <a:gd name="T5" fmla="*/ 2 h 113"/>
                <a:gd name="T6" fmla="*/ 31 w 56"/>
                <a:gd name="T7" fmla="*/ 3 h 113"/>
                <a:gd name="T8" fmla="*/ 23 w 56"/>
                <a:gd name="T9" fmla="*/ 39 h 113"/>
                <a:gd name="T10" fmla="*/ 17 w 56"/>
                <a:gd name="T11" fmla="*/ 52 h 113"/>
                <a:gd name="T12" fmla="*/ 1 w 56"/>
                <a:gd name="T13" fmla="*/ 83 h 113"/>
                <a:gd name="T14" fmla="*/ 19 w 56"/>
                <a:gd name="T15" fmla="*/ 110 h 113"/>
                <a:gd name="T16" fmla="*/ 56 w 56"/>
                <a:gd name="T17" fmla="*/ 84 h 113"/>
                <a:gd name="T18" fmla="*/ 45 w 56"/>
                <a:gd name="T19" fmla="*/ 4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13">
                  <a:moveTo>
                    <a:pt x="45" y="43"/>
                  </a:moveTo>
                  <a:cubicBezTo>
                    <a:pt x="53" y="26"/>
                    <a:pt x="54" y="23"/>
                    <a:pt x="53" y="13"/>
                  </a:cubicBezTo>
                  <a:cubicBezTo>
                    <a:pt x="52" y="7"/>
                    <a:pt x="48" y="4"/>
                    <a:pt x="43" y="2"/>
                  </a:cubicBezTo>
                  <a:cubicBezTo>
                    <a:pt x="40" y="1"/>
                    <a:pt x="37" y="0"/>
                    <a:pt x="31" y="3"/>
                  </a:cubicBezTo>
                  <a:cubicBezTo>
                    <a:pt x="12" y="13"/>
                    <a:pt x="24" y="32"/>
                    <a:pt x="23" y="39"/>
                  </a:cubicBezTo>
                  <a:cubicBezTo>
                    <a:pt x="22" y="43"/>
                    <a:pt x="20" y="48"/>
                    <a:pt x="17" y="52"/>
                  </a:cubicBezTo>
                  <a:cubicBezTo>
                    <a:pt x="9" y="61"/>
                    <a:pt x="1" y="71"/>
                    <a:pt x="1" y="83"/>
                  </a:cubicBezTo>
                  <a:cubicBezTo>
                    <a:pt x="0" y="95"/>
                    <a:pt x="8" y="106"/>
                    <a:pt x="19" y="110"/>
                  </a:cubicBezTo>
                  <a:cubicBezTo>
                    <a:pt x="30" y="113"/>
                    <a:pt x="56" y="108"/>
                    <a:pt x="56" y="84"/>
                  </a:cubicBezTo>
                  <a:cubicBezTo>
                    <a:pt x="56" y="61"/>
                    <a:pt x="41" y="52"/>
                    <a:pt x="45" y="4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8" name="任意多边形 7"/>
            <p:cNvSpPr/>
            <p:nvPr/>
          </p:nvSpPr>
          <p:spPr bwMode="auto">
            <a:xfrm>
              <a:off x="3719513" y="2352676"/>
              <a:ext cx="4759325" cy="3043238"/>
            </a:xfrm>
            <a:custGeom>
              <a:avLst/>
              <a:gdLst>
                <a:gd name="T0" fmla="*/ 777 w 786"/>
                <a:gd name="T1" fmla="*/ 54 h 502"/>
                <a:gd name="T2" fmla="*/ 500 w 786"/>
                <a:gd name="T3" fmla="*/ 2 h 502"/>
                <a:gd name="T4" fmla="*/ 491 w 786"/>
                <a:gd name="T5" fmla="*/ 13 h 502"/>
                <a:gd name="T6" fmla="*/ 508 w 786"/>
                <a:gd name="T7" fmla="*/ 49 h 502"/>
                <a:gd name="T8" fmla="*/ 504 w 786"/>
                <a:gd name="T9" fmla="*/ 60 h 502"/>
                <a:gd name="T10" fmla="*/ 6 w 786"/>
                <a:gd name="T11" fmla="*/ 289 h 502"/>
                <a:gd name="T12" fmla="*/ 2 w 786"/>
                <a:gd name="T13" fmla="*/ 300 h 502"/>
                <a:gd name="T14" fmla="*/ 93 w 786"/>
                <a:gd name="T15" fmla="*/ 496 h 502"/>
                <a:gd name="T16" fmla="*/ 104 w 786"/>
                <a:gd name="T17" fmla="*/ 500 h 502"/>
                <a:gd name="T18" fmla="*/ 601 w 786"/>
                <a:gd name="T19" fmla="*/ 271 h 502"/>
                <a:gd name="T20" fmla="*/ 612 w 786"/>
                <a:gd name="T21" fmla="*/ 275 h 502"/>
                <a:gd name="T22" fmla="*/ 628 w 786"/>
                <a:gd name="T23" fmla="*/ 310 h 502"/>
                <a:gd name="T24" fmla="*/ 643 w 786"/>
                <a:gd name="T25" fmla="*/ 311 h 502"/>
                <a:gd name="T26" fmla="*/ 783 w 786"/>
                <a:gd name="T27" fmla="*/ 66 h 502"/>
                <a:gd name="T28" fmla="*/ 777 w 786"/>
                <a:gd name="T29" fmla="*/ 5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6" h="502">
                  <a:moveTo>
                    <a:pt x="777" y="54"/>
                  </a:moveTo>
                  <a:cubicBezTo>
                    <a:pt x="500" y="2"/>
                    <a:pt x="500" y="2"/>
                    <a:pt x="500" y="2"/>
                  </a:cubicBezTo>
                  <a:cubicBezTo>
                    <a:pt x="494" y="0"/>
                    <a:pt x="488" y="7"/>
                    <a:pt x="491" y="13"/>
                  </a:cubicBezTo>
                  <a:cubicBezTo>
                    <a:pt x="508" y="49"/>
                    <a:pt x="508" y="49"/>
                    <a:pt x="508" y="49"/>
                  </a:cubicBezTo>
                  <a:cubicBezTo>
                    <a:pt x="510" y="53"/>
                    <a:pt x="508" y="58"/>
                    <a:pt x="504" y="60"/>
                  </a:cubicBezTo>
                  <a:cubicBezTo>
                    <a:pt x="6" y="289"/>
                    <a:pt x="6" y="289"/>
                    <a:pt x="6" y="289"/>
                  </a:cubicBezTo>
                  <a:cubicBezTo>
                    <a:pt x="2" y="291"/>
                    <a:pt x="0" y="296"/>
                    <a:pt x="2" y="300"/>
                  </a:cubicBezTo>
                  <a:cubicBezTo>
                    <a:pt x="93" y="496"/>
                    <a:pt x="93" y="496"/>
                    <a:pt x="93" y="496"/>
                  </a:cubicBezTo>
                  <a:cubicBezTo>
                    <a:pt x="94" y="500"/>
                    <a:pt x="99" y="502"/>
                    <a:pt x="104" y="500"/>
                  </a:cubicBezTo>
                  <a:cubicBezTo>
                    <a:pt x="601" y="271"/>
                    <a:pt x="601" y="271"/>
                    <a:pt x="601" y="271"/>
                  </a:cubicBezTo>
                  <a:cubicBezTo>
                    <a:pt x="605" y="269"/>
                    <a:pt x="610" y="270"/>
                    <a:pt x="612" y="275"/>
                  </a:cubicBezTo>
                  <a:cubicBezTo>
                    <a:pt x="628" y="310"/>
                    <a:pt x="628" y="310"/>
                    <a:pt x="628" y="310"/>
                  </a:cubicBezTo>
                  <a:cubicBezTo>
                    <a:pt x="631" y="316"/>
                    <a:pt x="640" y="317"/>
                    <a:pt x="643" y="311"/>
                  </a:cubicBezTo>
                  <a:cubicBezTo>
                    <a:pt x="783" y="66"/>
                    <a:pt x="783" y="66"/>
                    <a:pt x="783" y="66"/>
                  </a:cubicBezTo>
                  <a:cubicBezTo>
                    <a:pt x="786" y="61"/>
                    <a:pt x="783" y="55"/>
                    <a:pt x="777" y="5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9" name="任意多边形 8"/>
            <p:cNvSpPr/>
            <p:nvPr/>
          </p:nvSpPr>
          <p:spPr bwMode="auto">
            <a:xfrm>
              <a:off x="4264026" y="3111501"/>
              <a:ext cx="152400" cy="144463"/>
            </a:xfrm>
            <a:custGeom>
              <a:avLst/>
              <a:gdLst>
                <a:gd name="T0" fmla="*/ 0 w 96"/>
                <a:gd name="T1" fmla="*/ 30 h 91"/>
                <a:gd name="T2" fmla="*/ 61 w 96"/>
                <a:gd name="T3" fmla="*/ 0 h 91"/>
                <a:gd name="T4" fmla="*/ 96 w 96"/>
                <a:gd name="T5" fmla="*/ 61 h 91"/>
                <a:gd name="T6" fmla="*/ 35 w 96"/>
                <a:gd name="T7" fmla="*/ 91 h 91"/>
                <a:gd name="T8" fmla="*/ 0 w 96"/>
                <a:gd name="T9" fmla="*/ 30 h 91"/>
              </a:gdLst>
              <a:ahLst/>
              <a:cxnLst>
                <a:cxn ang="0">
                  <a:pos x="T0" y="T1"/>
                </a:cxn>
                <a:cxn ang="0">
                  <a:pos x="T2" y="T3"/>
                </a:cxn>
                <a:cxn ang="0">
                  <a:pos x="T4" y="T5"/>
                </a:cxn>
                <a:cxn ang="0">
                  <a:pos x="T6" y="T7"/>
                </a:cxn>
                <a:cxn ang="0">
                  <a:pos x="T8" y="T9"/>
                </a:cxn>
              </a:cxnLst>
              <a:rect l="0" t="0" r="r" b="b"/>
              <a:pathLst>
                <a:path w="96" h="91">
                  <a:moveTo>
                    <a:pt x="0" y="30"/>
                  </a:moveTo>
                  <a:lnTo>
                    <a:pt x="61" y="0"/>
                  </a:lnTo>
                  <a:lnTo>
                    <a:pt x="96" y="61"/>
                  </a:lnTo>
                  <a:lnTo>
                    <a:pt x="35" y="91"/>
                  </a:lnTo>
                  <a:lnTo>
                    <a:pt x="0" y="30"/>
                  </a:lnTo>
                  <a:close/>
                </a:path>
              </a:pathLst>
            </a:custGeom>
            <a:solidFill>
              <a:srgbClr val="632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0" name="任意多边形 9"/>
            <p:cNvSpPr/>
            <p:nvPr/>
          </p:nvSpPr>
          <p:spPr bwMode="auto">
            <a:xfrm>
              <a:off x="5238751" y="4025901"/>
              <a:ext cx="200025" cy="115888"/>
            </a:xfrm>
            <a:custGeom>
              <a:avLst/>
              <a:gdLst>
                <a:gd name="T0" fmla="*/ 0 w 33"/>
                <a:gd name="T1" fmla="*/ 10 h 19"/>
                <a:gd name="T2" fmla="*/ 4 w 33"/>
                <a:gd name="T3" fmla="*/ 19 h 19"/>
                <a:gd name="T4" fmla="*/ 33 w 33"/>
                <a:gd name="T5" fmla="*/ 6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6"/>
                    <a:pt x="33" y="6"/>
                    <a:pt x="33" y="6"/>
                  </a:cubicBezTo>
                  <a:cubicBezTo>
                    <a:pt x="33" y="6"/>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1" name="任意多边形 10"/>
            <p:cNvSpPr/>
            <p:nvPr/>
          </p:nvSpPr>
          <p:spPr bwMode="auto">
            <a:xfrm>
              <a:off x="3979863" y="3946526"/>
              <a:ext cx="109538" cy="92075"/>
            </a:xfrm>
            <a:custGeom>
              <a:avLst/>
              <a:gdLst>
                <a:gd name="T0" fmla="*/ 15 w 18"/>
                <a:gd name="T1" fmla="*/ 0 h 15"/>
                <a:gd name="T2" fmla="*/ 10 w 18"/>
                <a:gd name="T3" fmla="*/ 13 h 15"/>
                <a:gd name="T4" fmla="*/ 0 w 18"/>
                <a:gd name="T5" fmla="*/ 2 h 15"/>
                <a:gd name="T6" fmla="*/ 15 w 18"/>
                <a:gd name="T7" fmla="*/ 0 h 15"/>
              </a:gdLst>
              <a:ahLst/>
              <a:cxnLst>
                <a:cxn ang="0">
                  <a:pos x="T0" y="T1"/>
                </a:cxn>
                <a:cxn ang="0">
                  <a:pos x="T2" y="T3"/>
                </a:cxn>
                <a:cxn ang="0">
                  <a:pos x="T4" y="T5"/>
                </a:cxn>
                <a:cxn ang="0">
                  <a:pos x="T6" y="T7"/>
                </a:cxn>
              </a:cxnLst>
              <a:rect l="0" t="0" r="r" b="b"/>
              <a:pathLst>
                <a:path w="18" h="15">
                  <a:moveTo>
                    <a:pt x="15" y="0"/>
                  </a:moveTo>
                  <a:cubicBezTo>
                    <a:pt x="15" y="0"/>
                    <a:pt x="18" y="11"/>
                    <a:pt x="10" y="13"/>
                  </a:cubicBezTo>
                  <a:cubicBezTo>
                    <a:pt x="3" y="15"/>
                    <a:pt x="0" y="2"/>
                    <a:pt x="0" y="2"/>
                  </a:cubicBezTo>
                  <a:lnTo>
                    <a:pt x="15"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2" name="任意多边形 11"/>
            <p:cNvSpPr/>
            <p:nvPr/>
          </p:nvSpPr>
          <p:spPr bwMode="auto">
            <a:xfrm>
              <a:off x="5118101" y="4165601"/>
              <a:ext cx="200025" cy="96838"/>
            </a:xfrm>
            <a:custGeom>
              <a:avLst/>
              <a:gdLst>
                <a:gd name="T0" fmla="*/ 0 w 33"/>
                <a:gd name="T1" fmla="*/ 8 h 16"/>
                <a:gd name="T2" fmla="*/ 3 w 33"/>
                <a:gd name="T3" fmla="*/ 16 h 16"/>
                <a:gd name="T4" fmla="*/ 33 w 33"/>
                <a:gd name="T5" fmla="*/ 7 h 16"/>
                <a:gd name="T6" fmla="*/ 22 w 33"/>
                <a:gd name="T7" fmla="*/ 1 h 16"/>
                <a:gd name="T8" fmla="*/ 6 w 33"/>
                <a:gd name="T9" fmla="*/ 4 h 16"/>
                <a:gd name="T10" fmla="*/ 0 w 33"/>
                <a:gd name="T11" fmla="*/ 8 h 16"/>
              </a:gdLst>
              <a:ahLst/>
              <a:cxnLst>
                <a:cxn ang="0">
                  <a:pos x="T0" y="T1"/>
                </a:cxn>
                <a:cxn ang="0">
                  <a:pos x="T2" y="T3"/>
                </a:cxn>
                <a:cxn ang="0">
                  <a:pos x="T4" y="T5"/>
                </a:cxn>
                <a:cxn ang="0">
                  <a:pos x="T6" y="T7"/>
                </a:cxn>
                <a:cxn ang="0">
                  <a:pos x="T8" y="T9"/>
                </a:cxn>
                <a:cxn ang="0">
                  <a:pos x="T10" y="T11"/>
                </a:cxn>
              </a:cxnLst>
              <a:rect l="0" t="0" r="r" b="b"/>
              <a:pathLst>
                <a:path w="33" h="16">
                  <a:moveTo>
                    <a:pt x="0" y="8"/>
                  </a:moveTo>
                  <a:cubicBezTo>
                    <a:pt x="3" y="16"/>
                    <a:pt x="3" y="16"/>
                    <a:pt x="3" y="16"/>
                  </a:cubicBezTo>
                  <a:cubicBezTo>
                    <a:pt x="33" y="7"/>
                    <a:pt x="33" y="7"/>
                    <a:pt x="33" y="7"/>
                  </a:cubicBezTo>
                  <a:cubicBezTo>
                    <a:pt x="33" y="7"/>
                    <a:pt x="33" y="0"/>
                    <a:pt x="22" y="1"/>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3" name="任意多边形 12"/>
            <p:cNvSpPr/>
            <p:nvPr/>
          </p:nvSpPr>
          <p:spPr bwMode="auto">
            <a:xfrm>
              <a:off x="4391026" y="3516313"/>
              <a:ext cx="939800"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5 w 155"/>
                <a:gd name="T11" fmla="*/ 53 h 95"/>
                <a:gd name="T12" fmla="*/ 76 w 155"/>
                <a:gd name="T13" fmla="*/ 77 h 95"/>
                <a:gd name="T14" fmla="*/ 92 w 155"/>
                <a:gd name="T15" fmla="*/ 59 h 95"/>
                <a:gd name="T16" fmla="*/ 46 w 155"/>
                <a:gd name="T17" fmla="*/ 38 h 95"/>
                <a:gd name="T18" fmla="*/ 51 w 155"/>
                <a:gd name="T19" fmla="*/ 34 h 95"/>
                <a:gd name="T20" fmla="*/ 101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7"/>
                    <a:pt x="6" y="26"/>
                    <a:pt x="6" y="28"/>
                  </a:cubicBezTo>
                  <a:cubicBezTo>
                    <a:pt x="6" y="28"/>
                    <a:pt x="4" y="41"/>
                    <a:pt x="15" y="53"/>
                  </a:cubicBezTo>
                  <a:cubicBezTo>
                    <a:pt x="27" y="67"/>
                    <a:pt x="76" y="77"/>
                    <a:pt x="76" y="77"/>
                  </a:cubicBezTo>
                  <a:cubicBezTo>
                    <a:pt x="73" y="77"/>
                    <a:pt x="92" y="59"/>
                    <a:pt x="92" y="59"/>
                  </a:cubicBezTo>
                  <a:cubicBezTo>
                    <a:pt x="92" y="59"/>
                    <a:pt x="45" y="44"/>
                    <a:pt x="46" y="38"/>
                  </a:cubicBezTo>
                  <a:cubicBezTo>
                    <a:pt x="46" y="35"/>
                    <a:pt x="50" y="33"/>
                    <a:pt x="51" y="34"/>
                  </a:cubicBezTo>
                  <a:cubicBezTo>
                    <a:pt x="101" y="45"/>
                    <a:pt x="101" y="45"/>
                    <a:pt x="101" y="45"/>
                  </a:cubicBezTo>
                  <a:cubicBezTo>
                    <a:pt x="101" y="45"/>
                    <a:pt x="106" y="60"/>
                    <a:pt x="114" y="69"/>
                  </a:cubicBezTo>
                  <a:cubicBezTo>
                    <a:pt x="127" y="83"/>
                    <a:pt x="141" y="95"/>
                    <a:pt x="141" y="95"/>
                  </a:cubicBezTo>
                  <a:cubicBezTo>
                    <a:pt x="155" y="88"/>
                    <a:pt x="155" y="88"/>
                    <a:pt x="155" y="88"/>
                  </a:cubicBezTo>
                  <a:lnTo>
                    <a:pt x="117" y="28"/>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4" name="任意多边形 13"/>
            <p:cNvSpPr/>
            <p:nvPr/>
          </p:nvSpPr>
          <p:spPr bwMode="auto">
            <a:xfrm>
              <a:off x="3973513" y="3275013"/>
              <a:ext cx="400050" cy="654050"/>
            </a:xfrm>
            <a:custGeom>
              <a:avLst/>
              <a:gdLst>
                <a:gd name="T0" fmla="*/ 40 w 66"/>
                <a:gd name="T1" fmla="*/ 0 h 108"/>
                <a:gd name="T2" fmla="*/ 53 w 66"/>
                <a:gd name="T3" fmla="*/ 28 h 108"/>
                <a:gd name="T4" fmla="*/ 21 w 66"/>
                <a:gd name="T5" fmla="*/ 61 h 108"/>
                <a:gd name="T6" fmla="*/ 14 w 66"/>
                <a:gd name="T7" fmla="*/ 107 h 108"/>
                <a:gd name="T8" fmla="*/ 0 w 66"/>
                <a:gd name="T9" fmla="*/ 108 h 108"/>
                <a:gd name="T10" fmla="*/ 1 w 66"/>
                <a:gd name="T11" fmla="*/ 61 h 108"/>
                <a:gd name="T12" fmla="*/ 3 w 66"/>
                <a:gd name="T13" fmla="*/ 53 h 108"/>
                <a:gd name="T14" fmla="*/ 24 w 66"/>
                <a:gd name="T15" fmla="*/ 23 h 108"/>
                <a:gd name="T16" fmla="*/ 40 w 66"/>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8">
                  <a:moveTo>
                    <a:pt x="40" y="0"/>
                  </a:moveTo>
                  <a:cubicBezTo>
                    <a:pt x="52" y="11"/>
                    <a:pt x="66" y="9"/>
                    <a:pt x="53" y="28"/>
                  </a:cubicBezTo>
                  <a:cubicBezTo>
                    <a:pt x="41" y="44"/>
                    <a:pt x="23" y="57"/>
                    <a:pt x="21" y="61"/>
                  </a:cubicBezTo>
                  <a:cubicBezTo>
                    <a:pt x="19" y="66"/>
                    <a:pt x="14" y="107"/>
                    <a:pt x="14" y="107"/>
                  </a:cubicBezTo>
                  <a:cubicBezTo>
                    <a:pt x="0" y="108"/>
                    <a:pt x="0" y="108"/>
                    <a:pt x="0" y="108"/>
                  </a:cubicBezTo>
                  <a:cubicBezTo>
                    <a:pt x="1" y="61"/>
                    <a:pt x="1" y="61"/>
                    <a:pt x="1" y="61"/>
                  </a:cubicBezTo>
                  <a:cubicBezTo>
                    <a:pt x="2" y="57"/>
                    <a:pt x="2" y="55"/>
                    <a:pt x="3" y="53"/>
                  </a:cubicBezTo>
                  <a:cubicBezTo>
                    <a:pt x="24" y="23"/>
                    <a:pt x="24" y="23"/>
                    <a:pt x="24" y="23"/>
                  </a:cubicBezTo>
                  <a:lnTo>
                    <a:pt x="40" y="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5" name="任意多边形 14"/>
            <p:cNvSpPr/>
            <p:nvPr/>
          </p:nvSpPr>
          <p:spPr bwMode="auto">
            <a:xfrm>
              <a:off x="3967163" y="3922713"/>
              <a:ext cx="122238" cy="53975"/>
            </a:xfrm>
            <a:custGeom>
              <a:avLst/>
              <a:gdLst>
                <a:gd name="T0" fmla="*/ 0 w 77"/>
                <a:gd name="T1" fmla="*/ 34 h 34"/>
                <a:gd name="T2" fmla="*/ 77 w 77"/>
                <a:gd name="T3" fmla="*/ 31 h 34"/>
                <a:gd name="T4" fmla="*/ 73 w 77"/>
                <a:gd name="T5" fmla="*/ 0 h 34"/>
                <a:gd name="T6" fmla="*/ 0 w 77"/>
                <a:gd name="T7" fmla="*/ 4 h 34"/>
                <a:gd name="T8" fmla="*/ 0 w 77"/>
                <a:gd name="T9" fmla="*/ 34 h 34"/>
              </a:gdLst>
              <a:ahLst/>
              <a:cxnLst>
                <a:cxn ang="0">
                  <a:pos x="T0" y="T1"/>
                </a:cxn>
                <a:cxn ang="0">
                  <a:pos x="T2" y="T3"/>
                </a:cxn>
                <a:cxn ang="0">
                  <a:pos x="T4" y="T5"/>
                </a:cxn>
                <a:cxn ang="0">
                  <a:pos x="T6" y="T7"/>
                </a:cxn>
                <a:cxn ang="0">
                  <a:pos x="T8" y="T9"/>
                </a:cxn>
              </a:cxnLst>
              <a:rect l="0" t="0" r="r" b="b"/>
              <a:pathLst>
                <a:path w="77" h="34">
                  <a:moveTo>
                    <a:pt x="0" y="34"/>
                  </a:moveTo>
                  <a:lnTo>
                    <a:pt x="77" y="31"/>
                  </a:lnTo>
                  <a:lnTo>
                    <a:pt x="73" y="0"/>
                  </a:lnTo>
                  <a:lnTo>
                    <a:pt x="0" y="4"/>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6" name="任意多边形 15"/>
            <p:cNvSpPr/>
            <p:nvPr/>
          </p:nvSpPr>
          <p:spPr bwMode="auto">
            <a:xfrm>
              <a:off x="4373563" y="2716213"/>
              <a:ext cx="303213" cy="588963"/>
            </a:xfrm>
            <a:custGeom>
              <a:avLst/>
              <a:gdLst>
                <a:gd name="T0" fmla="*/ 36 w 50"/>
                <a:gd name="T1" fmla="*/ 97 h 97"/>
                <a:gd name="T2" fmla="*/ 12 w 50"/>
                <a:gd name="T3" fmla="*/ 75 h 97"/>
                <a:gd name="T4" fmla="*/ 32 w 50"/>
                <a:gd name="T5" fmla="*/ 43 h 97"/>
                <a:gd name="T6" fmla="*/ 21 w 50"/>
                <a:gd name="T7" fmla="*/ 7 h 97"/>
                <a:gd name="T8" fmla="*/ 33 w 50"/>
                <a:gd name="T9" fmla="*/ 0 h 97"/>
                <a:gd name="T10" fmla="*/ 43 w 50"/>
                <a:gd name="T11" fmla="*/ 23 h 97"/>
                <a:gd name="T12" fmla="*/ 50 w 50"/>
                <a:gd name="T13" fmla="*/ 40 h 97"/>
                <a:gd name="T14" fmla="*/ 43 w 50"/>
                <a:gd name="T15" fmla="*/ 70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5"/>
                    <a:pt x="12" y="75"/>
                  </a:cubicBezTo>
                  <a:cubicBezTo>
                    <a:pt x="23" y="57"/>
                    <a:pt x="32" y="48"/>
                    <a:pt x="32" y="43"/>
                  </a:cubicBezTo>
                  <a:cubicBezTo>
                    <a:pt x="31" y="38"/>
                    <a:pt x="21" y="7"/>
                    <a:pt x="21" y="7"/>
                  </a:cubicBezTo>
                  <a:cubicBezTo>
                    <a:pt x="33" y="0"/>
                    <a:pt x="33" y="0"/>
                    <a:pt x="33" y="0"/>
                  </a:cubicBezTo>
                  <a:cubicBezTo>
                    <a:pt x="43" y="23"/>
                    <a:pt x="43" y="23"/>
                    <a:pt x="43" y="23"/>
                  </a:cubicBezTo>
                  <a:cubicBezTo>
                    <a:pt x="44" y="26"/>
                    <a:pt x="50" y="38"/>
                    <a:pt x="50" y="40"/>
                  </a:cubicBezTo>
                  <a:cubicBezTo>
                    <a:pt x="50" y="40"/>
                    <a:pt x="45" y="63"/>
                    <a:pt x="43" y="70"/>
                  </a:cubicBezTo>
                  <a:cubicBezTo>
                    <a:pt x="41" y="78"/>
                    <a:pt x="36" y="97"/>
                    <a:pt x="36" y="97"/>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7" name="任意多边形 16"/>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8" name="任意多边形 17"/>
            <p:cNvSpPr/>
            <p:nvPr/>
          </p:nvSpPr>
          <p:spPr bwMode="auto">
            <a:xfrm>
              <a:off x="4324351" y="3165476"/>
              <a:ext cx="279400" cy="490538"/>
            </a:xfrm>
            <a:custGeom>
              <a:avLst/>
              <a:gdLst>
                <a:gd name="T0" fmla="*/ 168 w 176"/>
                <a:gd name="T1" fmla="*/ 309 h 309"/>
                <a:gd name="T2" fmla="*/ 0 w 176"/>
                <a:gd name="T3" fmla="*/ 4 h 309"/>
                <a:gd name="T4" fmla="*/ 8 w 176"/>
                <a:gd name="T5" fmla="*/ 0 h 309"/>
                <a:gd name="T6" fmla="*/ 176 w 176"/>
                <a:gd name="T7" fmla="*/ 305 h 309"/>
                <a:gd name="T8" fmla="*/ 168 w 176"/>
                <a:gd name="T9" fmla="*/ 309 h 309"/>
              </a:gdLst>
              <a:ahLst/>
              <a:cxnLst>
                <a:cxn ang="0">
                  <a:pos x="T0" y="T1"/>
                </a:cxn>
                <a:cxn ang="0">
                  <a:pos x="T2" y="T3"/>
                </a:cxn>
                <a:cxn ang="0">
                  <a:pos x="T4" y="T5"/>
                </a:cxn>
                <a:cxn ang="0">
                  <a:pos x="T6" y="T7"/>
                </a:cxn>
                <a:cxn ang="0">
                  <a:pos x="T8" y="T9"/>
                </a:cxn>
              </a:cxnLst>
              <a:rect l="0" t="0" r="r" b="b"/>
              <a:pathLst>
                <a:path w="176" h="309">
                  <a:moveTo>
                    <a:pt x="168" y="309"/>
                  </a:moveTo>
                  <a:lnTo>
                    <a:pt x="0" y="4"/>
                  </a:lnTo>
                  <a:lnTo>
                    <a:pt x="8" y="0"/>
                  </a:lnTo>
                  <a:lnTo>
                    <a:pt x="176" y="305"/>
                  </a:lnTo>
                  <a:lnTo>
                    <a:pt x="168" y="309"/>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9" name="任意多边形 18"/>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0" name="任意多边形 19"/>
            <p:cNvSpPr/>
            <p:nvPr/>
          </p:nvSpPr>
          <p:spPr bwMode="auto">
            <a:xfrm>
              <a:off x="4343401" y="3208338"/>
              <a:ext cx="193675" cy="320675"/>
            </a:xfrm>
            <a:custGeom>
              <a:avLst/>
              <a:gdLst>
                <a:gd name="T0" fmla="*/ 5 w 32"/>
                <a:gd name="T1" fmla="*/ 0 h 53"/>
                <a:gd name="T2" fmla="*/ 0 w 32"/>
                <a:gd name="T3" fmla="*/ 2 h 53"/>
                <a:gd name="T4" fmla="*/ 20 w 32"/>
                <a:gd name="T5" fmla="*/ 48 h 53"/>
                <a:gd name="T6" fmla="*/ 29 w 32"/>
                <a:gd name="T7" fmla="*/ 53 h 53"/>
                <a:gd name="T8" fmla="*/ 31 w 32"/>
                <a:gd name="T9" fmla="*/ 52 h 53"/>
                <a:gd name="T10" fmla="*/ 32 w 32"/>
                <a:gd name="T11" fmla="*/ 41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2"/>
                    <a:pt x="0" y="2"/>
                    <a:pt x="0" y="2"/>
                  </a:cubicBezTo>
                  <a:cubicBezTo>
                    <a:pt x="20" y="48"/>
                    <a:pt x="20" y="48"/>
                    <a:pt x="20" y="48"/>
                  </a:cubicBezTo>
                  <a:cubicBezTo>
                    <a:pt x="29" y="53"/>
                    <a:pt x="29" y="53"/>
                    <a:pt x="29" y="53"/>
                  </a:cubicBezTo>
                  <a:cubicBezTo>
                    <a:pt x="30" y="53"/>
                    <a:pt x="31" y="53"/>
                    <a:pt x="31" y="52"/>
                  </a:cubicBezTo>
                  <a:cubicBezTo>
                    <a:pt x="32" y="41"/>
                    <a:pt x="32" y="41"/>
                    <a:pt x="32" y="41"/>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1" name="任意多边形 20"/>
            <p:cNvSpPr/>
            <p:nvPr/>
          </p:nvSpPr>
          <p:spPr bwMode="auto">
            <a:xfrm>
              <a:off x="4319588" y="3182938"/>
              <a:ext cx="84138" cy="85725"/>
            </a:xfrm>
            <a:custGeom>
              <a:avLst/>
              <a:gdLst>
                <a:gd name="T0" fmla="*/ 12 w 14"/>
                <a:gd name="T1" fmla="*/ 4 h 14"/>
                <a:gd name="T2" fmla="*/ 10 w 14"/>
                <a:gd name="T3" fmla="*/ 12 h 14"/>
                <a:gd name="T4" fmla="*/ 2 w 14"/>
                <a:gd name="T5" fmla="*/ 10 h 14"/>
                <a:gd name="T6" fmla="*/ 4 w 14"/>
                <a:gd name="T7" fmla="*/ 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4" y="7"/>
                    <a:pt x="13" y="11"/>
                    <a:pt x="10" y="12"/>
                  </a:cubicBezTo>
                  <a:cubicBezTo>
                    <a:pt x="7" y="14"/>
                    <a:pt x="3" y="13"/>
                    <a:pt x="2" y="10"/>
                  </a:cubicBezTo>
                  <a:cubicBezTo>
                    <a:pt x="0" y="7"/>
                    <a:pt x="1" y="3"/>
                    <a:pt x="4" y="2"/>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2" name="任意多边形 21"/>
            <p:cNvSpPr/>
            <p:nvPr/>
          </p:nvSpPr>
          <p:spPr bwMode="auto">
            <a:xfrm>
              <a:off x="4252913" y="3195638"/>
              <a:ext cx="90488" cy="115888"/>
            </a:xfrm>
            <a:custGeom>
              <a:avLst/>
              <a:gdLst>
                <a:gd name="T0" fmla="*/ 15 w 15"/>
                <a:gd name="T1" fmla="*/ 0 h 19"/>
                <a:gd name="T2" fmla="*/ 12 w 15"/>
                <a:gd name="T3" fmla="*/ 18 h 19"/>
                <a:gd name="T4" fmla="*/ 0 w 15"/>
                <a:gd name="T5" fmla="*/ 8 h 19"/>
                <a:gd name="T6" fmla="*/ 15 w 15"/>
                <a:gd name="T7" fmla="*/ 0 h 19"/>
              </a:gdLst>
              <a:ahLst/>
              <a:cxnLst>
                <a:cxn ang="0">
                  <a:pos x="T0" y="T1"/>
                </a:cxn>
                <a:cxn ang="0">
                  <a:pos x="T2" y="T3"/>
                </a:cxn>
                <a:cxn ang="0">
                  <a:pos x="T4" y="T5"/>
                </a:cxn>
                <a:cxn ang="0">
                  <a:pos x="T6" y="T7"/>
                </a:cxn>
              </a:cxnLst>
              <a:rect l="0" t="0" r="r" b="b"/>
              <a:pathLst>
                <a:path w="15" h="19">
                  <a:moveTo>
                    <a:pt x="15" y="0"/>
                  </a:moveTo>
                  <a:cubicBezTo>
                    <a:pt x="15" y="0"/>
                    <a:pt x="14" y="16"/>
                    <a:pt x="12" y="18"/>
                  </a:cubicBezTo>
                  <a:cubicBezTo>
                    <a:pt x="10" y="19"/>
                    <a:pt x="0" y="8"/>
                    <a:pt x="0" y="8"/>
                  </a:cubicBezTo>
                  <a:lnTo>
                    <a:pt x="15" y="0"/>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3" name="任意多边形 22"/>
            <p:cNvSpPr/>
            <p:nvPr/>
          </p:nvSpPr>
          <p:spPr bwMode="auto">
            <a:xfrm>
              <a:off x="4343401" y="3146426"/>
              <a:ext cx="114300" cy="98425"/>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4" y="16"/>
                    <a:pt x="17" y="15"/>
                  </a:cubicBezTo>
                  <a:cubicBezTo>
                    <a:pt x="19" y="14"/>
                    <a:pt x="15" y="0"/>
                    <a:pt x="15" y="0"/>
                  </a:cubicBezTo>
                  <a:lnTo>
                    <a:pt x="0" y="8"/>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4" name="任意多边形 23"/>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5" name="任意多边形 25"/>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6" name="任意多边形 26"/>
            <p:cNvSpPr/>
            <p:nvPr/>
          </p:nvSpPr>
          <p:spPr bwMode="auto">
            <a:xfrm>
              <a:off x="4464051" y="2649538"/>
              <a:ext cx="103188" cy="103188"/>
            </a:xfrm>
            <a:custGeom>
              <a:avLst/>
              <a:gdLst>
                <a:gd name="T0" fmla="*/ 17 w 17"/>
                <a:gd name="T1" fmla="*/ 11 h 17"/>
                <a:gd name="T2" fmla="*/ 8 w 17"/>
                <a:gd name="T3" fmla="*/ 3 h 17"/>
                <a:gd name="T4" fmla="*/ 6 w 17"/>
                <a:gd name="T5" fmla="*/ 17 h 17"/>
                <a:gd name="T6" fmla="*/ 17 w 17"/>
                <a:gd name="T7" fmla="*/ 11 h 17"/>
              </a:gdLst>
              <a:ahLst/>
              <a:cxnLst>
                <a:cxn ang="0">
                  <a:pos x="T0" y="T1"/>
                </a:cxn>
                <a:cxn ang="0">
                  <a:pos x="T2" y="T3"/>
                </a:cxn>
                <a:cxn ang="0">
                  <a:pos x="T4" y="T5"/>
                </a:cxn>
                <a:cxn ang="0">
                  <a:pos x="T6" y="T7"/>
                </a:cxn>
              </a:cxnLst>
              <a:rect l="0" t="0" r="r" b="b"/>
              <a:pathLst>
                <a:path w="17" h="17">
                  <a:moveTo>
                    <a:pt x="17" y="11"/>
                  </a:moveTo>
                  <a:cubicBezTo>
                    <a:pt x="17" y="11"/>
                    <a:pt x="15" y="0"/>
                    <a:pt x="8" y="3"/>
                  </a:cubicBezTo>
                  <a:cubicBezTo>
                    <a:pt x="0" y="5"/>
                    <a:pt x="6" y="17"/>
                    <a:pt x="6" y="17"/>
                  </a:cubicBezTo>
                  <a:lnTo>
                    <a:pt x="17" y="1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7" name="任意多边形 27"/>
            <p:cNvSpPr/>
            <p:nvPr/>
          </p:nvSpPr>
          <p:spPr bwMode="auto">
            <a:xfrm>
              <a:off x="4470401" y="2698751"/>
              <a:ext cx="127000" cy="96838"/>
            </a:xfrm>
            <a:custGeom>
              <a:avLst/>
              <a:gdLst>
                <a:gd name="T0" fmla="*/ 0 w 80"/>
                <a:gd name="T1" fmla="*/ 34 h 61"/>
                <a:gd name="T2" fmla="*/ 65 w 80"/>
                <a:gd name="T3" fmla="*/ 0 h 61"/>
                <a:gd name="T4" fmla="*/ 80 w 80"/>
                <a:gd name="T5" fmla="*/ 27 h 61"/>
                <a:gd name="T6" fmla="*/ 15 w 80"/>
                <a:gd name="T7" fmla="*/ 61 h 61"/>
                <a:gd name="T8" fmla="*/ 0 w 80"/>
                <a:gd name="T9" fmla="*/ 34 h 61"/>
              </a:gdLst>
              <a:ahLst/>
              <a:cxnLst>
                <a:cxn ang="0">
                  <a:pos x="T0" y="T1"/>
                </a:cxn>
                <a:cxn ang="0">
                  <a:pos x="T2" y="T3"/>
                </a:cxn>
                <a:cxn ang="0">
                  <a:pos x="T4" y="T5"/>
                </a:cxn>
                <a:cxn ang="0">
                  <a:pos x="T6" y="T7"/>
                </a:cxn>
                <a:cxn ang="0">
                  <a:pos x="T8" y="T9"/>
                </a:cxn>
              </a:cxnLst>
              <a:rect l="0" t="0" r="r" b="b"/>
              <a:pathLst>
                <a:path w="80" h="61">
                  <a:moveTo>
                    <a:pt x="0" y="34"/>
                  </a:moveTo>
                  <a:lnTo>
                    <a:pt x="65" y="0"/>
                  </a:lnTo>
                  <a:lnTo>
                    <a:pt x="80" y="27"/>
                  </a:lnTo>
                  <a:lnTo>
                    <a:pt x="15" y="61"/>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8" name="任意多边形 28"/>
            <p:cNvSpPr/>
            <p:nvPr/>
          </p:nvSpPr>
          <p:spPr bwMode="auto">
            <a:xfrm>
              <a:off x="5468938" y="3576638"/>
              <a:ext cx="206375" cy="395288"/>
            </a:xfrm>
            <a:custGeom>
              <a:avLst/>
              <a:gdLst>
                <a:gd name="T0" fmla="*/ 9 w 34"/>
                <a:gd name="T1" fmla="*/ 41 h 65"/>
                <a:gd name="T2" fmla="*/ 22 w 34"/>
                <a:gd name="T3" fmla="*/ 65 h 65"/>
                <a:gd name="T4" fmla="*/ 34 w 34"/>
                <a:gd name="T5" fmla="*/ 62 h 65"/>
                <a:gd name="T6" fmla="*/ 11 w 34"/>
                <a:gd name="T7" fmla="*/ 0 h 65"/>
                <a:gd name="T8" fmla="*/ 3 w 34"/>
                <a:gd name="T9" fmla="*/ 0 h 65"/>
                <a:gd name="T10" fmla="*/ 9 w 34"/>
                <a:gd name="T11" fmla="*/ 41 h 65"/>
              </a:gdLst>
              <a:ahLst/>
              <a:cxnLst>
                <a:cxn ang="0">
                  <a:pos x="T0" y="T1"/>
                </a:cxn>
                <a:cxn ang="0">
                  <a:pos x="T2" y="T3"/>
                </a:cxn>
                <a:cxn ang="0">
                  <a:pos x="T4" y="T5"/>
                </a:cxn>
                <a:cxn ang="0">
                  <a:pos x="T6" y="T7"/>
                </a:cxn>
                <a:cxn ang="0">
                  <a:pos x="T8" y="T9"/>
                </a:cxn>
                <a:cxn ang="0">
                  <a:pos x="T10" y="T11"/>
                </a:cxn>
              </a:cxnLst>
              <a:rect l="0" t="0" r="r" b="b"/>
              <a:pathLst>
                <a:path w="34" h="65">
                  <a:moveTo>
                    <a:pt x="9" y="41"/>
                  </a:moveTo>
                  <a:cubicBezTo>
                    <a:pt x="19" y="57"/>
                    <a:pt x="22" y="65"/>
                    <a:pt x="22" y="65"/>
                  </a:cubicBezTo>
                  <a:cubicBezTo>
                    <a:pt x="34" y="62"/>
                    <a:pt x="34" y="62"/>
                    <a:pt x="34" y="62"/>
                  </a:cubicBezTo>
                  <a:cubicBezTo>
                    <a:pt x="34" y="62"/>
                    <a:pt x="19" y="4"/>
                    <a:pt x="11" y="0"/>
                  </a:cubicBezTo>
                  <a:cubicBezTo>
                    <a:pt x="10" y="0"/>
                    <a:pt x="7" y="0"/>
                    <a:pt x="3" y="0"/>
                  </a:cubicBezTo>
                  <a:cubicBezTo>
                    <a:pt x="0" y="7"/>
                    <a:pt x="3" y="30"/>
                    <a:pt x="9" y="4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9" name="任意多边形 29"/>
            <p:cNvSpPr/>
            <p:nvPr/>
          </p:nvSpPr>
          <p:spPr bwMode="auto">
            <a:xfrm>
              <a:off x="5167313" y="3159126"/>
              <a:ext cx="768350" cy="720725"/>
            </a:xfrm>
            <a:custGeom>
              <a:avLst/>
              <a:gdLst>
                <a:gd name="T0" fmla="*/ 107 w 127"/>
                <a:gd name="T1" fmla="*/ 58 h 119"/>
                <a:gd name="T2" fmla="*/ 98 w 127"/>
                <a:gd name="T3" fmla="*/ 46 h 119"/>
                <a:gd name="T4" fmla="*/ 44 w 127"/>
                <a:gd name="T5" fmla="*/ 15 h 119"/>
                <a:gd name="T6" fmla="*/ 21 w 127"/>
                <a:gd name="T7" fmla="*/ 21 h 119"/>
                <a:gd name="T8" fmla="*/ 4 w 127"/>
                <a:gd name="T9" fmla="*/ 0 h 119"/>
                <a:gd name="T10" fmla="*/ 1 w 127"/>
                <a:gd name="T11" fmla="*/ 27 h 119"/>
                <a:gd name="T12" fmla="*/ 36 w 127"/>
                <a:gd name="T13" fmla="*/ 45 h 119"/>
                <a:gd name="T14" fmla="*/ 43 w 127"/>
                <a:gd name="T15" fmla="*/ 43 h 119"/>
                <a:gd name="T16" fmla="*/ 90 w 127"/>
                <a:gd name="T17" fmla="*/ 62 h 119"/>
                <a:gd name="T18" fmla="*/ 98 w 127"/>
                <a:gd name="T19" fmla="*/ 90 h 119"/>
                <a:gd name="T20" fmla="*/ 113 w 127"/>
                <a:gd name="T21" fmla="*/ 119 h 119"/>
                <a:gd name="T22" fmla="*/ 127 w 127"/>
                <a:gd name="T23" fmla="*/ 118 h 119"/>
                <a:gd name="T24" fmla="*/ 107 w 127"/>
                <a:gd name="T2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9">
                  <a:moveTo>
                    <a:pt x="107" y="58"/>
                  </a:moveTo>
                  <a:cubicBezTo>
                    <a:pt x="105" y="54"/>
                    <a:pt x="102" y="49"/>
                    <a:pt x="98" y="46"/>
                  </a:cubicBezTo>
                  <a:cubicBezTo>
                    <a:pt x="44" y="15"/>
                    <a:pt x="44" y="15"/>
                    <a:pt x="44" y="15"/>
                  </a:cubicBezTo>
                  <a:cubicBezTo>
                    <a:pt x="21" y="21"/>
                    <a:pt x="21" y="21"/>
                    <a:pt x="21" y="21"/>
                  </a:cubicBezTo>
                  <a:cubicBezTo>
                    <a:pt x="4" y="0"/>
                    <a:pt x="4" y="0"/>
                    <a:pt x="4" y="0"/>
                  </a:cubicBezTo>
                  <a:cubicBezTo>
                    <a:pt x="0" y="6"/>
                    <a:pt x="1" y="25"/>
                    <a:pt x="1" y="27"/>
                  </a:cubicBezTo>
                  <a:cubicBezTo>
                    <a:pt x="1" y="27"/>
                    <a:pt x="35" y="54"/>
                    <a:pt x="36" y="45"/>
                  </a:cubicBezTo>
                  <a:cubicBezTo>
                    <a:pt x="37" y="42"/>
                    <a:pt x="41" y="42"/>
                    <a:pt x="43" y="43"/>
                  </a:cubicBezTo>
                  <a:cubicBezTo>
                    <a:pt x="90" y="62"/>
                    <a:pt x="90" y="62"/>
                    <a:pt x="90" y="62"/>
                  </a:cubicBezTo>
                  <a:cubicBezTo>
                    <a:pt x="90" y="62"/>
                    <a:pt x="92" y="80"/>
                    <a:pt x="98" y="90"/>
                  </a:cubicBezTo>
                  <a:cubicBezTo>
                    <a:pt x="107" y="107"/>
                    <a:pt x="113" y="119"/>
                    <a:pt x="113" y="119"/>
                  </a:cubicBezTo>
                  <a:cubicBezTo>
                    <a:pt x="127" y="118"/>
                    <a:pt x="127" y="118"/>
                    <a:pt x="127" y="118"/>
                  </a:cubicBezTo>
                  <a:lnTo>
                    <a:pt x="107" y="58"/>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任意多边形 30"/>
            <p:cNvSpPr/>
            <p:nvPr/>
          </p:nvSpPr>
          <p:spPr bwMode="auto">
            <a:xfrm>
              <a:off x="5851526" y="3856038"/>
              <a:ext cx="193675" cy="73025"/>
            </a:xfrm>
            <a:custGeom>
              <a:avLst/>
              <a:gdLst>
                <a:gd name="T0" fmla="*/ 0 w 32"/>
                <a:gd name="T1" fmla="*/ 3 h 12"/>
                <a:gd name="T2" fmla="*/ 1 w 32"/>
                <a:gd name="T3" fmla="*/ 12 h 12"/>
                <a:gd name="T4" fmla="*/ 31 w 32"/>
                <a:gd name="T5" fmla="*/ 7 h 12"/>
                <a:gd name="T6" fmla="*/ 21 w 32"/>
                <a:gd name="T7" fmla="*/ 0 h 12"/>
                <a:gd name="T8" fmla="*/ 0 w 32"/>
                <a:gd name="T9" fmla="*/ 3 h 12"/>
              </a:gdLst>
              <a:ahLst/>
              <a:cxnLst>
                <a:cxn ang="0">
                  <a:pos x="T0" y="T1"/>
                </a:cxn>
                <a:cxn ang="0">
                  <a:pos x="T2" y="T3"/>
                </a:cxn>
                <a:cxn ang="0">
                  <a:pos x="T4" y="T5"/>
                </a:cxn>
                <a:cxn ang="0">
                  <a:pos x="T6" y="T7"/>
                </a:cxn>
                <a:cxn ang="0">
                  <a:pos x="T8" y="T9"/>
                </a:cxn>
              </a:cxnLst>
              <a:rect l="0" t="0" r="r" b="b"/>
              <a:pathLst>
                <a:path w="32" h="12">
                  <a:moveTo>
                    <a:pt x="0" y="3"/>
                  </a:moveTo>
                  <a:cubicBezTo>
                    <a:pt x="1" y="12"/>
                    <a:pt x="1" y="12"/>
                    <a:pt x="1" y="12"/>
                  </a:cubicBezTo>
                  <a:cubicBezTo>
                    <a:pt x="31" y="7"/>
                    <a:pt x="31" y="7"/>
                    <a:pt x="31" y="7"/>
                  </a:cubicBezTo>
                  <a:cubicBezTo>
                    <a:pt x="31" y="7"/>
                    <a:pt x="32" y="0"/>
                    <a:pt x="21" y="0"/>
                  </a:cubicBezTo>
                  <a:cubicBezTo>
                    <a:pt x="11" y="0"/>
                    <a:pt x="0" y="3"/>
                    <a:pt x="0" y="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任意多边形 31"/>
            <p:cNvSpPr/>
            <p:nvPr/>
          </p:nvSpPr>
          <p:spPr bwMode="auto">
            <a:xfrm>
              <a:off x="4518026" y="2638426"/>
              <a:ext cx="98425" cy="96838"/>
            </a:xfrm>
            <a:custGeom>
              <a:avLst/>
              <a:gdLst>
                <a:gd name="T0" fmla="*/ 16 w 16"/>
                <a:gd name="T1" fmla="*/ 10 h 16"/>
                <a:gd name="T2" fmla="*/ 7 w 16"/>
                <a:gd name="T3" fmla="*/ 2 h 16"/>
                <a:gd name="T4" fmla="*/ 5 w 16"/>
                <a:gd name="T5" fmla="*/ 16 h 16"/>
                <a:gd name="T6" fmla="*/ 16 w 16"/>
                <a:gd name="T7" fmla="*/ 10 h 16"/>
              </a:gdLst>
              <a:ahLst/>
              <a:cxnLst>
                <a:cxn ang="0">
                  <a:pos x="T0" y="T1"/>
                </a:cxn>
                <a:cxn ang="0">
                  <a:pos x="T2" y="T3"/>
                </a:cxn>
                <a:cxn ang="0">
                  <a:pos x="T4" y="T5"/>
                </a:cxn>
                <a:cxn ang="0">
                  <a:pos x="T6" y="T7"/>
                </a:cxn>
              </a:cxnLst>
              <a:rect l="0" t="0" r="r" b="b"/>
              <a:pathLst>
                <a:path w="16" h="16">
                  <a:moveTo>
                    <a:pt x="16" y="10"/>
                  </a:moveTo>
                  <a:cubicBezTo>
                    <a:pt x="16" y="10"/>
                    <a:pt x="14" y="0"/>
                    <a:pt x="7" y="2"/>
                  </a:cubicBezTo>
                  <a:cubicBezTo>
                    <a:pt x="0" y="4"/>
                    <a:pt x="5" y="16"/>
                    <a:pt x="5" y="16"/>
                  </a:cubicBezTo>
                  <a:lnTo>
                    <a:pt x="16"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任意多边形 32"/>
            <p:cNvSpPr/>
            <p:nvPr/>
          </p:nvSpPr>
          <p:spPr bwMode="auto">
            <a:xfrm>
              <a:off x="5595938" y="3946526"/>
              <a:ext cx="200025" cy="73025"/>
            </a:xfrm>
            <a:custGeom>
              <a:avLst/>
              <a:gdLst>
                <a:gd name="T0" fmla="*/ 0 w 33"/>
                <a:gd name="T1" fmla="*/ 2 h 12"/>
                <a:gd name="T2" fmla="*/ 2 w 33"/>
                <a:gd name="T3" fmla="*/ 12 h 12"/>
                <a:gd name="T4" fmla="*/ 32 w 33"/>
                <a:gd name="T5" fmla="*/ 7 h 12"/>
                <a:gd name="T6" fmla="*/ 22 w 33"/>
                <a:gd name="T7" fmla="*/ 0 h 12"/>
                <a:gd name="T8" fmla="*/ 0 w 33"/>
                <a:gd name="T9" fmla="*/ 2 h 12"/>
              </a:gdLst>
              <a:ahLst/>
              <a:cxnLst>
                <a:cxn ang="0">
                  <a:pos x="T0" y="T1"/>
                </a:cxn>
                <a:cxn ang="0">
                  <a:pos x="T2" y="T3"/>
                </a:cxn>
                <a:cxn ang="0">
                  <a:pos x="T4" y="T5"/>
                </a:cxn>
                <a:cxn ang="0">
                  <a:pos x="T6" y="T7"/>
                </a:cxn>
                <a:cxn ang="0">
                  <a:pos x="T8" y="T9"/>
                </a:cxn>
              </a:cxnLst>
              <a:rect l="0" t="0" r="r" b="b"/>
              <a:pathLst>
                <a:path w="33" h="12">
                  <a:moveTo>
                    <a:pt x="0" y="2"/>
                  </a:moveTo>
                  <a:cubicBezTo>
                    <a:pt x="2" y="12"/>
                    <a:pt x="2" y="12"/>
                    <a:pt x="2" y="12"/>
                  </a:cubicBezTo>
                  <a:cubicBezTo>
                    <a:pt x="32" y="7"/>
                    <a:pt x="32" y="7"/>
                    <a:pt x="32" y="7"/>
                  </a:cubicBezTo>
                  <a:cubicBezTo>
                    <a:pt x="32" y="7"/>
                    <a:pt x="33" y="0"/>
                    <a:pt x="22" y="0"/>
                  </a:cubicBezTo>
                  <a:cubicBezTo>
                    <a:pt x="12" y="0"/>
                    <a:pt x="0" y="2"/>
                    <a:pt x="0" y="2"/>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 name="任意多边形 33"/>
            <p:cNvSpPr/>
            <p:nvPr/>
          </p:nvSpPr>
          <p:spPr bwMode="auto">
            <a:xfrm>
              <a:off x="4549776" y="2698751"/>
              <a:ext cx="617538" cy="479425"/>
            </a:xfrm>
            <a:custGeom>
              <a:avLst/>
              <a:gdLst>
                <a:gd name="T0" fmla="*/ 86 w 102"/>
                <a:gd name="T1" fmla="*/ 79 h 79"/>
                <a:gd name="T2" fmla="*/ 81 w 102"/>
                <a:gd name="T3" fmla="*/ 48 h 79"/>
                <a:gd name="T4" fmla="*/ 40 w 102"/>
                <a:gd name="T5" fmla="*/ 35 h 79"/>
                <a:gd name="T6" fmla="*/ 12 w 102"/>
                <a:gd name="T7" fmla="*/ 0 h 79"/>
                <a:gd name="T8" fmla="*/ 0 w 102"/>
                <a:gd name="T9" fmla="*/ 6 h 79"/>
                <a:gd name="T10" fmla="*/ 23 w 102"/>
                <a:gd name="T11" fmla="*/ 45 h 79"/>
                <a:gd name="T12" fmla="*/ 28 w 102"/>
                <a:gd name="T13" fmla="*/ 50 h 79"/>
                <a:gd name="T14" fmla="*/ 60 w 102"/>
                <a:gd name="T15" fmla="*/ 66 h 79"/>
                <a:gd name="T16" fmla="*/ 86 w 102"/>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79">
                  <a:moveTo>
                    <a:pt x="86" y="79"/>
                  </a:moveTo>
                  <a:cubicBezTo>
                    <a:pt x="91" y="64"/>
                    <a:pt x="102" y="57"/>
                    <a:pt x="81" y="48"/>
                  </a:cubicBezTo>
                  <a:cubicBezTo>
                    <a:pt x="64" y="40"/>
                    <a:pt x="43" y="38"/>
                    <a:pt x="40" y="35"/>
                  </a:cubicBezTo>
                  <a:cubicBezTo>
                    <a:pt x="36" y="32"/>
                    <a:pt x="12" y="0"/>
                    <a:pt x="12" y="0"/>
                  </a:cubicBezTo>
                  <a:cubicBezTo>
                    <a:pt x="0" y="6"/>
                    <a:pt x="0" y="6"/>
                    <a:pt x="0" y="6"/>
                  </a:cubicBezTo>
                  <a:cubicBezTo>
                    <a:pt x="23" y="45"/>
                    <a:pt x="23" y="45"/>
                    <a:pt x="23" y="45"/>
                  </a:cubicBezTo>
                  <a:cubicBezTo>
                    <a:pt x="25" y="48"/>
                    <a:pt x="26" y="49"/>
                    <a:pt x="28" y="50"/>
                  </a:cubicBezTo>
                  <a:cubicBezTo>
                    <a:pt x="60" y="66"/>
                    <a:pt x="60" y="66"/>
                    <a:pt x="60" y="66"/>
                  </a:cubicBezTo>
                  <a:lnTo>
                    <a:pt x="86" y="79"/>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4" name="任意多边形 34"/>
            <p:cNvSpPr/>
            <p:nvPr/>
          </p:nvSpPr>
          <p:spPr bwMode="auto">
            <a:xfrm>
              <a:off x="4530726" y="2668588"/>
              <a:ext cx="120650" cy="96838"/>
            </a:xfrm>
            <a:custGeom>
              <a:avLst/>
              <a:gdLst>
                <a:gd name="T0" fmla="*/ 0 w 76"/>
                <a:gd name="T1" fmla="*/ 34 h 61"/>
                <a:gd name="T2" fmla="*/ 65 w 76"/>
                <a:gd name="T3" fmla="*/ 0 h 61"/>
                <a:gd name="T4" fmla="*/ 76 w 76"/>
                <a:gd name="T5" fmla="*/ 27 h 61"/>
                <a:gd name="T6" fmla="*/ 12 w 76"/>
                <a:gd name="T7" fmla="*/ 61 h 61"/>
                <a:gd name="T8" fmla="*/ 0 w 76"/>
                <a:gd name="T9" fmla="*/ 34 h 61"/>
              </a:gdLst>
              <a:ahLst/>
              <a:cxnLst>
                <a:cxn ang="0">
                  <a:pos x="T0" y="T1"/>
                </a:cxn>
                <a:cxn ang="0">
                  <a:pos x="T2" y="T3"/>
                </a:cxn>
                <a:cxn ang="0">
                  <a:pos x="T4" y="T5"/>
                </a:cxn>
                <a:cxn ang="0">
                  <a:pos x="T6" y="T7"/>
                </a:cxn>
                <a:cxn ang="0">
                  <a:pos x="T8" y="T9"/>
                </a:cxn>
              </a:cxnLst>
              <a:rect l="0" t="0" r="r" b="b"/>
              <a:pathLst>
                <a:path w="76" h="61">
                  <a:moveTo>
                    <a:pt x="0" y="34"/>
                  </a:moveTo>
                  <a:lnTo>
                    <a:pt x="65" y="0"/>
                  </a:lnTo>
                  <a:lnTo>
                    <a:pt x="76" y="27"/>
                  </a:lnTo>
                  <a:lnTo>
                    <a:pt x="12" y="61"/>
                  </a:lnTo>
                  <a:lnTo>
                    <a:pt x="0" y="34"/>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5" name="任意多边形 35"/>
            <p:cNvSpPr/>
            <p:nvPr/>
          </p:nvSpPr>
          <p:spPr bwMode="auto">
            <a:xfrm>
              <a:off x="5172076" y="2286001"/>
              <a:ext cx="109538" cy="96838"/>
            </a:xfrm>
            <a:custGeom>
              <a:avLst/>
              <a:gdLst>
                <a:gd name="T0" fmla="*/ 7 w 18"/>
                <a:gd name="T1" fmla="*/ 16 h 16"/>
                <a:gd name="T2" fmla="*/ 6 w 18"/>
                <a:gd name="T3" fmla="*/ 4 h 16"/>
                <a:gd name="T4" fmla="*/ 18 w 18"/>
                <a:gd name="T5" fmla="*/ 11 h 16"/>
                <a:gd name="T6" fmla="*/ 7 w 18"/>
                <a:gd name="T7" fmla="*/ 16 h 16"/>
              </a:gdLst>
              <a:ahLst/>
              <a:cxnLst>
                <a:cxn ang="0">
                  <a:pos x="T0" y="T1"/>
                </a:cxn>
                <a:cxn ang="0">
                  <a:pos x="T2" y="T3"/>
                </a:cxn>
                <a:cxn ang="0">
                  <a:pos x="T4" y="T5"/>
                </a:cxn>
                <a:cxn ang="0">
                  <a:pos x="T6" y="T7"/>
                </a:cxn>
              </a:cxnLst>
              <a:rect l="0" t="0" r="r" b="b"/>
              <a:pathLst>
                <a:path w="18" h="16">
                  <a:moveTo>
                    <a:pt x="7" y="16"/>
                  </a:moveTo>
                  <a:cubicBezTo>
                    <a:pt x="7" y="16"/>
                    <a:pt x="0" y="9"/>
                    <a:pt x="6" y="4"/>
                  </a:cubicBezTo>
                  <a:cubicBezTo>
                    <a:pt x="12" y="0"/>
                    <a:pt x="18" y="11"/>
                    <a:pt x="18" y="11"/>
                  </a:cubicBezTo>
                  <a:lnTo>
                    <a:pt x="7" y="16"/>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6" name="任意多边形 36"/>
            <p:cNvSpPr/>
            <p:nvPr/>
          </p:nvSpPr>
          <p:spPr bwMode="auto">
            <a:xfrm>
              <a:off x="5184776" y="2352676"/>
              <a:ext cx="217488" cy="685800"/>
            </a:xfrm>
            <a:custGeom>
              <a:avLst/>
              <a:gdLst>
                <a:gd name="T0" fmla="*/ 27 w 36"/>
                <a:gd name="T1" fmla="*/ 112 h 113"/>
                <a:gd name="T2" fmla="*/ 4 w 36"/>
                <a:gd name="T3" fmla="*/ 91 h 113"/>
                <a:gd name="T4" fmla="*/ 17 w 36"/>
                <a:gd name="T5" fmla="*/ 49 h 113"/>
                <a:gd name="T6" fmla="*/ 4 w 36"/>
                <a:gd name="T7" fmla="*/ 6 h 113"/>
                <a:gd name="T8" fmla="*/ 16 w 36"/>
                <a:gd name="T9" fmla="*/ 0 h 113"/>
                <a:gd name="T10" fmla="*/ 35 w 36"/>
                <a:gd name="T11" fmla="*/ 41 h 113"/>
                <a:gd name="T12" fmla="*/ 36 w 36"/>
                <a:gd name="T13" fmla="*/ 48 h 113"/>
                <a:gd name="T14" fmla="*/ 31 w 36"/>
                <a:gd name="T15" fmla="*/ 84 h 113"/>
                <a:gd name="T16" fmla="*/ 27 w 36"/>
                <a:gd name="T17"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3">
                  <a:moveTo>
                    <a:pt x="27" y="112"/>
                  </a:moveTo>
                  <a:cubicBezTo>
                    <a:pt x="12" y="108"/>
                    <a:pt x="0" y="113"/>
                    <a:pt x="4" y="91"/>
                  </a:cubicBezTo>
                  <a:cubicBezTo>
                    <a:pt x="7" y="72"/>
                    <a:pt x="18" y="54"/>
                    <a:pt x="17" y="49"/>
                  </a:cubicBezTo>
                  <a:cubicBezTo>
                    <a:pt x="17" y="44"/>
                    <a:pt x="4" y="6"/>
                    <a:pt x="4" y="6"/>
                  </a:cubicBezTo>
                  <a:cubicBezTo>
                    <a:pt x="16" y="0"/>
                    <a:pt x="16" y="0"/>
                    <a:pt x="16" y="0"/>
                  </a:cubicBezTo>
                  <a:cubicBezTo>
                    <a:pt x="35" y="41"/>
                    <a:pt x="35" y="41"/>
                    <a:pt x="35" y="41"/>
                  </a:cubicBezTo>
                  <a:cubicBezTo>
                    <a:pt x="36" y="44"/>
                    <a:pt x="36" y="46"/>
                    <a:pt x="36" y="48"/>
                  </a:cubicBezTo>
                  <a:cubicBezTo>
                    <a:pt x="31" y="84"/>
                    <a:pt x="31" y="84"/>
                    <a:pt x="31" y="84"/>
                  </a:cubicBezTo>
                  <a:lnTo>
                    <a:pt x="27" y="112"/>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7" name="任意多边形 37"/>
            <p:cNvSpPr/>
            <p:nvPr/>
          </p:nvSpPr>
          <p:spPr bwMode="auto">
            <a:xfrm>
              <a:off x="5184776" y="2328863"/>
              <a:ext cx="120650" cy="96838"/>
            </a:xfrm>
            <a:custGeom>
              <a:avLst/>
              <a:gdLst>
                <a:gd name="T0" fmla="*/ 65 w 76"/>
                <a:gd name="T1" fmla="*/ 0 h 61"/>
                <a:gd name="T2" fmla="*/ 0 w 76"/>
                <a:gd name="T3" fmla="*/ 34 h 61"/>
                <a:gd name="T4" fmla="*/ 15 w 76"/>
                <a:gd name="T5" fmla="*/ 61 h 61"/>
                <a:gd name="T6" fmla="*/ 76 w 76"/>
                <a:gd name="T7" fmla="*/ 27 h 61"/>
                <a:gd name="T8" fmla="*/ 65 w 76"/>
                <a:gd name="T9" fmla="*/ 0 h 61"/>
              </a:gdLst>
              <a:ahLst/>
              <a:cxnLst>
                <a:cxn ang="0">
                  <a:pos x="T0" y="T1"/>
                </a:cxn>
                <a:cxn ang="0">
                  <a:pos x="T2" y="T3"/>
                </a:cxn>
                <a:cxn ang="0">
                  <a:pos x="T4" y="T5"/>
                </a:cxn>
                <a:cxn ang="0">
                  <a:pos x="T6" y="T7"/>
                </a:cxn>
                <a:cxn ang="0">
                  <a:pos x="T8" y="T9"/>
                </a:cxn>
              </a:cxnLst>
              <a:rect l="0" t="0" r="r" b="b"/>
              <a:pathLst>
                <a:path w="76" h="61">
                  <a:moveTo>
                    <a:pt x="65" y="0"/>
                  </a:moveTo>
                  <a:lnTo>
                    <a:pt x="0" y="34"/>
                  </a:lnTo>
                  <a:lnTo>
                    <a:pt x="15" y="61"/>
                  </a:lnTo>
                  <a:lnTo>
                    <a:pt x="76" y="27"/>
                  </a:lnTo>
                  <a:lnTo>
                    <a:pt x="65" y="0"/>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8" name="任意多边形 38"/>
            <p:cNvSpPr/>
            <p:nvPr/>
          </p:nvSpPr>
          <p:spPr bwMode="auto">
            <a:xfrm>
              <a:off x="5172076" y="3244851"/>
              <a:ext cx="673100" cy="484188"/>
            </a:xfrm>
            <a:custGeom>
              <a:avLst/>
              <a:gdLst>
                <a:gd name="T0" fmla="*/ 49 w 111"/>
                <a:gd name="T1" fmla="*/ 0 h 80"/>
                <a:gd name="T2" fmla="*/ 0 w 111"/>
                <a:gd name="T3" fmla="*/ 13 h 80"/>
                <a:gd name="T4" fmla="*/ 6 w 111"/>
                <a:gd name="T5" fmla="*/ 39 h 80"/>
                <a:gd name="T6" fmla="*/ 35 w 111"/>
                <a:gd name="T7" fmla="*/ 55 h 80"/>
                <a:gd name="T8" fmla="*/ 43 w 111"/>
                <a:gd name="T9" fmla="*/ 78 h 80"/>
                <a:gd name="T10" fmla="*/ 107 w 111"/>
                <a:gd name="T11" fmla="*/ 40 h 80"/>
                <a:gd name="T12" fmla="*/ 95 w 111"/>
                <a:gd name="T13" fmla="*/ 17 h 80"/>
                <a:gd name="T14" fmla="*/ 60 w 111"/>
                <a:gd name="T15" fmla="*/ 8 h 80"/>
                <a:gd name="T16" fmla="*/ 4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0">
                  <a:moveTo>
                    <a:pt x="49" y="0"/>
                  </a:moveTo>
                  <a:cubicBezTo>
                    <a:pt x="0" y="13"/>
                    <a:pt x="0" y="13"/>
                    <a:pt x="0" y="13"/>
                  </a:cubicBezTo>
                  <a:cubicBezTo>
                    <a:pt x="0" y="13"/>
                    <a:pt x="2" y="29"/>
                    <a:pt x="6" y="39"/>
                  </a:cubicBezTo>
                  <a:cubicBezTo>
                    <a:pt x="14" y="56"/>
                    <a:pt x="29" y="49"/>
                    <a:pt x="35" y="55"/>
                  </a:cubicBezTo>
                  <a:cubicBezTo>
                    <a:pt x="44" y="62"/>
                    <a:pt x="37" y="80"/>
                    <a:pt x="43" y="78"/>
                  </a:cubicBezTo>
                  <a:cubicBezTo>
                    <a:pt x="53" y="75"/>
                    <a:pt x="92" y="49"/>
                    <a:pt x="107" y="40"/>
                  </a:cubicBezTo>
                  <a:cubicBezTo>
                    <a:pt x="111" y="38"/>
                    <a:pt x="103" y="19"/>
                    <a:pt x="95" y="17"/>
                  </a:cubicBezTo>
                  <a:cubicBezTo>
                    <a:pt x="79" y="14"/>
                    <a:pt x="74" y="16"/>
                    <a:pt x="60" y="8"/>
                  </a:cubicBezTo>
                  <a:cubicBezTo>
                    <a:pt x="53" y="3"/>
                    <a:pt x="49" y="0"/>
                    <a:pt x="49" y="0"/>
                  </a:cubicBezTo>
                  <a:close/>
                </a:path>
              </a:pathLst>
            </a:custGeom>
            <a:solidFill>
              <a:srgbClr val="34B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9" name="任意多边形 39"/>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0" name="任意多边形 40"/>
            <p:cNvSpPr/>
            <p:nvPr/>
          </p:nvSpPr>
          <p:spPr bwMode="auto">
            <a:xfrm>
              <a:off x="5141913" y="2952751"/>
              <a:ext cx="242888" cy="455613"/>
            </a:xfrm>
            <a:custGeom>
              <a:avLst/>
              <a:gdLst>
                <a:gd name="T0" fmla="*/ 145 w 153"/>
                <a:gd name="T1" fmla="*/ 287 h 287"/>
                <a:gd name="T2" fmla="*/ 0 w 153"/>
                <a:gd name="T3" fmla="*/ 4 h 287"/>
                <a:gd name="T4" fmla="*/ 8 w 153"/>
                <a:gd name="T5" fmla="*/ 0 h 287"/>
                <a:gd name="T6" fmla="*/ 153 w 153"/>
                <a:gd name="T7" fmla="*/ 283 h 287"/>
                <a:gd name="T8" fmla="*/ 145 w 153"/>
                <a:gd name="T9" fmla="*/ 287 h 287"/>
              </a:gdLst>
              <a:ahLst/>
              <a:cxnLst>
                <a:cxn ang="0">
                  <a:pos x="T0" y="T1"/>
                </a:cxn>
                <a:cxn ang="0">
                  <a:pos x="T2" y="T3"/>
                </a:cxn>
                <a:cxn ang="0">
                  <a:pos x="T4" y="T5"/>
                </a:cxn>
                <a:cxn ang="0">
                  <a:pos x="T6" y="T7"/>
                </a:cxn>
                <a:cxn ang="0">
                  <a:pos x="T8" y="T9"/>
                </a:cxn>
              </a:cxnLst>
              <a:rect l="0" t="0" r="r" b="b"/>
              <a:pathLst>
                <a:path w="153" h="287">
                  <a:moveTo>
                    <a:pt x="145" y="287"/>
                  </a:moveTo>
                  <a:lnTo>
                    <a:pt x="0" y="4"/>
                  </a:lnTo>
                  <a:lnTo>
                    <a:pt x="8" y="0"/>
                  </a:lnTo>
                  <a:lnTo>
                    <a:pt x="153" y="283"/>
                  </a:lnTo>
                  <a:lnTo>
                    <a:pt x="145" y="287"/>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1" name="任意多边形 41"/>
            <p:cNvSpPr/>
            <p:nvPr/>
          </p:nvSpPr>
          <p:spPr bwMode="auto">
            <a:xfrm>
              <a:off x="5021263" y="2819401"/>
              <a:ext cx="217488" cy="219075"/>
            </a:xfrm>
            <a:custGeom>
              <a:avLst/>
              <a:gdLst>
                <a:gd name="T0" fmla="*/ 3 w 36"/>
                <a:gd name="T1" fmla="*/ 24 h 36"/>
                <a:gd name="T2" fmla="*/ 24 w 36"/>
                <a:gd name="T3" fmla="*/ 33 h 36"/>
                <a:gd name="T4" fmla="*/ 33 w 36"/>
                <a:gd name="T5" fmla="*/ 12 h 36"/>
                <a:gd name="T6" fmla="*/ 12 w 36"/>
                <a:gd name="T7" fmla="*/ 3 h 36"/>
                <a:gd name="T8" fmla="*/ 3 w 36"/>
                <a:gd name="T9" fmla="*/ 24 h 36"/>
              </a:gdLst>
              <a:ahLst/>
              <a:cxnLst>
                <a:cxn ang="0">
                  <a:pos x="T0" y="T1"/>
                </a:cxn>
                <a:cxn ang="0">
                  <a:pos x="T2" y="T3"/>
                </a:cxn>
                <a:cxn ang="0">
                  <a:pos x="T4" y="T5"/>
                </a:cxn>
                <a:cxn ang="0">
                  <a:pos x="T6" y="T7"/>
                </a:cxn>
                <a:cxn ang="0">
                  <a:pos x="T8" y="T9"/>
                </a:cxn>
              </a:cxnLst>
              <a:rect l="0" t="0" r="r" b="b"/>
              <a:pathLst>
                <a:path w="36" h="36">
                  <a:moveTo>
                    <a:pt x="3" y="24"/>
                  </a:moveTo>
                  <a:cubicBezTo>
                    <a:pt x="6" y="32"/>
                    <a:pt x="16" y="36"/>
                    <a:pt x="24" y="33"/>
                  </a:cubicBezTo>
                  <a:cubicBezTo>
                    <a:pt x="32" y="30"/>
                    <a:pt x="36" y="20"/>
                    <a:pt x="33" y="12"/>
                  </a:cubicBezTo>
                  <a:cubicBezTo>
                    <a:pt x="29" y="4"/>
                    <a:pt x="20" y="0"/>
                    <a:pt x="12" y="3"/>
                  </a:cubicBezTo>
                  <a:cubicBezTo>
                    <a:pt x="4" y="7"/>
                    <a:pt x="0" y="16"/>
                    <a:pt x="3" y="24"/>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2" name="任意多边形 42"/>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任意多边形 43"/>
            <p:cNvSpPr/>
            <p:nvPr/>
          </p:nvSpPr>
          <p:spPr bwMode="auto">
            <a:xfrm>
              <a:off x="5027613" y="2832101"/>
              <a:ext cx="157163" cy="146050"/>
            </a:xfrm>
            <a:custGeom>
              <a:avLst/>
              <a:gdLst>
                <a:gd name="T0" fmla="*/ 0 w 99"/>
                <a:gd name="T1" fmla="*/ 0 h 92"/>
                <a:gd name="T2" fmla="*/ 68 w 99"/>
                <a:gd name="T3" fmla="*/ 0 h 92"/>
                <a:gd name="T4" fmla="*/ 99 w 99"/>
                <a:gd name="T5" fmla="*/ 61 h 92"/>
                <a:gd name="T6" fmla="*/ 42 w 99"/>
                <a:gd name="T7" fmla="*/ 92 h 92"/>
                <a:gd name="T8" fmla="*/ 0 w 99"/>
                <a:gd name="T9" fmla="*/ 0 h 92"/>
              </a:gdLst>
              <a:ahLst/>
              <a:cxnLst>
                <a:cxn ang="0">
                  <a:pos x="T0" y="T1"/>
                </a:cxn>
                <a:cxn ang="0">
                  <a:pos x="T2" y="T3"/>
                </a:cxn>
                <a:cxn ang="0">
                  <a:pos x="T4" y="T5"/>
                </a:cxn>
                <a:cxn ang="0">
                  <a:pos x="T6" y="T7"/>
                </a:cxn>
                <a:cxn ang="0">
                  <a:pos x="T8" y="T9"/>
                </a:cxn>
              </a:cxnLst>
              <a:rect l="0" t="0" r="r" b="b"/>
              <a:pathLst>
                <a:path w="99" h="92">
                  <a:moveTo>
                    <a:pt x="0" y="0"/>
                  </a:moveTo>
                  <a:lnTo>
                    <a:pt x="68" y="0"/>
                  </a:lnTo>
                  <a:lnTo>
                    <a:pt x="99" y="61"/>
                  </a:lnTo>
                  <a:lnTo>
                    <a:pt x="42" y="92"/>
                  </a:lnTo>
                  <a:lnTo>
                    <a:pt x="0" y="0"/>
                  </a:ln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任意多边形 44"/>
            <p:cNvSpPr/>
            <p:nvPr/>
          </p:nvSpPr>
          <p:spPr bwMode="auto">
            <a:xfrm>
              <a:off x="4937126" y="2662238"/>
              <a:ext cx="230188" cy="236538"/>
            </a:xfrm>
            <a:custGeom>
              <a:avLst/>
              <a:gdLst>
                <a:gd name="T0" fmla="*/ 31 w 38"/>
                <a:gd name="T1" fmla="*/ 10 h 39"/>
                <a:gd name="T2" fmla="*/ 31 w 38"/>
                <a:gd name="T3" fmla="*/ 35 h 39"/>
                <a:gd name="T4" fmla="*/ 4 w 38"/>
                <a:gd name="T5" fmla="*/ 25 h 39"/>
                <a:gd name="T6" fmla="*/ 10 w 38"/>
                <a:gd name="T7" fmla="*/ 4 h 39"/>
                <a:gd name="T8" fmla="*/ 31 w 38"/>
                <a:gd name="T9" fmla="*/ 10 h 39"/>
              </a:gdLst>
              <a:ahLst/>
              <a:cxnLst>
                <a:cxn ang="0">
                  <a:pos x="T0" y="T1"/>
                </a:cxn>
                <a:cxn ang="0">
                  <a:pos x="T2" y="T3"/>
                </a:cxn>
                <a:cxn ang="0">
                  <a:pos x="T4" y="T5"/>
                </a:cxn>
                <a:cxn ang="0">
                  <a:pos x="T6" y="T7"/>
                </a:cxn>
                <a:cxn ang="0">
                  <a:pos x="T8" y="T9"/>
                </a:cxn>
              </a:cxnLst>
              <a:rect l="0" t="0" r="r" b="b"/>
              <a:pathLst>
                <a:path w="38" h="39">
                  <a:moveTo>
                    <a:pt x="31" y="10"/>
                  </a:moveTo>
                  <a:cubicBezTo>
                    <a:pt x="35" y="18"/>
                    <a:pt x="38" y="31"/>
                    <a:pt x="31" y="35"/>
                  </a:cubicBezTo>
                  <a:cubicBezTo>
                    <a:pt x="23" y="39"/>
                    <a:pt x="8" y="33"/>
                    <a:pt x="4" y="25"/>
                  </a:cubicBezTo>
                  <a:cubicBezTo>
                    <a:pt x="0" y="17"/>
                    <a:pt x="3" y="8"/>
                    <a:pt x="10" y="4"/>
                  </a:cubicBezTo>
                  <a:cubicBezTo>
                    <a:pt x="18" y="0"/>
                    <a:pt x="27" y="3"/>
                    <a:pt x="31" y="10"/>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任意多边形 45"/>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任意多边形 47"/>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任意多边形 48"/>
            <p:cNvSpPr/>
            <p:nvPr/>
          </p:nvSpPr>
          <p:spPr bwMode="auto">
            <a:xfrm>
              <a:off x="4845051" y="3875088"/>
              <a:ext cx="339725" cy="357188"/>
            </a:xfrm>
            <a:custGeom>
              <a:avLst/>
              <a:gdLst>
                <a:gd name="T0" fmla="*/ 17 w 56"/>
                <a:gd name="T1" fmla="*/ 0 h 59"/>
                <a:gd name="T2" fmla="*/ 56 w 56"/>
                <a:gd name="T3" fmla="*/ 51 h 59"/>
                <a:gd name="T4" fmla="*/ 46 w 56"/>
                <a:gd name="T5" fmla="*/ 59 h 59"/>
                <a:gd name="T6" fmla="*/ 15 w 56"/>
                <a:gd name="T7" fmla="*/ 38 h 59"/>
                <a:gd name="T8" fmla="*/ 1 w 56"/>
                <a:gd name="T9" fmla="*/ 17 h 59"/>
                <a:gd name="T10" fmla="*/ 0 w 56"/>
                <a:gd name="T11" fmla="*/ 2 h 59"/>
                <a:gd name="T12" fmla="*/ 17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7" y="0"/>
                  </a:moveTo>
                  <a:cubicBezTo>
                    <a:pt x="56" y="51"/>
                    <a:pt x="56" y="51"/>
                    <a:pt x="56" y="51"/>
                  </a:cubicBezTo>
                  <a:cubicBezTo>
                    <a:pt x="46" y="59"/>
                    <a:pt x="46" y="59"/>
                    <a:pt x="46" y="59"/>
                  </a:cubicBezTo>
                  <a:cubicBezTo>
                    <a:pt x="46" y="59"/>
                    <a:pt x="28" y="49"/>
                    <a:pt x="15" y="38"/>
                  </a:cubicBezTo>
                  <a:cubicBezTo>
                    <a:pt x="3" y="27"/>
                    <a:pt x="1" y="17"/>
                    <a:pt x="1" y="17"/>
                  </a:cubicBezTo>
                  <a:cubicBezTo>
                    <a:pt x="0" y="2"/>
                    <a:pt x="0" y="2"/>
                    <a:pt x="0" y="2"/>
                  </a:cubicBezTo>
                  <a:lnTo>
                    <a:pt x="17" y="0"/>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任意多边形 49"/>
            <p:cNvSpPr/>
            <p:nvPr/>
          </p:nvSpPr>
          <p:spPr bwMode="auto">
            <a:xfrm>
              <a:off x="5681663" y="2425701"/>
              <a:ext cx="150813" cy="152400"/>
            </a:xfrm>
            <a:custGeom>
              <a:avLst/>
              <a:gdLst>
                <a:gd name="T0" fmla="*/ 0 w 95"/>
                <a:gd name="T1" fmla="*/ 31 h 96"/>
                <a:gd name="T2" fmla="*/ 61 w 95"/>
                <a:gd name="T3" fmla="*/ 0 h 96"/>
                <a:gd name="T4" fmla="*/ 95 w 95"/>
                <a:gd name="T5" fmla="*/ 61 h 96"/>
                <a:gd name="T6" fmla="*/ 34 w 95"/>
                <a:gd name="T7" fmla="*/ 96 h 96"/>
                <a:gd name="T8" fmla="*/ 0 w 95"/>
                <a:gd name="T9" fmla="*/ 31 h 96"/>
              </a:gdLst>
              <a:ahLst/>
              <a:cxnLst>
                <a:cxn ang="0">
                  <a:pos x="T0" y="T1"/>
                </a:cxn>
                <a:cxn ang="0">
                  <a:pos x="T2" y="T3"/>
                </a:cxn>
                <a:cxn ang="0">
                  <a:pos x="T4" y="T5"/>
                </a:cxn>
                <a:cxn ang="0">
                  <a:pos x="T6" y="T7"/>
                </a:cxn>
                <a:cxn ang="0">
                  <a:pos x="T8" y="T9"/>
                </a:cxn>
              </a:cxnLst>
              <a:rect l="0" t="0" r="r" b="b"/>
              <a:pathLst>
                <a:path w="95" h="96">
                  <a:moveTo>
                    <a:pt x="0" y="31"/>
                  </a:moveTo>
                  <a:lnTo>
                    <a:pt x="61" y="0"/>
                  </a:lnTo>
                  <a:lnTo>
                    <a:pt x="95" y="61"/>
                  </a:lnTo>
                  <a:lnTo>
                    <a:pt x="34" y="96"/>
                  </a:lnTo>
                  <a:lnTo>
                    <a:pt x="0" y="3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任意多边形 50"/>
            <p:cNvSpPr/>
            <p:nvPr/>
          </p:nvSpPr>
          <p:spPr bwMode="auto">
            <a:xfrm>
              <a:off x="6656388" y="3341688"/>
              <a:ext cx="200025" cy="114300"/>
            </a:xfrm>
            <a:custGeom>
              <a:avLst/>
              <a:gdLst>
                <a:gd name="T0" fmla="*/ 0 w 33"/>
                <a:gd name="T1" fmla="*/ 10 h 19"/>
                <a:gd name="T2" fmla="*/ 4 w 33"/>
                <a:gd name="T3" fmla="*/ 19 h 19"/>
                <a:gd name="T4" fmla="*/ 33 w 33"/>
                <a:gd name="T5" fmla="*/ 7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7"/>
                    <a:pt x="33" y="7"/>
                    <a:pt x="33" y="7"/>
                  </a:cubicBezTo>
                  <a:cubicBezTo>
                    <a:pt x="33" y="7"/>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0" name="任意多边形 51"/>
            <p:cNvSpPr/>
            <p:nvPr/>
          </p:nvSpPr>
          <p:spPr bwMode="auto">
            <a:xfrm>
              <a:off x="5692776" y="3152776"/>
              <a:ext cx="115888" cy="96838"/>
            </a:xfrm>
            <a:custGeom>
              <a:avLst/>
              <a:gdLst>
                <a:gd name="T0" fmla="*/ 10 w 19"/>
                <a:gd name="T1" fmla="*/ 0 h 16"/>
                <a:gd name="T2" fmla="*/ 14 w 19"/>
                <a:gd name="T3" fmla="*/ 11 h 16"/>
                <a:gd name="T4" fmla="*/ 0 w 19"/>
                <a:gd name="T5" fmla="*/ 6 h 16"/>
                <a:gd name="T6" fmla="*/ 10 w 19"/>
                <a:gd name="T7" fmla="*/ 0 h 16"/>
              </a:gdLst>
              <a:ahLst/>
              <a:cxnLst>
                <a:cxn ang="0">
                  <a:pos x="T0" y="T1"/>
                </a:cxn>
                <a:cxn ang="0">
                  <a:pos x="T2" y="T3"/>
                </a:cxn>
                <a:cxn ang="0">
                  <a:pos x="T4" y="T5"/>
                </a:cxn>
                <a:cxn ang="0">
                  <a:pos x="T6" y="T7"/>
                </a:cxn>
              </a:cxnLst>
              <a:rect l="0" t="0" r="r" b="b"/>
              <a:pathLst>
                <a:path w="19" h="16">
                  <a:moveTo>
                    <a:pt x="10" y="0"/>
                  </a:moveTo>
                  <a:cubicBezTo>
                    <a:pt x="10" y="0"/>
                    <a:pt x="19" y="6"/>
                    <a:pt x="14" y="11"/>
                  </a:cubicBezTo>
                  <a:cubicBezTo>
                    <a:pt x="8" y="16"/>
                    <a:pt x="0" y="6"/>
                    <a:pt x="0" y="6"/>
                  </a:cubicBezTo>
                  <a:lnTo>
                    <a:pt x="10"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1" name="任意多边形 52"/>
            <p:cNvSpPr/>
            <p:nvPr/>
          </p:nvSpPr>
          <p:spPr bwMode="auto">
            <a:xfrm>
              <a:off x="6534151" y="3479801"/>
              <a:ext cx="200025" cy="103188"/>
            </a:xfrm>
            <a:custGeom>
              <a:avLst/>
              <a:gdLst>
                <a:gd name="T0" fmla="*/ 0 w 33"/>
                <a:gd name="T1" fmla="*/ 8 h 17"/>
                <a:gd name="T2" fmla="*/ 3 w 33"/>
                <a:gd name="T3" fmla="*/ 17 h 17"/>
                <a:gd name="T4" fmla="*/ 33 w 33"/>
                <a:gd name="T5" fmla="*/ 7 h 17"/>
                <a:gd name="T6" fmla="*/ 22 w 33"/>
                <a:gd name="T7" fmla="*/ 2 h 17"/>
                <a:gd name="T8" fmla="*/ 6 w 33"/>
                <a:gd name="T9" fmla="*/ 4 h 17"/>
                <a:gd name="T10" fmla="*/ 0 w 33"/>
                <a:gd name="T11" fmla="*/ 8 h 17"/>
              </a:gdLst>
              <a:ahLst/>
              <a:cxnLst>
                <a:cxn ang="0">
                  <a:pos x="T0" y="T1"/>
                </a:cxn>
                <a:cxn ang="0">
                  <a:pos x="T2" y="T3"/>
                </a:cxn>
                <a:cxn ang="0">
                  <a:pos x="T4" y="T5"/>
                </a:cxn>
                <a:cxn ang="0">
                  <a:pos x="T6" y="T7"/>
                </a:cxn>
                <a:cxn ang="0">
                  <a:pos x="T8" y="T9"/>
                </a:cxn>
                <a:cxn ang="0">
                  <a:pos x="T10" y="T11"/>
                </a:cxn>
              </a:cxnLst>
              <a:rect l="0" t="0" r="r" b="b"/>
              <a:pathLst>
                <a:path w="33" h="17">
                  <a:moveTo>
                    <a:pt x="0" y="8"/>
                  </a:moveTo>
                  <a:cubicBezTo>
                    <a:pt x="3" y="17"/>
                    <a:pt x="3" y="17"/>
                    <a:pt x="3" y="17"/>
                  </a:cubicBezTo>
                  <a:cubicBezTo>
                    <a:pt x="33" y="7"/>
                    <a:pt x="33" y="7"/>
                    <a:pt x="33" y="7"/>
                  </a:cubicBezTo>
                  <a:cubicBezTo>
                    <a:pt x="33" y="7"/>
                    <a:pt x="33" y="0"/>
                    <a:pt x="22" y="2"/>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2" name="任意多边形 53"/>
            <p:cNvSpPr/>
            <p:nvPr/>
          </p:nvSpPr>
          <p:spPr bwMode="auto">
            <a:xfrm>
              <a:off x="5808663" y="2832101"/>
              <a:ext cx="938213"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7 w 155"/>
                <a:gd name="T11" fmla="*/ 57 h 95"/>
                <a:gd name="T12" fmla="*/ 76 w 155"/>
                <a:gd name="T13" fmla="*/ 77 h 95"/>
                <a:gd name="T14" fmla="*/ 93 w 155"/>
                <a:gd name="T15" fmla="*/ 59 h 95"/>
                <a:gd name="T16" fmla="*/ 46 w 155"/>
                <a:gd name="T17" fmla="*/ 38 h 95"/>
                <a:gd name="T18" fmla="*/ 52 w 155"/>
                <a:gd name="T19" fmla="*/ 34 h 95"/>
                <a:gd name="T20" fmla="*/ 102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8"/>
                    <a:pt x="6" y="27"/>
                    <a:pt x="6" y="28"/>
                  </a:cubicBezTo>
                  <a:cubicBezTo>
                    <a:pt x="6" y="28"/>
                    <a:pt x="6" y="44"/>
                    <a:pt x="17" y="57"/>
                  </a:cubicBezTo>
                  <a:cubicBezTo>
                    <a:pt x="24" y="65"/>
                    <a:pt x="76" y="77"/>
                    <a:pt x="76" y="77"/>
                  </a:cubicBezTo>
                  <a:cubicBezTo>
                    <a:pt x="73" y="77"/>
                    <a:pt x="93" y="59"/>
                    <a:pt x="93" y="59"/>
                  </a:cubicBezTo>
                  <a:cubicBezTo>
                    <a:pt x="93" y="59"/>
                    <a:pt x="45" y="44"/>
                    <a:pt x="46" y="38"/>
                  </a:cubicBezTo>
                  <a:cubicBezTo>
                    <a:pt x="46" y="35"/>
                    <a:pt x="50" y="34"/>
                    <a:pt x="52" y="34"/>
                  </a:cubicBezTo>
                  <a:cubicBezTo>
                    <a:pt x="102" y="45"/>
                    <a:pt x="102" y="45"/>
                    <a:pt x="102" y="45"/>
                  </a:cubicBezTo>
                  <a:cubicBezTo>
                    <a:pt x="102" y="45"/>
                    <a:pt x="106" y="60"/>
                    <a:pt x="114" y="69"/>
                  </a:cubicBezTo>
                  <a:cubicBezTo>
                    <a:pt x="127" y="83"/>
                    <a:pt x="141" y="95"/>
                    <a:pt x="141" y="95"/>
                  </a:cubicBezTo>
                  <a:cubicBezTo>
                    <a:pt x="155" y="88"/>
                    <a:pt x="155" y="88"/>
                    <a:pt x="155" y="88"/>
                  </a:cubicBezTo>
                  <a:lnTo>
                    <a:pt x="117" y="28"/>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3" name="任意多边形 54"/>
            <p:cNvSpPr/>
            <p:nvPr/>
          </p:nvSpPr>
          <p:spPr bwMode="auto">
            <a:xfrm>
              <a:off x="5548313" y="2528888"/>
              <a:ext cx="236538" cy="654050"/>
            </a:xfrm>
            <a:custGeom>
              <a:avLst/>
              <a:gdLst>
                <a:gd name="T0" fmla="*/ 17 w 39"/>
                <a:gd name="T1" fmla="*/ 8 h 108"/>
                <a:gd name="T2" fmla="*/ 36 w 39"/>
                <a:gd name="T3" fmla="*/ 22 h 108"/>
                <a:gd name="T4" fmla="*/ 19 w 39"/>
                <a:gd name="T5" fmla="*/ 60 h 108"/>
                <a:gd name="T6" fmla="*/ 33 w 39"/>
                <a:gd name="T7" fmla="*/ 101 h 108"/>
                <a:gd name="T8" fmla="*/ 21 w 39"/>
                <a:gd name="T9" fmla="*/ 108 h 108"/>
                <a:gd name="T10" fmla="*/ 1 w 39"/>
                <a:gd name="T11" fmla="*/ 68 h 108"/>
                <a:gd name="T12" fmla="*/ 0 w 39"/>
                <a:gd name="T13" fmla="*/ 61 h 108"/>
                <a:gd name="T14" fmla="*/ 17 w 39"/>
                <a:gd name="T15" fmla="*/ 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8">
                  <a:moveTo>
                    <a:pt x="17" y="8"/>
                  </a:moveTo>
                  <a:cubicBezTo>
                    <a:pt x="30" y="1"/>
                    <a:pt x="39" y="0"/>
                    <a:pt x="36" y="22"/>
                  </a:cubicBezTo>
                  <a:cubicBezTo>
                    <a:pt x="33" y="41"/>
                    <a:pt x="18" y="55"/>
                    <a:pt x="19" y="60"/>
                  </a:cubicBezTo>
                  <a:cubicBezTo>
                    <a:pt x="19" y="65"/>
                    <a:pt x="33" y="101"/>
                    <a:pt x="33" y="101"/>
                  </a:cubicBezTo>
                  <a:cubicBezTo>
                    <a:pt x="21" y="108"/>
                    <a:pt x="21" y="108"/>
                    <a:pt x="21" y="108"/>
                  </a:cubicBezTo>
                  <a:cubicBezTo>
                    <a:pt x="1" y="68"/>
                    <a:pt x="1" y="68"/>
                    <a:pt x="1" y="68"/>
                  </a:cubicBezTo>
                  <a:cubicBezTo>
                    <a:pt x="0" y="65"/>
                    <a:pt x="0" y="63"/>
                    <a:pt x="0" y="61"/>
                  </a:cubicBezTo>
                  <a:cubicBezTo>
                    <a:pt x="0" y="61"/>
                    <a:pt x="9" y="12"/>
                    <a:pt x="17" y="8"/>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4" name="任意多边形 55"/>
            <p:cNvSpPr/>
            <p:nvPr/>
          </p:nvSpPr>
          <p:spPr bwMode="auto">
            <a:xfrm>
              <a:off x="5662613" y="3128963"/>
              <a:ext cx="122238" cy="96838"/>
            </a:xfrm>
            <a:custGeom>
              <a:avLst/>
              <a:gdLst>
                <a:gd name="T0" fmla="*/ 16 w 77"/>
                <a:gd name="T1" fmla="*/ 61 h 61"/>
                <a:gd name="T2" fmla="*/ 77 w 77"/>
                <a:gd name="T3" fmla="*/ 23 h 61"/>
                <a:gd name="T4" fmla="*/ 61 w 77"/>
                <a:gd name="T5" fmla="*/ 0 h 61"/>
                <a:gd name="T6" fmla="*/ 0 w 77"/>
                <a:gd name="T7" fmla="*/ 34 h 61"/>
                <a:gd name="T8" fmla="*/ 16 w 77"/>
                <a:gd name="T9" fmla="*/ 61 h 61"/>
              </a:gdLst>
              <a:ahLst/>
              <a:cxnLst>
                <a:cxn ang="0">
                  <a:pos x="T0" y="T1"/>
                </a:cxn>
                <a:cxn ang="0">
                  <a:pos x="T2" y="T3"/>
                </a:cxn>
                <a:cxn ang="0">
                  <a:pos x="T4" y="T5"/>
                </a:cxn>
                <a:cxn ang="0">
                  <a:pos x="T6" y="T7"/>
                </a:cxn>
                <a:cxn ang="0">
                  <a:pos x="T8" y="T9"/>
                </a:cxn>
              </a:cxnLst>
              <a:rect l="0" t="0" r="r" b="b"/>
              <a:pathLst>
                <a:path w="77" h="61">
                  <a:moveTo>
                    <a:pt x="16" y="61"/>
                  </a:moveTo>
                  <a:lnTo>
                    <a:pt x="77" y="23"/>
                  </a:lnTo>
                  <a:lnTo>
                    <a:pt x="61" y="0"/>
                  </a:lnTo>
                  <a:lnTo>
                    <a:pt x="0" y="34"/>
                  </a:lnTo>
                  <a:lnTo>
                    <a:pt x="16"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5" name="任意多边形 56"/>
            <p:cNvSpPr/>
            <p:nvPr/>
          </p:nvSpPr>
          <p:spPr bwMode="auto">
            <a:xfrm>
              <a:off x="5789613" y="2032001"/>
              <a:ext cx="303213" cy="587375"/>
            </a:xfrm>
            <a:custGeom>
              <a:avLst/>
              <a:gdLst>
                <a:gd name="T0" fmla="*/ 36 w 50"/>
                <a:gd name="T1" fmla="*/ 97 h 97"/>
                <a:gd name="T2" fmla="*/ 12 w 50"/>
                <a:gd name="T3" fmla="*/ 76 h 97"/>
                <a:gd name="T4" fmla="*/ 32 w 50"/>
                <a:gd name="T5" fmla="*/ 43 h 97"/>
                <a:gd name="T6" fmla="*/ 21 w 50"/>
                <a:gd name="T7" fmla="*/ 7 h 97"/>
                <a:gd name="T8" fmla="*/ 33 w 50"/>
                <a:gd name="T9" fmla="*/ 0 h 97"/>
                <a:gd name="T10" fmla="*/ 43 w 50"/>
                <a:gd name="T11" fmla="*/ 24 h 97"/>
                <a:gd name="T12" fmla="*/ 50 w 50"/>
                <a:gd name="T13" fmla="*/ 40 h 97"/>
                <a:gd name="T14" fmla="*/ 43 w 50"/>
                <a:gd name="T15" fmla="*/ 71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6"/>
                    <a:pt x="12" y="76"/>
                  </a:cubicBezTo>
                  <a:cubicBezTo>
                    <a:pt x="23" y="57"/>
                    <a:pt x="32" y="48"/>
                    <a:pt x="32" y="43"/>
                  </a:cubicBezTo>
                  <a:cubicBezTo>
                    <a:pt x="32" y="38"/>
                    <a:pt x="21" y="7"/>
                    <a:pt x="21" y="7"/>
                  </a:cubicBezTo>
                  <a:cubicBezTo>
                    <a:pt x="33" y="0"/>
                    <a:pt x="33" y="0"/>
                    <a:pt x="33" y="0"/>
                  </a:cubicBezTo>
                  <a:cubicBezTo>
                    <a:pt x="43" y="24"/>
                    <a:pt x="43" y="24"/>
                    <a:pt x="43" y="24"/>
                  </a:cubicBezTo>
                  <a:cubicBezTo>
                    <a:pt x="44" y="27"/>
                    <a:pt x="50" y="38"/>
                    <a:pt x="50" y="40"/>
                  </a:cubicBezTo>
                  <a:cubicBezTo>
                    <a:pt x="50" y="40"/>
                    <a:pt x="45" y="63"/>
                    <a:pt x="43" y="71"/>
                  </a:cubicBezTo>
                  <a:cubicBezTo>
                    <a:pt x="41" y="78"/>
                    <a:pt x="36" y="97"/>
                    <a:pt x="36" y="97"/>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6" name="任意多边形 57"/>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7" name="任意多边形 58"/>
            <p:cNvSpPr/>
            <p:nvPr/>
          </p:nvSpPr>
          <p:spPr bwMode="auto">
            <a:xfrm>
              <a:off x="5741988" y="2481263"/>
              <a:ext cx="277813" cy="490538"/>
            </a:xfrm>
            <a:custGeom>
              <a:avLst/>
              <a:gdLst>
                <a:gd name="T0" fmla="*/ 168 w 175"/>
                <a:gd name="T1" fmla="*/ 309 h 309"/>
                <a:gd name="T2" fmla="*/ 0 w 175"/>
                <a:gd name="T3" fmla="*/ 3 h 309"/>
                <a:gd name="T4" fmla="*/ 7 w 175"/>
                <a:gd name="T5" fmla="*/ 0 h 309"/>
                <a:gd name="T6" fmla="*/ 175 w 175"/>
                <a:gd name="T7" fmla="*/ 305 h 309"/>
                <a:gd name="T8" fmla="*/ 168 w 175"/>
                <a:gd name="T9" fmla="*/ 309 h 309"/>
              </a:gdLst>
              <a:ahLst/>
              <a:cxnLst>
                <a:cxn ang="0">
                  <a:pos x="T0" y="T1"/>
                </a:cxn>
                <a:cxn ang="0">
                  <a:pos x="T2" y="T3"/>
                </a:cxn>
                <a:cxn ang="0">
                  <a:pos x="T4" y="T5"/>
                </a:cxn>
                <a:cxn ang="0">
                  <a:pos x="T6" y="T7"/>
                </a:cxn>
                <a:cxn ang="0">
                  <a:pos x="T8" y="T9"/>
                </a:cxn>
              </a:cxnLst>
              <a:rect l="0" t="0" r="r" b="b"/>
              <a:pathLst>
                <a:path w="175" h="309">
                  <a:moveTo>
                    <a:pt x="168" y="309"/>
                  </a:moveTo>
                  <a:lnTo>
                    <a:pt x="0" y="3"/>
                  </a:lnTo>
                  <a:lnTo>
                    <a:pt x="7" y="0"/>
                  </a:lnTo>
                  <a:lnTo>
                    <a:pt x="175" y="305"/>
                  </a:lnTo>
                  <a:lnTo>
                    <a:pt x="168" y="309"/>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8" name="任意多边形 59"/>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9" name="任意多边形 60"/>
            <p:cNvSpPr/>
            <p:nvPr/>
          </p:nvSpPr>
          <p:spPr bwMode="auto">
            <a:xfrm>
              <a:off x="5759451" y="2522538"/>
              <a:ext cx="193675" cy="322263"/>
            </a:xfrm>
            <a:custGeom>
              <a:avLst/>
              <a:gdLst>
                <a:gd name="T0" fmla="*/ 5 w 32"/>
                <a:gd name="T1" fmla="*/ 0 h 53"/>
                <a:gd name="T2" fmla="*/ 0 w 32"/>
                <a:gd name="T3" fmla="*/ 3 h 53"/>
                <a:gd name="T4" fmla="*/ 20 w 32"/>
                <a:gd name="T5" fmla="*/ 48 h 53"/>
                <a:gd name="T6" fmla="*/ 29 w 32"/>
                <a:gd name="T7" fmla="*/ 53 h 53"/>
                <a:gd name="T8" fmla="*/ 31 w 32"/>
                <a:gd name="T9" fmla="*/ 52 h 53"/>
                <a:gd name="T10" fmla="*/ 32 w 32"/>
                <a:gd name="T11" fmla="*/ 42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3"/>
                    <a:pt x="0" y="3"/>
                    <a:pt x="0" y="3"/>
                  </a:cubicBezTo>
                  <a:cubicBezTo>
                    <a:pt x="20" y="48"/>
                    <a:pt x="20" y="48"/>
                    <a:pt x="20" y="48"/>
                  </a:cubicBezTo>
                  <a:cubicBezTo>
                    <a:pt x="29" y="53"/>
                    <a:pt x="29" y="53"/>
                    <a:pt x="29" y="53"/>
                  </a:cubicBezTo>
                  <a:cubicBezTo>
                    <a:pt x="30" y="53"/>
                    <a:pt x="31" y="53"/>
                    <a:pt x="31" y="52"/>
                  </a:cubicBezTo>
                  <a:cubicBezTo>
                    <a:pt x="32" y="42"/>
                    <a:pt x="32" y="42"/>
                    <a:pt x="32" y="42"/>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0" name="任意多边形 61"/>
            <p:cNvSpPr/>
            <p:nvPr/>
          </p:nvSpPr>
          <p:spPr bwMode="auto">
            <a:xfrm>
              <a:off x="5735638" y="2505076"/>
              <a:ext cx="84138" cy="77788"/>
            </a:xfrm>
            <a:custGeom>
              <a:avLst/>
              <a:gdLst>
                <a:gd name="T0" fmla="*/ 12 w 14"/>
                <a:gd name="T1" fmla="*/ 4 h 13"/>
                <a:gd name="T2" fmla="*/ 10 w 14"/>
                <a:gd name="T3" fmla="*/ 12 h 13"/>
                <a:gd name="T4" fmla="*/ 2 w 14"/>
                <a:gd name="T5" fmla="*/ 9 h 13"/>
                <a:gd name="T6" fmla="*/ 4 w 14"/>
                <a:gd name="T7" fmla="*/ 1 h 13"/>
                <a:gd name="T8" fmla="*/ 12 w 14"/>
                <a:gd name="T9" fmla="*/ 4 h 13"/>
              </a:gdLst>
              <a:ahLst/>
              <a:cxnLst>
                <a:cxn ang="0">
                  <a:pos x="T0" y="T1"/>
                </a:cxn>
                <a:cxn ang="0">
                  <a:pos x="T2" y="T3"/>
                </a:cxn>
                <a:cxn ang="0">
                  <a:pos x="T4" y="T5"/>
                </a:cxn>
                <a:cxn ang="0">
                  <a:pos x="T6" y="T7"/>
                </a:cxn>
                <a:cxn ang="0">
                  <a:pos x="T8" y="T9"/>
                </a:cxn>
              </a:cxnLst>
              <a:rect l="0" t="0" r="r" b="b"/>
              <a:pathLst>
                <a:path w="14" h="13">
                  <a:moveTo>
                    <a:pt x="12" y="4"/>
                  </a:moveTo>
                  <a:cubicBezTo>
                    <a:pt x="14" y="7"/>
                    <a:pt x="13" y="10"/>
                    <a:pt x="10" y="12"/>
                  </a:cubicBezTo>
                  <a:cubicBezTo>
                    <a:pt x="7" y="13"/>
                    <a:pt x="3" y="12"/>
                    <a:pt x="2" y="9"/>
                  </a:cubicBezTo>
                  <a:cubicBezTo>
                    <a:pt x="0" y="6"/>
                    <a:pt x="1" y="3"/>
                    <a:pt x="4" y="1"/>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1" name="任意多边形 62"/>
            <p:cNvSpPr/>
            <p:nvPr/>
          </p:nvSpPr>
          <p:spPr bwMode="auto">
            <a:xfrm>
              <a:off x="5675313" y="2511426"/>
              <a:ext cx="84138" cy="120650"/>
            </a:xfrm>
            <a:custGeom>
              <a:avLst/>
              <a:gdLst>
                <a:gd name="T0" fmla="*/ 14 w 14"/>
                <a:gd name="T1" fmla="*/ 0 h 20"/>
                <a:gd name="T2" fmla="*/ 11 w 14"/>
                <a:gd name="T3" fmla="*/ 18 h 20"/>
                <a:gd name="T4" fmla="*/ 0 w 14"/>
                <a:gd name="T5" fmla="*/ 8 h 20"/>
                <a:gd name="T6" fmla="*/ 14 w 14"/>
                <a:gd name="T7" fmla="*/ 0 h 20"/>
              </a:gdLst>
              <a:ahLst/>
              <a:cxnLst>
                <a:cxn ang="0">
                  <a:pos x="T0" y="T1"/>
                </a:cxn>
                <a:cxn ang="0">
                  <a:pos x="T2" y="T3"/>
                </a:cxn>
                <a:cxn ang="0">
                  <a:pos x="T4" y="T5"/>
                </a:cxn>
                <a:cxn ang="0">
                  <a:pos x="T6" y="T7"/>
                </a:cxn>
              </a:cxnLst>
              <a:rect l="0" t="0" r="r" b="b"/>
              <a:pathLst>
                <a:path w="14" h="20">
                  <a:moveTo>
                    <a:pt x="14" y="0"/>
                  </a:moveTo>
                  <a:cubicBezTo>
                    <a:pt x="14" y="0"/>
                    <a:pt x="13" y="16"/>
                    <a:pt x="11" y="18"/>
                  </a:cubicBezTo>
                  <a:cubicBezTo>
                    <a:pt x="9" y="20"/>
                    <a:pt x="0" y="8"/>
                    <a:pt x="0" y="8"/>
                  </a:cubicBezTo>
                  <a:lnTo>
                    <a:pt x="14" y="0"/>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2" name="任意多边形 63"/>
            <p:cNvSpPr/>
            <p:nvPr/>
          </p:nvSpPr>
          <p:spPr bwMode="auto">
            <a:xfrm>
              <a:off x="5759451" y="2462213"/>
              <a:ext cx="115888" cy="96838"/>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5" y="16"/>
                    <a:pt x="17" y="15"/>
                  </a:cubicBezTo>
                  <a:cubicBezTo>
                    <a:pt x="19" y="14"/>
                    <a:pt x="15" y="0"/>
                    <a:pt x="15" y="0"/>
                  </a:cubicBezTo>
                  <a:lnTo>
                    <a:pt x="0" y="8"/>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3" name="任意多边形 64"/>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4" name="任意多边形 66"/>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5" name="任意多边形 67"/>
            <p:cNvSpPr/>
            <p:nvPr/>
          </p:nvSpPr>
          <p:spPr bwMode="auto">
            <a:xfrm>
              <a:off x="6262688" y="3189288"/>
              <a:ext cx="338138" cy="357188"/>
            </a:xfrm>
            <a:custGeom>
              <a:avLst/>
              <a:gdLst>
                <a:gd name="T0" fmla="*/ 18 w 56"/>
                <a:gd name="T1" fmla="*/ 0 h 59"/>
                <a:gd name="T2" fmla="*/ 56 w 56"/>
                <a:gd name="T3" fmla="*/ 51 h 59"/>
                <a:gd name="T4" fmla="*/ 47 w 56"/>
                <a:gd name="T5" fmla="*/ 59 h 59"/>
                <a:gd name="T6" fmla="*/ 16 w 56"/>
                <a:gd name="T7" fmla="*/ 38 h 59"/>
                <a:gd name="T8" fmla="*/ 1 w 56"/>
                <a:gd name="T9" fmla="*/ 17 h 59"/>
                <a:gd name="T10" fmla="*/ 0 w 56"/>
                <a:gd name="T11" fmla="*/ 2 h 59"/>
                <a:gd name="T12" fmla="*/ 18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8" y="0"/>
                  </a:moveTo>
                  <a:cubicBezTo>
                    <a:pt x="56" y="51"/>
                    <a:pt x="56" y="51"/>
                    <a:pt x="56" y="51"/>
                  </a:cubicBezTo>
                  <a:cubicBezTo>
                    <a:pt x="47" y="59"/>
                    <a:pt x="47" y="59"/>
                    <a:pt x="47" y="59"/>
                  </a:cubicBezTo>
                  <a:cubicBezTo>
                    <a:pt x="47" y="59"/>
                    <a:pt x="28" y="50"/>
                    <a:pt x="16" y="38"/>
                  </a:cubicBezTo>
                  <a:cubicBezTo>
                    <a:pt x="3" y="27"/>
                    <a:pt x="1" y="17"/>
                    <a:pt x="1" y="17"/>
                  </a:cubicBezTo>
                  <a:cubicBezTo>
                    <a:pt x="0" y="2"/>
                    <a:pt x="0" y="2"/>
                    <a:pt x="0" y="2"/>
                  </a:cubicBezTo>
                  <a:lnTo>
                    <a:pt x="18" y="0"/>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6" name="任意多边形 68"/>
            <p:cNvSpPr/>
            <p:nvPr/>
          </p:nvSpPr>
          <p:spPr bwMode="auto">
            <a:xfrm>
              <a:off x="5905501" y="2025651"/>
              <a:ext cx="120650" cy="96838"/>
            </a:xfrm>
            <a:custGeom>
              <a:avLst/>
              <a:gdLst>
                <a:gd name="T0" fmla="*/ 15 w 76"/>
                <a:gd name="T1" fmla="*/ 61 h 61"/>
                <a:gd name="T2" fmla="*/ 76 w 76"/>
                <a:gd name="T3" fmla="*/ 23 h 61"/>
                <a:gd name="T4" fmla="*/ 61 w 76"/>
                <a:gd name="T5" fmla="*/ 0 h 61"/>
                <a:gd name="T6" fmla="*/ 0 w 76"/>
                <a:gd name="T7" fmla="*/ 35 h 61"/>
                <a:gd name="T8" fmla="*/ 15 w 76"/>
                <a:gd name="T9" fmla="*/ 61 h 61"/>
              </a:gdLst>
              <a:ahLst/>
              <a:cxnLst>
                <a:cxn ang="0">
                  <a:pos x="T0" y="T1"/>
                </a:cxn>
                <a:cxn ang="0">
                  <a:pos x="T2" y="T3"/>
                </a:cxn>
                <a:cxn ang="0">
                  <a:pos x="T4" y="T5"/>
                </a:cxn>
                <a:cxn ang="0">
                  <a:pos x="T6" y="T7"/>
                </a:cxn>
                <a:cxn ang="0">
                  <a:pos x="T8" y="T9"/>
                </a:cxn>
              </a:cxnLst>
              <a:rect l="0" t="0" r="r" b="b"/>
              <a:pathLst>
                <a:path w="76" h="61">
                  <a:moveTo>
                    <a:pt x="15" y="61"/>
                  </a:moveTo>
                  <a:lnTo>
                    <a:pt x="76" y="23"/>
                  </a:lnTo>
                  <a:lnTo>
                    <a:pt x="61" y="0"/>
                  </a:lnTo>
                  <a:lnTo>
                    <a:pt x="0" y="35"/>
                  </a:lnTo>
                  <a:lnTo>
                    <a:pt x="15"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7" name="任意多边形 69"/>
            <p:cNvSpPr/>
            <p:nvPr/>
          </p:nvSpPr>
          <p:spPr bwMode="auto">
            <a:xfrm>
              <a:off x="5656263" y="1528763"/>
              <a:ext cx="473075" cy="357188"/>
            </a:xfrm>
            <a:custGeom>
              <a:avLst/>
              <a:gdLst>
                <a:gd name="T0" fmla="*/ 78 w 78"/>
                <a:gd name="T1" fmla="*/ 2 h 59"/>
                <a:gd name="T2" fmla="*/ 77 w 78"/>
                <a:gd name="T3" fmla="*/ 0 h 59"/>
                <a:gd name="T4" fmla="*/ 2 w 78"/>
                <a:gd name="T5" fmla="*/ 1 h 59"/>
                <a:gd name="T6" fmla="*/ 0 w 78"/>
                <a:gd name="T7" fmla="*/ 3 h 59"/>
                <a:gd name="T8" fmla="*/ 24 w 78"/>
                <a:gd name="T9" fmla="*/ 51 h 59"/>
                <a:gd name="T10" fmla="*/ 28 w 78"/>
                <a:gd name="T11" fmla="*/ 57 h 59"/>
                <a:gd name="T12" fmla="*/ 30 w 78"/>
                <a:gd name="T13" fmla="*/ 57 h 59"/>
                <a:gd name="T14" fmla="*/ 78 w 78"/>
                <a:gd name="T15" fmla="*/ 2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9">
                  <a:moveTo>
                    <a:pt x="78" y="2"/>
                  </a:moveTo>
                  <a:cubicBezTo>
                    <a:pt x="78" y="1"/>
                    <a:pt x="78" y="0"/>
                    <a:pt x="77" y="0"/>
                  </a:cubicBezTo>
                  <a:cubicBezTo>
                    <a:pt x="2" y="1"/>
                    <a:pt x="2" y="1"/>
                    <a:pt x="2" y="1"/>
                  </a:cubicBezTo>
                  <a:cubicBezTo>
                    <a:pt x="1" y="0"/>
                    <a:pt x="0" y="2"/>
                    <a:pt x="0" y="3"/>
                  </a:cubicBezTo>
                  <a:cubicBezTo>
                    <a:pt x="24" y="51"/>
                    <a:pt x="24" y="51"/>
                    <a:pt x="24" y="51"/>
                  </a:cubicBezTo>
                  <a:cubicBezTo>
                    <a:pt x="28" y="57"/>
                    <a:pt x="28" y="57"/>
                    <a:pt x="28" y="57"/>
                  </a:cubicBezTo>
                  <a:cubicBezTo>
                    <a:pt x="28" y="58"/>
                    <a:pt x="30" y="59"/>
                    <a:pt x="30" y="57"/>
                  </a:cubicBezTo>
                  <a:lnTo>
                    <a:pt x="78" y="2"/>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8" name="椭圆 137"/>
            <p:cNvSpPr/>
            <p:nvPr/>
          </p:nvSpPr>
          <p:spPr bwMode="auto">
            <a:xfrm>
              <a:off x="5621338" y="1468438"/>
              <a:ext cx="34925" cy="36513"/>
            </a:xfrm>
            <a:prstGeom prst="ellipse">
              <a:avLst/>
            </a:pr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9" name="任意多边形 46"/>
            <p:cNvSpPr/>
            <p:nvPr/>
          </p:nvSpPr>
          <p:spPr bwMode="auto">
            <a:xfrm>
              <a:off x="4870451" y="2638426"/>
              <a:ext cx="307975" cy="247650"/>
            </a:xfrm>
            <a:custGeom>
              <a:avLst/>
              <a:gdLst>
                <a:gd name="T0" fmla="*/ 30 w 51"/>
                <a:gd name="T1" fmla="*/ 41 h 41"/>
                <a:gd name="T2" fmla="*/ 26 w 51"/>
                <a:gd name="T3" fmla="*/ 33 h 41"/>
                <a:gd name="T4" fmla="*/ 17 w 51"/>
                <a:gd name="T5" fmla="*/ 26 h 41"/>
                <a:gd name="T6" fmla="*/ 24 w 51"/>
                <a:gd name="T7" fmla="*/ 23 h 41"/>
                <a:gd name="T8" fmla="*/ 51 w 51"/>
                <a:gd name="T9" fmla="*/ 4 h 41"/>
                <a:gd name="T10" fmla="*/ 16 w 51"/>
                <a:gd name="T11" fmla="*/ 2 h 41"/>
                <a:gd name="T12" fmla="*/ 1 w 51"/>
                <a:gd name="T13" fmla="*/ 28 h 41"/>
                <a:gd name="T14" fmla="*/ 19 w 51"/>
                <a:gd name="T15" fmla="*/ 39 h 41"/>
                <a:gd name="T16" fmla="*/ 30 w 5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1">
                  <a:moveTo>
                    <a:pt x="30" y="41"/>
                  </a:moveTo>
                  <a:cubicBezTo>
                    <a:pt x="26" y="33"/>
                    <a:pt x="26" y="33"/>
                    <a:pt x="26" y="33"/>
                  </a:cubicBezTo>
                  <a:cubicBezTo>
                    <a:pt x="26" y="33"/>
                    <a:pt x="18" y="31"/>
                    <a:pt x="17" y="26"/>
                  </a:cubicBezTo>
                  <a:cubicBezTo>
                    <a:pt x="17" y="21"/>
                    <a:pt x="24" y="23"/>
                    <a:pt x="24" y="23"/>
                  </a:cubicBezTo>
                  <a:cubicBezTo>
                    <a:pt x="24" y="23"/>
                    <a:pt x="51" y="9"/>
                    <a:pt x="51" y="4"/>
                  </a:cubicBezTo>
                  <a:cubicBezTo>
                    <a:pt x="51" y="0"/>
                    <a:pt x="19" y="0"/>
                    <a:pt x="16" y="2"/>
                  </a:cubicBezTo>
                  <a:cubicBezTo>
                    <a:pt x="13" y="4"/>
                    <a:pt x="0" y="24"/>
                    <a:pt x="1" y="28"/>
                  </a:cubicBezTo>
                  <a:cubicBezTo>
                    <a:pt x="2" y="32"/>
                    <a:pt x="19" y="39"/>
                    <a:pt x="19" y="39"/>
                  </a:cubicBezTo>
                  <a:lnTo>
                    <a:pt x="30" y="41"/>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0" name="任意多边形 24"/>
            <p:cNvSpPr/>
            <p:nvPr/>
          </p:nvSpPr>
          <p:spPr bwMode="auto">
            <a:xfrm>
              <a:off x="4089401" y="2905126"/>
              <a:ext cx="314325" cy="260350"/>
            </a:xfrm>
            <a:custGeom>
              <a:avLst/>
              <a:gdLst>
                <a:gd name="T0" fmla="*/ 31 w 52"/>
                <a:gd name="T1" fmla="*/ 43 h 43"/>
                <a:gd name="T2" fmla="*/ 26 w 52"/>
                <a:gd name="T3" fmla="*/ 35 h 43"/>
                <a:gd name="T4" fmla="*/ 17 w 52"/>
                <a:gd name="T5" fmla="*/ 28 h 43"/>
                <a:gd name="T6" fmla="*/ 24 w 52"/>
                <a:gd name="T7" fmla="*/ 24 h 43"/>
                <a:gd name="T8" fmla="*/ 52 w 52"/>
                <a:gd name="T9" fmla="*/ 4 h 43"/>
                <a:gd name="T10" fmla="*/ 16 w 52"/>
                <a:gd name="T11" fmla="*/ 3 h 43"/>
                <a:gd name="T12" fmla="*/ 1 w 52"/>
                <a:gd name="T13" fmla="*/ 30 h 43"/>
                <a:gd name="T14" fmla="*/ 19 w 52"/>
                <a:gd name="T15" fmla="*/ 41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6" y="35"/>
                    <a:pt x="26" y="35"/>
                    <a:pt x="26" y="35"/>
                  </a:cubicBezTo>
                  <a:cubicBezTo>
                    <a:pt x="26" y="35"/>
                    <a:pt x="18" y="33"/>
                    <a:pt x="17" y="28"/>
                  </a:cubicBezTo>
                  <a:cubicBezTo>
                    <a:pt x="17" y="23"/>
                    <a:pt x="24" y="24"/>
                    <a:pt x="24" y="24"/>
                  </a:cubicBezTo>
                  <a:cubicBezTo>
                    <a:pt x="24" y="24"/>
                    <a:pt x="52" y="10"/>
                    <a:pt x="52" y="4"/>
                  </a:cubicBezTo>
                  <a:cubicBezTo>
                    <a:pt x="52" y="0"/>
                    <a:pt x="19" y="0"/>
                    <a:pt x="16" y="3"/>
                  </a:cubicBezTo>
                  <a:cubicBezTo>
                    <a:pt x="12" y="5"/>
                    <a:pt x="0" y="26"/>
                    <a:pt x="1" y="30"/>
                  </a:cubicBezTo>
                  <a:cubicBezTo>
                    <a:pt x="2" y="34"/>
                    <a:pt x="19" y="41"/>
                    <a:pt x="19" y="41"/>
                  </a:cubicBezTo>
                  <a:lnTo>
                    <a:pt x="31" y="43"/>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1" name="任意多边形 65"/>
            <p:cNvSpPr/>
            <p:nvPr/>
          </p:nvSpPr>
          <p:spPr bwMode="auto">
            <a:xfrm>
              <a:off x="5505451" y="2219326"/>
              <a:ext cx="314325" cy="261938"/>
            </a:xfrm>
            <a:custGeom>
              <a:avLst/>
              <a:gdLst>
                <a:gd name="T0" fmla="*/ 31 w 52"/>
                <a:gd name="T1" fmla="*/ 43 h 43"/>
                <a:gd name="T2" fmla="*/ 27 w 52"/>
                <a:gd name="T3" fmla="*/ 36 h 43"/>
                <a:gd name="T4" fmla="*/ 18 w 52"/>
                <a:gd name="T5" fmla="*/ 28 h 43"/>
                <a:gd name="T6" fmla="*/ 24 w 52"/>
                <a:gd name="T7" fmla="*/ 24 h 43"/>
                <a:gd name="T8" fmla="*/ 52 w 52"/>
                <a:gd name="T9" fmla="*/ 4 h 43"/>
                <a:gd name="T10" fmla="*/ 16 w 52"/>
                <a:gd name="T11" fmla="*/ 3 h 43"/>
                <a:gd name="T12" fmla="*/ 1 w 52"/>
                <a:gd name="T13" fmla="*/ 30 h 43"/>
                <a:gd name="T14" fmla="*/ 19 w 52"/>
                <a:gd name="T15" fmla="*/ 42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7" y="36"/>
                    <a:pt x="27" y="36"/>
                    <a:pt x="27" y="36"/>
                  </a:cubicBezTo>
                  <a:cubicBezTo>
                    <a:pt x="27" y="36"/>
                    <a:pt x="18" y="33"/>
                    <a:pt x="18" y="28"/>
                  </a:cubicBezTo>
                  <a:cubicBezTo>
                    <a:pt x="17" y="23"/>
                    <a:pt x="24" y="24"/>
                    <a:pt x="24" y="24"/>
                  </a:cubicBezTo>
                  <a:cubicBezTo>
                    <a:pt x="24" y="24"/>
                    <a:pt x="52" y="10"/>
                    <a:pt x="52" y="4"/>
                  </a:cubicBezTo>
                  <a:cubicBezTo>
                    <a:pt x="52" y="0"/>
                    <a:pt x="19" y="1"/>
                    <a:pt x="16" y="3"/>
                  </a:cubicBezTo>
                  <a:cubicBezTo>
                    <a:pt x="12" y="6"/>
                    <a:pt x="0" y="26"/>
                    <a:pt x="1" y="30"/>
                  </a:cubicBezTo>
                  <a:cubicBezTo>
                    <a:pt x="2" y="34"/>
                    <a:pt x="19" y="42"/>
                    <a:pt x="19" y="42"/>
                  </a:cubicBezTo>
                  <a:lnTo>
                    <a:pt x="31" y="43"/>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44" name="文本框 43"/>
          <p:cNvSpPr txBox="1"/>
          <p:nvPr/>
        </p:nvSpPr>
        <p:spPr>
          <a:xfrm>
            <a:off x="231140" y="1222375"/>
            <a:ext cx="7796530" cy="5082540"/>
          </a:xfrm>
          <a:prstGeom prst="rect">
            <a:avLst/>
          </a:prstGeom>
          <a:noFill/>
        </p:spPr>
        <p:txBody>
          <a:bodyPr wrap="square" rtlCol="0">
            <a:spAutoFit/>
          </a:bodyPr>
          <a:p>
            <a:pPr algn="just" fontAlgn="auto">
              <a:lnSpc>
                <a:spcPts val="2780"/>
              </a:lnSpc>
            </a:pPr>
            <a:r>
              <a:rPr sz="2400">
                <a:solidFill>
                  <a:schemeClr val="tx1"/>
                </a:solidFill>
              </a:rPr>
              <a:t>Dear fellow students,</a:t>
            </a:r>
            <a:endParaRPr sz="2400">
              <a:solidFill>
                <a:schemeClr val="tx1"/>
              </a:solidFill>
            </a:endParaRPr>
          </a:p>
          <a:p>
            <a:pPr algn="just" fontAlgn="auto">
              <a:lnSpc>
                <a:spcPts val="2780"/>
              </a:lnSpc>
            </a:pPr>
            <a:r>
              <a:rPr lang="en-US" sz="2400">
                <a:solidFill>
                  <a:schemeClr val="tx1"/>
                </a:solidFill>
              </a:rPr>
              <a:t>   </a:t>
            </a:r>
            <a:r>
              <a:rPr sz="2400">
                <a:solidFill>
                  <a:schemeClr val="tx1"/>
                </a:solidFill>
              </a:rPr>
              <a:t>A severe and unexpected flood struck Henan in July this year, causing great damage to numerous people. Houses destroyed and plants ruined, people in disaster areas are in desperate need of help. Therefore, we feel it an obligation to donate our pocket money and clothes to them. </a:t>
            </a:r>
            <a:endParaRPr sz="2400">
              <a:solidFill>
                <a:schemeClr val="tx1"/>
              </a:solidFill>
            </a:endParaRPr>
          </a:p>
          <a:p>
            <a:pPr algn="just" fontAlgn="auto">
              <a:lnSpc>
                <a:spcPts val="2780"/>
              </a:lnSpc>
            </a:pPr>
            <a:r>
              <a:rPr lang="en-US" sz="2400">
                <a:solidFill>
                  <a:schemeClr val="tx1"/>
                </a:solidFill>
              </a:rPr>
              <a:t>   </a:t>
            </a:r>
            <a:r>
              <a:rPr sz="2400">
                <a:solidFill>
                  <a:schemeClr val="tx1"/>
                </a:solidFill>
              </a:rPr>
              <a:t>Donated to people, the clothes can be put into full play, which corresponds with the environmental-friendly policy. Besides, this donation does enhance our social responsibility and hopefully can help relieve the mental suffering of the less fortunate.</a:t>
            </a:r>
            <a:endParaRPr sz="2400">
              <a:solidFill>
                <a:schemeClr val="tx1"/>
              </a:solidFill>
            </a:endParaRPr>
          </a:p>
          <a:p>
            <a:pPr algn="just" fontAlgn="auto">
              <a:lnSpc>
                <a:spcPts val="2780"/>
              </a:lnSpc>
            </a:pPr>
            <a:r>
              <a:rPr lang="en-US" sz="2400">
                <a:solidFill>
                  <a:schemeClr val="tx1"/>
                </a:solidFill>
              </a:rPr>
              <a:t>   </a:t>
            </a:r>
            <a:r>
              <a:rPr sz="2400">
                <a:solidFill>
                  <a:schemeClr val="tx1"/>
                </a:solidFill>
              </a:rPr>
              <a:t>Let’s take action and make a difference to the world. </a:t>
            </a:r>
            <a:endParaRPr sz="2400">
              <a:solidFill>
                <a:schemeClr val="tx1"/>
              </a:solidFill>
            </a:endParaRPr>
          </a:p>
          <a:p>
            <a:pPr algn="just" fontAlgn="auto">
              <a:lnSpc>
                <a:spcPts val="2780"/>
              </a:lnSpc>
            </a:pPr>
            <a:r>
              <a:rPr sz="2400">
                <a:solidFill>
                  <a:schemeClr val="tx1"/>
                </a:solidFill>
              </a:rPr>
              <a:t> </a:t>
            </a:r>
            <a:r>
              <a:rPr lang="en-US" sz="2400">
                <a:solidFill>
                  <a:schemeClr val="tx1"/>
                </a:solidFill>
              </a:rPr>
              <a:t>                                                         </a:t>
            </a:r>
            <a:r>
              <a:rPr sz="2400">
                <a:solidFill>
                  <a:schemeClr val="tx1"/>
                </a:solidFill>
              </a:rPr>
              <a:t>The Student Union</a:t>
            </a:r>
            <a:endParaRPr sz="2400">
              <a:solidFill>
                <a:schemeClr val="tx1"/>
              </a:solidFill>
            </a:endParaRPr>
          </a:p>
        </p:txBody>
      </p:sp>
      <p:sp>
        <p:nvSpPr>
          <p:cNvPr id="2" name="AutoShape 17"/>
          <p:cNvSpPr>
            <a:spLocks noChangeArrowheads="1"/>
          </p:cNvSpPr>
          <p:nvPr/>
        </p:nvSpPr>
        <p:spPr bwMode="auto">
          <a:xfrm>
            <a:off x="8510270" y="802640"/>
            <a:ext cx="3412490" cy="4795520"/>
          </a:xfrm>
          <a:prstGeom prst="roundRect">
            <a:avLst>
              <a:gd name="adj" fmla="val 4690"/>
            </a:avLst>
          </a:prstGeom>
          <a:noFill/>
          <a:ln w="12700">
            <a:solidFill>
              <a:srgbClr val="1F497D">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eaLnBrk="1" hangingPunct="1"/>
            <a:endParaRPr lang="zh-CN" altLang="en-US" sz="2400"/>
          </a:p>
        </p:txBody>
      </p:sp>
      <p:sp>
        <p:nvSpPr>
          <p:cNvPr id="3" name="AutoShape 18"/>
          <p:cNvSpPr>
            <a:spLocks noChangeArrowheads="1"/>
          </p:cNvSpPr>
          <p:nvPr/>
        </p:nvSpPr>
        <p:spPr bwMode="gray">
          <a:xfrm>
            <a:off x="9243060" y="524510"/>
            <a:ext cx="2063750" cy="492760"/>
          </a:xfrm>
          <a:prstGeom prst="roundRect">
            <a:avLst>
              <a:gd name="adj" fmla="val 50000"/>
            </a:avLst>
          </a:prstGeom>
          <a:solidFill>
            <a:srgbClr val="5A7F70"/>
          </a:solidFill>
          <a:ln w="9525">
            <a:noFill/>
            <a:round/>
          </a:ln>
          <a:effectLst/>
        </p:spPr>
        <p:txBody>
          <a:bodyPr wrap="none" anchor="ctr"/>
          <a:lstStyle/>
          <a:p>
            <a:pPr algn="ctr">
              <a:defRPr/>
            </a:pPr>
            <a:r>
              <a:rPr lang="en-US" altLang="zh-CN" sz="2400" b="1" dirty="0">
                <a:solidFill>
                  <a:sysClr val="window" lastClr="FFFFFF"/>
                </a:solidFill>
                <a:latin typeface="微软雅黑" panose="020B0503020204020204" charset="-122"/>
                <a:ea typeface="微软雅黑" panose="020B0503020204020204" charset="-122"/>
              </a:rPr>
              <a:t>“5C”</a:t>
            </a:r>
            <a:r>
              <a:rPr lang="zh-CN" altLang="en-US" sz="2400" b="1" dirty="0">
                <a:solidFill>
                  <a:sysClr val="window" lastClr="FFFFFF"/>
                </a:solidFill>
                <a:latin typeface="微软雅黑" panose="020B0503020204020204" charset="-122"/>
                <a:ea typeface="微软雅黑" panose="020B0503020204020204" charset="-122"/>
              </a:rPr>
              <a:t>点评</a:t>
            </a:r>
            <a:endParaRPr lang="zh-CN" altLang="en-US" sz="2400" b="1" dirty="0">
              <a:solidFill>
                <a:sysClr val="window" lastClr="FFFFFF"/>
              </a:solidFill>
              <a:latin typeface="微软雅黑" panose="020B0503020204020204" charset="-122"/>
              <a:ea typeface="微软雅黑" panose="020B0503020204020204" charset="-122"/>
            </a:endParaRPr>
          </a:p>
        </p:txBody>
      </p:sp>
      <p:sp>
        <p:nvSpPr>
          <p:cNvPr id="45" name="Text Box 10"/>
          <p:cNvSpPr txBox="1">
            <a:spLocks noChangeArrowheads="1"/>
          </p:cNvSpPr>
          <p:nvPr/>
        </p:nvSpPr>
        <p:spPr bwMode="auto">
          <a:xfrm>
            <a:off x="8567420" y="1097280"/>
            <a:ext cx="3355340" cy="4405630"/>
          </a:xfrm>
          <a:prstGeom prst="rect">
            <a:avLst/>
          </a:prstGeom>
          <a:noFill/>
          <a:ln w="9525">
            <a:noFill/>
            <a:miter lim="800000"/>
          </a:ln>
        </p:spPr>
        <p:txBody>
          <a:bodyPr wrap="square" lIns="45708" tIns="22854" rIns="45708" bIns="22854">
            <a:noAutofit/>
          </a:bodyPr>
          <a:lstStyle/>
          <a:p>
            <a:pPr lvl="0" algn="l">
              <a:lnSpc>
                <a:spcPct val="150000"/>
              </a:lnSpc>
              <a:defRPr/>
            </a:pPr>
            <a:r>
              <a:rPr lang="zh-CN" sz="1600" b="1" dirty="0">
                <a:solidFill>
                  <a:schemeClr val="accent1">
                    <a:lumMod val="50000"/>
                  </a:schemeClr>
                </a:solidFill>
                <a:latin typeface="微软雅黑" panose="020B0503020204020204" charset="-122"/>
                <a:ea typeface="微软雅黑" panose="020B0503020204020204" charset="-122"/>
                <a:sym typeface="+mn-ea"/>
              </a:rPr>
              <a:t>语言表达值得商榷的地方</a:t>
            </a:r>
            <a:r>
              <a:rPr sz="1600" b="1" dirty="0">
                <a:solidFill>
                  <a:schemeClr val="accent1">
                    <a:lumMod val="50000"/>
                  </a:schemeClr>
                </a:solidFill>
                <a:latin typeface="微软雅黑" panose="020B0503020204020204" charset="-122"/>
                <a:ea typeface="微软雅黑" panose="020B0503020204020204" charset="-122"/>
                <a:sym typeface="+mn-ea"/>
              </a:rPr>
              <a:t>：</a:t>
            </a:r>
            <a:endParaRPr sz="1600" b="1" dirty="0">
              <a:solidFill>
                <a:schemeClr val="accent1">
                  <a:lumMod val="50000"/>
                </a:schemeClr>
              </a:solidFill>
              <a:latin typeface="微软雅黑" panose="020B0503020204020204" charset="-122"/>
              <a:ea typeface="微软雅黑" panose="020B0503020204020204" charset="-122"/>
              <a:sym typeface="+mn-ea"/>
            </a:endParaRPr>
          </a:p>
          <a:p>
            <a:pPr lvl="0" algn="l">
              <a:lnSpc>
                <a:spcPct val="150000"/>
              </a:lnSpc>
              <a:defRPr/>
            </a:pPr>
            <a:r>
              <a:rPr lang="en-US" altLang="zh-CN" sz="1600" dirty="0">
                <a:solidFill>
                  <a:schemeClr val="accent1">
                    <a:lumMod val="50000"/>
                  </a:schemeClr>
                </a:solidFill>
                <a:latin typeface="微软雅黑" panose="020B0503020204020204" charset="-122"/>
                <a:ea typeface="微软雅黑" panose="020B0503020204020204" charset="-122"/>
              </a:rPr>
              <a:t>   1. </a:t>
            </a:r>
            <a:r>
              <a:rPr sz="1600" dirty="0">
                <a:solidFill>
                  <a:schemeClr val="accent1">
                    <a:lumMod val="50000"/>
                  </a:schemeClr>
                </a:solidFill>
                <a:latin typeface="微软雅黑" panose="020B0503020204020204" charset="-122"/>
                <a:ea typeface="微软雅黑" panose="020B0503020204020204" charset="-122"/>
              </a:rPr>
              <a:t> Houses destroyed and plants ruined</a:t>
            </a:r>
            <a:r>
              <a:rPr lang="en-US" sz="1600" dirty="0">
                <a:solidFill>
                  <a:schemeClr val="accent1">
                    <a:lumMod val="50000"/>
                  </a:schemeClr>
                </a:solidFill>
                <a:latin typeface="微软雅黑" panose="020B0503020204020204" charset="-122"/>
                <a:ea typeface="微软雅黑" panose="020B0503020204020204" charset="-122"/>
              </a:rPr>
              <a:t> </a:t>
            </a:r>
            <a:r>
              <a:rPr lang="zh-CN" sz="1600" dirty="0">
                <a:solidFill>
                  <a:schemeClr val="accent1">
                    <a:lumMod val="50000"/>
                  </a:schemeClr>
                </a:solidFill>
                <a:latin typeface="微软雅黑" panose="020B0503020204020204" charset="-122"/>
                <a:ea typeface="微软雅黑" panose="020B0503020204020204" charset="-122"/>
              </a:rPr>
              <a:t>描写繁琐，此句建议改为</a:t>
            </a:r>
            <a:r>
              <a:rPr lang="en-US" altLang="zh-CN" sz="1600" dirty="0">
                <a:solidFill>
                  <a:schemeClr val="accent1">
                    <a:lumMod val="50000"/>
                  </a:schemeClr>
                </a:solidFill>
                <a:latin typeface="微软雅黑" panose="020B0503020204020204" charset="-122"/>
                <a:ea typeface="微软雅黑" panose="020B0503020204020204" charset="-122"/>
              </a:rPr>
              <a:t>“...</a:t>
            </a:r>
            <a:r>
              <a:rPr lang="en-US" altLang="zh-CN" sz="1600" dirty="0">
                <a:solidFill>
                  <a:srgbClr val="C00000"/>
                </a:solidFill>
                <a:latin typeface="微软雅黑" panose="020B0503020204020204" charset="-122"/>
                <a:ea typeface="微软雅黑" panose="020B0503020204020204" charset="-122"/>
              </a:rPr>
              <a:t>causing great damage to numerous people, who are in desperate need of help.</a:t>
            </a:r>
            <a:r>
              <a:rPr lang="en-US" altLang="zh-CN" sz="1600" dirty="0">
                <a:solidFill>
                  <a:schemeClr val="accent1">
                    <a:lumMod val="50000"/>
                  </a:schemeClr>
                </a:solidFill>
                <a:latin typeface="微软雅黑" panose="020B0503020204020204" charset="-122"/>
                <a:ea typeface="微软雅黑" panose="020B0503020204020204" charset="-122"/>
              </a:rPr>
              <a:t> ”</a:t>
            </a:r>
            <a:r>
              <a:rPr lang="zh-CN" altLang="en-US" sz="1600" dirty="0">
                <a:solidFill>
                  <a:schemeClr val="accent1">
                    <a:lumMod val="50000"/>
                  </a:schemeClr>
                </a:solidFill>
                <a:latin typeface="微软雅黑" panose="020B0503020204020204" charset="-122"/>
                <a:ea typeface="微软雅黑" panose="020B0503020204020204" charset="-122"/>
              </a:rPr>
              <a:t>更简洁。</a:t>
            </a:r>
            <a:endParaRPr lang="zh-CN" altLang="en-US" sz="1600" dirty="0">
              <a:solidFill>
                <a:schemeClr val="accent1">
                  <a:lumMod val="50000"/>
                </a:schemeClr>
              </a:solidFill>
              <a:latin typeface="微软雅黑" panose="020B0503020204020204" charset="-122"/>
              <a:ea typeface="微软雅黑" panose="020B0503020204020204" charset="-122"/>
            </a:endParaRPr>
          </a:p>
          <a:p>
            <a:pPr lvl="0" algn="l">
              <a:lnSpc>
                <a:spcPct val="150000"/>
              </a:lnSpc>
              <a:defRPr/>
            </a:pPr>
            <a:r>
              <a:rPr lang="en-US" altLang="zh-CN" sz="1600" dirty="0">
                <a:solidFill>
                  <a:schemeClr val="accent1">
                    <a:lumMod val="50000"/>
                  </a:schemeClr>
                </a:solidFill>
                <a:latin typeface="微软雅黑" panose="020B0503020204020204" charset="-122"/>
                <a:ea typeface="微软雅黑" panose="020B0503020204020204" charset="-122"/>
              </a:rPr>
              <a:t>   2.  Donated to people</a:t>
            </a:r>
            <a:r>
              <a:rPr lang="zh-CN" altLang="en-US" sz="1600" dirty="0">
                <a:solidFill>
                  <a:schemeClr val="accent1">
                    <a:lumMod val="50000"/>
                  </a:schemeClr>
                </a:solidFill>
                <a:latin typeface="微软雅黑" panose="020B0503020204020204" charset="-122"/>
                <a:ea typeface="微软雅黑" panose="020B0503020204020204" charset="-122"/>
              </a:rPr>
              <a:t>此处最好做定语而非状语，此句建议改为</a:t>
            </a:r>
            <a:r>
              <a:rPr lang="en-US" altLang="zh-CN" sz="1600" dirty="0">
                <a:solidFill>
                  <a:schemeClr val="accent1">
                    <a:lumMod val="50000"/>
                  </a:schemeClr>
                </a:solidFill>
                <a:latin typeface="微软雅黑" panose="020B0503020204020204" charset="-122"/>
                <a:ea typeface="微软雅黑" panose="020B0503020204020204" charset="-122"/>
              </a:rPr>
              <a:t>“</a:t>
            </a:r>
            <a:r>
              <a:rPr lang="en-US" altLang="zh-CN" sz="1600" dirty="0">
                <a:solidFill>
                  <a:srgbClr val="C00000"/>
                </a:solidFill>
                <a:latin typeface="微软雅黑" panose="020B0503020204020204" charset="-122"/>
                <a:ea typeface="微软雅黑" panose="020B0503020204020204" charset="-122"/>
              </a:rPr>
              <a:t> The clothes</a:t>
            </a:r>
            <a:r>
              <a:rPr lang="zh-CN" altLang="en-US" sz="1600" dirty="0">
                <a:solidFill>
                  <a:srgbClr val="C00000"/>
                </a:solidFill>
                <a:latin typeface="微软雅黑" panose="020B0503020204020204" charset="-122"/>
                <a:ea typeface="微软雅黑" panose="020B0503020204020204" charset="-122"/>
              </a:rPr>
              <a:t>，</a:t>
            </a:r>
            <a:r>
              <a:rPr lang="en-US" altLang="zh-CN" sz="1600" dirty="0">
                <a:solidFill>
                  <a:srgbClr val="C00000"/>
                </a:solidFill>
                <a:latin typeface="微软雅黑" panose="020B0503020204020204" charset="-122"/>
                <a:ea typeface="微软雅黑" panose="020B0503020204020204" charset="-122"/>
              </a:rPr>
              <a:t>d</a:t>
            </a:r>
            <a:r>
              <a:rPr lang="en-US" altLang="zh-CN" sz="1600" dirty="0">
                <a:solidFill>
                  <a:srgbClr val="C00000"/>
                </a:solidFill>
                <a:latin typeface="微软雅黑" panose="020B0503020204020204" charset="-122"/>
                <a:ea typeface="微软雅黑" panose="020B0503020204020204" charset="-122"/>
                <a:sym typeface="+mn-ea"/>
              </a:rPr>
              <a:t>onated to people in need, </a:t>
            </a:r>
            <a:r>
              <a:rPr lang="en-US" altLang="zh-CN" sz="1600" dirty="0">
                <a:solidFill>
                  <a:srgbClr val="C00000"/>
                </a:solidFill>
                <a:latin typeface="微软雅黑" panose="020B0503020204020204" charset="-122"/>
                <a:ea typeface="微软雅黑" panose="020B0503020204020204" charset="-122"/>
              </a:rPr>
              <a:t>can be put into full play, which...</a:t>
            </a:r>
            <a:r>
              <a:rPr lang="en-US" altLang="zh-CN" sz="1600" dirty="0">
                <a:solidFill>
                  <a:schemeClr val="accent1">
                    <a:lumMod val="50000"/>
                  </a:schemeClr>
                </a:solidFill>
                <a:latin typeface="微软雅黑" panose="020B0503020204020204" charset="-122"/>
                <a:ea typeface="微软雅黑" panose="020B0503020204020204" charset="-122"/>
              </a:rPr>
              <a:t>”</a:t>
            </a:r>
            <a:r>
              <a:rPr lang="zh-CN" altLang="en-US" sz="1600" dirty="0">
                <a:solidFill>
                  <a:schemeClr val="accent1">
                    <a:lumMod val="50000"/>
                  </a:schemeClr>
                </a:solidFill>
                <a:latin typeface="微软雅黑" panose="020B0503020204020204" charset="-122"/>
                <a:ea typeface="微软雅黑" panose="020B0503020204020204" charset="-122"/>
              </a:rPr>
              <a:t>更流畅，更聚焦。</a:t>
            </a:r>
            <a:endParaRPr lang="zh-CN" altLang="en-US" sz="1600" dirty="0">
              <a:solidFill>
                <a:schemeClr val="accent1">
                  <a:lumMod val="50000"/>
                </a:schemeClr>
              </a:solidFill>
              <a:latin typeface="微软雅黑" panose="020B0503020204020204" charset="-122"/>
              <a:ea typeface="微软雅黑" panose="020B0503020204020204" charset="-122"/>
            </a:endParaRPr>
          </a:p>
          <a:p>
            <a:pPr lvl="0" algn="l">
              <a:lnSpc>
                <a:spcPct val="150000"/>
              </a:lnSpc>
              <a:defRPr/>
            </a:pPr>
            <a:r>
              <a:rPr lang="en-US" altLang="zh-CN" sz="1600" dirty="0">
                <a:solidFill>
                  <a:schemeClr val="accent1">
                    <a:lumMod val="50000"/>
                  </a:schemeClr>
                </a:solidFill>
                <a:latin typeface="微软雅黑" panose="020B0503020204020204" charset="-122"/>
                <a:ea typeface="微软雅黑" panose="020B0503020204020204" charset="-122"/>
              </a:rPr>
              <a:t>  3. </a:t>
            </a:r>
            <a:r>
              <a:rPr lang="zh-CN" altLang="en-US" sz="1600" dirty="0">
                <a:solidFill>
                  <a:schemeClr val="accent1">
                    <a:lumMod val="50000"/>
                  </a:schemeClr>
                </a:solidFill>
                <a:latin typeface="微软雅黑" panose="020B0503020204020204" charset="-122"/>
                <a:ea typeface="微软雅黑" panose="020B0503020204020204" charset="-122"/>
              </a:rPr>
              <a:t>最好加上发出倡议的日期。</a:t>
            </a:r>
            <a:endParaRPr lang="zh-CN" altLang="en-US" sz="1600" dirty="0">
              <a:solidFill>
                <a:schemeClr val="accent1">
                  <a:lumMod val="50000"/>
                </a:schemeClr>
              </a:solidFill>
              <a:latin typeface="微软雅黑" panose="020B0503020204020204" charset="-122"/>
              <a:ea typeface="微软雅黑" panose="020B0503020204020204" charset="-122"/>
            </a:endParaRPr>
          </a:p>
        </p:txBody>
      </p:sp>
      <p:sp>
        <p:nvSpPr>
          <p:cNvPr id="46" name="圆角矩形 45"/>
          <p:cNvSpPr/>
          <p:nvPr/>
        </p:nvSpPr>
        <p:spPr>
          <a:xfrm>
            <a:off x="419735" y="3605530"/>
            <a:ext cx="2726690" cy="521970"/>
          </a:xfrm>
          <a:prstGeom prst="round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圆角矩形 46"/>
          <p:cNvSpPr/>
          <p:nvPr/>
        </p:nvSpPr>
        <p:spPr>
          <a:xfrm>
            <a:off x="319405" y="2253615"/>
            <a:ext cx="5007610" cy="521970"/>
          </a:xfrm>
          <a:prstGeom prst="round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fill="hold"/>
                                        <p:tgtEl>
                                          <p:spTgt spid="46"/>
                                        </p:tgtEl>
                                        <p:attrNameLst>
                                          <p:attrName>ppt_x</p:attrName>
                                        </p:attrNameLst>
                                      </p:cBhvr>
                                      <p:tavLst>
                                        <p:tav tm="0">
                                          <p:val>
                                            <p:strVal val="#ppt_x"/>
                                          </p:val>
                                        </p:tav>
                                        <p:tav tm="100000">
                                          <p:val>
                                            <p:strVal val="#ppt_x"/>
                                          </p:val>
                                        </p:tav>
                                      </p:tavLst>
                                    </p:anim>
                                    <p:anim calcmode="lin" valueType="num">
                                      <p:cBhvr additive="base">
                                        <p:cTn id="21" dur="500" fill="hold"/>
                                        <p:tgtEl>
                                          <p:spTgt spid="4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fill="hold"/>
                                        <p:tgtEl>
                                          <p:spTgt spid="47"/>
                                        </p:tgtEl>
                                        <p:attrNameLst>
                                          <p:attrName>ppt_x</p:attrName>
                                        </p:attrNameLst>
                                      </p:cBhvr>
                                      <p:tavLst>
                                        <p:tav tm="0">
                                          <p:val>
                                            <p:strVal val="#ppt_x"/>
                                          </p:val>
                                        </p:tav>
                                        <p:tav tm="100000">
                                          <p:val>
                                            <p:strVal val="#ppt_x"/>
                                          </p:val>
                                        </p:tav>
                                      </p:tavLst>
                                    </p:anim>
                                    <p:anim calcmode="lin" valueType="num">
                                      <p:cBhvr additive="base">
                                        <p:cTn id="2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strips(downLeft)">
                                      <p:cBhvr>
                                        <p:cTn id="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 grpId="0" bldLvl="0" animBg="1"/>
      <p:bldP spid="3" grpId="0" bldLvl="0" animBg="1"/>
      <p:bldP spid="46" grpId="0" bldLvl="0" animBg="1"/>
      <p:bldP spid="46" grpId="1" animBg="1"/>
      <p:bldP spid="47" grpId="0" bldLvl="0" animBg="1"/>
      <p:bldP spid="47" grpId="1" animBg="1"/>
      <p:bldP spid="45" grpId="0"/>
      <p:bldP spid="4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
          <p:cNvGrpSpPr>
            <a:grpSpLocks noChangeAspect="1"/>
          </p:cNvGrpSpPr>
          <p:nvPr/>
        </p:nvGrpSpPr>
        <p:grpSpPr>
          <a:xfrm>
            <a:off x="10702536" y="5513141"/>
            <a:ext cx="1387863" cy="1224844"/>
            <a:chOff x="3835400" y="1025525"/>
            <a:chExt cx="5000626" cy="4413250"/>
          </a:xfrm>
        </p:grpSpPr>
        <p:sp>
          <p:nvSpPr>
            <p:cNvPr id="6" name="任意多边形 4"/>
            <p:cNvSpPr/>
            <p:nvPr/>
          </p:nvSpPr>
          <p:spPr bwMode="auto">
            <a:xfrm>
              <a:off x="4878388" y="1025525"/>
              <a:ext cx="3957638" cy="2763838"/>
            </a:xfrm>
            <a:custGeom>
              <a:avLst/>
              <a:gdLst>
                <a:gd name="T0" fmla="*/ 11 w 2947"/>
                <a:gd name="T1" fmla="*/ 1244 h 2058"/>
                <a:gd name="T2" fmla="*/ 1208 w 2947"/>
                <a:gd name="T3" fmla="*/ 2058 h 2058"/>
                <a:gd name="T4" fmla="*/ 2439 w 2947"/>
                <a:gd name="T5" fmla="*/ 1244 h 2058"/>
                <a:gd name="T6" fmla="*/ 1225 w 2947"/>
                <a:gd name="T7" fmla="*/ 514 h 2058"/>
                <a:gd name="T8" fmla="*/ 11 w 2947"/>
                <a:gd name="T9" fmla="*/ 1244 h 2058"/>
              </a:gdLst>
              <a:ahLst/>
              <a:cxnLst>
                <a:cxn ang="0">
                  <a:pos x="T0" y="T1"/>
                </a:cxn>
                <a:cxn ang="0">
                  <a:pos x="T2" y="T3"/>
                </a:cxn>
                <a:cxn ang="0">
                  <a:pos x="T4" y="T5"/>
                </a:cxn>
                <a:cxn ang="0">
                  <a:pos x="T6" y="T7"/>
                </a:cxn>
                <a:cxn ang="0">
                  <a:pos x="T8" y="T9"/>
                </a:cxn>
              </a:cxnLst>
              <a:rect l="0" t="0" r="r" b="b"/>
              <a:pathLst>
                <a:path w="2947" h="2058">
                  <a:moveTo>
                    <a:pt x="11" y="1244"/>
                  </a:moveTo>
                  <a:cubicBezTo>
                    <a:pt x="0" y="1647"/>
                    <a:pt x="538" y="2058"/>
                    <a:pt x="1208" y="2058"/>
                  </a:cubicBezTo>
                  <a:cubicBezTo>
                    <a:pt x="1879" y="2058"/>
                    <a:pt x="2947" y="1263"/>
                    <a:pt x="2439" y="1244"/>
                  </a:cubicBezTo>
                  <a:cubicBezTo>
                    <a:pt x="1462" y="1205"/>
                    <a:pt x="1127" y="800"/>
                    <a:pt x="1225" y="514"/>
                  </a:cubicBezTo>
                  <a:cubicBezTo>
                    <a:pt x="1401" y="0"/>
                    <a:pt x="32" y="450"/>
                    <a:pt x="11" y="1244"/>
                  </a:cubicBez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 name="任意多边形 5"/>
            <p:cNvSpPr/>
            <p:nvPr/>
          </p:nvSpPr>
          <p:spPr bwMode="auto">
            <a:xfrm>
              <a:off x="6064250" y="2247900"/>
              <a:ext cx="26988" cy="25400"/>
            </a:xfrm>
            <a:custGeom>
              <a:avLst/>
              <a:gdLst>
                <a:gd name="T0" fmla="*/ 17 w 17"/>
                <a:gd name="T1" fmla="*/ 11 h 16"/>
                <a:gd name="T2" fmla="*/ 10 w 17"/>
                <a:gd name="T3" fmla="*/ 7 h 16"/>
                <a:gd name="T4" fmla="*/ 14 w 17"/>
                <a:gd name="T5" fmla="*/ 0 h 16"/>
                <a:gd name="T6" fmla="*/ 13 w 17"/>
                <a:gd name="T7" fmla="*/ 0 h 16"/>
                <a:gd name="T8" fmla="*/ 9 w 17"/>
                <a:gd name="T9" fmla="*/ 6 h 16"/>
                <a:gd name="T10" fmla="*/ 1 w 17"/>
                <a:gd name="T11" fmla="*/ 2 h 16"/>
                <a:gd name="T12" fmla="*/ 0 w 17"/>
                <a:gd name="T13" fmla="*/ 4 h 16"/>
                <a:gd name="T14" fmla="*/ 7 w 17"/>
                <a:gd name="T15" fmla="*/ 8 h 16"/>
                <a:gd name="T16" fmla="*/ 3 w 17"/>
                <a:gd name="T17" fmla="*/ 15 h 16"/>
                <a:gd name="T18" fmla="*/ 4 w 17"/>
                <a:gd name="T19" fmla="*/ 16 h 16"/>
                <a:gd name="T20" fmla="*/ 9 w 17"/>
                <a:gd name="T21" fmla="*/ 9 h 16"/>
                <a:gd name="T22" fmla="*/ 16 w 17"/>
                <a:gd name="T23" fmla="*/ 14 h 16"/>
                <a:gd name="T24" fmla="*/ 17 w 17"/>
                <a:gd name="T25"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17" y="11"/>
                  </a:moveTo>
                  <a:lnTo>
                    <a:pt x="10" y="7"/>
                  </a:lnTo>
                  <a:lnTo>
                    <a:pt x="14" y="0"/>
                  </a:lnTo>
                  <a:lnTo>
                    <a:pt x="13" y="0"/>
                  </a:lnTo>
                  <a:lnTo>
                    <a:pt x="9" y="6"/>
                  </a:lnTo>
                  <a:lnTo>
                    <a:pt x="1" y="2"/>
                  </a:lnTo>
                  <a:lnTo>
                    <a:pt x="0" y="4"/>
                  </a:lnTo>
                  <a:lnTo>
                    <a:pt x="7" y="8"/>
                  </a:lnTo>
                  <a:lnTo>
                    <a:pt x="3" y="15"/>
                  </a:lnTo>
                  <a:lnTo>
                    <a:pt x="4" y="16"/>
                  </a:lnTo>
                  <a:lnTo>
                    <a:pt x="9" y="9"/>
                  </a:lnTo>
                  <a:lnTo>
                    <a:pt x="16" y="14"/>
                  </a:lnTo>
                  <a:lnTo>
                    <a:pt x="17" y="11"/>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 name="任意多边形 6"/>
            <p:cNvSpPr/>
            <p:nvPr/>
          </p:nvSpPr>
          <p:spPr bwMode="auto">
            <a:xfrm>
              <a:off x="6881813" y="3041650"/>
              <a:ext cx="25400" cy="26988"/>
            </a:xfrm>
            <a:custGeom>
              <a:avLst/>
              <a:gdLst>
                <a:gd name="T0" fmla="*/ 16 w 16"/>
                <a:gd name="T1" fmla="*/ 12 h 17"/>
                <a:gd name="T2" fmla="*/ 10 w 16"/>
                <a:gd name="T3" fmla="*/ 8 h 17"/>
                <a:gd name="T4" fmla="*/ 14 w 16"/>
                <a:gd name="T5" fmla="*/ 1 h 17"/>
                <a:gd name="T6" fmla="*/ 12 w 16"/>
                <a:gd name="T7" fmla="*/ 0 h 17"/>
                <a:gd name="T8" fmla="*/ 8 w 16"/>
                <a:gd name="T9" fmla="*/ 7 h 17"/>
                <a:gd name="T10" fmla="*/ 0 w 16"/>
                <a:gd name="T11" fmla="*/ 3 h 17"/>
                <a:gd name="T12" fmla="*/ 0 w 16"/>
                <a:gd name="T13" fmla="*/ 5 h 17"/>
                <a:gd name="T14" fmla="*/ 6 w 16"/>
                <a:gd name="T15" fmla="*/ 9 h 17"/>
                <a:gd name="T16" fmla="*/ 2 w 16"/>
                <a:gd name="T17" fmla="*/ 16 h 17"/>
                <a:gd name="T18" fmla="*/ 4 w 16"/>
                <a:gd name="T19" fmla="*/ 17 h 17"/>
                <a:gd name="T20" fmla="*/ 8 w 16"/>
                <a:gd name="T21" fmla="*/ 10 h 17"/>
                <a:gd name="T22" fmla="*/ 16 w 16"/>
                <a:gd name="T23" fmla="*/ 15 h 17"/>
                <a:gd name="T24" fmla="*/ 16 w 1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7">
                  <a:moveTo>
                    <a:pt x="16" y="12"/>
                  </a:moveTo>
                  <a:lnTo>
                    <a:pt x="10" y="8"/>
                  </a:lnTo>
                  <a:lnTo>
                    <a:pt x="14" y="1"/>
                  </a:lnTo>
                  <a:lnTo>
                    <a:pt x="12" y="0"/>
                  </a:lnTo>
                  <a:lnTo>
                    <a:pt x="8" y="7"/>
                  </a:lnTo>
                  <a:lnTo>
                    <a:pt x="0" y="3"/>
                  </a:lnTo>
                  <a:lnTo>
                    <a:pt x="0" y="5"/>
                  </a:lnTo>
                  <a:lnTo>
                    <a:pt x="6" y="9"/>
                  </a:lnTo>
                  <a:lnTo>
                    <a:pt x="2" y="16"/>
                  </a:lnTo>
                  <a:lnTo>
                    <a:pt x="4" y="17"/>
                  </a:lnTo>
                  <a:lnTo>
                    <a:pt x="8" y="10"/>
                  </a:lnTo>
                  <a:lnTo>
                    <a:pt x="16" y="15"/>
                  </a:lnTo>
                  <a:lnTo>
                    <a:pt x="16"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 name="任意多边形 7"/>
            <p:cNvSpPr/>
            <p:nvPr/>
          </p:nvSpPr>
          <p:spPr bwMode="auto">
            <a:xfrm>
              <a:off x="5559425" y="2944813"/>
              <a:ext cx="26988" cy="26988"/>
            </a:xfrm>
            <a:custGeom>
              <a:avLst/>
              <a:gdLst>
                <a:gd name="T0" fmla="*/ 17 w 17"/>
                <a:gd name="T1" fmla="*/ 12 h 17"/>
                <a:gd name="T2" fmla="*/ 10 w 17"/>
                <a:gd name="T3" fmla="*/ 8 h 17"/>
                <a:gd name="T4" fmla="*/ 14 w 17"/>
                <a:gd name="T5" fmla="*/ 1 h 17"/>
                <a:gd name="T6" fmla="*/ 13 w 17"/>
                <a:gd name="T7" fmla="*/ 0 h 17"/>
                <a:gd name="T8" fmla="*/ 8 w 17"/>
                <a:gd name="T9" fmla="*/ 7 h 17"/>
                <a:gd name="T10" fmla="*/ 1 w 17"/>
                <a:gd name="T11" fmla="*/ 3 h 17"/>
                <a:gd name="T12" fmla="*/ 0 w 17"/>
                <a:gd name="T13" fmla="*/ 5 h 17"/>
                <a:gd name="T14" fmla="*/ 7 w 17"/>
                <a:gd name="T15" fmla="*/ 9 h 17"/>
                <a:gd name="T16" fmla="*/ 3 w 17"/>
                <a:gd name="T17" fmla="*/ 16 h 17"/>
                <a:gd name="T18" fmla="*/ 4 w 17"/>
                <a:gd name="T19" fmla="*/ 17 h 17"/>
                <a:gd name="T20" fmla="*/ 8 w 17"/>
                <a:gd name="T21" fmla="*/ 10 h 17"/>
                <a:gd name="T22" fmla="*/ 16 w 17"/>
                <a:gd name="T23" fmla="*/ 15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8"/>
                  </a:lnTo>
                  <a:lnTo>
                    <a:pt x="14" y="1"/>
                  </a:lnTo>
                  <a:lnTo>
                    <a:pt x="13" y="0"/>
                  </a:lnTo>
                  <a:lnTo>
                    <a:pt x="8" y="7"/>
                  </a:lnTo>
                  <a:lnTo>
                    <a:pt x="1" y="3"/>
                  </a:lnTo>
                  <a:lnTo>
                    <a:pt x="0" y="5"/>
                  </a:lnTo>
                  <a:lnTo>
                    <a:pt x="7" y="9"/>
                  </a:lnTo>
                  <a:lnTo>
                    <a:pt x="3" y="16"/>
                  </a:lnTo>
                  <a:lnTo>
                    <a:pt x="4" y="17"/>
                  </a:lnTo>
                  <a:lnTo>
                    <a:pt x="8" y="10"/>
                  </a:lnTo>
                  <a:lnTo>
                    <a:pt x="16" y="15"/>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 name="任意多边形 8"/>
            <p:cNvSpPr/>
            <p:nvPr/>
          </p:nvSpPr>
          <p:spPr bwMode="auto">
            <a:xfrm>
              <a:off x="6548438" y="3460750"/>
              <a:ext cx="26988" cy="26988"/>
            </a:xfrm>
            <a:custGeom>
              <a:avLst/>
              <a:gdLst>
                <a:gd name="T0" fmla="*/ 17 w 17"/>
                <a:gd name="T1" fmla="*/ 12 h 17"/>
                <a:gd name="T2" fmla="*/ 10 w 17"/>
                <a:gd name="T3" fmla="*/ 8 h 17"/>
                <a:gd name="T4" fmla="*/ 14 w 17"/>
                <a:gd name="T5" fmla="*/ 1 h 17"/>
                <a:gd name="T6" fmla="*/ 12 w 17"/>
                <a:gd name="T7" fmla="*/ 0 h 17"/>
                <a:gd name="T8" fmla="*/ 8 w 17"/>
                <a:gd name="T9" fmla="*/ 7 h 17"/>
                <a:gd name="T10" fmla="*/ 1 w 17"/>
                <a:gd name="T11" fmla="*/ 3 h 17"/>
                <a:gd name="T12" fmla="*/ 0 w 17"/>
                <a:gd name="T13" fmla="*/ 5 h 17"/>
                <a:gd name="T14" fmla="*/ 6 w 17"/>
                <a:gd name="T15" fmla="*/ 9 h 17"/>
                <a:gd name="T16" fmla="*/ 2 w 17"/>
                <a:gd name="T17" fmla="*/ 16 h 17"/>
                <a:gd name="T18" fmla="*/ 4 w 17"/>
                <a:gd name="T19" fmla="*/ 17 h 17"/>
                <a:gd name="T20" fmla="*/ 8 w 17"/>
                <a:gd name="T21" fmla="*/ 10 h 17"/>
                <a:gd name="T22" fmla="*/ 16 w 17"/>
                <a:gd name="T23" fmla="*/ 15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8"/>
                  </a:lnTo>
                  <a:lnTo>
                    <a:pt x="14" y="1"/>
                  </a:lnTo>
                  <a:lnTo>
                    <a:pt x="12" y="0"/>
                  </a:lnTo>
                  <a:lnTo>
                    <a:pt x="8" y="7"/>
                  </a:lnTo>
                  <a:lnTo>
                    <a:pt x="1" y="3"/>
                  </a:lnTo>
                  <a:lnTo>
                    <a:pt x="0" y="5"/>
                  </a:lnTo>
                  <a:lnTo>
                    <a:pt x="6" y="9"/>
                  </a:lnTo>
                  <a:lnTo>
                    <a:pt x="2" y="16"/>
                  </a:lnTo>
                  <a:lnTo>
                    <a:pt x="4" y="17"/>
                  </a:lnTo>
                  <a:lnTo>
                    <a:pt x="8" y="10"/>
                  </a:lnTo>
                  <a:lnTo>
                    <a:pt x="16" y="15"/>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 name="任意多边形 9"/>
            <p:cNvSpPr/>
            <p:nvPr/>
          </p:nvSpPr>
          <p:spPr bwMode="auto">
            <a:xfrm>
              <a:off x="5629275" y="3262313"/>
              <a:ext cx="26988" cy="26988"/>
            </a:xfrm>
            <a:custGeom>
              <a:avLst/>
              <a:gdLst>
                <a:gd name="T0" fmla="*/ 17 w 17"/>
                <a:gd name="T1" fmla="*/ 12 h 17"/>
                <a:gd name="T2" fmla="*/ 10 w 17"/>
                <a:gd name="T3" fmla="*/ 8 h 17"/>
                <a:gd name="T4" fmla="*/ 14 w 17"/>
                <a:gd name="T5" fmla="*/ 1 h 17"/>
                <a:gd name="T6" fmla="*/ 13 w 17"/>
                <a:gd name="T7" fmla="*/ 0 h 17"/>
                <a:gd name="T8" fmla="*/ 8 w 17"/>
                <a:gd name="T9" fmla="*/ 7 h 17"/>
                <a:gd name="T10" fmla="*/ 1 w 17"/>
                <a:gd name="T11" fmla="*/ 3 h 17"/>
                <a:gd name="T12" fmla="*/ 0 w 17"/>
                <a:gd name="T13" fmla="*/ 4 h 17"/>
                <a:gd name="T14" fmla="*/ 7 w 17"/>
                <a:gd name="T15" fmla="*/ 9 h 17"/>
                <a:gd name="T16" fmla="*/ 3 w 17"/>
                <a:gd name="T17" fmla="*/ 15 h 17"/>
                <a:gd name="T18" fmla="*/ 4 w 17"/>
                <a:gd name="T19" fmla="*/ 17 h 17"/>
                <a:gd name="T20" fmla="*/ 8 w 17"/>
                <a:gd name="T21" fmla="*/ 9 h 17"/>
                <a:gd name="T22" fmla="*/ 16 w 17"/>
                <a:gd name="T23" fmla="*/ 15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8"/>
                  </a:lnTo>
                  <a:lnTo>
                    <a:pt x="14" y="1"/>
                  </a:lnTo>
                  <a:lnTo>
                    <a:pt x="13" y="0"/>
                  </a:lnTo>
                  <a:lnTo>
                    <a:pt x="8" y="7"/>
                  </a:lnTo>
                  <a:lnTo>
                    <a:pt x="1" y="3"/>
                  </a:lnTo>
                  <a:lnTo>
                    <a:pt x="0" y="4"/>
                  </a:lnTo>
                  <a:lnTo>
                    <a:pt x="7" y="9"/>
                  </a:lnTo>
                  <a:lnTo>
                    <a:pt x="3" y="15"/>
                  </a:lnTo>
                  <a:lnTo>
                    <a:pt x="4" y="17"/>
                  </a:lnTo>
                  <a:lnTo>
                    <a:pt x="8" y="9"/>
                  </a:lnTo>
                  <a:lnTo>
                    <a:pt x="16" y="15"/>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 name="任意多边形 10"/>
            <p:cNvSpPr/>
            <p:nvPr/>
          </p:nvSpPr>
          <p:spPr bwMode="auto">
            <a:xfrm>
              <a:off x="7842250" y="2998788"/>
              <a:ext cx="26988" cy="26988"/>
            </a:xfrm>
            <a:custGeom>
              <a:avLst/>
              <a:gdLst>
                <a:gd name="T0" fmla="*/ 17 w 17"/>
                <a:gd name="T1" fmla="*/ 12 h 17"/>
                <a:gd name="T2" fmla="*/ 10 w 17"/>
                <a:gd name="T3" fmla="*/ 8 h 17"/>
                <a:gd name="T4" fmla="*/ 15 w 17"/>
                <a:gd name="T5" fmla="*/ 1 h 17"/>
                <a:gd name="T6" fmla="*/ 13 w 17"/>
                <a:gd name="T7" fmla="*/ 0 h 17"/>
                <a:gd name="T8" fmla="*/ 9 w 17"/>
                <a:gd name="T9" fmla="*/ 7 h 17"/>
                <a:gd name="T10" fmla="*/ 1 w 17"/>
                <a:gd name="T11" fmla="*/ 3 h 17"/>
                <a:gd name="T12" fmla="*/ 0 w 17"/>
                <a:gd name="T13" fmla="*/ 5 h 17"/>
                <a:gd name="T14" fmla="*/ 7 w 17"/>
                <a:gd name="T15" fmla="*/ 9 h 17"/>
                <a:gd name="T16" fmla="*/ 3 w 17"/>
                <a:gd name="T17" fmla="*/ 16 h 17"/>
                <a:gd name="T18" fmla="*/ 5 w 17"/>
                <a:gd name="T19" fmla="*/ 17 h 17"/>
                <a:gd name="T20" fmla="*/ 9 w 17"/>
                <a:gd name="T21" fmla="*/ 10 h 17"/>
                <a:gd name="T22" fmla="*/ 16 w 17"/>
                <a:gd name="T23" fmla="*/ 15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8"/>
                  </a:lnTo>
                  <a:lnTo>
                    <a:pt x="15" y="1"/>
                  </a:lnTo>
                  <a:lnTo>
                    <a:pt x="13" y="0"/>
                  </a:lnTo>
                  <a:lnTo>
                    <a:pt x="9" y="7"/>
                  </a:lnTo>
                  <a:lnTo>
                    <a:pt x="1" y="3"/>
                  </a:lnTo>
                  <a:lnTo>
                    <a:pt x="0" y="5"/>
                  </a:lnTo>
                  <a:lnTo>
                    <a:pt x="7" y="9"/>
                  </a:lnTo>
                  <a:lnTo>
                    <a:pt x="3" y="16"/>
                  </a:lnTo>
                  <a:lnTo>
                    <a:pt x="5" y="17"/>
                  </a:lnTo>
                  <a:lnTo>
                    <a:pt x="9" y="10"/>
                  </a:lnTo>
                  <a:lnTo>
                    <a:pt x="16" y="15"/>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 name="任意多边形 11"/>
            <p:cNvSpPr/>
            <p:nvPr/>
          </p:nvSpPr>
          <p:spPr bwMode="auto">
            <a:xfrm>
              <a:off x="5403850" y="2349500"/>
              <a:ext cx="26988" cy="26988"/>
            </a:xfrm>
            <a:custGeom>
              <a:avLst/>
              <a:gdLst>
                <a:gd name="T0" fmla="*/ 17 w 17"/>
                <a:gd name="T1" fmla="*/ 12 h 17"/>
                <a:gd name="T2" fmla="*/ 10 w 17"/>
                <a:gd name="T3" fmla="*/ 7 h 17"/>
                <a:gd name="T4" fmla="*/ 14 w 17"/>
                <a:gd name="T5" fmla="*/ 1 h 17"/>
                <a:gd name="T6" fmla="*/ 13 w 17"/>
                <a:gd name="T7" fmla="*/ 0 h 17"/>
                <a:gd name="T8" fmla="*/ 8 w 17"/>
                <a:gd name="T9" fmla="*/ 7 h 17"/>
                <a:gd name="T10" fmla="*/ 1 w 17"/>
                <a:gd name="T11" fmla="*/ 2 h 17"/>
                <a:gd name="T12" fmla="*/ 0 w 17"/>
                <a:gd name="T13" fmla="*/ 4 h 17"/>
                <a:gd name="T14" fmla="*/ 7 w 17"/>
                <a:gd name="T15" fmla="*/ 8 h 17"/>
                <a:gd name="T16" fmla="*/ 2 w 17"/>
                <a:gd name="T17" fmla="*/ 15 h 17"/>
                <a:gd name="T18" fmla="*/ 4 w 17"/>
                <a:gd name="T19" fmla="*/ 17 h 17"/>
                <a:gd name="T20" fmla="*/ 8 w 17"/>
                <a:gd name="T21" fmla="*/ 9 h 17"/>
                <a:gd name="T22" fmla="*/ 16 w 17"/>
                <a:gd name="T23" fmla="*/ 14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7"/>
                  </a:lnTo>
                  <a:lnTo>
                    <a:pt x="14" y="1"/>
                  </a:lnTo>
                  <a:lnTo>
                    <a:pt x="13" y="0"/>
                  </a:lnTo>
                  <a:lnTo>
                    <a:pt x="8" y="7"/>
                  </a:lnTo>
                  <a:lnTo>
                    <a:pt x="1" y="2"/>
                  </a:lnTo>
                  <a:lnTo>
                    <a:pt x="0" y="4"/>
                  </a:lnTo>
                  <a:lnTo>
                    <a:pt x="7" y="8"/>
                  </a:lnTo>
                  <a:lnTo>
                    <a:pt x="2" y="15"/>
                  </a:lnTo>
                  <a:lnTo>
                    <a:pt x="4" y="17"/>
                  </a:lnTo>
                  <a:lnTo>
                    <a:pt x="8" y="9"/>
                  </a:lnTo>
                  <a:lnTo>
                    <a:pt x="16" y="14"/>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 name="任意多边形 12"/>
            <p:cNvSpPr/>
            <p:nvPr/>
          </p:nvSpPr>
          <p:spPr bwMode="auto">
            <a:xfrm>
              <a:off x="6311900" y="2462213"/>
              <a:ext cx="36513" cy="38100"/>
            </a:xfrm>
            <a:custGeom>
              <a:avLst/>
              <a:gdLst>
                <a:gd name="T0" fmla="*/ 23 w 23"/>
                <a:gd name="T1" fmla="*/ 17 h 24"/>
                <a:gd name="T2" fmla="*/ 14 w 23"/>
                <a:gd name="T3" fmla="*/ 11 h 24"/>
                <a:gd name="T4" fmla="*/ 20 w 23"/>
                <a:gd name="T5" fmla="*/ 2 h 24"/>
                <a:gd name="T6" fmla="*/ 18 w 23"/>
                <a:gd name="T7" fmla="*/ 0 h 24"/>
                <a:gd name="T8" fmla="*/ 11 w 23"/>
                <a:gd name="T9" fmla="*/ 9 h 24"/>
                <a:gd name="T10" fmla="*/ 1 w 23"/>
                <a:gd name="T11" fmla="*/ 3 h 24"/>
                <a:gd name="T12" fmla="*/ 0 w 23"/>
                <a:gd name="T13" fmla="*/ 6 h 24"/>
                <a:gd name="T14" fmla="*/ 9 w 23"/>
                <a:gd name="T15" fmla="*/ 12 h 24"/>
                <a:gd name="T16" fmla="*/ 3 w 23"/>
                <a:gd name="T17" fmla="*/ 22 h 24"/>
                <a:gd name="T18" fmla="*/ 6 w 23"/>
                <a:gd name="T19" fmla="*/ 24 h 24"/>
                <a:gd name="T20" fmla="*/ 12 w 23"/>
                <a:gd name="T21" fmla="*/ 13 h 24"/>
                <a:gd name="T22" fmla="*/ 22 w 23"/>
                <a:gd name="T23" fmla="*/ 19 h 24"/>
                <a:gd name="T24" fmla="*/ 23 w 23"/>
                <a:gd name="T25"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4">
                  <a:moveTo>
                    <a:pt x="23" y="17"/>
                  </a:moveTo>
                  <a:lnTo>
                    <a:pt x="14" y="11"/>
                  </a:lnTo>
                  <a:lnTo>
                    <a:pt x="20" y="2"/>
                  </a:lnTo>
                  <a:lnTo>
                    <a:pt x="18" y="0"/>
                  </a:lnTo>
                  <a:lnTo>
                    <a:pt x="11" y="9"/>
                  </a:lnTo>
                  <a:lnTo>
                    <a:pt x="1" y="3"/>
                  </a:lnTo>
                  <a:lnTo>
                    <a:pt x="0" y="6"/>
                  </a:lnTo>
                  <a:lnTo>
                    <a:pt x="9" y="12"/>
                  </a:lnTo>
                  <a:lnTo>
                    <a:pt x="3" y="22"/>
                  </a:lnTo>
                  <a:lnTo>
                    <a:pt x="6" y="24"/>
                  </a:lnTo>
                  <a:lnTo>
                    <a:pt x="12" y="13"/>
                  </a:lnTo>
                  <a:lnTo>
                    <a:pt x="22" y="19"/>
                  </a:ln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 name="椭圆 14"/>
            <p:cNvSpPr/>
            <p:nvPr/>
          </p:nvSpPr>
          <p:spPr bwMode="auto">
            <a:xfrm>
              <a:off x="5780088" y="2660650"/>
              <a:ext cx="31750"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 name="椭圆 15"/>
            <p:cNvSpPr/>
            <p:nvPr/>
          </p:nvSpPr>
          <p:spPr bwMode="auto">
            <a:xfrm>
              <a:off x="5151438" y="2660650"/>
              <a:ext cx="31750"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 name="椭圆 16"/>
            <p:cNvSpPr/>
            <p:nvPr/>
          </p:nvSpPr>
          <p:spPr bwMode="auto">
            <a:xfrm>
              <a:off x="6246813" y="2070100"/>
              <a:ext cx="31750"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 name="椭圆 17"/>
            <p:cNvSpPr/>
            <p:nvPr/>
          </p:nvSpPr>
          <p:spPr bwMode="auto">
            <a:xfrm>
              <a:off x="6096000" y="3052763"/>
              <a:ext cx="33338"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 name="椭圆 18"/>
            <p:cNvSpPr/>
            <p:nvPr/>
          </p:nvSpPr>
          <p:spPr bwMode="auto">
            <a:xfrm>
              <a:off x="6091238" y="2719388"/>
              <a:ext cx="22225" cy="22225"/>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椭圆 19"/>
            <p:cNvSpPr/>
            <p:nvPr/>
          </p:nvSpPr>
          <p:spPr bwMode="auto">
            <a:xfrm>
              <a:off x="7192963" y="3192463"/>
              <a:ext cx="20638" cy="22225"/>
            </a:xfrm>
            <a:prstGeom prst="ellipse">
              <a:avLst/>
            </a:prstGeom>
            <a:solidFill>
              <a:srgbClr val="FF65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椭圆 20"/>
            <p:cNvSpPr/>
            <p:nvPr/>
          </p:nvSpPr>
          <p:spPr bwMode="auto">
            <a:xfrm>
              <a:off x="5548313" y="2606675"/>
              <a:ext cx="22225" cy="22225"/>
            </a:xfrm>
            <a:prstGeom prst="ellipse">
              <a:avLst/>
            </a:prstGeom>
            <a:solidFill>
              <a:srgbClr val="FF65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椭圆 21"/>
            <p:cNvSpPr/>
            <p:nvPr/>
          </p:nvSpPr>
          <p:spPr bwMode="auto">
            <a:xfrm>
              <a:off x="6219825" y="1736725"/>
              <a:ext cx="22225" cy="22225"/>
            </a:xfrm>
            <a:prstGeom prst="ellipse">
              <a:avLst/>
            </a:prstGeom>
            <a:solidFill>
              <a:srgbClr val="FF65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椭圆 22"/>
            <p:cNvSpPr/>
            <p:nvPr/>
          </p:nvSpPr>
          <p:spPr bwMode="auto">
            <a:xfrm>
              <a:off x="5780088" y="2236788"/>
              <a:ext cx="20638" cy="20638"/>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椭圆 23"/>
            <p:cNvSpPr/>
            <p:nvPr/>
          </p:nvSpPr>
          <p:spPr bwMode="auto">
            <a:xfrm>
              <a:off x="5913438" y="1876425"/>
              <a:ext cx="22225" cy="222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椭圆 24"/>
            <p:cNvSpPr/>
            <p:nvPr/>
          </p:nvSpPr>
          <p:spPr bwMode="auto">
            <a:xfrm>
              <a:off x="7515225" y="2838450"/>
              <a:ext cx="31750"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椭圆 25"/>
            <p:cNvSpPr/>
            <p:nvPr/>
          </p:nvSpPr>
          <p:spPr bwMode="auto">
            <a:xfrm>
              <a:off x="6445250" y="2897188"/>
              <a:ext cx="33338"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椭圆 26"/>
            <p:cNvSpPr/>
            <p:nvPr/>
          </p:nvSpPr>
          <p:spPr bwMode="auto">
            <a:xfrm>
              <a:off x="6134100" y="3241675"/>
              <a:ext cx="107950" cy="106363"/>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椭圆 27"/>
            <p:cNvSpPr/>
            <p:nvPr/>
          </p:nvSpPr>
          <p:spPr bwMode="auto">
            <a:xfrm>
              <a:off x="6821488" y="2692400"/>
              <a:ext cx="33338" cy="333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任意多边形 27"/>
            <p:cNvSpPr/>
            <p:nvPr/>
          </p:nvSpPr>
          <p:spPr bwMode="auto">
            <a:xfrm>
              <a:off x="3841750" y="5292725"/>
              <a:ext cx="322263" cy="146050"/>
            </a:xfrm>
            <a:custGeom>
              <a:avLst/>
              <a:gdLst>
                <a:gd name="T0" fmla="*/ 23 w 240"/>
                <a:gd name="T1" fmla="*/ 0 h 109"/>
                <a:gd name="T2" fmla="*/ 21 w 240"/>
                <a:gd name="T3" fmla="*/ 98 h 109"/>
                <a:gd name="T4" fmla="*/ 165 w 240"/>
                <a:gd name="T5" fmla="*/ 105 h 109"/>
                <a:gd name="T6" fmla="*/ 240 w 240"/>
                <a:gd name="T7" fmla="*/ 83 h 109"/>
                <a:gd name="T8" fmla="*/ 188 w 240"/>
                <a:gd name="T9" fmla="*/ 53 h 109"/>
                <a:gd name="T10" fmla="*/ 110 w 240"/>
                <a:gd name="T11" fmla="*/ 10 h 109"/>
                <a:gd name="T12" fmla="*/ 23 w 240"/>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240" h="109">
                  <a:moveTo>
                    <a:pt x="23" y="0"/>
                  </a:moveTo>
                  <a:cubicBezTo>
                    <a:pt x="23" y="0"/>
                    <a:pt x="0" y="94"/>
                    <a:pt x="21" y="98"/>
                  </a:cubicBezTo>
                  <a:cubicBezTo>
                    <a:pt x="41" y="102"/>
                    <a:pt x="141" y="100"/>
                    <a:pt x="165" y="105"/>
                  </a:cubicBezTo>
                  <a:cubicBezTo>
                    <a:pt x="190" y="109"/>
                    <a:pt x="240" y="102"/>
                    <a:pt x="240" y="83"/>
                  </a:cubicBezTo>
                  <a:cubicBezTo>
                    <a:pt x="240" y="65"/>
                    <a:pt x="188" y="53"/>
                    <a:pt x="188" y="53"/>
                  </a:cubicBezTo>
                  <a:cubicBezTo>
                    <a:pt x="188" y="53"/>
                    <a:pt x="112" y="12"/>
                    <a:pt x="110" y="10"/>
                  </a:cubicBezTo>
                  <a:cubicBezTo>
                    <a:pt x="108" y="8"/>
                    <a:pt x="23" y="0"/>
                    <a:pt x="23" y="0"/>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任意多边形 28"/>
            <p:cNvSpPr/>
            <p:nvPr/>
          </p:nvSpPr>
          <p:spPr bwMode="auto">
            <a:xfrm>
              <a:off x="3854450" y="4376738"/>
              <a:ext cx="233363" cy="946150"/>
            </a:xfrm>
            <a:custGeom>
              <a:avLst/>
              <a:gdLst>
                <a:gd name="T0" fmla="*/ 37 w 173"/>
                <a:gd name="T1" fmla="*/ 13 h 704"/>
                <a:gd name="T2" fmla="*/ 44 w 173"/>
                <a:gd name="T3" fmla="*/ 103 h 704"/>
                <a:gd name="T4" fmla="*/ 10 w 173"/>
                <a:gd name="T5" fmla="*/ 572 h 704"/>
                <a:gd name="T6" fmla="*/ 9 w 173"/>
                <a:gd name="T7" fmla="*/ 690 h 704"/>
                <a:gd name="T8" fmla="*/ 88 w 173"/>
                <a:gd name="T9" fmla="*/ 699 h 704"/>
                <a:gd name="T10" fmla="*/ 173 w 173"/>
                <a:gd name="T11" fmla="*/ 161 h 704"/>
                <a:gd name="T12" fmla="*/ 129 w 173"/>
                <a:gd name="T13" fmla="*/ 0 h 704"/>
                <a:gd name="T14" fmla="*/ 37 w 173"/>
                <a:gd name="T15" fmla="*/ 13 h 7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704">
                  <a:moveTo>
                    <a:pt x="37" y="13"/>
                  </a:moveTo>
                  <a:cubicBezTo>
                    <a:pt x="37" y="13"/>
                    <a:pt x="44" y="95"/>
                    <a:pt x="44" y="103"/>
                  </a:cubicBezTo>
                  <a:cubicBezTo>
                    <a:pt x="44" y="110"/>
                    <a:pt x="0" y="494"/>
                    <a:pt x="10" y="572"/>
                  </a:cubicBezTo>
                  <a:cubicBezTo>
                    <a:pt x="20" y="650"/>
                    <a:pt x="9" y="675"/>
                    <a:pt x="9" y="690"/>
                  </a:cubicBezTo>
                  <a:cubicBezTo>
                    <a:pt x="9" y="704"/>
                    <a:pt x="88" y="699"/>
                    <a:pt x="88" y="699"/>
                  </a:cubicBezTo>
                  <a:cubicBezTo>
                    <a:pt x="173" y="161"/>
                    <a:pt x="173" y="161"/>
                    <a:pt x="173" y="161"/>
                  </a:cubicBezTo>
                  <a:cubicBezTo>
                    <a:pt x="129" y="0"/>
                    <a:pt x="129" y="0"/>
                    <a:pt x="129" y="0"/>
                  </a:cubicBezTo>
                  <a:lnTo>
                    <a:pt x="37" y="13"/>
                  </a:ln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 name="任意多边形 29"/>
            <p:cNvSpPr/>
            <p:nvPr/>
          </p:nvSpPr>
          <p:spPr bwMode="auto">
            <a:xfrm>
              <a:off x="3883025" y="5302250"/>
              <a:ext cx="322263" cy="127000"/>
            </a:xfrm>
            <a:custGeom>
              <a:avLst/>
              <a:gdLst>
                <a:gd name="T0" fmla="*/ 20 w 240"/>
                <a:gd name="T1" fmla="*/ 13 h 94"/>
                <a:gd name="T2" fmla="*/ 20 w 240"/>
                <a:gd name="T3" fmla="*/ 90 h 94"/>
                <a:gd name="T4" fmla="*/ 165 w 240"/>
                <a:gd name="T5" fmla="*/ 89 h 94"/>
                <a:gd name="T6" fmla="*/ 240 w 240"/>
                <a:gd name="T7" fmla="*/ 76 h 94"/>
                <a:gd name="T8" fmla="*/ 187 w 240"/>
                <a:gd name="T9" fmla="*/ 45 h 94"/>
                <a:gd name="T10" fmla="*/ 110 w 240"/>
                <a:gd name="T11" fmla="*/ 2 h 94"/>
                <a:gd name="T12" fmla="*/ 20 w 240"/>
                <a:gd name="T13" fmla="*/ 13 h 94"/>
              </a:gdLst>
              <a:ahLst/>
              <a:cxnLst>
                <a:cxn ang="0">
                  <a:pos x="T0" y="T1"/>
                </a:cxn>
                <a:cxn ang="0">
                  <a:pos x="T2" y="T3"/>
                </a:cxn>
                <a:cxn ang="0">
                  <a:pos x="T4" y="T5"/>
                </a:cxn>
                <a:cxn ang="0">
                  <a:pos x="T6" y="T7"/>
                </a:cxn>
                <a:cxn ang="0">
                  <a:pos x="T8" y="T9"/>
                </a:cxn>
                <a:cxn ang="0">
                  <a:pos x="T10" y="T11"/>
                </a:cxn>
                <a:cxn ang="0">
                  <a:pos x="T12" y="T13"/>
                </a:cxn>
              </a:cxnLst>
              <a:rect l="0" t="0" r="r" b="b"/>
              <a:pathLst>
                <a:path w="240" h="94">
                  <a:moveTo>
                    <a:pt x="20" y="13"/>
                  </a:moveTo>
                  <a:cubicBezTo>
                    <a:pt x="20" y="13"/>
                    <a:pt x="0" y="86"/>
                    <a:pt x="20" y="90"/>
                  </a:cubicBezTo>
                  <a:cubicBezTo>
                    <a:pt x="41" y="94"/>
                    <a:pt x="140" y="85"/>
                    <a:pt x="165" y="89"/>
                  </a:cubicBezTo>
                  <a:cubicBezTo>
                    <a:pt x="189" y="93"/>
                    <a:pt x="240" y="94"/>
                    <a:pt x="240" y="76"/>
                  </a:cubicBezTo>
                  <a:cubicBezTo>
                    <a:pt x="240" y="57"/>
                    <a:pt x="187" y="45"/>
                    <a:pt x="187" y="45"/>
                  </a:cubicBezTo>
                  <a:cubicBezTo>
                    <a:pt x="187" y="45"/>
                    <a:pt x="112" y="4"/>
                    <a:pt x="110" y="2"/>
                  </a:cubicBezTo>
                  <a:cubicBezTo>
                    <a:pt x="108" y="0"/>
                    <a:pt x="20" y="13"/>
                    <a:pt x="20" y="13"/>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 name="任意多边形 30"/>
            <p:cNvSpPr/>
            <p:nvPr/>
          </p:nvSpPr>
          <p:spPr bwMode="auto">
            <a:xfrm>
              <a:off x="3835400" y="4262438"/>
              <a:ext cx="376238" cy="1116013"/>
            </a:xfrm>
            <a:custGeom>
              <a:avLst/>
              <a:gdLst>
                <a:gd name="T0" fmla="*/ 29 w 279"/>
                <a:gd name="T1" fmla="*/ 0 h 830"/>
                <a:gd name="T2" fmla="*/ 34 w 279"/>
                <a:gd name="T3" fmla="*/ 107 h 830"/>
                <a:gd name="T4" fmla="*/ 107 w 279"/>
                <a:gd name="T5" fmla="*/ 222 h 830"/>
                <a:gd name="T6" fmla="*/ 48 w 279"/>
                <a:gd name="T7" fmla="*/ 742 h 830"/>
                <a:gd name="T8" fmla="*/ 53 w 279"/>
                <a:gd name="T9" fmla="*/ 798 h 830"/>
                <a:gd name="T10" fmla="*/ 107 w 279"/>
                <a:gd name="T11" fmla="*/ 830 h 830"/>
                <a:gd name="T12" fmla="*/ 185 w 279"/>
                <a:gd name="T13" fmla="*/ 789 h 830"/>
                <a:gd name="T14" fmla="*/ 180 w 279"/>
                <a:gd name="T15" fmla="*/ 570 h 830"/>
                <a:gd name="T16" fmla="*/ 267 w 279"/>
                <a:gd name="T17" fmla="*/ 20 h 830"/>
                <a:gd name="T18" fmla="*/ 29 w 279"/>
                <a:gd name="T19" fmla="*/ 0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9" h="830">
                  <a:moveTo>
                    <a:pt x="29" y="0"/>
                  </a:moveTo>
                  <a:cubicBezTo>
                    <a:pt x="29" y="0"/>
                    <a:pt x="0" y="71"/>
                    <a:pt x="34" y="107"/>
                  </a:cubicBezTo>
                  <a:cubicBezTo>
                    <a:pt x="68" y="144"/>
                    <a:pt x="107" y="217"/>
                    <a:pt x="107" y="222"/>
                  </a:cubicBezTo>
                  <a:cubicBezTo>
                    <a:pt x="107" y="227"/>
                    <a:pt x="39" y="711"/>
                    <a:pt x="48" y="742"/>
                  </a:cubicBezTo>
                  <a:cubicBezTo>
                    <a:pt x="58" y="774"/>
                    <a:pt x="56" y="793"/>
                    <a:pt x="53" y="798"/>
                  </a:cubicBezTo>
                  <a:cubicBezTo>
                    <a:pt x="51" y="803"/>
                    <a:pt x="77" y="830"/>
                    <a:pt x="107" y="830"/>
                  </a:cubicBezTo>
                  <a:cubicBezTo>
                    <a:pt x="136" y="830"/>
                    <a:pt x="180" y="808"/>
                    <a:pt x="185" y="789"/>
                  </a:cubicBezTo>
                  <a:cubicBezTo>
                    <a:pt x="189" y="769"/>
                    <a:pt x="177" y="601"/>
                    <a:pt x="180" y="570"/>
                  </a:cubicBezTo>
                  <a:cubicBezTo>
                    <a:pt x="182" y="538"/>
                    <a:pt x="279" y="32"/>
                    <a:pt x="267" y="20"/>
                  </a:cubicBezTo>
                  <a:cubicBezTo>
                    <a:pt x="255" y="8"/>
                    <a:pt x="29" y="0"/>
                    <a:pt x="29" y="0"/>
                  </a:cubicBezTo>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 name="椭圆 32"/>
            <p:cNvSpPr/>
            <p:nvPr/>
          </p:nvSpPr>
          <p:spPr bwMode="auto">
            <a:xfrm>
              <a:off x="4011613" y="3289300"/>
              <a:ext cx="222250" cy="223838"/>
            </a:xfrm>
            <a:prstGeom prst="ellipse">
              <a:avLst/>
            </a:prstGeom>
            <a:solidFill>
              <a:srgbClr val="9F61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 name="任意多边形 32"/>
            <p:cNvSpPr/>
            <p:nvPr/>
          </p:nvSpPr>
          <p:spPr bwMode="auto">
            <a:xfrm>
              <a:off x="4044950" y="3430588"/>
              <a:ext cx="163513" cy="192088"/>
            </a:xfrm>
            <a:custGeom>
              <a:avLst/>
              <a:gdLst>
                <a:gd name="T0" fmla="*/ 8 w 122"/>
                <a:gd name="T1" fmla="*/ 19 h 143"/>
                <a:gd name="T2" fmla="*/ 12 w 122"/>
                <a:gd name="T3" fmla="*/ 119 h 143"/>
                <a:gd name="T4" fmla="*/ 105 w 122"/>
                <a:gd name="T5" fmla="*/ 143 h 143"/>
                <a:gd name="T6" fmla="*/ 120 w 122"/>
                <a:gd name="T7" fmla="*/ 12 h 143"/>
                <a:gd name="T8" fmla="*/ 8 w 122"/>
                <a:gd name="T9" fmla="*/ 19 h 143"/>
              </a:gdLst>
              <a:ahLst/>
              <a:cxnLst>
                <a:cxn ang="0">
                  <a:pos x="T0" y="T1"/>
                </a:cxn>
                <a:cxn ang="0">
                  <a:pos x="T2" y="T3"/>
                </a:cxn>
                <a:cxn ang="0">
                  <a:pos x="T4" y="T5"/>
                </a:cxn>
                <a:cxn ang="0">
                  <a:pos x="T6" y="T7"/>
                </a:cxn>
                <a:cxn ang="0">
                  <a:pos x="T8" y="T9"/>
                </a:cxn>
              </a:cxnLst>
              <a:rect l="0" t="0" r="r" b="b"/>
              <a:pathLst>
                <a:path w="122" h="143">
                  <a:moveTo>
                    <a:pt x="8" y="19"/>
                  </a:moveTo>
                  <a:cubicBezTo>
                    <a:pt x="8" y="19"/>
                    <a:pt x="25" y="109"/>
                    <a:pt x="12" y="119"/>
                  </a:cubicBezTo>
                  <a:cubicBezTo>
                    <a:pt x="0" y="129"/>
                    <a:pt x="105" y="143"/>
                    <a:pt x="105" y="143"/>
                  </a:cubicBezTo>
                  <a:cubicBezTo>
                    <a:pt x="105" y="143"/>
                    <a:pt x="117" y="24"/>
                    <a:pt x="120" y="12"/>
                  </a:cubicBezTo>
                  <a:cubicBezTo>
                    <a:pt x="122" y="0"/>
                    <a:pt x="8" y="19"/>
                    <a:pt x="8" y="19"/>
                  </a:cubicBezTo>
                  <a:close/>
                </a:path>
              </a:pathLst>
            </a:custGeom>
            <a:solidFill>
              <a:srgbClr val="9F61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5" name="任意多边形 33"/>
            <p:cNvSpPr/>
            <p:nvPr/>
          </p:nvSpPr>
          <p:spPr bwMode="auto">
            <a:xfrm>
              <a:off x="3841750" y="3497263"/>
              <a:ext cx="412750" cy="850900"/>
            </a:xfrm>
            <a:custGeom>
              <a:avLst/>
              <a:gdLst>
                <a:gd name="T0" fmla="*/ 271 w 307"/>
                <a:gd name="T1" fmla="*/ 86 h 633"/>
                <a:gd name="T2" fmla="*/ 167 w 307"/>
                <a:gd name="T3" fmla="*/ 25 h 633"/>
                <a:gd name="T4" fmla="*/ 63 w 307"/>
                <a:gd name="T5" fmla="*/ 197 h 633"/>
                <a:gd name="T6" fmla="*/ 30 w 307"/>
                <a:gd name="T7" fmla="*/ 536 h 633"/>
                <a:gd name="T8" fmla="*/ 15 w 307"/>
                <a:gd name="T9" fmla="*/ 582 h 633"/>
                <a:gd name="T10" fmla="*/ 300 w 307"/>
                <a:gd name="T11" fmla="*/ 582 h 633"/>
                <a:gd name="T12" fmla="*/ 302 w 307"/>
                <a:gd name="T13" fmla="*/ 378 h 633"/>
                <a:gd name="T14" fmla="*/ 288 w 307"/>
                <a:gd name="T15" fmla="*/ 125 h 633"/>
                <a:gd name="T16" fmla="*/ 271 w 307"/>
                <a:gd name="T17" fmla="*/ 8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633">
                  <a:moveTo>
                    <a:pt x="271" y="86"/>
                  </a:moveTo>
                  <a:cubicBezTo>
                    <a:pt x="271" y="86"/>
                    <a:pt x="286" y="0"/>
                    <a:pt x="167" y="25"/>
                  </a:cubicBezTo>
                  <a:cubicBezTo>
                    <a:pt x="167" y="25"/>
                    <a:pt x="58" y="114"/>
                    <a:pt x="63" y="197"/>
                  </a:cubicBezTo>
                  <a:cubicBezTo>
                    <a:pt x="68" y="279"/>
                    <a:pt x="25" y="519"/>
                    <a:pt x="30" y="536"/>
                  </a:cubicBezTo>
                  <a:cubicBezTo>
                    <a:pt x="35" y="553"/>
                    <a:pt x="0" y="575"/>
                    <a:pt x="15" y="582"/>
                  </a:cubicBezTo>
                  <a:cubicBezTo>
                    <a:pt x="30" y="590"/>
                    <a:pt x="292" y="633"/>
                    <a:pt x="300" y="582"/>
                  </a:cubicBezTo>
                  <a:cubicBezTo>
                    <a:pt x="307" y="531"/>
                    <a:pt x="297" y="402"/>
                    <a:pt x="302" y="378"/>
                  </a:cubicBezTo>
                  <a:cubicBezTo>
                    <a:pt x="307" y="354"/>
                    <a:pt x="302" y="149"/>
                    <a:pt x="288" y="125"/>
                  </a:cubicBezTo>
                  <a:cubicBezTo>
                    <a:pt x="273" y="101"/>
                    <a:pt x="271" y="86"/>
                    <a:pt x="271" y="86"/>
                  </a:cubicBezTo>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 name="任意多边形 34"/>
            <p:cNvSpPr/>
            <p:nvPr/>
          </p:nvSpPr>
          <p:spPr bwMode="auto">
            <a:xfrm>
              <a:off x="4087813" y="4403725"/>
              <a:ext cx="123825" cy="192088"/>
            </a:xfrm>
            <a:custGeom>
              <a:avLst/>
              <a:gdLst>
                <a:gd name="T0" fmla="*/ 36 w 92"/>
                <a:gd name="T1" fmla="*/ 5 h 143"/>
                <a:gd name="T2" fmla="*/ 46 w 92"/>
                <a:gd name="T3" fmla="*/ 143 h 143"/>
                <a:gd name="T4" fmla="*/ 90 w 92"/>
                <a:gd name="T5" fmla="*/ 0 h 143"/>
                <a:gd name="T6" fmla="*/ 36 w 92"/>
                <a:gd name="T7" fmla="*/ 5 h 143"/>
              </a:gdLst>
              <a:ahLst/>
              <a:cxnLst>
                <a:cxn ang="0">
                  <a:pos x="T0" y="T1"/>
                </a:cxn>
                <a:cxn ang="0">
                  <a:pos x="T2" y="T3"/>
                </a:cxn>
                <a:cxn ang="0">
                  <a:pos x="T4" y="T5"/>
                </a:cxn>
                <a:cxn ang="0">
                  <a:pos x="T6" y="T7"/>
                </a:cxn>
              </a:cxnLst>
              <a:rect l="0" t="0" r="r" b="b"/>
              <a:pathLst>
                <a:path w="92" h="143">
                  <a:moveTo>
                    <a:pt x="36" y="5"/>
                  </a:moveTo>
                  <a:cubicBezTo>
                    <a:pt x="36" y="5"/>
                    <a:pt x="0" y="143"/>
                    <a:pt x="46" y="143"/>
                  </a:cubicBezTo>
                  <a:cubicBezTo>
                    <a:pt x="92" y="143"/>
                    <a:pt x="90" y="0"/>
                    <a:pt x="90" y="0"/>
                  </a:cubicBezTo>
                  <a:lnTo>
                    <a:pt x="36" y="5"/>
                  </a:lnTo>
                  <a:close/>
                </a:path>
              </a:pathLst>
            </a:custGeom>
            <a:solidFill>
              <a:srgbClr val="9F61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 name="任意多边形 35"/>
            <p:cNvSpPr/>
            <p:nvPr/>
          </p:nvSpPr>
          <p:spPr bwMode="auto">
            <a:xfrm>
              <a:off x="3870325" y="3243263"/>
              <a:ext cx="311150" cy="304800"/>
            </a:xfrm>
            <a:custGeom>
              <a:avLst/>
              <a:gdLst>
                <a:gd name="T0" fmla="*/ 221 w 231"/>
                <a:gd name="T1" fmla="*/ 131 h 227"/>
                <a:gd name="T2" fmla="*/ 194 w 231"/>
                <a:gd name="T3" fmla="*/ 139 h 227"/>
                <a:gd name="T4" fmla="*/ 194 w 231"/>
                <a:gd name="T5" fmla="*/ 139 h 227"/>
                <a:gd name="T6" fmla="*/ 174 w 231"/>
                <a:gd name="T7" fmla="*/ 136 h 227"/>
                <a:gd name="T8" fmla="*/ 155 w 231"/>
                <a:gd name="T9" fmla="*/ 154 h 227"/>
                <a:gd name="T10" fmla="*/ 143 w 231"/>
                <a:gd name="T11" fmla="*/ 207 h 227"/>
                <a:gd name="T12" fmla="*/ 55 w 231"/>
                <a:gd name="T13" fmla="*/ 59 h 227"/>
                <a:gd name="T14" fmla="*/ 186 w 231"/>
                <a:gd name="T15" fmla="*/ 10 h 227"/>
                <a:gd name="T16" fmla="*/ 213 w 231"/>
                <a:gd name="T17" fmla="*/ 75 h 227"/>
                <a:gd name="T18" fmla="*/ 216 w 231"/>
                <a:gd name="T19" fmla="*/ 92 h 227"/>
                <a:gd name="T20" fmla="*/ 222 w 231"/>
                <a:gd name="T21" fmla="*/ 128 h 227"/>
                <a:gd name="T22" fmla="*/ 221 w 231"/>
                <a:gd name="T23" fmla="*/ 13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226">
                  <a:moveTo>
                    <a:pt x="221" y="131"/>
                  </a:moveTo>
                  <a:cubicBezTo>
                    <a:pt x="220" y="138"/>
                    <a:pt x="210" y="140"/>
                    <a:pt x="194" y="139"/>
                  </a:cubicBezTo>
                  <a:cubicBezTo>
                    <a:pt x="194" y="139"/>
                    <a:pt x="194" y="139"/>
                    <a:pt x="194" y="139"/>
                  </a:cubicBezTo>
                  <a:cubicBezTo>
                    <a:pt x="187" y="138"/>
                    <a:pt x="180" y="137"/>
                    <a:pt x="174" y="136"/>
                  </a:cubicBezTo>
                  <a:cubicBezTo>
                    <a:pt x="164" y="133"/>
                    <a:pt x="158" y="142"/>
                    <a:pt x="155" y="154"/>
                  </a:cubicBezTo>
                  <a:cubicBezTo>
                    <a:pt x="149" y="174"/>
                    <a:pt x="149" y="204"/>
                    <a:pt x="143" y="207"/>
                  </a:cubicBezTo>
                  <a:cubicBezTo>
                    <a:pt x="107" y="227"/>
                    <a:pt x="0" y="93"/>
                    <a:pt x="55" y="59"/>
                  </a:cubicBezTo>
                  <a:cubicBezTo>
                    <a:pt x="75" y="46"/>
                    <a:pt x="140" y="0"/>
                    <a:pt x="186" y="10"/>
                  </a:cubicBezTo>
                  <a:cubicBezTo>
                    <a:pt x="231" y="19"/>
                    <a:pt x="213" y="75"/>
                    <a:pt x="213" y="75"/>
                  </a:cubicBezTo>
                  <a:cubicBezTo>
                    <a:pt x="213" y="75"/>
                    <a:pt x="214" y="83"/>
                    <a:pt x="216" y="92"/>
                  </a:cubicBezTo>
                  <a:cubicBezTo>
                    <a:pt x="219" y="104"/>
                    <a:pt x="221" y="116"/>
                    <a:pt x="222" y="128"/>
                  </a:cubicBezTo>
                  <a:cubicBezTo>
                    <a:pt x="222" y="129"/>
                    <a:pt x="222" y="130"/>
                    <a:pt x="221" y="131"/>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8" name="任意多边形 36"/>
            <p:cNvSpPr/>
            <p:nvPr/>
          </p:nvSpPr>
          <p:spPr bwMode="auto">
            <a:xfrm>
              <a:off x="4044950" y="3638550"/>
              <a:ext cx="188913" cy="798513"/>
            </a:xfrm>
            <a:custGeom>
              <a:avLst/>
              <a:gdLst>
                <a:gd name="T0" fmla="*/ 98 w 141"/>
                <a:gd name="T1" fmla="*/ 5 h 594"/>
                <a:gd name="T2" fmla="*/ 8 w 141"/>
                <a:gd name="T3" fmla="*/ 122 h 594"/>
                <a:gd name="T4" fmla="*/ 3 w 141"/>
                <a:gd name="T5" fmla="*/ 361 h 594"/>
                <a:gd name="T6" fmla="*/ 68 w 141"/>
                <a:gd name="T7" fmla="*/ 594 h 594"/>
                <a:gd name="T8" fmla="*/ 132 w 141"/>
                <a:gd name="T9" fmla="*/ 577 h 594"/>
                <a:gd name="T10" fmla="*/ 112 w 141"/>
                <a:gd name="T11" fmla="*/ 390 h 594"/>
                <a:gd name="T12" fmla="*/ 120 w 141"/>
                <a:gd name="T13" fmla="*/ 146 h 594"/>
                <a:gd name="T14" fmla="*/ 98 w 141"/>
                <a:gd name="T15" fmla="*/ 5 h 5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594">
                  <a:moveTo>
                    <a:pt x="98" y="5"/>
                  </a:moveTo>
                  <a:cubicBezTo>
                    <a:pt x="98" y="5"/>
                    <a:pt x="15" y="0"/>
                    <a:pt x="8" y="122"/>
                  </a:cubicBezTo>
                  <a:cubicBezTo>
                    <a:pt x="0" y="244"/>
                    <a:pt x="3" y="358"/>
                    <a:pt x="3" y="361"/>
                  </a:cubicBezTo>
                  <a:cubicBezTo>
                    <a:pt x="3" y="363"/>
                    <a:pt x="37" y="594"/>
                    <a:pt x="68" y="594"/>
                  </a:cubicBezTo>
                  <a:cubicBezTo>
                    <a:pt x="100" y="594"/>
                    <a:pt x="124" y="589"/>
                    <a:pt x="132" y="577"/>
                  </a:cubicBezTo>
                  <a:cubicBezTo>
                    <a:pt x="139" y="565"/>
                    <a:pt x="112" y="390"/>
                    <a:pt x="112" y="390"/>
                  </a:cubicBezTo>
                  <a:cubicBezTo>
                    <a:pt x="112" y="390"/>
                    <a:pt x="100" y="205"/>
                    <a:pt x="120" y="146"/>
                  </a:cubicBezTo>
                  <a:cubicBezTo>
                    <a:pt x="139" y="88"/>
                    <a:pt x="141" y="13"/>
                    <a:pt x="98" y="5"/>
                  </a:cubicBezTo>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9" name="任意多边形 37"/>
            <p:cNvSpPr/>
            <p:nvPr/>
          </p:nvSpPr>
          <p:spPr bwMode="auto">
            <a:xfrm>
              <a:off x="4068763" y="4310063"/>
              <a:ext cx="55563" cy="128588"/>
            </a:xfrm>
            <a:custGeom>
              <a:avLst/>
              <a:gdLst>
                <a:gd name="T0" fmla="*/ 0 w 42"/>
                <a:gd name="T1" fmla="*/ 0 h 96"/>
                <a:gd name="T2" fmla="*/ 42 w 42"/>
                <a:gd name="T3" fmla="*/ 96 h 96"/>
                <a:gd name="T4" fmla="*/ 39 w 42"/>
                <a:gd name="T5" fmla="*/ 85 h 96"/>
                <a:gd name="T6" fmla="*/ 11 w 42"/>
                <a:gd name="T7" fmla="*/ 1 h 96"/>
                <a:gd name="T8" fmla="*/ 0 w 42"/>
                <a:gd name="T9" fmla="*/ 0 h 96"/>
              </a:gdLst>
              <a:ahLst/>
              <a:cxnLst>
                <a:cxn ang="0">
                  <a:pos x="T0" y="T1"/>
                </a:cxn>
                <a:cxn ang="0">
                  <a:pos x="T2" y="T3"/>
                </a:cxn>
                <a:cxn ang="0">
                  <a:pos x="T4" y="T5"/>
                </a:cxn>
                <a:cxn ang="0">
                  <a:pos x="T6" y="T7"/>
                </a:cxn>
                <a:cxn ang="0">
                  <a:pos x="T8" y="T9"/>
                </a:cxn>
              </a:cxnLst>
              <a:rect l="0" t="0" r="r" b="b"/>
              <a:pathLst>
                <a:path w="42" h="96">
                  <a:moveTo>
                    <a:pt x="0" y="0"/>
                  </a:moveTo>
                  <a:cubicBezTo>
                    <a:pt x="42" y="96"/>
                    <a:pt x="42" y="96"/>
                    <a:pt x="42" y="96"/>
                  </a:cubicBezTo>
                  <a:cubicBezTo>
                    <a:pt x="39" y="85"/>
                    <a:pt x="39" y="85"/>
                    <a:pt x="39" y="85"/>
                  </a:cubicBezTo>
                  <a:cubicBezTo>
                    <a:pt x="29" y="70"/>
                    <a:pt x="19" y="37"/>
                    <a:pt x="11" y="1"/>
                  </a:cubicBezTo>
                  <a:cubicBezTo>
                    <a:pt x="7" y="0"/>
                    <a:pt x="3" y="0"/>
                    <a:pt x="0" y="0"/>
                  </a:cubicBezTo>
                </a:path>
              </a:pathLst>
            </a:custGeom>
            <a:solidFill>
              <a:srgbClr val="2A2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0" name="任意多边形 38"/>
            <p:cNvSpPr/>
            <p:nvPr/>
          </p:nvSpPr>
          <p:spPr bwMode="auto">
            <a:xfrm>
              <a:off x="4017963" y="3843338"/>
              <a:ext cx="65088" cy="468313"/>
            </a:xfrm>
            <a:custGeom>
              <a:avLst/>
              <a:gdLst>
                <a:gd name="T0" fmla="*/ 24 w 49"/>
                <a:gd name="T1" fmla="*/ 0 h 349"/>
                <a:gd name="T2" fmla="*/ 24 w 49"/>
                <a:gd name="T3" fmla="*/ 4 h 349"/>
                <a:gd name="T4" fmla="*/ 0 w 49"/>
                <a:gd name="T5" fmla="*/ 264 h 349"/>
                <a:gd name="T6" fmla="*/ 38 w 49"/>
                <a:gd name="T7" fmla="*/ 348 h 349"/>
                <a:gd name="T8" fmla="*/ 49 w 49"/>
                <a:gd name="T9" fmla="*/ 349 h 349"/>
                <a:gd name="T10" fmla="*/ 36 w 49"/>
                <a:gd name="T11" fmla="*/ 288 h 349"/>
                <a:gd name="T12" fmla="*/ 28 w 49"/>
                <a:gd name="T13" fmla="*/ 260 h 349"/>
                <a:gd name="T14" fmla="*/ 28 w 49"/>
                <a:gd name="T15" fmla="*/ 241 h 349"/>
                <a:gd name="T16" fmla="*/ 23 w 49"/>
                <a:gd name="T17" fmla="*/ 209 h 349"/>
                <a:gd name="T18" fmla="*/ 25 w 49"/>
                <a:gd name="T19" fmla="*/ 34 h 349"/>
                <a:gd name="T20" fmla="*/ 24 w 49"/>
                <a:gd name="T21"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49">
                  <a:moveTo>
                    <a:pt x="24" y="0"/>
                  </a:moveTo>
                  <a:cubicBezTo>
                    <a:pt x="24" y="4"/>
                    <a:pt x="24" y="4"/>
                    <a:pt x="24" y="4"/>
                  </a:cubicBezTo>
                  <a:cubicBezTo>
                    <a:pt x="0" y="264"/>
                    <a:pt x="0" y="264"/>
                    <a:pt x="0" y="264"/>
                  </a:cubicBezTo>
                  <a:cubicBezTo>
                    <a:pt x="38" y="348"/>
                    <a:pt x="38" y="348"/>
                    <a:pt x="38" y="348"/>
                  </a:cubicBezTo>
                  <a:cubicBezTo>
                    <a:pt x="41" y="348"/>
                    <a:pt x="45" y="348"/>
                    <a:pt x="49" y="349"/>
                  </a:cubicBezTo>
                  <a:cubicBezTo>
                    <a:pt x="44" y="328"/>
                    <a:pt x="40" y="307"/>
                    <a:pt x="36" y="288"/>
                  </a:cubicBezTo>
                  <a:cubicBezTo>
                    <a:pt x="28" y="260"/>
                    <a:pt x="28" y="260"/>
                    <a:pt x="28" y="260"/>
                  </a:cubicBezTo>
                  <a:cubicBezTo>
                    <a:pt x="28" y="241"/>
                    <a:pt x="28" y="241"/>
                    <a:pt x="28" y="241"/>
                  </a:cubicBezTo>
                  <a:cubicBezTo>
                    <a:pt x="25" y="222"/>
                    <a:pt x="23" y="209"/>
                    <a:pt x="23" y="209"/>
                  </a:cubicBezTo>
                  <a:cubicBezTo>
                    <a:pt x="23" y="207"/>
                    <a:pt x="21" y="129"/>
                    <a:pt x="25" y="34"/>
                  </a:cubicBezTo>
                  <a:cubicBezTo>
                    <a:pt x="24" y="0"/>
                    <a:pt x="24" y="0"/>
                    <a:pt x="24" y="0"/>
                  </a:cubicBezTo>
                </a:path>
              </a:pathLst>
            </a:custGeom>
            <a:solidFill>
              <a:srgbClr val="E097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1" name="任意多边形 39"/>
            <p:cNvSpPr/>
            <p:nvPr/>
          </p:nvSpPr>
          <p:spPr bwMode="auto">
            <a:xfrm>
              <a:off x="4044950" y="3887788"/>
              <a:ext cx="76200" cy="536575"/>
            </a:xfrm>
            <a:custGeom>
              <a:avLst/>
              <a:gdLst>
                <a:gd name="T0" fmla="*/ 15 w 56"/>
                <a:gd name="T1" fmla="*/ 254 h 399"/>
                <a:gd name="T2" fmla="*/ 28 w 56"/>
                <a:gd name="T3" fmla="*/ 315 h 399"/>
                <a:gd name="T4" fmla="*/ 56 w 56"/>
                <a:gd name="T5" fmla="*/ 399 h 399"/>
                <a:gd name="T6" fmla="*/ 15 w 56"/>
                <a:gd name="T7" fmla="*/ 254 h 399"/>
                <a:gd name="T8" fmla="*/ 4 w 56"/>
                <a:gd name="T9" fmla="*/ 0 h 399"/>
                <a:gd name="T10" fmla="*/ 2 w 56"/>
                <a:gd name="T11" fmla="*/ 175 h 399"/>
                <a:gd name="T12" fmla="*/ 7 w 56"/>
                <a:gd name="T13" fmla="*/ 207 h 399"/>
                <a:gd name="T14" fmla="*/ 4 w 56"/>
                <a:gd name="T15" fmla="*/ 0 h 3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99">
                  <a:moveTo>
                    <a:pt x="15" y="254"/>
                  </a:moveTo>
                  <a:cubicBezTo>
                    <a:pt x="19" y="273"/>
                    <a:pt x="23" y="294"/>
                    <a:pt x="28" y="315"/>
                  </a:cubicBezTo>
                  <a:cubicBezTo>
                    <a:pt x="36" y="351"/>
                    <a:pt x="46" y="384"/>
                    <a:pt x="56" y="399"/>
                  </a:cubicBezTo>
                  <a:cubicBezTo>
                    <a:pt x="15" y="254"/>
                    <a:pt x="15" y="254"/>
                    <a:pt x="15" y="254"/>
                  </a:cubicBezTo>
                  <a:moveTo>
                    <a:pt x="4" y="0"/>
                  </a:moveTo>
                  <a:cubicBezTo>
                    <a:pt x="0" y="95"/>
                    <a:pt x="2" y="173"/>
                    <a:pt x="2" y="175"/>
                  </a:cubicBezTo>
                  <a:cubicBezTo>
                    <a:pt x="2" y="175"/>
                    <a:pt x="4" y="188"/>
                    <a:pt x="7" y="207"/>
                  </a:cubicBezTo>
                  <a:cubicBezTo>
                    <a:pt x="4" y="0"/>
                    <a:pt x="4" y="0"/>
                    <a:pt x="4" y="0"/>
                  </a:cubicBezTo>
                </a:path>
              </a:pathLst>
            </a:custGeom>
            <a:solidFill>
              <a:srgbClr val="E097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2" name="任意多边形 40"/>
            <p:cNvSpPr/>
            <p:nvPr/>
          </p:nvSpPr>
          <p:spPr bwMode="auto">
            <a:xfrm>
              <a:off x="4191000" y="3886200"/>
              <a:ext cx="22225" cy="411163"/>
            </a:xfrm>
            <a:custGeom>
              <a:avLst/>
              <a:gdLst>
                <a:gd name="T0" fmla="*/ 11 w 17"/>
                <a:gd name="T1" fmla="*/ 0 h 306"/>
                <a:gd name="T2" fmla="*/ 0 w 17"/>
                <a:gd name="T3" fmla="*/ 100 h 306"/>
                <a:gd name="T4" fmla="*/ 3 w 17"/>
                <a:gd name="T5" fmla="*/ 198 h 306"/>
                <a:gd name="T6" fmla="*/ 9 w 17"/>
                <a:gd name="T7" fmla="*/ 248 h 306"/>
                <a:gd name="T8" fmla="*/ 17 w 17"/>
                <a:gd name="T9" fmla="*/ 306 h 306"/>
                <a:gd name="T10" fmla="*/ 17 w 17"/>
                <a:gd name="T11" fmla="*/ 306 h 306"/>
                <a:gd name="T12" fmla="*/ 11 w 17"/>
                <a:gd name="T13" fmla="*/ 0 h 306"/>
              </a:gdLst>
              <a:ahLst/>
              <a:cxnLst>
                <a:cxn ang="0">
                  <a:pos x="T0" y="T1"/>
                </a:cxn>
                <a:cxn ang="0">
                  <a:pos x="T2" y="T3"/>
                </a:cxn>
                <a:cxn ang="0">
                  <a:pos x="T4" y="T5"/>
                </a:cxn>
                <a:cxn ang="0">
                  <a:pos x="T6" y="T7"/>
                </a:cxn>
                <a:cxn ang="0">
                  <a:pos x="T8" y="T9"/>
                </a:cxn>
                <a:cxn ang="0">
                  <a:pos x="T10" y="T11"/>
                </a:cxn>
                <a:cxn ang="0">
                  <a:pos x="T12" y="T13"/>
                </a:cxn>
              </a:cxnLst>
              <a:rect l="0" t="0" r="r" b="b"/>
              <a:pathLst>
                <a:path w="17" h="306">
                  <a:moveTo>
                    <a:pt x="11" y="0"/>
                  </a:moveTo>
                  <a:cubicBezTo>
                    <a:pt x="0" y="100"/>
                    <a:pt x="0" y="100"/>
                    <a:pt x="0" y="100"/>
                  </a:cubicBezTo>
                  <a:cubicBezTo>
                    <a:pt x="0" y="143"/>
                    <a:pt x="2" y="182"/>
                    <a:pt x="3" y="198"/>
                  </a:cubicBezTo>
                  <a:cubicBezTo>
                    <a:pt x="9" y="248"/>
                    <a:pt x="9" y="248"/>
                    <a:pt x="9" y="248"/>
                  </a:cubicBezTo>
                  <a:cubicBezTo>
                    <a:pt x="12" y="266"/>
                    <a:pt x="15" y="286"/>
                    <a:pt x="17" y="306"/>
                  </a:cubicBezTo>
                  <a:cubicBezTo>
                    <a:pt x="17" y="306"/>
                    <a:pt x="17" y="306"/>
                    <a:pt x="17" y="306"/>
                  </a:cubicBezTo>
                  <a:cubicBezTo>
                    <a:pt x="11" y="0"/>
                    <a:pt x="11" y="0"/>
                    <a:pt x="11" y="0"/>
                  </a:cubicBezTo>
                </a:path>
              </a:pathLst>
            </a:custGeom>
            <a:solidFill>
              <a:srgbClr val="E097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 name="任意多边形 41"/>
            <p:cNvSpPr/>
            <p:nvPr/>
          </p:nvSpPr>
          <p:spPr bwMode="auto">
            <a:xfrm>
              <a:off x="4184650" y="4019550"/>
              <a:ext cx="28575" cy="277813"/>
            </a:xfrm>
            <a:custGeom>
              <a:avLst/>
              <a:gdLst>
                <a:gd name="T0" fmla="*/ 14 w 22"/>
                <a:gd name="T1" fmla="*/ 148 h 206"/>
                <a:gd name="T2" fmla="*/ 22 w 22"/>
                <a:gd name="T3" fmla="*/ 206 h 206"/>
                <a:gd name="T4" fmla="*/ 14 w 22"/>
                <a:gd name="T5" fmla="*/ 148 h 206"/>
                <a:gd name="T6" fmla="*/ 5 w 22"/>
                <a:gd name="T7" fmla="*/ 0 h 206"/>
                <a:gd name="T8" fmla="*/ 0 w 22"/>
                <a:gd name="T9" fmla="*/ 40 h 206"/>
                <a:gd name="T10" fmla="*/ 8 w 22"/>
                <a:gd name="T11" fmla="*/ 98 h 206"/>
                <a:gd name="T12" fmla="*/ 5 w 22"/>
                <a:gd name="T13" fmla="*/ 0 h 206"/>
              </a:gdLst>
              <a:ahLst/>
              <a:cxnLst>
                <a:cxn ang="0">
                  <a:pos x="T0" y="T1"/>
                </a:cxn>
                <a:cxn ang="0">
                  <a:pos x="T2" y="T3"/>
                </a:cxn>
                <a:cxn ang="0">
                  <a:pos x="T4" y="T5"/>
                </a:cxn>
                <a:cxn ang="0">
                  <a:pos x="T6" y="T7"/>
                </a:cxn>
                <a:cxn ang="0">
                  <a:pos x="T8" y="T9"/>
                </a:cxn>
                <a:cxn ang="0">
                  <a:pos x="T10" y="T11"/>
                </a:cxn>
                <a:cxn ang="0">
                  <a:pos x="T12" y="T13"/>
                </a:cxn>
              </a:cxnLst>
              <a:rect l="0" t="0" r="r" b="b"/>
              <a:pathLst>
                <a:path w="22" h="206">
                  <a:moveTo>
                    <a:pt x="14" y="148"/>
                  </a:moveTo>
                  <a:cubicBezTo>
                    <a:pt x="22" y="206"/>
                    <a:pt x="22" y="206"/>
                    <a:pt x="22" y="206"/>
                  </a:cubicBezTo>
                  <a:cubicBezTo>
                    <a:pt x="20" y="186"/>
                    <a:pt x="17" y="166"/>
                    <a:pt x="14" y="148"/>
                  </a:cubicBezTo>
                  <a:moveTo>
                    <a:pt x="5" y="0"/>
                  </a:moveTo>
                  <a:cubicBezTo>
                    <a:pt x="0" y="40"/>
                    <a:pt x="0" y="40"/>
                    <a:pt x="0" y="40"/>
                  </a:cubicBezTo>
                  <a:cubicBezTo>
                    <a:pt x="8" y="98"/>
                    <a:pt x="8" y="98"/>
                    <a:pt x="8" y="98"/>
                  </a:cubicBezTo>
                  <a:cubicBezTo>
                    <a:pt x="7" y="82"/>
                    <a:pt x="5" y="43"/>
                    <a:pt x="5" y="0"/>
                  </a:cubicBezTo>
                </a:path>
              </a:pathLst>
            </a:custGeom>
            <a:solidFill>
              <a:srgbClr val="E097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4" name="幻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0" name="标题 59"/>
          <p:cNvSpPr>
            <a:spLocks noGrp="1"/>
          </p:cNvSpPr>
          <p:nvPr>
            <p:ph type="title"/>
          </p:nvPr>
        </p:nvSpPr>
        <p:spPr>
          <a:xfrm>
            <a:off x="1830705" y="372110"/>
            <a:ext cx="5200650" cy="664845"/>
          </a:xfrm>
        </p:spPr>
        <p:txBody>
          <a:bodyPr>
            <a:normAutofit/>
          </a:bodyPr>
          <a:lstStyle/>
          <a:p>
            <a:r>
              <a:rPr kumimoji="1" lang="zh-CN" altLang="en-US" sz="3200" smtClean="0">
                <a:solidFill>
                  <a:schemeClr val="accent1">
                    <a:lumMod val="50000"/>
                  </a:schemeClr>
                </a:solidFill>
              </a:rPr>
              <a:t>高分作文</a:t>
            </a:r>
            <a:endParaRPr kumimoji="1" lang="zh-CN" altLang="en-US" sz="3200" smtClean="0">
              <a:solidFill>
                <a:schemeClr val="accent1">
                  <a:lumMod val="50000"/>
                </a:schemeClr>
              </a:solidFill>
            </a:endParaRPr>
          </a:p>
        </p:txBody>
      </p:sp>
      <p:grpSp>
        <p:nvGrpSpPr>
          <p:cNvPr id="74" name="组合 2"/>
          <p:cNvGrpSpPr>
            <a:grpSpLocks noChangeAspect="1"/>
          </p:cNvGrpSpPr>
          <p:nvPr/>
        </p:nvGrpSpPr>
        <p:grpSpPr>
          <a:xfrm>
            <a:off x="0" y="103505"/>
            <a:ext cx="1830705" cy="993775"/>
            <a:chOff x="3719513" y="1468438"/>
            <a:chExt cx="4759325" cy="3927476"/>
          </a:xfrm>
        </p:grpSpPr>
        <p:sp>
          <p:nvSpPr>
            <p:cNvPr id="75" name="任意多边形 4"/>
            <p:cNvSpPr/>
            <p:nvPr/>
          </p:nvSpPr>
          <p:spPr bwMode="auto">
            <a:xfrm>
              <a:off x="5632451" y="1485901"/>
              <a:ext cx="363538" cy="696913"/>
            </a:xfrm>
            <a:custGeom>
              <a:avLst/>
              <a:gdLst>
                <a:gd name="T0" fmla="*/ 221 w 229"/>
                <a:gd name="T1" fmla="*/ 439 h 439"/>
                <a:gd name="T2" fmla="*/ 0 w 229"/>
                <a:gd name="T3" fmla="*/ 4 h 439"/>
                <a:gd name="T4" fmla="*/ 8 w 229"/>
                <a:gd name="T5" fmla="*/ 0 h 439"/>
                <a:gd name="T6" fmla="*/ 229 w 229"/>
                <a:gd name="T7" fmla="*/ 436 h 439"/>
                <a:gd name="T8" fmla="*/ 221 w 229"/>
                <a:gd name="T9" fmla="*/ 439 h 439"/>
              </a:gdLst>
              <a:ahLst/>
              <a:cxnLst>
                <a:cxn ang="0">
                  <a:pos x="T0" y="T1"/>
                </a:cxn>
                <a:cxn ang="0">
                  <a:pos x="T2" y="T3"/>
                </a:cxn>
                <a:cxn ang="0">
                  <a:pos x="T4" y="T5"/>
                </a:cxn>
                <a:cxn ang="0">
                  <a:pos x="T6" y="T7"/>
                </a:cxn>
                <a:cxn ang="0">
                  <a:pos x="T8" y="T9"/>
                </a:cxn>
              </a:cxnLst>
              <a:rect l="0" t="0" r="r" b="b"/>
              <a:pathLst>
                <a:path w="229" h="439">
                  <a:moveTo>
                    <a:pt x="221" y="439"/>
                  </a:moveTo>
                  <a:lnTo>
                    <a:pt x="0" y="4"/>
                  </a:lnTo>
                  <a:lnTo>
                    <a:pt x="8" y="0"/>
                  </a:lnTo>
                  <a:lnTo>
                    <a:pt x="229" y="436"/>
                  </a:lnTo>
                  <a:lnTo>
                    <a:pt x="221" y="439"/>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6" name="任意多边形 5"/>
            <p:cNvSpPr/>
            <p:nvPr/>
          </p:nvSpPr>
          <p:spPr bwMode="auto">
            <a:xfrm>
              <a:off x="5892801" y="1982788"/>
              <a:ext cx="103188" cy="103188"/>
            </a:xfrm>
            <a:custGeom>
              <a:avLst/>
              <a:gdLst>
                <a:gd name="T0" fmla="*/ 17 w 17"/>
                <a:gd name="T1" fmla="*/ 10 h 17"/>
                <a:gd name="T2" fmla="*/ 7 w 17"/>
                <a:gd name="T3" fmla="*/ 2 h 17"/>
                <a:gd name="T4" fmla="*/ 6 w 17"/>
                <a:gd name="T5" fmla="*/ 17 h 17"/>
                <a:gd name="T6" fmla="*/ 17 w 17"/>
                <a:gd name="T7" fmla="*/ 10 h 17"/>
              </a:gdLst>
              <a:ahLst/>
              <a:cxnLst>
                <a:cxn ang="0">
                  <a:pos x="T0" y="T1"/>
                </a:cxn>
                <a:cxn ang="0">
                  <a:pos x="T2" y="T3"/>
                </a:cxn>
                <a:cxn ang="0">
                  <a:pos x="T4" y="T5"/>
                </a:cxn>
                <a:cxn ang="0">
                  <a:pos x="T6" y="T7"/>
                </a:cxn>
              </a:cxnLst>
              <a:rect l="0" t="0" r="r" b="b"/>
              <a:pathLst>
                <a:path w="17" h="17">
                  <a:moveTo>
                    <a:pt x="17" y="10"/>
                  </a:moveTo>
                  <a:cubicBezTo>
                    <a:pt x="17" y="10"/>
                    <a:pt x="15" y="0"/>
                    <a:pt x="7" y="2"/>
                  </a:cubicBezTo>
                  <a:cubicBezTo>
                    <a:pt x="0" y="4"/>
                    <a:pt x="6" y="17"/>
                    <a:pt x="6" y="17"/>
                  </a:cubicBezTo>
                  <a:lnTo>
                    <a:pt x="17"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7" name="任意多边形 6"/>
            <p:cNvSpPr/>
            <p:nvPr/>
          </p:nvSpPr>
          <p:spPr bwMode="auto">
            <a:xfrm>
              <a:off x="4810126" y="2662238"/>
              <a:ext cx="338138" cy="684213"/>
            </a:xfrm>
            <a:custGeom>
              <a:avLst/>
              <a:gdLst>
                <a:gd name="T0" fmla="*/ 45 w 56"/>
                <a:gd name="T1" fmla="*/ 43 h 113"/>
                <a:gd name="T2" fmla="*/ 53 w 56"/>
                <a:gd name="T3" fmla="*/ 13 h 113"/>
                <a:gd name="T4" fmla="*/ 43 w 56"/>
                <a:gd name="T5" fmla="*/ 2 h 113"/>
                <a:gd name="T6" fmla="*/ 31 w 56"/>
                <a:gd name="T7" fmla="*/ 3 h 113"/>
                <a:gd name="T8" fmla="*/ 23 w 56"/>
                <a:gd name="T9" fmla="*/ 39 h 113"/>
                <a:gd name="T10" fmla="*/ 17 w 56"/>
                <a:gd name="T11" fmla="*/ 52 h 113"/>
                <a:gd name="T12" fmla="*/ 1 w 56"/>
                <a:gd name="T13" fmla="*/ 83 h 113"/>
                <a:gd name="T14" fmla="*/ 19 w 56"/>
                <a:gd name="T15" fmla="*/ 110 h 113"/>
                <a:gd name="T16" fmla="*/ 56 w 56"/>
                <a:gd name="T17" fmla="*/ 84 h 113"/>
                <a:gd name="T18" fmla="*/ 45 w 56"/>
                <a:gd name="T19" fmla="*/ 4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13">
                  <a:moveTo>
                    <a:pt x="45" y="43"/>
                  </a:moveTo>
                  <a:cubicBezTo>
                    <a:pt x="53" y="26"/>
                    <a:pt x="54" y="23"/>
                    <a:pt x="53" y="13"/>
                  </a:cubicBezTo>
                  <a:cubicBezTo>
                    <a:pt x="52" y="7"/>
                    <a:pt x="48" y="4"/>
                    <a:pt x="43" y="2"/>
                  </a:cubicBezTo>
                  <a:cubicBezTo>
                    <a:pt x="40" y="1"/>
                    <a:pt x="37" y="0"/>
                    <a:pt x="31" y="3"/>
                  </a:cubicBezTo>
                  <a:cubicBezTo>
                    <a:pt x="12" y="13"/>
                    <a:pt x="24" y="32"/>
                    <a:pt x="23" y="39"/>
                  </a:cubicBezTo>
                  <a:cubicBezTo>
                    <a:pt x="22" y="43"/>
                    <a:pt x="20" y="48"/>
                    <a:pt x="17" y="52"/>
                  </a:cubicBezTo>
                  <a:cubicBezTo>
                    <a:pt x="9" y="61"/>
                    <a:pt x="1" y="71"/>
                    <a:pt x="1" y="83"/>
                  </a:cubicBezTo>
                  <a:cubicBezTo>
                    <a:pt x="0" y="95"/>
                    <a:pt x="8" y="106"/>
                    <a:pt x="19" y="110"/>
                  </a:cubicBezTo>
                  <a:cubicBezTo>
                    <a:pt x="30" y="113"/>
                    <a:pt x="56" y="108"/>
                    <a:pt x="56" y="84"/>
                  </a:cubicBezTo>
                  <a:cubicBezTo>
                    <a:pt x="56" y="61"/>
                    <a:pt x="41" y="52"/>
                    <a:pt x="45" y="4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8" name="任意多边形 7"/>
            <p:cNvSpPr/>
            <p:nvPr/>
          </p:nvSpPr>
          <p:spPr bwMode="auto">
            <a:xfrm>
              <a:off x="3719513" y="2352676"/>
              <a:ext cx="4759325" cy="3043238"/>
            </a:xfrm>
            <a:custGeom>
              <a:avLst/>
              <a:gdLst>
                <a:gd name="T0" fmla="*/ 777 w 786"/>
                <a:gd name="T1" fmla="*/ 54 h 502"/>
                <a:gd name="T2" fmla="*/ 500 w 786"/>
                <a:gd name="T3" fmla="*/ 2 h 502"/>
                <a:gd name="T4" fmla="*/ 491 w 786"/>
                <a:gd name="T5" fmla="*/ 13 h 502"/>
                <a:gd name="T6" fmla="*/ 508 w 786"/>
                <a:gd name="T7" fmla="*/ 49 h 502"/>
                <a:gd name="T8" fmla="*/ 504 w 786"/>
                <a:gd name="T9" fmla="*/ 60 h 502"/>
                <a:gd name="T10" fmla="*/ 6 w 786"/>
                <a:gd name="T11" fmla="*/ 289 h 502"/>
                <a:gd name="T12" fmla="*/ 2 w 786"/>
                <a:gd name="T13" fmla="*/ 300 h 502"/>
                <a:gd name="T14" fmla="*/ 93 w 786"/>
                <a:gd name="T15" fmla="*/ 496 h 502"/>
                <a:gd name="T16" fmla="*/ 104 w 786"/>
                <a:gd name="T17" fmla="*/ 500 h 502"/>
                <a:gd name="T18" fmla="*/ 601 w 786"/>
                <a:gd name="T19" fmla="*/ 271 h 502"/>
                <a:gd name="T20" fmla="*/ 612 w 786"/>
                <a:gd name="T21" fmla="*/ 275 h 502"/>
                <a:gd name="T22" fmla="*/ 628 w 786"/>
                <a:gd name="T23" fmla="*/ 310 h 502"/>
                <a:gd name="T24" fmla="*/ 643 w 786"/>
                <a:gd name="T25" fmla="*/ 311 h 502"/>
                <a:gd name="T26" fmla="*/ 783 w 786"/>
                <a:gd name="T27" fmla="*/ 66 h 502"/>
                <a:gd name="T28" fmla="*/ 777 w 786"/>
                <a:gd name="T29" fmla="*/ 5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6" h="502">
                  <a:moveTo>
                    <a:pt x="777" y="54"/>
                  </a:moveTo>
                  <a:cubicBezTo>
                    <a:pt x="500" y="2"/>
                    <a:pt x="500" y="2"/>
                    <a:pt x="500" y="2"/>
                  </a:cubicBezTo>
                  <a:cubicBezTo>
                    <a:pt x="494" y="0"/>
                    <a:pt x="488" y="7"/>
                    <a:pt x="491" y="13"/>
                  </a:cubicBezTo>
                  <a:cubicBezTo>
                    <a:pt x="508" y="49"/>
                    <a:pt x="508" y="49"/>
                    <a:pt x="508" y="49"/>
                  </a:cubicBezTo>
                  <a:cubicBezTo>
                    <a:pt x="510" y="53"/>
                    <a:pt x="508" y="58"/>
                    <a:pt x="504" y="60"/>
                  </a:cubicBezTo>
                  <a:cubicBezTo>
                    <a:pt x="6" y="289"/>
                    <a:pt x="6" y="289"/>
                    <a:pt x="6" y="289"/>
                  </a:cubicBezTo>
                  <a:cubicBezTo>
                    <a:pt x="2" y="291"/>
                    <a:pt x="0" y="296"/>
                    <a:pt x="2" y="300"/>
                  </a:cubicBezTo>
                  <a:cubicBezTo>
                    <a:pt x="93" y="496"/>
                    <a:pt x="93" y="496"/>
                    <a:pt x="93" y="496"/>
                  </a:cubicBezTo>
                  <a:cubicBezTo>
                    <a:pt x="94" y="500"/>
                    <a:pt x="99" y="502"/>
                    <a:pt x="104" y="500"/>
                  </a:cubicBezTo>
                  <a:cubicBezTo>
                    <a:pt x="601" y="271"/>
                    <a:pt x="601" y="271"/>
                    <a:pt x="601" y="271"/>
                  </a:cubicBezTo>
                  <a:cubicBezTo>
                    <a:pt x="605" y="269"/>
                    <a:pt x="610" y="270"/>
                    <a:pt x="612" y="275"/>
                  </a:cubicBezTo>
                  <a:cubicBezTo>
                    <a:pt x="628" y="310"/>
                    <a:pt x="628" y="310"/>
                    <a:pt x="628" y="310"/>
                  </a:cubicBezTo>
                  <a:cubicBezTo>
                    <a:pt x="631" y="316"/>
                    <a:pt x="640" y="317"/>
                    <a:pt x="643" y="311"/>
                  </a:cubicBezTo>
                  <a:cubicBezTo>
                    <a:pt x="783" y="66"/>
                    <a:pt x="783" y="66"/>
                    <a:pt x="783" y="66"/>
                  </a:cubicBezTo>
                  <a:cubicBezTo>
                    <a:pt x="786" y="61"/>
                    <a:pt x="783" y="55"/>
                    <a:pt x="777" y="5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9" name="任意多边形 8"/>
            <p:cNvSpPr/>
            <p:nvPr/>
          </p:nvSpPr>
          <p:spPr bwMode="auto">
            <a:xfrm>
              <a:off x="4264026" y="3111501"/>
              <a:ext cx="152400" cy="144463"/>
            </a:xfrm>
            <a:custGeom>
              <a:avLst/>
              <a:gdLst>
                <a:gd name="T0" fmla="*/ 0 w 96"/>
                <a:gd name="T1" fmla="*/ 30 h 91"/>
                <a:gd name="T2" fmla="*/ 61 w 96"/>
                <a:gd name="T3" fmla="*/ 0 h 91"/>
                <a:gd name="T4" fmla="*/ 96 w 96"/>
                <a:gd name="T5" fmla="*/ 61 h 91"/>
                <a:gd name="T6" fmla="*/ 35 w 96"/>
                <a:gd name="T7" fmla="*/ 91 h 91"/>
                <a:gd name="T8" fmla="*/ 0 w 96"/>
                <a:gd name="T9" fmla="*/ 30 h 91"/>
              </a:gdLst>
              <a:ahLst/>
              <a:cxnLst>
                <a:cxn ang="0">
                  <a:pos x="T0" y="T1"/>
                </a:cxn>
                <a:cxn ang="0">
                  <a:pos x="T2" y="T3"/>
                </a:cxn>
                <a:cxn ang="0">
                  <a:pos x="T4" y="T5"/>
                </a:cxn>
                <a:cxn ang="0">
                  <a:pos x="T6" y="T7"/>
                </a:cxn>
                <a:cxn ang="0">
                  <a:pos x="T8" y="T9"/>
                </a:cxn>
              </a:cxnLst>
              <a:rect l="0" t="0" r="r" b="b"/>
              <a:pathLst>
                <a:path w="96" h="91">
                  <a:moveTo>
                    <a:pt x="0" y="30"/>
                  </a:moveTo>
                  <a:lnTo>
                    <a:pt x="61" y="0"/>
                  </a:lnTo>
                  <a:lnTo>
                    <a:pt x="96" y="61"/>
                  </a:lnTo>
                  <a:lnTo>
                    <a:pt x="35" y="91"/>
                  </a:lnTo>
                  <a:lnTo>
                    <a:pt x="0" y="30"/>
                  </a:lnTo>
                  <a:close/>
                </a:path>
              </a:pathLst>
            </a:custGeom>
            <a:solidFill>
              <a:srgbClr val="632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0" name="任意多边形 9"/>
            <p:cNvSpPr/>
            <p:nvPr/>
          </p:nvSpPr>
          <p:spPr bwMode="auto">
            <a:xfrm>
              <a:off x="5238751" y="4025901"/>
              <a:ext cx="200025" cy="115888"/>
            </a:xfrm>
            <a:custGeom>
              <a:avLst/>
              <a:gdLst>
                <a:gd name="T0" fmla="*/ 0 w 33"/>
                <a:gd name="T1" fmla="*/ 10 h 19"/>
                <a:gd name="T2" fmla="*/ 4 w 33"/>
                <a:gd name="T3" fmla="*/ 19 h 19"/>
                <a:gd name="T4" fmla="*/ 33 w 33"/>
                <a:gd name="T5" fmla="*/ 6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6"/>
                    <a:pt x="33" y="6"/>
                    <a:pt x="33" y="6"/>
                  </a:cubicBezTo>
                  <a:cubicBezTo>
                    <a:pt x="33" y="6"/>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1" name="任意多边形 10"/>
            <p:cNvSpPr/>
            <p:nvPr/>
          </p:nvSpPr>
          <p:spPr bwMode="auto">
            <a:xfrm>
              <a:off x="3979863" y="3946526"/>
              <a:ext cx="109538" cy="92075"/>
            </a:xfrm>
            <a:custGeom>
              <a:avLst/>
              <a:gdLst>
                <a:gd name="T0" fmla="*/ 15 w 18"/>
                <a:gd name="T1" fmla="*/ 0 h 15"/>
                <a:gd name="T2" fmla="*/ 10 w 18"/>
                <a:gd name="T3" fmla="*/ 13 h 15"/>
                <a:gd name="T4" fmla="*/ 0 w 18"/>
                <a:gd name="T5" fmla="*/ 2 h 15"/>
                <a:gd name="T6" fmla="*/ 15 w 18"/>
                <a:gd name="T7" fmla="*/ 0 h 15"/>
              </a:gdLst>
              <a:ahLst/>
              <a:cxnLst>
                <a:cxn ang="0">
                  <a:pos x="T0" y="T1"/>
                </a:cxn>
                <a:cxn ang="0">
                  <a:pos x="T2" y="T3"/>
                </a:cxn>
                <a:cxn ang="0">
                  <a:pos x="T4" y="T5"/>
                </a:cxn>
                <a:cxn ang="0">
                  <a:pos x="T6" y="T7"/>
                </a:cxn>
              </a:cxnLst>
              <a:rect l="0" t="0" r="r" b="b"/>
              <a:pathLst>
                <a:path w="18" h="15">
                  <a:moveTo>
                    <a:pt x="15" y="0"/>
                  </a:moveTo>
                  <a:cubicBezTo>
                    <a:pt x="15" y="0"/>
                    <a:pt x="18" y="11"/>
                    <a:pt x="10" y="13"/>
                  </a:cubicBezTo>
                  <a:cubicBezTo>
                    <a:pt x="3" y="15"/>
                    <a:pt x="0" y="2"/>
                    <a:pt x="0" y="2"/>
                  </a:cubicBezTo>
                  <a:lnTo>
                    <a:pt x="15"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2" name="任意多边形 11"/>
            <p:cNvSpPr/>
            <p:nvPr/>
          </p:nvSpPr>
          <p:spPr bwMode="auto">
            <a:xfrm>
              <a:off x="5118101" y="4165601"/>
              <a:ext cx="200025" cy="96838"/>
            </a:xfrm>
            <a:custGeom>
              <a:avLst/>
              <a:gdLst>
                <a:gd name="T0" fmla="*/ 0 w 33"/>
                <a:gd name="T1" fmla="*/ 8 h 16"/>
                <a:gd name="T2" fmla="*/ 3 w 33"/>
                <a:gd name="T3" fmla="*/ 16 h 16"/>
                <a:gd name="T4" fmla="*/ 33 w 33"/>
                <a:gd name="T5" fmla="*/ 7 h 16"/>
                <a:gd name="T6" fmla="*/ 22 w 33"/>
                <a:gd name="T7" fmla="*/ 1 h 16"/>
                <a:gd name="T8" fmla="*/ 6 w 33"/>
                <a:gd name="T9" fmla="*/ 4 h 16"/>
                <a:gd name="T10" fmla="*/ 0 w 33"/>
                <a:gd name="T11" fmla="*/ 8 h 16"/>
              </a:gdLst>
              <a:ahLst/>
              <a:cxnLst>
                <a:cxn ang="0">
                  <a:pos x="T0" y="T1"/>
                </a:cxn>
                <a:cxn ang="0">
                  <a:pos x="T2" y="T3"/>
                </a:cxn>
                <a:cxn ang="0">
                  <a:pos x="T4" y="T5"/>
                </a:cxn>
                <a:cxn ang="0">
                  <a:pos x="T6" y="T7"/>
                </a:cxn>
                <a:cxn ang="0">
                  <a:pos x="T8" y="T9"/>
                </a:cxn>
                <a:cxn ang="0">
                  <a:pos x="T10" y="T11"/>
                </a:cxn>
              </a:cxnLst>
              <a:rect l="0" t="0" r="r" b="b"/>
              <a:pathLst>
                <a:path w="33" h="16">
                  <a:moveTo>
                    <a:pt x="0" y="8"/>
                  </a:moveTo>
                  <a:cubicBezTo>
                    <a:pt x="3" y="16"/>
                    <a:pt x="3" y="16"/>
                    <a:pt x="3" y="16"/>
                  </a:cubicBezTo>
                  <a:cubicBezTo>
                    <a:pt x="33" y="7"/>
                    <a:pt x="33" y="7"/>
                    <a:pt x="33" y="7"/>
                  </a:cubicBezTo>
                  <a:cubicBezTo>
                    <a:pt x="33" y="7"/>
                    <a:pt x="33" y="0"/>
                    <a:pt x="22" y="1"/>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3" name="任意多边形 12"/>
            <p:cNvSpPr/>
            <p:nvPr/>
          </p:nvSpPr>
          <p:spPr bwMode="auto">
            <a:xfrm>
              <a:off x="4391026" y="3516313"/>
              <a:ext cx="939800"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5 w 155"/>
                <a:gd name="T11" fmla="*/ 53 h 95"/>
                <a:gd name="T12" fmla="*/ 76 w 155"/>
                <a:gd name="T13" fmla="*/ 77 h 95"/>
                <a:gd name="T14" fmla="*/ 92 w 155"/>
                <a:gd name="T15" fmla="*/ 59 h 95"/>
                <a:gd name="T16" fmla="*/ 46 w 155"/>
                <a:gd name="T17" fmla="*/ 38 h 95"/>
                <a:gd name="T18" fmla="*/ 51 w 155"/>
                <a:gd name="T19" fmla="*/ 34 h 95"/>
                <a:gd name="T20" fmla="*/ 101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7"/>
                    <a:pt x="6" y="26"/>
                    <a:pt x="6" y="28"/>
                  </a:cubicBezTo>
                  <a:cubicBezTo>
                    <a:pt x="6" y="28"/>
                    <a:pt x="4" y="41"/>
                    <a:pt x="15" y="53"/>
                  </a:cubicBezTo>
                  <a:cubicBezTo>
                    <a:pt x="27" y="67"/>
                    <a:pt x="76" y="77"/>
                    <a:pt x="76" y="77"/>
                  </a:cubicBezTo>
                  <a:cubicBezTo>
                    <a:pt x="73" y="77"/>
                    <a:pt x="92" y="59"/>
                    <a:pt x="92" y="59"/>
                  </a:cubicBezTo>
                  <a:cubicBezTo>
                    <a:pt x="92" y="59"/>
                    <a:pt x="45" y="44"/>
                    <a:pt x="46" y="38"/>
                  </a:cubicBezTo>
                  <a:cubicBezTo>
                    <a:pt x="46" y="35"/>
                    <a:pt x="50" y="33"/>
                    <a:pt x="51" y="34"/>
                  </a:cubicBezTo>
                  <a:cubicBezTo>
                    <a:pt x="101" y="45"/>
                    <a:pt x="101" y="45"/>
                    <a:pt x="101" y="45"/>
                  </a:cubicBezTo>
                  <a:cubicBezTo>
                    <a:pt x="101" y="45"/>
                    <a:pt x="106" y="60"/>
                    <a:pt x="114" y="69"/>
                  </a:cubicBezTo>
                  <a:cubicBezTo>
                    <a:pt x="127" y="83"/>
                    <a:pt x="141" y="95"/>
                    <a:pt x="141" y="95"/>
                  </a:cubicBezTo>
                  <a:cubicBezTo>
                    <a:pt x="155" y="88"/>
                    <a:pt x="155" y="88"/>
                    <a:pt x="155" y="88"/>
                  </a:cubicBezTo>
                  <a:lnTo>
                    <a:pt x="117" y="28"/>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4" name="任意多边形 13"/>
            <p:cNvSpPr/>
            <p:nvPr/>
          </p:nvSpPr>
          <p:spPr bwMode="auto">
            <a:xfrm>
              <a:off x="3973513" y="3275013"/>
              <a:ext cx="400050" cy="654050"/>
            </a:xfrm>
            <a:custGeom>
              <a:avLst/>
              <a:gdLst>
                <a:gd name="T0" fmla="*/ 40 w 66"/>
                <a:gd name="T1" fmla="*/ 0 h 108"/>
                <a:gd name="T2" fmla="*/ 53 w 66"/>
                <a:gd name="T3" fmla="*/ 28 h 108"/>
                <a:gd name="T4" fmla="*/ 21 w 66"/>
                <a:gd name="T5" fmla="*/ 61 h 108"/>
                <a:gd name="T6" fmla="*/ 14 w 66"/>
                <a:gd name="T7" fmla="*/ 107 h 108"/>
                <a:gd name="T8" fmla="*/ 0 w 66"/>
                <a:gd name="T9" fmla="*/ 108 h 108"/>
                <a:gd name="T10" fmla="*/ 1 w 66"/>
                <a:gd name="T11" fmla="*/ 61 h 108"/>
                <a:gd name="T12" fmla="*/ 3 w 66"/>
                <a:gd name="T13" fmla="*/ 53 h 108"/>
                <a:gd name="T14" fmla="*/ 24 w 66"/>
                <a:gd name="T15" fmla="*/ 23 h 108"/>
                <a:gd name="T16" fmla="*/ 40 w 66"/>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8">
                  <a:moveTo>
                    <a:pt x="40" y="0"/>
                  </a:moveTo>
                  <a:cubicBezTo>
                    <a:pt x="52" y="11"/>
                    <a:pt x="66" y="9"/>
                    <a:pt x="53" y="28"/>
                  </a:cubicBezTo>
                  <a:cubicBezTo>
                    <a:pt x="41" y="44"/>
                    <a:pt x="23" y="57"/>
                    <a:pt x="21" y="61"/>
                  </a:cubicBezTo>
                  <a:cubicBezTo>
                    <a:pt x="19" y="66"/>
                    <a:pt x="14" y="107"/>
                    <a:pt x="14" y="107"/>
                  </a:cubicBezTo>
                  <a:cubicBezTo>
                    <a:pt x="0" y="108"/>
                    <a:pt x="0" y="108"/>
                    <a:pt x="0" y="108"/>
                  </a:cubicBezTo>
                  <a:cubicBezTo>
                    <a:pt x="1" y="61"/>
                    <a:pt x="1" y="61"/>
                    <a:pt x="1" y="61"/>
                  </a:cubicBezTo>
                  <a:cubicBezTo>
                    <a:pt x="2" y="57"/>
                    <a:pt x="2" y="55"/>
                    <a:pt x="3" y="53"/>
                  </a:cubicBezTo>
                  <a:cubicBezTo>
                    <a:pt x="24" y="23"/>
                    <a:pt x="24" y="23"/>
                    <a:pt x="24" y="23"/>
                  </a:cubicBezTo>
                  <a:lnTo>
                    <a:pt x="40" y="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5" name="任意多边形 14"/>
            <p:cNvSpPr/>
            <p:nvPr/>
          </p:nvSpPr>
          <p:spPr bwMode="auto">
            <a:xfrm>
              <a:off x="3967163" y="3922713"/>
              <a:ext cx="122238" cy="53975"/>
            </a:xfrm>
            <a:custGeom>
              <a:avLst/>
              <a:gdLst>
                <a:gd name="T0" fmla="*/ 0 w 77"/>
                <a:gd name="T1" fmla="*/ 34 h 34"/>
                <a:gd name="T2" fmla="*/ 77 w 77"/>
                <a:gd name="T3" fmla="*/ 31 h 34"/>
                <a:gd name="T4" fmla="*/ 73 w 77"/>
                <a:gd name="T5" fmla="*/ 0 h 34"/>
                <a:gd name="T6" fmla="*/ 0 w 77"/>
                <a:gd name="T7" fmla="*/ 4 h 34"/>
                <a:gd name="T8" fmla="*/ 0 w 77"/>
                <a:gd name="T9" fmla="*/ 34 h 34"/>
              </a:gdLst>
              <a:ahLst/>
              <a:cxnLst>
                <a:cxn ang="0">
                  <a:pos x="T0" y="T1"/>
                </a:cxn>
                <a:cxn ang="0">
                  <a:pos x="T2" y="T3"/>
                </a:cxn>
                <a:cxn ang="0">
                  <a:pos x="T4" y="T5"/>
                </a:cxn>
                <a:cxn ang="0">
                  <a:pos x="T6" y="T7"/>
                </a:cxn>
                <a:cxn ang="0">
                  <a:pos x="T8" y="T9"/>
                </a:cxn>
              </a:cxnLst>
              <a:rect l="0" t="0" r="r" b="b"/>
              <a:pathLst>
                <a:path w="77" h="34">
                  <a:moveTo>
                    <a:pt x="0" y="34"/>
                  </a:moveTo>
                  <a:lnTo>
                    <a:pt x="77" y="31"/>
                  </a:lnTo>
                  <a:lnTo>
                    <a:pt x="73" y="0"/>
                  </a:lnTo>
                  <a:lnTo>
                    <a:pt x="0" y="4"/>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6" name="任意多边形 15"/>
            <p:cNvSpPr/>
            <p:nvPr/>
          </p:nvSpPr>
          <p:spPr bwMode="auto">
            <a:xfrm>
              <a:off x="4373563" y="2716213"/>
              <a:ext cx="303213" cy="588963"/>
            </a:xfrm>
            <a:custGeom>
              <a:avLst/>
              <a:gdLst>
                <a:gd name="T0" fmla="*/ 36 w 50"/>
                <a:gd name="T1" fmla="*/ 97 h 97"/>
                <a:gd name="T2" fmla="*/ 12 w 50"/>
                <a:gd name="T3" fmla="*/ 75 h 97"/>
                <a:gd name="T4" fmla="*/ 32 w 50"/>
                <a:gd name="T5" fmla="*/ 43 h 97"/>
                <a:gd name="T6" fmla="*/ 21 w 50"/>
                <a:gd name="T7" fmla="*/ 7 h 97"/>
                <a:gd name="T8" fmla="*/ 33 w 50"/>
                <a:gd name="T9" fmla="*/ 0 h 97"/>
                <a:gd name="T10" fmla="*/ 43 w 50"/>
                <a:gd name="T11" fmla="*/ 23 h 97"/>
                <a:gd name="T12" fmla="*/ 50 w 50"/>
                <a:gd name="T13" fmla="*/ 40 h 97"/>
                <a:gd name="T14" fmla="*/ 43 w 50"/>
                <a:gd name="T15" fmla="*/ 70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5"/>
                    <a:pt x="12" y="75"/>
                  </a:cubicBezTo>
                  <a:cubicBezTo>
                    <a:pt x="23" y="57"/>
                    <a:pt x="32" y="48"/>
                    <a:pt x="32" y="43"/>
                  </a:cubicBezTo>
                  <a:cubicBezTo>
                    <a:pt x="31" y="38"/>
                    <a:pt x="21" y="7"/>
                    <a:pt x="21" y="7"/>
                  </a:cubicBezTo>
                  <a:cubicBezTo>
                    <a:pt x="33" y="0"/>
                    <a:pt x="33" y="0"/>
                    <a:pt x="33" y="0"/>
                  </a:cubicBezTo>
                  <a:cubicBezTo>
                    <a:pt x="43" y="23"/>
                    <a:pt x="43" y="23"/>
                    <a:pt x="43" y="23"/>
                  </a:cubicBezTo>
                  <a:cubicBezTo>
                    <a:pt x="44" y="26"/>
                    <a:pt x="50" y="38"/>
                    <a:pt x="50" y="40"/>
                  </a:cubicBezTo>
                  <a:cubicBezTo>
                    <a:pt x="50" y="40"/>
                    <a:pt x="45" y="63"/>
                    <a:pt x="43" y="70"/>
                  </a:cubicBezTo>
                  <a:cubicBezTo>
                    <a:pt x="41" y="78"/>
                    <a:pt x="36" y="97"/>
                    <a:pt x="36" y="97"/>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7" name="任意多边形 16"/>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8" name="任意多边形 17"/>
            <p:cNvSpPr/>
            <p:nvPr/>
          </p:nvSpPr>
          <p:spPr bwMode="auto">
            <a:xfrm>
              <a:off x="4324351" y="3165476"/>
              <a:ext cx="279400" cy="490538"/>
            </a:xfrm>
            <a:custGeom>
              <a:avLst/>
              <a:gdLst>
                <a:gd name="T0" fmla="*/ 168 w 176"/>
                <a:gd name="T1" fmla="*/ 309 h 309"/>
                <a:gd name="T2" fmla="*/ 0 w 176"/>
                <a:gd name="T3" fmla="*/ 4 h 309"/>
                <a:gd name="T4" fmla="*/ 8 w 176"/>
                <a:gd name="T5" fmla="*/ 0 h 309"/>
                <a:gd name="T6" fmla="*/ 176 w 176"/>
                <a:gd name="T7" fmla="*/ 305 h 309"/>
                <a:gd name="T8" fmla="*/ 168 w 176"/>
                <a:gd name="T9" fmla="*/ 309 h 309"/>
              </a:gdLst>
              <a:ahLst/>
              <a:cxnLst>
                <a:cxn ang="0">
                  <a:pos x="T0" y="T1"/>
                </a:cxn>
                <a:cxn ang="0">
                  <a:pos x="T2" y="T3"/>
                </a:cxn>
                <a:cxn ang="0">
                  <a:pos x="T4" y="T5"/>
                </a:cxn>
                <a:cxn ang="0">
                  <a:pos x="T6" y="T7"/>
                </a:cxn>
                <a:cxn ang="0">
                  <a:pos x="T8" y="T9"/>
                </a:cxn>
              </a:cxnLst>
              <a:rect l="0" t="0" r="r" b="b"/>
              <a:pathLst>
                <a:path w="176" h="309">
                  <a:moveTo>
                    <a:pt x="168" y="309"/>
                  </a:moveTo>
                  <a:lnTo>
                    <a:pt x="0" y="4"/>
                  </a:lnTo>
                  <a:lnTo>
                    <a:pt x="8" y="0"/>
                  </a:lnTo>
                  <a:lnTo>
                    <a:pt x="176" y="305"/>
                  </a:lnTo>
                  <a:lnTo>
                    <a:pt x="168" y="309"/>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9" name="任意多边形 18"/>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0" name="任意多边形 19"/>
            <p:cNvSpPr/>
            <p:nvPr/>
          </p:nvSpPr>
          <p:spPr bwMode="auto">
            <a:xfrm>
              <a:off x="4343401" y="3208338"/>
              <a:ext cx="193675" cy="320675"/>
            </a:xfrm>
            <a:custGeom>
              <a:avLst/>
              <a:gdLst>
                <a:gd name="T0" fmla="*/ 5 w 32"/>
                <a:gd name="T1" fmla="*/ 0 h 53"/>
                <a:gd name="T2" fmla="*/ 0 w 32"/>
                <a:gd name="T3" fmla="*/ 2 h 53"/>
                <a:gd name="T4" fmla="*/ 20 w 32"/>
                <a:gd name="T5" fmla="*/ 48 h 53"/>
                <a:gd name="T6" fmla="*/ 29 w 32"/>
                <a:gd name="T7" fmla="*/ 53 h 53"/>
                <a:gd name="T8" fmla="*/ 31 w 32"/>
                <a:gd name="T9" fmla="*/ 52 h 53"/>
                <a:gd name="T10" fmla="*/ 32 w 32"/>
                <a:gd name="T11" fmla="*/ 41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2"/>
                    <a:pt x="0" y="2"/>
                    <a:pt x="0" y="2"/>
                  </a:cubicBezTo>
                  <a:cubicBezTo>
                    <a:pt x="20" y="48"/>
                    <a:pt x="20" y="48"/>
                    <a:pt x="20" y="48"/>
                  </a:cubicBezTo>
                  <a:cubicBezTo>
                    <a:pt x="29" y="53"/>
                    <a:pt x="29" y="53"/>
                    <a:pt x="29" y="53"/>
                  </a:cubicBezTo>
                  <a:cubicBezTo>
                    <a:pt x="30" y="53"/>
                    <a:pt x="31" y="53"/>
                    <a:pt x="31" y="52"/>
                  </a:cubicBezTo>
                  <a:cubicBezTo>
                    <a:pt x="32" y="41"/>
                    <a:pt x="32" y="41"/>
                    <a:pt x="32" y="41"/>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1" name="任意多边形 20"/>
            <p:cNvSpPr/>
            <p:nvPr/>
          </p:nvSpPr>
          <p:spPr bwMode="auto">
            <a:xfrm>
              <a:off x="4319588" y="3182938"/>
              <a:ext cx="84138" cy="85725"/>
            </a:xfrm>
            <a:custGeom>
              <a:avLst/>
              <a:gdLst>
                <a:gd name="T0" fmla="*/ 12 w 14"/>
                <a:gd name="T1" fmla="*/ 4 h 14"/>
                <a:gd name="T2" fmla="*/ 10 w 14"/>
                <a:gd name="T3" fmla="*/ 12 h 14"/>
                <a:gd name="T4" fmla="*/ 2 w 14"/>
                <a:gd name="T5" fmla="*/ 10 h 14"/>
                <a:gd name="T6" fmla="*/ 4 w 14"/>
                <a:gd name="T7" fmla="*/ 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4" y="7"/>
                    <a:pt x="13" y="11"/>
                    <a:pt x="10" y="12"/>
                  </a:cubicBezTo>
                  <a:cubicBezTo>
                    <a:pt x="7" y="14"/>
                    <a:pt x="3" y="13"/>
                    <a:pt x="2" y="10"/>
                  </a:cubicBezTo>
                  <a:cubicBezTo>
                    <a:pt x="0" y="7"/>
                    <a:pt x="1" y="3"/>
                    <a:pt x="4" y="2"/>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2" name="任意多边形 21"/>
            <p:cNvSpPr/>
            <p:nvPr/>
          </p:nvSpPr>
          <p:spPr bwMode="auto">
            <a:xfrm>
              <a:off x="4252913" y="3195638"/>
              <a:ext cx="90488" cy="115888"/>
            </a:xfrm>
            <a:custGeom>
              <a:avLst/>
              <a:gdLst>
                <a:gd name="T0" fmla="*/ 15 w 15"/>
                <a:gd name="T1" fmla="*/ 0 h 19"/>
                <a:gd name="T2" fmla="*/ 12 w 15"/>
                <a:gd name="T3" fmla="*/ 18 h 19"/>
                <a:gd name="T4" fmla="*/ 0 w 15"/>
                <a:gd name="T5" fmla="*/ 8 h 19"/>
                <a:gd name="T6" fmla="*/ 15 w 15"/>
                <a:gd name="T7" fmla="*/ 0 h 19"/>
              </a:gdLst>
              <a:ahLst/>
              <a:cxnLst>
                <a:cxn ang="0">
                  <a:pos x="T0" y="T1"/>
                </a:cxn>
                <a:cxn ang="0">
                  <a:pos x="T2" y="T3"/>
                </a:cxn>
                <a:cxn ang="0">
                  <a:pos x="T4" y="T5"/>
                </a:cxn>
                <a:cxn ang="0">
                  <a:pos x="T6" y="T7"/>
                </a:cxn>
              </a:cxnLst>
              <a:rect l="0" t="0" r="r" b="b"/>
              <a:pathLst>
                <a:path w="15" h="19">
                  <a:moveTo>
                    <a:pt x="15" y="0"/>
                  </a:moveTo>
                  <a:cubicBezTo>
                    <a:pt x="15" y="0"/>
                    <a:pt x="14" y="16"/>
                    <a:pt x="12" y="18"/>
                  </a:cubicBezTo>
                  <a:cubicBezTo>
                    <a:pt x="10" y="19"/>
                    <a:pt x="0" y="8"/>
                    <a:pt x="0" y="8"/>
                  </a:cubicBezTo>
                  <a:lnTo>
                    <a:pt x="15" y="0"/>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3" name="任意多边形 22"/>
            <p:cNvSpPr/>
            <p:nvPr/>
          </p:nvSpPr>
          <p:spPr bwMode="auto">
            <a:xfrm>
              <a:off x="4343401" y="3146426"/>
              <a:ext cx="114300" cy="98425"/>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4" y="16"/>
                    <a:pt x="17" y="15"/>
                  </a:cubicBezTo>
                  <a:cubicBezTo>
                    <a:pt x="19" y="14"/>
                    <a:pt x="15" y="0"/>
                    <a:pt x="15" y="0"/>
                  </a:cubicBezTo>
                  <a:lnTo>
                    <a:pt x="0" y="8"/>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4" name="任意多边形 23"/>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5" name="任意多边形 25"/>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6" name="任意多边形 26"/>
            <p:cNvSpPr/>
            <p:nvPr/>
          </p:nvSpPr>
          <p:spPr bwMode="auto">
            <a:xfrm>
              <a:off x="4464051" y="2649538"/>
              <a:ext cx="103188" cy="103188"/>
            </a:xfrm>
            <a:custGeom>
              <a:avLst/>
              <a:gdLst>
                <a:gd name="T0" fmla="*/ 17 w 17"/>
                <a:gd name="T1" fmla="*/ 11 h 17"/>
                <a:gd name="T2" fmla="*/ 8 w 17"/>
                <a:gd name="T3" fmla="*/ 3 h 17"/>
                <a:gd name="T4" fmla="*/ 6 w 17"/>
                <a:gd name="T5" fmla="*/ 17 h 17"/>
                <a:gd name="T6" fmla="*/ 17 w 17"/>
                <a:gd name="T7" fmla="*/ 11 h 17"/>
              </a:gdLst>
              <a:ahLst/>
              <a:cxnLst>
                <a:cxn ang="0">
                  <a:pos x="T0" y="T1"/>
                </a:cxn>
                <a:cxn ang="0">
                  <a:pos x="T2" y="T3"/>
                </a:cxn>
                <a:cxn ang="0">
                  <a:pos x="T4" y="T5"/>
                </a:cxn>
                <a:cxn ang="0">
                  <a:pos x="T6" y="T7"/>
                </a:cxn>
              </a:cxnLst>
              <a:rect l="0" t="0" r="r" b="b"/>
              <a:pathLst>
                <a:path w="17" h="17">
                  <a:moveTo>
                    <a:pt x="17" y="11"/>
                  </a:moveTo>
                  <a:cubicBezTo>
                    <a:pt x="17" y="11"/>
                    <a:pt x="15" y="0"/>
                    <a:pt x="8" y="3"/>
                  </a:cubicBezTo>
                  <a:cubicBezTo>
                    <a:pt x="0" y="5"/>
                    <a:pt x="6" y="17"/>
                    <a:pt x="6" y="17"/>
                  </a:cubicBezTo>
                  <a:lnTo>
                    <a:pt x="17" y="1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7" name="任意多边形 27"/>
            <p:cNvSpPr/>
            <p:nvPr/>
          </p:nvSpPr>
          <p:spPr bwMode="auto">
            <a:xfrm>
              <a:off x="4470401" y="2698751"/>
              <a:ext cx="127000" cy="96838"/>
            </a:xfrm>
            <a:custGeom>
              <a:avLst/>
              <a:gdLst>
                <a:gd name="T0" fmla="*/ 0 w 80"/>
                <a:gd name="T1" fmla="*/ 34 h 61"/>
                <a:gd name="T2" fmla="*/ 65 w 80"/>
                <a:gd name="T3" fmla="*/ 0 h 61"/>
                <a:gd name="T4" fmla="*/ 80 w 80"/>
                <a:gd name="T5" fmla="*/ 27 h 61"/>
                <a:gd name="T6" fmla="*/ 15 w 80"/>
                <a:gd name="T7" fmla="*/ 61 h 61"/>
                <a:gd name="T8" fmla="*/ 0 w 80"/>
                <a:gd name="T9" fmla="*/ 34 h 61"/>
              </a:gdLst>
              <a:ahLst/>
              <a:cxnLst>
                <a:cxn ang="0">
                  <a:pos x="T0" y="T1"/>
                </a:cxn>
                <a:cxn ang="0">
                  <a:pos x="T2" y="T3"/>
                </a:cxn>
                <a:cxn ang="0">
                  <a:pos x="T4" y="T5"/>
                </a:cxn>
                <a:cxn ang="0">
                  <a:pos x="T6" y="T7"/>
                </a:cxn>
                <a:cxn ang="0">
                  <a:pos x="T8" y="T9"/>
                </a:cxn>
              </a:cxnLst>
              <a:rect l="0" t="0" r="r" b="b"/>
              <a:pathLst>
                <a:path w="80" h="61">
                  <a:moveTo>
                    <a:pt x="0" y="34"/>
                  </a:moveTo>
                  <a:lnTo>
                    <a:pt x="65" y="0"/>
                  </a:lnTo>
                  <a:lnTo>
                    <a:pt x="80" y="27"/>
                  </a:lnTo>
                  <a:lnTo>
                    <a:pt x="15" y="61"/>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8" name="任意多边形 28"/>
            <p:cNvSpPr/>
            <p:nvPr/>
          </p:nvSpPr>
          <p:spPr bwMode="auto">
            <a:xfrm>
              <a:off x="5468938" y="3576638"/>
              <a:ext cx="206375" cy="395288"/>
            </a:xfrm>
            <a:custGeom>
              <a:avLst/>
              <a:gdLst>
                <a:gd name="T0" fmla="*/ 9 w 34"/>
                <a:gd name="T1" fmla="*/ 41 h 65"/>
                <a:gd name="T2" fmla="*/ 22 w 34"/>
                <a:gd name="T3" fmla="*/ 65 h 65"/>
                <a:gd name="T4" fmla="*/ 34 w 34"/>
                <a:gd name="T5" fmla="*/ 62 h 65"/>
                <a:gd name="T6" fmla="*/ 11 w 34"/>
                <a:gd name="T7" fmla="*/ 0 h 65"/>
                <a:gd name="T8" fmla="*/ 3 w 34"/>
                <a:gd name="T9" fmla="*/ 0 h 65"/>
                <a:gd name="T10" fmla="*/ 9 w 34"/>
                <a:gd name="T11" fmla="*/ 41 h 65"/>
              </a:gdLst>
              <a:ahLst/>
              <a:cxnLst>
                <a:cxn ang="0">
                  <a:pos x="T0" y="T1"/>
                </a:cxn>
                <a:cxn ang="0">
                  <a:pos x="T2" y="T3"/>
                </a:cxn>
                <a:cxn ang="0">
                  <a:pos x="T4" y="T5"/>
                </a:cxn>
                <a:cxn ang="0">
                  <a:pos x="T6" y="T7"/>
                </a:cxn>
                <a:cxn ang="0">
                  <a:pos x="T8" y="T9"/>
                </a:cxn>
                <a:cxn ang="0">
                  <a:pos x="T10" y="T11"/>
                </a:cxn>
              </a:cxnLst>
              <a:rect l="0" t="0" r="r" b="b"/>
              <a:pathLst>
                <a:path w="34" h="65">
                  <a:moveTo>
                    <a:pt x="9" y="41"/>
                  </a:moveTo>
                  <a:cubicBezTo>
                    <a:pt x="19" y="57"/>
                    <a:pt x="22" y="65"/>
                    <a:pt x="22" y="65"/>
                  </a:cubicBezTo>
                  <a:cubicBezTo>
                    <a:pt x="34" y="62"/>
                    <a:pt x="34" y="62"/>
                    <a:pt x="34" y="62"/>
                  </a:cubicBezTo>
                  <a:cubicBezTo>
                    <a:pt x="34" y="62"/>
                    <a:pt x="19" y="4"/>
                    <a:pt x="11" y="0"/>
                  </a:cubicBezTo>
                  <a:cubicBezTo>
                    <a:pt x="10" y="0"/>
                    <a:pt x="7" y="0"/>
                    <a:pt x="3" y="0"/>
                  </a:cubicBezTo>
                  <a:cubicBezTo>
                    <a:pt x="0" y="7"/>
                    <a:pt x="3" y="30"/>
                    <a:pt x="9" y="4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9" name="任意多边形 29"/>
            <p:cNvSpPr/>
            <p:nvPr/>
          </p:nvSpPr>
          <p:spPr bwMode="auto">
            <a:xfrm>
              <a:off x="5167313" y="3159126"/>
              <a:ext cx="768350" cy="720725"/>
            </a:xfrm>
            <a:custGeom>
              <a:avLst/>
              <a:gdLst>
                <a:gd name="T0" fmla="*/ 107 w 127"/>
                <a:gd name="T1" fmla="*/ 58 h 119"/>
                <a:gd name="T2" fmla="*/ 98 w 127"/>
                <a:gd name="T3" fmla="*/ 46 h 119"/>
                <a:gd name="T4" fmla="*/ 44 w 127"/>
                <a:gd name="T5" fmla="*/ 15 h 119"/>
                <a:gd name="T6" fmla="*/ 21 w 127"/>
                <a:gd name="T7" fmla="*/ 21 h 119"/>
                <a:gd name="T8" fmla="*/ 4 w 127"/>
                <a:gd name="T9" fmla="*/ 0 h 119"/>
                <a:gd name="T10" fmla="*/ 1 w 127"/>
                <a:gd name="T11" fmla="*/ 27 h 119"/>
                <a:gd name="T12" fmla="*/ 36 w 127"/>
                <a:gd name="T13" fmla="*/ 45 h 119"/>
                <a:gd name="T14" fmla="*/ 43 w 127"/>
                <a:gd name="T15" fmla="*/ 43 h 119"/>
                <a:gd name="T16" fmla="*/ 90 w 127"/>
                <a:gd name="T17" fmla="*/ 62 h 119"/>
                <a:gd name="T18" fmla="*/ 98 w 127"/>
                <a:gd name="T19" fmla="*/ 90 h 119"/>
                <a:gd name="T20" fmla="*/ 113 w 127"/>
                <a:gd name="T21" fmla="*/ 119 h 119"/>
                <a:gd name="T22" fmla="*/ 127 w 127"/>
                <a:gd name="T23" fmla="*/ 118 h 119"/>
                <a:gd name="T24" fmla="*/ 107 w 127"/>
                <a:gd name="T2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9">
                  <a:moveTo>
                    <a:pt x="107" y="58"/>
                  </a:moveTo>
                  <a:cubicBezTo>
                    <a:pt x="105" y="54"/>
                    <a:pt x="102" y="49"/>
                    <a:pt x="98" y="46"/>
                  </a:cubicBezTo>
                  <a:cubicBezTo>
                    <a:pt x="44" y="15"/>
                    <a:pt x="44" y="15"/>
                    <a:pt x="44" y="15"/>
                  </a:cubicBezTo>
                  <a:cubicBezTo>
                    <a:pt x="21" y="21"/>
                    <a:pt x="21" y="21"/>
                    <a:pt x="21" y="21"/>
                  </a:cubicBezTo>
                  <a:cubicBezTo>
                    <a:pt x="4" y="0"/>
                    <a:pt x="4" y="0"/>
                    <a:pt x="4" y="0"/>
                  </a:cubicBezTo>
                  <a:cubicBezTo>
                    <a:pt x="0" y="6"/>
                    <a:pt x="1" y="25"/>
                    <a:pt x="1" y="27"/>
                  </a:cubicBezTo>
                  <a:cubicBezTo>
                    <a:pt x="1" y="27"/>
                    <a:pt x="35" y="54"/>
                    <a:pt x="36" y="45"/>
                  </a:cubicBezTo>
                  <a:cubicBezTo>
                    <a:pt x="37" y="42"/>
                    <a:pt x="41" y="42"/>
                    <a:pt x="43" y="43"/>
                  </a:cubicBezTo>
                  <a:cubicBezTo>
                    <a:pt x="90" y="62"/>
                    <a:pt x="90" y="62"/>
                    <a:pt x="90" y="62"/>
                  </a:cubicBezTo>
                  <a:cubicBezTo>
                    <a:pt x="90" y="62"/>
                    <a:pt x="92" y="80"/>
                    <a:pt x="98" y="90"/>
                  </a:cubicBezTo>
                  <a:cubicBezTo>
                    <a:pt x="107" y="107"/>
                    <a:pt x="113" y="119"/>
                    <a:pt x="113" y="119"/>
                  </a:cubicBezTo>
                  <a:cubicBezTo>
                    <a:pt x="127" y="118"/>
                    <a:pt x="127" y="118"/>
                    <a:pt x="127" y="118"/>
                  </a:cubicBezTo>
                  <a:lnTo>
                    <a:pt x="107" y="58"/>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任意多边形 30"/>
            <p:cNvSpPr/>
            <p:nvPr/>
          </p:nvSpPr>
          <p:spPr bwMode="auto">
            <a:xfrm>
              <a:off x="5851526" y="3856038"/>
              <a:ext cx="193675" cy="73025"/>
            </a:xfrm>
            <a:custGeom>
              <a:avLst/>
              <a:gdLst>
                <a:gd name="T0" fmla="*/ 0 w 32"/>
                <a:gd name="T1" fmla="*/ 3 h 12"/>
                <a:gd name="T2" fmla="*/ 1 w 32"/>
                <a:gd name="T3" fmla="*/ 12 h 12"/>
                <a:gd name="T4" fmla="*/ 31 w 32"/>
                <a:gd name="T5" fmla="*/ 7 h 12"/>
                <a:gd name="T6" fmla="*/ 21 w 32"/>
                <a:gd name="T7" fmla="*/ 0 h 12"/>
                <a:gd name="T8" fmla="*/ 0 w 32"/>
                <a:gd name="T9" fmla="*/ 3 h 12"/>
              </a:gdLst>
              <a:ahLst/>
              <a:cxnLst>
                <a:cxn ang="0">
                  <a:pos x="T0" y="T1"/>
                </a:cxn>
                <a:cxn ang="0">
                  <a:pos x="T2" y="T3"/>
                </a:cxn>
                <a:cxn ang="0">
                  <a:pos x="T4" y="T5"/>
                </a:cxn>
                <a:cxn ang="0">
                  <a:pos x="T6" y="T7"/>
                </a:cxn>
                <a:cxn ang="0">
                  <a:pos x="T8" y="T9"/>
                </a:cxn>
              </a:cxnLst>
              <a:rect l="0" t="0" r="r" b="b"/>
              <a:pathLst>
                <a:path w="32" h="12">
                  <a:moveTo>
                    <a:pt x="0" y="3"/>
                  </a:moveTo>
                  <a:cubicBezTo>
                    <a:pt x="1" y="12"/>
                    <a:pt x="1" y="12"/>
                    <a:pt x="1" y="12"/>
                  </a:cubicBezTo>
                  <a:cubicBezTo>
                    <a:pt x="31" y="7"/>
                    <a:pt x="31" y="7"/>
                    <a:pt x="31" y="7"/>
                  </a:cubicBezTo>
                  <a:cubicBezTo>
                    <a:pt x="31" y="7"/>
                    <a:pt x="32" y="0"/>
                    <a:pt x="21" y="0"/>
                  </a:cubicBezTo>
                  <a:cubicBezTo>
                    <a:pt x="11" y="0"/>
                    <a:pt x="0" y="3"/>
                    <a:pt x="0" y="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任意多边形 31"/>
            <p:cNvSpPr/>
            <p:nvPr/>
          </p:nvSpPr>
          <p:spPr bwMode="auto">
            <a:xfrm>
              <a:off x="4518026" y="2638426"/>
              <a:ext cx="98425" cy="96838"/>
            </a:xfrm>
            <a:custGeom>
              <a:avLst/>
              <a:gdLst>
                <a:gd name="T0" fmla="*/ 16 w 16"/>
                <a:gd name="T1" fmla="*/ 10 h 16"/>
                <a:gd name="T2" fmla="*/ 7 w 16"/>
                <a:gd name="T3" fmla="*/ 2 h 16"/>
                <a:gd name="T4" fmla="*/ 5 w 16"/>
                <a:gd name="T5" fmla="*/ 16 h 16"/>
                <a:gd name="T6" fmla="*/ 16 w 16"/>
                <a:gd name="T7" fmla="*/ 10 h 16"/>
              </a:gdLst>
              <a:ahLst/>
              <a:cxnLst>
                <a:cxn ang="0">
                  <a:pos x="T0" y="T1"/>
                </a:cxn>
                <a:cxn ang="0">
                  <a:pos x="T2" y="T3"/>
                </a:cxn>
                <a:cxn ang="0">
                  <a:pos x="T4" y="T5"/>
                </a:cxn>
                <a:cxn ang="0">
                  <a:pos x="T6" y="T7"/>
                </a:cxn>
              </a:cxnLst>
              <a:rect l="0" t="0" r="r" b="b"/>
              <a:pathLst>
                <a:path w="16" h="16">
                  <a:moveTo>
                    <a:pt x="16" y="10"/>
                  </a:moveTo>
                  <a:cubicBezTo>
                    <a:pt x="16" y="10"/>
                    <a:pt x="14" y="0"/>
                    <a:pt x="7" y="2"/>
                  </a:cubicBezTo>
                  <a:cubicBezTo>
                    <a:pt x="0" y="4"/>
                    <a:pt x="5" y="16"/>
                    <a:pt x="5" y="16"/>
                  </a:cubicBezTo>
                  <a:lnTo>
                    <a:pt x="16"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任意多边形 32"/>
            <p:cNvSpPr/>
            <p:nvPr/>
          </p:nvSpPr>
          <p:spPr bwMode="auto">
            <a:xfrm>
              <a:off x="5595938" y="3946526"/>
              <a:ext cx="200025" cy="73025"/>
            </a:xfrm>
            <a:custGeom>
              <a:avLst/>
              <a:gdLst>
                <a:gd name="T0" fmla="*/ 0 w 33"/>
                <a:gd name="T1" fmla="*/ 2 h 12"/>
                <a:gd name="T2" fmla="*/ 2 w 33"/>
                <a:gd name="T3" fmla="*/ 12 h 12"/>
                <a:gd name="T4" fmla="*/ 32 w 33"/>
                <a:gd name="T5" fmla="*/ 7 h 12"/>
                <a:gd name="T6" fmla="*/ 22 w 33"/>
                <a:gd name="T7" fmla="*/ 0 h 12"/>
                <a:gd name="T8" fmla="*/ 0 w 33"/>
                <a:gd name="T9" fmla="*/ 2 h 12"/>
              </a:gdLst>
              <a:ahLst/>
              <a:cxnLst>
                <a:cxn ang="0">
                  <a:pos x="T0" y="T1"/>
                </a:cxn>
                <a:cxn ang="0">
                  <a:pos x="T2" y="T3"/>
                </a:cxn>
                <a:cxn ang="0">
                  <a:pos x="T4" y="T5"/>
                </a:cxn>
                <a:cxn ang="0">
                  <a:pos x="T6" y="T7"/>
                </a:cxn>
                <a:cxn ang="0">
                  <a:pos x="T8" y="T9"/>
                </a:cxn>
              </a:cxnLst>
              <a:rect l="0" t="0" r="r" b="b"/>
              <a:pathLst>
                <a:path w="33" h="12">
                  <a:moveTo>
                    <a:pt x="0" y="2"/>
                  </a:moveTo>
                  <a:cubicBezTo>
                    <a:pt x="2" y="12"/>
                    <a:pt x="2" y="12"/>
                    <a:pt x="2" y="12"/>
                  </a:cubicBezTo>
                  <a:cubicBezTo>
                    <a:pt x="32" y="7"/>
                    <a:pt x="32" y="7"/>
                    <a:pt x="32" y="7"/>
                  </a:cubicBezTo>
                  <a:cubicBezTo>
                    <a:pt x="32" y="7"/>
                    <a:pt x="33" y="0"/>
                    <a:pt x="22" y="0"/>
                  </a:cubicBezTo>
                  <a:cubicBezTo>
                    <a:pt x="12" y="0"/>
                    <a:pt x="0" y="2"/>
                    <a:pt x="0" y="2"/>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 name="任意多边形 33"/>
            <p:cNvSpPr/>
            <p:nvPr/>
          </p:nvSpPr>
          <p:spPr bwMode="auto">
            <a:xfrm>
              <a:off x="4549776" y="2698751"/>
              <a:ext cx="617538" cy="479425"/>
            </a:xfrm>
            <a:custGeom>
              <a:avLst/>
              <a:gdLst>
                <a:gd name="T0" fmla="*/ 86 w 102"/>
                <a:gd name="T1" fmla="*/ 79 h 79"/>
                <a:gd name="T2" fmla="*/ 81 w 102"/>
                <a:gd name="T3" fmla="*/ 48 h 79"/>
                <a:gd name="T4" fmla="*/ 40 w 102"/>
                <a:gd name="T5" fmla="*/ 35 h 79"/>
                <a:gd name="T6" fmla="*/ 12 w 102"/>
                <a:gd name="T7" fmla="*/ 0 h 79"/>
                <a:gd name="T8" fmla="*/ 0 w 102"/>
                <a:gd name="T9" fmla="*/ 6 h 79"/>
                <a:gd name="T10" fmla="*/ 23 w 102"/>
                <a:gd name="T11" fmla="*/ 45 h 79"/>
                <a:gd name="T12" fmla="*/ 28 w 102"/>
                <a:gd name="T13" fmla="*/ 50 h 79"/>
                <a:gd name="T14" fmla="*/ 60 w 102"/>
                <a:gd name="T15" fmla="*/ 66 h 79"/>
                <a:gd name="T16" fmla="*/ 86 w 102"/>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79">
                  <a:moveTo>
                    <a:pt x="86" y="79"/>
                  </a:moveTo>
                  <a:cubicBezTo>
                    <a:pt x="91" y="64"/>
                    <a:pt x="102" y="57"/>
                    <a:pt x="81" y="48"/>
                  </a:cubicBezTo>
                  <a:cubicBezTo>
                    <a:pt x="64" y="40"/>
                    <a:pt x="43" y="38"/>
                    <a:pt x="40" y="35"/>
                  </a:cubicBezTo>
                  <a:cubicBezTo>
                    <a:pt x="36" y="32"/>
                    <a:pt x="12" y="0"/>
                    <a:pt x="12" y="0"/>
                  </a:cubicBezTo>
                  <a:cubicBezTo>
                    <a:pt x="0" y="6"/>
                    <a:pt x="0" y="6"/>
                    <a:pt x="0" y="6"/>
                  </a:cubicBezTo>
                  <a:cubicBezTo>
                    <a:pt x="23" y="45"/>
                    <a:pt x="23" y="45"/>
                    <a:pt x="23" y="45"/>
                  </a:cubicBezTo>
                  <a:cubicBezTo>
                    <a:pt x="25" y="48"/>
                    <a:pt x="26" y="49"/>
                    <a:pt x="28" y="50"/>
                  </a:cubicBezTo>
                  <a:cubicBezTo>
                    <a:pt x="60" y="66"/>
                    <a:pt x="60" y="66"/>
                    <a:pt x="60" y="66"/>
                  </a:cubicBezTo>
                  <a:lnTo>
                    <a:pt x="86" y="79"/>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4" name="任意多边形 34"/>
            <p:cNvSpPr/>
            <p:nvPr/>
          </p:nvSpPr>
          <p:spPr bwMode="auto">
            <a:xfrm>
              <a:off x="4530726" y="2668588"/>
              <a:ext cx="120650" cy="96838"/>
            </a:xfrm>
            <a:custGeom>
              <a:avLst/>
              <a:gdLst>
                <a:gd name="T0" fmla="*/ 0 w 76"/>
                <a:gd name="T1" fmla="*/ 34 h 61"/>
                <a:gd name="T2" fmla="*/ 65 w 76"/>
                <a:gd name="T3" fmla="*/ 0 h 61"/>
                <a:gd name="T4" fmla="*/ 76 w 76"/>
                <a:gd name="T5" fmla="*/ 27 h 61"/>
                <a:gd name="T6" fmla="*/ 12 w 76"/>
                <a:gd name="T7" fmla="*/ 61 h 61"/>
                <a:gd name="T8" fmla="*/ 0 w 76"/>
                <a:gd name="T9" fmla="*/ 34 h 61"/>
              </a:gdLst>
              <a:ahLst/>
              <a:cxnLst>
                <a:cxn ang="0">
                  <a:pos x="T0" y="T1"/>
                </a:cxn>
                <a:cxn ang="0">
                  <a:pos x="T2" y="T3"/>
                </a:cxn>
                <a:cxn ang="0">
                  <a:pos x="T4" y="T5"/>
                </a:cxn>
                <a:cxn ang="0">
                  <a:pos x="T6" y="T7"/>
                </a:cxn>
                <a:cxn ang="0">
                  <a:pos x="T8" y="T9"/>
                </a:cxn>
              </a:cxnLst>
              <a:rect l="0" t="0" r="r" b="b"/>
              <a:pathLst>
                <a:path w="76" h="61">
                  <a:moveTo>
                    <a:pt x="0" y="34"/>
                  </a:moveTo>
                  <a:lnTo>
                    <a:pt x="65" y="0"/>
                  </a:lnTo>
                  <a:lnTo>
                    <a:pt x="76" y="27"/>
                  </a:lnTo>
                  <a:lnTo>
                    <a:pt x="12" y="61"/>
                  </a:lnTo>
                  <a:lnTo>
                    <a:pt x="0" y="34"/>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5" name="任意多边形 35"/>
            <p:cNvSpPr/>
            <p:nvPr/>
          </p:nvSpPr>
          <p:spPr bwMode="auto">
            <a:xfrm>
              <a:off x="5172076" y="2286001"/>
              <a:ext cx="109538" cy="96838"/>
            </a:xfrm>
            <a:custGeom>
              <a:avLst/>
              <a:gdLst>
                <a:gd name="T0" fmla="*/ 7 w 18"/>
                <a:gd name="T1" fmla="*/ 16 h 16"/>
                <a:gd name="T2" fmla="*/ 6 w 18"/>
                <a:gd name="T3" fmla="*/ 4 h 16"/>
                <a:gd name="T4" fmla="*/ 18 w 18"/>
                <a:gd name="T5" fmla="*/ 11 h 16"/>
                <a:gd name="T6" fmla="*/ 7 w 18"/>
                <a:gd name="T7" fmla="*/ 16 h 16"/>
              </a:gdLst>
              <a:ahLst/>
              <a:cxnLst>
                <a:cxn ang="0">
                  <a:pos x="T0" y="T1"/>
                </a:cxn>
                <a:cxn ang="0">
                  <a:pos x="T2" y="T3"/>
                </a:cxn>
                <a:cxn ang="0">
                  <a:pos x="T4" y="T5"/>
                </a:cxn>
                <a:cxn ang="0">
                  <a:pos x="T6" y="T7"/>
                </a:cxn>
              </a:cxnLst>
              <a:rect l="0" t="0" r="r" b="b"/>
              <a:pathLst>
                <a:path w="18" h="16">
                  <a:moveTo>
                    <a:pt x="7" y="16"/>
                  </a:moveTo>
                  <a:cubicBezTo>
                    <a:pt x="7" y="16"/>
                    <a:pt x="0" y="9"/>
                    <a:pt x="6" y="4"/>
                  </a:cubicBezTo>
                  <a:cubicBezTo>
                    <a:pt x="12" y="0"/>
                    <a:pt x="18" y="11"/>
                    <a:pt x="18" y="11"/>
                  </a:cubicBezTo>
                  <a:lnTo>
                    <a:pt x="7" y="16"/>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6" name="任意多边形 36"/>
            <p:cNvSpPr/>
            <p:nvPr/>
          </p:nvSpPr>
          <p:spPr bwMode="auto">
            <a:xfrm>
              <a:off x="5184776" y="2352676"/>
              <a:ext cx="217488" cy="685800"/>
            </a:xfrm>
            <a:custGeom>
              <a:avLst/>
              <a:gdLst>
                <a:gd name="T0" fmla="*/ 27 w 36"/>
                <a:gd name="T1" fmla="*/ 112 h 113"/>
                <a:gd name="T2" fmla="*/ 4 w 36"/>
                <a:gd name="T3" fmla="*/ 91 h 113"/>
                <a:gd name="T4" fmla="*/ 17 w 36"/>
                <a:gd name="T5" fmla="*/ 49 h 113"/>
                <a:gd name="T6" fmla="*/ 4 w 36"/>
                <a:gd name="T7" fmla="*/ 6 h 113"/>
                <a:gd name="T8" fmla="*/ 16 w 36"/>
                <a:gd name="T9" fmla="*/ 0 h 113"/>
                <a:gd name="T10" fmla="*/ 35 w 36"/>
                <a:gd name="T11" fmla="*/ 41 h 113"/>
                <a:gd name="T12" fmla="*/ 36 w 36"/>
                <a:gd name="T13" fmla="*/ 48 h 113"/>
                <a:gd name="T14" fmla="*/ 31 w 36"/>
                <a:gd name="T15" fmla="*/ 84 h 113"/>
                <a:gd name="T16" fmla="*/ 27 w 36"/>
                <a:gd name="T17"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3">
                  <a:moveTo>
                    <a:pt x="27" y="112"/>
                  </a:moveTo>
                  <a:cubicBezTo>
                    <a:pt x="12" y="108"/>
                    <a:pt x="0" y="113"/>
                    <a:pt x="4" y="91"/>
                  </a:cubicBezTo>
                  <a:cubicBezTo>
                    <a:pt x="7" y="72"/>
                    <a:pt x="18" y="54"/>
                    <a:pt x="17" y="49"/>
                  </a:cubicBezTo>
                  <a:cubicBezTo>
                    <a:pt x="17" y="44"/>
                    <a:pt x="4" y="6"/>
                    <a:pt x="4" y="6"/>
                  </a:cubicBezTo>
                  <a:cubicBezTo>
                    <a:pt x="16" y="0"/>
                    <a:pt x="16" y="0"/>
                    <a:pt x="16" y="0"/>
                  </a:cubicBezTo>
                  <a:cubicBezTo>
                    <a:pt x="35" y="41"/>
                    <a:pt x="35" y="41"/>
                    <a:pt x="35" y="41"/>
                  </a:cubicBezTo>
                  <a:cubicBezTo>
                    <a:pt x="36" y="44"/>
                    <a:pt x="36" y="46"/>
                    <a:pt x="36" y="48"/>
                  </a:cubicBezTo>
                  <a:cubicBezTo>
                    <a:pt x="31" y="84"/>
                    <a:pt x="31" y="84"/>
                    <a:pt x="31" y="84"/>
                  </a:cubicBezTo>
                  <a:lnTo>
                    <a:pt x="27" y="112"/>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7" name="任意多边形 37"/>
            <p:cNvSpPr/>
            <p:nvPr/>
          </p:nvSpPr>
          <p:spPr bwMode="auto">
            <a:xfrm>
              <a:off x="5184776" y="2328863"/>
              <a:ext cx="120650" cy="96838"/>
            </a:xfrm>
            <a:custGeom>
              <a:avLst/>
              <a:gdLst>
                <a:gd name="T0" fmla="*/ 65 w 76"/>
                <a:gd name="T1" fmla="*/ 0 h 61"/>
                <a:gd name="T2" fmla="*/ 0 w 76"/>
                <a:gd name="T3" fmla="*/ 34 h 61"/>
                <a:gd name="T4" fmla="*/ 15 w 76"/>
                <a:gd name="T5" fmla="*/ 61 h 61"/>
                <a:gd name="T6" fmla="*/ 76 w 76"/>
                <a:gd name="T7" fmla="*/ 27 h 61"/>
                <a:gd name="T8" fmla="*/ 65 w 76"/>
                <a:gd name="T9" fmla="*/ 0 h 61"/>
              </a:gdLst>
              <a:ahLst/>
              <a:cxnLst>
                <a:cxn ang="0">
                  <a:pos x="T0" y="T1"/>
                </a:cxn>
                <a:cxn ang="0">
                  <a:pos x="T2" y="T3"/>
                </a:cxn>
                <a:cxn ang="0">
                  <a:pos x="T4" y="T5"/>
                </a:cxn>
                <a:cxn ang="0">
                  <a:pos x="T6" y="T7"/>
                </a:cxn>
                <a:cxn ang="0">
                  <a:pos x="T8" y="T9"/>
                </a:cxn>
              </a:cxnLst>
              <a:rect l="0" t="0" r="r" b="b"/>
              <a:pathLst>
                <a:path w="76" h="61">
                  <a:moveTo>
                    <a:pt x="65" y="0"/>
                  </a:moveTo>
                  <a:lnTo>
                    <a:pt x="0" y="34"/>
                  </a:lnTo>
                  <a:lnTo>
                    <a:pt x="15" y="61"/>
                  </a:lnTo>
                  <a:lnTo>
                    <a:pt x="76" y="27"/>
                  </a:lnTo>
                  <a:lnTo>
                    <a:pt x="65" y="0"/>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8" name="任意多边形 38"/>
            <p:cNvSpPr/>
            <p:nvPr/>
          </p:nvSpPr>
          <p:spPr bwMode="auto">
            <a:xfrm>
              <a:off x="5172076" y="3244851"/>
              <a:ext cx="673100" cy="484188"/>
            </a:xfrm>
            <a:custGeom>
              <a:avLst/>
              <a:gdLst>
                <a:gd name="T0" fmla="*/ 49 w 111"/>
                <a:gd name="T1" fmla="*/ 0 h 80"/>
                <a:gd name="T2" fmla="*/ 0 w 111"/>
                <a:gd name="T3" fmla="*/ 13 h 80"/>
                <a:gd name="T4" fmla="*/ 6 w 111"/>
                <a:gd name="T5" fmla="*/ 39 h 80"/>
                <a:gd name="T6" fmla="*/ 35 w 111"/>
                <a:gd name="T7" fmla="*/ 55 h 80"/>
                <a:gd name="T8" fmla="*/ 43 w 111"/>
                <a:gd name="T9" fmla="*/ 78 h 80"/>
                <a:gd name="T10" fmla="*/ 107 w 111"/>
                <a:gd name="T11" fmla="*/ 40 h 80"/>
                <a:gd name="T12" fmla="*/ 95 w 111"/>
                <a:gd name="T13" fmla="*/ 17 h 80"/>
                <a:gd name="T14" fmla="*/ 60 w 111"/>
                <a:gd name="T15" fmla="*/ 8 h 80"/>
                <a:gd name="T16" fmla="*/ 4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0">
                  <a:moveTo>
                    <a:pt x="49" y="0"/>
                  </a:moveTo>
                  <a:cubicBezTo>
                    <a:pt x="0" y="13"/>
                    <a:pt x="0" y="13"/>
                    <a:pt x="0" y="13"/>
                  </a:cubicBezTo>
                  <a:cubicBezTo>
                    <a:pt x="0" y="13"/>
                    <a:pt x="2" y="29"/>
                    <a:pt x="6" y="39"/>
                  </a:cubicBezTo>
                  <a:cubicBezTo>
                    <a:pt x="14" y="56"/>
                    <a:pt x="29" y="49"/>
                    <a:pt x="35" y="55"/>
                  </a:cubicBezTo>
                  <a:cubicBezTo>
                    <a:pt x="44" y="62"/>
                    <a:pt x="37" y="80"/>
                    <a:pt x="43" y="78"/>
                  </a:cubicBezTo>
                  <a:cubicBezTo>
                    <a:pt x="53" y="75"/>
                    <a:pt x="92" y="49"/>
                    <a:pt x="107" y="40"/>
                  </a:cubicBezTo>
                  <a:cubicBezTo>
                    <a:pt x="111" y="38"/>
                    <a:pt x="103" y="19"/>
                    <a:pt x="95" y="17"/>
                  </a:cubicBezTo>
                  <a:cubicBezTo>
                    <a:pt x="79" y="14"/>
                    <a:pt x="74" y="16"/>
                    <a:pt x="60" y="8"/>
                  </a:cubicBezTo>
                  <a:cubicBezTo>
                    <a:pt x="53" y="3"/>
                    <a:pt x="49" y="0"/>
                    <a:pt x="49" y="0"/>
                  </a:cubicBezTo>
                  <a:close/>
                </a:path>
              </a:pathLst>
            </a:custGeom>
            <a:solidFill>
              <a:srgbClr val="34B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9" name="任意多边形 39"/>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0" name="任意多边形 40"/>
            <p:cNvSpPr/>
            <p:nvPr/>
          </p:nvSpPr>
          <p:spPr bwMode="auto">
            <a:xfrm>
              <a:off x="5141913" y="2952751"/>
              <a:ext cx="242888" cy="455613"/>
            </a:xfrm>
            <a:custGeom>
              <a:avLst/>
              <a:gdLst>
                <a:gd name="T0" fmla="*/ 145 w 153"/>
                <a:gd name="T1" fmla="*/ 287 h 287"/>
                <a:gd name="T2" fmla="*/ 0 w 153"/>
                <a:gd name="T3" fmla="*/ 4 h 287"/>
                <a:gd name="T4" fmla="*/ 8 w 153"/>
                <a:gd name="T5" fmla="*/ 0 h 287"/>
                <a:gd name="T6" fmla="*/ 153 w 153"/>
                <a:gd name="T7" fmla="*/ 283 h 287"/>
                <a:gd name="T8" fmla="*/ 145 w 153"/>
                <a:gd name="T9" fmla="*/ 287 h 287"/>
              </a:gdLst>
              <a:ahLst/>
              <a:cxnLst>
                <a:cxn ang="0">
                  <a:pos x="T0" y="T1"/>
                </a:cxn>
                <a:cxn ang="0">
                  <a:pos x="T2" y="T3"/>
                </a:cxn>
                <a:cxn ang="0">
                  <a:pos x="T4" y="T5"/>
                </a:cxn>
                <a:cxn ang="0">
                  <a:pos x="T6" y="T7"/>
                </a:cxn>
                <a:cxn ang="0">
                  <a:pos x="T8" y="T9"/>
                </a:cxn>
              </a:cxnLst>
              <a:rect l="0" t="0" r="r" b="b"/>
              <a:pathLst>
                <a:path w="153" h="287">
                  <a:moveTo>
                    <a:pt x="145" y="287"/>
                  </a:moveTo>
                  <a:lnTo>
                    <a:pt x="0" y="4"/>
                  </a:lnTo>
                  <a:lnTo>
                    <a:pt x="8" y="0"/>
                  </a:lnTo>
                  <a:lnTo>
                    <a:pt x="153" y="283"/>
                  </a:lnTo>
                  <a:lnTo>
                    <a:pt x="145" y="287"/>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1" name="任意多边形 41"/>
            <p:cNvSpPr/>
            <p:nvPr/>
          </p:nvSpPr>
          <p:spPr bwMode="auto">
            <a:xfrm>
              <a:off x="5021263" y="2819401"/>
              <a:ext cx="217488" cy="219075"/>
            </a:xfrm>
            <a:custGeom>
              <a:avLst/>
              <a:gdLst>
                <a:gd name="T0" fmla="*/ 3 w 36"/>
                <a:gd name="T1" fmla="*/ 24 h 36"/>
                <a:gd name="T2" fmla="*/ 24 w 36"/>
                <a:gd name="T3" fmla="*/ 33 h 36"/>
                <a:gd name="T4" fmla="*/ 33 w 36"/>
                <a:gd name="T5" fmla="*/ 12 h 36"/>
                <a:gd name="T6" fmla="*/ 12 w 36"/>
                <a:gd name="T7" fmla="*/ 3 h 36"/>
                <a:gd name="T8" fmla="*/ 3 w 36"/>
                <a:gd name="T9" fmla="*/ 24 h 36"/>
              </a:gdLst>
              <a:ahLst/>
              <a:cxnLst>
                <a:cxn ang="0">
                  <a:pos x="T0" y="T1"/>
                </a:cxn>
                <a:cxn ang="0">
                  <a:pos x="T2" y="T3"/>
                </a:cxn>
                <a:cxn ang="0">
                  <a:pos x="T4" y="T5"/>
                </a:cxn>
                <a:cxn ang="0">
                  <a:pos x="T6" y="T7"/>
                </a:cxn>
                <a:cxn ang="0">
                  <a:pos x="T8" y="T9"/>
                </a:cxn>
              </a:cxnLst>
              <a:rect l="0" t="0" r="r" b="b"/>
              <a:pathLst>
                <a:path w="36" h="36">
                  <a:moveTo>
                    <a:pt x="3" y="24"/>
                  </a:moveTo>
                  <a:cubicBezTo>
                    <a:pt x="6" y="32"/>
                    <a:pt x="16" y="36"/>
                    <a:pt x="24" y="33"/>
                  </a:cubicBezTo>
                  <a:cubicBezTo>
                    <a:pt x="32" y="30"/>
                    <a:pt x="36" y="20"/>
                    <a:pt x="33" y="12"/>
                  </a:cubicBezTo>
                  <a:cubicBezTo>
                    <a:pt x="29" y="4"/>
                    <a:pt x="20" y="0"/>
                    <a:pt x="12" y="3"/>
                  </a:cubicBezTo>
                  <a:cubicBezTo>
                    <a:pt x="4" y="7"/>
                    <a:pt x="0" y="16"/>
                    <a:pt x="3" y="24"/>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2" name="任意多边形 42"/>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任意多边形 43"/>
            <p:cNvSpPr/>
            <p:nvPr/>
          </p:nvSpPr>
          <p:spPr bwMode="auto">
            <a:xfrm>
              <a:off x="5027613" y="2832101"/>
              <a:ext cx="157163" cy="146050"/>
            </a:xfrm>
            <a:custGeom>
              <a:avLst/>
              <a:gdLst>
                <a:gd name="T0" fmla="*/ 0 w 99"/>
                <a:gd name="T1" fmla="*/ 0 h 92"/>
                <a:gd name="T2" fmla="*/ 68 w 99"/>
                <a:gd name="T3" fmla="*/ 0 h 92"/>
                <a:gd name="T4" fmla="*/ 99 w 99"/>
                <a:gd name="T5" fmla="*/ 61 h 92"/>
                <a:gd name="T6" fmla="*/ 42 w 99"/>
                <a:gd name="T7" fmla="*/ 92 h 92"/>
                <a:gd name="T8" fmla="*/ 0 w 99"/>
                <a:gd name="T9" fmla="*/ 0 h 92"/>
              </a:gdLst>
              <a:ahLst/>
              <a:cxnLst>
                <a:cxn ang="0">
                  <a:pos x="T0" y="T1"/>
                </a:cxn>
                <a:cxn ang="0">
                  <a:pos x="T2" y="T3"/>
                </a:cxn>
                <a:cxn ang="0">
                  <a:pos x="T4" y="T5"/>
                </a:cxn>
                <a:cxn ang="0">
                  <a:pos x="T6" y="T7"/>
                </a:cxn>
                <a:cxn ang="0">
                  <a:pos x="T8" y="T9"/>
                </a:cxn>
              </a:cxnLst>
              <a:rect l="0" t="0" r="r" b="b"/>
              <a:pathLst>
                <a:path w="99" h="92">
                  <a:moveTo>
                    <a:pt x="0" y="0"/>
                  </a:moveTo>
                  <a:lnTo>
                    <a:pt x="68" y="0"/>
                  </a:lnTo>
                  <a:lnTo>
                    <a:pt x="99" y="61"/>
                  </a:lnTo>
                  <a:lnTo>
                    <a:pt x="42" y="92"/>
                  </a:lnTo>
                  <a:lnTo>
                    <a:pt x="0" y="0"/>
                  </a:ln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任意多边形 44"/>
            <p:cNvSpPr/>
            <p:nvPr/>
          </p:nvSpPr>
          <p:spPr bwMode="auto">
            <a:xfrm>
              <a:off x="4937126" y="2662238"/>
              <a:ext cx="230188" cy="236538"/>
            </a:xfrm>
            <a:custGeom>
              <a:avLst/>
              <a:gdLst>
                <a:gd name="T0" fmla="*/ 31 w 38"/>
                <a:gd name="T1" fmla="*/ 10 h 39"/>
                <a:gd name="T2" fmla="*/ 31 w 38"/>
                <a:gd name="T3" fmla="*/ 35 h 39"/>
                <a:gd name="T4" fmla="*/ 4 w 38"/>
                <a:gd name="T5" fmla="*/ 25 h 39"/>
                <a:gd name="T6" fmla="*/ 10 w 38"/>
                <a:gd name="T7" fmla="*/ 4 h 39"/>
                <a:gd name="T8" fmla="*/ 31 w 38"/>
                <a:gd name="T9" fmla="*/ 10 h 39"/>
              </a:gdLst>
              <a:ahLst/>
              <a:cxnLst>
                <a:cxn ang="0">
                  <a:pos x="T0" y="T1"/>
                </a:cxn>
                <a:cxn ang="0">
                  <a:pos x="T2" y="T3"/>
                </a:cxn>
                <a:cxn ang="0">
                  <a:pos x="T4" y="T5"/>
                </a:cxn>
                <a:cxn ang="0">
                  <a:pos x="T6" y="T7"/>
                </a:cxn>
                <a:cxn ang="0">
                  <a:pos x="T8" y="T9"/>
                </a:cxn>
              </a:cxnLst>
              <a:rect l="0" t="0" r="r" b="b"/>
              <a:pathLst>
                <a:path w="38" h="39">
                  <a:moveTo>
                    <a:pt x="31" y="10"/>
                  </a:moveTo>
                  <a:cubicBezTo>
                    <a:pt x="35" y="18"/>
                    <a:pt x="38" y="31"/>
                    <a:pt x="31" y="35"/>
                  </a:cubicBezTo>
                  <a:cubicBezTo>
                    <a:pt x="23" y="39"/>
                    <a:pt x="8" y="33"/>
                    <a:pt x="4" y="25"/>
                  </a:cubicBezTo>
                  <a:cubicBezTo>
                    <a:pt x="0" y="17"/>
                    <a:pt x="3" y="8"/>
                    <a:pt x="10" y="4"/>
                  </a:cubicBezTo>
                  <a:cubicBezTo>
                    <a:pt x="18" y="0"/>
                    <a:pt x="27" y="3"/>
                    <a:pt x="31" y="10"/>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任意多边形 45"/>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任意多边形 47"/>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任意多边形 48"/>
            <p:cNvSpPr/>
            <p:nvPr/>
          </p:nvSpPr>
          <p:spPr bwMode="auto">
            <a:xfrm>
              <a:off x="4845051" y="3875088"/>
              <a:ext cx="339725" cy="357188"/>
            </a:xfrm>
            <a:custGeom>
              <a:avLst/>
              <a:gdLst>
                <a:gd name="T0" fmla="*/ 17 w 56"/>
                <a:gd name="T1" fmla="*/ 0 h 59"/>
                <a:gd name="T2" fmla="*/ 56 w 56"/>
                <a:gd name="T3" fmla="*/ 51 h 59"/>
                <a:gd name="T4" fmla="*/ 46 w 56"/>
                <a:gd name="T5" fmla="*/ 59 h 59"/>
                <a:gd name="T6" fmla="*/ 15 w 56"/>
                <a:gd name="T7" fmla="*/ 38 h 59"/>
                <a:gd name="T8" fmla="*/ 1 w 56"/>
                <a:gd name="T9" fmla="*/ 17 h 59"/>
                <a:gd name="T10" fmla="*/ 0 w 56"/>
                <a:gd name="T11" fmla="*/ 2 h 59"/>
                <a:gd name="T12" fmla="*/ 17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7" y="0"/>
                  </a:moveTo>
                  <a:cubicBezTo>
                    <a:pt x="56" y="51"/>
                    <a:pt x="56" y="51"/>
                    <a:pt x="56" y="51"/>
                  </a:cubicBezTo>
                  <a:cubicBezTo>
                    <a:pt x="46" y="59"/>
                    <a:pt x="46" y="59"/>
                    <a:pt x="46" y="59"/>
                  </a:cubicBezTo>
                  <a:cubicBezTo>
                    <a:pt x="46" y="59"/>
                    <a:pt x="28" y="49"/>
                    <a:pt x="15" y="38"/>
                  </a:cubicBezTo>
                  <a:cubicBezTo>
                    <a:pt x="3" y="27"/>
                    <a:pt x="1" y="17"/>
                    <a:pt x="1" y="17"/>
                  </a:cubicBezTo>
                  <a:cubicBezTo>
                    <a:pt x="0" y="2"/>
                    <a:pt x="0" y="2"/>
                    <a:pt x="0" y="2"/>
                  </a:cubicBezTo>
                  <a:lnTo>
                    <a:pt x="17" y="0"/>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任意多边形 49"/>
            <p:cNvSpPr/>
            <p:nvPr/>
          </p:nvSpPr>
          <p:spPr bwMode="auto">
            <a:xfrm>
              <a:off x="5681663" y="2425701"/>
              <a:ext cx="150813" cy="152400"/>
            </a:xfrm>
            <a:custGeom>
              <a:avLst/>
              <a:gdLst>
                <a:gd name="T0" fmla="*/ 0 w 95"/>
                <a:gd name="T1" fmla="*/ 31 h 96"/>
                <a:gd name="T2" fmla="*/ 61 w 95"/>
                <a:gd name="T3" fmla="*/ 0 h 96"/>
                <a:gd name="T4" fmla="*/ 95 w 95"/>
                <a:gd name="T5" fmla="*/ 61 h 96"/>
                <a:gd name="T6" fmla="*/ 34 w 95"/>
                <a:gd name="T7" fmla="*/ 96 h 96"/>
                <a:gd name="T8" fmla="*/ 0 w 95"/>
                <a:gd name="T9" fmla="*/ 31 h 96"/>
              </a:gdLst>
              <a:ahLst/>
              <a:cxnLst>
                <a:cxn ang="0">
                  <a:pos x="T0" y="T1"/>
                </a:cxn>
                <a:cxn ang="0">
                  <a:pos x="T2" y="T3"/>
                </a:cxn>
                <a:cxn ang="0">
                  <a:pos x="T4" y="T5"/>
                </a:cxn>
                <a:cxn ang="0">
                  <a:pos x="T6" y="T7"/>
                </a:cxn>
                <a:cxn ang="0">
                  <a:pos x="T8" y="T9"/>
                </a:cxn>
              </a:cxnLst>
              <a:rect l="0" t="0" r="r" b="b"/>
              <a:pathLst>
                <a:path w="95" h="96">
                  <a:moveTo>
                    <a:pt x="0" y="31"/>
                  </a:moveTo>
                  <a:lnTo>
                    <a:pt x="61" y="0"/>
                  </a:lnTo>
                  <a:lnTo>
                    <a:pt x="95" y="61"/>
                  </a:lnTo>
                  <a:lnTo>
                    <a:pt x="34" y="96"/>
                  </a:lnTo>
                  <a:lnTo>
                    <a:pt x="0" y="3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任意多边形 50"/>
            <p:cNvSpPr/>
            <p:nvPr/>
          </p:nvSpPr>
          <p:spPr bwMode="auto">
            <a:xfrm>
              <a:off x="6656388" y="3341688"/>
              <a:ext cx="200025" cy="114300"/>
            </a:xfrm>
            <a:custGeom>
              <a:avLst/>
              <a:gdLst>
                <a:gd name="T0" fmla="*/ 0 w 33"/>
                <a:gd name="T1" fmla="*/ 10 h 19"/>
                <a:gd name="T2" fmla="*/ 4 w 33"/>
                <a:gd name="T3" fmla="*/ 19 h 19"/>
                <a:gd name="T4" fmla="*/ 33 w 33"/>
                <a:gd name="T5" fmla="*/ 7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7"/>
                    <a:pt x="33" y="7"/>
                    <a:pt x="33" y="7"/>
                  </a:cubicBezTo>
                  <a:cubicBezTo>
                    <a:pt x="33" y="7"/>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0" name="任意多边形 51"/>
            <p:cNvSpPr/>
            <p:nvPr/>
          </p:nvSpPr>
          <p:spPr bwMode="auto">
            <a:xfrm>
              <a:off x="5692776" y="3152776"/>
              <a:ext cx="115888" cy="96838"/>
            </a:xfrm>
            <a:custGeom>
              <a:avLst/>
              <a:gdLst>
                <a:gd name="T0" fmla="*/ 10 w 19"/>
                <a:gd name="T1" fmla="*/ 0 h 16"/>
                <a:gd name="T2" fmla="*/ 14 w 19"/>
                <a:gd name="T3" fmla="*/ 11 h 16"/>
                <a:gd name="T4" fmla="*/ 0 w 19"/>
                <a:gd name="T5" fmla="*/ 6 h 16"/>
                <a:gd name="T6" fmla="*/ 10 w 19"/>
                <a:gd name="T7" fmla="*/ 0 h 16"/>
              </a:gdLst>
              <a:ahLst/>
              <a:cxnLst>
                <a:cxn ang="0">
                  <a:pos x="T0" y="T1"/>
                </a:cxn>
                <a:cxn ang="0">
                  <a:pos x="T2" y="T3"/>
                </a:cxn>
                <a:cxn ang="0">
                  <a:pos x="T4" y="T5"/>
                </a:cxn>
                <a:cxn ang="0">
                  <a:pos x="T6" y="T7"/>
                </a:cxn>
              </a:cxnLst>
              <a:rect l="0" t="0" r="r" b="b"/>
              <a:pathLst>
                <a:path w="19" h="16">
                  <a:moveTo>
                    <a:pt x="10" y="0"/>
                  </a:moveTo>
                  <a:cubicBezTo>
                    <a:pt x="10" y="0"/>
                    <a:pt x="19" y="6"/>
                    <a:pt x="14" y="11"/>
                  </a:cubicBezTo>
                  <a:cubicBezTo>
                    <a:pt x="8" y="16"/>
                    <a:pt x="0" y="6"/>
                    <a:pt x="0" y="6"/>
                  </a:cubicBezTo>
                  <a:lnTo>
                    <a:pt x="10"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1" name="任意多边形 52"/>
            <p:cNvSpPr/>
            <p:nvPr/>
          </p:nvSpPr>
          <p:spPr bwMode="auto">
            <a:xfrm>
              <a:off x="6534151" y="3479801"/>
              <a:ext cx="200025" cy="103188"/>
            </a:xfrm>
            <a:custGeom>
              <a:avLst/>
              <a:gdLst>
                <a:gd name="T0" fmla="*/ 0 w 33"/>
                <a:gd name="T1" fmla="*/ 8 h 17"/>
                <a:gd name="T2" fmla="*/ 3 w 33"/>
                <a:gd name="T3" fmla="*/ 17 h 17"/>
                <a:gd name="T4" fmla="*/ 33 w 33"/>
                <a:gd name="T5" fmla="*/ 7 h 17"/>
                <a:gd name="T6" fmla="*/ 22 w 33"/>
                <a:gd name="T7" fmla="*/ 2 h 17"/>
                <a:gd name="T8" fmla="*/ 6 w 33"/>
                <a:gd name="T9" fmla="*/ 4 h 17"/>
                <a:gd name="T10" fmla="*/ 0 w 33"/>
                <a:gd name="T11" fmla="*/ 8 h 17"/>
              </a:gdLst>
              <a:ahLst/>
              <a:cxnLst>
                <a:cxn ang="0">
                  <a:pos x="T0" y="T1"/>
                </a:cxn>
                <a:cxn ang="0">
                  <a:pos x="T2" y="T3"/>
                </a:cxn>
                <a:cxn ang="0">
                  <a:pos x="T4" y="T5"/>
                </a:cxn>
                <a:cxn ang="0">
                  <a:pos x="T6" y="T7"/>
                </a:cxn>
                <a:cxn ang="0">
                  <a:pos x="T8" y="T9"/>
                </a:cxn>
                <a:cxn ang="0">
                  <a:pos x="T10" y="T11"/>
                </a:cxn>
              </a:cxnLst>
              <a:rect l="0" t="0" r="r" b="b"/>
              <a:pathLst>
                <a:path w="33" h="17">
                  <a:moveTo>
                    <a:pt x="0" y="8"/>
                  </a:moveTo>
                  <a:cubicBezTo>
                    <a:pt x="3" y="17"/>
                    <a:pt x="3" y="17"/>
                    <a:pt x="3" y="17"/>
                  </a:cubicBezTo>
                  <a:cubicBezTo>
                    <a:pt x="33" y="7"/>
                    <a:pt x="33" y="7"/>
                    <a:pt x="33" y="7"/>
                  </a:cubicBezTo>
                  <a:cubicBezTo>
                    <a:pt x="33" y="7"/>
                    <a:pt x="33" y="0"/>
                    <a:pt x="22" y="2"/>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2" name="任意多边形 53"/>
            <p:cNvSpPr/>
            <p:nvPr/>
          </p:nvSpPr>
          <p:spPr bwMode="auto">
            <a:xfrm>
              <a:off x="5808663" y="2832101"/>
              <a:ext cx="938213"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7 w 155"/>
                <a:gd name="T11" fmla="*/ 57 h 95"/>
                <a:gd name="T12" fmla="*/ 76 w 155"/>
                <a:gd name="T13" fmla="*/ 77 h 95"/>
                <a:gd name="T14" fmla="*/ 93 w 155"/>
                <a:gd name="T15" fmla="*/ 59 h 95"/>
                <a:gd name="T16" fmla="*/ 46 w 155"/>
                <a:gd name="T17" fmla="*/ 38 h 95"/>
                <a:gd name="T18" fmla="*/ 52 w 155"/>
                <a:gd name="T19" fmla="*/ 34 h 95"/>
                <a:gd name="T20" fmla="*/ 102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8"/>
                    <a:pt x="6" y="27"/>
                    <a:pt x="6" y="28"/>
                  </a:cubicBezTo>
                  <a:cubicBezTo>
                    <a:pt x="6" y="28"/>
                    <a:pt x="6" y="44"/>
                    <a:pt x="17" y="57"/>
                  </a:cubicBezTo>
                  <a:cubicBezTo>
                    <a:pt x="24" y="65"/>
                    <a:pt x="76" y="77"/>
                    <a:pt x="76" y="77"/>
                  </a:cubicBezTo>
                  <a:cubicBezTo>
                    <a:pt x="73" y="77"/>
                    <a:pt x="93" y="59"/>
                    <a:pt x="93" y="59"/>
                  </a:cubicBezTo>
                  <a:cubicBezTo>
                    <a:pt x="93" y="59"/>
                    <a:pt x="45" y="44"/>
                    <a:pt x="46" y="38"/>
                  </a:cubicBezTo>
                  <a:cubicBezTo>
                    <a:pt x="46" y="35"/>
                    <a:pt x="50" y="34"/>
                    <a:pt x="52" y="34"/>
                  </a:cubicBezTo>
                  <a:cubicBezTo>
                    <a:pt x="102" y="45"/>
                    <a:pt x="102" y="45"/>
                    <a:pt x="102" y="45"/>
                  </a:cubicBezTo>
                  <a:cubicBezTo>
                    <a:pt x="102" y="45"/>
                    <a:pt x="106" y="60"/>
                    <a:pt x="114" y="69"/>
                  </a:cubicBezTo>
                  <a:cubicBezTo>
                    <a:pt x="127" y="83"/>
                    <a:pt x="141" y="95"/>
                    <a:pt x="141" y="95"/>
                  </a:cubicBezTo>
                  <a:cubicBezTo>
                    <a:pt x="155" y="88"/>
                    <a:pt x="155" y="88"/>
                    <a:pt x="155" y="88"/>
                  </a:cubicBezTo>
                  <a:lnTo>
                    <a:pt x="117" y="28"/>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3" name="任意多边形 54"/>
            <p:cNvSpPr/>
            <p:nvPr/>
          </p:nvSpPr>
          <p:spPr bwMode="auto">
            <a:xfrm>
              <a:off x="5548313" y="2528888"/>
              <a:ext cx="236538" cy="654050"/>
            </a:xfrm>
            <a:custGeom>
              <a:avLst/>
              <a:gdLst>
                <a:gd name="T0" fmla="*/ 17 w 39"/>
                <a:gd name="T1" fmla="*/ 8 h 108"/>
                <a:gd name="T2" fmla="*/ 36 w 39"/>
                <a:gd name="T3" fmla="*/ 22 h 108"/>
                <a:gd name="T4" fmla="*/ 19 w 39"/>
                <a:gd name="T5" fmla="*/ 60 h 108"/>
                <a:gd name="T6" fmla="*/ 33 w 39"/>
                <a:gd name="T7" fmla="*/ 101 h 108"/>
                <a:gd name="T8" fmla="*/ 21 w 39"/>
                <a:gd name="T9" fmla="*/ 108 h 108"/>
                <a:gd name="T10" fmla="*/ 1 w 39"/>
                <a:gd name="T11" fmla="*/ 68 h 108"/>
                <a:gd name="T12" fmla="*/ 0 w 39"/>
                <a:gd name="T13" fmla="*/ 61 h 108"/>
                <a:gd name="T14" fmla="*/ 17 w 39"/>
                <a:gd name="T15" fmla="*/ 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8">
                  <a:moveTo>
                    <a:pt x="17" y="8"/>
                  </a:moveTo>
                  <a:cubicBezTo>
                    <a:pt x="30" y="1"/>
                    <a:pt x="39" y="0"/>
                    <a:pt x="36" y="22"/>
                  </a:cubicBezTo>
                  <a:cubicBezTo>
                    <a:pt x="33" y="41"/>
                    <a:pt x="18" y="55"/>
                    <a:pt x="19" y="60"/>
                  </a:cubicBezTo>
                  <a:cubicBezTo>
                    <a:pt x="19" y="65"/>
                    <a:pt x="33" y="101"/>
                    <a:pt x="33" y="101"/>
                  </a:cubicBezTo>
                  <a:cubicBezTo>
                    <a:pt x="21" y="108"/>
                    <a:pt x="21" y="108"/>
                    <a:pt x="21" y="108"/>
                  </a:cubicBezTo>
                  <a:cubicBezTo>
                    <a:pt x="1" y="68"/>
                    <a:pt x="1" y="68"/>
                    <a:pt x="1" y="68"/>
                  </a:cubicBezTo>
                  <a:cubicBezTo>
                    <a:pt x="0" y="65"/>
                    <a:pt x="0" y="63"/>
                    <a:pt x="0" y="61"/>
                  </a:cubicBezTo>
                  <a:cubicBezTo>
                    <a:pt x="0" y="61"/>
                    <a:pt x="9" y="12"/>
                    <a:pt x="17" y="8"/>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4" name="任意多边形 55"/>
            <p:cNvSpPr/>
            <p:nvPr/>
          </p:nvSpPr>
          <p:spPr bwMode="auto">
            <a:xfrm>
              <a:off x="5662613" y="3128963"/>
              <a:ext cx="122238" cy="96838"/>
            </a:xfrm>
            <a:custGeom>
              <a:avLst/>
              <a:gdLst>
                <a:gd name="T0" fmla="*/ 16 w 77"/>
                <a:gd name="T1" fmla="*/ 61 h 61"/>
                <a:gd name="T2" fmla="*/ 77 w 77"/>
                <a:gd name="T3" fmla="*/ 23 h 61"/>
                <a:gd name="T4" fmla="*/ 61 w 77"/>
                <a:gd name="T5" fmla="*/ 0 h 61"/>
                <a:gd name="T6" fmla="*/ 0 w 77"/>
                <a:gd name="T7" fmla="*/ 34 h 61"/>
                <a:gd name="T8" fmla="*/ 16 w 77"/>
                <a:gd name="T9" fmla="*/ 61 h 61"/>
              </a:gdLst>
              <a:ahLst/>
              <a:cxnLst>
                <a:cxn ang="0">
                  <a:pos x="T0" y="T1"/>
                </a:cxn>
                <a:cxn ang="0">
                  <a:pos x="T2" y="T3"/>
                </a:cxn>
                <a:cxn ang="0">
                  <a:pos x="T4" y="T5"/>
                </a:cxn>
                <a:cxn ang="0">
                  <a:pos x="T6" y="T7"/>
                </a:cxn>
                <a:cxn ang="0">
                  <a:pos x="T8" y="T9"/>
                </a:cxn>
              </a:cxnLst>
              <a:rect l="0" t="0" r="r" b="b"/>
              <a:pathLst>
                <a:path w="77" h="61">
                  <a:moveTo>
                    <a:pt x="16" y="61"/>
                  </a:moveTo>
                  <a:lnTo>
                    <a:pt x="77" y="23"/>
                  </a:lnTo>
                  <a:lnTo>
                    <a:pt x="61" y="0"/>
                  </a:lnTo>
                  <a:lnTo>
                    <a:pt x="0" y="34"/>
                  </a:lnTo>
                  <a:lnTo>
                    <a:pt x="16"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5" name="任意多边形 56"/>
            <p:cNvSpPr/>
            <p:nvPr/>
          </p:nvSpPr>
          <p:spPr bwMode="auto">
            <a:xfrm>
              <a:off x="5789613" y="2032001"/>
              <a:ext cx="303213" cy="587375"/>
            </a:xfrm>
            <a:custGeom>
              <a:avLst/>
              <a:gdLst>
                <a:gd name="T0" fmla="*/ 36 w 50"/>
                <a:gd name="T1" fmla="*/ 97 h 97"/>
                <a:gd name="T2" fmla="*/ 12 w 50"/>
                <a:gd name="T3" fmla="*/ 76 h 97"/>
                <a:gd name="T4" fmla="*/ 32 w 50"/>
                <a:gd name="T5" fmla="*/ 43 h 97"/>
                <a:gd name="T6" fmla="*/ 21 w 50"/>
                <a:gd name="T7" fmla="*/ 7 h 97"/>
                <a:gd name="T8" fmla="*/ 33 w 50"/>
                <a:gd name="T9" fmla="*/ 0 h 97"/>
                <a:gd name="T10" fmla="*/ 43 w 50"/>
                <a:gd name="T11" fmla="*/ 24 h 97"/>
                <a:gd name="T12" fmla="*/ 50 w 50"/>
                <a:gd name="T13" fmla="*/ 40 h 97"/>
                <a:gd name="T14" fmla="*/ 43 w 50"/>
                <a:gd name="T15" fmla="*/ 71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6"/>
                    <a:pt x="12" y="76"/>
                  </a:cubicBezTo>
                  <a:cubicBezTo>
                    <a:pt x="23" y="57"/>
                    <a:pt x="32" y="48"/>
                    <a:pt x="32" y="43"/>
                  </a:cubicBezTo>
                  <a:cubicBezTo>
                    <a:pt x="32" y="38"/>
                    <a:pt x="21" y="7"/>
                    <a:pt x="21" y="7"/>
                  </a:cubicBezTo>
                  <a:cubicBezTo>
                    <a:pt x="33" y="0"/>
                    <a:pt x="33" y="0"/>
                    <a:pt x="33" y="0"/>
                  </a:cubicBezTo>
                  <a:cubicBezTo>
                    <a:pt x="43" y="24"/>
                    <a:pt x="43" y="24"/>
                    <a:pt x="43" y="24"/>
                  </a:cubicBezTo>
                  <a:cubicBezTo>
                    <a:pt x="44" y="27"/>
                    <a:pt x="50" y="38"/>
                    <a:pt x="50" y="40"/>
                  </a:cubicBezTo>
                  <a:cubicBezTo>
                    <a:pt x="50" y="40"/>
                    <a:pt x="45" y="63"/>
                    <a:pt x="43" y="71"/>
                  </a:cubicBezTo>
                  <a:cubicBezTo>
                    <a:pt x="41" y="78"/>
                    <a:pt x="36" y="97"/>
                    <a:pt x="36" y="97"/>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6" name="任意多边形 57"/>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7" name="任意多边形 58"/>
            <p:cNvSpPr/>
            <p:nvPr/>
          </p:nvSpPr>
          <p:spPr bwMode="auto">
            <a:xfrm>
              <a:off x="5741988" y="2481263"/>
              <a:ext cx="277813" cy="490538"/>
            </a:xfrm>
            <a:custGeom>
              <a:avLst/>
              <a:gdLst>
                <a:gd name="T0" fmla="*/ 168 w 175"/>
                <a:gd name="T1" fmla="*/ 309 h 309"/>
                <a:gd name="T2" fmla="*/ 0 w 175"/>
                <a:gd name="T3" fmla="*/ 3 h 309"/>
                <a:gd name="T4" fmla="*/ 7 w 175"/>
                <a:gd name="T5" fmla="*/ 0 h 309"/>
                <a:gd name="T6" fmla="*/ 175 w 175"/>
                <a:gd name="T7" fmla="*/ 305 h 309"/>
                <a:gd name="T8" fmla="*/ 168 w 175"/>
                <a:gd name="T9" fmla="*/ 309 h 309"/>
              </a:gdLst>
              <a:ahLst/>
              <a:cxnLst>
                <a:cxn ang="0">
                  <a:pos x="T0" y="T1"/>
                </a:cxn>
                <a:cxn ang="0">
                  <a:pos x="T2" y="T3"/>
                </a:cxn>
                <a:cxn ang="0">
                  <a:pos x="T4" y="T5"/>
                </a:cxn>
                <a:cxn ang="0">
                  <a:pos x="T6" y="T7"/>
                </a:cxn>
                <a:cxn ang="0">
                  <a:pos x="T8" y="T9"/>
                </a:cxn>
              </a:cxnLst>
              <a:rect l="0" t="0" r="r" b="b"/>
              <a:pathLst>
                <a:path w="175" h="309">
                  <a:moveTo>
                    <a:pt x="168" y="309"/>
                  </a:moveTo>
                  <a:lnTo>
                    <a:pt x="0" y="3"/>
                  </a:lnTo>
                  <a:lnTo>
                    <a:pt x="7" y="0"/>
                  </a:lnTo>
                  <a:lnTo>
                    <a:pt x="175" y="305"/>
                  </a:lnTo>
                  <a:lnTo>
                    <a:pt x="168" y="309"/>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8" name="任意多边形 59"/>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9" name="任意多边形 60"/>
            <p:cNvSpPr/>
            <p:nvPr/>
          </p:nvSpPr>
          <p:spPr bwMode="auto">
            <a:xfrm>
              <a:off x="5759451" y="2522538"/>
              <a:ext cx="193675" cy="322263"/>
            </a:xfrm>
            <a:custGeom>
              <a:avLst/>
              <a:gdLst>
                <a:gd name="T0" fmla="*/ 5 w 32"/>
                <a:gd name="T1" fmla="*/ 0 h 53"/>
                <a:gd name="T2" fmla="*/ 0 w 32"/>
                <a:gd name="T3" fmla="*/ 3 h 53"/>
                <a:gd name="T4" fmla="*/ 20 w 32"/>
                <a:gd name="T5" fmla="*/ 48 h 53"/>
                <a:gd name="T6" fmla="*/ 29 w 32"/>
                <a:gd name="T7" fmla="*/ 53 h 53"/>
                <a:gd name="T8" fmla="*/ 31 w 32"/>
                <a:gd name="T9" fmla="*/ 52 h 53"/>
                <a:gd name="T10" fmla="*/ 32 w 32"/>
                <a:gd name="T11" fmla="*/ 42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3"/>
                    <a:pt x="0" y="3"/>
                    <a:pt x="0" y="3"/>
                  </a:cubicBezTo>
                  <a:cubicBezTo>
                    <a:pt x="20" y="48"/>
                    <a:pt x="20" y="48"/>
                    <a:pt x="20" y="48"/>
                  </a:cubicBezTo>
                  <a:cubicBezTo>
                    <a:pt x="29" y="53"/>
                    <a:pt x="29" y="53"/>
                    <a:pt x="29" y="53"/>
                  </a:cubicBezTo>
                  <a:cubicBezTo>
                    <a:pt x="30" y="53"/>
                    <a:pt x="31" y="53"/>
                    <a:pt x="31" y="52"/>
                  </a:cubicBezTo>
                  <a:cubicBezTo>
                    <a:pt x="32" y="42"/>
                    <a:pt x="32" y="42"/>
                    <a:pt x="32" y="42"/>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0" name="任意多边形 61"/>
            <p:cNvSpPr/>
            <p:nvPr/>
          </p:nvSpPr>
          <p:spPr bwMode="auto">
            <a:xfrm>
              <a:off x="5735638" y="2505076"/>
              <a:ext cx="84138" cy="77788"/>
            </a:xfrm>
            <a:custGeom>
              <a:avLst/>
              <a:gdLst>
                <a:gd name="T0" fmla="*/ 12 w 14"/>
                <a:gd name="T1" fmla="*/ 4 h 13"/>
                <a:gd name="T2" fmla="*/ 10 w 14"/>
                <a:gd name="T3" fmla="*/ 12 h 13"/>
                <a:gd name="T4" fmla="*/ 2 w 14"/>
                <a:gd name="T5" fmla="*/ 9 h 13"/>
                <a:gd name="T6" fmla="*/ 4 w 14"/>
                <a:gd name="T7" fmla="*/ 1 h 13"/>
                <a:gd name="T8" fmla="*/ 12 w 14"/>
                <a:gd name="T9" fmla="*/ 4 h 13"/>
              </a:gdLst>
              <a:ahLst/>
              <a:cxnLst>
                <a:cxn ang="0">
                  <a:pos x="T0" y="T1"/>
                </a:cxn>
                <a:cxn ang="0">
                  <a:pos x="T2" y="T3"/>
                </a:cxn>
                <a:cxn ang="0">
                  <a:pos x="T4" y="T5"/>
                </a:cxn>
                <a:cxn ang="0">
                  <a:pos x="T6" y="T7"/>
                </a:cxn>
                <a:cxn ang="0">
                  <a:pos x="T8" y="T9"/>
                </a:cxn>
              </a:cxnLst>
              <a:rect l="0" t="0" r="r" b="b"/>
              <a:pathLst>
                <a:path w="14" h="13">
                  <a:moveTo>
                    <a:pt x="12" y="4"/>
                  </a:moveTo>
                  <a:cubicBezTo>
                    <a:pt x="14" y="7"/>
                    <a:pt x="13" y="10"/>
                    <a:pt x="10" y="12"/>
                  </a:cubicBezTo>
                  <a:cubicBezTo>
                    <a:pt x="7" y="13"/>
                    <a:pt x="3" y="12"/>
                    <a:pt x="2" y="9"/>
                  </a:cubicBezTo>
                  <a:cubicBezTo>
                    <a:pt x="0" y="6"/>
                    <a:pt x="1" y="3"/>
                    <a:pt x="4" y="1"/>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1" name="任意多边形 62"/>
            <p:cNvSpPr/>
            <p:nvPr/>
          </p:nvSpPr>
          <p:spPr bwMode="auto">
            <a:xfrm>
              <a:off x="5675313" y="2511426"/>
              <a:ext cx="84138" cy="120650"/>
            </a:xfrm>
            <a:custGeom>
              <a:avLst/>
              <a:gdLst>
                <a:gd name="T0" fmla="*/ 14 w 14"/>
                <a:gd name="T1" fmla="*/ 0 h 20"/>
                <a:gd name="T2" fmla="*/ 11 w 14"/>
                <a:gd name="T3" fmla="*/ 18 h 20"/>
                <a:gd name="T4" fmla="*/ 0 w 14"/>
                <a:gd name="T5" fmla="*/ 8 h 20"/>
                <a:gd name="T6" fmla="*/ 14 w 14"/>
                <a:gd name="T7" fmla="*/ 0 h 20"/>
              </a:gdLst>
              <a:ahLst/>
              <a:cxnLst>
                <a:cxn ang="0">
                  <a:pos x="T0" y="T1"/>
                </a:cxn>
                <a:cxn ang="0">
                  <a:pos x="T2" y="T3"/>
                </a:cxn>
                <a:cxn ang="0">
                  <a:pos x="T4" y="T5"/>
                </a:cxn>
                <a:cxn ang="0">
                  <a:pos x="T6" y="T7"/>
                </a:cxn>
              </a:cxnLst>
              <a:rect l="0" t="0" r="r" b="b"/>
              <a:pathLst>
                <a:path w="14" h="20">
                  <a:moveTo>
                    <a:pt x="14" y="0"/>
                  </a:moveTo>
                  <a:cubicBezTo>
                    <a:pt x="14" y="0"/>
                    <a:pt x="13" y="16"/>
                    <a:pt x="11" y="18"/>
                  </a:cubicBezTo>
                  <a:cubicBezTo>
                    <a:pt x="9" y="20"/>
                    <a:pt x="0" y="8"/>
                    <a:pt x="0" y="8"/>
                  </a:cubicBezTo>
                  <a:lnTo>
                    <a:pt x="14" y="0"/>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2" name="任意多边形 63"/>
            <p:cNvSpPr/>
            <p:nvPr/>
          </p:nvSpPr>
          <p:spPr bwMode="auto">
            <a:xfrm>
              <a:off x="5759451" y="2462213"/>
              <a:ext cx="115888" cy="96838"/>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5" y="16"/>
                    <a:pt x="17" y="15"/>
                  </a:cubicBezTo>
                  <a:cubicBezTo>
                    <a:pt x="19" y="14"/>
                    <a:pt x="15" y="0"/>
                    <a:pt x="15" y="0"/>
                  </a:cubicBezTo>
                  <a:lnTo>
                    <a:pt x="0" y="8"/>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3" name="任意多边形 64"/>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4" name="任意多边形 66"/>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5" name="任意多边形 67"/>
            <p:cNvSpPr/>
            <p:nvPr/>
          </p:nvSpPr>
          <p:spPr bwMode="auto">
            <a:xfrm>
              <a:off x="6262688" y="3189288"/>
              <a:ext cx="338138" cy="357188"/>
            </a:xfrm>
            <a:custGeom>
              <a:avLst/>
              <a:gdLst>
                <a:gd name="T0" fmla="*/ 18 w 56"/>
                <a:gd name="T1" fmla="*/ 0 h 59"/>
                <a:gd name="T2" fmla="*/ 56 w 56"/>
                <a:gd name="T3" fmla="*/ 51 h 59"/>
                <a:gd name="T4" fmla="*/ 47 w 56"/>
                <a:gd name="T5" fmla="*/ 59 h 59"/>
                <a:gd name="T6" fmla="*/ 16 w 56"/>
                <a:gd name="T7" fmla="*/ 38 h 59"/>
                <a:gd name="T8" fmla="*/ 1 w 56"/>
                <a:gd name="T9" fmla="*/ 17 h 59"/>
                <a:gd name="T10" fmla="*/ 0 w 56"/>
                <a:gd name="T11" fmla="*/ 2 h 59"/>
                <a:gd name="T12" fmla="*/ 18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8" y="0"/>
                  </a:moveTo>
                  <a:cubicBezTo>
                    <a:pt x="56" y="51"/>
                    <a:pt x="56" y="51"/>
                    <a:pt x="56" y="51"/>
                  </a:cubicBezTo>
                  <a:cubicBezTo>
                    <a:pt x="47" y="59"/>
                    <a:pt x="47" y="59"/>
                    <a:pt x="47" y="59"/>
                  </a:cubicBezTo>
                  <a:cubicBezTo>
                    <a:pt x="47" y="59"/>
                    <a:pt x="28" y="50"/>
                    <a:pt x="16" y="38"/>
                  </a:cubicBezTo>
                  <a:cubicBezTo>
                    <a:pt x="3" y="27"/>
                    <a:pt x="1" y="17"/>
                    <a:pt x="1" y="17"/>
                  </a:cubicBezTo>
                  <a:cubicBezTo>
                    <a:pt x="0" y="2"/>
                    <a:pt x="0" y="2"/>
                    <a:pt x="0" y="2"/>
                  </a:cubicBezTo>
                  <a:lnTo>
                    <a:pt x="18" y="0"/>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6" name="任意多边形 68"/>
            <p:cNvSpPr/>
            <p:nvPr/>
          </p:nvSpPr>
          <p:spPr bwMode="auto">
            <a:xfrm>
              <a:off x="5905501" y="2025651"/>
              <a:ext cx="120650" cy="96838"/>
            </a:xfrm>
            <a:custGeom>
              <a:avLst/>
              <a:gdLst>
                <a:gd name="T0" fmla="*/ 15 w 76"/>
                <a:gd name="T1" fmla="*/ 61 h 61"/>
                <a:gd name="T2" fmla="*/ 76 w 76"/>
                <a:gd name="T3" fmla="*/ 23 h 61"/>
                <a:gd name="T4" fmla="*/ 61 w 76"/>
                <a:gd name="T5" fmla="*/ 0 h 61"/>
                <a:gd name="T6" fmla="*/ 0 w 76"/>
                <a:gd name="T7" fmla="*/ 35 h 61"/>
                <a:gd name="T8" fmla="*/ 15 w 76"/>
                <a:gd name="T9" fmla="*/ 61 h 61"/>
              </a:gdLst>
              <a:ahLst/>
              <a:cxnLst>
                <a:cxn ang="0">
                  <a:pos x="T0" y="T1"/>
                </a:cxn>
                <a:cxn ang="0">
                  <a:pos x="T2" y="T3"/>
                </a:cxn>
                <a:cxn ang="0">
                  <a:pos x="T4" y="T5"/>
                </a:cxn>
                <a:cxn ang="0">
                  <a:pos x="T6" y="T7"/>
                </a:cxn>
                <a:cxn ang="0">
                  <a:pos x="T8" y="T9"/>
                </a:cxn>
              </a:cxnLst>
              <a:rect l="0" t="0" r="r" b="b"/>
              <a:pathLst>
                <a:path w="76" h="61">
                  <a:moveTo>
                    <a:pt x="15" y="61"/>
                  </a:moveTo>
                  <a:lnTo>
                    <a:pt x="76" y="23"/>
                  </a:lnTo>
                  <a:lnTo>
                    <a:pt x="61" y="0"/>
                  </a:lnTo>
                  <a:lnTo>
                    <a:pt x="0" y="35"/>
                  </a:lnTo>
                  <a:lnTo>
                    <a:pt x="15"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7" name="任意多边形 69"/>
            <p:cNvSpPr/>
            <p:nvPr/>
          </p:nvSpPr>
          <p:spPr bwMode="auto">
            <a:xfrm>
              <a:off x="5656263" y="1528763"/>
              <a:ext cx="473075" cy="357188"/>
            </a:xfrm>
            <a:custGeom>
              <a:avLst/>
              <a:gdLst>
                <a:gd name="T0" fmla="*/ 78 w 78"/>
                <a:gd name="T1" fmla="*/ 2 h 59"/>
                <a:gd name="T2" fmla="*/ 77 w 78"/>
                <a:gd name="T3" fmla="*/ 0 h 59"/>
                <a:gd name="T4" fmla="*/ 2 w 78"/>
                <a:gd name="T5" fmla="*/ 1 h 59"/>
                <a:gd name="T6" fmla="*/ 0 w 78"/>
                <a:gd name="T7" fmla="*/ 3 h 59"/>
                <a:gd name="T8" fmla="*/ 24 w 78"/>
                <a:gd name="T9" fmla="*/ 51 h 59"/>
                <a:gd name="T10" fmla="*/ 28 w 78"/>
                <a:gd name="T11" fmla="*/ 57 h 59"/>
                <a:gd name="T12" fmla="*/ 30 w 78"/>
                <a:gd name="T13" fmla="*/ 57 h 59"/>
                <a:gd name="T14" fmla="*/ 78 w 78"/>
                <a:gd name="T15" fmla="*/ 2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9">
                  <a:moveTo>
                    <a:pt x="78" y="2"/>
                  </a:moveTo>
                  <a:cubicBezTo>
                    <a:pt x="78" y="1"/>
                    <a:pt x="78" y="0"/>
                    <a:pt x="77" y="0"/>
                  </a:cubicBezTo>
                  <a:cubicBezTo>
                    <a:pt x="2" y="1"/>
                    <a:pt x="2" y="1"/>
                    <a:pt x="2" y="1"/>
                  </a:cubicBezTo>
                  <a:cubicBezTo>
                    <a:pt x="1" y="0"/>
                    <a:pt x="0" y="2"/>
                    <a:pt x="0" y="3"/>
                  </a:cubicBezTo>
                  <a:cubicBezTo>
                    <a:pt x="24" y="51"/>
                    <a:pt x="24" y="51"/>
                    <a:pt x="24" y="51"/>
                  </a:cubicBezTo>
                  <a:cubicBezTo>
                    <a:pt x="28" y="57"/>
                    <a:pt x="28" y="57"/>
                    <a:pt x="28" y="57"/>
                  </a:cubicBezTo>
                  <a:cubicBezTo>
                    <a:pt x="28" y="58"/>
                    <a:pt x="30" y="59"/>
                    <a:pt x="30" y="57"/>
                  </a:cubicBezTo>
                  <a:lnTo>
                    <a:pt x="78" y="2"/>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8" name="椭圆 137"/>
            <p:cNvSpPr/>
            <p:nvPr/>
          </p:nvSpPr>
          <p:spPr bwMode="auto">
            <a:xfrm>
              <a:off x="5621338" y="1468438"/>
              <a:ext cx="34925" cy="36513"/>
            </a:xfrm>
            <a:prstGeom prst="ellipse">
              <a:avLst/>
            </a:pr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9" name="任意多边形 46"/>
            <p:cNvSpPr/>
            <p:nvPr/>
          </p:nvSpPr>
          <p:spPr bwMode="auto">
            <a:xfrm>
              <a:off x="4870451" y="2638426"/>
              <a:ext cx="307975" cy="247650"/>
            </a:xfrm>
            <a:custGeom>
              <a:avLst/>
              <a:gdLst>
                <a:gd name="T0" fmla="*/ 30 w 51"/>
                <a:gd name="T1" fmla="*/ 41 h 41"/>
                <a:gd name="T2" fmla="*/ 26 w 51"/>
                <a:gd name="T3" fmla="*/ 33 h 41"/>
                <a:gd name="T4" fmla="*/ 17 w 51"/>
                <a:gd name="T5" fmla="*/ 26 h 41"/>
                <a:gd name="T6" fmla="*/ 24 w 51"/>
                <a:gd name="T7" fmla="*/ 23 h 41"/>
                <a:gd name="T8" fmla="*/ 51 w 51"/>
                <a:gd name="T9" fmla="*/ 4 h 41"/>
                <a:gd name="T10" fmla="*/ 16 w 51"/>
                <a:gd name="T11" fmla="*/ 2 h 41"/>
                <a:gd name="T12" fmla="*/ 1 w 51"/>
                <a:gd name="T13" fmla="*/ 28 h 41"/>
                <a:gd name="T14" fmla="*/ 19 w 51"/>
                <a:gd name="T15" fmla="*/ 39 h 41"/>
                <a:gd name="T16" fmla="*/ 30 w 5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1">
                  <a:moveTo>
                    <a:pt x="30" y="41"/>
                  </a:moveTo>
                  <a:cubicBezTo>
                    <a:pt x="26" y="33"/>
                    <a:pt x="26" y="33"/>
                    <a:pt x="26" y="33"/>
                  </a:cubicBezTo>
                  <a:cubicBezTo>
                    <a:pt x="26" y="33"/>
                    <a:pt x="18" y="31"/>
                    <a:pt x="17" y="26"/>
                  </a:cubicBezTo>
                  <a:cubicBezTo>
                    <a:pt x="17" y="21"/>
                    <a:pt x="24" y="23"/>
                    <a:pt x="24" y="23"/>
                  </a:cubicBezTo>
                  <a:cubicBezTo>
                    <a:pt x="24" y="23"/>
                    <a:pt x="51" y="9"/>
                    <a:pt x="51" y="4"/>
                  </a:cubicBezTo>
                  <a:cubicBezTo>
                    <a:pt x="51" y="0"/>
                    <a:pt x="19" y="0"/>
                    <a:pt x="16" y="2"/>
                  </a:cubicBezTo>
                  <a:cubicBezTo>
                    <a:pt x="13" y="4"/>
                    <a:pt x="0" y="24"/>
                    <a:pt x="1" y="28"/>
                  </a:cubicBezTo>
                  <a:cubicBezTo>
                    <a:pt x="2" y="32"/>
                    <a:pt x="19" y="39"/>
                    <a:pt x="19" y="39"/>
                  </a:cubicBezTo>
                  <a:lnTo>
                    <a:pt x="30" y="41"/>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0" name="任意多边形 24"/>
            <p:cNvSpPr/>
            <p:nvPr/>
          </p:nvSpPr>
          <p:spPr bwMode="auto">
            <a:xfrm>
              <a:off x="4089401" y="2905126"/>
              <a:ext cx="314325" cy="260350"/>
            </a:xfrm>
            <a:custGeom>
              <a:avLst/>
              <a:gdLst>
                <a:gd name="T0" fmla="*/ 31 w 52"/>
                <a:gd name="T1" fmla="*/ 43 h 43"/>
                <a:gd name="T2" fmla="*/ 26 w 52"/>
                <a:gd name="T3" fmla="*/ 35 h 43"/>
                <a:gd name="T4" fmla="*/ 17 w 52"/>
                <a:gd name="T5" fmla="*/ 28 h 43"/>
                <a:gd name="T6" fmla="*/ 24 w 52"/>
                <a:gd name="T7" fmla="*/ 24 h 43"/>
                <a:gd name="T8" fmla="*/ 52 w 52"/>
                <a:gd name="T9" fmla="*/ 4 h 43"/>
                <a:gd name="T10" fmla="*/ 16 w 52"/>
                <a:gd name="T11" fmla="*/ 3 h 43"/>
                <a:gd name="T12" fmla="*/ 1 w 52"/>
                <a:gd name="T13" fmla="*/ 30 h 43"/>
                <a:gd name="T14" fmla="*/ 19 w 52"/>
                <a:gd name="T15" fmla="*/ 41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6" y="35"/>
                    <a:pt x="26" y="35"/>
                    <a:pt x="26" y="35"/>
                  </a:cubicBezTo>
                  <a:cubicBezTo>
                    <a:pt x="26" y="35"/>
                    <a:pt x="18" y="33"/>
                    <a:pt x="17" y="28"/>
                  </a:cubicBezTo>
                  <a:cubicBezTo>
                    <a:pt x="17" y="23"/>
                    <a:pt x="24" y="24"/>
                    <a:pt x="24" y="24"/>
                  </a:cubicBezTo>
                  <a:cubicBezTo>
                    <a:pt x="24" y="24"/>
                    <a:pt x="52" y="10"/>
                    <a:pt x="52" y="4"/>
                  </a:cubicBezTo>
                  <a:cubicBezTo>
                    <a:pt x="52" y="0"/>
                    <a:pt x="19" y="0"/>
                    <a:pt x="16" y="3"/>
                  </a:cubicBezTo>
                  <a:cubicBezTo>
                    <a:pt x="12" y="5"/>
                    <a:pt x="0" y="26"/>
                    <a:pt x="1" y="30"/>
                  </a:cubicBezTo>
                  <a:cubicBezTo>
                    <a:pt x="2" y="34"/>
                    <a:pt x="19" y="41"/>
                    <a:pt x="19" y="41"/>
                  </a:cubicBezTo>
                  <a:lnTo>
                    <a:pt x="31" y="43"/>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1" name="任意多边形 65"/>
            <p:cNvSpPr/>
            <p:nvPr/>
          </p:nvSpPr>
          <p:spPr bwMode="auto">
            <a:xfrm>
              <a:off x="5505451" y="2219326"/>
              <a:ext cx="314325" cy="261938"/>
            </a:xfrm>
            <a:custGeom>
              <a:avLst/>
              <a:gdLst>
                <a:gd name="T0" fmla="*/ 31 w 52"/>
                <a:gd name="T1" fmla="*/ 43 h 43"/>
                <a:gd name="T2" fmla="*/ 27 w 52"/>
                <a:gd name="T3" fmla="*/ 36 h 43"/>
                <a:gd name="T4" fmla="*/ 18 w 52"/>
                <a:gd name="T5" fmla="*/ 28 h 43"/>
                <a:gd name="T6" fmla="*/ 24 w 52"/>
                <a:gd name="T7" fmla="*/ 24 h 43"/>
                <a:gd name="T8" fmla="*/ 52 w 52"/>
                <a:gd name="T9" fmla="*/ 4 h 43"/>
                <a:gd name="T10" fmla="*/ 16 w 52"/>
                <a:gd name="T11" fmla="*/ 3 h 43"/>
                <a:gd name="T12" fmla="*/ 1 w 52"/>
                <a:gd name="T13" fmla="*/ 30 h 43"/>
                <a:gd name="T14" fmla="*/ 19 w 52"/>
                <a:gd name="T15" fmla="*/ 42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7" y="36"/>
                    <a:pt x="27" y="36"/>
                    <a:pt x="27" y="36"/>
                  </a:cubicBezTo>
                  <a:cubicBezTo>
                    <a:pt x="27" y="36"/>
                    <a:pt x="18" y="33"/>
                    <a:pt x="18" y="28"/>
                  </a:cubicBezTo>
                  <a:cubicBezTo>
                    <a:pt x="17" y="23"/>
                    <a:pt x="24" y="24"/>
                    <a:pt x="24" y="24"/>
                  </a:cubicBezTo>
                  <a:cubicBezTo>
                    <a:pt x="24" y="24"/>
                    <a:pt x="52" y="10"/>
                    <a:pt x="52" y="4"/>
                  </a:cubicBezTo>
                  <a:cubicBezTo>
                    <a:pt x="52" y="0"/>
                    <a:pt x="19" y="1"/>
                    <a:pt x="16" y="3"/>
                  </a:cubicBezTo>
                  <a:cubicBezTo>
                    <a:pt x="12" y="6"/>
                    <a:pt x="0" y="26"/>
                    <a:pt x="1" y="30"/>
                  </a:cubicBezTo>
                  <a:cubicBezTo>
                    <a:pt x="2" y="34"/>
                    <a:pt x="19" y="42"/>
                    <a:pt x="19" y="42"/>
                  </a:cubicBezTo>
                  <a:lnTo>
                    <a:pt x="31" y="43"/>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2" name="AutoShape 17"/>
          <p:cNvSpPr>
            <a:spLocks noChangeArrowheads="1"/>
          </p:cNvSpPr>
          <p:nvPr/>
        </p:nvSpPr>
        <p:spPr bwMode="auto">
          <a:xfrm>
            <a:off x="8354695" y="802640"/>
            <a:ext cx="3653155" cy="4869180"/>
          </a:xfrm>
          <a:prstGeom prst="roundRect">
            <a:avLst>
              <a:gd name="adj" fmla="val 4690"/>
            </a:avLst>
          </a:prstGeom>
          <a:noFill/>
          <a:ln w="12700">
            <a:solidFill>
              <a:srgbClr val="1F497D">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eaLnBrk="1" hangingPunct="1"/>
            <a:endParaRPr lang="zh-CN" altLang="en-US" sz="2400"/>
          </a:p>
        </p:txBody>
      </p:sp>
      <p:sp>
        <p:nvSpPr>
          <p:cNvPr id="3" name="AutoShape 18"/>
          <p:cNvSpPr>
            <a:spLocks noChangeArrowheads="1"/>
          </p:cNvSpPr>
          <p:nvPr/>
        </p:nvSpPr>
        <p:spPr bwMode="gray">
          <a:xfrm>
            <a:off x="9243060" y="524510"/>
            <a:ext cx="2063750" cy="492760"/>
          </a:xfrm>
          <a:prstGeom prst="roundRect">
            <a:avLst>
              <a:gd name="adj" fmla="val 50000"/>
            </a:avLst>
          </a:prstGeom>
          <a:solidFill>
            <a:srgbClr val="5A7F70"/>
          </a:solidFill>
          <a:ln w="9525">
            <a:noFill/>
            <a:round/>
          </a:ln>
          <a:effectLst/>
        </p:spPr>
        <p:txBody>
          <a:bodyPr wrap="none" anchor="ctr"/>
          <a:lstStyle/>
          <a:p>
            <a:pPr algn="ctr">
              <a:defRPr/>
            </a:pPr>
            <a:r>
              <a:rPr lang="en-US" altLang="zh-CN" sz="2400" b="1" dirty="0">
                <a:solidFill>
                  <a:sysClr val="window" lastClr="FFFFFF"/>
                </a:solidFill>
                <a:latin typeface="微软雅黑" panose="020B0503020204020204" charset="-122"/>
                <a:ea typeface="微软雅黑" panose="020B0503020204020204" charset="-122"/>
              </a:rPr>
              <a:t>“5C”</a:t>
            </a:r>
            <a:r>
              <a:rPr lang="zh-CN" altLang="en-US" sz="2400" b="1" dirty="0">
                <a:solidFill>
                  <a:sysClr val="window" lastClr="FFFFFF"/>
                </a:solidFill>
                <a:latin typeface="微软雅黑" panose="020B0503020204020204" charset="-122"/>
                <a:ea typeface="微软雅黑" panose="020B0503020204020204" charset="-122"/>
              </a:rPr>
              <a:t>点评</a:t>
            </a:r>
            <a:endParaRPr lang="zh-CN" altLang="en-US" sz="2400" b="1" dirty="0">
              <a:solidFill>
                <a:sysClr val="window" lastClr="FFFFFF"/>
              </a:solidFill>
              <a:latin typeface="微软雅黑" panose="020B0503020204020204" charset="-122"/>
              <a:ea typeface="微软雅黑" panose="020B0503020204020204" charset="-122"/>
            </a:endParaRPr>
          </a:p>
        </p:txBody>
      </p:sp>
      <p:sp>
        <p:nvSpPr>
          <p:cNvPr id="45" name="Text Box 10"/>
          <p:cNvSpPr txBox="1">
            <a:spLocks noChangeArrowheads="1"/>
          </p:cNvSpPr>
          <p:nvPr/>
        </p:nvSpPr>
        <p:spPr bwMode="auto">
          <a:xfrm>
            <a:off x="8392160" y="1097280"/>
            <a:ext cx="3578860" cy="4491990"/>
          </a:xfrm>
          <a:prstGeom prst="rect">
            <a:avLst/>
          </a:prstGeom>
          <a:noFill/>
          <a:ln w="9525">
            <a:noFill/>
            <a:miter lim="800000"/>
          </a:ln>
        </p:spPr>
        <p:txBody>
          <a:bodyPr wrap="square" lIns="45708" tIns="22854" rIns="45708" bIns="22854">
            <a:noAutofit/>
          </a:bodyPr>
          <a:lstStyle/>
          <a:p>
            <a:pPr lvl="0" algn="l">
              <a:lnSpc>
                <a:spcPct val="150000"/>
              </a:lnSpc>
              <a:defRPr/>
            </a:pPr>
            <a:r>
              <a:rPr lang="en-US" sz="1600" dirty="0">
                <a:solidFill>
                  <a:schemeClr val="accent1">
                    <a:lumMod val="50000"/>
                  </a:schemeClr>
                </a:solidFill>
                <a:latin typeface="微软雅黑" panose="020B0503020204020204" charset="-122"/>
                <a:ea typeface="微软雅黑" panose="020B0503020204020204" charset="-122"/>
              </a:rPr>
              <a:t>   </a:t>
            </a:r>
            <a:r>
              <a:rPr sz="1600" dirty="0">
                <a:solidFill>
                  <a:schemeClr val="accent1">
                    <a:lumMod val="50000"/>
                  </a:schemeClr>
                </a:solidFill>
                <a:latin typeface="微软雅黑" panose="020B0503020204020204" charset="-122"/>
                <a:ea typeface="微软雅黑" panose="020B0503020204020204" charset="-122"/>
              </a:rPr>
              <a:t>本篇习作内容完整、逻辑连贯，段落清晰，语气得体，一目了然</a:t>
            </a:r>
            <a:r>
              <a:rPr lang="zh-CN" sz="1600" dirty="0">
                <a:solidFill>
                  <a:schemeClr val="accent1">
                    <a:lumMod val="50000"/>
                  </a:schemeClr>
                </a:solidFill>
                <a:latin typeface="微软雅黑" panose="020B0503020204020204" charset="-122"/>
                <a:ea typeface="微软雅黑" panose="020B0503020204020204" charset="-122"/>
              </a:rPr>
              <a:t>。</a:t>
            </a:r>
            <a:r>
              <a:rPr lang="zh-CN" altLang="en-US" sz="1600" dirty="0">
                <a:solidFill>
                  <a:schemeClr val="accent1">
                    <a:lumMod val="50000"/>
                  </a:schemeClr>
                </a:solidFill>
                <a:latin typeface="微软雅黑" panose="020B0503020204020204" charset="-122"/>
                <a:ea typeface="微软雅黑" panose="020B0503020204020204" charset="-122"/>
              </a:rPr>
              <a:t>首段</a:t>
            </a:r>
            <a:r>
              <a:rPr lang="en-US" altLang="zh-CN" sz="1600" dirty="0">
                <a:solidFill>
                  <a:schemeClr val="accent1">
                    <a:lumMod val="50000"/>
                  </a:schemeClr>
                </a:solidFill>
                <a:latin typeface="微软雅黑" panose="020B0503020204020204" charset="-122"/>
                <a:ea typeface="微软雅黑" panose="020B0503020204020204" charset="-122"/>
              </a:rPr>
              <a:t>“on behalf of the Students’Union”</a:t>
            </a:r>
            <a:r>
              <a:rPr lang="zh-CN" altLang="en-US" sz="1600" dirty="0">
                <a:solidFill>
                  <a:schemeClr val="accent1">
                    <a:lumMod val="50000"/>
                  </a:schemeClr>
                </a:solidFill>
                <a:latin typeface="微软雅黑" panose="020B0503020204020204" charset="-122"/>
                <a:ea typeface="微软雅黑" panose="020B0503020204020204" charset="-122"/>
              </a:rPr>
              <a:t>开门见山，与落款</a:t>
            </a:r>
            <a:r>
              <a:rPr lang="en-US" altLang="zh-CN" sz="1600" dirty="0">
                <a:solidFill>
                  <a:schemeClr val="accent1">
                    <a:lumMod val="50000"/>
                  </a:schemeClr>
                </a:solidFill>
                <a:latin typeface="微软雅黑" panose="020B0503020204020204" charset="-122"/>
                <a:ea typeface="微软雅黑" panose="020B0503020204020204" charset="-122"/>
              </a:rPr>
              <a:t>“Li Hua”</a:t>
            </a:r>
            <a:r>
              <a:rPr lang="zh-CN" altLang="en-US" sz="1600" dirty="0">
                <a:solidFill>
                  <a:schemeClr val="accent1">
                    <a:lumMod val="50000"/>
                  </a:schemeClr>
                </a:solidFill>
                <a:latin typeface="微软雅黑" panose="020B0503020204020204" charset="-122"/>
                <a:ea typeface="微软雅黑" panose="020B0503020204020204" charset="-122"/>
              </a:rPr>
              <a:t>遥相呼应，浑然一体。</a:t>
            </a:r>
            <a:endParaRPr lang="zh-CN" altLang="en-US" sz="1600" dirty="0">
              <a:solidFill>
                <a:schemeClr val="accent1">
                  <a:lumMod val="50000"/>
                </a:schemeClr>
              </a:solidFill>
              <a:latin typeface="微软雅黑" panose="020B0503020204020204" charset="-122"/>
              <a:ea typeface="微软雅黑" panose="020B0503020204020204" charset="-122"/>
            </a:endParaRPr>
          </a:p>
          <a:p>
            <a:pPr lvl="0" algn="l">
              <a:lnSpc>
                <a:spcPct val="150000"/>
              </a:lnSpc>
              <a:defRPr/>
            </a:pPr>
            <a:r>
              <a:rPr lang="zh-CN" altLang="en-US" sz="1600" dirty="0">
                <a:solidFill>
                  <a:schemeClr val="accent1">
                    <a:lumMod val="50000"/>
                  </a:schemeClr>
                </a:solidFill>
                <a:latin typeface="微软雅黑" panose="020B0503020204020204" charset="-122"/>
                <a:ea typeface="微软雅黑" panose="020B0503020204020204" charset="-122"/>
              </a:rPr>
              <a:t> </a:t>
            </a:r>
            <a:r>
              <a:rPr lang="en-US" altLang="zh-CN" sz="1600" dirty="0">
                <a:solidFill>
                  <a:schemeClr val="accent1">
                    <a:lumMod val="50000"/>
                  </a:schemeClr>
                </a:solidFill>
                <a:latin typeface="微软雅黑" panose="020B0503020204020204" charset="-122"/>
                <a:ea typeface="微软雅黑" panose="020B0503020204020204" charset="-122"/>
              </a:rPr>
              <a:t>  捐赠活动的意义”cultivates personality and shows the great power of Chinese”</a:t>
            </a:r>
            <a:r>
              <a:rPr lang="zh-CN" altLang="en-US" sz="1600" dirty="0">
                <a:solidFill>
                  <a:schemeClr val="accent1">
                    <a:lumMod val="50000"/>
                  </a:schemeClr>
                </a:solidFill>
                <a:latin typeface="微软雅黑" panose="020B0503020204020204" charset="-122"/>
                <a:ea typeface="微软雅黑" panose="020B0503020204020204" charset="-122"/>
              </a:rPr>
              <a:t>体现了优秀的个人品质和家国情怀。</a:t>
            </a:r>
            <a:endParaRPr lang="en-US" altLang="zh-CN" sz="1600" dirty="0">
              <a:solidFill>
                <a:schemeClr val="accent1">
                  <a:lumMod val="50000"/>
                </a:schemeClr>
              </a:solidFill>
              <a:latin typeface="微软雅黑" panose="020B0503020204020204" charset="-122"/>
              <a:ea typeface="微软雅黑" panose="020B0503020204020204" charset="-122"/>
            </a:endParaRPr>
          </a:p>
          <a:p>
            <a:pPr lvl="0" algn="l">
              <a:lnSpc>
                <a:spcPct val="150000"/>
              </a:lnSpc>
              <a:defRPr/>
            </a:pPr>
            <a:r>
              <a:rPr lang="en-US" altLang="zh-CN" sz="1600" dirty="0">
                <a:solidFill>
                  <a:schemeClr val="accent1">
                    <a:lumMod val="50000"/>
                  </a:schemeClr>
                </a:solidFill>
                <a:latin typeface="微软雅黑" panose="020B0503020204020204" charset="-122"/>
                <a:ea typeface="微软雅黑" panose="020B0503020204020204" charset="-122"/>
              </a:rPr>
              <a:t>    应用了较多的复杂结构或较高级词汇词组，作者表现出较强的语言运用能力，完全达到了预期的交际目的。</a:t>
            </a:r>
            <a:endParaRPr lang="en-US" altLang="zh-CN" sz="1600" dirty="0">
              <a:solidFill>
                <a:schemeClr val="accent1">
                  <a:lumMod val="50000"/>
                </a:schemeClr>
              </a:solidFill>
              <a:latin typeface="微软雅黑" panose="020B0503020204020204" charset="-122"/>
              <a:ea typeface="微软雅黑" panose="020B0503020204020204" charset="-122"/>
            </a:endParaRPr>
          </a:p>
          <a:p>
            <a:pPr lvl="0" algn="l">
              <a:lnSpc>
                <a:spcPct val="150000"/>
              </a:lnSpc>
              <a:defRPr/>
            </a:pPr>
            <a:r>
              <a:rPr lang="zh-CN" altLang="en-US" sz="1600" dirty="0">
                <a:solidFill>
                  <a:schemeClr val="accent1">
                    <a:lumMod val="50000"/>
                  </a:schemeClr>
                </a:solidFill>
                <a:latin typeface="微软雅黑" panose="020B0503020204020204" charset="-122"/>
                <a:ea typeface="微软雅黑" panose="020B0503020204020204" charset="-122"/>
              </a:rPr>
              <a:t> </a:t>
            </a:r>
            <a:r>
              <a:rPr lang="en-US" altLang="zh-CN" sz="1600" dirty="0">
                <a:solidFill>
                  <a:schemeClr val="accent1">
                    <a:lumMod val="50000"/>
                  </a:schemeClr>
                </a:solidFill>
                <a:latin typeface="微软雅黑" panose="020B0503020204020204" charset="-122"/>
                <a:ea typeface="微软雅黑" panose="020B0503020204020204" charset="-122"/>
              </a:rPr>
              <a:t>  </a:t>
            </a:r>
            <a:endParaRPr lang="zh-CN" altLang="en-US" sz="1600" dirty="0">
              <a:solidFill>
                <a:schemeClr val="accent1">
                  <a:lumMod val="50000"/>
                </a:schemeClr>
              </a:solidFill>
              <a:latin typeface="微软雅黑" panose="020B0503020204020204" charset="-122"/>
              <a:ea typeface="微软雅黑" panose="020B0503020204020204" charset="-122"/>
            </a:endParaRPr>
          </a:p>
          <a:p>
            <a:pPr lvl="0" algn="l">
              <a:lnSpc>
                <a:spcPct val="150000"/>
              </a:lnSpc>
              <a:defRPr/>
            </a:pPr>
            <a:r>
              <a:rPr lang="en-US" altLang="zh-CN" sz="1600" dirty="0">
                <a:solidFill>
                  <a:schemeClr val="accent1">
                    <a:lumMod val="50000"/>
                  </a:schemeClr>
                </a:solidFill>
                <a:latin typeface="微软雅黑" panose="020B0503020204020204" charset="-122"/>
                <a:ea typeface="微软雅黑" panose="020B0503020204020204" charset="-122"/>
              </a:rPr>
              <a:t>   </a:t>
            </a:r>
            <a:endParaRPr lang="en-US" altLang="zh-CN" sz="1600" dirty="0">
              <a:solidFill>
                <a:schemeClr val="accent1">
                  <a:lumMod val="50000"/>
                </a:schemeClr>
              </a:solidFill>
              <a:latin typeface="微软雅黑" panose="020B0503020204020204" charset="-122"/>
              <a:ea typeface="微软雅黑" panose="020B0503020204020204" charset="-122"/>
            </a:endParaRPr>
          </a:p>
        </p:txBody>
      </p:sp>
      <p:pic>
        <p:nvPicPr>
          <p:cNvPr id="46" name="图片 45" descr="13_陈峋伊_95237677"/>
          <p:cNvPicPr>
            <a:picLocks noChangeAspect="1"/>
          </p:cNvPicPr>
          <p:nvPr/>
        </p:nvPicPr>
        <p:blipFill>
          <a:blip r:embed="rId1"/>
          <a:stretch>
            <a:fillRect/>
          </a:stretch>
        </p:blipFill>
        <p:spPr>
          <a:xfrm>
            <a:off x="165735" y="1085215"/>
            <a:ext cx="8027670" cy="5361940"/>
          </a:xfrm>
          <a:prstGeom prst="rect">
            <a:avLst/>
          </a:prstGeom>
        </p:spPr>
      </p:pic>
      <p:sp>
        <p:nvSpPr>
          <p:cNvPr id="47" name="圆角矩形 46"/>
          <p:cNvSpPr/>
          <p:nvPr/>
        </p:nvSpPr>
        <p:spPr>
          <a:xfrm>
            <a:off x="433070" y="2051685"/>
            <a:ext cx="3660775" cy="330200"/>
          </a:xfrm>
          <a:prstGeom prst="round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圆角矩形 43"/>
          <p:cNvSpPr/>
          <p:nvPr/>
        </p:nvSpPr>
        <p:spPr>
          <a:xfrm>
            <a:off x="6904990" y="6081395"/>
            <a:ext cx="1288415" cy="330200"/>
          </a:xfrm>
          <a:prstGeom prst="round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圆角矩形 47"/>
          <p:cNvSpPr/>
          <p:nvPr/>
        </p:nvSpPr>
        <p:spPr>
          <a:xfrm>
            <a:off x="4319905" y="2051685"/>
            <a:ext cx="1809750" cy="330200"/>
          </a:xfrm>
          <a:prstGeom prst="roundRect">
            <a:avLst/>
          </a:prstGeom>
          <a:solidFill>
            <a:schemeClr val="accent3">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圆角矩形 48"/>
          <p:cNvSpPr/>
          <p:nvPr/>
        </p:nvSpPr>
        <p:spPr>
          <a:xfrm>
            <a:off x="4657725" y="2524125"/>
            <a:ext cx="2074545" cy="330200"/>
          </a:xfrm>
          <a:prstGeom prst="roundRect">
            <a:avLst/>
          </a:prstGeom>
          <a:solidFill>
            <a:schemeClr val="accent3">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圆角矩形 49"/>
          <p:cNvSpPr/>
          <p:nvPr/>
        </p:nvSpPr>
        <p:spPr>
          <a:xfrm>
            <a:off x="1108075" y="5588635"/>
            <a:ext cx="2074545" cy="330200"/>
          </a:xfrm>
          <a:prstGeom prst="roundRect">
            <a:avLst/>
          </a:prstGeom>
          <a:solidFill>
            <a:schemeClr val="accent3">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圆角矩形 50"/>
          <p:cNvSpPr/>
          <p:nvPr/>
        </p:nvSpPr>
        <p:spPr>
          <a:xfrm>
            <a:off x="4436110" y="2929255"/>
            <a:ext cx="756285" cy="330200"/>
          </a:xfrm>
          <a:prstGeom prst="roundRect">
            <a:avLst/>
          </a:prstGeom>
          <a:solidFill>
            <a:schemeClr val="accent3">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2" name="圆角矩形 51"/>
          <p:cNvSpPr/>
          <p:nvPr/>
        </p:nvSpPr>
        <p:spPr>
          <a:xfrm>
            <a:off x="6304280" y="2929255"/>
            <a:ext cx="1076960" cy="330200"/>
          </a:xfrm>
          <a:prstGeom prst="roundRect">
            <a:avLst/>
          </a:prstGeom>
          <a:solidFill>
            <a:schemeClr val="accent3">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圆角矩形 52"/>
          <p:cNvSpPr/>
          <p:nvPr/>
        </p:nvSpPr>
        <p:spPr>
          <a:xfrm>
            <a:off x="2245360" y="3411855"/>
            <a:ext cx="737235" cy="330200"/>
          </a:xfrm>
          <a:prstGeom prst="roundRect">
            <a:avLst/>
          </a:prstGeom>
          <a:solidFill>
            <a:schemeClr val="accent3">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圆角矩形 53"/>
          <p:cNvSpPr/>
          <p:nvPr/>
        </p:nvSpPr>
        <p:spPr>
          <a:xfrm>
            <a:off x="4436110" y="3411855"/>
            <a:ext cx="756285" cy="330200"/>
          </a:xfrm>
          <a:prstGeom prst="roundRect">
            <a:avLst/>
          </a:prstGeom>
          <a:solidFill>
            <a:schemeClr val="accent3">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圆角矩形 54"/>
          <p:cNvSpPr/>
          <p:nvPr/>
        </p:nvSpPr>
        <p:spPr>
          <a:xfrm>
            <a:off x="142240" y="4263390"/>
            <a:ext cx="7706995" cy="851535"/>
          </a:xfrm>
          <a:prstGeom prst="round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6" name="圆角矩形 55"/>
          <p:cNvSpPr/>
          <p:nvPr/>
        </p:nvSpPr>
        <p:spPr>
          <a:xfrm>
            <a:off x="205105" y="6021705"/>
            <a:ext cx="2039620" cy="330200"/>
          </a:xfrm>
          <a:prstGeom prst="roundRect">
            <a:avLst/>
          </a:prstGeom>
          <a:solidFill>
            <a:schemeClr val="accent3">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down)">
                                      <p:cBhvr>
                                        <p:cTn id="16" dur="500"/>
                                        <p:tgtEl>
                                          <p:spTgt spid="45"/>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500" fill="hold"/>
                                        <p:tgtEl>
                                          <p:spTgt spid="48"/>
                                        </p:tgtEl>
                                        <p:attrNameLst>
                                          <p:attrName>ppt_x</p:attrName>
                                        </p:attrNameLst>
                                      </p:cBhvr>
                                      <p:tavLst>
                                        <p:tav tm="0">
                                          <p:val>
                                            <p:strVal val="#ppt_x"/>
                                          </p:val>
                                        </p:tav>
                                        <p:tav tm="100000">
                                          <p:val>
                                            <p:strVal val="#ppt_x"/>
                                          </p:val>
                                        </p:tav>
                                      </p:tavLst>
                                    </p:anim>
                                    <p:anim calcmode="lin" valueType="num">
                                      <p:cBhvr additive="base">
                                        <p:cTn id="30" dur="500" fill="hold"/>
                                        <p:tgtEl>
                                          <p:spTgt spid="4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ppt_x"/>
                                          </p:val>
                                        </p:tav>
                                        <p:tav tm="100000">
                                          <p:val>
                                            <p:strVal val="#ppt_x"/>
                                          </p:val>
                                        </p:tav>
                                      </p:tavLst>
                                    </p:anim>
                                    <p:anim calcmode="lin" valueType="num">
                                      <p:cBhvr additive="base">
                                        <p:cTn id="38" dur="500" fill="hold"/>
                                        <p:tgtEl>
                                          <p:spTgt spid="5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additive="base">
                                        <p:cTn id="41" dur="500" fill="hold"/>
                                        <p:tgtEl>
                                          <p:spTgt spid="51"/>
                                        </p:tgtEl>
                                        <p:attrNameLst>
                                          <p:attrName>ppt_x</p:attrName>
                                        </p:attrNameLst>
                                      </p:cBhvr>
                                      <p:tavLst>
                                        <p:tav tm="0">
                                          <p:val>
                                            <p:strVal val="#ppt_x"/>
                                          </p:val>
                                        </p:tav>
                                        <p:tav tm="100000">
                                          <p:val>
                                            <p:strVal val="#ppt_x"/>
                                          </p:val>
                                        </p:tav>
                                      </p:tavLst>
                                    </p:anim>
                                    <p:anim calcmode="lin" valueType="num">
                                      <p:cBhvr additive="base">
                                        <p:cTn id="42" dur="500" fill="hold"/>
                                        <p:tgtEl>
                                          <p:spTgt spid="5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additive="base">
                                        <p:cTn id="45" dur="500" fill="hold"/>
                                        <p:tgtEl>
                                          <p:spTgt spid="52"/>
                                        </p:tgtEl>
                                        <p:attrNameLst>
                                          <p:attrName>ppt_x</p:attrName>
                                        </p:attrNameLst>
                                      </p:cBhvr>
                                      <p:tavLst>
                                        <p:tav tm="0">
                                          <p:val>
                                            <p:strVal val="#ppt_x"/>
                                          </p:val>
                                        </p:tav>
                                        <p:tav tm="100000">
                                          <p:val>
                                            <p:strVal val="#ppt_x"/>
                                          </p:val>
                                        </p:tav>
                                      </p:tavLst>
                                    </p:anim>
                                    <p:anim calcmode="lin" valueType="num">
                                      <p:cBhvr additive="base">
                                        <p:cTn id="46" dur="500" fill="hold"/>
                                        <p:tgtEl>
                                          <p:spTgt spid="5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additive="base">
                                        <p:cTn id="49" dur="500" fill="hold"/>
                                        <p:tgtEl>
                                          <p:spTgt spid="53"/>
                                        </p:tgtEl>
                                        <p:attrNameLst>
                                          <p:attrName>ppt_x</p:attrName>
                                        </p:attrNameLst>
                                      </p:cBhvr>
                                      <p:tavLst>
                                        <p:tav tm="0">
                                          <p:val>
                                            <p:strVal val="#ppt_x"/>
                                          </p:val>
                                        </p:tav>
                                        <p:tav tm="100000">
                                          <p:val>
                                            <p:strVal val="#ppt_x"/>
                                          </p:val>
                                        </p:tav>
                                      </p:tavLst>
                                    </p:anim>
                                    <p:anim calcmode="lin" valueType="num">
                                      <p:cBhvr additive="base">
                                        <p:cTn id="50" dur="500" fill="hold"/>
                                        <p:tgtEl>
                                          <p:spTgt spid="5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additive="base">
                                        <p:cTn id="53" dur="500" fill="hold"/>
                                        <p:tgtEl>
                                          <p:spTgt spid="54"/>
                                        </p:tgtEl>
                                        <p:attrNameLst>
                                          <p:attrName>ppt_x</p:attrName>
                                        </p:attrNameLst>
                                      </p:cBhvr>
                                      <p:tavLst>
                                        <p:tav tm="0">
                                          <p:val>
                                            <p:strVal val="#ppt_x"/>
                                          </p:val>
                                        </p:tav>
                                        <p:tav tm="100000">
                                          <p:val>
                                            <p:strVal val="#ppt_x"/>
                                          </p:val>
                                        </p:tav>
                                      </p:tavLst>
                                    </p:anim>
                                    <p:anim calcmode="lin" valueType="num">
                                      <p:cBhvr additive="base">
                                        <p:cTn id="54" dur="500" fill="hold"/>
                                        <p:tgtEl>
                                          <p:spTgt spid="5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500" fill="hold"/>
                                        <p:tgtEl>
                                          <p:spTgt spid="56"/>
                                        </p:tgtEl>
                                        <p:attrNameLst>
                                          <p:attrName>ppt_x</p:attrName>
                                        </p:attrNameLst>
                                      </p:cBhvr>
                                      <p:tavLst>
                                        <p:tav tm="0">
                                          <p:val>
                                            <p:strVal val="#ppt_x"/>
                                          </p:val>
                                        </p:tav>
                                        <p:tav tm="100000">
                                          <p:val>
                                            <p:strVal val="#ppt_x"/>
                                          </p:val>
                                        </p:tav>
                                      </p:tavLst>
                                    </p:anim>
                                    <p:anim calcmode="lin" valueType="num">
                                      <p:cBhvr additive="base">
                                        <p:cTn id="5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ppt_x"/>
                                          </p:val>
                                        </p:tav>
                                        <p:tav tm="100000">
                                          <p:val>
                                            <p:strVal val="#ppt_x"/>
                                          </p:val>
                                        </p:tav>
                                      </p:tavLst>
                                    </p:anim>
                                    <p:anim calcmode="lin" valueType="num">
                                      <p:cBhvr additive="base">
                                        <p:cTn id="6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5" grpId="0"/>
      <p:bldP spid="47" grpId="0" bldLvl="0" animBg="1"/>
      <p:bldP spid="47" grpId="1" animBg="1"/>
      <p:bldP spid="44" grpId="0" bldLvl="0" animBg="1"/>
      <p:bldP spid="44" grpId="1" animBg="1"/>
      <p:bldP spid="48" grpId="0" bldLvl="0" animBg="1"/>
      <p:bldP spid="48" grpId="1" animBg="1"/>
      <p:bldP spid="49" grpId="0" bldLvl="0" animBg="1"/>
      <p:bldP spid="49" grpId="1" animBg="1"/>
      <p:bldP spid="50" grpId="0" bldLvl="0" animBg="1"/>
      <p:bldP spid="50" grpId="1" animBg="1"/>
      <p:bldP spid="51" grpId="0" bldLvl="0" animBg="1"/>
      <p:bldP spid="51" grpId="1" animBg="1"/>
      <p:bldP spid="52" grpId="0" bldLvl="0" animBg="1"/>
      <p:bldP spid="52" grpId="1" animBg="1"/>
      <p:bldP spid="53" grpId="0" bldLvl="0" animBg="1"/>
      <p:bldP spid="53" grpId="1" animBg="1"/>
      <p:bldP spid="54" grpId="0" bldLvl="0" animBg="1"/>
      <p:bldP spid="54" grpId="1" animBg="1"/>
      <p:bldP spid="55" grpId="0" bldLvl="0" animBg="1"/>
      <p:bldP spid="55" grpId="1" animBg="1"/>
      <p:bldP spid="56" grpId="0" bldLvl="0" animBg="1"/>
      <p:bldP spid="5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
          <p:cNvGrpSpPr>
            <a:grpSpLocks noChangeAspect="1"/>
          </p:cNvGrpSpPr>
          <p:nvPr/>
        </p:nvGrpSpPr>
        <p:grpSpPr>
          <a:xfrm>
            <a:off x="10619986" y="5473771"/>
            <a:ext cx="1387863" cy="1224844"/>
            <a:chOff x="3835400" y="1025525"/>
            <a:chExt cx="5000626" cy="4413250"/>
          </a:xfrm>
        </p:grpSpPr>
        <p:sp>
          <p:nvSpPr>
            <p:cNvPr id="6" name="任意多边形 4"/>
            <p:cNvSpPr/>
            <p:nvPr/>
          </p:nvSpPr>
          <p:spPr bwMode="auto">
            <a:xfrm>
              <a:off x="4878388" y="1025525"/>
              <a:ext cx="3957638" cy="2763838"/>
            </a:xfrm>
            <a:custGeom>
              <a:avLst/>
              <a:gdLst>
                <a:gd name="T0" fmla="*/ 11 w 2947"/>
                <a:gd name="T1" fmla="*/ 1244 h 2058"/>
                <a:gd name="T2" fmla="*/ 1208 w 2947"/>
                <a:gd name="T3" fmla="*/ 2058 h 2058"/>
                <a:gd name="T4" fmla="*/ 2439 w 2947"/>
                <a:gd name="T5" fmla="*/ 1244 h 2058"/>
                <a:gd name="T6" fmla="*/ 1225 w 2947"/>
                <a:gd name="T7" fmla="*/ 514 h 2058"/>
                <a:gd name="T8" fmla="*/ 11 w 2947"/>
                <a:gd name="T9" fmla="*/ 1244 h 2058"/>
              </a:gdLst>
              <a:ahLst/>
              <a:cxnLst>
                <a:cxn ang="0">
                  <a:pos x="T0" y="T1"/>
                </a:cxn>
                <a:cxn ang="0">
                  <a:pos x="T2" y="T3"/>
                </a:cxn>
                <a:cxn ang="0">
                  <a:pos x="T4" y="T5"/>
                </a:cxn>
                <a:cxn ang="0">
                  <a:pos x="T6" y="T7"/>
                </a:cxn>
                <a:cxn ang="0">
                  <a:pos x="T8" y="T9"/>
                </a:cxn>
              </a:cxnLst>
              <a:rect l="0" t="0" r="r" b="b"/>
              <a:pathLst>
                <a:path w="2947" h="2058">
                  <a:moveTo>
                    <a:pt x="11" y="1244"/>
                  </a:moveTo>
                  <a:cubicBezTo>
                    <a:pt x="0" y="1647"/>
                    <a:pt x="538" y="2058"/>
                    <a:pt x="1208" y="2058"/>
                  </a:cubicBezTo>
                  <a:cubicBezTo>
                    <a:pt x="1879" y="2058"/>
                    <a:pt x="2947" y="1263"/>
                    <a:pt x="2439" y="1244"/>
                  </a:cubicBezTo>
                  <a:cubicBezTo>
                    <a:pt x="1462" y="1205"/>
                    <a:pt x="1127" y="800"/>
                    <a:pt x="1225" y="514"/>
                  </a:cubicBezTo>
                  <a:cubicBezTo>
                    <a:pt x="1401" y="0"/>
                    <a:pt x="32" y="450"/>
                    <a:pt x="11" y="1244"/>
                  </a:cubicBez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 name="任意多边形 5"/>
            <p:cNvSpPr/>
            <p:nvPr/>
          </p:nvSpPr>
          <p:spPr bwMode="auto">
            <a:xfrm>
              <a:off x="6064250" y="2247900"/>
              <a:ext cx="26988" cy="25400"/>
            </a:xfrm>
            <a:custGeom>
              <a:avLst/>
              <a:gdLst>
                <a:gd name="T0" fmla="*/ 17 w 17"/>
                <a:gd name="T1" fmla="*/ 11 h 16"/>
                <a:gd name="T2" fmla="*/ 10 w 17"/>
                <a:gd name="T3" fmla="*/ 7 h 16"/>
                <a:gd name="T4" fmla="*/ 14 w 17"/>
                <a:gd name="T5" fmla="*/ 0 h 16"/>
                <a:gd name="T6" fmla="*/ 13 w 17"/>
                <a:gd name="T7" fmla="*/ 0 h 16"/>
                <a:gd name="T8" fmla="*/ 9 w 17"/>
                <a:gd name="T9" fmla="*/ 6 h 16"/>
                <a:gd name="T10" fmla="*/ 1 w 17"/>
                <a:gd name="T11" fmla="*/ 2 h 16"/>
                <a:gd name="T12" fmla="*/ 0 w 17"/>
                <a:gd name="T13" fmla="*/ 4 h 16"/>
                <a:gd name="T14" fmla="*/ 7 w 17"/>
                <a:gd name="T15" fmla="*/ 8 h 16"/>
                <a:gd name="T16" fmla="*/ 3 w 17"/>
                <a:gd name="T17" fmla="*/ 15 h 16"/>
                <a:gd name="T18" fmla="*/ 4 w 17"/>
                <a:gd name="T19" fmla="*/ 16 h 16"/>
                <a:gd name="T20" fmla="*/ 9 w 17"/>
                <a:gd name="T21" fmla="*/ 9 h 16"/>
                <a:gd name="T22" fmla="*/ 16 w 17"/>
                <a:gd name="T23" fmla="*/ 14 h 16"/>
                <a:gd name="T24" fmla="*/ 17 w 17"/>
                <a:gd name="T25"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17" y="11"/>
                  </a:moveTo>
                  <a:lnTo>
                    <a:pt x="10" y="7"/>
                  </a:lnTo>
                  <a:lnTo>
                    <a:pt x="14" y="0"/>
                  </a:lnTo>
                  <a:lnTo>
                    <a:pt x="13" y="0"/>
                  </a:lnTo>
                  <a:lnTo>
                    <a:pt x="9" y="6"/>
                  </a:lnTo>
                  <a:lnTo>
                    <a:pt x="1" y="2"/>
                  </a:lnTo>
                  <a:lnTo>
                    <a:pt x="0" y="4"/>
                  </a:lnTo>
                  <a:lnTo>
                    <a:pt x="7" y="8"/>
                  </a:lnTo>
                  <a:lnTo>
                    <a:pt x="3" y="15"/>
                  </a:lnTo>
                  <a:lnTo>
                    <a:pt x="4" y="16"/>
                  </a:lnTo>
                  <a:lnTo>
                    <a:pt x="9" y="9"/>
                  </a:lnTo>
                  <a:lnTo>
                    <a:pt x="16" y="14"/>
                  </a:lnTo>
                  <a:lnTo>
                    <a:pt x="17" y="11"/>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 name="任意多边形 6"/>
            <p:cNvSpPr/>
            <p:nvPr/>
          </p:nvSpPr>
          <p:spPr bwMode="auto">
            <a:xfrm>
              <a:off x="6881813" y="3041650"/>
              <a:ext cx="25400" cy="26988"/>
            </a:xfrm>
            <a:custGeom>
              <a:avLst/>
              <a:gdLst>
                <a:gd name="T0" fmla="*/ 16 w 16"/>
                <a:gd name="T1" fmla="*/ 12 h 17"/>
                <a:gd name="T2" fmla="*/ 10 w 16"/>
                <a:gd name="T3" fmla="*/ 8 h 17"/>
                <a:gd name="T4" fmla="*/ 14 w 16"/>
                <a:gd name="T5" fmla="*/ 1 h 17"/>
                <a:gd name="T6" fmla="*/ 12 w 16"/>
                <a:gd name="T7" fmla="*/ 0 h 17"/>
                <a:gd name="T8" fmla="*/ 8 w 16"/>
                <a:gd name="T9" fmla="*/ 7 h 17"/>
                <a:gd name="T10" fmla="*/ 0 w 16"/>
                <a:gd name="T11" fmla="*/ 3 h 17"/>
                <a:gd name="T12" fmla="*/ 0 w 16"/>
                <a:gd name="T13" fmla="*/ 5 h 17"/>
                <a:gd name="T14" fmla="*/ 6 w 16"/>
                <a:gd name="T15" fmla="*/ 9 h 17"/>
                <a:gd name="T16" fmla="*/ 2 w 16"/>
                <a:gd name="T17" fmla="*/ 16 h 17"/>
                <a:gd name="T18" fmla="*/ 4 w 16"/>
                <a:gd name="T19" fmla="*/ 17 h 17"/>
                <a:gd name="T20" fmla="*/ 8 w 16"/>
                <a:gd name="T21" fmla="*/ 10 h 17"/>
                <a:gd name="T22" fmla="*/ 16 w 16"/>
                <a:gd name="T23" fmla="*/ 15 h 17"/>
                <a:gd name="T24" fmla="*/ 16 w 16"/>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7">
                  <a:moveTo>
                    <a:pt x="16" y="12"/>
                  </a:moveTo>
                  <a:lnTo>
                    <a:pt x="10" y="8"/>
                  </a:lnTo>
                  <a:lnTo>
                    <a:pt x="14" y="1"/>
                  </a:lnTo>
                  <a:lnTo>
                    <a:pt x="12" y="0"/>
                  </a:lnTo>
                  <a:lnTo>
                    <a:pt x="8" y="7"/>
                  </a:lnTo>
                  <a:lnTo>
                    <a:pt x="0" y="3"/>
                  </a:lnTo>
                  <a:lnTo>
                    <a:pt x="0" y="5"/>
                  </a:lnTo>
                  <a:lnTo>
                    <a:pt x="6" y="9"/>
                  </a:lnTo>
                  <a:lnTo>
                    <a:pt x="2" y="16"/>
                  </a:lnTo>
                  <a:lnTo>
                    <a:pt x="4" y="17"/>
                  </a:lnTo>
                  <a:lnTo>
                    <a:pt x="8" y="10"/>
                  </a:lnTo>
                  <a:lnTo>
                    <a:pt x="16" y="15"/>
                  </a:lnTo>
                  <a:lnTo>
                    <a:pt x="16"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 name="任意多边形 7"/>
            <p:cNvSpPr/>
            <p:nvPr/>
          </p:nvSpPr>
          <p:spPr bwMode="auto">
            <a:xfrm>
              <a:off x="5559425" y="2944813"/>
              <a:ext cx="26988" cy="26988"/>
            </a:xfrm>
            <a:custGeom>
              <a:avLst/>
              <a:gdLst>
                <a:gd name="T0" fmla="*/ 17 w 17"/>
                <a:gd name="T1" fmla="*/ 12 h 17"/>
                <a:gd name="T2" fmla="*/ 10 w 17"/>
                <a:gd name="T3" fmla="*/ 8 h 17"/>
                <a:gd name="T4" fmla="*/ 14 w 17"/>
                <a:gd name="T5" fmla="*/ 1 h 17"/>
                <a:gd name="T6" fmla="*/ 13 w 17"/>
                <a:gd name="T7" fmla="*/ 0 h 17"/>
                <a:gd name="T8" fmla="*/ 8 w 17"/>
                <a:gd name="T9" fmla="*/ 7 h 17"/>
                <a:gd name="T10" fmla="*/ 1 w 17"/>
                <a:gd name="T11" fmla="*/ 3 h 17"/>
                <a:gd name="T12" fmla="*/ 0 w 17"/>
                <a:gd name="T13" fmla="*/ 5 h 17"/>
                <a:gd name="T14" fmla="*/ 7 w 17"/>
                <a:gd name="T15" fmla="*/ 9 h 17"/>
                <a:gd name="T16" fmla="*/ 3 w 17"/>
                <a:gd name="T17" fmla="*/ 16 h 17"/>
                <a:gd name="T18" fmla="*/ 4 w 17"/>
                <a:gd name="T19" fmla="*/ 17 h 17"/>
                <a:gd name="T20" fmla="*/ 8 w 17"/>
                <a:gd name="T21" fmla="*/ 10 h 17"/>
                <a:gd name="T22" fmla="*/ 16 w 17"/>
                <a:gd name="T23" fmla="*/ 15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8"/>
                  </a:lnTo>
                  <a:lnTo>
                    <a:pt x="14" y="1"/>
                  </a:lnTo>
                  <a:lnTo>
                    <a:pt x="13" y="0"/>
                  </a:lnTo>
                  <a:lnTo>
                    <a:pt x="8" y="7"/>
                  </a:lnTo>
                  <a:lnTo>
                    <a:pt x="1" y="3"/>
                  </a:lnTo>
                  <a:lnTo>
                    <a:pt x="0" y="5"/>
                  </a:lnTo>
                  <a:lnTo>
                    <a:pt x="7" y="9"/>
                  </a:lnTo>
                  <a:lnTo>
                    <a:pt x="3" y="16"/>
                  </a:lnTo>
                  <a:lnTo>
                    <a:pt x="4" y="17"/>
                  </a:lnTo>
                  <a:lnTo>
                    <a:pt x="8" y="10"/>
                  </a:lnTo>
                  <a:lnTo>
                    <a:pt x="16" y="15"/>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 name="任意多边形 8"/>
            <p:cNvSpPr/>
            <p:nvPr/>
          </p:nvSpPr>
          <p:spPr bwMode="auto">
            <a:xfrm>
              <a:off x="6548438" y="3460750"/>
              <a:ext cx="26988" cy="26988"/>
            </a:xfrm>
            <a:custGeom>
              <a:avLst/>
              <a:gdLst>
                <a:gd name="T0" fmla="*/ 17 w 17"/>
                <a:gd name="T1" fmla="*/ 12 h 17"/>
                <a:gd name="T2" fmla="*/ 10 w 17"/>
                <a:gd name="T3" fmla="*/ 8 h 17"/>
                <a:gd name="T4" fmla="*/ 14 w 17"/>
                <a:gd name="T5" fmla="*/ 1 h 17"/>
                <a:gd name="T6" fmla="*/ 12 w 17"/>
                <a:gd name="T7" fmla="*/ 0 h 17"/>
                <a:gd name="T8" fmla="*/ 8 w 17"/>
                <a:gd name="T9" fmla="*/ 7 h 17"/>
                <a:gd name="T10" fmla="*/ 1 w 17"/>
                <a:gd name="T11" fmla="*/ 3 h 17"/>
                <a:gd name="T12" fmla="*/ 0 w 17"/>
                <a:gd name="T13" fmla="*/ 5 h 17"/>
                <a:gd name="T14" fmla="*/ 6 w 17"/>
                <a:gd name="T15" fmla="*/ 9 h 17"/>
                <a:gd name="T16" fmla="*/ 2 w 17"/>
                <a:gd name="T17" fmla="*/ 16 h 17"/>
                <a:gd name="T18" fmla="*/ 4 w 17"/>
                <a:gd name="T19" fmla="*/ 17 h 17"/>
                <a:gd name="T20" fmla="*/ 8 w 17"/>
                <a:gd name="T21" fmla="*/ 10 h 17"/>
                <a:gd name="T22" fmla="*/ 16 w 17"/>
                <a:gd name="T23" fmla="*/ 15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8"/>
                  </a:lnTo>
                  <a:lnTo>
                    <a:pt x="14" y="1"/>
                  </a:lnTo>
                  <a:lnTo>
                    <a:pt x="12" y="0"/>
                  </a:lnTo>
                  <a:lnTo>
                    <a:pt x="8" y="7"/>
                  </a:lnTo>
                  <a:lnTo>
                    <a:pt x="1" y="3"/>
                  </a:lnTo>
                  <a:lnTo>
                    <a:pt x="0" y="5"/>
                  </a:lnTo>
                  <a:lnTo>
                    <a:pt x="6" y="9"/>
                  </a:lnTo>
                  <a:lnTo>
                    <a:pt x="2" y="16"/>
                  </a:lnTo>
                  <a:lnTo>
                    <a:pt x="4" y="17"/>
                  </a:lnTo>
                  <a:lnTo>
                    <a:pt x="8" y="10"/>
                  </a:lnTo>
                  <a:lnTo>
                    <a:pt x="16" y="15"/>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 name="任意多边形 9"/>
            <p:cNvSpPr/>
            <p:nvPr/>
          </p:nvSpPr>
          <p:spPr bwMode="auto">
            <a:xfrm>
              <a:off x="5629275" y="3262313"/>
              <a:ext cx="26988" cy="26988"/>
            </a:xfrm>
            <a:custGeom>
              <a:avLst/>
              <a:gdLst>
                <a:gd name="T0" fmla="*/ 17 w 17"/>
                <a:gd name="T1" fmla="*/ 12 h 17"/>
                <a:gd name="T2" fmla="*/ 10 w 17"/>
                <a:gd name="T3" fmla="*/ 8 h 17"/>
                <a:gd name="T4" fmla="*/ 14 w 17"/>
                <a:gd name="T5" fmla="*/ 1 h 17"/>
                <a:gd name="T6" fmla="*/ 13 w 17"/>
                <a:gd name="T7" fmla="*/ 0 h 17"/>
                <a:gd name="T8" fmla="*/ 8 w 17"/>
                <a:gd name="T9" fmla="*/ 7 h 17"/>
                <a:gd name="T10" fmla="*/ 1 w 17"/>
                <a:gd name="T11" fmla="*/ 3 h 17"/>
                <a:gd name="T12" fmla="*/ 0 w 17"/>
                <a:gd name="T13" fmla="*/ 4 h 17"/>
                <a:gd name="T14" fmla="*/ 7 w 17"/>
                <a:gd name="T15" fmla="*/ 9 h 17"/>
                <a:gd name="T16" fmla="*/ 3 w 17"/>
                <a:gd name="T17" fmla="*/ 15 h 17"/>
                <a:gd name="T18" fmla="*/ 4 w 17"/>
                <a:gd name="T19" fmla="*/ 17 h 17"/>
                <a:gd name="T20" fmla="*/ 8 w 17"/>
                <a:gd name="T21" fmla="*/ 9 h 17"/>
                <a:gd name="T22" fmla="*/ 16 w 17"/>
                <a:gd name="T23" fmla="*/ 15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8"/>
                  </a:lnTo>
                  <a:lnTo>
                    <a:pt x="14" y="1"/>
                  </a:lnTo>
                  <a:lnTo>
                    <a:pt x="13" y="0"/>
                  </a:lnTo>
                  <a:lnTo>
                    <a:pt x="8" y="7"/>
                  </a:lnTo>
                  <a:lnTo>
                    <a:pt x="1" y="3"/>
                  </a:lnTo>
                  <a:lnTo>
                    <a:pt x="0" y="4"/>
                  </a:lnTo>
                  <a:lnTo>
                    <a:pt x="7" y="9"/>
                  </a:lnTo>
                  <a:lnTo>
                    <a:pt x="3" y="15"/>
                  </a:lnTo>
                  <a:lnTo>
                    <a:pt x="4" y="17"/>
                  </a:lnTo>
                  <a:lnTo>
                    <a:pt x="8" y="9"/>
                  </a:lnTo>
                  <a:lnTo>
                    <a:pt x="16" y="15"/>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 name="任意多边形 10"/>
            <p:cNvSpPr/>
            <p:nvPr/>
          </p:nvSpPr>
          <p:spPr bwMode="auto">
            <a:xfrm>
              <a:off x="7842250" y="2998788"/>
              <a:ext cx="26988" cy="26988"/>
            </a:xfrm>
            <a:custGeom>
              <a:avLst/>
              <a:gdLst>
                <a:gd name="T0" fmla="*/ 17 w 17"/>
                <a:gd name="T1" fmla="*/ 12 h 17"/>
                <a:gd name="T2" fmla="*/ 10 w 17"/>
                <a:gd name="T3" fmla="*/ 8 h 17"/>
                <a:gd name="T4" fmla="*/ 15 w 17"/>
                <a:gd name="T5" fmla="*/ 1 h 17"/>
                <a:gd name="T6" fmla="*/ 13 w 17"/>
                <a:gd name="T7" fmla="*/ 0 h 17"/>
                <a:gd name="T8" fmla="*/ 9 w 17"/>
                <a:gd name="T9" fmla="*/ 7 h 17"/>
                <a:gd name="T10" fmla="*/ 1 w 17"/>
                <a:gd name="T11" fmla="*/ 3 h 17"/>
                <a:gd name="T12" fmla="*/ 0 w 17"/>
                <a:gd name="T13" fmla="*/ 5 h 17"/>
                <a:gd name="T14" fmla="*/ 7 w 17"/>
                <a:gd name="T15" fmla="*/ 9 h 17"/>
                <a:gd name="T16" fmla="*/ 3 w 17"/>
                <a:gd name="T17" fmla="*/ 16 h 17"/>
                <a:gd name="T18" fmla="*/ 5 w 17"/>
                <a:gd name="T19" fmla="*/ 17 h 17"/>
                <a:gd name="T20" fmla="*/ 9 w 17"/>
                <a:gd name="T21" fmla="*/ 10 h 17"/>
                <a:gd name="T22" fmla="*/ 16 w 17"/>
                <a:gd name="T23" fmla="*/ 15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8"/>
                  </a:lnTo>
                  <a:lnTo>
                    <a:pt x="15" y="1"/>
                  </a:lnTo>
                  <a:lnTo>
                    <a:pt x="13" y="0"/>
                  </a:lnTo>
                  <a:lnTo>
                    <a:pt x="9" y="7"/>
                  </a:lnTo>
                  <a:lnTo>
                    <a:pt x="1" y="3"/>
                  </a:lnTo>
                  <a:lnTo>
                    <a:pt x="0" y="5"/>
                  </a:lnTo>
                  <a:lnTo>
                    <a:pt x="7" y="9"/>
                  </a:lnTo>
                  <a:lnTo>
                    <a:pt x="3" y="16"/>
                  </a:lnTo>
                  <a:lnTo>
                    <a:pt x="5" y="17"/>
                  </a:lnTo>
                  <a:lnTo>
                    <a:pt x="9" y="10"/>
                  </a:lnTo>
                  <a:lnTo>
                    <a:pt x="16" y="15"/>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 name="任意多边形 11"/>
            <p:cNvSpPr/>
            <p:nvPr/>
          </p:nvSpPr>
          <p:spPr bwMode="auto">
            <a:xfrm>
              <a:off x="5403850" y="2349500"/>
              <a:ext cx="26988" cy="26988"/>
            </a:xfrm>
            <a:custGeom>
              <a:avLst/>
              <a:gdLst>
                <a:gd name="T0" fmla="*/ 17 w 17"/>
                <a:gd name="T1" fmla="*/ 12 h 17"/>
                <a:gd name="T2" fmla="*/ 10 w 17"/>
                <a:gd name="T3" fmla="*/ 7 h 17"/>
                <a:gd name="T4" fmla="*/ 14 w 17"/>
                <a:gd name="T5" fmla="*/ 1 h 17"/>
                <a:gd name="T6" fmla="*/ 13 w 17"/>
                <a:gd name="T7" fmla="*/ 0 h 17"/>
                <a:gd name="T8" fmla="*/ 8 w 17"/>
                <a:gd name="T9" fmla="*/ 7 h 17"/>
                <a:gd name="T10" fmla="*/ 1 w 17"/>
                <a:gd name="T11" fmla="*/ 2 h 17"/>
                <a:gd name="T12" fmla="*/ 0 w 17"/>
                <a:gd name="T13" fmla="*/ 4 h 17"/>
                <a:gd name="T14" fmla="*/ 7 w 17"/>
                <a:gd name="T15" fmla="*/ 8 h 17"/>
                <a:gd name="T16" fmla="*/ 2 w 17"/>
                <a:gd name="T17" fmla="*/ 15 h 17"/>
                <a:gd name="T18" fmla="*/ 4 w 17"/>
                <a:gd name="T19" fmla="*/ 17 h 17"/>
                <a:gd name="T20" fmla="*/ 8 w 17"/>
                <a:gd name="T21" fmla="*/ 9 h 17"/>
                <a:gd name="T22" fmla="*/ 16 w 17"/>
                <a:gd name="T23" fmla="*/ 14 h 17"/>
                <a:gd name="T24" fmla="*/ 17 w 17"/>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7">
                  <a:moveTo>
                    <a:pt x="17" y="12"/>
                  </a:moveTo>
                  <a:lnTo>
                    <a:pt x="10" y="7"/>
                  </a:lnTo>
                  <a:lnTo>
                    <a:pt x="14" y="1"/>
                  </a:lnTo>
                  <a:lnTo>
                    <a:pt x="13" y="0"/>
                  </a:lnTo>
                  <a:lnTo>
                    <a:pt x="8" y="7"/>
                  </a:lnTo>
                  <a:lnTo>
                    <a:pt x="1" y="2"/>
                  </a:lnTo>
                  <a:lnTo>
                    <a:pt x="0" y="4"/>
                  </a:lnTo>
                  <a:lnTo>
                    <a:pt x="7" y="8"/>
                  </a:lnTo>
                  <a:lnTo>
                    <a:pt x="2" y="15"/>
                  </a:lnTo>
                  <a:lnTo>
                    <a:pt x="4" y="17"/>
                  </a:lnTo>
                  <a:lnTo>
                    <a:pt x="8" y="9"/>
                  </a:lnTo>
                  <a:lnTo>
                    <a:pt x="16" y="14"/>
                  </a:lnTo>
                  <a:lnTo>
                    <a:pt x="17" y="12"/>
                  </a:lnTo>
                  <a:close/>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 name="任意多边形 12"/>
            <p:cNvSpPr/>
            <p:nvPr/>
          </p:nvSpPr>
          <p:spPr bwMode="auto">
            <a:xfrm>
              <a:off x="6311900" y="2462213"/>
              <a:ext cx="36513" cy="38100"/>
            </a:xfrm>
            <a:custGeom>
              <a:avLst/>
              <a:gdLst>
                <a:gd name="T0" fmla="*/ 23 w 23"/>
                <a:gd name="T1" fmla="*/ 17 h 24"/>
                <a:gd name="T2" fmla="*/ 14 w 23"/>
                <a:gd name="T3" fmla="*/ 11 h 24"/>
                <a:gd name="T4" fmla="*/ 20 w 23"/>
                <a:gd name="T5" fmla="*/ 2 h 24"/>
                <a:gd name="T6" fmla="*/ 18 w 23"/>
                <a:gd name="T7" fmla="*/ 0 h 24"/>
                <a:gd name="T8" fmla="*/ 11 w 23"/>
                <a:gd name="T9" fmla="*/ 9 h 24"/>
                <a:gd name="T10" fmla="*/ 1 w 23"/>
                <a:gd name="T11" fmla="*/ 3 h 24"/>
                <a:gd name="T12" fmla="*/ 0 w 23"/>
                <a:gd name="T13" fmla="*/ 6 h 24"/>
                <a:gd name="T14" fmla="*/ 9 w 23"/>
                <a:gd name="T15" fmla="*/ 12 h 24"/>
                <a:gd name="T16" fmla="*/ 3 w 23"/>
                <a:gd name="T17" fmla="*/ 22 h 24"/>
                <a:gd name="T18" fmla="*/ 6 w 23"/>
                <a:gd name="T19" fmla="*/ 24 h 24"/>
                <a:gd name="T20" fmla="*/ 12 w 23"/>
                <a:gd name="T21" fmla="*/ 13 h 24"/>
                <a:gd name="T22" fmla="*/ 22 w 23"/>
                <a:gd name="T23" fmla="*/ 19 h 24"/>
                <a:gd name="T24" fmla="*/ 23 w 23"/>
                <a:gd name="T25"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4">
                  <a:moveTo>
                    <a:pt x="23" y="17"/>
                  </a:moveTo>
                  <a:lnTo>
                    <a:pt x="14" y="11"/>
                  </a:lnTo>
                  <a:lnTo>
                    <a:pt x="20" y="2"/>
                  </a:lnTo>
                  <a:lnTo>
                    <a:pt x="18" y="0"/>
                  </a:lnTo>
                  <a:lnTo>
                    <a:pt x="11" y="9"/>
                  </a:lnTo>
                  <a:lnTo>
                    <a:pt x="1" y="3"/>
                  </a:lnTo>
                  <a:lnTo>
                    <a:pt x="0" y="6"/>
                  </a:lnTo>
                  <a:lnTo>
                    <a:pt x="9" y="12"/>
                  </a:lnTo>
                  <a:lnTo>
                    <a:pt x="3" y="22"/>
                  </a:lnTo>
                  <a:lnTo>
                    <a:pt x="6" y="24"/>
                  </a:lnTo>
                  <a:lnTo>
                    <a:pt x="12" y="13"/>
                  </a:lnTo>
                  <a:lnTo>
                    <a:pt x="22" y="19"/>
                  </a:ln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 name="椭圆 14"/>
            <p:cNvSpPr/>
            <p:nvPr/>
          </p:nvSpPr>
          <p:spPr bwMode="auto">
            <a:xfrm>
              <a:off x="5780088" y="2660650"/>
              <a:ext cx="31750"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 name="椭圆 15"/>
            <p:cNvSpPr/>
            <p:nvPr/>
          </p:nvSpPr>
          <p:spPr bwMode="auto">
            <a:xfrm>
              <a:off x="5151438" y="2660650"/>
              <a:ext cx="31750"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 name="椭圆 16"/>
            <p:cNvSpPr/>
            <p:nvPr/>
          </p:nvSpPr>
          <p:spPr bwMode="auto">
            <a:xfrm>
              <a:off x="6246813" y="2070100"/>
              <a:ext cx="31750"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 name="椭圆 17"/>
            <p:cNvSpPr/>
            <p:nvPr/>
          </p:nvSpPr>
          <p:spPr bwMode="auto">
            <a:xfrm>
              <a:off x="6096000" y="3052763"/>
              <a:ext cx="33338"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 name="椭圆 18"/>
            <p:cNvSpPr/>
            <p:nvPr/>
          </p:nvSpPr>
          <p:spPr bwMode="auto">
            <a:xfrm>
              <a:off x="6091238" y="2719388"/>
              <a:ext cx="22225" cy="22225"/>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椭圆 19"/>
            <p:cNvSpPr/>
            <p:nvPr/>
          </p:nvSpPr>
          <p:spPr bwMode="auto">
            <a:xfrm>
              <a:off x="7192963" y="3192463"/>
              <a:ext cx="20638" cy="22225"/>
            </a:xfrm>
            <a:prstGeom prst="ellipse">
              <a:avLst/>
            </a:prstGeom>
            <a:solidFill>
              <a:srgbClr val="FF65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椭圆 20"/>
            <p:cNvSpPr/>
            <p:nvPr/>
          </p:nvSpPr>
          <p:spPr bwMode="auto">
            <a:xfrm>
              <a:off x="5548313" y="2606675"/>
              <a:ext cx="22225" cy="22225"/>
            </a:xfrm>
            <a:prstGeom prst="ellipse">
              <a:avLst/>
            </a:prstGeom>
            <a:solidFill>
              <a:srgbClr val="FF65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椭圆 21"/>
            <p:cNvSpPr/>
            <p:nvPr/>
          </p:nvSpPr>
          <p:spPr bwMode="auto">
            <a:xfrm>
              <a:off x="6219825" y="1736725"/>
              <a:ext cx="22225" cy="22225"/>
            </a:xfrm>
            <a:prstGeom prst="ellipse">
              <a:avLst/>
            </a:prstGeom>
            <a:solidFill>
              <a:srgbClr val="FF65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椭圆 22"/>
            <p:cNvSpPr/>
            <p:nvPr/>
          </p:nvSpPr>
          <p:spPr bwMode="auto">
            <a:xfrm>
              <a:off x="5780088" y="2236788"/>
              <a:ext cx="20638" cy="20638"/>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椭圆 23"/>
            <p:cNvSpPr/>
            <p:nvPr/>
          </p:nvSpPr>
          <p:spPr bwMode="auto">
            <a:xfrm>
              <a:off x="5913438" y="1876425"/>
              <a:ext cx="22225" cy="222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椭圆 24"/>
            <p:cNvSpPr/>
            <p:nvPr/>
          </p:nvSpPr>
          <p:spPr bwMode="auto">
            <a:xfrm>
              <a:off x="7515225" y="2838450"/>
              <a:ext cx="31750"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椭圆 25"/>
            <p:cNvSpPr/>
            <p:nvPr/>
          </p:nvSpPr>
          <p:spPr bwMode="auto">
            <a:xfrm>
              <a:off x="6445250" y="2897188"/>
              <a:ext cx="33338" cy="31750"/>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椭圆 26"/>
            <p:cNvSpPr/>
            <p:nvPr/>
          </p:nvSpPr>
          <p:spPr bwMode="auto">
            <a:xfrm>
              <a:off x="6134100" y="3241675"/>
              <a:ext cx="107950" cy="106363"/>
            </a:xfrm>
            <a:prstGeom prst="ellipse">
              <a:avLst/>
            </a:pr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椭圆 27"/>
            <p:cNvSpPr/>
            <p:nvPr/>
          </p:nvSpPr>
          <p:spPr bwMode="auto">
            <a:xfrm>
              <a:off x="6821488" y="2692400"/>
              <a:ext cx="33338" cy="333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任意多边形 27"/>
            <p:cNvSpPr/>
            <p:nvPr/>
          </p:nvSpPr>
          <p:spPr bwMode="auto">
            <a:xfrm>
              <a:off x="3841750" y="5292725"/>
              <a:ext cx="322263" cy="146050"/>
            </a:xfrm>
            <a:custGeom>
              <a:avLst/>
              <a:gdLst>
                <a:gd name="T0" fmla="*/ 23 w 240"/>
                <a:gd name="T1" fmla="*/ 0 h 109"/>
                <a:gd name="T2" fmla="*/ 21 w 240"/>
                <a:gd name="T3" fmla="*/ 98 h 109"/>
                <a:gd name="T4" fmla="*/ 165 w 240"/>
                <a:gd name="T5" fmla="*/ 105 h 109"/>
                <a:gd name="T6" fmla="*/ 240 w 240"/>
                <a:gd name="T7" fmla="*/ 83 h 109"/>
                <a:gd name="T8" fmla="*/ 188 w 240"/>
                <a:gd name="T9" fmla="*/ 53 h 109"/>
                <a:gd name="T10" fmla="*/ 110 w 240"/>
                <a:gd name="T11" fmla="*/ 10 h 109"/>
                <a:gd name="T12" fmla="*/ 23 w 240"/>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240" h="109">
                  <a:moveTo>
                    <a:pt x="23" y="0"/>
                  </a:moveTo>
                  <a:cubicBezTo>
                    <a:pt x="23" y="0"/>
                    <a:pt x="0" y="94"/>
                    <a:pt x="21" y="98"/>
                  </a:cubicBezTo>
                  <a:cubicBezTo>
                    <a:pt x="41" y="102"/>
                    <a:pt x="141" y="100"/>
                    <a:pt x="165" y="105"/>
                  </a:cubicBezTo>
                  <a:cubicBezTo>
                    <a:pt x="190" y="109"/>
                    <a:pt x="240" y="102"/>
                    <a:pt x="240" y="83"/>
                  </a:cubicBezTo>
                  <a:cubicBezTo>
                    <a:pt x="240" y="65"/>
                    <a:pt x="188" y="53"/>
                    <a:pt x="188" y="53"/>
                  </a:cubicBezTo>
                  <a:cubicBezTo>
                    <a:pt x="188" y="53"/>
                    <a:pt x="112" y="12"/>
                    <a:pt x="110" y="10"/>
                  </a:cubicBezTo>
                  <a:cubicBezTo>
                    <a:pt x="108" y="8"/>
                    <a:pt x="23" y="0"/>
                    <a:pt x="23" y="0"/>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任意多边形 28"/>
            <p:cNvSpPr/>
            <p:nvPr/>
          </p:nvSpPr>
          <p:spPr bwMode="auto">
            <a:xfrm>
              <a:off x="3854450" y="4376738"/>
              <a:ext cx="233363" cy="946150"/>
            </a:xfrm>
            <a:custGeom>
              <a:avLst/>
              <a:gdLst>
                <a:gd name="T0" fmla="*/ 37 w 173"/>
                <a:gd name="T1" fmla="*/ 13 h 704"/>
                <a:gd name="T2" fmla="*/ 44 w 173"/>
                <a:gd name="T3" fmla="*/ 103 h 704"/>
                <a:gd name="T4" fmla="*/ 10 w 173"/>
                <a:gd name="T5" fmla="*/ 572 h 704"/>
                <a:gd name="T6" fmla="*/ 9 w 173"/>
                <a:gd name="T7" fmla="*/ 690 h 704"/>
                <a:gd name="T8" fmla="*/ 88 w 173"/>
                <a:gd name="T9" fmla="*/ 699 h 704"/>
                <a:gd name="T10" fmla="*/ 173 w 173"/>
                <a:gd name="T11" fmla="*/ 161 h 704"/>
                <a:gd name="T12" fmla="*/ 129 w 173"/>
                <a:gd name="T13" fmla="*/ 0 h 704"/>
                <a:gd name="T14" fmla="*/ 37 w 173"/>
                <a:gd name="T15" fmla="*/ 13 h 7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704">
                  <a:moveTo>
                    <a:pt x="37" y="13"/>
                  </a:moveTo>
                  <a:cubicBezTo>
                    <a:pt x="37" y="13"/>
                    <a:pt x="44" y="95"/>
                    <a:pt x="44" y="103"/>
                  </a:cubicBezTo>
                  <a:cubicBezTo>
                    <a:pt x="44" y="110"/>
                    <a:pt x="0" y="494"/>
                    <a:pt x="10" y="572"/>
                  </a:cubicBezTo>
                  <a:cubicBezTo>
                    <a:pt x="20" y="650"/>
                    <a:pt x="9" y="675"/>
                    <a:pt x="9" y="690"/>
                  </a:cubicBezTo>
                  <a:cubicBezTo>
                    <a:pt x="9" y="704"/>
                    <a:pt x="88" y="699"/>
                    <a:pt x="88" y="699"/>
                  </a:cubicBezTo>
                  <a:cubicBezTo>
                    <a:pt x="173" y="161"/>
                    <a:pt x="173" y="161"/>
                    <a:pt x="173" y="161"/>
                  </a:cubicBezTo>
                  <a:cubicBezTo>
                    <a:pt x="129" y="0"/>
                    <a:pt x="129" y="0"/>
                    <a:pt x="129" y="0"/>
                  </a:cubicBezTo>
                  <a:lnTo>
                    <a:pt x="37" y="13"/>
                  </a:ln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 name="任意多边形 29"/>
            <p:cNvSpPr/>
            <p:nvPr/>
          </p:nvSpPr>
          <p:spPr bwMode="auto">
            <a:xfrm>
              <a:off x="3883025" y="5302250"/>
              <a:ext cx="322263" cy="127000"/>
            </a:xfrm>
            <a:custGeom>
              <a:avLst/>
              <a:gdLst>
                <a:gd name="T0" fmla="*/ 20 w 240"/>
                <a:gd name="T1" fmla="*/ 13 h 94"/>
                <a:gd name="T2" fmla="*/ 20 w 240"/>
                <a:gd name="T3" fmla="*/ 90 h 94"/>
                <a:gd name="T4" fmla="*/ 165 w 240"/>
                <a:gd name="T5" fmla="*/ 89 h 94"/>
                <a:gd name="T6" fmla="*/ 240 w 240"/>
                <a:gd name="T7" fmla="*/ 76 h 94"/>
                <a:gd name="T8" fmla="*/ 187 w 240"/>
                <a:gd name="T9" fmla="*/ 45 h 94"/>
                <a:gd name="T10" fmla="*/ 110 w 240"/>
                <a:gd name="T11" fmla="*/ 2 h 94"/>
                <a:gd name="T12" fmla="*/ 20 w 240"/>
                <a:gd name="T13" fmla="*/ 13 h 94"/>
              </a:gdLst>
              <a:ahLst/>
              <a:cxnLst>
                <a:cxn ang="0">
                  <a:pos x="T0" y="T1"/>
                </a:cxn>
                <a:cxn ang="0">
                  <a:pos x="T2" y="T3"/>
                </a:cxn>
                <a:cxn ang="0">
                  <a:pos x="T4" y="T5"/>
                </a:cxn>
                <a:cxn ang="0">
                  <a:pos x="T6" y="T7"/>
                </a:cxn>
                <a:cxn ang="0">
                  <a:pos x="T8" y="T9"/>
                </a:cxn>
                <a:cxn ang="0">
                  <a:pos x="T10" y="T11"/>
                </a:cxn>
                <a:cxn ang="0">
                  <a:pos x="T12" y="T13"/>
                </a:cxn>
              </a:cxnLst>
              <a:rect l="0" t="0" r="r" b="b"/>
              <a:pathLst>
                <a:path w="240" h="94">
                  <a:moveTo>
                    <a:pt x="20" y="13"/>
                  </a:moveTo>
                  <a:cubicBezTo>
                    <a:pt x="20" y="13"/>
                    <a:pt x="0" y="86"/>
                    <a:pt x="20" y="90"/>
                  </a:cubicBezTo>
                  <a:cubicBezTo>
                    <a:pt x="41" y="94"/>
                    <a:pt x="140" y="85"/>
                    <a:pt x="165" y="89"/>
                  </a:cubicBezTo>
                  <a:cubicBezTo>
                    <a:pt x="189" y="93"/>
                    <a:pt x="240" y="94"/>
                    <a:pt x="240" y="76"/>
                  </a:cubicBezTo>
                  <a:cubicBezTo>
                    <a:pt x="240" y="57"/>
                    <a:pt x="187" y="45"/>
                    <a:pt x="187" y="45"/>
                  </a:cubicBezTo>
                  <a:cubicBezTo>
                    <a:pt x="187" y="45"/>
                    <a:pt x="112" y="4"/>
                    <a:pt x="110" y="2"/>
                  </a:cubicBezTo>
                  <a:cubicBezTo>
                    <a:pt x="108" y="0"/>
                    <a:pt x="20" y="13"/>
                    <a:pt x="20" y="13"/>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 name="任意多边形 30"/>
            <p:cNvSpPr/>
            <p:nvPr/>
          </p:nvSpPr>
          <p:spPr bwMode="auto">
            <a:xfrm>
              <a:off x="3835400" y="4262438"/>
              <a:ext cx="376238" cy="1116013"/>
            </a:xfrm>
            <a:custGeom>
              <a:avLst/>
              <a:gdLst>
                <a:gd name="T0" fmla="*/ 29 w 279"/>
                <a:gd name="T1" fmla="*/ 0 h 830"/>
                <a:gd name="T2" fmla="*/ 34 w 279"/>
                <a:gd name="T3" fmla="*/ 107 h 830"/>
                <a:gd name="T4" fmla="*/ 107 w 279"/>
                <a:gd name="T5" fmla="*/ 222 h 830"/>
                <a:gd name="T6" fmla="*/ 48 w 279"/>
                <a:gd name="T7" fmla="*/ 742 h 830"/>
                <a:gd name="T8" fmla="*/ 53 w 279"/>
                <a:gd name="T9" fmla="*/ 798 h 830"/>
                <a:gd name="T10" fmla="*/ 107 w 279"/>
                <a:gd name="T11" fmla="*/ 830 h 830"/>
                <a:gd name="T12" fmla="*/ 185 w 279"/>
                <a:gd name="T13" fmla="*/ 789 h 830"/>
                <a:gd name="T14" fmla="*/ 180 w 279"/>
                <a:gd name="T15" fmla="*/ 570 h 830"/>
                <a:gd name="T16" fmla="*/ 267 w 279"/>
                <a:gd name="T17" fmla="*/ 20 h 830"/>
                <a:gd name="T18" fmla="*/ 29 w 279"/>
                <a:gd name="T19" fmla="*/ 0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9" h="830">
                  <a:moveTo>
                    <a:pt x="29" y="0"/>
                  </a:moveTo>
                  <a:cubicBezTo>
                    <a:pt x="29" y="0"/>
                    <a:pt x="0" y="71"/>
                    <a:pt x="34" y="107"/>
                  </a:cubicBezTo>
                  <a:cubicBezTo>
                    <a:pt x="68" y="144"/>
                    <a:pt x="107" y="217"/>
                    <a:pt x="107" y="222"/>
                  </a:cubicBezTo>
                  <a:cubicBezTo>
                    <a:pt x="107" y="227"/>
                    <a:pt x="39" y="711"/>
                    <a:pt x="48" y="742"/>
                  </a:cubicBezTo>
                  <a:cubicBezTo>
                    <a:pt x="58" y="774"/>
                    <a:pt x="56" y="793"/>
                    <a:pt x="53" y="798"/>
                  </a:cubicBezTo>
                  <a:cubicBezTo>
                    <a:pt x="51" y="803"/>
                    <a:pt x="77" y="830"/>
                    <a:pt x="107" y="830"/>
                  </a:cubicBezTo>
                  <a:cubicBezTo>
                    <a:pt x="136" y="830"/>
                    <a:pt x="180" y="808"/>
                    <a:pt x="185" y="789"/>
                  </a:cubicBezTo>
                  <a:cubicBezTo>
                    <a:pt x="189" y="769"/>
                    <a:pt x="177" y="601"/>
                    <a:pt x="180" y="570"/>
                  </a:cubicBezTo>
                  <a:cubicBezTo>
                    <a:pt x="182" y="538"/>
                    <a:pt x="279" y="32"/>
                    <a:pt x="267" y="20"/>
                  </a:cubicBezTo>
                  <a:cubicBezTo>
                    <a:pt x="255" y="8"/>
                    <a:pt x="29" y="0"/>
                    <a:pt x="29" y="0"/>
                  </a:cubicBezTo>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 name="椭圆 32"/>
            <p:cNvSpPr/>
            <p:nvPr/>
          </p:nvSpPr>
          <p:spPr bwMode="auto">
            <a:xfrm>
              <a:off x="4011613" y="3289300"/>
              <a:ext cx="222250" cy="223838"/>
            </a:xfrm>
            <a:prstGeom prst="ellipse">
              <a:avLst/>
            </a:prstGeom>
            <a:solidFill>
              <a:srgbClr val="9F61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 name="任意多边形 32"/>
            <p:cNvSpPr/>
            <p:nvPr/>
          </p:nvSpPr>
          <p:spPr bwMode="auto">
            <a:xfrm>
              <a:off x="4044950" y="3430588"/>
              <a:ext cx="163513" cy="192088"/>
            </a:xfrm>
            <a:custGeom>
              <a:avLst/>
              <a:gdLst>
                <a:gd name="T0" fmla="*/ 8 w 122"/>
                <a:gd name="T1" fmla="*/ 19 h 143"/>
                <a:gd name="T2" fmla="*/ 12 w 122"/>
                <a:gd name="T3" fmla="*/ 119 h 143"/>
                <a:gd name="T4" fmla="*/ 105 w 122"/>
                <a:gd name="T5" fmla="*/ 143 h 143"/>
                <a:gd name="T6" fmla="*/ 120 w 122"/>
                <a:gd name="T7" fmla="*/ 12 h 143"/>
                <a:gd name="T8" fmla="*/ 8 w 122"/>
                <a:gd name="T9" fmla="*/ 19 h 143"/>
              </a:gdLst>
              <a:ahLst/>
              <a:cxnLst>
                <a:cxn ang="0">
                  <a:pos x="T0" y="T1"/>
                </a:cxn>
                <a:cxn ang="0">
                  <a:pos x="T2" y="T3"/>
                </a:cxn>
                <a:cxn ang="0">
                  <a:pos x="T4" y="T5"/>
                </a:cxn>
                <a:cxn ang="0">
                  <a:pos x="T6" y="T7"/>
                </a:cxn>
                <a:cxn ang="0">
                  <a:pos x="T8" y="T9"/>
                </a:cxn>
              </a:cxnLst>
              <a:rect l="0" t="0" r="r" b="b"/>
              <a:pathLst>
                <a:path w="122" h="143">
                  <a:moveTo>
                    <a:pt x="8" y="19"/>
                  </a:moveTo>
                  <a:cubicBezTo>
                    <a:pt x="8" y="19"/>
                    <a:pt x="25" y="109"/>
                    <a:pt x="12" y="119"/>
                  </a:cubicBezTo>
                  <a:cubicBezTo>
                    <a:pt x="0" y="129"/>
                    <a:pt x="105" y="143"/>
                    <a:pt x="105" y="143"/>
                  </a:cubicBezTo>
                  <a:cubicBezTo>
                    <a:pt x="105" y="143"/>
                    <a:pt x="117" y="24"/>
                    <a:pt x="120" y="12"/>
                  </a:cubicBezTo>
                  <a:cubicBezTo>
                    <a:pt x="122" y="0"/>
                    <a:pt x="8" y="19"/>
                    <a:pt x="8" y="19"/>
                  </a:cubicBezTo>
                  <a:close/>
                </a:path>
              </a:pathLst>
            </a:custGeom>
            <a:solidFill>
              <a:srgbClr val="9F61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5" name="任意多边形 33"/>
            <p:cNvSpPr/>
            <p:nvPr/>
          </p:nvSpPr>
          <p:spPr bwMode="auto">
            <a:xfrm>
              <a:off x="3841750" y="3497263"/>
              <a:ext cx="412750" cy="850900"/>
            </a:xfrm>
            <a:custGeom>
              <a:avLst/>
              <a:gdLst>
                <a:gd name="T0" fmla="*/ 271 w 307"/>
                <a:gd name="T1" fmla="*/ 86 h 633"/>
                <a:gd name="T2" fmla="*/ 167 w 307"/>
                <a:gd name="T3" fmla="*/ 25 h 633"/>
                <a:gd name="T4" fmla="*/ 63 w 307"/>
                <a:gd name="T5" fmla="*/ 197 h 633"/>
                <a:gd name="T6" fmla="*/ 30 w 307"/>
                <a:gd name="T7" fmla="*/ 536 h 633"/>
                <a:gd name="T8" fmla="*/ 15 w 307"/>
                <a:gd name="T9" fmla="*/ 582 h 633"/>
                <a:gd name="T10" fmla="*/ 300 w 307"/>
                <a:gd name="T11" fmla="*/ 582 h 633"/>
                <a:gd name="T12" fmla="*/ 302 w 307"/>
                <a:gd name="T13" fmla="*/ 378 h 633"/>
                <a:gd name="T14" fmla="*/ 288 w 307"/>
                <a:gd name="T15" fmla="*/ 125 h 633"/>
                <a:gd name="T16" fmla="*/ 271 w 307"/>
                <a:gd name="T17" fmla="*/ 8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633">
                  <a:moveTo>
                    <a:pt x="271" y="86"/>
                  </a:moveTo>
                  <a:cubicBezTo>
                    <a:pt x="271" y="86"/>
                    <a:pt x="286" y="0"/>
                    <a:pt x="167" y="25"/>
                  </a:cubicBezTo>
                  <a:cubicBezTo>
                    <a:pt x="167" y="25"/>
                    <a:pt x="58" y="114"/>
                    <a:pt x="63" y="197"/>
                  </a:cubicBezTo>
                  <a:cubicBezTo>
                    <a:pt x="68" y="279"/>
                    <a:pt x="25" y="519"/>
                    <a:pt x="30" y="536"/>
                  </a:cubicBezTo>
                  <a:cubicBezTo>
                    <a:pt x="35" y="553"/>
                    <a:pt x="0" y="575"/>
                    <a:pt x="15" y="582"/>
                  </a:cubicBezTo>
                  <a:cubicBezTo>
                    <a:pt x="30" y="590"/>
                    <a:pt x="292" y="633"/>
                    <a:pt x="300" y="582"/>
                  </a:cubicBezTo>
                  <a:cubicBezTo>
                    <a:pt x="307" y="531"/>
                    <a:pt x="297" y="402"/>
                    <a:pt x="302" y="378"/>
                  </a:cubicBezTo>
                  <a:cubicBezTo>
                    <a:pt x="307" y="354"/>
                    <a:pt x="302" y="149"/>
                    <a:pt x="288" y="125"/>
                  </a:cubicBezTo>
                  <a:cubicBezTo>
                    <a:pt x="273" y="101"/>
                    <a:pt x="271" y="86"/>
                    <a:pt x="271" y="86"/>
                  </a:cubicBezTo>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 name="任意多边形 34"/>
            <p:cNvSpPr/>
            <p:nvPr/>
          </p:nvSpPr>
          <p:spPr bwMode="auto">
            <a:xfrm>
              <a:off x="4087813" y="4403725"/>
              <a:ext cx="123825" cy="192088"/>
            </a:xfrm>
            <a:custGeom>
              <a:avLst/>
              <a:gdLst>
                <a:gd name="T0" fmla="*/ 36 w 92"/>
                <a:gd name="T1" fmla="*/ 5 h 143"/>
                <a:gd name="T2" fmla="*/ 46 w 92"/>
                <a:gd name="T3" fmla="*/ 143 h 143"/>
                <a:gd name="T4" fmla="*/ 90 w 92"/>
                <a:gd name="T5" fmla="*/ 0 h 143"/>
                <a:gd name="T6" fmla="*/ 36 w 92"/>
                <a:gd name="T7" fmla="*/ 5 h 143"/>
              </a:gdLst>
              <a:ahLst/>
              <a:cxnLst>
                <a:cxn ang="0">
                  <a:pos x="T0" y="T1"/>
                </a:cxn>
                <a:cxn ang="0">
                  <a:pos x="T2" y="T3"/>
                </a:cxn>
                <a:cxn ang="0">
                  <a:pos x="T4" y="T5"/>
                </a:cxn>
                <a:cxn ang="0">
                  <a:pos x="T6" y="T7"/>
                </a:cxn>
              </a:cxnLst>
              <a:rect l="0" t="0" r="r" b="b"/>
              <a:pathLst>
                <a:path w="92" h="143">
                  <a:moveTo>
                    <a:pt x="36" y="5"/>
                  </a:moveTo>
                  <a:cubicBezTo>
                    <a:pt x="36" y="5"/>
                    <a:pt x="0" y="143"/>
                    <a:pt x="46" y="143"/>
                  </a:cubicBezTo>
                  <a:cubicBezTo>
                    <a:pt x="92" y="143"/>
                    <a:pt x="90" y="0"/>
                    <a:pt x="90" y="0"/>
                  </a:cubicBezTo>
                  <a:lnTo>
                    <a:pt x="36" y="5"/>
                  </a:lnTo>
                  <a:close/>
                </a:path>
              </a:pathLst>
            </a:custGeom>
            <a:solidFill>
              <a:srgbClr val="9F61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 name="任意多边形 35"/>
            <p:cNvSpPr/>
            <p:nvPr/>
          </p:nvSpPr>
          <p:spPr bwMode="auto">
            <a:xfrm>
              <a:off x="3870325" y="3243263"/>
              <a:ext cx="311150" cy="304800"/>
            </a:xfrm>
            <a:custGeom>
              <a:avLst/>
              <a:gdLst>
                <a:gd name="T0" fmla="*/ 221 w 231"/>
                <a:gd name="T1" fmla="*/ 131 h 227"/>
                <a:gd name="T2" fmla="*/ 194 w 231"/>
                <a:gd name="T3" fmla="*/ 139 h 227"/>
                <a:gd name="T4" fmla="*/ 194 w 231"/>
                <a:gd name="T5" fmla="*/ 139 h 227"/>
                <a:gd name="T6" fmla="*/ 174 w 231"/>
                <a:gd name="T7" fmla="*/ 136 h 227"/>
                <a:gd name="T8" fmla="*/ 155 w 231"/>
                <a:gd name="T9" fmla="*/ 154 h 227"/>
                <a:gd name="T10" fmla="*/ 143 w 231"/>
                <a:gd name="T11" fmla="*/ 207 h 227"/>
                <a:gd name="T12" fmla="*/ 55 w 231"/>
                <a:gd name="T13" fmla="*/ 59 h 227"/>
                <a:gd name="T14" fmla="*/ 186 w 231"/>
                <a:gd name="T15" fmla="*/ 10 h 227"/>
                <a:gd name="T16" fmla="*/ 213 w 231"/>
                <a:gd name="T17" fmla="*/ 75 h 227"/>
                <a:gd name="T18" fmla="*/ 216 w 231"/>
                <a:gd name="T19" fmla="*/ 92 h 227"/>
                <a:gd name="T20" fmla="*/ 222 w 231"/>
                <a:gd name="T21" fmla="*/ 128 h 227"/>
                <a:gd name="T22" fmla="*/ 221 w 231"/>
                <a:gd name="T23" fmla="*/ 13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226">
                  <a:moveTo>
                    <a:pt x="221" y="131"/>
                  </a:moveTo>
                  <a:cubicBezTo>
                    <a:pt x="220" y="138"/>
                    <a:pt x="210" y="140"/>
                    <a:pt x="194" y="139"/>
                  </a:cubicBezTo>
                  <a:cubicBezTo>
                    <a:pt x="194" y="139"/>
                    <a:pt x="194" y="139"/>
                    <a:pt x="194" y="139"/>
                  </a:cubicBezTo>
                  <a:cubicBezTo>
                    <a:pt x="187" y="138"/>
                    <a:pt x="180" y="137"/>
                    <a:pt x="174" y="136"/>
                  </a:cubicBezTo>
                  <a:cubicBezTo>
                    <a:pt x="164" y="133"/>
                    <a:pt x="158" y="142"/>
                    <a:pt x="155" y="154"/>
                  </a:cubicBezTo>
                  <a:cubicBezTo>
                    <a:pt x="149" y="174"/>
                    <a:pt x="149" y="204"/>
                    <a:pt x="143" y="207"/>
                  </a:cubicBezTo>
                  <a:cubicBezTo>
                    <a:pt x="107" y="227"/>
                    <a:pt x="0" y="93"/>
                    <a:pt x="55" y="59"/>
                  </a:cubicBezTo>
                  <a:cubicBezTo>
                    <a:pt x="75" y="46"/>
                    <a:pt x="140" y="0"/>
                    <a:pt x="186" y="10"/>
                  </a:cubicBezTo>
                  <a:cubicBezTo>
                    <a:pt x="231" y="19"/>
                    <a:pt x="213" y="75"/>
                    <a:pt x="213" y="75"/>
                  </a:cubicBezTo>
                  <a:cubicBezTo>
                    <a:pt x="213" y="75"/>
                    <a:pt x="214" y="83"/>
                    <a:pt x="216" y="92"/>
                  </a:cubicBezTo>
                  <a:cubicBezTo>
                    <a:pt x="219" y="104"/>
                    <a:pt x="221" y="116"/>
                    <a:pt x="222" y="128"/>
                  </a:cubicBezTo>
                  <a:cubicBezTo>
                    <a:pt x="222" y="129"/>
                    <a:pt x="222" y="130"/>
                    <a:pt x="221" y="131"/>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8" name="任意多边形 36"/>
            <p:cNvSpPr/>
            <p:nvPr/>
          </p:nvSpPr>
          <p:spPr bwMode="auto">
            <a:xfrm>
              <a:off x="4044950" y="3638550"/>
              <a:ext cx="188913" cy="798513"/>
            </a:xfrm>
            <a:custGeom>
              <a:avLst/>
              <a:gdLst>
                <a:gd name="T0" fmla="*/ 98 w 141"/>
                <a:gd name="T1" fmla="*/ 5 h 594"/>
                <a:gd name="T2" fmla="*/ 8 w 141"/>
                <a:gd name="T3" fmla="*/ 122 h 594"/>
                <a:gd name="T4" fmla="*/ 3 w 141"/>
                <a:gd name="T5" fmla="*/ 361 h 594"/>
                <a:gd name="T6" fmla="*/ 68 w 141"/>
                <a:gd name="T7" fmla="*/ 594 h 594"/>
                <a:gd name="T8" fmla="*/ 132 w 141"/>
                <a:gd name="T9" fmla="*/ 577 h 594"/>
                <a:gd name="T10" fmla="*/ 112 w 141"/>
                <a:gd name="T11" fmla="*/ 390 h 594"/>
                <a:gd name="T12" fmla="*/ 120 w 141"/>
                <a:gd name="T13" fmla="*/ 146 h 594"/>
                <a:gd name="T14" fmla="*/ 98 w 141"/>
                <a:gd name="T15" fmla="*/ 5 h 5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594">
                  <a:moveTo>
                    <a:pt x="98" y="5"/>
                  </a:moveTo>
                  <a:cubicBezTo>
                    <a:pt x="98" y="5"/>
                    <a:pt x="15" y="0"/>
                    <a:pt x="8" y="122"/>
                  </a:cubicBezTo>
                  <a:cubicBezTo>
                    <a:pt x="0" y="244"/>
                    <a:pt x="3" y="358"/>
                    <a:pt x="3" y="361"/>
                  </a:cubicBezTo>
                  <a:cubicBezTo>
                    <a:pt x="3" y="363"/>
                    <a:pt x="37" y="594"/>
                    <a:pt x="68" y="594"/>
                  </a:cubicBezTo>
                  <a:cubicBezTo>
                    <a:pt x="100" y="594"/>
                    <a:pt x="124" y="589"/>
                    <a:pt x="132" y="577"/>
                  </a:cubicBezTo>
                  <a:cubicBezTo>
                    <a:pt x="139" y="565"/>
                    <a:pt x="112" y="390"/>
                    <a:pt x="112" y="390"/>
                  </a:cubicBezTo>
                  <a:cubicBezTo>
                    <a:pt x="112" y="390"/>
                    <a:pt x="100" y="205"/>
                    <a:pt x="120" y="146"/>
                  </a:cubicBezTo>
                  <a:cubicBezTo>
                    <a:pt x="139" y="88"/>
                    <a:pt x="141" y="13"/>
                    <a:pt x="98" y="5"/>
                  </a:cubicBezTo>
                </a:path>
              </a:pathLst>
            </a:custGeom>
            <a:solidFill>
              <a:srgbClr val="F9A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9" name="任意多边形 37"/>
            <p:cNvSpPr/>
            <p:nvPr/>
          </p:nvSpPr>
          <p:spPr bwMode="auto">
            <a:xfrm>
              <a:off x="4068763" y="4310063"/>
              <a:ext cx="55563" cy="128588"/>
            </a:xfrm>
            <a:custGeom>
              <a:avLst/>
              <a:gdLst>
                <a:gd name="T0" fmla="*/ 0 w 42"/>
                <a:gd name="T1" fmla="*/ 0 h 96"/>
                <a:gd name="T2" fmla="*/ 42 w 42"/>
                <a:gd name="T3" fmla="*/ 96 h 96"/>
                <a:gd name="T4" fmla="*/ 39 w 42"/>
                <a:gd name="T5" fmla="*/ 85 h 96"/>
                <a:gd name="T6" fmla="*/ 11 w 42"/>
                <a:gd name="T7" fmla="*/ 1 h 96"/>
                <a:gd name="T8" fmla="*/ 0 w 42"/>
                <a:gd name="T9" fmla="*/ 0 h 96"/>
              </a:gdLst>
              <a:ahLst/>
              <a:cxnLst>
                <a:cxn ang="0">
                  <a:pos x="T0" y="T1"/>
                </a:cxn>
                <a:cxn ang="0">
                  <a:pos x="T2" y="T3"/>
                </a:cxn>
                <a:cxn ang="0">
                  <a:pos x="T4" y="T5"/>
                </a:cxn>
                <a:cxn ang="0">
                  <a:pos x="T6" y="T7"/>
                </a:cxn>
                <a:cxn ang="0">
                  <a:pos x="T8" y="T9"/>
                </a:cxn>
              </a:cxnLst>
              <a:rect l="0" t="0" r="r" b="b"/>
              <a:pathLst>
                <a:path w="42" h="96">
                  <a:moveTo>
                    <a:pt x="0" y="0"/>
                  </a:moveTo>
                  <a:cubicBezTo>
                    <a:pt x="42" y="96"/>
                    <a:pt x="42" y="96"/>
                    <a:pt x="42" y="96"/>
                  </a:cubicBezTo>
                  <a:cubicBezTo>
                    <a:pt x="39" y="85"/>
                    <a:pt x="39" y="85"/>
                    <a:pt x="39" y="85"/>
                  </a:cubicBezTo>
                  <a:cubicBezTo>
                    <a:pt x="29" y="70"/>
                    <a:pt x="19" y="37"/>
                    <a:pt x="11" y="1"/>
                  </a:cubicBezTo>
                  <a:cubicBezTo>
                    <a:pt x="7" y="0"/>
                    <a:pt x="3" y="0"/>
                    <a:pt x="0" y="0"/>
                  </a:cubicBezTo>
                </a:path>
              </a:pathLst>
            </a:custGeom>
            <a:solidFill>
              <a:srgbClr val="2A2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0" name="任意多边形 38"/>
            <p:cNvSpPr/>
            <p:nvPr/>
          </p:nvSpPr>
          <p:spPr bwMode="auto">
            <a:xfrm>
              <a:off x="4017963" y="3843338"/>
              <a:ext cx="65088" cy="468313"/>
            </a:xfrm>
            <a:custGeom>
              <a:avLst/>
              <a:gdLst>
                <a:gd name="T0" fmla="*/ 24 w 49"/>
                <a:gd name="T1" fmla="*/ 0 h 349"/>
                <a:gd name="T2" fmla="*/ 24 w 49"/>
                <a:gd name="T3" fmla="*/ 4 h 349"/>
                <a:gd name="T4" fmla="*/ 0 w 49"/>
                <a:gd name="T5" fmla="*/ 264 h 349"/>
                <a:gd name="T6" fmla="*/ 38 w 49"/>
                <a:gd name="T7" fmla="*/ 348 h 349"/>
                <a:gd name="T8" fmla="*/ 49 w 49"/>
                <a:gd name="T9" fmla="*/ 349 h 349"/>
                <a:gd name="T10" fmla="*/ 36 w 49"/>
                <a:gd name="T11" fmla="*/ 288 h 349"/>
                <a:gd name="T12" fmla="*/ 28 w 49"/>
                <a:gd name="T13" fmla="*/ 260 h 349"/>
                <a:gd name="T14" fmla="*/ 28 w 49"/>
                <a:gd name="T15" fmla="*/ 241 h 349"/>
                <a:gd name="T16" fmla="*/ 23 w 49"/>
                <a:gd name="T17" fmla="*/ 209 h 349"/>
                <a:gd name="T18" fmla="*/ 25 w 49"/>
                <a:gd name="T19" fmla="*/ 34 h 349"/>
                <a:gd name="T20" fmla="*/ 24 w 49"/>
                <a:gd name="T21"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49">
                  <a:moveTo>
                    <a:pt x="24" y="0"/>
                  </a:moveTo>
                  <a:cubicBezTo>
                    <a:pt x="24" y="4"/>
                    <a:pt x="24" y="4"/>
                    <a:pt x="24" y="4"/>
                  </a:cubicBezTo>
                  <a:cubicBezTo>
                    <a:pt x="0" y="264"/>
                    <a:pt x="0" y="264"/>
                    <a:pt x="0" y="264"/>
                  </a:cubicBezTo>
                  <a:cubicBezTo>
                    <a:pt x="38" y="348"/>
                    <a:pt x="38" y="348"/>
                    <a:pt x="38" y="348"/>
                  </a:cubicBezTo>
                  <a:cubicBezTo>
                    <a:pt x="41" y="348"/>
                    <a:pt x="45" y="348"/>
                    <a:pt x="49" y="349"/>
                  </a:cubicBezTo>
                  <a:cubicBezTo>
                    <a:pt x="44" y="328"/>
                    <a:pt x="40" y="307"/>
                    <a:pt x="36" y="288"/>
                  </a:cubicBezTo>
                  <a:cubicBezTo>
                    <a:pt x="28" y="260"/>
                    <a:pt x="28" y="260"/>
                    <a:pt x="28" y="260"/>
                  </a:cubicBezTo>
                  <a:cubicBezTo>
                    <a:pt x="28" y="241"/>
                    <a:pt x="28" y="241"/>
                    <a:pt x="28" y="241"/>
                  </a:cubicBezTo>
                  <a:cubicBezTo>
                    <a:pt x="25" y="222"/>
                    <a:pt x="23" y="209"/>
                    <a:pt x="23" y="209"/>
                  </a:cubicBezTo>
                  <a:cubicBezTo>
                    <a:pt x="23" y="207"/>
                    <a:pt x="21" y="129"/>
                    <a:pt x="25" y="34"/>
                  </a:cubicBezTo>
                  <a:cubicBezTo>
                    <a:pt x="24" y="0"/>
                    <a:pt x="24" y="0"/>
                    <a:pt x="24" y="0"/>
                  </a:cubicBezTo>
                </a:path>
              </a:pathLst>
            </a:custGeom>
            <a:solidFill>
              <a:srgbClr val="E097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1" name="任意多边形 39"/>
            <p:cNvSpPr/>
            <p:nvPr/>
          </p:nvSpPr>
          <p:spPr bwMode="auto">
            <a:xfrm>
              <a:off x="4044950" y="3887788"/>
              <a:ext cx="76200" cy="536575"/>
            </a:xfrm>
            <a:custGeom>
              <a:avLst/>
              <a:gdLst>
                <a:gd name="T0" fmla="*/ 15 w 56"/>
                <a:gd name="T1" fmla="*/ 254 h 399"/>
                <a:gd name="T2" fmla="*/ 28 w 56"/>
                <a:gd name="T3" fmla="*/ 315 h 399"/>
                <a:gd name="T4" fmla="*/ 56 w 56"/>
                <a:gd name="T5" fmla="*/ 399 h 399"/>
                <a:gd name="T6" fmla="*/ 15 w 56"/>
                <a:gd name="T7" fmla="*/ 254 h 399"/>
                <a:gd name="T8" fmla="*/ 4 w 56"/>
                <a:gd name="T9" fmla="*/ 0 h 399"/>
                <a:gd name="T10" fmla="*/ 2 w 56"/>
                <a:gd name="T11" fmla="*/ 175 h 399"/>
                <a:gd name="T12" fmla="*/ 7 w 56"/>
                <a:gd name="T13" fmla="*/ 207 h 399"/>
                <a:gd name="T14" fmla="*/ 4 w 56"/>
                <a:gd name="T15" fmla="*/ 0 h 3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99">
                  <a:moveTo>
                    <a:pt x="15" y="254"/>
                  </a:moveTo>
                  <a:cubicBezTo>
                    <a:pt x="19" y="273"/>
                    <a:pt x="23" y="294"/>
                    <a:pt x="28" y="315"/>
                  </a:cubicBezTo>
                  <a:cubicBezTo>
                    <a:pt x="36" y="351"/>
                    <a:pt x="46" y="384"/>
                    <a:pt x="56" y="399"/>
                  </a:cubicBezTo>
                  <a:cubicBezTo>
                    <a:pt x="15" y="254"/>
                    <a:pt x="15" y="254"/>
                    <a:pt x="15" y="254"/>
                  </a:cubicBezTo>
                  <a:moveTo>
                    <a:pt x="4" y="0"/>
                  </a:moveTo>
                  <a:cubicBezTo>
                    <a:pt x="0" y="95"/>
                    <a:pt x="2" y="173"/>
                    <a:pt x="2" y="175"/>
                  </a:cubicBezTo>
                  <a:cubicBezTo>
                    <a:pt x="2" y="175"/>
                    <a:pt x="4" y="188"/>
                    <a:pt x="7" y="207"/>
                  </a:cubicBezTo>
                  <a:cubicBezTo>
                    <a:pt x="4" y="0"/>
                    <a:pt x="4" y="0"/>
                    <a:pt x="4" y="0"/>
                  </a:cubicBezTo>
                </a:path>
              </a:pathLst>
            </a:custGeom>
            <a:solidFill>
              <a:srgbClr val="E097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2" name="任意多边形 40"/>
            <p:cNvSpPr/>
            <p:nvPr/>
          </p:nvSpPr>
          <p:spPr bwMode="auto">
            <a:xfrm>
              <a:off x="4191000" y="3886200"/>
              <a:ext cx="22225" cy="411163"/>
            </a:xfrm>
            <a:custGeom>
              <a:avLst/>
              <a:gdLst>
                <a:gd name="T0" fmla="*/ 11 w 17"/>
                <a:gd name="T1" fmla="*/ 0 h 306"/>
                <a:gd name="T2" fmla="*/ 0 w 17"/>
                <a:gd name="T3" fmla="*/ 100 h 306"/>
                <a:gd name="T4" fmla="*/ 3 w 17"/>
                <a:gd name="T5" fmla="*/ 198 h 306"/>
                <a:gd name="T6" fmla="*/ 9 w 17"/>
                <a:gd name="T7" fmla="*/ 248 h 306"/>
                <a:gd name="T8" fmla="*/ 17 w 17"/>
                <a:gd name="T9" fmla="*/ 306 h 306"/>
                <a:gd name="T10" fmla="*/ 17 w 17"/>
                <a:gd name="T11" fmla="*/ 306 h 306"/>
                <a:gd name="T12" fmla="*/ 11 w 17"/>
                <a:gd name="T13" fmla="*/ 0 h 306"/>
              </a:gdLst>
              <a:ahLst/>
              <a:cxnLst>
                <a:cxn ang="0">
                  <a:pos x="T0" y="T1"/>
                </a:cxn>
                <a:cxn ang="0">
                  <a:pos x="T2" y="T3"/>
                </a:cxn>
                <a:cxn ang="0">
                  <a:pos x="T4" y="T5"/>
                </a:cxn>
                <a:cxn ang="0">
                  <a:pos x="T6" y="T7"/>
                </a:cxn>
                <a:cxn ang="0">
                  <a:pos x="T8" y="T9"/>
                </a:cxn>
                <a:cxn ang="0">
                  <a:pos x="T10" y="T11"/>
                </a:cxn>
                <a:cxn ang="0">
                  <a:pos x="T12" y="T13"/>
                </a:cxn>
              </a:cxnLst>
              <a:rect l="0" t="0" r="r" b="b"/>
              <a:pathLst>
                <a:path w="17" h="306">
                  <a:moveTo>
                    <a:pt x="11" y="0"/>
                  </a:moveTo>
                  <a:cubicBezTo>
                    <a:pt x="0" y="100"/>
                    <a:pt x="0" y="100"/>
                    <a:pt x="0" y="100"/>
                  </a:cubicBezTo>
                  <a:cubicBezTo>
                    <a:pt x="0" y="143"/>
                    <a:pt x="2" y="182"/>
                    <a:pt x="3" y="198"/>
                  </a:cubicBezTo>
                  <a:cubicBezTo>
                    <a:pt x="9" y="248"/>
                    <a:pt x="9" y="248"/>
                    <a:pt x="9" y="248"/>
                  </a:cubicBezTo>
                  <a:cubicBezTo>
                    <a:pt x="12" y="266"/>
                    <a:pt x="15" y="286"/>
                    <a:pt x="17" y="306"/>
                  </a:cubicBezTo>
                  <a:cubicBezTo>
                    <a:pt x="17" y="306"/>
                    <a:pt x="17" y="306"/>
                    <a:pt x="17" y="306"/>
                  </a:cubicBezTo>
                  <a:cubicBezTo>
                    <a:pt x="11" y="0"/>
                    <a:pt x="11" y="0"/>
                    <a:pt x="11" y="0"/>
                  </a:cubicBezTo>
                </a:path>
              </a:pathLst>
            </a:custGeom>
            <a:solidFill>
              <a:srgbClr val="E097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 name="任意多边形 41"/>
            <p:cNvSpPr/>
            <p:nvPr/>
          </p:nvSpPr>
          <p:spPr bwMode="auto">
            <a:xfrm>
              <a:off x="4184650" y="4019550"/>
              <a:ext cx="28575" cy="277813"/>
            </a:xfrm>
            <a:custGeom>
              <a:avLst/>
              <a:gdLst>
                <a:gd name="T0" fmla="*/ 14 w 22"/>
                <a:gd name="T1" fmla="*/ 148 h 206"/>
                <a:gd name="T2" fmla="*/ 22 w 22"/>
                <a:gd name="T3" fmla="*/ 206 h 206"/>
                <a:gd name="T4" fmla="*/ 14 w 22"/>
                <a:gd name="T5" fmla="*/ 148 h 206"/>
                <a:gd name="T6" fmla="*/ 5 w 22"/>
                <a:gd name="T7" fmla="*/ 0 h 206"/>
                <a:gd name="T8" fmla="*/ 0 w 22"/>
                <a:gd name="T9" fmla="*/ 40 h 206"/>
                <a:gd name="T10" fmla="*/ 8 w 22"/>
                <a:gd name="T11" fmla="*/ 98 h 206"/>
                <a:gd name="T12" fmla="*/ 5 w 22"/>
                <a:gd name="T13" fmla="*/ 0 h 206"/>
              </a:gdLst>
              <a:ahLst/>
              <a:cxnLst>
                <a:cxn ang="0">
                  <a:pos x="T0" y="T1"/>
                </a:cxn>
                <a:cxn ang="0">
                  <a:pos x="T2" y="T3"/>
                </a:cxn>
                <a:cxn ang="0">
                  <a:pos x="T4" y="T5"/>
                </a:cxn>
                <a:cxn ang="0">
                  <a:pos x="T6" y="T7"/>
                </a:cxn>
                <a:cxn ang="0">
                  <a:pos x="T8" y="T9"/>
                </a:cxn>
                <a:cxn ang="0">
                  <a:pos x="T10" y="T11"/>
                </a:cxn>
                <a:cxn ang="0">
                  <a:pos x="T12" y="T13"/>
                </a:cxn>
              </a:cxnLst>
              <a:rect l="0" t="0" r="r" b="b"/>
              <a:pathLst>
                <a:path w="22" h="206">
                  <a:moveTo>
                    <a:pt x="14" y="148"/>
                  </a:moveTo>
                  <a:cubicBezTo>
                    <a:pt x="22" y="206"/>
                    <a:pt x="22" y="206"/>
                    <a:pt x="22" y="206"/>
                  </a:cubicBezTo>
                  <a:cubicBezTo>
                    <a:pt x="20" y="186"/>
                    <a:pt x="17" y="166"/>
                    <a:pt x="14" y="148"/>
                  </a:cubicBezTo>
                  <a:moveTo>
                    <a:pt x="5" y="0"/>
                  </a:moveTo>
                  <a:cubicBezTo>
                    <a:pt x="0" y="40"/>
                    <a:pt x="0" y="40"/>
                    <a:pt x="0" y="40"/>
                  </a:cubicBezTo>
                  <a:cubicBezTo>
                    <a:pt x="8" y="98"/>
                    <a:pt x="8" y="98"/>
                    <a:pt x="8" y="98"/>
                  </a:cubicBezTo>
                  <a:cubicBezTo>
                    <a:pt x="7" y="82"/>
                    <a:pt x="5" y="43"/>
                    <a:pt x="5" y="0"/>
                  </a:cubicBezTo>
                </a:path>
              </a:pathLst>
            </a:custGeom>
            <a:solidFill>
              <a:srgbClr val="E097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4" name="幻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0" name="标题 59"/>
          <p:cNvSpPr>
            <a:spLocks noGrp="1"/>
          </p:cNvSpPr>
          <p:nvPr>
            <p:ph type="title"/>
          </p:nvPr>
        </p:nvSpPr>
        <p:spPr>
          <a:xfrm>
            <a:off x="1830705" y="385445"/>
            <a:ext cx="5200650" cy="664845"/>
          </a:xfrm>
        </p:spPr>
        <p:txBody>
          <a:bodyPr>
            <a:normAutofit/>
          </a:bodyPr>
          <a:lstStyle/>
          <a:p>
            <a:r>
              <a:rPr kumimoji="1" lang="zh-CN" altLang="en-US" sz="3200" smtClean="0">
                <a:solidFill>
                  <a:schemeClr val="accent1">
                    <a:lumMod val="50000"/>
                  </a:schemeClr>
                </a:solidFill>
              </a:rPr>
              <a:t>高分作文</a:t>
            </a:r>
            <a:endParaRPr kumimoji="1" lang="zh-CN" altLang="en-US" sz="3200" smtClean="0">
              <a:solidFill>
                <a:schemeClr val="accent1">
                  <a:lumMod val="50000"/>
                </a:schemeClr>
              </a:solidFill>
            </a:endParaRPr>
          </a:p>
        </p:txBody>
      </p:sp>
      <p:grpSp>
        <p:nvGrpSpPr>
          <p:cNvPr id="74" name="组合 2"/>
          <p:cNvGrpSpPr>
            <a:grpSpLocks noChangeAspect="1"/>
          </p:cNvGrpSpPr>
          <p:nvPr/>
        </p:nvGrpSpPr>
        <p:grpSpPr>
          <a:xfrm>
            <a:off x="0" y="103505"/>
            <a:ext cx="1830705" cy="993775"/>
            <a:chOff x="3719513" y="1468438"/>
            <a:chExt cx="4759325" cy="3927476"/>
          </a:xfrm>
        </p:grpSpPr>
        <p:sp>
          <p:nvSpPr>
            <p:cNvPr id="75" name="任意多边形 4"/>
            <p:cNvSpPr/>
            <p:nvPr/>
          </p:nvSpPr>
          <p:spPr bwMode="auto">
            <a:xfrm>
              <a:off x="5632451" y="1485901"/>
              <a:ext cx="363538" cy="696913"/>
            </a:xfrm>
            <a:custGeom>
              <a:avLst/>
              <a:gdLst>
                <a:gd name="T0" fmla="*/ 221 w 229"/>
                <a:gd name="T1" fmla="*/ 439 h 439"/>
                <a:gd name="T2" fmla="*/ 0 w 229"/>
                <a:gd name="T3" fmla="*/ 4 h 439"/>
                <a:gd name="T4" fmla="*/ 8 w 229"/>
                <a:gd name="T5" fmla="*/ 0 h 439"/>
                <a:gd name="T6" fmla="*/ 229 w 229"/>
                <a:gd name="T7" fmla="*/ 436 h 439"/>
                <a:gd name="T8" fmla="*/ 221 w 229"/>
                <a:gd name="T9" fmla="*/ 439 h 439"/>
              </a:gdLst>
              <a:ahLst/>
              <a:cxnLst>
                <a:cxn ang="0">
                  <a:pos x="T0" y="T1"/>
                </a:cxn>
                <a:cxn ang="0">
                  <a:pos x="T2" y="T3"/>
                </a:cxn>
                <a:cxn ang="0">
                  <a:pos x="T4" y="T5"/>
                </a:cxn>
                <a:cxn ang="0">
                  <a:pos x="T6" y="T7"/>
                </a:cxn>
                <a:cxn ang="0">
                  <a:pos x="T8" y="T9"/>
                </a:cxn>
              </a:cxnLst>
              <a:rect l="0" t="0" r="r" b="b"/>
              <a:pathLst>
                <a:path w="229" h="439">
                  <a:moveTo>
                    <a:pt x="221" y="439"/>
                  </a:moveTo>
                  <a:lnTo>
                    <a:pt x="0" y="4"/>
                  </a:lnTo>
                  <a:lnTo>
                    <a:pt x="8" y="0"/>
                  </a:lnTo>
                  <a:lnTo>
                    <a:pt x="229" y="436"/>
                  </a:lnTo>
                  <a:lnTo>
                    <a:pt x="221" y="439"/>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6" name="任意多边形 5"/>
            <p:cNvSpPr/>
            <p:nvPr/>
          </p:nvSpPr>
          <p:spPr bwMode="auto">
            <a:xfrm>
              <a:off x="5892801" y="1982788"/>
              <a:ext cx="103188" cy="103188"/>
            </a:xfrm>
            <a:custGeom>
              <a:avLst/>
              <a:gdLst>
                <a:gd name="T0" fmla="*/ 17 w 17"/>
                <a:gd name="T1" fmla="*/ 10 h 17"/>
                <a:gd name="T2" fmla="*/ 7 w 17"/>
                <a:gd name="T3" fmla="*/ 2 h 17"/>
                <a:gd name="T4" fmla="*/ 6 w 17"/>
                <a:gd name="T5" fmla="*/ 17 h 17"/>
                <a:gd name="T6" fmla="*/ 17 w 17"/>
                <a:gd name="T7" fmla="*/ 10 h 17"/>
              </a:gdLst>
              <a:ahLst/>
              <a:cxnLst>
                <a:cxn ang="0">
                  <a:pos x="T0" y="T1"/>
                </a:cxn>
                <a:cxn ang="0">
                  <a:pos x="T2" y="T3"/>
                </a:cxn>
                <a:cxn ang="0">
                  <a:pos x="T4" y="T5"/>
                </a:cxn>
                <a:cxn ang="0">
                  <a:pos x="T6" y="T7"/>
                </a:cxn>
              </a:cxnLst>
              <a:rect l="0" t="0" r="r" b="b"/>
              <a:pathLst>
                <a:path w="17" h="17">
                  <a:moveTo>
                    <a:pt x="17" y="10"/>
                  </a:moveTo>
                  <a:cubicBezTo>
                    <a:pt x="17" y="10"/>
                    <a:pt x="15" y="0"/>
                    <a:pt x="7" y="2"/>
                  </a:cubicBezTo>
                  <a:cubicBezTo>
                    <a:pt x="0" y="4"/>
                    <a:pt x="6" y="17"/>
                    <a:pt x="6" y="17"/>
                  </a:cubicBezTo>
                  <a:lnTo>
                    <a:pt x="17"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7" name="任意多边形 6"/>
            <p:cNvSpPr/>
            <p:nvPr/>
          </p:nvSpPr>
          <p:spPr bwMode="auto">
            <a:xfrm>
              <a:off x="4810126" y="2662238"/>
              <a:ext cx="338138" cy="684213"/>
            </a:xfrm>
            <a:custGeom>
              <a:avLst/>
              <a:gdLst>
                <a:gd name="T0" fmla="*/ 45 w 56"/>
                <a:gd name="T1" fmla="*/ 43 h 113"/>
                <a:gd name="T2" fmla="*/ 53 w 56"/>
                <a:gd name="T3" fmla="*/ 13 h 113"/>
                <a:gd name="T4" fmla="*/ 43 w 56"/>
                <a:gd name="T5" fmla="*/ 2 h 113"/>
                <a:gd name="T6" fmla="*/ 31 w 56"/>
                <a:gd name="T7" fmla="*/ 3 h 113"/>
                <a:gd name="T8" fmla="*/ 23 w 56"/>
                <a:gd name="T9" fmla="*/ 39 h 113"/>
                <a:gd name="T10" fmla="*/ 17 w 56"/>
                <a:gd name="T11" fmla="*/ 52 h 113"/>
                <a:gd name="T12" fmla="*/ 1 w 56"/>
                <a:gd name="T13" fmla="*/ 83 h 113"/>
                <a:gd name="T14" fmla="*/ 19 w 56"/>
                <a:gd name="T15" fmla="*/ 110 h 113"/>
                <a:gd name="T16" fmla="*/ 56 w 56"/>
                <a:gd name="T17" fmla="*/ 84 h 113"/>
                <a:gd name="T18" fmla="*/ 45 w 56"/>
                <a:gd name="T19" fmla="*/ 4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13">
                  <a:moveTo>
                    <a:pt x="45" y="43"/>
                  </a:moveTo>
                  <a:cubicBezTo>
                    <a:pt x="53" y="26"/>
                    <a:pt x="54" y="23"/>
                    <a:pt x="53" y="13"/>
                  </a:cubicBezTo>
                  <a:cubicBezTo>
                    <a:pt x="52" y="7"/>
                    <a:pt x="48" y="4"/>
                    <a:pt x="43" y="2"/>
                  </a:cubicBezTo>
                  <a:cubicBezTo>
                    <a:pt x="40" y="1"/>
                    <a:pt x="37" y="0"/>
                    <a:pt x="31" y="3"/>
                  </a:cubicBezTo>
                  <a:cubicBezTo>
                    <a:pt x="12" y="13"/>
                    <a:pt x="24" y="32"/>
                    <a:pt x="23" y="39"/>
                  </a:cubicBezTo>
                  <a:cubicBezTo>
                    <a:pt x="22" y="43"/>
                    <a:pt x="20" y="48"/>
                    <a:pt x="17" y="52"/>
                  </a:cubicBezTo>
                  <a:cubicBezTo>
                    <a:pt x="9" y="61"/>
                    <a:pt x="1" y="71"/>
                    <a:pt x="1" y="83"/>
                  </a:cubicBezTo>
                  <a:cubicBezTo>
                    <a:pt x="0" y="95"/>
                    <a:pt x="8" y="106"/>
                    <a:pt x="19" y="110"/>
                  </a:cubicBezTo>
                  <a:cubicBezTo>
                    <a:pt x="30" y="113"/>
                    <a:pt x="56" y="108"/>
                    <a:pt x="56" y="84"/>
                  </a:cubicBezTo>
                  <a:cubicBezTo>
                    <a:pt x="56" y="61"/>
                    <a:pt x="41" y="52"/>
                    <a:pt x="45" y="4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8" name="任意多边形 7"/>
            <p:cNvSpPr/>
            <p:nvPr/>
          </p:nvSpPr>
          <p:spPr bwMode="auto">
            <a:xfrm>
              <a:off x="3719513" y="2352676"/>
              <a:ext cx="4759325" cy="3043238"/>
            </a:xfrm>
            <a:custGeom>
              <a:avLst/>
              <a:gdLst>
                <a:gd name="T0" fmla="*/ 777 w 786"/>
                <a:gd name="T1" fmla="*/ 54 h 502"/>
                <a:gd name="T2" fmla="*/ 500 w 786"/>
                <a:gd name="T3" fmla="*/ 2 h 502"/>
                <a:gd name="T4" fmla="*/ 491 w 786"/>
                <a:gd name="T5" fmla="*/ 13 h 502"/>
                <a:gd name="T6" fmla="*/ 508 w 786"/>
                <a:gd name="T7" fmla="*/ 49 h 502"/>
                <a:gd name="T8" fmla="*/ 504 w 786"/>
                <a:gd name="T9" fmla="*/ 60 h 502"/>
                <a:gd name="T10" fmla="*/ 6 w 786"/>
                <a:gd name="T11" fmla="*/ 289 h 502"/>
                <a:gd name="T12" fmla="*/ 2 w 786"/>
                <a:gd name="T13" fmla="*/ 300 h 502"/>
                <a:gd name="T14" fmla="*/ 93 w 786"/>
                <a:gd name="T15" fmla="*/ 496 h 502"/>
                <a:gd name="T16" fmla="*/ 104 w 786"/>
                <a:gd name="T17" fmla="*/ 500 h 502"/>
                <a:gd name="T18" fmla="*/ 601 w 786"/>
                <a:gd name="T19" fmla="*/ 271 h 502"/>
                <a:gd name="T20" fmla="*/ 612 w 786"/>
                <a:gd name="T21" fmla="*/ 275 h 502"/>
                <a:gd name="T22" fmla="*/ 628 w 786"/>
                <a:gd name="T23" fmla="*/ 310 h 502"/>
                <a:gd name="T24" fmla="*/ 643 w 786"/>
                <a:gd name="T25" fmla="*/ 311 h 502"/>
                <a:gd name="T26" fmla="*/ 783 w 786"/>
                <a:gd name="T27" fmla="*/ 66 h 502"/>
                <a:gd name="T28" fmla="*/ 777 w 786"/>
                <a:gd name="T29" fmla="*/ 5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6" h="502">
                  <a:moveTo>
                    <a:pt x="777" y="54"/>
                  </a:moveTo>
                  <a:cubicBezTo>
                    <a:pt x="500" y="2"/>
                    <a:pt x="500" y="2"/>
                    <a:pt x="500" y="2"/>
                  </a:cubicBezTo>
                  <a:cubicBezTo>
                    <a:pt x="494" y="0"/>
                    <a:pt x="488" y="7"/>
                    <a:pt x="491" y="13"/>
                  </a:cubicBezTo>
                  <a:cubicBezTo>
                    <a:pt x="508" y="49"/>
                    <a:pt x="508" y="49"/>
                    <a:pt x="508" y="49"/>
                  </a:cubicBezTo>
                  <a:cubicBezTo>
                    <a:pt x="510" y="53"/>
                    <a:pt x="508" y="58"/>
                    <a:pt x="504" y="60"/>
                  </a:cubicBezTo>
                  <a:cubicBezTo>
                    <a:pt x="6" y="289"/>
                    <a:pt x="6" y="289"/>
                    <a:pt x="6" y="289"/>
                  </a:cubicBezTo>
                  <a:cubicBezTo>
                    <a:pt x="2" y="291"/>
                    <a:pt x="0" y="296"/>
                    <a:pt x="2" y="300"/>
                  </a:cubicBezTo>
                  <a:cubicBezTo>
                    <a:pt x="93" y="496"/>
                    <a:pt x="93" y="496"/>
                    <a:pt x="93" y="496"/>
                  </a:cubicBezTo>
                  <a:cubicBezTo>
                    <a:pt x="94" y="500"/>
                    <a:pt x="99" y="502"/>
                    <a:pt x="104" y="500"/>
                  </a:cubicBezTo>
                  <a:cubicBezTo>
                    <a:pt x="601" y="271"/>
                    <a:pt x="601" y="271"/>
                    <a:pt x="601" y="271"/>
                  </a:cubicBezTo>
                  <a:cubicBezTo>
                    <a:pt x="605" y="269"/>
                    <a:pt x="610" y="270"/>
                    <a:pt x="612" y="275"/>
                  </a:cubicBezTo>
                  <a:cubicBezTo>
                    <a:pt x="628" y="310"/>
                    <a:pt x="628" y="310"/>
                    <a:pt x="628" y="310"/>
                  </a:cubicBezTo>
                  <a:cubicBezTo>
                    <a:pt x="631" y="316"/>
                    <a:pt x="640" y="317"/>
                    <a:pt x="643" y="311"/>
                  </a:cubicBezTo>
                  <a:cubicBezTo>
                    <a:pt x="783" y="66"/>
                    <a:pt x="783" y="66"/>
                    <a:pt x="783" y="66"/>
                  </a:cubicBezTo>
                  <a:cubicBezTo>
                    <a:pt x="786" y="61"/>
                    <a:pt x="783" y="55"/>
                    <a:pt x="777" y="5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9" name="任意多边形 8"/>
            <p:cNvSpPr/>
            <p:nvPr/>
          </p:nvSpPr>
          <p:spPr bwMode="auto">
            <a:xfrm>
              <a:off x="4264026" y="3111501"/>
              <a:ext cx="152400" cy="144463"/>
            </a:xfrm>
            <a:custGeom>
              <a:avLst/>
              <a:gdLst>
                <a:gd name="T0" fmla="*/ 0 w 96"/>
                <a:gd name="T1" fmla="*/ 30 h 91"/>
                <a:gd name="T2" fmla="*/ 61 w 96"/>
                <a:gd name="T3" fmla="*/ 0 h 91"/>
                <a:gd name="T4" fmla="*/ 96 w 96"/>
                <a:gd name="T5" fmla="*/ 61 h 91"/>
                <a:gd name="T6" fmla="*/ 35 w 96"/>
                <a:gd name="T7" fmla="*/ 91 h 91"/>
                <a:gd name="T8" fmla="*/ 0 w 96"/>
                <a:gd name="T9" fmla="*/ 30 h 91"/>
              </a:gdLst>
              <a:ahLst/>
              <a:cxnLst>
                <a:cxn ang="0">
                  <a:pos x="T0" y="T1"/>
                </a:cxn>
                <a:cxn ang="0">
                  <a:pos x="T2" y="T3"/>
                </a:cxn>
                <a:cxn ang="0">
                  <a:pos x="T4" y="T5"/>
                </a:cxn>
                <a:cxn ang="0">
                  <a:pos x="T6" y="T7"/>
                </a:cxn>
                <a:cxn ang="0">
                  <a:pos x="T8" y="T9"/>
                </a:cxn>
              </a:cxnLst>
              <a:rect l="0" t="0" r="r" b="b"/>
              <a:pathLst>
                <a:path w="96" h="91">
                  <a:moveTo>
                    <a:pt x="0" y="30"/>
                  </a:moveTo>
                  <a:lnTo>
                    <a:pt x="61" y="0"/>
                  </a:lnTo>
                  <a:lnTo>
                    <a:pt x="96" y="61"/>
                  </a:lnTo>
                  <a:lnTo>
                    <a:pt x="35" y="91"/>
                  </a:lnTo>
                  <a:lnTo>
                    <a:pt x="0" y="30"/>
                  </a:lnTo>
                  <a:close/>
                </a:path>
              </a:pathLst>
            </a:custGeom>
            <a:solidFill>
              <a:srgbClr val="632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0" name="任意多边形 9"/>
            <p:cNvSpPr/>
            <p:nvPr/>
          </p:nvSpPr>
          <p:spPr bwMode="auto">
            <a:xfrm>
              <a:off x="5238751" y="4025901"/>
              <a:ext cx="200025" cy="115888"/>
            </a:xfrm>
            <a:custGeom>
              <a:avLst/>
              <a:gdLst>
                <a:gd name="T0" fmla="*/ 0 w 33"/>
                <a:gd name="T1" fmla="*/ 10 h 19"/>
                <a:gd name="T2" fmla="*/ 4 w 33"/>
                <a:gd name="T3" fmla="*/ 19 h 19"/>
                <a:gd name="T4" fmla="*/ 33 w 33"/>
                <a:gd name="T5" fmla="*/ 6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6"/>
                    <a:pt x="33" y="6"/>
                    <a:pt x="33" y="6"/>
                  </a:cubicBezTo>
                  <a:cubicBezTo>
                    <a:pt x="33" y="6"/>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1" name="任意多边形 10"/>
            <p:cNvSpPr/>
            <p:nvPr/>
          </p:nvSpPr>
          <p:spPr bwMode="auto">
            <a:xfrm>
              <a:off x="3979863" y="3946526"/>
              <a:ext cx="109538" cy="92075"/>
            </a:xfrm>
            <a:custGeom>
              <a:avLst/>
              <a:gdLst>
                <a:gd name="T0" fmla="*/ 15 w 18"/>
                <a:gd name="T1" fmla="*/ 0 h 15"/>
                <a:gd name="T2" fmla="*/ 10 w 18"/>
                <a:gd name="T3" fmla="*/ 13 h 15"/>
                <a:gd name="T4" fmla="*/ 0 w 18"/>
                <a:gd name="T5" fmla="*/ 2 h 15"/>
                <a:gd name="T6" fmla="*/ 15 w 18"/>
                <a:gd name="T7" fmla="*/ 0 h 15"/>
              </a:gdLst>
              <a:ahLst/>
              <a:cxnLst>
                <a:cxn ang="0">
                  <a:pos x="T0" y="T1"/>
                </a:cxn>
                <a:cxn ang="0">
                  <a:pos x="T2" y="T3"/>
                </a:cxn>
                <a:cxn ang="0">
                  <a:pos x="T4" y="T5"/>
                </a:cxn>
                <a:cxn ang="0">
                  <a:pos x="T6" y="T7"/>
                </a:cxn>
              </a:cxnLst>
              <a:rect l="0" t="0" r="r" b="b"/>
              <a:pathLst>
                <a:path w="18" h="15">
                  <a:moveTo>
                    <a:pt x="15" y="0"/>
                  </a:moveTo>
                  <a:cubicBezTo>
                    <a:pt x="15" y="0"/>
                    <a:pt x="18" y="11"/>
                    <a:pt x="10" y="13"/>
                  </a:cubicBezTo>
                  <a:cubicBezTo>
                    <a:pt x="3" y="15"/>
                    <a:pt x="0" y="2"/>
                    <a:pt x="0" y="2"/>
                  </a:cubicBezTo>
                  <a:lnTo>
                    <a:pt x="15"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2" name="任意多边形 11"/>
            <p:cNvSpPr/>
            <p:nvPr/>
          </p:nvSpPr>
          <p:spPr bwMode="auto">
            <a:xfrm>
              <a:off x="5118101" y="4165601"/>
              <a:ext cx="200025" cy="96838"/>
            </a:xfrm>
            <a:custGeom>
              <a:avLst/>
              <a:gdLst>
                <a:gd name="T0" fmla="*/ 0 w 33"/>
                <a:gd name="T1" fmla="*/ 8 h 16"/>
                <a:gd name="T2" fmla="*/ 3 w 33"/>
                <a:gd name="T3" fmla="*/ 16 h 16"/>
                <a:gd name="T4" fmla="*/ 33 w 33"/>
                <a:gd name="T5" fmla="*/ 7 h 16"/>
                <a:gd name="T6" fmla="*/ 22 w 33"/>
                <a:gd name="T7" fmla="*/ 1 h 16"/>
                <a:gd name="T8" fmla="*/ 6 w 33"/>
                <a:gd name="T9" fmla="*/ 4 h 16"/>
                <a:gd name="T10" fmla="*/ 0 w 33"/>
                <a:gd name="T11" fmla="*/ 8 h 16"/>
              </a:gdLst>
              <a:ahLst/>
              <a:cxnLst>
                <a:cxn ang="0">
                  <a:pos x="T0" y="T1"/>
                </a:cxn>
                <a:cxn ang="0">
                  <a:pos x="T2" y="T3"/>
                </a:cxn>
                <a:cxn ang="0">
                  <a:pos x="T4" y="T5"/>
                </a:cxn>
                <a:cxn ang="0">
                  <a:pos x="T6" y="T7"/>
                </a:cxn>
                <a:cxn ang="0">
                  <a:pos x="T8" y="T9"/>
                </a:cxn>
                <a:cxn ang="0">
                  <a:pos x="T10" y="T11"/>
                </a:cxn>
              </a:cxnLst>
              <a:rect l="0" t="0" r="r" b="b"/>
              <a:pathLst>
                <a:path w="33" h="16">
                  <a:moveTo>
                    <a:pt x="0" y="8"/>
                  </a:moveTo>
                  <a:cubicBezTo>
                    <a:pt x="3" y="16"/>
                    <a:pt x="3" y="16"/>
                    <a:pt x="3" y="16"/>
                  </a:cubicBezTo>
                  <a:cubicBezTo>
                    <a:pt x="33" y="7"/>
                    <a:pt x="33" y="7"/>
                    <a:pt x="33" y="7"/>
                  </a:cubicBezTo>
                  <a:cubicBezTo>
                    <a:pt x="33" y="7"/>
                    <a:pt x="33" y="0"/>
                    <a:pt x="22" y="1"/>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3" name="任意多边形 12"/>
            <p:cNvSpPr/>
            <p:nvPr/>
          </p:nvSpPr>
          <p:spPr bwMode="auto">
            <a:xfrm>
              <a:off x="4391026" y="3516313"/>
              <a:ext cx="939800"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5 w 155"/>
                <a:gd name="T11" fmla="*/ 53 h 95"/>
                <a:gd name="T12" fmla="*/ 76 w 155"/>
                <a:gd name="T13" fmla="*/ 77 h 95"/>
                <a:gd name="T14" fmla="*/ 92 w 155"/>
                <a:gd name="T15" fmla="*/ 59 h 95"/>
                <a:gd name="T16" fmla="*/ 46 w 155"/>
                <a:gd name="T17" fmla="*/ 38 h 95"/>
                <a:gd name="T18" fmla="*/ 51 w 155"/>
                <a:gd name="T19" fmla="*/ 34 h 95"/>
                <a:gd name="T20" fmla="*/ 101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7"/>
                    <a:pt x="6" y="26"/>
                    <a:pt x="6" y="28"/>
                  </a:cubicBezTo>
                  <a:cubicBezTo>
                    <a:pt x="6" y="28"/>
                    <a:pt x="4" y="41"/>
                    <a:pt x="15" y="53"/>
                  </a:cubicBezTo>
                  <a:cubicBezTo>
                    <a:pt x="27" y="67"/>
                    <a:pt x="76" y="77"/>
                    <a:pt x="76" y="77"/>
                  </a:cubicBezTo>
                  <a:cubicBezTo>
                    <a:pt x="73" y="77"/>
                    <a:pt x="92" y="59"/>
                    <a:pt x="92" y="59"/>
                  </a:cubicBezTo>
                  <a:cubicBezTo>
                    <a:pt x="92" y="59"/>
                    <a:pt x="45" y="44"/>
                    <a:pt x="46" y="38"/>
                  </a:cubicBezTo>
                  <a:cubicBezTo>
                    <a:pt x="46" y="35"/>
                    <a:pt x="50" y="33"/>
                    <a:pt x="51" y="34"/>
                  </a:cubicBezTo>
                  <a:cubicBezTo>
                    <a:pt x="101" y="45"/>
                    <a:pt x="101" y="45"/>
                    <a:pt x="101" y="45"/>
                  </a:cubicBezTo>
                  <a:cubicBezTo>
                    <a:pt x="101" y="45"/>
                    <a:pt x="106" y="60"/>
                    <a:pt x="114" y="69"/>
                  </a:cubicBezTo>
                  <a:cubicBezTo>
                    <a:pt x="127" y="83"/>
                    <a:pt x="141" y="95"/>
                    <a:pt x="141" y="95"/>
                  </a:cubicBezTo>
                  <a:cubicBezTo>
                    <a:pt x="155" y="88"/>
                    <a:pt x="155" y="88"/>
                    <a:pt x="155" y="88"/>
                  </a:cubicBezTo>
                  <a:lnTo>
                    <a:pt x="117" y="28"/>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4" name="任意多边形 13"/>
            <p:cNvSpPr/>
            <p:nvPr/>
          </p:nvSpPr>
          <p:spPr bwMode="auto">
            <a:xfrm>
              <a:off x="3973513" y="3275013"/>
              <a:ext cx="400050" cy="654050"/>
            </a:xfrm>
            <a:custGeom>
              <a:avLst/>
              <a:gdLst>
                <a:gd name="T0" fmla="*/ 40 w 66"/>
                <a:gd name="T1" fmla="*/ 0 h 108"/>
                <a:gd name="T2" fmla="*/ 53 w 66"/>
                <a:gd name="T3" fmla="*/ 28 h 108"/>
                <a:gd name="T4" fmla="*/ 21 w 66"/>
                <a:gd name="T5" fmla="*/ 61 h 108"/>
                <a:gd name="T6" fmla="*/ 14 w 66"/>
                <a:gd name="T7" fmla="*/ 107 h 108"/>
                <a:gd name="T8" fmla="*/ 0 w 66"/>
                <a:gd name="T9" fmla="*/ 108 h 108"/>
                <a:gd name="T10" fmla="*/ 1 w 66"/>
                <a:gd name="T11" fmla="*/ 61 h 108"/>
                <a:gd name="T12" fmla="*/ 3 w 66"/>
                <a:gd name="T13" fmla="*/ 53 h 108"/>
                <a:gd name="T14" fmla="*/ 24 w 66"/>
                <a:gd name="T15" fmla="*/ 23 h 108"/>
                <a:gd name="T16" fmla="*/ 40 w 66"/>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8">
                  <a:moveTo>
                    <a:pt x="40" y="0"/>
                  </a:moveTo>
                  <a:cubicBezTo>
                    <a:pt x="52" y="11"/>
                    <a:pt x="66" y="9"/>
                    <a:pt x="53" y="28"/>
                  </a:cubicBezTo>
                  <a:cubicBezTo>
                    <a:pt x="41" y="44"/>
                    <a:pt x="23" y="57"/>
                    <a:pt x="21" y="61"/>
                  </a:cubicBezTo>
                  <a:cubicBezTo>
                    <a:pt x="19" y="66"/>
                    <a:pt x="14" y="107"/>
                    <a:pt x="14" y="107"/>
                  </a:cubicBezTo>
                  <a:cubicBezTo>
                    <a:pt x="0" y="108"/>
                    <a:pt x="0" y="108"/>
                    <a:pt x="0" y="108"/>
                  </a:cubicBezTo>
                  <a:cubicBezTo>
                    <a:pt x="1" y="61"/>
                    <a:pt x="1" y="61"/>
                    <a:pt x="1" y="61"/>
                  </a:cubicBezTo>
                  <a:cubicBezTo>
                    <a:pt x="2" y="57"/>
                    <a:pt x="2" y="55"/>
                    <a:pt x="3" y="53"/>
                  </a:cubicBezTo>
                  <a:cubicBezTo>
                    <a:pt x="24" y="23"/>
                    <a:pt x="24" y="23"/>
                    <a:pt x="24" y="23"/>
                  </a:cubicBezTo>
                  <a:lnTo>
                    <a:pt x="40" y="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5" name="任意多边形 14"/>
            <p:cNvSpPr/>
            <p:nvPr/>
          </p:nvSpPr>
          <p:spPr bwMode="auto">
            <a:xfrm>
              <a:off x="3967163" y="3922713"/>
              <a:ext cx="122238" cy="53975"/>
            </a:xfrm>
            <a:custGeom>
              <a:avLst/>
              <a:gdLst>
                <a:gd name="T0" fmla="*/ 0 w 77"/>
                <a:gd name="T1" fmla="*/ 34 h 34"/>
                <a:gd name="T2" fmla="*/ 77 w 77"/>
                <a:gd name="T3" fmla="*/ 31 h 34"/>
                <a:gd name="T4" fmla="*/ 73 w 77"/>
                <a:gd name="T5" fmla="*/ 0 h 34"/>
                <a:gd name="T6" fmla="*/ 0 w 77"/>
                <a:gd name="T7" fmla="*/ 4 h 34"/>
                <a:gd name="T8" fmla="*/ 0 w 77"/>
                <a:gd name="T9" fmla="*/ 34 h 34"/>
              </a:gdLst>
              <a:ahLst/>
              <a:cxnLst>
                <a:cxn ang="0">
                  <a:pos x="T0" y="T1"/>
                </a:cxn>
                <a:cxn ang="0">
                  <a:pos x="T2" y="T3"/>
                </a:cxn>
                <a:cxn ang="0">
                  <a:pos x="T4" y="T5"/>
                </a:cxn>
                <a:cxn ang="0">
                  <a:pos x="T6" y="T7"/>
                </a:cxn>
                <a:cxn ang="0">
                  <a:pos x="T8" y="T9"/>
                </a:cxn>
              </a:cxnLst>
              <a:rect l="0" t="0" r="r" b="b"/>
              <a:pathLst>
                <a:path w="77" h="34">
                  <a:moveTo>
                    <a:pt x="0" y="34"/>
                  </a:moveTo>
                  <a:lnTo>
                    <a:pt x="77" y="31"/>
                  </a:lnTo>
                  <a:lnTo>
                    <a:pt x="73" y="0"/>
                  </a:lnTo>
                  <a:lnTo>
                    <a:pt x="0" y="4"/>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6" name="任意多边形 15"/>
            <p:cNvSpPr/>
            <p:nvPr/>
          </p:nvSpPr>
          <p:spPr bwMode="auto">
            <a:xfrm>
              <a:off x="4373563" y="2716213"/>
              <a:ext cx="303213" cy="588963"/>
            </a:xfrm>
            <a:custGeom>
              <a:avLst/>
              <a:gdLst>
                <a:gd name="T0" fmla="*/ 36 w 50"/>
                <a:gd name="T1" fmla="*/ 97 h 97"/>
                <a:gd name="T2" fmla="*/ 12 w 50"/>
                <a:gd name="T3" fmla="*/ 75 h 97"/>
                <a:gd name="T4" fmla="*/ 32 w 50"/>
                <a:gd name="T5" fmla="*/ 43 h 97"/>
                <a:gd name="T6" fmla="*/ 21 w 50"/>
                <a:gd name="T7" fmla="*/ 7 h 97"/>
                <a:gd name="T8" fmla="*/ 33 w 50"/>
                <a:gd name="T9" fmla="*/ 0 h 97"/>
                <a:gd name="T10" fmla="*/ 43 w 50"/>
                <a:gd name="T11" fmla="*/ 23 h 97"/>
                <a:gd name="T12" fmla="*/ 50 w 50"/>
                <a:gd name="T13" fmla="*/ 40 h 97"/>
                <a:gd name="T14" fmla="*/ 43 w 50"/>
                <a:gd name="T15" fmla="*/ 70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5"/>
                    <a:pt x="12" y="75"/>
                  </a:cubicBezTo>
                  <a:cubicBezTo>
                    <a:pt x="23" y="57"/>
                    <a:pt x="32" y="48"/>
                    <a:pt x="32" y="43"/>
                  </a:cubicBezTo>
                  <a:cubicBezTo>
                    <a:pt x="31" y="38"/>
                    <a:pt x="21" y="7"/>
                    <a:pt x="21" y="7"/>
                  </a:cubicBezTo>
                  <a:cubicBezTo>
                    <a:pt x="33" y="0"/>
                    <a:pt x="33" y="0"/>
                    <a:pt x="33" y="0"/>
                  </a:cubicBezTo>
                  <a:cubicBezTo>
                    <a:pt x="43" y="23"/>
                    <a:pt x="43" y="23"/>
                    <a:pt x="43" y="23"/>
                  </a:cubicBezTo>
                  <a:cubicBezTo>
                    <a:pt x="44" y="26"/>
                    <a:pt x="50" y="38"/>
                    <a:pt x="50" y="40"/>
                  </a:cubicBezTo>
                  <a:cubicBezTo>
                    <a:pt x="50" y="40"/>
                    <a:pt x="45" y="63"/>
                    <a:pt x="43" y="70"/>
                  </a:cubicBezTo>
                  <a:cubicBezTo>
                    <a:pt x="41" y="78"/>
                    <a:pt x="36" y="97"/>
                    <a:pt x="36" y="97"/>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7" name="任意多边形 16"/>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8" name="任意多边形 17"/>
            <p:cNvSpPr/>
            <p:nvPr/>
          </p:nvSpPr>
          <p:spPr bwMode="auto">
            <a:xfrm>
              <a:off x="4324351" y="3165476"/>
              <a:ext cx="279400" cy="490538"/>
            </a:xfrm>
            <a:custGeom>
              <a:avLst/>
              <a:gdLst>
                <a:gd name="T0" fmla="*/ 168 w 176"/>
                <a:gd name="T1" fmla="*/ 309 h 309"/>
                <a:gd name="T2" fmla="*/ 0 w 176"/>
                <a:gd name="T3" fmla="*/ 4 h 309"/>
                <a:gd name="T4" fmla="*/ 8 w 176"/>
                <a:gd name="T5" fmla="*/ 0 h 309"/>
                <a:gd name="T6" fmla="*/ 176 w 176"/>
                <a:gd name="T7" fmla="*/ 305 h 309"/>
                <a:gd name="T8" fmla="*/ 168 w 176"/>
                <a:gd name="T9" fmla="*/ 309 h 309"/>
              </a:gdLst>
              <a:ahLst/>
              <a:cxnLst>
                <a:cxn ang="0">
                  <a:pos x="T0" y="T1"/>
                </a:cxn>
                <a:cxn ang="0">
                  <a:pos x="T2" y="T3"/>
                </a:cxn>
                <a:cxn ang="0">
                  <a:pos x="T4" y="T5"/>
                </a:cxn>
                <a:cxn ang="0">
                  <a:pos x="T6" y="T7"/>
                </a:cxn>
                <a:cxn ang="0">
                  <a:pos x="T8" y="T9"/>
                </a:cxn>
              </a:cxnLst>
              <a:rect l="0" t="0" r="r" b="b"/>
              <a:pathLst>
                <a:path w="176" h="309">
                  <a:moveTo>
                    <a:pt x="168" y="309"/>
                  </a:moveTo>
                  <a:lnTo>
                    <a:pt x="0" y="4"/>
                  </a:lnTo>
                  <a:lnTo>
                    <a:pt x="8" y="0"/>
                  </a:lnTo>
                  <a:lnTo>
                    <a:pt x="176" y="305"/>
                  </a:lnTo>
                  <a:lnTo>
                    <a:pt x="168" y="309"/>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9" name="任意多边形 18"/>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0" name="任意多边形 19"/>
            <p:cNvSpPr/>
            <p:nvPr/>
          </p:nvSpPr>
          <p:spPr bwMode="auto">
            <a:xfrm>
              <a:off x="4343401" y="3208338"/>
              <a:ext cx="193675" cy="320675"/>
            </a:xfrm>
            <a:custGeom>
              <a:avLst/>
              <a:gdLst>
                <a:gd name="T0" fmla="*/ 5 w 32"/>
                <a:gd name="T1" fmla="*/ 0 h 53"/>
                <a:gd name="T2" fmla="*/ 0 w 32"/>
                <a:gd name="T3" fmla="*/ 2 h 53"/>
                <a:gd name="T4" fmla="*/ 20 w 32"/>
                <a:gd name="T5" fmla="*/ 48 h 53"/>
                <a:gd name="T6" fmla="*/ 29 w 32"/>
                <a:gd name="T7" fmla="*/ 53 h 53"/>
                <a:gd name="T8" fmla="*/ 31 w 32"/>
                <a:gd name="T9" fmla="*/ 52 h 53"/>
                <a:gd name="T10" fmla="*/ 32 w 32"/>
                <a:gd name="T11" fmla="*/ 41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2"/>
                    <a:pt x="0" y="2"/>
                    <a:pt x="0" y="2"/>
                  </a:cubicBezTo>
                  <a:cubicBezTo>
                    <a:pt x="20" y="48"/>
                    <a:pt x="20" y="48"/>
                    <a:pt x="20" y="48"/>
                  </a:cubicBezTo>
                  <a:cubicBezTo>
                    <a:pt x="29" y="53"/>
                    <a:pt x="29" y="53"/>
                    <a:pt x="29" y="53"/>
                  </a:cubicBezTo>
                  <a:cubicBezTo>
                    <a:pt x="30" y="53"/>
                    <a:pt x="31" y="53"/>
                    <a:pt x="31" y="52"/>
                  </a:cubicBezTo>
                  <a:cubicBezTo>
                    <a:pt x="32" y="41"/>
                    <a:pt x="32" y="41"/>
                    <a:pt x="32" y="41"/>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1" name="任意多边形 20"/>
            <p:cNvSpPr/>
            <p:nvPr/>
          </p:nvSpPr>
          <p:spPr bwMode="auto">
            <a:xfrm>
              <a:off x="4319588" y="3182938"/>
              <a:ext cx="84138" cy="85725"/>
            </a:xfrm>
            <a:custGeom>
              <a:avLst/>
              <a:gdLst>
                <a:gd name="T0" fmla="*/ 12 w 14"/>
                <a:gd name="T1" fmla="*/ 4 h 14"/>
                <a:gd name="T2" fmla="*/ 10 w 14"/>
                <a:gd name="T3" fmla="*/ 12 h 14"/>
                <a:gd name="T4" fmla="*/ 2 w 14"/>
                <a:gd name="T5" fmla="*/ 10 h 14"/>
                <a:gd name="T6" fmla="*/ 4 w 14"/>
                <a:gd name="T7" fmla="*/ 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4" y="7"/>
                    <a:pt x="13" y="11"/>
                    <a:pt x="10" y="12"/>
                  </a:cubicBezTo>
                  <a:cubicBezTo>
                    <a:pt x="7" y="14"/>
                    <a:pt x="3" y="13"/>
                    <a:pt x="2" y="10"/>
                  </a:cubicBezTo>
                  <a:cubicBezTo>
                    <a:pt x="0" y="7"/>
                    <a:pt x="1" y="3"/>
                    <a:pt x="4" y="2"/>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2" name="任意多边形 21"/>
            <p:cNvSpPr/>
            <p:nvPr/>
          </p:nvSpPr>
          <p:spPr bwMode="auto">
            <a:xfrm>
              <a:off x="4252913" y="3195638"/>
              <a:ext cx="90488" cy="115888"/>
            </a:xfrm>
            <a:custGeom>
              <a:avLst/>
              <a:gdLst>
                <a:gd name="T0" fmla="*/ 15 w 15"/>
                <a:gd name="T1" fmla="*/ 0 h 19"/>
                <a:gd name="T2" fmla="*/ 12 w 15"/>
                <a:gd name="T3" fmla="*/ 18 h 19"/>
                <a:gd name="T4" fmla="*/ 0 w 15"/>
                <a:gd name="T5" fmla="*/ 8 h 19"/>
                <a:gd name="T6" fmla="*/ 15 w 15"/>
                <a:gd name="T7" fmla="*/ 0 h 19"/>
              </a:gdLst>
              <a:ahLst/>
              <a:cxnLst>
                <a:cxn ang="0">
                  <a:pos x="T0" y="T1"/>
                </a:cxn>
                <a:cxn ang="0">
                  <a:pos x="T2" y="T3"/>
                </a:cxn>
                <a:cxn ang="0">
                  <a:pos x="T4" y="T5"/>
                </a:cxn>
                <a:cxn ang="0">
                  <a:pos x="T6" y="T7"/>
                </a:cxn>
              </a:cxnLst>
              <a:rect l="0" t="0" r="r" b="b"/>
              <a:pathLst>
                <a:path w="15" h="19">
                  <a:moveTo>
                    <a:pt x="15" y="0"/>
                  </a:moveTo>
                  <a:cubicBezTo>
                    <a:pt x="15" y="0"/>
                    <a:pt x="14" y="16"/>
                    <a:pt x="12" y="18"/>
                  </a:cubicBezTo>
                  <a:cubicBezTo>
                    <a:pt x="10" y="19"/>
                    <a:pt x="0" y="8"/>
                    <a:pt x="0" y="8"/>
                  </a:cubicBezTo>
                  <a:lnTo>
                    <a:pt x="15" y="0"/>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3" name="任意多边形 22"/>
            <p:cNvSpPr/>
            <p:nvPr/>
          </p:nvSpPr>
          <p:spPr bwMode="auto">
            <a:xfrm>
              <a:off x="4343401" y="3146426"/>
              <a:ext cx="114300" cy="98425"/>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4" y="16"/>
                    <a:pt x="17" y="15"/>
                  </a:cubicBezTo>
                  <a:cubicBezTo>
                    <a:pt x="19" y="14"/>
                    <a:pt x="15" y="0"/>
                    <a:pt x="15" y="0"/>
                  </a:cubicBezTo>
                  <a:lnTo>
                    <a:pt x="0" y="8"/>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4" name="任意多边形 23"/>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5" name="任意多边形 25"/>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6" name="任意多边形 26"/>
            <p:cNvSpPr/>
            <p:nvPr/>
          </p:nvSpPr>
          <p:spPr bwMode="auto">
            <a:xfrm>
              <a:off x="4464051" y="2649538"/>
              <a:ext cx="103188" cy="103188"/>
            </a:xfrm>
            <a:custGeom>
              <a:avLst/>
              <a:gdLst>
                <a:gd name="T0" fmla="*/ 17 w 17"/>
                <a:gd name="T1" fmla="*/ 11 h 17"/>
                <a:gd name="T2" fmla="*/ 8 w 17"/>
                <a:gd name="T3" fmla="*/ 3 h 17"/>
                <a:gd name="T4" fmla="*/ 6 w 17"/>
                <a:gd name="T5" fmla="*/ 17 h 17"/>
                <a:gd name="T6" fmla="*/ 17 w 17"/>
                <a:gd name="T7" fmla="*/ 11 h 17"/>
              </a:gdLst>
              <a:ahLst/>
              <a:cxnLst>
                <a:cxn ang="0">
                  <a:pos x="T0" y="T1"/>
                </a:cxn>
                <a:cxn ang="0">
                  <a:pos x="T2" y="T3"/>
                </a:cxn>
                <a:cxn ang="0">
                  <a:pos x="T4" y="T5"/>
                </a:cxn>
                <a:cxn ang="0">
                  <a:pos x="T6" y="T7"/>
                </a:cxn>
              </a:cxnLst>
              <a:rect l="0" t="0" r="r" b="b"/>
              <a:pathLst>
                <a:path w="17" h="17">
                  <a:moveTo>
                    <a:pt x="17" y="11"/>
                  </a:moveTo>
                  <a:cubicBezTo>
                    <a:pt x="17" y="11"/>
                    <a:pt x="15" y="0"/>
                    <a:pt x="8" y="3"/>
                  </a:cubicBezTo>
                  <a:cubicBezTo>
                    <a:pt x="0" y="5"/>
                    <a:pt x="6" y="17"/>
                    <a:pt x="6" y="17"/>
                  </a:cubicBezTo>
                  <a:lnTo>
                    <a:pt x="17" y="1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7" name="任意多边形 27"/>
            <p:cNvSpPr/>
            <p:nvPr/>
          </p:nvSpPr>
          <p:spPr bwMode="auto">
            <a:xfrm>
              <a:off x="4470401" y="2698751"/>
              <a:ext cx="127000" cy="96838"/>
            </a:xfrm>
            <a:custGeom>
              <a:avLst/>
              <a:gdLst>
                <a:gd name="T0" fmla="*/ 0 w 80"/>
                <a:gd name="T1" fmla="*/ 34 h 61"/>
                <a:gd name="T2" fmla="*/ 65 w 80"/>
                <a:gd name="T3" fmla="*/ 0 h 61"/>
                <a:gd name="T4" fmla="*/ 80 w 80"/>
                <a:gd name="T5" fmla="*/ 27 h 61"/>
                <a:gd name="T6" fmla="*/ 15 w 80"/>
                <a:gd name="T7" fmla="*/ 61 h 61"/>
                <a:gd name="T8" fmla="*/ 0 w 80"/>
                <a:gd name="T9" fmla="*/ 34 h 61"/>
              </a:gdLst>
              <a:ahLst/>
              <a:cxnLst>
                <a:cxn ang="0">
                  <a:pos x="T0" y="T1"/>
                </a:cxn>
                <a:cxn ang="0">
                  <a:pos x="T2" y="T3"/>
                </a:cxn>
                <a:cxn ang="0">
                  <a:pos x="T4" y="T5"/>
                </a:cxn>
                <a:cxn ang="0">
                  <a:pos x="T6" y="T7"/>
                </a:cxn>
                <a:cxn ang="0">
                  <a:pos x="T8" y="T9"/>
                </a:cxn>
              </a:cxnLst>
              <a:rect l="0" t="0" r="r" b="b"/>
              <a:pathLst>
                <a:path w="80" h="61">
                  <a:moveTo>
                    <a:pt x="0" y="34"/>
                  </a:moveTo>
                  <a:lnTo>
                    <a:pt x="65" y="0"/>
                  </a:lnTo>
                  <a:lnTo>
                    <a:pt x="80" y="27"/>
                  </a:lnTo>
                  <a:lnTo>
                    <a:pt x="15" y="61"/>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8" name="任意多边形 28"/>
            <p:cNvSpPr/>
            <p:nvPr/>
          </p:nvSpPr>
          <p:spPr bwMode="auto">
            <a:xfrm>
              <a:off x="5468938" y="3576638"/>
              <a:ext cx="206375" cy="395288"/>
            </a:xfrm>
            <a:custGeom>
              <a:avLst/>
              <a:gdLst>
                <a:gd name="T0" fmla="*/ 9 w 34"/>
                <a:gd name="T1" fmla="*/ 41 h 65"/>
                <a:gd name="T2" fmla="*/ 22 w 34"/>
                <a:gd name="T3" fmla="*/ 65 h 65"/>
                <a:gd name="T4" fmla="*/ 34 w 34"/>
                <a:gd name="T5" fmla="*/ 62 h 65"/>
                <a:gd name="T6" fmla="*/ 11 w 34"/>
                <a:gd name="T7" fmla="*/ 0 h 65"/>
                <a:gd name="T8" fmla="*/ 3 w 34"/>
                <a:gd name="T9" fmla="*/ 0 h 65"/>
                <a:gd name="T10" fmla="*/ 9 w 34"/>
                <a:gd name="T11" fmla="*/ 41 h 65"/>
              </a:gdLst>
              <a:ahLst/>
              <a:cxnLst>
                <a:cxn ang="0">
                  <a:pos x="T0" y="T1"/>
                </a:cxn>
                <a:cxn ang="0">
                  <a:pos x="T2" y="T3"/>
                </a:cxn>
                <a:cxn ang="0">
                  <a:pos x="T4" y="T5"/>
                </a:cxn>
                <a:cxn ang="0">
                  <a:pos x="T6" y="T7"/>
                </a:cxn>
                <a:cxn ang="0">
                  <a:pos x="T8" y="T9"/>
                </a:cxn>
                <a:cxn ang="0">
                  <a:pos x="T10" y="T11"/>
                </a:cxn>
              </a:cxnLst>
              <a:rect l="0" t="0" r="r" b="b"/>
              <a:pathLst>
                <a:path w="34" h="65">
                  <a:moveTo>
                    <a:pt x="9" y="41"/>
                  </a:moveTo>
                  <a:cubicBezTo>
                    <a:pt x="19" y="57"/>
                    <a:pt x="22" y="65"/>
                    <a:pt x="22" y="65"/>
                  </a:cubicBezTo>
                  <a:cubicBezTo>
                    <a:pt x="34" y="62"/>
                    <a:pt x="34" y="62"/>
                    <a:pt x="34" y="62"/>
                  </a:cubicBezTo>
                  <a:cubicBezTo>
                    <a:pt x="34" y="62"/>
                    <a:pt x="19" y="4"/>
                    <a:pt x="11" y="0"/>
                  </a:cubicBezTo>
                  <a:cubicBezTo>
                    <a:pt x="10" y="0"/>
                    <a:pt x="7" y="0"/>
                    <a:pt x="3" y="0"/>
                  </a:cubicBezTo>
                  <a:cubicBezTo>
                    <a:pt x="0" y="7"/>
                    <a:pt x="3" y="30"/>
                    <a:pt x="9" y="4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9" name="任意多边形 29"/>
            <p:cNvSpPr/>
            <p:nvPr/>
          </p:nvSpPr>
          <p:spPr bwMode="auto">
            <a:xfrm>
              <a:off x="5167313" y="3159126"/>
              <a:ext cx="768350" cy="720725"/>
            </a:xfrm>
            <a:custGeom>
              <a:avLst/>
              <a:gdLst>
                <a:gd name="T0" fmla="*/ 107 w 127"/>
                <a:gd name="T1" fmla="*/ 58 h 119"/>
                <a:gd name="T2" fmla="*/ 98 w 127"/>
                <a:gd name="T3" fmla="*/ 46 h 119"/>
                <a:gd name="T4" fmla="*/ 44 w 127"/>
                <a:gd name="T5" fmla="*/ 15 h 119"/>
                <a:gd name="T6" fmla="*/ 21 w 127"/>
                <a:gd name="T7" fmla="*/ 21 h 119"/>
                <a:gd name="T8" fmla="*/ 4 w 127"/>
                <a:gd name="T9" fmla="*/ 0 h 119"/>
                <a:gd name="T10" fmla="*/ 1 w 127"/>
                <a:gd name="T11" fmla="*/ 27 h 119"/>
                <a:gd name="T12" fmla="*/ 36 w 127"/>
                <a:gd name="T13" fmla="*/ 45 h 119"/>
                <a:gd name="T14" fmla="*/ 43 w 127"/>
                <a:gd name="T15" fmla="*/ 43 h 119"/>
                <a:gd name="T16" fmla="*/ 90 w 127"/>
                <a:gd name="T17" fmla="*/ 62 h 119"/>
                <a:gd name="T18" fmla="*/ 98 w 127"/>
                <a:gd name="T19" fmla="*/ 90 h 119"/>
                <a:gd name="T20" fmla="*/ 113 w 127"/>
                <a:gd name="T21" fmla="*/ 119 h 119"/>
                <a:gd name="T22" fmla="*/ 127 w 127"/>
                <a:gd name="T23" fmla="*/ 118 h 119"/>
                <a:gd name="T24" fmla="*/ 107 w 127"/>
                <a:gd name="T2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9">
                  <a:moveTo>
                    <a:pt x="107" y="58"/>
                  </a:moveTo>
                  <a:cubicBezTo>
                    <a:pt x="105" y="54"/>
                    <a:pt x="102" y="49"/>
                    <a:pt x="98" y="46"/>
                  </a:cubicBezTo>
                  <a:cubicBezTo>
                    <a:pt x="44" y="15"/>
                    <a:pt x="44" y="15"/>
                    <a:pt x="44" y="15"/>
                  </a:cubicBezTo>
                  <a:cubicBezTo>
                    <a:pt x="21" y="21"/>
                    <a:pt x="21" y="21"/>
                    <a:pt x="21" y="21"/>
                  </a:cubicBezTo>
                  <a:cubicBezTo>
                    <a:pt x="4" y="0"/>
                    <a:pt x="4" y="0"/>
                    <a:pt x="4" y="0"/>
                  </a:cubicBezTo>
                  <a:cubicBezTo>
                    <a:pt x="0" y="6"/>
                    <a:pt x="1" y="25"/>
                    <a:pt x="1" y="27"/>
                  </a:cubicBezTo>
                  <a:cubicBezTo>
                    <a:pt x="1" y="27"/>
                    <a:pt x="35" y="54"/>
                    <a:pt x="36" y="45"/>
                  </a:cubicBezTo>
                  <a:cubicBezTo>
                    <a:pt x="37" y="42"/>
                    <a:pt x="41" y="42"/>
                    <a:pt x="43" y="43"/>
                  </a:cubicBezTo>
                  <a:cubicBezTo>
                    <a:pt x="90" y="62"/>
                    <a:pt x="90" y="62"/>
                    <a:pt x="90" y="62"/>
                  </a:cubicBezTo>
                  <a:cubicBezTo>
                    <a:pt x="90" y="62"/>
                    <a:pt x="92" y="80"/>
                    <a:pt x="98" y="90"/>
                  </a:cubicBezTo>
                  <a:cubicBezTo>
                    <a:pt x="107" y="107"/>
                    <a:pt x="113" y="119"/>
                    <a:pt x="113" y="119"/>
                  </a:cubicBezTo>
                  <a:cubicBezTo>
                    <a:pt x="127" y="118"/>
                    <a:pt x="127" y="118"/>
                    <a:pt x="127" y="118"/>
                  </a:cubicBezTo>
                  <a:lnTo>
                    <a:pt x="107" y="58"/>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任意多边形 30"/>
            <p:cNvSpPr/>
            <p:nvPr/>
          </p:nvSpPr>
          <p:spPr bwMode="auto">
            <a:xfrm>
              <a:off x="5851526" y="3856038"/>
              <a:ext cx="193675" cy="73025"/>
            </a:xfrm>
            <a:custGeom>
              <a:avLst/>
              <a:gdLst>
                <a:gd name="T0" fmla="*/ 0 w 32"/>
                <a:gd name="T1" fmla="*/ 3 h 12"/>
                <a:gd name="T2" fmla="*/ 1 w 32"/>
                <a:gd name="T3" fmla="*/ 12 h 12"/>
                <a:gd name="T4" fmla="*/ 31 w 32"/>
                <a:gd name="T5" fmla="*/ 7 h 12"/>
                <a:gd name="T6" fmla="*/ 21 w 32"/>
                <a:gd name="T7" fmla="*/ 0 h 12"/>
                <a:gd name="T8" fmla="*/ 0 w 32"/>
                <a:gd name="T9" fmla="*/ 3 h 12"/>
              </a:gdLst>
              <a:ahLst/>
              <a:cxnLst>
                <a:cxn ang="0">
                  <a:pos x="T0" y="T1"/>
                </a:cxn>
                <a:cxn ang="0">
                  <a:pos x="T2" y="T3"/>
                </a:cxn>
                <a:cxn ang="0">
                  <a:pos x="T4" y="T5"/>
                </a:cxn>
                <a:cxn ang="0">
                  <a:pos x="T6" y="T7"/>
                </a:cxn>
                <a:cxn ang="0">
                  <a:pos x="T8" y="T9"/>
                </a:cxn>
              </a:cxnLst>
              <a:rect l="0" t="0" r="r" b="b"/>
              <a:pathLst>
                <a:path w="32" h="12">
                  <a:moveTo>
                    <a:pt x="0" y="3"/>
                  </a:moveTo>
                  <a:cubicBezTo>
                    <a:pt x="1" y="12"/>
                    <a:pt x="1" y="12"/>
                    <a:pt x="1" y="12"/>
                  </a:cubicBezTo>
                  <a:cubicBezTo>
                    <a:pt x="31" y="7"/>
                    <a:pt x="31" y="7"/>
                    <a:pt x="31" y="7"/>
                  </a:cubicBezTo>
                  <a:cubicBezTo>
                    <a:pt x="31" y="7"/>
                    <a:pt x="32" y="0"/>
                    <a:pt x="21" y="0"/>
                  </a:cubicBezTo>
                  <a:cubicBezTo>
                    <a:pt x="11" y="0"/>
                    <a:pt x="0" y="3"/>
                    <a:pt x="0" y="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任意多边形 31"/>
            <p:cNvSpPr/>
            <p:nvPr/>
          </p:nvSpPr>
          <p:spPr bwMode="auto">
            <a:xfrm>
              <a:off x="4518026" y="2638426"/>
              <a:ext cx="98425" cy="96838"/>
            </a:xfrm>
            <a:custGeom>
              <a:avLst/>
              <a:gdLst>
                <a:gd name="T0" fmla="*/ 16 w 16"/>
                <a:gd name="T1" fmla="*/ 10 h 16"/>
                <a:gd name="T2" fmla="*/ 7 w 16"/>
                <a:gd name="T3" fmla="*/ 2 h 16"/>
                <a:gd name="T4" fmla="*/ 5 w 16"/>
                <a:gd name="T5" fmla="*/ 16 h 16"/>
                <a:gd name="T6" fmla="*/ 16 w 16"/>
                <a:gd name="T7" fmla="*/ 10 h 16"/>
              </a:gdLst>
              <a:ahLst/>
              <a:cxnLst>
                <a:cxn ang="0">
                  <a:pos x="T0" y="T1"/>
                </a:cxn>
                <a:cxn ang="0">
                  <a:pos x="T2" y="T3"/>
                </a:cxn>
                <a:cxn ang="0">
                  <a:pos x="T4" y="T5"/>
                </a:cxn>
                <a:cxn ang="0">
                  <a:pos x="T6" y="T7"/>
                </a:cxn>
              </a:cxnLst>
              <a:rect l="0" t="0" r="r" b="b"/>
              <a:pathLst>
                <a:path w="16" h="16">
                  <a:moveTo>
                    <a:pt x="16" y="10"/>
                  </a:moveTo>
                  <a:cubicBezTo>
                    <a:pt x="16" y="10"/>
                    <a:pt x="14" y="0"/>
                    <a:pt x="7" y="2"/>
                  </a:cubicBezTo>
                  <a:cubicBezTo>
                    <a:pt x="0" y="4"/>
                    <a:pt x="5" y="16"/>
                    <a:pt x="5" y="16"/>
                  </a:cubicBezTo>
                  <a:lnTo>
                    <a:pt x="16"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任意多边形 32"/>
            <p:cNvSpPr/>
            <p:nvPr/>
          </p:nvSpPr>
          <p:spPr bwMode="auto">
            <a:xfrm>
              <a:off x="5595938" y="3946526"/>
              <a:ext cx="200025" cy="73025"/>
            </a:xfrm>
            <a:custGeom>
              <a:avLst/>
              <a:gdLst>
                <a:gd name="T0" fmla="*/ 0 w 33"/>
                <a:gd name="T1" fmla="*/ 2 h 12"/>
                <a:gd name="T2" fmla="*/ 2 w 33"/>
                <a:gd name="T3" fmla="*/ 12 h 12"/>
                <a:gd name="T4" fmla="*/ 32 w 33"/>
                <a:gd name="T5" fmla="*/ 7 h 12"/>
                <a:gd name="T6" fmla="*/ 22 w 33"/>
                <a:gd name="T7" fmla="*/ 0 h 12"/>
                <a:gd name="T8" fmla="*/ 0 w 33"/>
                <a:gd name="T9" fmla="*/ 2 h 12"/>
              </a:gdLst>
              <a:ahLst/>
              <a:cxnLst>
                <a:cxn ang="0">
                  <a:pos x="T0" y="T1"/>
                </a:cxn>
                <a:cxn ang="0">
                  <a:pos x="T2" y="T3"/>
                </a:cxn>
                <a:cxn ang="0">
                  <a:pos x="T4" y="T5"/>
                </a:cxn>
                <a:cxn ang="0">
                  <a:pos x="T6" y="T7"/>
                </a:cxn>
                <a:cxn ang="0">
                  <a:pos x="T8" y="T9"/>
                </a:cxn>
              </a:cxnLst>
              <a:rect l="0" t="0" r="r" b="b"/>
              <a:pathLst>
                <a:path w="33" h="12">
                  <a:moveTo>
                    <a:pt x="0" y="2"/>
                  </a:moveTo>
                  <a:cubicBezTo>
                    <a:pt x="2" y="12"/>
                    <a:pt x="2" y="12"/>
                    <a:pt x="2" y="12"/>
                  </a:cubicBezTo>
                  <a:cubicBezTo>
                    <a:pt x="32" y="7"/>
                    <a:pt x="32" y="7"/>
                    <a:pt x="32" y="7"/>
                  </a:cubicBezTo>
                  <a:cubicBezTo>
                    <a:pt x="32" y="7"/>
                    <a:pt x="33" y="0"/>
                    <a:pt x="22" y="0"/>
                  </a:cubicBezTo>
                  <a:cubicBezTo>
                    <a:pt x="12" y="0"/>
                    <a:pt x="0" y="2"/>
                    <a:pt x="0" y="2"/>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 name="任意多边形 33"/>
            <p:cNvSpPr/>
            <p:nvPr/>
          </p:nvSpPr>
          <p:spPr bwMode="auto">
            <a:xfrm>
              <a:off x="4549776" y="2698751"/>
              <a:ext cx="617538" cy="479425"/>
            </a:xfrm>
            <a:custGeom>
              <a:avLst/>
              <a:gdLst>
                <a:gd name="T0" fmla="*/ 86 w 102"/>
                <a:gd name="T1" fmla="*/ 79 h 79"/>
                <a:gd name="T2" fmla="*/ 81 w 102"/>
                <a:gd name="T3" fmla="*/ 48 h 79"/>
                <a:gd name="T4" fmla="*/ 40 w 102"/>
                <a:gd name="T5" fmla="*/ 35 h 79"/>
                <a:gd name="T6" fmla="*/ 12 w 102"/>
                <a:gd name="T7" fmla="*/ 0 h 79"/>
                <a:gd name="T8" fmla="*/ 0 w 102"/>
                <a:gd name="T9" fmla="*/ 6 h 79"/>
                <a:gd name="T10" fmla="*/ 23 w 102"/>
                <a:gd name="T11" fmla="*/ 45 h 79"/>
                <a:gd name="T12" fmla="*/ 28 w 102"/>
                <a:gd name="T13" fmla="*/ 50 h 79"/>
                <a:gd name="T14" fmla="*/ 60 w 102"/>
                <a:gd name="T15" fmla="*/ 66 h 79"/>
                <a:gd name="T16" fmla="*/ 86 w 102"/>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79">
                  <a:moveTo>
                    <a:pt x="86" y="79"/>
                  </a:moveTo>
                  <a:cubicBezTo>
                    <a:pt x="91" y="64"/>
                    <a:pt x="102" y="57"/>
                    <a:pt x="81" y="48"/>
                  </a:cubicBezTo>
                  <a:cubicBezTo>
                    <a:pt x="64" y="40"/>
                    <a:pt x="43" y="38"/>
                    <a:pt x="40" y="35"/>
                  </a:cubicBezTo>
                  <a:cubicBezTo>
                    <a:pt x="36" y="32"/>
                    <a:pt x="12" y="0"/>
                    <a:pt x="12" y="0"/>
                  </a:cubicBezTo>
                  <a:cubicBezTo>
                    <a:pt x="0" y="6"/>
                    <a:pt x="0" y="6"/>
                    <a:pt x="0" y="6"/>
                  </a:cubicBezTo>
                  <a:cubicBezTo>
                    <a:pt x="23" y="45"/>
                    <a:pt x="23" y="45"/>
                    <a:pt x="23" y="45"/>
                  </a:cubicBezTo>
                  <a:cubicBezTo>
                    <a:pt x="25" y="48"/>
                    <a:pt x="26" y="49"/>
                    <a:pt x="28" y="50"/>
                  </a:cubicBezTo>
                  <a:cubicBezTo>
                    <a:pt x="60" y="66"/>
                    <a:pt x="60" y="66"/>
                    <a:pt x="60" y="66"/>
                  </a:cubicBezTo>
                  <a:lnTo>
                    <a:pt x="86" y="79"/>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4" name="任意多边形 34"/>
            <p:cNvSpPr/>
            <p:nvPr/>
          </p:nvSpPr>
          <p:spPr bwMode="auto">
            <a:xfrm>
              <a:off x="4530726" y="2668588"/>
              <a:ext cx="120650" cy="96838"/>
            </a:xfrm>
            <a:custGeom>
              <a:avLst/>
              <a:gdLst>
                <a:gd name="T0" fmla="*/ 0 w 76"/>
                <a:gd name="T1" fmla="*/ 34 h 61"/>
                <a:gd name="T2" fmla="*/ 65 w 76"/>
                <a:gd name="T3" fmla="*/ 0 h 61"/>
                <a:gd name="T4" fmla="*/ 76 w 76"/>
                <a:gd name="T5" fmla="*/ 27 h 61"/>
                <a:gd name="T6" fmla="*/ 12 w 76"/>
                <a:gd name="T7" fmla="*/ 61 h 61"/>
                <a:gd name="T8" fmla="*/ 0 w 76"/>
                <a:gd name="T9" fmla="*/ 34 h 61"/>
              </a:gdLst>
              <a:ahLst/>
              <a:cxnLst>
                <a:cxn ang="0">
                  <a:pos x="T0" y="T1"/>
                </a:cxn>
                <a:cxn ang="0">
                  <a:pos x="T2" y="T3"/>
                </a:cxn>
                <a:cxn ang="0">
                  <a:pos x="T4" y="T5"/>
                </a:cxn>
                <a:cxn ang="0">
                  <a:pos x="T6" y="T7"/>
                </a:cxn>
                <a:cxn ang="0">
                  <a:pos x="T8" y="T9"/>
                </a:cxn>
              </a:cxnLst>
              <a:rect l="0" t="0" r="r" b="b"/>
              <a:pathLst>
                <a:path w="76" h="61">
                  <a:moveTo>
                    <a:pt x="0" y="34"/>
                  </a:moveTo>
                  <a:lnTo>
                    <a:pt x="65" y="0"/>
                  </a:lnTo>
                  <a:lnTo>
                    <a:pt x="76" y="27"/>
                  </a:lnTo>
                  <a:lnTo>
                    <a:pt x="12" y="61"/>
                  </a:lnTo>
                  <a:lnTo>
                    <a:pt x="0" y="34"/>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5" name="任意多边形 35"/>
            <p:cNvSpPr/>
            <p:nvPr/>
          </p:nvSpPr>
          <p:spPr bwMode="auto">
            <a:xfrm>
              <a:off x="5172076" y="2286001"/>
              <a:ext cx="109538" cy="96838"/>
            </a:xfrm>
            <a:custGeom>
              <a:avLst/>
              <a:gdLst>
                <a:gd name="T0" fmla="*/ 7 w 18"/>
                <a:gd name="T1" fmla="*/ 16 h 16"/>
                <a:gd name="T2" fmla="*/ 6 w 18"/>
                <a:gd name="T3" fmla="*/ 4 h 16"/>
                <a:gd name="T4" fmla="*/ 18 w 18"/>
                <a:gd name="T5" fmla="*/ 11 h 16"/>
                <a:gd name="T6" fmla="*/ 7 w 18"/>
                <a:gd name="T7" fmla="*/ 16 h 16"/>
              </a:gdLst>
              <a:ahLst/>
              <a:cxnLst>
                <a:cxn ang="0">
                  <a:pos x="T0" y="T1"/>
                </a:cxn>
                <a:cxn ang="0">
                  <a:pos x="T2" y="T3"/>
                </a:cxn>
                <a:cxn ang="0">
                  <a:pos x="T4" y="T5"/>
                </a:cxn>
                <a:cxn ang="0">
                  <a:pos x="T6" y="T7"/>
                </a:cxn>
              </a:cxnLst>
              <a:rect l="0" t="0" r="r" b="b"/>
              <a:pathLst>
                <a:path w="18" h="16">
                  <a:moveTo>
                    <a:pt x="7" y="16"/>
                  </a:moveTo>
                  <a:cubicBezTo>
                    <a:pt x="7" y="16"/>
                    <a:pt x="0" y="9"/>
                    <a:pt x="6" y="4"/>
                  </a:cubicBezTo>
                  <a:cubicBezTo>
                    <a:pt x="12" y="0"/>
                    <a:pt x="18" y="11"/>
                    <a:pt x="18" y="11"/>
                  </a:cubicBezTo>
                  <a:lnTo>
                    <a:pt x="7" y="16"/>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6" name="任意多边形 36"/>
            <p:cNvSpPr/>
            <p:nvPr/>
          </p:nvSpPr>
          <p:spPr bwMode="auto">
            <a:xfrm>
              <a:off x="5184776" y="2352676"/>
              <a:ext cx="217488" cy="685800"/>
            </a:xfrm>
            <a:custGeom>
              <a:avLst/>
              <a:gdLst>
                <a:gd name="T0" fmla="*/ 27 w 36"/>
                <a:gd name="T1" fmla="*/ 112 h 113"/>
                <a:gd name="T2" fmla="*/ 4 w 36"/>
                <a:gd name="T3" fmla="*/ 91 h 113"/>
                <a:gd name="T4" fmla="*/ 17 w 36"/>
                <a:gd name="T5" fmla="*/ 49 h 113"/>
                <a:gd name="T6" fmla="*/ 4 w 36"/>
                <a:gd name="T7" fmla="*/ 6 h 113"/>
                <a:gd name="T8" fmla="*/ 16 w 36"/>
                <a:gd name="T9" fmla="*/ 0 h 113"/>
                <a:gd name="T10" fmla="*/ 35 w 36"/>
                <a:gd name="T11" fmla="*/ 41 h 113"/>
                <a:gd name="T12" fmla="*/ 36 w 36"/>
                <a:gd name="T13" fmla="*/ 48 h 113"/>
                <a:gd name="T14" fmla="*/ 31 w 36"/>
                <a:gd name="T15" fmla="*/ 84 h 113"/>
                <a:gd name="T16" fmla="*/ 27 w 36"/>
                <a:gd name="T17"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3">
                  <a:moveTo>
                    <a:pt x="27" y="112"/>
                  </a:moveTo>
                  <a:cubicBezTo>
                    <a:pt x="12" y="108"/>
                    <a:pt x="0" y="113"/>
                    <a:pt x="4" y="91"/>
                  </a:cubicBezTo>
                  <a:cubicBezTo>
                    <a:pt x="7" y="72"/>
                    <a:pt x="18" y="54"/>
                    <a:pt x="17" y="49"/>
                  </a:cubicBezTo>
                  <a:cubicBezTo>
                    <a:pt x="17" y="44"/>
                    <a:pt x="4" y="6"/>
                    <a:pt x="4" y="6"/>
                  </a:cubicBezTo>
                  <a:cubicBezTo>
                    <a:pt x="16" y="0"/>
                    <a:pt x="16" y="0"/>
                    <a:pt x="16" y="0"/>
                  </a:cubicBezTo>
                  <a:cubicBezTo>
                    <a:pt x="35" y="41"/>
                    <a:pt x="35" y="41"/>
                    <a:pt x="35" y="41"/>
                  </a:cubicBezTo>
                  <a:cubicBezTo>
                    <a:pt x="36" y="44"/>
                    <a:pt x="36" y="46"/>
                    <a:pt x="36" y="48"/>
                  </a:cubicBezTo>
                  <a:cubicBezTo>
                    <a:pt x="31" y="84"/>
                    <a:pt x="31" y="84"/>
                    <a:pt x="31" y="84"/>
                  </a:cubicBezTo>
                  <a:lnTo>
                    <a:pt x="27" y="112"/>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7" name="任意多边形 37"/>
            <p:cNvSpPr/>
            <p:nvPr/>
          </p:nvSpPr>
          <p:spPr bwMode="auto">
            <a:xfrm>
              <a:off x="5184776" y="2328863"/>
              <a:ext cx="120650" cy="96838"/>
            </a:xfrm>
            <a:custGeom>
              <a:avLst/>
              <a:gdLst>
                <a:gd name="T0" fmla="*/ 65 w 76"/>
                <a:gd name="T1" fmla="*/ 0 h 61"/>
                <a:gd name="T2" fmla="*/ 0 w 76"/>
                <a:gd name="T3" fmla="*/ 34 h 61"/>
                <a:gd name="T4" fmla="*/ 15 w 76"/>
                <a:gd name="T5" fmla="*/ 61 h 61"/>
                <a:gd name="T6" fmla="*/ 76 w 76"/>
                <a:gd name="T7" fmla="*/ 27 h 61"/>
                <a:gd name="T8" fmla="*/ 65 w 76"/>
                <a:gd name="T9" fmla="*/ 0 h 61"/>
              </a:gdLst>
              <a:ahLst/>
              <a:cxnLst>
                <a:cxn ang="0">
                  <a:pos x="T0" y="T1"/>
                </a:cxn>
                <a:cxn ang="0">
                  <a:pos x="T2" y="T3"/>
                </a:cxn>
                <a:cxn ang="0">
                  <a:pos x="T4" y="T5"/>
                </a:cxn>
                <a:cxn ang="0">
                  <a:pos x="T6" y="T7"/>
                </a:cxn>
                <a:cxn ang="0">
                  <a:pos x="T8" y="T9"/>
                </a:cxn>
              </a:cxnLst>
              <a:rect l="0" t="0" r="r" b="b"/>
              <a:pathLst>
                <a:path w="76" h="61">
                  <a:moveTo>
                    <a:pt x="65" y="0"/>
                  </a:moveTo>
                  <a:lnTo>
                    <a:pt x="0" y="34"/>
                  </a:lnTo>
                  <a:lnTo>
                    <a:pt x="15" y="61"/>
                  </a:lnTo>
                  <a:lnTo>
                    <a:pt x="76" y="27"/>
                  </a:lnTo>
                  <a:lnTo>
                    <a:pt x="65" y="0"/>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8" name="任意多边形 38"/>
            <p:cNvSpPr/>
            <p:nvPr/>
          </p:nvSpPr>
          <p:spPr bwMode="auto">
            <a:xfrm>
              <a:off x="5172076" y="3244851"/>
              <a:ext cx="673100" cy="484188"/>
            </a:xfrm>
            <a:custGeom>
              <a:avLst/>
              <a:gdLst>
                <a:gd name="T0" fmla="*/ 49 w 111"/>
                <a:gd name="T1" fmla="*/ 0 h 80"/>
                <a:gd name="T2" fmla="*/ 0 w 111"/>
                <a:gd name="T3" fmla="*/ 13 h 80"/>
                <a:gd name="T4" fmla="*/ 6 w 111"/>
                <a:gd name="T5" fmla="*/ 39 h 80"/>
                <a:gd name="T6" fmla="*/ 35 w 111"/>
                <a:gd name="T7" fmla="*/ 55 h 80"/>
                <a:gd name="T8" fmla="*/ 43 w 111"/>
                <a:gd name="T9" fmla="*/ 78 h 80"/>
                <a:gd name="T10" fmla="*/ 107 w 111"/>
                <a:gd name="T11" fmla="*/ 40 h 80"/>
                <a:gd name="T12" fmla="*/ 95 w 111"/>
                <a:gd name="T13" fmla="*/ 17 h 80"/>
                <a:gd name="T14" fmla="*/ 60 w 111"/>
                <a:gd name="T15" fmla="*/ 8 h 80"/>
                <a:gd name="T16" fmla="*/ 4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0">
                  <a:moveTo>
                    <a:pt x="49" y="0"/>
                  </a:moveTo>
                  <a:cubicBezTo>
                    <a:pt x="0" y="13"/>
                    <a:pt x="0" y="13"/>
                    <a:pt x="0" y="13"/>
                  </a:cubicBezTo>
                  <a:cubicBezTo>
                    <a:pt x="0" y="13"/>
                    <a:pt x="2" y="29"/>
                    <a:pt x="6" y="39"/>
                  </a:cubicBezTo>
                  <a:cubicBezTo>
                    <a:pt x="14" y="56"/>
                    <a:pt x="29" y="49"/>
                    <a:pt x="35" y="55"/>
                  </a:cubicBezTo>
                  <a:cubicBezTo>
                    <a:pt x="44" y="62"/>
                    <a:pt x="37" y="80"/>
                    <a:pt x="43" y="78"/>
                  </a:cubicBezTo>
                  <a:cubicBezTo>
                    <a:pt x="53" y="75"/>
                    <a:pt x="92" y="49"/>
                    <a:pt x="107" y="40"/>
                  </a:cubicBezTo>
                  <a:cubicBezTo>
                    <a:pt x="111" y="38"/>
                    <a:pt x="103" y="19"/>
                    <a:pt x="95" y="17"/>
                  </a:cubicBezTo>
                  <a:cubicBezTo>
                    <a:pt x="79" y="14"/>
                    <a:pt x="74" y="16"/>
                    <a:pt x="60" y="8"/>
                  </a:cubicBezTo>
                  <a:cubicBezTo>
                    <a:pt x="53" y="3"/>
                    <a:pt x="49" y="0"/>
                    <a:pt x="49" y="0"/>
                  </a:cubicBezTo>
                  <a:close/>
                </a:path>
              </a:pathLst>
            </a:custGeom>
            <a:solidFill>
              <a:srgbClr val="34B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9" name="任意多边形 39"/>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0" name="任意多边形 40"/>
            <p:cNvSpPr/>
            <p:nvPr/>
          </p:nvSpPr>
          <p:spPr bwMode="auto">
            <a:xfrm>
              <a:off x="5141913" y="2952751"/>
              <a:ext cx="242888" cy="455613"/>
            </a:xfrm>
            <a:custGeom>
              <a:avLst/>
              <a:gdLst>
                <a:gd name="T0" fmla="*/ 145 w 153"/>
                <a:gd name="T1" fmla="*/ 287 h 287"/>
                <a:gd name="T2" fmla="*/ 0 w 153"/>
                <a:gd name="T3" fmla="*/ 4 h 287"/>
                <a:gd name="T4" fmla="*/ 8 w 153"/>
                <a:gd name="T5" fmla="*/ 0 h 287"/>
                <a:gd name="T6" fmla="*/ 153 w 153"/>
                <a:gd name="T7" fmla="*/ 283 h 287"/>
                <a:gd name="T8" fmla="*/ 145 w 153"/>
                <a:gd name="T9" fmla="*/ 287 h 287"/>
              </a:gdLst>
              <a:ahLst/>
              <a:cxnLst>
                <a:cxn ang="0">
                  <a:pos x="T0" y="T1"/>
                </a:cxn>
                <a:cxn ang="0">
                  <a:pos x="T2" y="T3"/>
                </a:cxn>
                <a:cxn ang="0">
                  <a:pos x="T4" y="T5"/>
                </a:cxn>
                <a:cxn ang="0">
                  <a:pos x="T6" y="T7"/>
                </a:cxn>
                <a:cxn ang="0">
                  <a:pos x="T8" y="T9"/>
                </a:cxn>
              </a:cxnLst>
              <a:rect l="0" t="0" r="r" b="b"/>
              <a:pathLst>
                <a:path w="153" h="287">
                  <a:moveTo>
                    <a:pt x="145" y="287"/>
                  </a:moveTo>
                  <a:lnTo>
                    <a:pt x="0" y="4"/>
                  </a:lnTo>
                  <a:lnTo>
                    <a:pt x="8" y="0"/>
                  </a:lnTo>
                  <a:lnTo>
                    <a:pt x="153" y="283"/>
                  </a:lnTo>
                  <a:lnTo>
                    <a:pt x="145" y="287"/>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1" name="任意多边形 41"/>
            <p:cNvSpPr/>
            <p:nvPr/>
          </p:nvSpPr>
          <p:spPr bwMode="auto">
            <a:xfrm>
              <a:off x="5021263" y="2819401"/>
              <a:ext cx="217488" cy="219075"/>
            </a:xfrm>
            <a:custGeom>
              <a:avLst/>
              <a:gdLst>
                <a:gd name="T0" fmla="*/ 3 w 36"/>
                <a:gd name="T1" fmla="*/ 24 h 36"/>
                <a:gd name="T2" fmla="*/ 24 w 36"/>
                <a:gd name="T3" fmla="*/ 33 h 36"/>
                <a:gd name="T4" fmla="*/ 33 w 36"/>
                <a:gd name="T5" fmla="*/ 12 h 36"/>
                <a:gd name="T6" fmla="*/ 12 w 36"/>
                <a:gd name="T7" fmla="*/ 3 h 36"/>
                <a:gd name="T8" fmla="*/ 3 w 36"/>
                <a:gd name="T9" fmla="*/ 24 h 36"/>
              </a:gdLst>
              <a:ahLst/>
              <a:cxnLst>
                <a:cxn ang="0">
                  <a:pos x="T0" y="T1"/>
                </a:cxn>
                <a:cxn ang="0">
                  <a:pos x="T2" y="T3"/>
                </a:cxn>
                <a:cxn ang="0">
                  <a:pos x="T4" y="T5"/>
                </a:cxn>
                <a:cxn ang="0">
                  <a:pos x="T6" y="T7"/>
                </a:cxn>
                <a:cxn ang="0">
                  <a:pos x="T8" y="T9"/>
                </a:cxn>
              </a:cxnLst>
              <a:rect l="0" t="0" r="r" b="b"/>
              <a:pathLst>
                <a:path w="36" h="36">
                  <a:moveTo>
                    <a:pt x="3" y="24"/>
                  </a:moveTo>
                  <a:cubicBezTo>
                    <a:pt x="6" y="32"/>
                    <a:pt x="16" y="36"/>
                    <a:pt x="24" y="33"/>
                  </a:cubicBezTo>
                  <a:cubicBezTo>
                    <a:pt x="32" y="30"/>
                    <a:pt x="36" y="20"/>
                    <a:pt x="33" y="12"/>
                  </a:cubicBezTo>
                  <a:cubicBezTo>
                    <a:pt x="29" y="4"/>
                    <a:pt x="20" y="0"/>
                    <a:pt x="12" y="3"/>
                  </a:cubicBezTo>
                  <a:cubicBezTo>
                    <a:pt x="4" y="7"/>
                    <a:pt x="0" y="16"/>
                    <a:pt x="3" y="24"/>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2" name="任意多边形 42"/>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任意多边形 43"/>
            <p:cNvSpPr/>
            <p:nvPr/>
          </p:nvSpPr>
          <p:spPr bwMode="auto">
            <a:xfrm>
              <a:off x="5027613" y="2832101"/>
              <a:ext cx="157163" cy="146050"/>
            </a:xfrm>
            <a:custGeom>
              <a:avLst/>
              <a:gdLst>
                <a:gd name="T0" fmla="*/ 0 w 99"/>
                <a:gd name="T1" fmla="*/ 0 h 92"/>
                <a:gd name="T2" fmla="*/ 68 w 99"/>
                <a:gd name="T3" fmla="*/ 0 h 92"/>
                <a:gd name="T4" fmla="*/ 99 w 99"/>
                <a:gd name="T5" fmla="*/ 61 h 92"/>
                <a:gd name="T6" fmla="*/ 42 w 99"/>
                <a:gd name="T7" fmla="*/ 92 h 92"/>
                <a:gd name="T8" fmla="*/ 0 w 99"/>
                <a:gd name="T9" fmla="*/ 0 h 92"/>
              </a:gdLst>
              <a:ahLst/>
              <a:cxnLst>
                <a:cxn ang="0">
                  <a:pos x="T0" y="T1"/>
                </a:cxn>
                <a:cxn ang="0">
                  <a:pos x="T2" y="T3"/>
                </a:cxn>
                <a:cxn ang="0">
                  <a:pos x="T4" y="T5"/>
                </a:cxn>
                <a:cxn ang="0">
                  <a:pos x="T6" y="T7"/>
                </a:cxn>
                <a:cxn ang="0">
                  <a:pos x="T8" y="T9"/>
                </a:cxn>
              </a:cxnLst>
              <a:rect l="0" t="0" r="r" b="b"/>
              <a:pathLst>
                <a:path w="99" h="92">
                  <a:moveTo>
                    <a:pt x="0" y="0"/>
                  </a:moveTo>
                  <a:lnTo>
                    <a:pt x="68" y="0"/>
                  </a:lnTo>
                  <a:lnTo>
                    <a:pt x="99" y="61"/>
                  </a:lnTo>
                  <a:lnTo>
                    <a:pt x="42" y="92"/>
                  </a:lnTo>
                  <a:lnTo>
                    <a:pt x="0" y="0"/>
                  </a:ln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任意多边形 44"/>
            <p:cNvSpPr/>
            <p:nvPr/>
          </p:nvSpPr>
          <p:spPr bwMode="auto">
            <a:xfrm>
              <a:off x="4937126" y="2662238"/>
              <a:ext cx="230188" cy="236538"/>
            </a:xfrm>
            <a:custGeom>
              <a:avLst/>
              <a:gdLst>
                <a:gd name="T0" fmla="*/ 31 w 38"/>
                <a:gd name="T1" fmla="*/ 10 h 39"/>
                <a:gd name="T2" fmla="*/ 31 w 38"/>
                <a:gd name="T3" fmla="*/ 35 h 39"/>
                <a:gd name="T4" fmla="*/ 4 w 38"/>
                <a:gd name="T5" fmla="*/ 25 h 39"/>
                <a:gd name="T6" fmla="*/ 10 w 38"/>
                <a:gd name="T7" fmla="*/ 4 h 39"/>
                <a:gd name="T8" fmla="*/ 31 w 38"/>
                <a:gd name="T9" fmla="*/ 10 h 39"/>
              </a:gdLst>
              <a:ahLst/>
              <a:cxnLst>
                <a:cxn ang="0">
                  <a:pos x="T0" y="T1"/>
                </a:cxn>
                <a:cxn ang="0">
                  <a:pos x="T2" y="T3"/>
                </a:cxn>
                <a:cxn ang="0">
                  <a:pos x="T4" y="T5"/>
                </a:cxn>
                <a:cxn ang="0">
                  <a:pos x="T6" y="T7"/>
                </a:cxn>
                <a:cxn ang="0">
                  <a:pos x="T8" y="T9"/>
                </a:cxn>
              </a:cxnLst>
              <a:rect l="0" t="0" r="r" b="b"/>
              <a:pathLst>
                <a:path w="38" h="39">
                  <a:moveTo>
                    <a:pt x="31" y="10"/>
                  </a:moveTo>
                  <a:cubicBezTo>
                    <a:pt x="35" y="18"/>
                    <a:pt x="38" y="31"/>
                    <a:pt x="31" y="35"/>
                  </a:cubicBezTo>
                  <a:cubicBezTo>
                    <a:pt x="23" y="39"/>
                    <a:pt x="8" y="33"/>
                    <a:pt x="4" y="25"/>
                  </a:cubicBezTo>
                  <a:cubicBezTo>
                    <a:pt x="0" y="17"/>
                    <a:pt x="3" y="8"/>
                    <a:pt x="10" y="4"/>
                  </a:cubicBezTo>
                  <a:cubicBezTo>
                    <a:pt x="18" y="0"/>
                    <a:pt x="27" y="3"/>
                    <a:pt x="31" y="10"/>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任意多边形 45"/>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任意多边形 47"/>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任意多边形 48"/>
            <p:cNvSpPr/>
            <p:nvPr/>
          </p:nvSpPr>
          <p:spPr bwMode="auto">
            <a:xfrm>
              <a:off x="4845051" y="3875088"/>
              <a:ext cx="339725" cy="357188"/>
            </a:xfrm>
            <a:custGeom>
              <a:avLst/>
              <a:gdLst>
                <a:gd name="T0" fmla="*/ 17 w 56"/>
                <a:gd name="T1" fmla="*/ 0 h 59"/>
                <a:gd name="T2" fmla="*/ 56 w 56"/>
                <a:gd name="T3" fmla="*/ 51 h 59"/>
                <a:gd name="T4" fmla="*/ 46 w 56"/>
                <a:gd name="T5" fmla="*/ 59 h 59"/>
                <a:gd name="T6" fmla="*/ 15 w 56"/>
                <a:gd name="T7" fmla="*/ 38 h 59"/>
                <a:gd name="T8" fmla="*/ 1 w 56"/>
                <a:gd name="T9" fmla="*/ 17 h 59"/>
                <a:gd name="T10" fmla="*/ 0 w 56"/>
                <a:gd name="T11" fmla="*/ 2 h 59"/>
                <a:gd name="T12" fmla="*/ 17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7" y="0"/>
                  </a:moveTo>
                  <a:cubicBezTo>
                    <a:pt x="56" y="51"/>
                    <a:pt x="56" y="51"/>
                    <a:pt x="56" y="51"/>
                  </a:cubicBezTo>
                  <a:cubicBezTo>
                    <a:pt x="46" y="59"/>
                    <a:pt x="46" y="59"/>
                    <a:pt x="46" y="59"/>
                  </a:cubicBezTo>
                  <a:cubicBezTo>
                    <a:pt x="46" y="59"/>
                    <a:pt x="28" y="49"/>
                    <a:pt x="15" y="38"/>
                  </a:cubicBezTo>
                  <a:cubicBezTo>
                    <a:pt x="3" y="27"/>
                    <a:pt x="1" y="17"/>
                    <a:pt x="1" y="17"/>
                  </a:cubicBezTo>
                  <a:cubicBezTo>
                    <a:pt x="0" y="2"/>
                    <a:pt x="0" y="2"/>
                    <a:pt x="0" y="2"/>
                  </a:cubicBezTo>
                  <a:lnTo>
                    <a:pt x="17" y="0"/>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任意多边形 49"/>
            <p:cNvSpPr/>
            <p:nvPr/>
          </p:nvSpPr>
          <p:spPr bwMode="auto">
            <a:xfrm>
              <a:off x="5681663" y="2425701"/>
              <a:ext cx="150813" cy="152400"/>
            </a:xfrm>
            <a:custGeom>
              <a:avLst/>
              <a:gdLst>
                <a:gd name="T0" fmla="*/ 0 w 95"/>
                <a:gd name="T1" fmla="*/ 31 h 96"/>
                <a:gd name="T2" fmla="*/ 61 w 95"/>
                <a:gd name="T3" fmla="*/ 0 h 96"/>
                <a:gd name="T4" fmla="*/ 95 w 95"/>
                <a:gd name="T5" fmla="*/ 61 h 96"/>
                <a:gd name="T6" fmla="*/ 34 w 95"/>
                <a:gd name="T7" fmla="*/ 96 h 96"/>
                <a:gd name="T8" fmla="*/ 0 w 95"/>
                <a:gd name="T9" fmla="*/ 31 h 96"/>
              </a:gdLst>
              <a:ahLst/>
              <a:cxnLst>
                <a:cxn ang="0">
                  <a:pos x="T0" y="T1"/>
                </a:cxn>
                <a:cxn ang="0">
                  <a:pos x="T2" y="T3"/>
                </a:cxn>
                <a:cxn ang="0">
                  <a:pos x="T4" y="T5"/>
                </a:cxn>
                <a:cxn ang="0">
                  <a:pos x="T6" y="T7"/>
                </a:cxn>
                <a:cxn ang="0">
                  <a:pos x="T8" y="T9"/>
                </a:cxn>
              </a:cxnLst>
              <a:rect l="0" t="0" r="r" b="b"/>
              <a:pathLst>
                <a:path w="95" h="96">
                  <a:moveTo>
                    <a:pt x="0" y="31"/>
                  </a:moveTo>
                  <a:lnTo>
                    <a:pt x="61" y="0"/>
                  </a:lnTo>
                  <a:lnTo>
                    <a:pt x="95" y="61"/>
                  </a:lnTo>
                  <a:lnTo>
                    <a:pt x="34" y="96"/>
                  </a:lnTo>
                  <a:lnTo>
                    <a:pt x="0" y="3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任意多边形 50"/>
            <p:cNvSpPr/>
            <p:nvPr/>
          </p:nvSpPr>
          <p:spPr bwMode="auto">
            <a:xfrm>
              <a:off x="6656388" y="3341688"/>
              <a:ext cx="200025" cy="114300"/>
            </a:xfrm>
            <a:custGeom>
              <a:avLst/>
              <a:gdLst>
                <a:gd name="T0" fmla="*/ 0 w 33"/>
                <a:gd name="T1" fmla="*/ 10 h 19"/>
                <a:gd name="T2" fmla="*/ 4 w 33"/>
                <a:gd name="T3" fmla="*/ 19 h 19"/>
                <a:gd name="T4" fmla="*/ 33 w 33"/>
                <a:gd name="T5" fmla="*/ 7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7"/>
                    <a:pt x="33" y="7"/>
                    <a:pt x="33" y="7"/>
                  </a:cubicBezTo>
                  <a:cubicBezTo>
                    <a:pt x="33" y="7"/>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0" name="任意多边形 51"/>
            <p:cNvSpPr/>
            <p:nvPr/>
          </p:nvSpPr>
          <p:spPr bwMode="auto">
            <a:xfrm>
              <a:off x="5692776" y="3152776"/>
              <a:ext cx="115888" cy="96838"/>
            </a:xfrm>
            <a:custGeom>
              <a:avLst/>
              <a:gdLst>
                <a:gd name="T0" fmla="*/ 10 w 19"/>
                <a:gd name="T1" fmla="*/ 0 h 16"/>
                <a:gd name="T2" fmla="*/ 14 w 19"/>
                <a:gd name="T3" fmla="*/ 11 h 16"/>
                <a:gd name="T4" fmla="*/ 0 w 19"/>
                <a:gd name="T5" fmla="*/ 6 h 16"/>
                <a:gd name="T6" fmla="*/ 10 w 19"/>
                <a:gd name="T7" fmla="*/ 0 h 16"/>
              </a:gdLst>
              <a:ahLst/>
              <a:cxnLst>
                <a:cxn ang="0">
                  <a:pos x="T0" y="T1"/>
                </a:cxn>
                <a:cxn ang="0">
                  <a:pos x="T2" y="T3"/>
                </a:cxn>
                <a:cxn ang="0">
                  <a:pos x="T4" y="T5"/>
                </a:cxn>
                <a:cxn ang="0">
                  <a:pos x="T6" y="T7"/>
                </a:cxn>
              </a:cxnLst>
              <a:rect l="0" t="0" r="r" b="b"/>
              <a:pathLst>
                <a:path w="19" h="16">
                  <a:moveTo>
                    <a:pt x="10" y="0"/>
                  </a:moveTo>
                  <a:cubicBezTo>
                    <a:pt x="10" y="0"/>
                    <a:pt x="19" y="6"/>
                    <a:pt x="14" y="11"/>
                  </a:cubicBezTo>
                  <a:cubicBezTo>
                    <a:pt x="8" y="16"/>
                    <a:pt x="0" y="6"/>
                    <a:pt x="0" y="6"/>
                  </a:cubicBezTo>
                  <a:lnTo>
                    <a:pt x="10"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1" name="任意多边形 52"/>
            <p:cNvSpPr/>
            <p:nvPr/>
          </p:nvSpPr>
          <p:spPr bwMode="auto">
            <a:xfrm>
              <a:off x="6534151" y="3479801"/>
              <a:ext cx="200025" cy="103188"/>
            </a:xfrm>
            <a:custGeom>
              <a:avLst/>
              <a:gdLst>
                <a:gd name="T0" fmla="*/ 0 w 33"/>
                <a:gd name="T1" fmla="*/ 8 h 17"/>
                <a:gd name="T2" fmla="*/ 3 w 33"/>
                <a:gd name="T3" fmla="*/ 17 h 17"/>
                <a:gd name="T4" fmla="*/ 33 w 33"/>
                <a:gd name="T5" fmla="*/ 7 h 17"/>
                <a:gd name="T6" fmla="*/ 22 w 33"/>
                <a:gd name="T7" fmla="*/ 2 h 17"/>
                <a:gd name="T8" fmla="*/ 6 w 33"/>
                <a:gd name="T9" fmla="*/ 4 h 17"/>
                <a:gd name="T10" fmla="*/ 0 w 33"/>
                <a:gd name="T11" fmla="*/ 8 h 17"/>
              </a:gdLst>
              <a:ahLst/>
              <a:cxnLst>
                <a:cxn ang="0">
                  <a:pos x="T0" y="T1"/>
                </a:cxn>
                <a:cxn ang="0">
                  <a:pos x="T2" y="T3"/>
                </a:cxn>
                <a:cxn ang="0">
                  <a:pos x="T4" y="T5"/>
                </a:cxn>
                <a:cxn ang="0">
                  <a:pos x="T6" y="T7"/>
                </a:cxn>
                <a:cxn ang="0">
                  <a:pos x="T8" y="T9"/>
                </a:cxn>
                <a:cxn ang="0">
                  <a:pos x="T10" y="T11"/>
                </a:cxn>
              </a:cxnLst>
              <a:rect l="0" t="0" r="r" b="b"/>
              <a:pathLst>
                <a:path w="33" h="17">
                  <a:moveTo>
                    <a:pt x="0" y="8"/>
                  </a:moveTo>
                  <a:cubicBezTo>
                    <a:pt x="3" y="17"/>
                    <a:pt x="3" y="17"/>
                    <a:pt x="3" y="17"/>
                  </a:cubicBezTo>
                  <a:cubicBezTo>
                    <a:pt x="33" y="7"/>
                    <a:pt x="33" y="7"/>
                    <a:pt x="33" y="7"/>
                  </a:cubicBezTo>
                  <a:cubicBezTo>
                    <a:pt x="33" y="7"/>
                    <a:pt x="33" y="0"/>
                    <a:pt x="22" y="2"/>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2" name="任意多边形 53"/>
            <p:cNvSpPr/>
            <p:nvPr/>
          </p:nvSpPr>
          <p:spPr bwMode="auto">
            <a:xfrm>
              <a:off x="5808663" y="2832101"/>
              <a:ext cx="938213"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7 w 155"/>
                <a:gd name="T11" fmla="*/ 57 h 95"/>
                <a:gd name="T12" fmla="*/ 76 w 155"/>
                <a:gd name="T13" fmla="*/ 77 h 95"/>
                <a:gd name="T14" fmla="*/ 93 w 155"/>
                <a:gd name="T15" fmla="*/ 59 h 95"/>
                <a:gd name="T16" fmla="*/ 46 w 155"/>
                <a:gd name="T17" fmla="*/ 38 h 95"/>
                <a:gd name="T18" fmla="*/ 52 w 155"/>
                <a:gd name="T19" fmla="*/ 34 h 95"/>
                <a:gd name="T20" fmla="*/ 102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8"/>
                    <a:pt x="6" y="27"/>
                    <a:pt x="6" y="28"/>
                  </a:cubicBezTo>
                  <a:cubicBezTo>
                    <a:pt x="6" y="28"/>
                    <a:pt x="6" y="44"/>
                    <a:pt x="17" y="57"/>
                  </a:cubicBezTo>
                  <a:cubicBezTo>
                    <a:pt x="24" y="65"/>
                    <a:pt x="76" y="77"/>
                    <a:pt x="76" y="77"/>
                  </a:cubicBezTo>
                  <a:cubicBezTo>
                    <a:pt x="73" y="77"/>
                    <a:pt x="93" y="59"/>
                    <a:pt x="93" y="59"/>
                  </a:cubicBezTo>
                  <a:cubicBezTo>
                    <a:pt x="93" y="59"/>
                    <a:pt x="45" y="44"/>
                    <a:pt x="46" y="38"/>
                  </a:cubicBezTo>
                  <a:cubicBezTo>
                    <a:pt x="46" y="35"/>
                    <a:pt x="50" y="34"/>
                    <a:pt x="52" y="34"/>
                  </a:cubicBezTo>
                  <a:cubicBezTo>
                    <a:pt x="102" y="45"/>
                    <a:pt x="102" y="45"/>
                    <a:pt x="102" y="45"/>
                  </a:cubicBezTo>
                  <a:cubicBezTo>
                    <a:pt x="102" y="45"/>
                    <a:pt x="106" y="60"/>
                    <a:pt x="114" y="69"/>
                  </a:cubicBezTo>
                  <a:cubicBezTo>
                    <a:pt x="127" y="83"/>
                    <a:pt x="141" y="95"/>
                    <a:pt x="141" y="95"/>
                  </a:cubicBezTo>
                  <a:cubicBezTo>
                    <a:pt x="155" y="88"/>
                    <a:pt x="155" y="88"/>
                    <a:pt x="155" y="88"/>
                  </a:cubicBezTo>
                  <a:lnTo>
                    <a:pt x="117" y="28"/>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3" name="任意多边形 54"/>
            <p:cNvSpPr/>
            <p:nvPr/>
          </p:nvSpPr>
          <p:spPr bwMode="auto">
            <a:xfrm>
              <a:off x="5548313" y="2528888"/>
              <a:ext cx="236538" cy="654050"/>
            </a:xfrm>
            <a:custGeom>
              <a:avLst/>
              <a:gdLst>
                <a:gd name="T0" fmla="*/ 17 w 39"/>
                <a:gd name="T1" fmla="*/ 8 h 108"/>
                <a:gd name="T2" fmla="*/ 36 w 39"/>
                <a:gd name="T3" fmla="*/ 22 h 108"/>
                <a:gd name="T4" fmla="*/ 19 w 39"/>
                <a:gd name="T5" fmla="*/ 60 h 108"/>
                <a:gd name="T6" fmla="*/ 33 w 39"/>
                <a:gd name="T7" fmla="*/ 101 h 108"/>
                <a:gd name="T8" fmla="*/ 21 w 39"/>
                <a:gd name="T9" fmla="*/ 108 h 108"/>
                <a:gd name="T10" fmla="*/ 1 w 39"/>
                <a:gd name="T11" fmla="*/ 68 h 108"/>
                <a:gd name="T12" fmla="*/ 0 w 39"/>
                <a:gd name="T13" fmla="*/ 61 h 108"/>
                <a:gd name="T14" fmla="*/ 17 w 39"/>
                <a:gd name="T15" fmla="*/ 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8">
                  <a:moveTo>
                    <a:pt x="17" y="8"/>
                  </a:moveTo>
                  <a:cubicBezTo>
                    <a:pt x="30" y="1"/>
                    <a:pt x="39" y="0"/>
                    <a:pt x="36" y="22"/>
                  </a:cubicBezTo>
                  <a:cubicBezTo>
                    <a:pt x="33" y="41"/>
                    <a:pt x="18" y="55"/>
                    <a:pt x="19" y="60"/>
                  </a:cubicBezTo>
                  <a:cubicBezTo>
                    <a:pt x="19" y="65"/>
                    <a:pt x="33" y="101"/>
                    <a:pt x="33" y="101"/>
                  </a:cubicBezTo>
                  <a:cubicBezTo>
                    <a:pt x="21" y="108"/>
                    <a:pt x="21" y="108"/>
                    <a:pt x="21" y="108"/>
                  </a:cubicBezTo>
                  <a:cubicBezTo>
                    <a:pt x="1" y="68"/>
                    <a:pt x="1" y="68"/>
                    <a:pt x="1" y="68"/>
                  </a:cubicBezTo>
                  <a:cubicBezTo>
                    <a:pt x="0" y="65"/>
                    <a:pt x="0" y="63"/>
                    <a:pt x="0" y="61"/>
                  </a:cubicBezTo>
                  <a:cubicBezTo>
                    <a:pt x="0" y="61"/>
                    <a:pt x="9" y="12"/>
                    <a:pt x="17" y="8"/>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4" name="任意多边形 55"/>
            <p:cNvSpPr/>
            <p:nvPr/>
          </p:nvSpPr>
          <p:spPr bwMode="auto">
            <a:xfrm>
              <a:off x="5662613" y="3128963"/>
              <a:ext cx="122238" cy="96838"/>
            </a:xfrm>
            <a:custGeom>
              <a:avLst/>
              <a:gdLst>
                <a:gd name="T0" fmla="*/ 16 w 77"/>
                <a:gd name="T1" fmla="*/ 61 h 61"/>
                <a:gd name="T2" fmla="*/ 77 w 77"/>
                <a:gd name="T3" fmla="*/ 23 h 61"/>
                <a:gd name="T4" fmla="*/ 61 w 77"/>
                <a:gd name="T5" fmla="*/ 0 h 61"/>
                <a:gd name="T6" fmla="*/ 0 w 77"/>
                <a:gd name="T7" fmla="*/ 34 h 61"/>
                <a:gd name="T8" fmla="*/ 16 w 77"/>
                <a:gd name="T9" fmla="*/ 61 h 61"/>
              </a:gdLst>
              <a:ahLst/>
              <a:cxnLst>
                <a:cxn ang="0">
                  <a:pos x="T0" y="T1"/>
                </a:cxn>
                <a:cxn ang="0">
                  <a:pos x="T2" y="T3"/>
                </a:cxn>
                <a:cxn ang="0">
                  <a:pos x="T4" y="T5"/>
                </a:cxn>
                <a:cxn ang="0">
                  <a:pos x="T6" y="T7"/>
                </a:cxn>
                <a:cxn ang="0">
                  <a:pos x="T8" y="T9"/>
                </a:cxn>
              </a:cxnLst>
              <a:rect l="0" t="0" r="r" b="b"/>
              <a:pathLst>
                <a:path w="77" h="61">
                  <a:moveTo>
                    <a:pt x="16" y="61"/>
                  </a:moveTo>
                  <a:lnTo>
                    <a:pt x="77" y="23"/>
                  </a:lnTo>
                  <a:lnTo>
                    <a:pt x="61" y="0"/>
                  </a:lnTo>
                  <a:lnTo>
                    <a:pt x="0" y="34"/>
                  </a:lnTo>
                  <a:lnTo>
                    <a:pt x="16"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5" name="任意多边形 56"/>
            <p:cNvSpPr/>
            <p:nvPr/>
          </p:nvSpPr>
          <p:spPr bwMode="auto">
            <a:xfrm>
              <a:off x="5789613" y="2032001"/>
              <a:ext cx="303213" cy="587375"/>
            </a:xfrm>
            <a:custGeom>
              <a:avLst/>
              <a:gdLst>
                <a:gd name="T0" fmla="*/ 36 w 50"/>
                <a:gd name="T1" fmla="*/ 97 h 97"/>
                <a:gd name="T2" fmla="*/ 12 w 50"/>
                <a:gd name="T3" fmla="*/ 76 h 97"/>
                <a:gd name="T4" fmla="*/ 32 w 50"/>
                <a:gd name="T5" fmla="*/ 43 h 97"/>
                <a:gd name="T6" fmla="*/ 21 w 50"/>
                <a:gd name="T7" fmla="*/ 7 h 97"/>
                <a:gd name="T8" fmla="*/ 33 w 50"/>
                <a:gd name="T9" fmla="*/ 0 h 97"/>
                <a:gd name="T10" fmla="*/ 43 w 50"/>
                <a:gd name="T11" fmla="*/ 24 h 97"/>
                <a:gd name="T12" fmla="*/ 50 w 50"/>
                <a:gd name="T13" fmla="*/ 40 h 97"/>
                <a:gd name="T14" fmla="*/ 43 w 50"/>
                <a:gd name="T15" fmla="*/ 71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6"/>
                    <a:pt x="12" y="76"/>
                  </a:cubicBezTo>
                  <a:cubicBezTo>
                    <a:pt x="23" y="57"/>
                    <a:pt x="32" y="48"/>
                    <a:pt x="32" y="43"/>
                  </a:cubicBezTo>
                  <a:cubicBezTo>
                    <a:pt x="32" y="38"/>
                    <a:pt x="21" y="7"/>
                    <a:pt x="21" y="7"/>
                  </a:cubicBezTo>
                  <a:cubicBezTo>
                    <a:pt x="33" y="0"/>
                    <a:pt x="33" y="0"/>
                    <a:pt x="33" y="0"/>
                  </a:cubicBezTo>
                  <a:cubicBezTo>
                    <a:pt x="43" y="24"/>
                    <a:pt x="43" y="24"/>
                    <a:pt x="43" y="24"/>
                  </a:cubicBezTo>
                  <a:cubicBezTo>
                    <a:pt x="44" y="27"/>
                    <a:pt x="50" y="38"/>
                    <a:pt x="50" y="40"/>
                  </a:cubicBezTo>
                  <a:cubicBezTo>
                    <a:pt x="50" y="40"/>
                    <a:pt x="45" y="63"/>
                    <a:pt x="43" y="71"/>
                  </a:cubicBezTo>
                  <a:cubicBezTo>
                    <a:pt x="41" y="78"/>
                    <a:pt x="36" y="97"/>
                    <a:pt x="36" y="97"/>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6" name="任意多边形 57"/>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7" name="任意多边形 58"/>
            <p:cNvSpPr/>
            <p:nvPr/>
          </p:nvSpPr>
          <p:spPr bwMode="auto">
            <a:xfrm>
              <a:off x="5741988" y="2481263"/>
              <a:ext cx="277813" cy="490538"/>
            </a:xfrm>
            <a:custGeom>
              <a:avLst/>
              <a:gdLst>
                <a:gd name="T0" fmla="*/ 168 w 175"/>
                <a:gd name="T1" fmla="*/ 309 h 309"/>
                <a:gd name="T2" fmla="*/ 0 w 175"/>
                <a:gd name="T3" fmla="*/ 3 h 309"/>
                <a:gd name="T4" fmla="*/ 7 w 175"/>
                <a:gd name="T5" fmla="*/ 0 h 309"/>
                <a:gd name="T6" fmla="*/ 175 w 175"/>
                <a:gd name="T7" fmla="*/ 305 h 309"/>
                <a:gd name="T8" fmla="*/ 168 w 175"/>
                <a:gd name="T9" fmla="*/ 309 h 309"/>
              </a:gdLst>
              <a:ahLst/>
              <a:cxnLst>
                <a:cxn ang="0">
                  <a:pos x="T0" y="T1"/>
                </a:cxn>
                <a:cxn ang="0">
                  <a:pos x="T2" y="T3"/>
                </a:cxn>
                <a:cxn ang="0">
                  <a:pos x="T4" y="T5"/>
                </a:cxn>
                <a:cxn ang="0">
                  <a:pos x="T6" y="T7"/>
                </a:cxn>
                <a:cxn ang="0">
                  <a:pos x="T8" y="T9"/>
                </a:cxn>
              </a:cxnLst>
              <a:rect l="0" t="0" r="r" b="b"/>
              <a:pathLst>
                <a:path w="175" h="309">
                  <a:moveTo>
                    <a:pt x="168" y="309"/>
                  </a:moveTo>
                  <a:lnTo>
                    <a:pt x="0" y="3"/>
                  </a:lnTo>
                  <a:lnTo>
                    <a:pt x="7" y="0"/>
                  </a:lnTo>
                  <a:lnTo>
                    <a:pt x="175" y="305"/>
                  </a:lnTo>
                  <a:lnTo>
                    <a:pt x="168" y="309"/>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8" name="任意多边形 59"/>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9" name="任意多边形 60"/>
            <p:cNvSpPr/>
            <p:nvPr/>
          </p:nvSpPr>
          <p:spPr bwMode="auto">
            <a:xfrm>
              <a:off x="5759451" y="2522538"/>
              <a:ext cx="193675" cy="322263"/>
            </a:xfrm>
            <a:custGeom>
              <a:avLst/>
              <a:gdLst>
                <a:gd name="T0" fmla="*/ 5 w 32"/>
                <a:gd name="T1" fmla="*/ 0 h 53"/>
                <a:gd name="T2" fmla="*/ 0 w 32"/>
                <a:gd name="T3" fmla="*/ 3 h 53"/>
                <a:gd name="T4" fmla="*/ 20 w 32"/>
                <a:gd name="T5" fmla="*/ 48 h 53"/>
                <a:gd name="T6" fmla="*/ 29 w 32"/>
                <a:gd name="T7" fmla="*/ 53 h 53"/>
                <a:gd name="T8" fmla="*/ 31 w 32"/>
                <a:gd name="T9" fmla="*/ 52 h 53"/>
                <a:gd name="T10" fmla="*/ 32 w 32"/>
                <a:gd name="T11" fmla="*/ 42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3"/>
                    <a:pt x="0" y="3"/>
                    <a:pt x="0" y="3"/>
                  </a:cubicBezTo>
                  <a:cubicBezTo>
                    <a:pt x="20" y="48"/>
                    <a:pt x="20" y="48"/>
                    <a:pt x="20" y="48"/>
                  </a:cubicBezTo>
                  <a:cubicBezTo>
                    <a:pt x="29" y="53"/>
                    <a:pt x="29" y="53"/>
                    <a:pt x="29" y="53"/>
                  </a:cubicBezTo>
                  <a:cubicBezTo>
                    <a:pt x="30" y="53"/>
                    <a:pt x="31" y="53"/>
                    <a:pt x="31" y="52"/>
                  </a:cubicBezTo>
                  <a:cubicBezTo>
                    <a:pt x="32" y="42"/>
                    <a:pt x="32" y="42"/>
                    <a:pt x="32" y="42"/>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0" name="任意多边形 61"/>
            <p:cNvSpPr/>
            <p:nvPr/>
          </p:nvSpPr>
          <p:spPr bwMode="auto">
            <a:xfrm>
              <a:off x="5735638" y="2505076"/>
              <a:ext cx="84138" cy="77788"/>
            </a:xfrm>
            <a:custGeom>
              <a:avLst/>
              <a:gdLst>
                <a:gd name="T0" fmla="*/ 12 w 14"/>
                <a:gd name="T1" fmla="*/ 4 h 13"/>
                <a:gd name="T2" fmla="*/ 10 w 14"/>
                <a:gd name="T3" fmla="*/ 12 h 13"/>
                <a:gd name="T4" fmla="*/ 2 w 14"/>
                <a:gd name="T5" fmla="*/ 9 h 13"/>
                <a:gd name="T6" fmla="*/ 4 w 14"/>
                <a:gd name="T7" fmla="*/ 1 h 13"/>
                <a:gd name="T8" fmla="*/ 12 w 14"/>
                <a:gd name="T9" fmla="*/ 4 h 13"/>
              </a:gdLst>
              <a:ahLst/>
              <a:cxnLst>
                <a:cxn ang="0">
                  <a:pos x="T0" y="T1"/>
                </a:cxn>
                <a:cxn ang="0">
                  <a:pos x="T2" y="T3"/>
                </a:cxn>
                <a:cxn ang="0">
                  <a:pos x="T4" y="T5"/>
                </a:cxn>
                <a:cxn ang="0">
                  <a:pos x="T6" y="T7"/>
                </a:cxn>
                <a:cxn ang="0">
                  <a:pos x="T8" y="T9"/>
                </a:cxn>
              </a:cxnLst>
              <a:rect l="0" t="0" r="r" b="b"/>
              <a:pathLst>
                <a:path w="14" h="13">
                  <a:moveTo>
                    <a:pt x="12" y="4"/>
                  </a:moveTo>
                  <a:cubicBezTo>
                    <a:pt x="14" y="7"/>
                    <a:pt x="13" y="10"/>
                    <a:pt x="10" y="12"/>
                  </a:cubicBezTo>
                  <a:cubicBezTo>
                    <a:pt x="7" y="13"/>
                    <a:pt x="3" y="12"/>
                    <a:pt x="2" y="9"/>
                  </a:cubicBezTo>
                  <a:cubicBezTo>
                    <a:pt x="0" y="6"/>
                    <a:pt x="1" y="3"/>
                    <a:pt x="4" y="1"/>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1" name="任意多边形 62"/>
            <p:cNvSpPr/>
            <p:nvPr/>
          </p:nvSpPr>
          <p:spPr bwMode="auto">
            <a:xfrm>
              <a:off x="5675313" y="2511426"/>
              <a:ext cx="84138" cy="120650"/>
            </a:xfrm>
            <a:custGeom>
              <a:avLst/>
              <a:gdLst>
                <a:gd name="T0" fmla="*/ 14 w 14"/>
                <a:gd name="T1" fmla="*/ 0 h 20"/>
                <a:gd name="T2" fmla="*/ 11 w 14"/>
                <a:gd name="T3" fmla="*/ 18 h 20"/>
                <a:gd name="T4" fmla="*/ 0 w 14"/>
                <a:gd name="T5" fmla="*/ 8 h 20"/>
                <a:gd name="T6" fmla="*/ 14 w 14"/>
                <a:gd name="T7" fmla="*/ 0 h 20"/>
              </a:gdLst>
              <a:ahLst/>
              <a:cxnLst>
                <a:cxn ang="0">
                  <a:pos x="T0" y="T1"/>
                </a:cxn>
                <a:cxn ang="0">
                  <a:pos x="T2" y="T3"/>
                </a:cxn>
                <a:cxn ang="0">
                  <a:pos x="T4" y="T5"/>
                </a:cxn>
                <a:cxn ang="0">
                  <a:pos x="T6" y="T7"/>
                </a:cxn>
              </a:cxnLst>
              <a:rect l="0" t="0" r="r" b="b"/>
              <a:pathLst>
                <a:path w="14" h="20">
                  <a:moveTo>
                    <a:pt x="14" y="0"/>
                  </a:moveTo>
                  <a:cubicBezTo>
                    <a:pt x="14" y="0"/>
                    <a:pt x="13" y="16"/>
                    <a:pt x="11" y="18"/>
                  </a:cubicBezTo>
                  <a:cubicBezTo>
                    <a:pt x="9" y="20"/>
                    <a:pt x="0" y="8"/>
                    <a:pt x="0" y="8"/>
                  </a:cubicBezTo>
                  <a:lnTo>
                    <a:pt x="14" y="0"/>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2" name="任意多边形 63"/>
            <p:cNvSpPr/>
            <p:nvPr/>
          </p:nvSpPr>
          <p:spPr bwMode="auto">
            <a:xfrm>
              <a:off x="5759451" y="2462213"/>
              <a:ext cx="115888" cy="96838"/>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5" y="16"/>
                    <a:pt x="17" y="15"/>
                  </a:cubicBezTo>
                  <a:cubicBezTo>
                    <a:pt x="19" y="14"/>
                    <a:pt x="15" y="0"/>
                    <a:pt x="15" y="0"/>
                  </a:cubicBezTo>
                  <a:lnTo>
                    <a:pt x="0" y="8"/>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3" name="任意多边形 64"/>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4" name="任意多边形 66"/>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5" name="任意多边形 67"/>
            <p:cNvSpPr/>
            <p:nvPr/>
          </p:nvSpPr>
          <p:spPr bwMode="auto">
            <a:xfrm>
              <a:off x="6262688" y="3189288"/>
              <a:ext cx="338138" cy="357188"/>
            </a:xfrm>
            <a:custGeom>
              <a:avLst/>
              <a:gdLst>
                <a:gd name="T0" fmla="*/ 18 w 56"/>
                <a:gd name="T1" fmla="*/ 0 h 59"/>
                <a:gd name="T2" fmla="*/ 56 w 56"/>
                <a:gd name="T3" fmla="*/ 51 h 59"/>
                <a:gd name="T4" fmla="*/ 47 w 56"/>
                <a:gd name="T5" fmla="*/ 59 h 59"/>
                <a:gd name="T6" fmla="*/ 16 w 56"/>
                <a:gd name="T7" fmla="*/ 38 h 59"/>
                <a:gd name="T8" fmla="*/ 1 w 56"/>
                <a:gd name="T9" fmla="*/ 17 h 59"/>
                <a:gd name="T10" fmla="*/ 0 w 56"/>
                <a:gd name="T11" fmla="*/ 2 h 59"/>
                <a:gd name="T12" fmla="*/ 18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8" y="0"/>
                  </a:moveTo>
                  <a:cubicBezTo>
                    <a:pt x="56" y="51"/>
                    <a:pt x="56" y="51"/>
                    <a:pt x="56" y="51"/>
                  </a:cubicBezTo>
                  <a:cubicBezTo>
                    <a:pt x="47" y="59"/>
                    <a:pt x="47" y="59"/>
                    <a:pt x="47" y="59"/>
                  </a:cubicBezTo>
                  <a:cubicBezTo>
                    <a:pt x="47" y="59"/>
                    <a:pt x="28" y="50"/>
                    <a:pt x="16" y="38"/>
                  </a:cubicBezTo>
                  <a:cubicBezTo>
                    <a:pt x="3" y="27"/>
                    <a:pt x="1" y="17"/>
                    <a:pt x="1" y="17"/>
                  </a:cubicBezTo>
                  <a:cubicBezTo>
                    <a:pt x="0" y="2"/>
                    <a:pt x="0" y="2"/>
                    <a:pt x="0" y="2"/>
                  </a:cubicBezTo>
                  <a:lnTo>
                    <a:pt x="18" y="0"/>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6" name="任意多边形 68"/>
            <p:cNvSpPr/>
            <p:nvPr/>
          </p:nvSpPr>
          <p:spPr bwMode="auto">
            <a:xfrm>
              <a:off x="5905501" y="2025651"/>
              <a:ext cx="120650" cy="96838"/>
            </a:xfrm>
            <a:custGeom>
              <a:avLst/>
              <a:gdLst>
                <a:gd name="T0" fmla="*/ 15 w 76"/>
                <a:gd name="T1" fmla="*/ 61 h 61"/>
                <a:gd name="T2" fmla="*/ 76 w 76"/>
                <a:gd name="T3" fmla="*/ 23 h 61"/>
                <a:gd name="T4" fmla="*/ 61 w 76"/>
                <a:gd name="T5" fmla="*/ 0 h 61"/>
                <a:gd name="T6" fmla="*/ 0 w 76"/>
                <a:gd name="T7" fmla="*/ 35 h 61"/>
                <a:gd name="T8" fmla="*/ 15 w 76"/>
                <a:gd name="T9" fmla="*/ 61 h 61"/>
              </a:gdLst>
              <a:ahLst/>
              <a:cxnLst>
                <a:cxn ang="0">
                  <a:pos x="T0" y="T1"/>
                </a:cxn>
                <a:cxn ang="0">
                  <a:pos x="T2" y="T3"/>
                </a:cxn>
                <a:cxn ang="0">
                  <a:pos x="T4" y="T5"/>
                </a:cxn>
                <a:cxn ang="0">
                  <a:pos x="T6" y="T7"/>
                </a:cxn>
                <a:cxn ang="0">
                  <a:pos x="T8" y="T9"/>
                </a:cxn>
              </a:cxnLst>
              <a:rect l="0" t="0" r="r" b="b"/>
              <a:pathLst>
                <a:path w="76" h="61">
                  <a:moveTo>
                    <a:pt x="15" y="61"/>
                  </a:moveTo>
                  <a:lnTo>
                    <a:pt x="76" y="23"/>
                  </a:lnTo>
                  <a:lnTo>
                    <a:pt x="61" y="0"/>
                  </a:lnTo>
                  <a:lnTo>
                    <a:pt x="0" y="35"/>
                  </a:lnTo>
                  <a:lnTo>
                    <a:pt x="15"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7" name="任意多边形 69"/>
            <p:cNvSpPr/>
            <p:nvPr/>
          </p:nvSpPr>
          <p:spPr bwMode="auto">
            <a:xfrm>
              <a:off x="5656263" y="1528763"/>
              <a:ext cx="473075" cy="357188"/>
            </a:xfrm>
            <a:custGeom>
              <a:avLst/>
              <a:gdLst>
                <a:gd name="T0" fmla="*/ 78 w 78"/>
                <a:gd name="T1" fmla="*/ 2 h 59"/>
                <a:gd name="T2" fmla="*/ 77 w 78"/>
                <a:gd name="T3" fmla="*/ 0 h 59"/>
                <a:gd name="T4" fmla="*/ 2 w 78"/>
                <a:gd name="T5" fmla="*/ 1 h 59"/>
                <a:gd name="T6" fmla="*/ 0 w 78"/>
                <a:gd name="T7" fmla="*/ 3 h 59"/>
                <a:gd name="T8" fmla="*/ 24 w 78"/>
                <a:gd name="T9" fmla="*/ 51 h 59"/>
                <a:gd name="T10" fmla="*/ 28 w 78"/>
                <a:gd name="T11" fmla="*/ 57 h 59"/>
                <a:gd name="T12" fmla="*/ 30 w 78"/>
                <a:gd name="T13" fmla="*/ 57 h 59"/>
                <a:gd name="T14" fmla="*/ 78 w 78"/>
                <a:gd name="T15" fmla="*/ 2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9">
                  <a:moveTo>
                    <a:pt x="78" y="2"/>
                  </a:moveTo>
                  <a:cubicBezTo>
                    <a:pt x="78" y="1"/>
                    <a:pt x="78" y="0"/>
                    <a:pt x="77" y="0"/>
                  </a:cubicBezTo>
                  <a:cubicBezTo>
                    <a:pt x="2" y="1"/>
                    <a:pt x="2" y="1"/>
                    <a:pt x="2" y="1"/>
                  </a:cubicBezTo>
                  <a:cubicBezTo>
                    <a:pt x="1" y="0"/>
                    <a:pt x="0" y="2"/>
                    <a:pt x="0" y="3"/>
                  </a:cubicBezTo>
                  <a:cubicBezTo>
                    <a:pt x="24" y="51"/>
                    <a:pt x="24" y="51"/>
                    <a:pt x="24" y="51"/>
                  </a:cubicBezTo>
                  <a:cubicBezTo>
                    <a:pt x="28" y="57"/>
                    <a:pt x="28" y="57"/>
                    <a:pt x="28" y="57"/>
                  </a:cubicBezTo>
                  <a:cubicBezTo>
                    <a:pt x="28" y="58"/>
                    <a:pt x="30" y="59"/>
                    <a:pt x="30" y="57"/>
                  </a:cubicBezTo>
                  <a:lnTo>
                    <a:pt x="78" y="2"/>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8" name="椭圆 137"/>
            <p:cNvSpPr/>
            <p:nvPr/>
          </p:nvSpPr>
          <p:spPr bwMode="auto">
            <a:xfrm>
              <a:off x="5621338" y="1468438"/>
              <a:ext cx="34925" cy="36513"/>
            </a:xfrm>
            <a:prstGeom prst="ellipse">
              <a:avLst/>
            </a:pr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9" name="任意多边形 46"/>
            <p:cNvSpPr/>
            <p:nvPr/>
          </p:nvSpPr>
          <p:spPr bwMode="auto">
            <a:xfrm>
              <a:off x="4870451" y="2638426"/>
              <a:ext cx="307975" cy="247650"/>
            </a:xfrm>
            <a:custGeom>
              <a:avLst/>
              <a:gdLst>
                <a:gd name="T0" fmla="*/ 30 w 51"/>
                <a:gd name="T1" fmla="*/ 41 h 41"/>
                <a:gd name="T2" fmla="*/ 26 w 51"/>
                <a:gd name="T3" fmla="*/ 33 h 41"/>
                <a:gd name="T4" fmla="*/ 17 w 51"/>
                <a:gd name="T5" fmla="*/ 26 h 41"/>
                <a:gd name="T6" fmla="*/ 24 w 51"/>
                <a:gd name="T7" fmla="*/ 23 h 41"/>
                <a:gd name="T8" fmla="*/ 51 w 51"/>
                <a:gd name="T9" fmla="*/ 4 h 41"/>
                <a:gd name="T10" fmla="*/ 16 w 51"/>
                <a:gd name="T11" fmla="*/ 2 h 41"/>
                <a:gd name="T12" fmla="*/ 1 w 51"/>
                <a:gd name="T13" fmla="*/ 28 h 41"/>
                <a:gd name="T14" fmla="*/ 19 w 51"/>
                <a:gd name="T15" fmla="*/ 39 h 41"/>
                <a:gd name="T16" fmla="*/ 30 w 5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1">
                  <a:moveTo>
                    <a:pt x="30" y="41"/>
                  </a:moveTo>
                  <a:cubicBezTo>
                    <a:pt x="26" y="33"/>
                    <a:pt x="26" y="33"/>
                    <a:pt x="26" y="33"/>
                  </a:cubicBezTo>
                  <a:cubicBezTo>
                    <a:pt x="26" y="33"/>
                    <a:pt x="18" y="31"/>
                    <a:pt x="17" y="26"/>
                  </a:cubicBezTo>
                  <a:cubicBezTo>
                    <a:pt x="17" y="21"/>
                    <a:pt x="24" y="23"/>
                    <a:pt x="24" y="23"/>
                  </a:cubicBezTo>
                  <a:cubicBezTo>
                    <a:pt x="24" y="23"/>
                    <a:pt x="51" y="9"/>
                    <a:pt x="51" y="4"/>
                  </a:cubicBezTo>
                  <a:cubicBezTo>
                    <a:pt x="51" y="0"/>
                    <a:pt x="19" y="0"/>
                    <a:pt x="16" y="2"/>
                  </a:cubicBezTo>
                  <a:cubicBezTo>
                    <a:pt x="13" y="4"/>
                    <a:pt x="0" y="24"/>
                    <a:pt x="1" y="28"/>
                  </a:cubicBezTo>
                  <a:cubicBezTo>
                    <a:pt x="2" y="32"/>
                    <a:pt x="19" y="39"/>
                    <a:pt x="19" y="39"/>
                  </a:cubicBezTo>
                  <a:lnTo>
                    <a:pt x="30" y="41"/>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0" name="任意多边形 24"/>
            <p:cNvSpPr/>
            <p:nvPr/>
          </p:nvSpPr>
          <p:spPr bwMode="auto">
            <a:xfrm>
              <a:off x="4089401" y="2905126"/>
              <a:ext cx="314325" cy="260350"/>
            </a:xfrm>
            <a:custGeom>
              <a:avLst/>
              <a:gdLst>
                <a:gd name="T0" fmla="*/ 31 w 52"/>
                <a:gd name="T1" fmla="*/ 43 h 43"/>
                <a:gd name="T2" fmla="*/ 26 w 52"/>
                <a:gd name="T3" fmla="*/ 35 h 43"/>
                <a:gd name="T4" fmla="*/ 17 w 52"/>
                <a:gd name="T5" fmla="*/ 28 h 43"/>
                <a:gd name="T6" fmla="*/ 24 w 52"/>
                <a:gd name="T7" fmla="*/ 24 h 43"/>
                <a:gd name="T8" fmla="*/ 52 w 52"/>
                <a:gd name="T9" fmla="*/ 4 h 43"/>
                <a:gd name="T10" fmla="*/ 16 w 52"/>
                <a:gd name="T11" fmla="*/ 3 h 43"/>
                <a:gd name="T12" fmla="*/ 1 w 52"/>
                <a:gd name="T13" fmla="*/ 30 h 43"/>
                <a:gd name="T14" fmla="*/ 19 w 52"/>
                <a:gd name="T15" fmla="*/ 41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6" y="35"/>
                    <a:pt x="26" y="35"/>
                    <a:pt x="26" y="35"/>
                  </a:cubicBezTo>
                  <a:cubicBezTo>
                    <a:pt x="26" y="35"/>
                    <a:pt x="18" y="33"/>
                    <a:pt x="17" y="28"/>
                  </a:cubicBezTo>
                  <a:cubicBezTo>
                    <a:pt x="17" y="23"/>
                    <a:pt x="24" y="24"/>
                    <a:pt x="24" y="24"/>
                  </a:cubicBezTo>
                  <a:cubicBezTo>
                    <a:pt x="24" y="24"/>
                    <a:pt x="52" y="10"/>
                    <a:pt x="52" y="4"/>
                  </a:cubicBezTo>
                  <a:cubicBezTo>
                    <a:pt x="52" y="0"/>
                    <a:pt x="19" y="0"/>
                    <a:pt x="16" y="3"/>
                  </a:cubicBezTo>
                  <a:cubicBezTo>
                    <a:pt x="12" y="5"/>
                    <a:pt x="0" y="26"/>
                    <a:pt x="1" y="30"/>
                  </a:cubicBezTo>
                  <a:cubicBezTo>
                    <a:pt x="2" y="34"/>
                    <a:pt x="19" y="41"/>
                    <a:pt x="19" y="41"/>
                  </a:cubicBezTo>
                  <a:lnTo>
                    <a:pt x="31" y="43"/>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1" name="任意多边形 65"/>
            <p:cNvSpPr/>
            <p:nvPr/>
          </p:nvSpPr>
          <p:spPr bwMode="auto">
            <a:xfrm>
              <a:off x="5505451" y="2219326"/>
              <a:ext cx="314325" cy="261938"/>
            </a:xfrm>
            <a:custGeom>
              <a:avLst/>
              <a:gdLst>
                <a:gd name="T0" fmla="*/ 31 w 52"/>
                <a:gd name="T1" fmla="*/ 43 h 43"/>
                <a:gd name="T2" fmla="*/ 27 w 52"/>
                <a:gd name="T3" fmla="*/ 36 h 43"/>
                <a:gd name="T4" fmla="*/ 18 w 52"/>
                <a:gd name="T5" fmla="*/ 28 h 43"/>
                <a:gd name="T6" fmla="*/ 24 w 52"/>
                <a:gd name="T7" fmla="*/ 24 h 43"/>
                <a:gd name="T8" fmla="*/ 52 w 52"/>
                <a:gd name="T9" fmla="*/ 4 h 43"/>
                <a:gd name="T10" fmla="*/ 16 w 52"/>
                <a:gd name="T11" fmla="*/ 3 h 43"/>
                <a:gd name="T12" fmla="*/ 1 w 52"/>
                <a:gd name="T13" fmla="*/ 30 h 43"/>
                <a:gd name="T14" fmla="*/ 19 w 52"/>
                <a:gd name="T15" fmla="*/ 42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7" y="36"/>
                    <a:pt x="27" y="36"/>
                    <a:pt x="27" y="36"/>
                  </a:cubicBezTo>
                  <a:cubicBezTo>
                    <a:pt x="27" y="36"/>
                    <a:pt x="18" y="33"/>
                    <a:pt x="18" y="28"/>
                  </a:cubicBezTo>
                  <a:cubicBezTo>
                    <a:pt x="17" y="23"/>
                    <a:pt x="24" y="24"/>
                    <a:pt x="24" y="24"/>
                  </a:cubicBezTo>
                  <a:cubicBezTo>
                    <a:pt x="24" y="24"/>
                    <a:pt x="52" y="10"/>
                    <a:pt x="52" y="4"/>
                  </a:cubicBezTo>
                  <a:cubicBezTo>
                    <a:pt x="52" y="0"/>
                    <a:pt x="19" y="1"/>
                    <a:pt x="16" y="3"/>
                  </a:cubicBezTo>
                  <a:cubicBezTo>
                    <a:pt x="12" y="6"/>
                    <a:pt x="0" y="26"/>
                    <a:pt x="1" y="30"/>
                  </a:cubicBezTo>
                  <a:cubicBezTo>
                    <a:pt x="2" y="34"/>
                    <a:pt x="19" y="42"/>
                    <a:pt x="19" y="42"/>
                  </a:cubicBezTo>
                  <a:lnTo>
                    <a:pt x="31" y="43"/>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2" name="AutoShape 17"/>
          <p:cNvSpPr>
            <a:spLocks noChangeArrowheads="1"/>
          </p:cNvSpPr>
          <p:nvPr/>
        </p:nvSpPr>
        <p:spPr bwMode="auto">
          <a:xfrm>
            <a:off x="8354695" y="802640"/>
            <a:ext cx="3653155" cy="4583430"/>
          </a:xfrm>
          <a:prstGeom prst="roundRect">
            <a:avLst>
              <a:gd name="adj" fmla="val 4690"/>
            </a:avLst>
          </a:prstGeom>
          <a:noFill/>
          <a:ln w="12700">
            <a:solidFill>
              <a:srgbClr val="1F497D">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eaLnBrk="1" hangingPunct="1"/>
            <a:endParaRPr lang="zh-CN" altLang="en-US" sz="2400"/>
          </a:p>
        </p:txBody>
      </p:sp>
      <p:sp>
        <p:nvSpPr>
          <p:cNvPr id="3" name="AutoShape 18"/>
          <p:cNvSpPr>
            <a:spLocks noChangeArrowheads="1"/>
          </p:cNvSpPr>
          <p:nvPr/>
        </p:nvSpPr>
        <p:spPr bwMode="gray">
          <a:xfrm>
            <a:off x="9243060" y="524510"/>
            <a:ext cx="2063750" cy="492760"/>
          </a:xfrm>
          <a:prstGeom prst="roundRect">
            <a:avLst>
              <a:gd name="adj" fmla="val 50000"/>
            </a:avLst>
          </a:prstGeom>
          <a:solidFill>
            <a:srgbClr val="5A7F70"/>
          </a:solidFill>
          <a:ln w="9525">
            <a:noFill/>
            <a:round/>
          </a:ln>
          <a:effectLst/>
        </p:spPr>
        <p:txBody>
          <a:bodyPr wrap="none" anchor="ctr"/>
          <a:lstStyle/>
          <a:p>
            <a:pPr algn="ctr">
              <a:defRPr/>
            </a:pPr>
            <a:r>
              <a:rPr lang="en-US" altLang="zh-CN" sz="2400" b="1" dirty="0">
                <a:solidFill>
                  <a:sysClr val="window" lastClr="FFFFFF"/>
                </a:solidFill>
                <a:latin typeface="微软雅黑" panose="020B0503020204020204" charset="-122"/>
                <a:ea typeface="微软雅黑" panose="020B0503020204020204" charset="-122"/>
              </a:rPr>
              <a:t>“5C”</a:t>
            </a:r>
            <a:r>
              <a:rPr lang="zh-CN" altLang="en-US" sz="2400" b="1" dirty="0">
                <a:solidFill>
                  <a:sysClr val="window" lastClr="FFFFFF"/>
                </a:solidFill>
                <a:latin typeface="微软雅黑" panose="020B0503020204020204" charset="-122"/>
                <a:ea typeface="微软雅黑" panose="020B0503020204020204" charset="-122"/>
              </a:rPr>
              <a:t>点评</a:t>
            </a:r>
            <a:endParaRPr lang="zh-CN" altLang="en-US" sz="2400" b="1" dirty="0">
              <a:solidFill>
                <a:sysClr val="window" lastClr="FFFFFF"/>
              </a:solidFill>
              <a:latin typeface="微软雅黑" panose="020B0503020204020204" charset="-122"/>
              <a:ea typeface="微软雅黑" panose="020B0503020204020204" charset="-122"/>
            </a:endParaRPr>
          </a:p>
        </p:txBody>
      </p:sp>
      <p:sp>
        <p:nvSpPr>
          <p:cNvPr id="45" name="Text Box 10"/>
          <p:cNvSpPr txBox="1">
            <a:spLocks noChangeArrowheads="1"/>
          </p:cNvSpPr>
          <p:nvPr/>
        </p:nvSpPr>
        <p:spPr bwMode="auto">
          <a:xfrm>
            <a:off x="8392160" y="1489710"/>
            <a:ext cx="3578860" cy="2933065"/>
          </a:xfrm>
          <a:prstGeom prst="rect">
            <a:avLst/>
          </a:prstGeom>
          <a:noFill/>
          <a:ln w="9525">
            <a:noFill/>
            <a:miter lim="800000"/>
          </a:ln>
        </p:spPr>
        <p:txBody>
          <a:bodyPr wrap="square" lIns="45708" tIns="22854" rIns="45708" bIns="22854">
            <a:noAutofit/>
          </a:bodyPr>
          <a:lstStyle/>
          <a:p>
            <a:pPr lvl="0" algn="l">
              <a:lnSpc>
                <a:spcPct val="150000"/>
              </a:lnSpc>
              <a:defRPr/>
            </a:pPr>
            <a:r>
              <a:rPr lang="en-US" sz="1600" b="1" dirty="0">
                <a:solidFill>
                  <a:schemeClr val="accent1">
                    <a:lumMod val="50000"/>
                  </a:schemeClr>
                </a:solidFill>
                <a:latin typeface="微软雅黑" panose="020B0503020204020204" charset="-122"/>
                <a:ea typeface="微软雅黑" panose="020B0503020204020204" charset="-122"/>
              </a:rPr>
              <a:t>   </a:t>
            </a:r>
            <a:r>
              <a:rPr lang="zh-CN" altLang="en-US" sz="1600" b="1" dirty="0">
                <a:solidFill>
                  <a:schemeClr val="accent1">
                    <a:lumMod val="50000"/>
                  </a:schemeClr>
                </a:solidFill>
                <a:latin typeface="微软雅黑" panose="020B0503020204020204" charset="-122"/>
                <a:ea typeface="微软雅黑" panose="020B0503020204020204" charset="-122"/>
              </a:rPr>
              <a:t>不足之处：</a:t>
            </a:r>
            <a:endParaRPr lang="zh-CN" altLang="en-US" sz="1600" b="1" dirty="0">
              <a:solidFill>
                <a:schemeClr val="accent1">
                  <a:lumMod val="50000"/>
                </a:schemeClr>
              </a:solidFill>
              <a:latin typeface="微软雅黑" panose="020B0503020204020204" charset="-122"/>
              <a:ea typeface="微软雅黑" panose="020B0503020204020204" charset="-122"/>
            </a:endParaRPr>
          </a:p>
          <a:p>
            <a:pPr lvl="0" algn="l">
              <a:lnSpc>
                <a:spcPct val="150000"/>
              </a:lnSpc>
              <a:defRPr/>
            </a:pPr>
            <a:r>
              <a:rPr lang="en-US" altLang="zh-CN" sz="1600" dirty="0">
                <a:solidFill>
                  <a:schemeClr val="accent1">
                    <a:lumMod val="50000"/>
                  </a:schemeClr>
                </a:solidFill>
                <a:latin typeface="微软雅黑" panose="020B0503020204020204" charset="-122"/>
                <a:ea typeface="微软雅黑" panose="020B0503020204020204" charset="-122"/>
              </a:rPr>
              <a:t>    </a:t>
            </a:r>
            <a:r>
              <a:rPr lang="zh-CN" altLang="en-US" sz="1600" dirty="0">
                <a:solidFill>
                  <a:schemeClr val="accent1">
                    <a:lumMod val="50000"/>
                  </a:schemeClr>
                </a:solidFill>
                <a:latin typeface="微软雅黑" panose="020B0503020204020204" charset="-122"/>
                <a:ea typeface="微软雅黑" panose="020B0503020204020204" charset="-122"/>
              </a:rPr>
              <a:t>有几处表达不准确，如</a:t>
            </a:r>
            <a:endParaRPr lang="zh-CN" altLang="en-US" sz="1600" dirty="0">
              <a:solidFill>
                <a:schemeClr val="accent1">
                  <a:lumMod val="50000"/>
                </a:schemeClr>
              </a:solidFill>
              <a:latin typeface="微软雅黑" panose="020B0503020204020204" charset="-122"/>
              <a:ea typeface="微软雅黑" panose="020B0503020204020204" charset="-122"/>
            </a:endParaRPr>
          </a:p>
          <a:p>
            <a:pPr lvl="0" algn="l">
              <a:lnSpc>
                <a:spcPct val="150000"/>
              </a:lnSpc>
              <a:defRPr/>
            </a:pPr>
            <a:r>
              <a:rPr lang="zh-CN" altLang="en-US" sz="1600" dirty="0">
                <a:solidFill>
                  <a:schemeClr val="accent1">
                    <a:lumMod val="50000"/>
                  </a:schemeClr>
                </a:solidFill>
                <a:latin typeface="微软雅黑" panose="020B0503020204020204" charset="-122"/>
                <a:ea typeface="微软雅黑" panose="020B0503020204020204" charset="-122"/>
              </a:rPr>
              <a:t> </a:t>
            </a:r>
            <a:r>
              <a:rPr lang="en-US" altLang="zh-CN" sz="1600" dirty="0">
                <a:solidFill>
                  <a:schemeClr val="accent1">
                    <a:lumMod val="50000"/>
                  </a:schemeClr>
                </a:solidFill>
                <a:latin typeface="微软雅黑" panose="020B0503020204020204" charset="-122"/>
                <a:ea typeface="微软雅黑" panose="020B0503020204020204" charset="-122"/>
              </a:rPr>
              <a:t>   1. “the student union”改为  “</a:t>
            </a:r>
            <a:r>
              <a:rPr lang="en-US" altLang="zh-CN" sz="1600" dirty="0">
                <a:solidFill>
                  <a:srgbClr val="C00000"/>
                </a:solidFill>
                <a:latin typeface="微软雅黑" panose="020B0503020204020204" charset="-122"/>
                <a:ea typeface="微软雅黑" panose="020B0503020204020204" charset="-122"/>
              </a:rPr>
              <a:t>the Students’ Union</a:t>
            </a:r>
            <a:r>
              <a:rPr lang="en-US" altLang="zh-CN" sz="1600" dirty="0">
                <a:solidFill>
                  <a:schemeClr val="accent1">
                    <a:lumMod val="50000"/>
                  </a:schemeClr>
                </a:solidFill>
                <a:latin typeface="微软雅黑" panose="020B0503020204020204" charset="-122"/>
                <a:ea typeface="微软雅黑" panose="020B0503020204020204" charset="-122"/>
              </a:rPr>
              <a:t>”;</a:t>
            </a:r>
            <a:endParaRPr lang="en-US" altLang="zh-CN" sz="1600" dirty="0">
              <a:solidFill>
                <a:schemeClr val="accent1">
                  <a:lumMod val="50000"/>
                </a:schemeClr>
              </a:solidFill>
              <a:latin typeface="微软雅黑" panose="020B0503020204020204" charset="-122"/>
              <a:ea typeface="微软雅黑" panose="020B0503020204020204" charset="-122"/>
            </a:endParaRPr>
          </a:p>
          <a:p>
            <a:pPr lvl="0" algn="l">
              <a:lnSpc>
                <a:spcPct val="150000"/>
              </a:lnSpc>
              <a:defRPr/>
            </a:pPr>
            <a:r>
              <a:rPr lang="en-US" altLang="zh-CN" sz="1600" dirty="0">
                <a:solidFill>
                  <a:schemeClr val="accent1">
                    <a:lumMod val="50000"/>
                  </a:schemeClr>
                </a:solidFill>
                <a:latin typeface="微软雅黑" panose="020B0503020204020204" charset="-122"/>
                <a:ea typeface="微软雅黑" panose="020B0503020204020204" charset="-122"/>
              </a:rPr>
              <a:t>    2.</a:t>
            </a:r>
            <a:r>
              <a:rPr lang="en-US" altLang="zh-CN" sz="1600" dirty="0">
                <a:solidFill>
                  <a:schemeClr val="accent1">
                    <a:lumMod val="50000"/>
                  </a:schemeClr>
                </a:solidFill>
                <a:latin typeface="微软雅黑" panose="020B0503020204020204" charset="-122"/>
                <a:ea typeface="微软雅黑" panose="020B0503020204020204" charset="-122"/>
                <a:sym typeface="+mn-ea"/>
              </a:rPr>
              <a:t>“He Nan”</a:t>
            </a:r>
            <a:r>
              <a:rPr lang="zh-CN" altLang="en-US" sz="1600" dirty="0">
                <a:solidFill>
                  <a:schemeClr val="accent1">
                    <a:lumMod val="50000"/>
                  </a:schemeClr>
                </a:solidFill>
                <a:latin typeface="微软雅黑" panose="020B0503020204020204" charset="-122"/>
                <a:ea typeface="微软雅黑" panose="020B0503020204020204" charset="-122"/>
                <a:sym typeface="+mn-ea"/>
              </a:rPr>
              <a:t>改为</a:t>
            </a:r>
            <a:r>
              <a:rPr lang="en-US" altLang="zh-CN" sz="1600" dirty="0">
                <a:solidFill>
                  <a:schemeClr val="accent1">
                    <a:lumMod val="50000"/>
                  </a:schemeClr>
                </a:solidFill>
                <a:latin typeface="微软雅黑" panose="020B0503020204020204" charset="-122"/>
                <a:ea typeface="微软雅黑" panose="020B0503020204020204" charset="-122"/>
                <a:sym typeface="+mn-ea"/>
              </a:rPr>
              <a:t>“</a:t>
            </a:r>
            <a:r>
              <a:rPr lang="en-US" altLang="zh-CN" sz="1600" dirty="0">
                <a:solidFill>
                  <a:srgbClr val="C00000"/>
                </a:solidFill>
                <a:latin typeface="微软雅黑" panose="020B0503020204020204" charset="-122"/>
                <a:ea typeface="微软雅黑" panose="020B0503020204020204" charset="-122"/>
                <a:sym typeface="+mn-ea"/>
              </a:rPr>
              <a:t>Henan</a:t>
            </a:r>
            <a:r>
              <a:rPr lang="en-US" altLang="zh-CN" sz="1600" dirty="0">
                <a:solidFill>
                  <a:schemeClr val="accent1">
                    <a:lumMod val="50000"/>
                  </a:schemeClr>
                </a:solidFill>
                <a:latin typeface="微软雅黑" panose="020B0503020204020204" charset="-122"/>
                <a:ea typeface="微软雅黑" panose="020B0503020204020204" charset="-122"/>
                <a:sym typeface="+mn-ea"/>
              </a:rPr>
              <a:t>”;</a:t>
            </a:r>
            <a:endParaRPr lang="en-US" altLang="zh-CN" sz="1600" dirty="0">
              <a:solidFill>
                <a:schemeClr val="accent1">
                  <a:lumMod val="50000"/>
                </a:schemeClr>
              </a:solidFill>
              <a:latin typeface="微软雅黑" panose="020B0503020204020204" charset="-122"/>
              <a:ea typeface="微软雅黑" panose="020B0503020204020204" charset="-122"/>
              <a:sym typeface="+mn-ea"/>
            </a:endParaRPr>
          </a:p>
          <a:p>
            <a:pPr lvl="0" algn="l">
              <a:lnSpc>
                <a:spcPct val="150000"/>
              </a:lnSpc>
              <a:defRPr/>
            </a:pPr>
            <a:r>
              <a:rPr lang="en-US" altLang="zh-CN" sz="1600" dirty="0">
                <a:solidFill>
                  <a:schemeClr val="accent1">
                    <a:lumMod val="50000"/>
                  </a:schemeClr>
                </a:solidFill>
                <a:latin typeface="微软雅黑" panose="020B0503020204020204" charset="-122"/>
                <a:ea typeface="微软雅黑" panose="020B0503020204020204" charset="-122"/>
              </a:rPr>
              <a:t>    3.“a extremely large flood”改为“</a:t>
            </a:r>
            <a:r>
              <a:rPr lang="en-US" altLang="zh-CN" sz="1600" u="sng" dirty="0">
                <a:solidFill>
                  <a:srgbClr val="C00000"/>
                </a:solidFill>
                <a:latin typeface="微软雅黑" panose="020B0503020204020204" charset="-122"/>
                <a:ea typeface="微软雅黑" panose="020B0503020204020204" charset="-122"/>
              </a:rPr>
              <a:t>an</a:t>
            </a:r>
            <a:r>
              <a:rPr lang="en-US" altLang="zh-CN" sz="1600" dirty="0">
                <a:solidFill>
                  <a:srgbClr val="C00000"/>
                </a:solidFill>
                <a:latin typeface="微软雅黑" panose="020B0503020204020204" charset="-122"/>
                <a:ea typeface="微软雅黑" panose="020B0503020204020204" charset="-122"/>
              </a:rPr>
              <a:t> extremely </a:t>
            </a:r>
            <a:r>
              <a:rPr lang="en-US" altLang="zh-CN" sz="1600" u="sng" dirty="0">
                <a:solidFill>
                  <a:srgbClr val="C00000"/>
                </a:solidFill>
                <a:latin typeface="微软雅黑" panose="020B0503020204020204" charset="-122"/>
                <a:ea typeface="微软雅黑" panose="020B0503020204020204" charset="-122"/>
              </a:rPr>
              <a:t>heavy</a:t>
            </a:r>
            <a:r>
              <a:rPr lang="en-US" altLang="zh-CN" sz="1600" dirty="0">
                <a:solidFill>
                  <a:srgbClr val="C00000"/>
                </a:solidFill>
                <a:latin typeface="微软雅黑" panose="020B0503020204020204" charset="-122"/>
                <a:ea typeface="微软雅黑" panose="020B0503020204020204" charset="-122"/>
              </a:rPr>
              <a:t> flood</a:t>
            </a:r>
            <a:r>
              <a:rPr lang="en-US" altLang="zh-CN" sz="1600" dirty="0">
                <a:solidFill>
                  <a:schemeClr val="accent1">
                    <a:lumMod val="50000"/>
                  </a:schemeClr>
                </a:solidFill>
                <a:latin typeface="微软雅黑" panose="020B0503020204020204" charset="-122"/>
                <a:ea typeface="微软雅黑" panose="020B0503020204020204" charset="-122"/>
              </a:rPr>
              <a:t>”;</a:t>
            </a:r>
            <a:endParaRPr lang="en-US" altLang="zh-CN" sz="1600" dirty="0">
              <a:solidFill>
                <a:schemeClr val="accent1">
                  <a:lumMod val="50000"/>
                </a:schemeClr>
              </a:solidFill>
              <a:latin typeface="微软雅黑" panose="020B0503020204020204" charset="-122"/>
              <a:ea typeface="微软雅黑" panose="020B0503020204020204" charset="-122"/>
            </a:endParaRPr>
          </a:p>
          <a:p>
            <a:pPr lvl="0" algn="l">
              <a:lnSpc>
                <a:spcPct val="150000"/>
              </a:lnSpc>
              <a:defRPr/>
            </a:pPr>
            <a:endParaRPr lang="zh-CN" altLang="en-US" sz="1600" dirty="0">
              <a:solidFill>
                <a:schemeClr val="accent1">
                  <a:lumMod val="50000"/>
                </a:schemeClr>
              </a:solidFill>
              <a:latin typeface="微软雅黑" panose="020B0503020204020204" charset="-122"/>
              <a:ea typeface="微软雅黑" panose="020B0503020204020204" charset="-122"/>
            </a:endParaRPr>
          </a:p>
          <a:p>
            <a:pPr lvl="0" algn="l">
              <a:lnSpc>
                <a:spcPct val="150000"/>
              </a:lnSpc>
              <a:defRPr/>
            </a:pPr>
            <a:r>
              <a:rPr lang="zh-CN" altLang="en-US" sz="1600" dirty="0">
                <a:solidFill>
                  <a:schemeClr val="accent1">
                    <a:lumMod val="50000"/>
                  </a:schemeClr>
                </a:solidFill>
                <a:latin typeface="微软雅黑" panose="020B0503020204020204" charset="-122"/>
                <a:ea typeface="微软雅黑" panose="020B0503020204020204" charset="-122"/>
              </a:rPr>
              <a:t> </a:t>
            </a:r>
            <a:r>
              <a:rPr lang="en-US" altLang="zh-CN" sz="1600" dirty="0">
                <a:solidFill>
                  <a:schemeClr val="accent1">
                    <a:lumMod val="50000"/>
                  </a:schemeClr>
                </a:solidFill>
                <a:latin typeface="微软雅黑" panose="020B0503020204020204" charset="-122"/>
                <a:ea typeface="微软雅黑" panose="020B0503020204020204" charset="-122"/>
              </a:rPr>
              <a:t>  </a:t>
            </a:r>
            <a:endParaRPr lang="zh-CN" altLang="en-US" sz="1600" dirty="0">
              <a:solidFill>
                <a:schemeClr val="accent1">
                  <a:lumMod val="50000"/>
                </a:schemeClr>
              </a:solidFill>
              <a:latin typeface="微软雅黑" panose="020B0503020204020204" charset="-122"/>
              <a:ea typeface="微软雅黑" panose="020B0503020204020204" charset="-122"/>
            </a:endParaRPr>
          </a:p>
          <a:p>
            <a:pPr lvl="0" algn="l">
              <a:lnSpc>
                <a:spcPct val="150000"/>
              </a:lnSpc>
              <a:defRPr/>
            </a:pPr>
            <a:r>
              <a:rPr lang="en-US" altLang="zh-CN" sz="1600" dirty="0">
                <a:solidFill>
                  <a:schemeClr val="accent1">
                    <a:lumMod val="50000"/>
                  </a:schemeClr>
                </a:solidFill>
                <a:latin typeface="微软雅黑" panose="020B0503020204020204" charset="-122"/>
                <a:ea typeface="微软雅黑" panose="020B0503020204020204" charset="-122"/>
              </a:rPr>
              <a:t>   </a:t>
            </a:r>
            <a:endParaRPr lang="en-US" altLang="zh-CN" sz="1600" dirty="0">
              <a:solidFill>
                <a:schemeClr val="accent1">
                  <a:lumMod val="50000"/>
                </a:schemeClr>
              </a:solidFill>
              <a:latin typeface="微软雅黑" panose="020B0503020204020204" charset="-122"/>
              <a:ea typeface="微软雅黑" panose="020B0503020204020204" charset="-122"/>
            </a:endParaRPr>
          </a:p>
        </p:txBody>
      </p:sp>
      <p:pic>
        <p:nvPicPr>
          <p:cNvPr id="46" name="图片 45" descr="13_陈峋伊_95237677"/>
          <p:cNvPicPr>
            <a:picLocks noChangeAspect="1"/>
          </p:cNvPicPr>
          <p:nvPr/>
        </p:nvPicPr>
        <p:blipFill>
          <a:blip r:embed="rId1"/>
          <a:stretch>
            <a:fillRect/>
          </a:stretch>
        </p:blipFill>
        <p:spPr>
          <a:xfrm>
            <a:off x="165735" y="1085215"/>
            <a:ext cx="8027670" cy="5361940"/>
          </a:xfrm>
          <a:prstGeom prst="rect">
            <a:avLst/>
          </a:prstGeom>
        </p:spPr>
      </p:pic>
      <p:sp>
        <p:nvSpPr>
          <p:cNvPr id="47" name="圆角矩形 46"/>
          <p:cNvSpPr/>
          <p:nvPr/>
        </p:nvSpPr>
        <p:spPr>
          <a:xfrm>
            <a:off x="1830705" y="2929255"/>
            <a:ext cx="2598420" cy="330200"/>
          </a:xfrm>
          <a:prstGeom prst="round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圆角矩形 43"/>
          <p:cNvSpPr/>
          <p:nvPr/>
        </p:nvSpPr>
        <p:spPr>
          <a:xfrm>
            <a:off x="7131685" y="2518410"/>
            <a:ext cx="894715" cy="330200"/>
          </a:xfrm>
          <a:prstGeom prst="round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圆角矩形 49"/>
          <p:cNvSpPr/>
          <p:nvPr/>
        </p:nvSpPr>
        <p:spPr>
          <a:xfrm>
            <a:off x="2082165" y="2076450"/>
            <a:ext cx="1875155" cy="330200"/>
          </a:xfrm>
          <a:prstGeom prst="round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down)">
                                      <p:cBhvr>
                                        <p:cTn id="16" dur="500"/>
                                        <p:tgtEl>
                                          <p:spTgt spid="45"/>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5" grpId="0"/>
      <p:bldP spid="47" grpId="0" bldLvl="0" animBg="1"/>
      <p:bldP spid="47" grpId="1" animBg="1"/>
      <p:bldP spid="44" grpId="0" bldLvl="0" animBg="1"/>
      <p:bldP spid="44" grpId="1" animBg="1"/>
      <p:bldP spid="50" grpId="0" bldLvl="0" animBg="1"/>
      <p:bldP spid="5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ïśľïḍê"/>
        <p:cNvGrpSpPr/>
        <p:nvPr/>
      </p:nvGrpSpPr>
      <p:grpSpPr>
        <a:xfrm>
          <a:off x="0" y="0"/>
          <a:ext cx="0" cy="0"/>
          <a:chOff x="0" y="0"/>
          <a:chExt cx="0" cy="0"/>
        </a:xfrm>
      </p:grpSpPr>
      <p:grpSp>
        <p:nvGrpSpPr>
          <p:cNvPr id="61" name="îṩļïďè"/>
          <p:cNvGrpSpPr/>
          <p:nvPr/>
        </p:nvGrpSpPr>
        <p:grpSpPr>
          <a:xfrm>
            <a:off x="5252647" y="0"/>
            <a:ext cx="6939359" cy="6858000"/>
            <a:chOff x="5252643" y="0"/>
            <a:chExt cx="6939358" cy="6858000"/>
          </a:xfrm>
          <a:solidFill>
            <a:srgbClr val="F7F7F7"/>
          </a:solidFill>
        </p:grpSpPr>
        <p:sp>
          <p:nvSpPr>
            <p:cNvPr id="62" name="iśḻîḑé"/>
            <p:cNvSpPr/>
            <p:nvPr/>
          </p:nvSpPr>
          <p:spPr>
            <a:xfrm rot="19800000">
              <a:off x="7350845" y="2199545"/>
              <a:ext cx="2772000" cy="2772000"/>
            </a:xfrm>
            <a:custGeom>
              <a:avLst/>
              <a:gdLst>
                <a:gd name="connsiteX0" fmla="*/ 786764 w 1905000"/>
                <a:gd name="connsiteY0" fmla="*/ 1857375 h 1866900"/>
                <a:gd name="connsiteX1" fmla="*/ 1116329 w 1905000"/>
                <a:gd name="connsiteY1" fmla="*/ 1857375 h 1866900"/>
                <a:gd name="connsiteX2" fmla="*/ 1047749 w 1905000"/>
                <a:gd name="connsiteY2" fmla="*/ 1866900 h 1866900"/>
                <a:gd name="connsiteX3" fmla="*/ 855344 w 1905000"/>
                <a:gd name="connsiteY3" fmla="*/ 1866900 h 1866900"/>
                <a:gd name="connsiteX4" fmla="*/ 786764 w 1905000"/>
                <a:gd name="connsiteY4" fmla="*/ 1857375 h 1866900"/>
                <a:gd name="connsiteX5" fmla="*/ 614362 w 1905000"/>
                <a:gd name="connsiteY5" fmla="*/ 1809750 h 1866900"/>
                <a:gd name="connsiteX6" fmla="*/ 1290637 w 1905000"/>
                <a:gd name="connsiteY6" fmla="*/ 1809750 h 1866900"/>
                <a:gd name="connsiteX7" fmla="*/ 1263967 w 1905000"/>
                <a:gd name="connsiteY7" fmla="*/ 1819275 h 1866900"/>
                <a:gd name="connsiteX8" fmla="*/ 640079 w 1905000"/>
                <a:gd name="connsiteY8" fmla="*/ 1819275 h 1866900"/>
                <a:gd name="connsiteX9" fmla="*/ 614362 w 1905000"/>
                <a:gd name="connsiteY9" fmla="*/ 1809750 h 1866900"/>
                <a:gd name="connsiteX10" fmla="*/ 509587 w 1905000"/>
                <a:gd name="connsiteY10" fmla="*/ 1762125 h 1866900"/>
                <a:gd name="connsiteX11" fmla="*/ 1396365 w 1905000"/>
                <a:gd name="connsiteY11" fmla="*/ 1762125 h 1866900"/>
                <a:gd name="connsiteX12" fmla="*/ 1377315 w 1905000"/>
                <a:gd name="connsiteY12" fmla="*/ 1771650 h 1866900"/>
                <a:gd name="connsiteX13" fmla="*/ 527685 w 1905000"/>
                <a:gd name="connsiteY13" fmla="*/ 1771650 h 1866900"/>
                <a:gd name="connsiteX14" fmla="*/ 509587 w 1905000"/>
                <a:gd name="connsiteY14" fmla="*/ 1762125 h 1866900"/>
                <a:gd name="connsiteX15" fmla="*/ 428625 w 1905000"/>
                <a:gd name="connsiteY15" fmla="*/ 1714500 h 1866900"/>
                <a:gd name="connsiteX16" fmla="*/ 1478280 w 1905000"/>
                <a:gd name="connsiteY16" fmla="*/ 1714500 h 1866900"/>
                <a:gd name="connsiteX17" fmla="*/ 1463040 w 1905000"/>
                <a:gd name="connsiteY17" fmla="*/ 1724025 h 1866900"/>
                <a:gd name="connsiteX18" fmla="*/ 443865 w 1905000"/>
                <a:gd name="connsiteY18" fmla="*/ 1724025 h 1866900"/>
                <a:gd name="connsiteX19" fmla="*/ 428625 w 1905000"/>
                <a:gd name="connsiteY19" fmla="*/ 1714500 h 1866900"/>
                <a:gd name="connsiteX20" fmla="*/ 362902 w 1905000"/>
                <a:gd name="connsiteY20" fmla="*/ 1666875 h 1866900"/>
                <a:gd name="connsiteX21" fmla="*/ 1544002 w 1905000"/>
                <a:gd name="connsiteY21" fmla="*/ 1666875 h 1866900"/>
                <a:gd name="connsiteX22" fmla="*/ 1531620 w 1905000"/>
                <a:gd name="connsiteY22" fmla="*/ 1676400 h 1866900"/>
                <a:gd name="connsiteX23" fmla="*/ 375285 w 1905000"/>
                <a:gd name="connsiteY23" fmla="*/ 1676400 h 1866900"/>
                <a:gd name="connsiteX24" fmla="*/ 362902 w 1905000"/>
                <a:gd name="connsiteY24" fmla="*/ 1666875 h 1866900"/>
                <a:gd name="connsiteX25" fmla="*/ 306705 w 1905000"/>
                <a:gd name="connsiteY25" fmla="*/ 1619250 h 1866900"/>
                <a:gd name="connsiteX26" fmla="*/ 1599247 w 1905000"/>
                <a:gd name="connsiteY26" fmla="*/ 1619250 h 1866900"/>
                <a:gd name="connsiteX27" fmla="*/ 1588770 w 1905000"/>
                <a:gd name="connsiteY27" fmla="*/ 1628775 h 1866900"/>
                <a:gd name="connsiteX28" fmla="*/ 317182 w 1905000"/>
                <a:gd name="connsiteY28" fmla="*/ 1628775 h 1866900"/>
                <a:gd name="connsiteX29" fmla="*/ 306705 w 1905000"/>
                <a:gd name="connsiteY29" fmla="*/ 1619250 h 1866900"/>
                <a:gd name="connsiteX30" fmla="*/ 258127 w 1905000"/>
                <a:gd name="connsiteY30" fmla="*/ 1571625 h 1866900"/>
                <a:gd name="connsiteX31" fmla="*/ 1646872 w 1905000"/>
                <a:gd name="connsiteY31" fmla="*/ 1571625 h 1866900"/>
                <a:gd name="connsiteX32" fmla="*/ 1637347 w 1905000"/>
                <a:gd name="connsiteY32" fmla="*/ 1581150 h 1866900"/>
                <a:gd name="connsiteX33" fmla="*/ 266699 w 1905000"/>
                <a:gd name="connsiteY33" fmla="*/ 1581150 h 1866900"/>
                <a:gd name="connsiteX34" fmla="*/ 258127 w 1905000"/>
                <a:gd name="connsiteY34" fmla="*/ 1571625 h 1866900"/>
                <a:gd name="connsiteX35" fmla="*/ 216217 w 1905000"/>
                <a:gd name="connsiteY35" fmla="*/ 1524000 h 1866900"/>
                <a:gd name="connsiteX36" fmla="*/ 1687830 w 1905000"/>
                <a:gd name="connsiteY36" fmla="*/ 1524000 h 1866900"/>
                <a:gd name="connsiteX37" fmla="*/ 1680209 w 1905000"/>
                <a:gd name="connsiteY37" fmla="*/ 1533525 h 1866900"/>
                <a:gd name="connsiteX38" fmla="*/ 223837 w 1905000"/>
                <a:gd name="connsiteY38" fmla="*/ 1533525 h 1866900"/>
                <a:gd name="connsiteX39" fmla="*/ 216217 w 1905000"/>
                <a:gd name="connsiteY39" fmla="*/ 1524000 h 1866900"/>
                <a:gd name="connsiteX40" fmla="*/ 180022 w 1905000"/>
                <a:gd name="connsiteY40" fmla="*/ 1476375 h 1866900"/>
                <a:gd name="connsiteX41" fmla="*/ 1724977 w 1905000"/>
                <a:gd name="connsiteY41" fmla="*/ 1476375 h 1866900"/>
                <a:gd name="connsiteX42" fmla="*/ 1718310 w 1905000"/>
                <a:gd name="connsiteY42" fmla="*/ 1485900 h 1866900"/>
                <a:gd name="connsiteX43" fmla="*/ 186690 w 1905000"/>
                <a:gd name="connsiteY43" fmla="*/ 1485900 h 1866900"/>
                <a:gd name="connsiteX44" fmla="*/ 180022 w 1905000"/>
                <a:gd name="connsiteY44" fmla="*/ 1476375 h 1866900"/>
                <a:gd name="connsiteX45" fmla="*/ 147637 w 1905000"/>
                <a:gd name="connsiteY45" fmla="*/ 1428750 h 1866900"/>
                <a:gd name="connsiteX46" fmla="*/ 1756410 w 1905000"/>
                <a:gd name="connsiteY46" fmla="*/ 1428750 h 1866900"/>
                <a:gd name="connsiteX47" fmla="*/ 1750695 w 1905000"/>
                <a:gd name="connsiteY47" fmla="*/ 1438275 h 1866900"/>
                <a:gd name="connsiteX48" fmla="*/ 153352 w 1905000"/>
                <a:gd name="connsiteY48" fmla="*/ 1438275 h 1866900"/>
                <a:gd name="connsiteX49" fmla="*/ 147637 w 1905000"/>
                <a:gd name="connsiteY49" fmla="*/ 1428750 h 1866900"/>
                <a:gd name="connsiteX50" fmla="*/ 119062 w 1905000"/>
                <a:gd name="connsiteY50" fmla="*/ 1381125 h 1866900"/>
                <a:gd name="connsiteX51" fmla="*/ 1785937 w 1905000"/>
                <a:gd name="connsiteY51" fmla="*/ 1381125 h 1866900"/>
                <a:gd name="connsiteX52" fmla="*/ 1780222 w 1905000"/>
                <a:gd name="connsiteY52" fmla="*/ 1390650 h 1866900"/>
                <a:gd name="connsiteX53" fmla="*/ 124777 w 1905000"/>
                <a:gd name="connsiteY53" fmla="*/ 1390650 h 1866900"/>
                <a:gd name="connsiteX54" fmla="*/ 119062 w 1905000"/>
                <a:gd name="connsiteY54" fmla="*/ 1381125 h 1866900"/>
                <a:gd name="connsiteX55" fmla="*/ 95250 w 1905000"/>
                <a:gd name="connsiteY55" fmla="*/ 1333500 h 1866900"/>
                <a:gd name="connsiteX56" fmla="*/ 1810703 w 1905000"/>
                <a:gd name="connsiteY56" fmla="*/ 1333500 h 1866900"/>
                <a:gd name="connsiteX57" fmla="*/ 1805940 w 1905000"/>
                <a:gd name="connsiteY57" fmla="*/ 1343025 h 1866900"/>
                <a:gd name="connsiteX58" fmla="*/ 100013 w 1905000"/>
                <a:gd name="connsiteY58" fmla="*/ 1343025 h 1866900"/>
                <a:gd name="connsiteX59" fmla="*/ 95250 w 1905000"/>
                <a:gd name="connsiteY59" fmla="*/ 1333500 h 1866900"/>
                <a:gd name="connsiteX60" fmla="*/ 73342 w 1905000"/>
                <a:gd name="connsiteY60" fmla="*/ 1285875 h 1866900"/>
                <a:gd name="connsiteX61" fmla="*/ 1830705 w 1905000"/>
                <a:gd name="connsiteY61" fmla="*/ 1285875 h 1866900"/>
                <a:gd name="connsiteX62" fmla="*/ 1826895 w 1905000"/>
                <a:gd name="connsiteY62" fmla="*/ 1295400 h 1866900"/>
                <a:gd name="connsiteX63" fmla="*/ 77152 w 1905000"/>
                <a:gd name="connsiteY63" fmla="*/ 1295400 h 1866900"/>
                <a:gd name="connsiteX64" fmla="*/ 73342 w 1905000"/>
                <a:gd name="connsiteY64" fmla="*/ 1285875 h 1866900"/>
                <a:gd name="connsiteX65" fmla="*/ 55245 w 1905000"/>
                <a:gd name="connsiteY65" fmla="*/ 1238250 h 1866900"/>
                <a:gd name="connsiteX66" fmla="*/ 1850708 w 1905000"/>
                <a:gd name="connsiteY66" fmla="*/ 1238250 h 1866900"/>
                <a:gd name="connsiteX67" fmla="*/ 1846898 w 1905000"/>
                <a:gd name="connsiteY67" fmla="*/ 1247775 h 1866900"/>
                <a:gd name="connsiteX68" fmla="*/ 59055 w 1905000"/>
                <a:gd name="connsiteY68" fmla="*/ 1247775 h 1866900"/>
                <a:gd name="connsiteX69" fmla="*/ 55245 w 1905000"/>
                <a:gd name="connsiteY69" fmla="*/ 1238250 h 1866900"/>
                <a:gd name="connsiteX70" fmla="*/ 40004 w 1905000"/>
                <a:gd name="connsiteY70" fmla="*/ 1190625 h 1866900"/>
                <a:gd name="connsiteX71" fmla="*/ 1865947 w 1905000"/>
                <a:gd name="connsiteY71" fmla="*/ 1190625 h 1866900"/>
                <a:gd name="connsiteX72" fmla="*/ 1863089 w 1905000"/>
                <a:gd name="connsiteY72" fmla="*/ 1200150 h 1866900"/>
                <a:gd name="connsiteX73" fmla="*/ 42862 w 1905000"/>
                <a:gd name="connsiteY73" fmla="*/ 1200150 h 1866900"/>
                <a:gd name="connsiteX74" fmla="*/ 40004 w 1905000"/>
                <a:gd name="connsiteY74" fmla="*/ 1190625 h 1866900"/>
                <a:gd name="connsiteX75" fmla="*/ 26669 w 1905000"/>
                <a:gd name="connsiteY75" fmla="*/ 1143000 h 1866900"/>
                <a:gd name="connsiteX76" fmla="*/ 1878329 w 1905000"/>
                <a:gd name="connsiteY76" fmla="*/ 1143000 h 1866900"/>
                <a:gd name="connsiteX77" fmla="*/ 1876424 w 1905000"/>
                <a:gd name="connsiteY77" fmla="*/ 1152525 h 1866900"/>
                <a:gd name="connsiteX78" fmla="*/ 29526 w 1905000"/>
                <a:gd name="connsiteY78" fmla="*/ 1152525 h 1866900"/>
                <a:gd name="connsiteX79" fmla="*/ 26669 w 1905000"/>
                <a:gd name="connsiteY79" fmla="*/ 1143000 h 1866900"/>
                <a:gd name="connsiteX80" fmla="*/ 16192 w 1905000"/>
                <a:gd name="connsiteY80" fmla="*/ 1095375 h 1866900"/>
                <a:gd name="connsiteX81" fmla="*/ 1888807 w 1905000"/>
                <a:gd name="connsiteY81" fmla="*/ 1095375 h 1866900"/>
                <a:gd name="connsiteX82" fmla="*/ 1886902 w 1905000"/>
                <a:gd name="connsiteY82" fmla="*/ 1104900 h 1866900"/>
                <a:gd name="connsiteX83" fmla="*/ 18097 w 1905000"/>
                <a:gd name="connsiteY83" fmla="*/ 1104900 h 1866900"/>
                <a:gd name="connsiteX84" fmla="*/ 16192 w 1905000"/>
                <a:gd name="connsiteY84" fmla="*/ 1095375 h 1866900"/>
                <a:gd name="connsiteX85" fmla="*/ 8572 w 1905000"/>
                <a:gd name="connsiteY85" fmla="*/ 1047750 h 1866900"/>
                <a:gd name="connsiteX86" fmla="*/ 1896427 w 1905000"/>
                <a:gd name="connsiteY86" fmla="*/ 1047750 h 1866900"/>
                <a:gd name="connsiteX87" fmla="*/ 1895475 w 1905000"/>
                <a:gd name="connsiteY87" fmla="*/ 1057275 h 1866900"/>
                <a:gd name="connsiteX88" fmla="*/ 9525 w 1905000"/>
                <a:gd name="connsiteY88" fmla="*/ 1057275 h 1866900"/>
                <a:gd name="connsiteX89" fmla="*/ 8572 w 1905000"/>
                <a:gd name="connsiteY89" fmla="*/ 1047750 h 1866900"/>
                <a:gd name="connsiteX90" fmla="*/ 3810 w 1905000"/>
                <a:gd name="connsiteY90" fmla="*/ 1000125 h 1866900"/>
                <a:gd name="connsiteX91" fmla="*/ 1902143 w 1905000"/>
                <a:gd name="connsiteY91" fmla="*/ 1000125 h 1866900"/>
                <a:gd name="connsiteX92" fmla="*/ 1901190 w 1905000"/>
                <a:gd name="connsiteY92" fmla="*/ 1009650 h 1866900"/>
                <a:gd name="connsiteX93" fmla="*/ 4762 w 1905000"/>
                <a:gd name="connsiteY93" fmla="*/ 1009650 h 1866900"/>
                <a:gd name="connsiteX94" fmla="*/ 3810 w 1905000"/>
                <a:gd name="connsiteY94" fmla="*/ 1000125 h 1866900"/>
                <a:gd name="connsiteX95" fmla="*/ 952 w 1905000"/>
                <a:gd name="connsiteY95" fmla="*/ 952500 h 1866900"/>
                <a:gd name="connsiteX96" fmla="*/ 1904047 w 1905000"/>
                <a:gd name="connsiteY96" fmla="*/ 952500 h 1866900"/>
                <a:gd name="connsiteX97" fmla="*/ 1904047 w 1905000"/>
                <a:gd name="connsiteY97" fmla="*/ 962025 h 1866900"/>
                <a:gd name="connsiteX98" fmla="*/ 952 w 1905000"/>
                <a:gd name="connsiteY98" fmla="*/ 962025 h 1866900"/>
                <a:gd name="connsiteX99" fmla="*/ 952 w 1905000"/>
                <a:gd name="connsiteY99" fmla="*/ 952500 h 1866900"/>
                <a:gd name="connsiteX100" fmla="*/ 0 w 1905000"/>
                <a:gd name="connsiteY100" fmla="*/ 904875 h 1866900"/>
                <a:gd name="connsiteX101" fmla="*/ 1905000 w 1905000"/>
                <a:gd name="connsiteY101" fmla="*/ 904875 h 1866900"/>
                <a:gd name="connsiteX102" fmla="*/ 1905000 w 1905000"/>
                <a:gd name="connsiteY102" fmla="*/ 914400 h 1866900"/>
                <a:gd name="connsiteX103" fmla="*/ 0 w 1905000"/>
                <a:gd name="connsiteY103" fmla="*/ 914400 h 1866900"/>
                <a:gd name="connsiteX104" fmla="*/ 0 w 1905000"/>
                <a:gd name="connsiteY104" fmla="*/ 904875 h 1866900"/>
                <a:gd name="connsiteX105" fmla="*/ 1905 w 1905000"/>
                <a:gd name="connsiteY105" fmla="*/ 857250 h 1866900"/>
                <a:gd name="connsiteX106" fmla="*/ 1902142 w 1905000"/>
                <a:gd name="connsiteY106" fmla="*/ 857250 h 1866900"/>
                <a:gd name="connsiteX107" fmla="*/ 1903095 w 1905000"/>
                <a:gd name="connsiteY107" fmla="*/ 866775 h 1866900"/>
                <a:gd name="connsiteX108" fmla="*/ 952 w 1905000"/>
                <a:gd name="connsiteY108" fmla="*/ 866775 h 1866900"/>
                <a:gd name="connsiteX109" fmla="*/ 1905 w 1905000"/>
                <a:gd name="connsiteY109" fmla="*/ 857250 h 1866900"/>
                <a:gd name="connsiteX110" fmla="*/ 6667 w 1905000"/>
                <a:gd name="connsiteY110" fmla="*/ 809625 h 1866900"/>
                <a:gd name="connsiteX111" fmla="*/ 1899285 w 1905000"/>
                <a:gd name="connsiteY111" fmla="*/ 809625 h 1866900"/>
                <a:gd name="connsiteX112" fmla="*/ 1900238 w 1905000"/>
                <a:gd name="connsiteY112" fmla="*/ 819150 h 1866900"/>
                <a:gd name="connsiteX113" fmla="*/ 5715 w 1905000"/>
                <a:gd name="connsiteY113" fmla="*/ 819150 h 1866900"/>
                <a:gd name="connsiteX114" fmla="*/ 6667 w 1905000"/>
                <a:gd name="connsiteY114" fmla="*/ 809625 h 1866900"/>
                <a:gd name="connsiteX115" fmla="*/ 13335 w 1905000"/>
                <a:gd name="connsiteY115" fmla="*/ 762000 h 1866900"/>
                <a:gd name="connsiteX116" fmla="*/ 1891665 w 1905000"/>
                <a:gd name="connsiteY116" fmla="*/ 762000 h 1866900"/>
                <a:gd name="connsiteX117" fmla="*/ 1893570 w 1905000"/>
                <a:gd name="connsiteY117" fmla="*/ 771525 h 1866900"/>
                <a:gd name="connsiteX118" fmla="*/ 11430 w 1905000"/>
                <a:gd name="connsiteY118" fmla="*/ 771525 h 1866900"/>
                <a:gd name="connsiteX119" fmla="*/ 13335 w 1905000"/>
                <a:gd name="connsiteY119" fmla="*/ 762000 h 1866900"/>
                <a:gd name="connsiteX120" fmla="*/ 21907 w 1905000"/>
                <a:gd name="connsiteY120" fmla="*/ 714375 h 1866900"/>
                <a:gd name="connsiteX121" fmla="*/ 1883092 w 1905000"/>
                <a:gd name="connsiteY121" fmla="*/ 714375 h 1866900"/>
                <a:gd name="connsiteX122" fmla="*/ 1884997 w 1905000"/>
                <a:gd name="connsiteY122" fmla="*/ 723900 h 1866900"/>
                <a:gd name="connsiteX123" fmla="*/ 20002 w 1905000"/>
                <a:gd name="connsiteY123" fmla="*/ 723900 h 1866900"/>
                <a:gd name="connsiteX124" fmla="*/ 21907 w 1905000"/>
                <a:gd name="connsiteY124" fmla="*/ 714375 h 1866900"/>
                <a:gd name="connsiteX125" fmla="*/ 34289 w 1905000"/>
                <a:gd name="connsiteY125" fmla="*/ 666750 h 1866900"/>
                <a:gd name="connsiteX126" fmla="*/ 1870710 w 1905000"/>
                <a:gd name="connsiteY126" fmla="*/ 666750 h 1866900"/>
                <a:gd name="connsiteX127" fmla="*/ 1873567 w 1905000"/>
                <a:gd name="connsiteY127" fmla="*/ 676275 h 1866900"/>
                <a:gd name="connsiteX128" fmla="*/ 31432 w 1905000"/>
                <a:gd name="connsiteY128" fmla="*/ 676275 h 1866900"/>
                <a:gd name="connsiteX129" fmla="*/ 34289 w 1905000"/>
                <a:gd name="connsiteY129" fmla="*/ 666750 h 1866900"/>
                <a:gd name="connsiteX130" fmla="*/ 48577 w 1905000"/>
                <a:gd name="connsiteY130" fmla="*/ 619125 h 1866900"/>
                <a:gd name="connsiteX131" fmla="*/ 1857375 w 1905000"/>
                <a:gd name="connsiteY131" fmla="*/ 619125 h 1866900"/>
                <a:gd name="connsiteX132" fmla="*/ 1860233 w 1905000"/>
                <a:gd name="connsiteY132" fmla="*/ 628650 h 1866900"/>
                <a:gd name="connsiteX133" fmla="*/ 45720 w 1905000"/>
                <a:gd name="connsiteY133" fmla="*/ 628650 h 1866900"/>
                <a:gd name="connsiteX134" fmla="*/ 48577 w 1905000"/>
                <a:gd name="connsiteY134" fmla="*/ 619125 h 1866900"/>
                <a:gd name="connsiteX135" fmla="*/ 65722 w 1905000"/>
                <a:gd name="connsiteY135" fmla="*/ 571500 h 1866900"/>
                <a:gd name="connsiteX136" fmla="*/ 1839277 w 1905000"/>
                <a:gd name="connsiteY136" fmla="*/ 571500 h 1866900"/>
                <a:gd name="connsiteX137" fmla="*/ 1843087 w 1905000"/>
                <a:gd name="connsiteY137" fmla="*/ 581025 h 1866900"/>
                <a:gd name="connsiteX138" fmla="*/ 61912 w 1905000"/>
                <a:gd name="connsiteY138" fmla="*/ 581025 h 1866900"/>
                <a:gd name="connsiteX139" fmla="*/ 65722 w 1905000"/>
                <a:gd name="connsiteY139" fmla="*/ 571500 h 1866900"/>
                <a:gd name="connsiteX140" fmla="*/ 85725 w 1905000"/>
                <a:gd name="connsiteY140" fmla="*/ 523875 h 1866900"/>
                <a:gd name="connsiteX141" fmla="*/ 1819275 w 1905000"/>
                <a:gd name="connsiteY141" fmla="*/ 523875 h 1866900"/>
                <a:gd name="connsiteX142" fmla="*/ 1823085 w 1905000"/>
                <a:gd name="connsiteY142" fmla="*/ 533400 h 1866900"/>
                <a:gd name="connsiteX143" fmla="*/ 80962 w 1905000"/>
                <a:gd name="connsiteY143" fmla="*/ 533400 h 1866900"/>
                <a:gd name="connsiteX144" fmla="*/ 85725 w 1905000"/>
                <a:gd name="connsiteY144" fmla="*/ 523875 h 1866900"/>
                <a:gd name="connsiteX145" fmla="*/ 109538 w 1905000"/>
                <a:gd name="connsiteY145" fmla="*/ 476250 h 1866900"/>
                <a:gd name="connsiteX146" fmla="*/ 1796415 w 1905000"/>
                <a:gd name="connsiteY146" fmla="*/ 476250 h 1866900"/>
                <a:gd name="connsiteX147" fmla="*/ 1801178 w 1905000"/>
                <a:gd name="connsiteY147" fmla="*/ 485775 h 1866900"/>
                <a:gd name="connsiteX148" fmla="*/ 104775 w 1905000"/>
                <a:gd name="connsiteY148" fmla="*/ 485775 h 1866900"/>
                <a:gd name="connsiteX149" fmla="*/ 109538 w 1905000"/>
                <a:gd name="connsiteY149" fmla="*/ 476250 h 1866900"/>
                <a:gd name="connsiteX150" fmla="*/ 136207 w 1905000"/>
                <a:gd name="connsiteY150" fmla="*/ 428625 h 1866900"/>
                <a:gd name="connsiteX151" fmla="*/ 1768792 w 1905000"/>
                <a:gd name="connsiteY151" fmla="*/ 428625 h 1866900"/>
                <a:gd name="connsiteX152" fmla="*/ 1774507 w 1905000"/>
                <a:gd name="connsiteY152" fmla="*/ 438150 h 1866900"/>
                <a:gd name="connsiteX153" fmla="*/ 130492 w 1905000"/>
                <a:gd name="connsiteY153" fmla="*/ 438150 h 1866900"/>
                <a:gd name="connsiteX154" fmla="*/ 136207 w 1905000"/>
                <a:gd name="connsiteY154" fmla="*/ 428625 h 1866900"/>
                <a:gd name="connsiteX155" fmla="*/ 166687 w 1905000"/>
                <a:gd name="connsiteY155" fmla="*/ 381000 h 1866900"/>
                <a:gd name="connsiteX156" fmla="*/ 1738312 w 1905000"/>
                <a:gd name="connsiteY156" fmla="*/ 381000 h 1866900"/>
                <a:gd name="connsiteX157" fmla="*/ 1744979 w 1905000"/>
                <a:gd name="connsiteY157" fmla="*/ 390525 h 1866900"/>
                <a:gd name="connsiteX158" fmla="*/ 160019 w 1905000"/>
                <a:gd name="connsiteY158" fmla="*/ 390525 h 1866900"/>
                <a:gd name="connsiteX159" fmla="*/ 166687 w 1905000"/>
                <a:gd name="connsiteY159" fmla="*/ 381000 h 1866900"/>
                <a:gd name="connsiteX160" fmla="*/ 201929 w 1905000"/>
                <a:gd name="connsiteY160" fmla="*/ 333375 h 1866900"/>
                <a:gd name="connsiteX161" fmla="*/ 1704022 w 1905000"/>
                <a:gd name="connsiteY161" fmla="*/ 333375 h 1866900"/>
                <a:gd name="connsiteX162" fmla="*/ 1711642 w 1905000"/>
                <a:gd name="connsiteY162" fmla="*/ 342900 h 1866900"/>
                <a:gd name="connsiteX163" fmla="*/ 194309 w 1905000"/>
                <a:gd name="connsiteY163" fmla="*/ 342900 h 1866900"/>
                <a:gd name="connsiteX164" fmla="*/ 201929 w 1905000"/>
                <a:gd name="connsiteY164" fmla="*/ 333375 h 1866900"/>
                <a:gd name="connsiteX165" fmla="*/ 240981 w 1905000"/>
                <a:gd name="connsiteY165" fmla="*/ 285750 h 1866900"/>
                <a:gd name="connsiteX166" fmla="*/ 1664017 w 1905000"/>
                <a:gd name="connsiteY166" fmla="*/ 285750 h 1866900"/>
                <a:gd name="connsiteX167" fmla="*/ 1672589 w 1905000"/>
                <a:gd name="connsiteY167" fmla="*/ 295275 h 1866900"/>
                <a:gd name="connsiteX168" fmla="*/ 232409 w 1905000"/>
                <a:gd name="connsiteY168" fmla="*/ 295275 h 1866900"/>
                <a:gd name="connsiteX169" fmla="*/ 240981 w 1905000"/>
                <a:gd name="connsiteY169" fmla="*/ 285750 h 1866900"/>
                <a:gd name="connsiteX170" fmla="*/ 286702 w 1905000"/>
                <a:gd name="connsiteY170" fmla="*/ 238125 h 1866900"/>
                <a:gd name="connsiteX171" fmla="*/ 1619250 w 1905000"/>
                <a:gd name="connsiteY171" fmla="*/ 238125 h 1866900"/>
                <a:gd name="connsiteX172" fmla="*/ 1628775 w 1905000"/>
                <a:gd name="connsiteY172" fmla="*/ 247650 h 1866900"/>
                <a:gd name="connsiteX173" fmla="*/ 277177 w 1905000"/>
                <a:gd name="connsiteY173" fmla="*/ 247650 h 1866900"/>
                <a:gd name="connsiteX174" fmla="*/ 286702 w 1905000"/>
                <a:gd name="connsiteY174" fmla="*/ 238125 h 1866900"/>
                <a:gd name="connsiteX175" fmla="*/ 339090 w 1905000"/>
                <a:gd name="connsiteY175" fmla="*/ 190500 h 1866900"/>
                <a:gd name="connsiteX176" fmla="*/ 1565910 w 1905000"/>
                <a:gd name="connsiteY176" fmla="*/ 190500 h 1866900"/>
                <a:gd name="connsiteX177" fmla="*/ 1577340 w 1905000"/>
                <a:gd name="connsiteY177" fmla="*/ 200025 h 1866900"/>
                <a:gd name="connsiteX178" fmla="*/ 327660 w 1905000"/>
                <a:gd name="connsiteY178" fmla="*/ 200025 h 1866900"/>
                <a:gd name="connsiteX179" fmla="*/ 339090 w 1905000"/>
                <a:gd name="connsiteY179" fmla="*/ 190500 h 1866900"/>
                <a:gd name="connsiteX180" fmla="*/ 400049 w 1905000"/>
                <a:gd name="connsiteY180" fmla="*/ 142875 h 1866900"/>
                <a:gd name="connsiteX181" fmla="*/ 1503997 w 1905000"/>
                <a:gd name="connsiteY181" fmla="*/ 142875 h 1866900"/>
                <a:gd name="connsiteX182" fmla="*/ 1517332 w 1905000"/>
                <a:gd name="connsiteY182" fmla="*/ 152400 h 1866900"/>
                <a:gd name="connsiteX183" fmla="*/ 386714 w 1905000"/>
                <a:gd name="connsiteY183" fmla="*/ 152400 h 1866900"/>
                <a:gd name="connsiteX184" fmla="*/ 400049 w 1905000"/>
                <a:gd name="connsiteY184" fmla="*/ 142875 h 1866900"/>
                <a:gd name="connsiteX185" fmla="*/ 474345 w 1905000"/>
                <a:gd name="connsiteY185" fmla="*/ 95250 h 1866900"/>
                <a:gd name="connsiteX186" fmla="*/ 1429702 w 1905000"/>
                <a:gd name="connsiteY186" fmla="*/ 95250 h 1866900"/>
                <a:gd name="connsiteX187" fmla="*/ 1445895 w 1905000"/>
                <a:gd name="connsiteY187" fmla="*/ 104775 h 1866900"/>
                <a:gd name="connsiteX188" fmla="*/ 458152 w 1905000"/>
                <a:gd name="connsiteY188" fmla="*/ 104775 h 1866900"/>
                <a:gd name="connsiteX189" fmla="*/ 474345 w 1905000"/>
                <a:gd name="connsiteY189" fmla="*/ 95250 h 1866900"/>
                <a:gd name="connsiteX190" fmla="*/ 568642 w 1905000"/>
                <a:gd name="connsiteY190" fmla="*/ 47625 h 1866900"/>
                <a:gd name="connsiteX191" fmla="*/ 1337309 w 1905000"/>
                <a:gd name="connsiteY191" fmla="*/ 47625 h 1866900"/>
                <a:gd name="connsiteX192" fmla="*/ 1358265 w 1905000"/>
                <a:gd name="connsiteY192" fmla="*/ 57150 h 1866900"/>
                <a:gd name="connsiteX193" fmla="*/ 547687 w 1905000"/>
                <a:gd name="connsiteY193" fmla="*/ 57150 h 1866900"/>
                <a:gd name="connsiteX194" fmla="*/ 568642 w 1905000"/>
                <a:gd name="connsiteY194" fmla="*/ 47625 h 1866900"/>
                <a:gd name="connsiteX195" fmla="*/ 702945 w 1905000"/>
                <a:gd name="connsiteY195" fmla="*/ 0 h 1866900"/>
                <a:gd name="connsiteX196" fmla="*/ 1203960 w 1905000"/>
                <a:gd name="connsiteY196" fmla="*/ 0 h 1866900"/>
                <a:gd name="connsiteX197" fmla="*/ 1236345 w 1905000"/>
                <a:gd name="connsiteY197" fmla="*/ 9525 h 1866900"/>
                <a:gd name="connsiteX198" fmla="*/ 670560 w 1905000"/>
                <a:gd name="connsiteY198" fmla="*/ 9525 h 1866900"/>
                <a:gd name="connsiteX199" fmla="*/ 702945 w 1905000"/>
                <a:gd name="connsiteY199"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905000" h="1866900">
                  <a:moveTo>
                    <a:pt x="786764" y="1857375"/>
                  </a:moveTo>
                  <a:lnTo>
                    <a:pt x="1116329" y="1857375"/>
                  </a:lnTo>
                  <a:cubicBezTo>
                    <a:pt x="1093469" y="1861185"/>
                    <a:pt x="1070609" y="1864995"/>
                    <a:pt x="1047749" y="1866900"/>
                  </a:cubicBezTo>
                  <a:lnTo>
                    <a:pt x="855344" y="1866900"/>
                  </a:lnTo>
                  <a:cubicBezTo>
                    <a:pt x="832484" y="1864995"/>
                    <a:pt x="809624" y="1861185"/>
                    <a:pt x="786764" y="1857375"/>
                  </a:cubicBezTo>
                  <a:close/>
                  <a:moveTo>
                    <a:pt x="614362" y="1809750"/>
                  </a:moveTo>
                  <a:lnTo>
                    <a:pt x="1290637" y="1809750"/>
                  </a:lnTo>
                  <a:cubicBezTo>
                    <a:pt x="1281112" y="1812608"/>
                    <a:pt x="1272540" y="1816417"/>
                    <a:pt x="1263967" y="1819275"/>
                  </a:cubicBezTo>
                  <a:lnTo>
                    <a:pt x="640079" y="1819275"/>
                  </a:lnTo>
                  <a:cubicBezTo>
                    <a:pt x="631507" y="1816417"/>
                    <a:pt x="622935" y="1812608"/>
                    <a:pt x="614362" y="1809750"/>
                  </a:cubicBezTo>
                  <a:close/>
                  <a:moveTo>
                    <a:pt x="509587" y="1762125"/>
                  </a:moveTo>
                  <a:lnTo>
                    <a:pt x="1396365" y="1762125"/>
                  </a:lnTo>
                  <a:cubicBezTo>
                    <a:pt x="1389697" y="1764983"/>
                    <a:pt x="1383982" y="1768792"/>
                    <a:pt x="1377315" y="1771650"/>
                  </a:cubicBezTo>
                  <a:lnTo>
                    <a:pt x="527685" y="1771650"/>
                  </a:lnTo>
                  <a:cubicBezTo>
                    <a:pt x="521969" y="1768792"/>
                    <a:pt x="515302" y="1764983"/>
                    <a:pt x="509587" y="1762125"/>
                  </a:cubicBezTo>
                  <a:close/>
                  <a:moveTo>
                    <a:pt x="428625" y="1714500"/>
                  </a:moveTo>
                  <a:lnTo>
                    <a:pt x="1478280" y="1714500"/>
                  </a:lnTo>
                  <a:cubicBezTo>
                    <a:pt x="1472565" y="1717358"/>
                    <a:pt x="1467803" y="1721167"/>
                    <a:pt x="1463040" y="1724025"/>
                  </a:cubicBezTo>
                  <a:lnTo>
                    <a:pt x="443865" y="1724025"/>
                  </a:lnTo>
                  <a:cubicBezTo>
                    <a:pt x="438150" y="1721167"/>
                    <a:pt x="433388" y="1717358"/>
                    <a:pt x="428625" y="1714500"/>
                  </a:cubicBezTo>
                  <a:close/>
                  <a:moveTo>
                    <a:pt x="362902" y="1666875"/>
                  </a:moveTo>
                  <a:lnTo>
                    <a:pt x="1544002" y="1666875"/>
                  </a:lnTo>
                  <a:cubicBezTo>
                    <a:pt x="1540192" y="1669733"/>
                    <a:pt x="1535430" y="1673542"/>
                    <a:pt x="1531620" y="1676400"/>
                  </a:cubicBezTo>
                  <a:lnTo>
                    <a:pt x="375285" y="1676400"/>
                  </a:lnTo>
                  <a:cubicBezTo>
                    <a:pt x="370522" y="1673542"/>
                    <a:pt x="366712" y="1669733"/>
                    <a:pt x="362902" y="1666875"/>
                  </a:cubicBezTo>
                  <a:close/>
                  <a:moveTo>
                    <a:pt x="306705" y="1619250"/>
                  </a:moveTo>
                  <a:lnTo>
                    <a:pt x="1599247" y="1619250"/>
                  </a:lnTo>
                  <a:cubicBezTo>
                    <a:pt x="1595438" y="1622108"/>
                    <a:pt x="1592580" y="1625917"/>
                    <a:pt x="1588770" y="1628775"/>
                  </a:cubicBezTo>
                  <a:lnTo>
                    <a:pt x="317182" y="1628775"/>
                  </a:lnTo>
                  <a:cubicBezTo>
                    <a:pt x="313373" y="1625917"/>
                    <a:pt x="310515" y="1622108"/>
                    <a:pt x="306705" y="1619250"/>
                  </a:cubicBezTo>
                  <a:close/>
                  <a:moveTo>
                    <a:pt x="258127" y="1571625"/>
                  </a:moveTo>
                  <a:lnTo>
                    <a:pt x="1646872" y="1571625"/>
                  </a:lnTo>
                  <a:cubicBezTo>
                    <a:pt x="1643062" y="1574483"/>
                    <a:pt x="1640205" y="1578292"/>
                    <a:pt x="1637347" y="1581150"/>
                  </a:cubicBezTo>
                  <a:lnTo>
                    <a:pt x="266699" y="1581150"/>
                  </a:lnTo>
                  <a:cubicBezTo>
                    <a:pt x="263842" y="1578292"/>
                    <a:pt x="260984" y="1574483"/>
                    <a:pt x="258127" y="1571625"/>
                  </a:cubicBezTo>
                  <a:close/>
                  <a:moveTo>
                    <a:pt x="216217" y="1524000"/>
                  </a:moveTo>
                  <a:lnTo>
                    <a:pt x="1687830" y="1524000"/>
                  </a:lnTo>
                  <a:cubicBezTo>
                    <a:pt x="1684972" y="1526858"/>
                    <a:pt x="1683067" y="1530667"/>
                    <a:pt x="1680209" y="1533525"/>
                  </a:cubicBezTo>
                  <a:lnTo>
                    <a:pt x="223837" y="1533525"/>
                  </a:lnTo>
                  <a:cubicBezTo>
                    <a:pt x="221932" y="1530667"/>
                    <a:pt x="219074" y="1526858"/>
                    <a:pt x="216217" y="1524000"/>
                  </a:cubicBezTo>
                  <a:close/>
                  <a:moveTo>
                    <a:pt x="180022" y="1476375"/>
                  </a:moveTo>
                  <a:lnTo>
                    <a:pt x="1724977" y="1476375"/>
                  </a:lnTo>
                  <a:cubicBezTo>
                    <a:pt x="1723072" y="1479233"/>
                    <a:pt x="1720215" y="1483042"/>
                    <a:pt x="1718310" y="1485900"/>
                  </a:cubicBezTo>
                  <a:lnTo>
                    <a:pt x="186690" y="1485900"/>
                  </a:lnTo>
                  <a:cubicBezTo>
                    <a:pt x="184785" y="1483042"/>
                    <a:pt x="181927" y="1479233"/>
                    <a:pt x="180022" y="1476375"/>
                  </a:cubicBezTo>
                  <a:close/>
                  <a:moveTo>
                    <a:pt x="147637" y="1428750"/>
                  </a:moveTo>
                  <a:lnTo>
                    <a:pt x="1756410" y="1428750"/>
                  </a:lnTo>
                  <a:cubicBezTo>
                    <a:pt x="1754505" y="1431608"/>
                    <a:pt x="1752600" y="1435417"/>
                    <a:pt x="1750695" y="1438275"/>
                  </a:cubicBezTo>
                  <a:lnTo>
                    <a:pt x="153352" y="1438275"/>
                  </a:lnTo>
                  <a:cubicBezTo>
                    <a:pt x="151447" y="1435417"/>
                    <a:pt x="149542" y="1431608"/>
                    <a:pt x="147637" y="1428750"/>
                  </a:cubicBezTo>
                  <a:close/>
                  <a:moveTo>
                    <a:pt x="119062" y="1381125"/>
                  </a:moveTo>
                  <a:lnTo>
                    <a:pt x="1785937" y="1381125"/>
                  </a:lnTo>
                  <a:cubicBezTo>
                    <a:pt x="1784032" y="1383983"/>
                    <a:pt x="1782127" y="1387792"/>
                    <a:pt x="1780222" y="1390650"/>
                  </a:cubicBezTo>
                  <a:lnTo>
                    <a:pt x="124777" y="1390650"/>
                  </a:lnTo>
                  <a:cubicBezTo>
                    <a:pt x="122872" y="1387792"/>
                    <a:pt x="120967" y="1383983"/>
                    <a:pt x="119062" y="1381125"/>
                  </a:cubicBezTo>
                  <a:close/>
                  <a:moveTo>
                    <a:pt x="95250" y="1333500"/>
                  </a:moveTo>
                  <a:lnTo>
                    <a:pt x="1810703" y="1333500"/>
                  </a:lnTo>
                  <a:cubicBezTo>
                    <a:pt x="1808798" y="1336358"/>
                    <a:pt x="1807845" y="1340167"/>
                    <a:pt x="1805940" y="1343025"/>
                  </a:cubicBezTo>
                  <a:lnTo>
                    <a:pt x="100013" y="1343025"/>
                  </a:lnTo>
                  <a:cubicBezTo>
                    <a:pt x="98108" y="1340167"/>
                    <a:pt x="97155" y="1336358"/>
                    <a:pt x="95250" y="1333500"/>
                  </a:cubicBezTo>
                  <a:close/>
                  <a:moveTo>
                    <a:pt x="73342" y="1285875"/>
                  </a:moveTo>
                  <a:lnTo>
                    <a:pt x="1830705" y="1285875"/>
                  </a:lnTo>
                  <a:cubicBezTo>
                    <a:pt x="1829752" y="1288733"/>
                    <a:pt x="1827847" y="1292542"/>
                    <a:pt x="1826895" y="1295400"/>
                  </a:cubicBezTo>
                  <a:lnTo>
                    <a:pt x="77152" y="1295400"/>
                  </a:lnTo>
                  <a:cubicBezTo>
                    <a:pt x="76200" y="1292542"/>
                    <a:pt x="74295" y="1288733"/>
                    <a:pt x="73342" y="1285875"/>
                  </a:cubicBezTo>
                  <a:close/>
                  <a:moveTo>
                    <a:pt x="55245" y="1238250"/>
                  </a:moveTo>
                  <a:lnTo>
                    <a:pt x="1850708" y="1238250"/>
                  </a:lnTo>
                  <a:cubicBezTo>
                    <a:pt x="1848803" y="1241108"/>
                    <a:pt x="1847850" y="1244917"/>
                    <a:pt x="1846898" y="1247775"/>
                  </a:cubicBezTo>
                  <a:lnTo>
                    <a:pt x="59055" y="1247775"/>
                  </a:lnTo>
                  <a:cubicBezTo>
                    <a:pt x="57150" y="1244917"/>
                    <a:pt x="56197" y="1241108"/>
                    <a:pt x="55245" y="1238250"/>
                  </a:cubicBezTo>
                  <a:close/>
                  <a:moveTo>
                    <a:pt x="40004" y="1190625"/>
                  </a:moveTo>
                  <a:lnTo>
                    <a:pt x="1865947" y="1190625"/>
                  </a:lnTo>
                  <a:cubicBezTo>
                    <a:pt x="1864994" y="1193483"/>
                    <a:pt x="1864042" y="1197292"/>
                    <a:pt x="1863089" y="1200150"/>
                  </a:cubicBezTo>
                  <a:lnTo>
                    <a:pt x="42862" y="1200150"/>
                  </a:lnTo>
                  <a:cubicBezTo>
                    <a:pt x="41909" y="1197292"/>
                    <a:pt x="40957" y="1193483"/>
                    <a:pt x="40004" y="1190625"/>
                  </a:cubicBezTo>
                  <a:close/>
                  <a:moveTo>
                    <a:pt x="26669" y="1143000"/>
                  </a:moveTo>
                  <a:lnTo>
                    <a:pt x="1878329" y="1143000"/>
                  </a:lnTo>
                  <a:cubicBezTo>
                    <a:pt x="1878329" y="1145858"/>
                    <a:pt x="1877377" y="1149667"/>
                    <a:pt x="1876424" y="1152525"/>
                  </a:cubicBezTo>
                  <a:lnTo>
                    <a:pt x="29526" y="1152525"/>
                  </a:lnTo>
                  <a:cubicBezTo>
                    <a:pt x="28574" y="1149667"/>
                    <a:pt x="27622" y="1145858"/>
                    <a:pt x="26669" y="1143000"/>
                  </a:cubicBezTo>
                  <a:close/>
                  <a:moveTo>
                    <a:pt x="16192" y="1095375"/>
                  </a:moveTo>
                  <a:lnTo>
                    <a:pt x="1888807" y="1095375"/>
                  </a:lnTo>
                  <a:cubicBezTo>
                    <a:pt x="1887855" y="1098233"/>
                    <a:pt x="1887855" y="1102042"/>
                    <a:pt x="1886902" y="1104900"/>
                  </a:cubicBezTo>
                  <a:lnTo>
                    <a:pt x="18097" y="1104900"/>
                  </a:lnTo>
                  <a:cubicBezTo>
                    <a:pt x="17144" y="1102042"/>
                    <a:pt x="17144" y="1098233"/>
                    <a:pt x="16192" y="1095375"/>
                  </a:cubicBezTo>
                  <a:close/>
                  <a:moveTo>
                    <a:pt x="8572" y="1047750"/>
                  </a:moveTo>
                  <a:lnTo>
                    <a:pt x="1896427" y="1047750"/>
                  </a:lnTo>
                  <a:cubicBezTo>
                    <a:pt x="1896427" y="1050608"/>
                    <a:pt x="1895475" y="1054417"/>
                    <a:pt x="1895475" y="1057275"/>
                  </a:cubicBezTo>
                  <a:lnTo>
                    <a:pt x="9525" y="1057275"/>
                  </a:lnTo>
                  <a:cubicBezTo>
                    <a:pt x="9525" y="1054417"/>
                    <a:pt x="8572" y="1050608"/>
                    <a:pt x="8572" y="1047750"/>
                  </a:cubicBezTo>
                  <a:close/>
                  <a:moveTo>
                    <a:pt x="3810" y="1000125"/>
                  </a:moveTo>
                  <a:lnTo>
                    <a:pt x="1902143" y="1000125"/>
                  </a:lnTo>
                  <a:cubicBezTo>
                    <a:pt x="1902143" y="1002983"/>
                    <a:pt x="1901190" y="1006792"/>
                    <a:pt x="1901190" y="1009650"/>
                  </a:cubicBezTo>
                  <a:lnTo>
                    <a:pt x="4762" y="1009650"/>
                  </a:lnTo>
                  <a:cubicBezTo>
                    <a:pt x="4762" y="1006792"/>
                    <a:pt x="3810" y="1002983"/>
                    <a:pt x="3810" y="1000125"/>
                  </a:cubicBezTo>
                  <a:close/>
                  <a:moveTo>
                    <a:pt x="952" y="952500"/>
                  </a:moveTo>
                  <a:lnTo>
                    <a:pt x="1904047" y="952500"/>
                  </a:lnTo>
                  <a:cubicBezTo>
                    <a:pt x="1904047" y="955358"/>
                    <a:pt x="1904047" y="959167"/>
                    <a:pt x="1904047" y="962025"/>
                  </a:cubicBezTo>
                  <a:lnTo>
                    <a:pt x="952" y="962025"/>
                  </a:lnTo>
                  <a:cubicBezTo>
                    <a:pt x="952" y="959167"/>
                    <a:pt x="952" y="955358"/>
                    <a:pt x="952" y="952500"/>
                  </a:cubicBezTo>
                  <a:close/>
                  <a:moveTo>
                    <a:pt x="0" y="904875"/>
                  </a:moveTo>
                  <a:lnTo>
                    <a:pt x="1905000" y="904875"/>
                  </a:lnTo>
                  <a:cubicBezTo>
                    <a:pt x="1905000" y="907733"/>
                    <a:pt x="1905000" y="911542"/>
                    <a:pt x="1905000" y="914400"/>
                  </a:cubicBezTo>
                  <a:lnTo>
                    <a:pt x="0" y="914400"/>
                  </a:lnTo>
                  <a:cubicBezTo>
                    <a:pt x="0" y="911542"/>
                    <a:pt x="0" y="907733"/>
                    <a:pt x="0" y="904875"/>
                  </a:cubicBezTo>
                  <a:close/>
                  <a:moveTo>
                    <a:pt x="1905" y="857250"/>
                  </a:moveTo>
                  <a:lnTo>
                    <a:pt x="1902142" y="857250"/>
                  </a:lnTo>
                  <a:cubicBezTo>
                    <a:pt x="1903095" y="860108"/>
                    <a:pt x="1903095" y="863917"/>
                    <a:pt x="1903095" y="866775"/>
                  </a:cubicBezTo>
                  <a:lnTo>
                    <a:pt x="952" y="866775"/>
                  </a:lnTo>
                  <a:cubicBezTo>
                    <a:pt x="1905" y="863917"/>
                    <a:pt x="1905" y="860108"/>
                    <a:pt x="1905" y="857250"/>
                  </a:cubicBezTo>
                  <a:close/>
                  <a:moveTo>
                    <a:pt x="6667" y="809625"/>
                  </a:moveTo>
                  <a:lnTo>
                    <a:pt x="1899285" y="809625"/>
                  </a:lnTo>
                  <a:cubicBezTo>
                    <a:pt x="1899285" y="812483"/>
                    <a:pt x="1900238" y="816292"/>
                    <a:pt x="1900238" y="819150"/>
                  </a:cubicBezTo>
                  <a:lnTo>
                    <a:pt x="5715" y="819150"/>
                  </a:lnTo>
                  <a:cubicBezTo>
                    <a:pt x="5715" y="816292"/>
                    <a:pt x="6667" y="812483"/>
                    <a:pt x="6667" y="809625"/>
                  </a:cubicBezTo>
                  <a:close/>
                  <a:moveTo>
                    <a:pt x="13335" y="762000"/>
                  </a:moveTo>
                  <a:lnTo>
                    <a:pt x="1891665" y="762000"/>
                  </a:lnTo>
                  <a:cubicBezTo>
                    <a:pt x="1892618" y="764858"/>
                    <a:pt x="1892618" y="768667"/>
                    <a:pt x="1893570" y="771525"/>
                  </a:cubicBezTo>
                  <a:lnTo>
                    <a:pt x="11430" y="771525"/>
                  </a:lnTo>
                  <a:cubicBezTo>
                    <a:pt x="12382" y="768667"/>
                    <a:pt x="12382" y="764858"/>
                    <a:pt x="13335" y="762000"/>
                  </a:cubicBezTo>
                  <a:close/>
                  <a:moveTo>
                    <a:pt x="21907" y="714375"/>
                  </a:moveTo>
                  <a:lnTo>
                    <a:pt x="1883092" y="714375"/>
                  </a:lnTo>
                  <a:cubicBezTo>
                    <a:pt x="1884045" y="717233"/>
                    <a:pt x="1884045" y="721042"/>
                    <a:pt x="1884997" y="723900"/>
                  </a:cubicBezTo>
                  <a:lnTo>
                    <a:pt x="20002" y="723900"/>
                  </a:lnTo>
                  <a:cubicBezTo>
                    <a:pt x="20955" y="721042"/>
                    <a:pt x="20955" y="717233"/>
                    <a:pt x="21907" y="714375"/>
                  </a:cubicBezTo>
                  <a:close/>
                  <a:moveTo>
                    <a:pt x="34289" y="666750"/>
                  </a:moveTo>
                  <a:lnTo>
                    <a:pt x="1870710" y="666750"/>
                  </a:lnTo>
                  <a:cubicBezTo>
                    <a:pt x="1871662" y="669608"/>
                    <a:pt x="1872615" y="673417"/>
                    <a:pt x="1873567" y="676275"/>
                  </a:cubicBezTo>
                  <a:lnTo>
                    <a:pt x="31432" y="676275"/>
                  </a:lnTo>
                  <a:cubicBezTo>
                    <a:pt x="32385" y="673417"/>
                    <a:pt x="33337" y="669608"/>
                    <a:pt x="34289" y="666750"/>
                  </a:cubicBezTo>
                  <a:close/>
                  <a:moveTo>
                    <a:pt x="48577" y="619125"/>
                  </a:moveTo>
                  <a:lnTo>
                    <a:pt x="1857375" y="619125"/>
                  </a:lnTo>
                  <a:cubicBezTo>
                    <a:pt x="1858328" y="621983"/>
                    <a:pt x="1859280" y="625792"/>
                    <a:pt x="1860233" y="628650"/>
                  </a:cubicBezTo>
                  <a:lnTo>
                    <a:pt x="45720" y="628650"/>
                  </a:lnTo>
                  <a:cubicBezTo>
                    <a:pt x="46672" y="625792"/>
                    <a:pt x="47625" y="621983"/>
                    <a:pt x="48577" y="619125"/>
                  </a:cubicBezTo>
                  <a:close/>
                  <a:moveTo>
                    <a:pt x="65722" y="571500"/>
                  </a:moveTo>
                  <a:lnTo>
                    <a:pt x="1839277" y="571500"/>
                  </a:lnTo>
                  <a:cubicBezTo>
                    <a:pt x="1840230" y="574357"/>
                    <a:pt x="1842135" y="578168"/>
                    <a:pt x="1843087" y="581025"/>
                  </a:cubicBezTo>
                  <a:lnTo>
                    <a:pt x="61912" y="581025"/>
                  </a:lnTo>
                  <a:cubicBezTo>
                    <a:pt x="62864" y="578168"/>
                    <a:pt x="64770" y="574357"/>
                    <a:pt x="65722" y="571500"/>
                  </a:cubicBezTo>
                  <a:close/>
                  <a:moveTo>
                    <a:pt x="85725" y="523875"/>
                  </a:moveTo>
                  <a:lnTo>
                    <a:pt x="1819275" y="523875"/>
                  </a:lnTo>
                  <a:cubicBezTo>
                    <a:pt x="1820227" y="526732"/>
                    <a:pt x="1822132" y="530543"/>
                    <a:pt x="1823085" y="533400"/>
                  </a:cubicBezTo>
                  <a:lnTo>
                    <a:pt x="80962" y="533400"/>
                  </a:lnTo>
                  <a:cubicBezTo>
                    <a:pt x="82867" y="530543"/>
                    <a:pt x="83820" y="526732"/>
                    <a:pt x="85725" y="523875"/>
                  </a:cubicBezTo>
                  <a:close/>
                  <a:moveTo>
                    <a:pt x="109538" y="476250"/>
                  </a:moveTo>
                  <a:lnTo>
                    <a:pt x="1796415" y="476250"/>
                  </a:lnTo>
                  <a:cubicBezTo>
                    <a:pt x="1798320" y="479107"/>
                    <a:pt x="1799273" y="482918"/>
                    <a:pt x="1801178" y="485775"/>
                  </a:cubicBezTo>
                  <a:lnTo>
                    <a:pt x="104775" y="485775"/>
                  </a:lnTo>
                  <a:cubicBezTo>
                    <a:pt x="105728" y="482918"/>
                    <a:pt x="107633" y="479107"/>
                    <a:pt x="109538" y="476250"/>
                  </a:cubicBezTo>
                  <a:close/>
                  <a:moveTo>
                    <a:pt x="136207" y="428625"/>
                  </a:moveTo>
                  <a:lnTo>
                    <a:pt x="1768792" y="428625"/>
                  </a:lnTo>
                  <a:cubicBezTo>
                    <a:pt x="1770697" y="431482"/>
                    <a:pt x="1772602" y="435293"/>
                    <a:pt x="1774507" y="438150"/>
                  </a:cubicBezTo>
                  <a:lnTo>
                    <a:pt x="130492" y="438150"/>
                  </a:lnTo>
                  <a:cubicBezTo>
                    <a:pt x="132397" y="435293"/>
                    <a:pt x="134302" y="431482"/>
                    <a:pt x="136207" y="428625"/>
                  </a:cubicBezTo>
                  <a:close/>
                  <a:moveTo>
                    <a:pt x="166687" y="381000"/>
                  </a:moveTo>
                  <a:lnTo>
                    <a:pt x="1738312" y="381000"/>
                  </a:lnTo>
                  <a:cubicBezTo>
                    <a:pt x="1741169" y="383857"/>
                    <a:pt x="1743074" y="387668"/>
                    <a:pt x="1744979" y="390525"/>
                  </a:cubicBezTo>
                  <a:lnTo>
                    <a:pt x="160019" y="390525"/>
                  </a:lnTo>
                  <a:cubicBezTo>
                    <a:pt x="162877" y="387668"/>
                    <a:pt x="164782" y="383857"/>
                    <a:pt x="166687" y="381000"/>
                  </a:cubicBezTo>
                  <a:close/>
                  <a:moveTo>
                    <a:pt x="201929" y="333375"/>
                  </a:moveTo>
                  <a:lnTo>
                    <a:pt x="1704022" y="333375"/>
                  </a:lnTo>
                  <a:cubicBezTo>
                    <a:pt x="1706879" y="336232"/>
                    <a:pt x="1708784" y="340043"/>
                    <a:pt x="1711642" y="342900"/>
                  </a:cubicBezTo>
                  <a:lnTo>
                    <a:pt x="194309" y="342900"/>
                  </a:lnTo>
                  <a:cubicBezTo>
                    <a:pt x="197167" y="340043"/>
                    <a:pt x="199072" y="336232"/>
                    <a:pt x="201929" y="333375"/>
                  </a:cubicBezTo>
                  <a:close/>
                  <a:moveTo>
                    <a:pt x="240981" y="285750"/>
                  </a:moveTo>
                  <a:lnTo>
                    <a:pt x="1664017" y="285750"/>
                  </a:lnTo>
                  <a:cubicBezTo>
                    <a:pt x="1666874" y="288607"/>
                    <a:pt x="1669732" y="292418"/>
                    <a:pt x="1672589" y="295275"/>
                  </a:cubicBezTo>
                  <a:lnTo>
                    <a:pt x="232409" y="295275"/>
                  </a:lnTo>
                  <a:cubicBezTo>
                    <a:pt x="235267" y="292418"/>
                    <a:pt x="238124" y="288607"/>
                    <a:pt x="240981" y="285750"/>
                  </a:cubicBezTo>
                  <a:close/>
                  <a:moveTo>
                    <a:pt x="286702" y="238125"/>
                  </a:moveTo>
                  <a:lnTo>
                    <a:pt x="1619250" y="238125"/>
                  </a:lnTo>
                  <a:cubicBezTo>
                    <a:pt x="1622107" y="240982"/>
                    <a:pt x="1625917" y="244793"/>
                    <a:pt x="1628775" y="247650"/>
                  </a:cubicBezTo>
                  <a:lnTo>
                    <a:pt x="277177" y="247650"/>
                  </a:lnTo>
                  <a:cubicBezTo>
                    <a:pt x="280034" y="244793"/>
                    <a:pt x="282892" y="240982"/>
                    <a:pt x="286702" y="238125"/>
                  </a:cubicBezTo>
                  <a:close/>
                  <a:moveTo>
                    <a:pt x="339090" y="190500"/>
                  </a:moveTo>
                  <a:lnTo>
                    <a:pt x="1565910" y="190500"/>
                  </a:lnTo>
                  <a:cubicBezTo>
                    <a:pt x="1569720" y="193357"/>
                    <a:pt x="1573530" y="197168"/>
                    <a:pt x="1577340" y="200025"/>
                  </a:cubicBezTo>
                  <a:lnTo>
                    <a:pt x="327660" y="200025"/>
                  </a:lnTo>
                  <a:cubicBezTo>
                    <a:pt x="331470" y="197168"/>
                    <a:pt x="335280" y="193357"/>
                    <a:pt x="339090" y="190500"/>
                  </a:cubicBezTo>
                  <a:close/>
                  <a:moveTo>
                    <a:pt x="400049" y="142875"/>
                  </a:moveTo>
                  <a:lnTo>
                    <a:pt x="1503997" y="142875"/>
                  </a:lnTo>
                  <a:cubicBezTo>
                    <a:pt x="1508759" y="145733"/>
                    <a:pt x="1512569" y="149542"/>
                    <a:pt x="1517332" y="152400"/>
                  </a:cubicBezTo>
                  <a:lnTo>
                    <a:pt x="386714" y="152400"/>
                  </a:lnTo>
                  <a:cubicBezTo>
                    <a:pt x="391477" y="149542"/>
                    <a:pt x="395287" y="145733"/>
                    <a:pt x="400049" y="142875"/>
                  </a:cubicBezTo>
                  <a:close/>
                  <a:moveTo>
                    <a:pt x="474345" y="95250"/>
                  </a:moveTo>
                  <a:lnTo>
                    <a:pt x="1429702" y="95250"/>
                  </a:lnTo>
                  <a:cubicBezTo>
                    <a:pt x="1435417" y="98108"/>
                    <a:pt x="1440180" y="101917"/>
                    <a:pt x="1445895" y="104775"/>
                  </a:cubicBezTo>
                  <a:lnTo>
                    <a:pt x="458152" y="104775"/>
                  </a:lnTo>
                  <a:cubicBezTo>
                    <a:pt x="463867" y="101917"/>
                    <a:pt x="468630" y="98108"/>
                    <a:pt x="474345" y="95250"/>
                  </a:cubicBezTo>
                  <a:close/>
                  <a:moveTo>
                    <a:pt x="568642" y="47625"/>
                  </a:moveTo>
                  <a:lnTo>
                    <a:pt x="1337309" y="47625"/>
                  </a:lnTo>
                  <a:cubicBezTo>
                    <a:pt x="1343977" y="50483"/>
                    <a:pt x="1351597" y="54292"/>
                    <a:pt x="1358265" y="57150"/>
                  </a:cubicBezTo>
                  <a:lnTo>
                    <a:pt x="547687" y="57150"/>
                  </a:lnTo>
                  <a:cubicBezTo>
                    <a:pt x="554355" y="54292"/>
                    <a:pt x="561975" y="50483"/>
                    <a:pt x="568642" y="47625"/>
                  </a:cubicBezTo>
                  <a:close/>
                  <a:moveTo>
                    <a:pt x="702945" y="0"/>
                  </a:moveTo>
                  <a:lnTo>
                    <a:pt x="1203960" y="0"/>
                  </a:lnTo>
                  <a:cubicBezTo>
                    <a:pt x="1214438" y="2858"/>
                    <a:pt x="1225867" y="5715"/>
                    <a:pt x="1236345" y="9525"/>
                  </a:cubicBezTo>
                  <a:lnTo>
                    <a:pt x="670560" y="9525"/>
                  </a:lnTo>
                  <a:cubicBezTo>
                    <a:pt x="681037" y="5715"/>
                    <a:pt x="692467" y="2858"/>
                    <a:pt x="702945" y="0"/>
                  </a:cubicBezTo>
                  <a:close/>
                </a:path>
              </a:pathLst>
            </a:custGeom>
            <a:grpFill/>
            <a:ln w="14015" cap="flat">
              <a:noFill/>
              <a:prstDash val="solid"/>
              <a:miter/>
            </a:ln>
          </p:spPr>
          <p:txBody>
            <a:bodyPr rtlCol="0" anchor="ctr"/>
            <a:p>
              <a:pPr lvl="0"/>
              <a:endParaRPr lang="zh-CN" altLang="en-US"/>
            </a:p>
          </p:txBody>
        </p:sp>
        <p:sp>
          <p:nvSpPr>
            <p:cNvPr id="63" name="íṧḷïḑè"/>
            <p:cNvSpPr/>
            <p:nvPr/>
          </p:nvSpPr>
          <p:spPr>
            <a:xfrm>
              <a:off x="9421670" y="0"/>
              <a:ext cx="2770331" cy="1398732"/>
            </a:xfrm>
            <a:custGeom>
              <a:avLst/>
              <a:gdLst>
                <a:gd name="connsiteX0" fmla="*/ 685 w 2770331"/>
                <a:gd name="connsiteY0" fmla="*/ 0 h 1398732"/>
                <a:gd name="connsiteX1" fmla="*/ 2769647 w 2770331"/>
                <a:gd name="connsiteY1" fmla="*/ 0 h 1398732"/>
                <a:gd name="connsiteX2" fmla="*/ 2770331 w 2770331"/>
                <a:gd name="connsiteY2" fmla="*/ 13546 h 1398732"/>
                <a:gd name="connsiteX3" fmla="*/ 2770331 w 2770331"/>
                <a:gd name="connsiteY3" fmla="*/ 13586 h 1398732"/>
                <a:gd name="connsiteX4" fmla="*/ 2763181 w 2770331"/>
                <a:gd name="connsiteY4" fmla="*/ 155191 h 1398732"/>
                <a:gd name="connsiteX5" fmla="*/ 1385167 w 2770331"/>
                <a:gd name="connsiteY5" fmla="*/ 1398732 h 1398732"/>
                <a:gd name="connsiteX6" fmla="*/ 0 w 2770331"/>
                <a:gd name="connsiteY6" fmla="*/ 13566 h 1398732"/>
                <a:gd name="connsiteX7" fmla="*/ 685 w 2770331"/>
                <a:gd name="connsiteY7" fmla="*/ 0 h 139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0331" h="1398732">
                  <a:moveTo>
                    <a:pt x="685" y="0"/>
                  </a:moveTo>
                  <a:lnTo>
                    <a:pt x="2769647" y="0"/>
                  </a:lnTo>
                  <a:lnTo>
                    <a:pt x="2770331" y="13546"/>
                  </a:lnTo>
                  <a:lnTo>
                    <a:pt x="2770331" y="13586"/>
                  </a:lnTo>
                  <a:lnTo>
                    <a:pt x="2763181" y="155191"/>
                  </a:lnTo>
                  <a:cubicBezTo>
                    <a:pt x="2692246" y="853670"/>
                    <a:pt x="2102359" y="1398732"/>
                    <a:pt x="1385167" y="1398732"/>
                  </a:cubicBezTo>
                  <a:cubicBezTo>
                    <a:pt x="620160" y="1398732"/>
                    <a:pt x="0" y="778572"/>
                    <a:pt x="0" y="13566"/>
                  </a:cubicBezTo>
                  <a:lnTo>
                    <a:pt x="685" y="0"/>
                  </a:lnTo>
                  <a:close/>
                </a:path>
              </a:pathLst>
            </a:custGeom>
            <a:grpFill/>
            <a:ln w="11088" cap="flat">
              <a:noFill/>
              <a:prstDash val="solid"/>
              <a:miter/>
            </a:ln>
          </p:spPr>
          <p:txBody>
            <a:bodyPr rtlCol="0" anchor="ctr"/>
            <a:p>
              <a:pPr lvl="0"/>
              <a:endParaRPr lang="zh-CN" altLang="en-US"/>
            </a:p>
          </p:txBody>
        </p:sp>
        <p:sp>
          <p:nvSpPr>
            <p:cNvPr id="64" name="iṣļíḓé"/>
            <p:cNvSpPr/>
            <p:nvPr/>
          </p:nvSpPr>
          <p:spPr>
            <a:xfrm>
              <a:off x="5252643" y="3384444"/>
              <a:ext cx="4217150" cy="3473556"/>
            </a:xfrm>
            <a:custGeom>
              <a:avLst/>
              <a:gdLst>
                <a:gd name="connsiteX0" fmla="*/ 2852892 w 4217150"/>
                <a:gd name="connsiteY0" fmla="*/ 466 h 3473556"/>
                <a:gd name="connsiteX1" fmla="*/ 3516107 w 4217150"/>
                <a:gd name="connsiteY1" fmla="*/ 187901 h 3473556"/>
                <a:gd name="connsiteX2" fmla="*/ 4029249 w 4217150"/>
                <a:gd name="connsiteY2" fmla="*/ 2103072 h 3473556"/>
                <a:gd name="connsiteX3" fmla="*/ 3237888 w 4217150"/>
                <a:gd name="connsiteY3" fmla="*/ 3473556 h 3473556"/>
                <a:gd name="connsiteX4" fmla="*/ 0 w 4217150"/>
                <a:gd name="connsiteY4" fmla="*/ 3473556 h 3473556"/>
                <a:gd name="connsiteX5" fmla="*/ 1600936 w 4217150"/>
                <a:gd name="connsiteY5" fmla="*/ 701044 h 3473556"/>
                <a:gd name="connsiteX6" fmla="*/ 2852892 w 4217150"/>
                <a:gd name="connsiteY6" fmla="*/ 466 h 347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7150" h="3473555">
                  <a:moveTo>
                    <a:pt x="2852892" y="466"/>
                  </a:moveTo>
                  <a:cubicBezTo>
                    <a:pt x="3078904" y="6295"/>
                    <a:pt x="3306679" y="66976"/>
                    <a:pt x="3516107" y="187901"/>
                  </a:cubicBezTo>
                  <a:cubicBezTo>
                    <a:pt x="4186277" y="574861"/>
                    <a:pt x="4416209" y="1432902"/>
                    <a:pt x="4029249" y="2103072"/>
                  </a:cubicBezTo>
                  <a:lnTo>
                    <a:pt x="3237888" y="3473556"/>
                  </a:lnTo>
                  <a:lnTo>
                    <a:pt x="0" y="3473556"/>
                  </a:lnTo>
                  <a:lnTo>
                    <a:pt x="1600936" y="701044"/>
                  </a:lnTo>
                  <a:cubicBezTo>
                    <a:pt x="1866971" y="240302"/>
                    <a:pt x="2355666" y="-12359"/>
                    <a:pt x="2852892" y="466"/>
                  </a:cubicBezTo>
                  <a:close/>
                </a:path>
              </a:pathLst>
            </a:custGeom>
            <a:grpFill/>
            <a:ln w="14015" cap="flat">
              <a:noFill/>
              <a:prstDash val="solid"/>
              <a:miter/>
            </a:ln>
          </p:spPr>
          <p:txBody>
            <a:bodyPr rtlCol="0" anchor="ctr"/>
            <a:p>
              <a:pPr lvl="0"/>
              <a:endParaRPr lang="zh-CN" altLang="en-US"/>
            </a:p>
          </p:txBody>
        </p:sp>
      </p:grpSp>
      <p:sp>
        <p:nvSpPr>
          <p:cNvPr id="3" name="îsļíďê"/>
          <p:cNvSpPr>
            <a:spLocks noGrp="1"/>
          </p:cNvSpPr>
          <p:nvPr>
            <p:ph type="title"/>
          </p:nvPr>
        </p:nvSpPr>
        <p:spPr>
          <a:xfrm>
            <a:off x="4639988" y="2971832"/>
            <a:ext cx="5419185" cy="895350"/>
          </a:xfrm>
        </p:spPr>
        <p:txBody>
          <a:bodyPr>
            <a:normAutofit/>
          </a:bodyPr>
          <a:lstStyle/>
          <a:p>
            <a:r>
              <a:rPr sz="4400" smtClean="0"/>
              <a:t>答题要点提示</a:t>
            </a:r>
            <a:endParaRPr sz="4400" smtClean="0"/>
          </a:p>
        </p:txBody>
      </p:sp>
      <p:sp>
        <p:nvSpPr>
          <p:cNvPr id="9" name="ïṩļïḍê"/>
          <p:cNvSpPr txBox="1"/>
          <p:nvPr/>
        </p:nvSpPr>
        <p:spPr>
          <a:xfrm>
            <a:off x="10519100" y="1130300"/>
            <a:ext cx="1023516" cy="889909"/>
          </a:xfrm>
          <a:prstGeom prst="rect">
            <a:avLst/>
          </a:prstGeom>
          <a:noFill/>
          <a:ln w="117475">
            <a:noFill/>
          </a:ln>
        </p:spPr>
        <p:txBody>
          <a:bodyPr wrap="none" rtlCol="0">
            <a:prstTxWarp prst="textPlain">
              <a:avLst/>
            </a:prstTxWarp>
            <a:spAutoFit/>
          </a:bodyPr>
          <a:lstStyle/>
          <a:p>
            <a:r>
              <a:rPr lang="en-US" altLang="zh-CN" spc="100">
                <a:solidFill>
                  <a:schemeClr val="accent1"/>
                </a:solidFill>
                <a:latin typeface="Impact" panose="020B0806030902050204" pitchFamily="34" charset="0"/>
                <a:cs typeface="Arial" panose="020B0604020202020204" pitchFamily="34" charset="0"/>
              </a:rPr>
              <a:t>/</a:t>
            </a:r>
            <a:r>
              <a:rPr lang="en-US" altLang="zh-CN" sz="100" spc="100">
                <a:solidFill>
                  <a:schemeClr val="accent1"/>
                </a:solidFill>
                <a:latin typeface="Impact" panose="020B0806030902050204" pitchFamily="34" charset="0"/>
                <a:cs typeface="Arial" panose="020B0604020202020204" pitchFamily="34" charset="0"/>
              </a:rPr>
              <a:t> </a:t>
            </a:r>
            <a:r>
              <a:rPr lang="en-US" altLang="zh-CN" spc="100">
                <a:solidFill>
                  <a:schemeClr val="accent1"/>
                </a:solidFill>
                <a:latin typeface="Impact" panose="020B0806030902050204" pitchFamily="34" charset="0"/>
                <a:cs typeface="Arial" panose="020B0604020202020204" pitchFamily="34" charset="0"/>
              </a:rPr>
              <a:t>01</a:t>
            </a:r>
            <a:endParaRPr lang="zh-CN" altLang="en-US" spc="100">
              <a:solidFill>
                <a:schemeClr val="accent1"/>
              </a:solidFill>
              <a:latin typeface="Impact" panose="020B0806030902050204" pitchFamily="34" charset="0"/>
              <a:cs typeface="Arial" panose="020B0604020202020204" pitchFamily="34" charset="0"/>
            </a:endParaRPr>
          </a:p>
        </p:txBody>
      </p:sp>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íSḷiḓê"/>
        <p:cNvGrpSpPr/>
        <p:nvPr/>
      </p:nvGrpSpPr>
      <p:grpSpPr>
        <a:xfrm>
          <a:off x="0" y="0"/>
          <a:ext cx="0" cy="0"/>
          <a:chOff x="0" y="0"/>
          <a:chExt cx="0" cy="0"/>
        </a:xfrm>
      </p:grpSpPr>
      <p:graphicFrame>
        <p:nvGraphicFramePr>
          <p:cNvPr id="3" name="îSḷídê"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8" name="think-cell Slide" r:id="rId2" imgW="9525" imgH="9525" progId="TCLayout.ActiveDocument.1">
                  <p:embed/>
                </p:oleObj>
              </mc:Choice>
              <mc:Fallback>
                <p:oleObj name="think-cell Slide" r:id="rId2" imgW="9525" imgH="9525" progId="TCLayout.ActiveDocument.1">
                  <p:embed/>
                  <p:pic>
                    <p:nvPicPr>
                      <p:cNvPr id="0" name="OLE substitute image"/>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2" name="iṩḷïde" hidden="1"/>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altLang="zh-CN" sz="2400">
              <a:latin typeface="Arial" panose="020B0604020202020204" pitchFamily="34" charset="0"/>
              <a:ea typeface="微软雅黑" panose="020B0503020204020204" charset="-122"/>
              <a:cs typeface="+mj-cs"/>
              <a:sym typeface="Arial" panose="020B0604020202020204" pitchFamily="34" charset="0"/>
            </a:endParaRPr>
          </a:p>
        </p:txBody>
      </p:sp>
      <p:sp>
        <p:nvSpPr>
          <p:cNvPr id="5" name="íṡļíḓè"/>
          <p:cNvSpPr>
            <a:spLocks noGrp="1"/>
          </p:cNvSpPr>
          <p:nvPr>
            <p:ph type="ctrTitle"/>
          </p:nvPr>
        </p:nvSpPr>
        <p:spPr>
          <a:xfrm>
            <a:off x="2044701" y="963334"/>
            <a:ext cx="9175749" cy="1983066"/>
          </a:xfrm>
        </p:spPr>
        <p:txBody>
          <a:bodyPr>
            <a:noAutofit/>
          </a:bodyPr>
          <a:lstStyle/>
          <a:p>
            <a:pPr algn="r"/>
            <a:r>
              <a:rPr lang="en-US" altLang="zh-CN" sz="8000">
                <a:solidFill>
                  <a:schemeClr val="bg1"/>
                </a:solidFill>
              </a:rPr>
              <a:t>THANKS</a:t>
            </a:r>
            <a:endParaRPr lang="zh-CN" altLang="en-US" sz="1600">
              <a:solidFill>
                <a:schemeClr val="bg1"/>
              </a:solidFill>
            </a:endParaRPr>
          </a:p>
        </p:txBody>
      </p:sp>
      <p:pic>
        <p:nvPicPr>
          <p:cNvPr id="6" name="New picture"/>
          <p:cNvPicPr/>
          <p:nvPr/>
        </p:nvPicPr>
        <p:blipFill>
          <a:blip r:embed="rId5"/>
          <a:stretch>
            <a:fillRect/>
          </a:stretch>
        </p:blipFill>
        <p:spPr>
          <a:xfrm>
            <a:off x="12052300" y="10693400"/>
            <a:ext cx="304800" cy="228600"/>
          </a:xfrm>
          <a:prstGeom prst="cube">
            <a:avLst/>
          </a:prstGeom>
        </p:spPr>
      </p:pic>
    </p:spTree>
    <p:custDataLst>
      <p:tags r:id="rId6"/>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0" name="标题 59"/>
          <p:cNvSpPr>
            <a:spLocks noGrp="1"/>
          </p:cNvSpPr>
          <p:nvPr>
            <p:ph type="title"/>
          </p:nvPr>
        </p:nvSpPr>
        <p:spPr>
          <a:xfrm>
            <a:off x="1830705" y="284480"/>
            <a:ext cx="4471670" cy="765810"/>
          </a:xfrm>
        </p:spPr>
        <p:txBody>
          <a:bodyPr>
            <a:normAutofit/>
          </a:bodyPr>
          <a:lstStyle/>
          <a:p>
            <a:r>
              <a:rPr kumimoji="1" lang="zh-CN" altLang="en-US" sz="3200" smtClean="0">
                <a:solidFill>
                  <a:schemeClr val="accent1">
                    <a:lumMod val="50000"/>
                  </a:schemeClr>
                </a:solidFill>
              </a:rPr>
              <a:t>答题要点提示 </a:t>
            </a:r>
            <a:endParaRPr kumimoji="1" lang="zh-CN" altLang="en-US" sz="3200" smtClean="0">
              <a:solidFill>
                <a:schemeClr val="accent1">
                  <a:lumMod val="50000"/>
                </a:schemeClr>
              </a:solidFill>
            </a:endParaRPr>
          </a:p>
        </p:txBody>
      </p:sp>
      <p:grpSp>
        <p:nvGrpSpPr>
          <p:cNvPr id="74" name="组合 2"/>
          <p:cNvGrpSpPr>
            <a:grpSpLocks noChangeAspect="1"/>
          </p:cNvGrpSpPr>
          <p:nvPr/>
        </p:nvGrpSpPr>
        <p:grpSpPr>
          <a:xfrm>
            <a:off x="0" y="103505"/>
            <a:ext cx="1830705" cy="993775"/>
            <a:chOff x="3719513" y="1468438"/>
            <a:chExt cx="4759325" cy="3927476"/>
          </a:xfrm>
        </p:grpSpPr>
        <p:sp>
          <p:nvSpPr>
            <p:cNvPr id="75" name="任意多边形 4"/>
            <p:cNvSpPr/>
            <p:nvPr/>
          </p:nvSpPr>
          <p:spPr bwMode="auto">
            <a:xfrm>
              <a:off x="5632451" y="1485901"/>
              <a:ext cx="363538" cy="696913"/>
            </a:xfrm>
            <a:custGeom>
              <a:avLst/>
              <a:gdLst>
                <a:gd name="T0" fmla="*/ 221 w 229"/>
                <a:gd name="T1" fmla="*/ 439 h 439"/>
                <a:gd name="T2" fmla="*/ 0 w 229"/>
                <a:gd name="T3" fmla="*/ 4 h 439"/>
                <a:gd name="T4" fmla="*/ 8 w 229"/>
                <a:gd name="T5" fmla="*/ 0 h 439"/>
                <a:gd name="T6" fmla="*/ 229 w 229"/>
                <a:gd name="T7" fmla="*/ 436 h 439"/>
                <a:gd name="T8" fmla="*/ 221 w 229"/>
                <a:gd name="T9" fmla="*/ 439 h 439"/>
              </a:gdLst>
              <a:ahLst/>
              <a:cxnLst>
                <a:cxn ang="0">
                  <a:pos x="T0" y="T1"/>
                </a:cxn>
                <a:cxn ang="0">
                  <a:pos x="T2" y="T3"/>
                </a:cxn>
                <a:cxn ang="0">
                  <a:pos x="T4" y="T5"/>
                </a:cxn>
                <a:cxn ang="0">
                  <a:pos x="T6" y="T7"/>
                </a:cxn>
                <a:cxn ang="0">
                  <a:pos x="T8" y="T9"/>
                </a:cxn>
              </a:cxnLst>
              <a:rect l="0" t="0" r="r" b="b"/>
              <a:pathLst>
                <a:path w="229" h="439">
                  <a:moveTo>
                    <a:pt x="221" y="439"/>
                  </a:moveTo>
                  <a:lnTo>
                    <a:pt x="0" y="4"/>
                  </a:lnTo>
                  <a:lnTo>
                    <a:pt x="8" y="0"/>
                  </a:lnTo>
                  <a:lnTo>
                    <a:pt x="229" y="436"/>
                  </a:lnTo>
                  <a:lnTo>
                    <a:pt x="221" y="439"/>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6" name="任意多边形 5"/>
            <p:cNvSpPr/>
            <p:nvPr/>
          </p:nvSpPr>
          <p:spPr bwMode="auto">
            <a:xfrm>
              <a:off x="5892801" y="1982788"/>
              <a:ext cx="103188" cy="103188"/>
            </a:xfrm>
            <a:custGeom>
              <a:avLst/>
              <a:gdLst>
                <a:gd name="T0" fmla="*/ 17 w 17"/>
                <a:gd name="T1" fmla="*/ 10 h 17"/>
                <a:gd name="T2" fmla="*/ 7 w 17"/>
                <a:gd name="T3" fmla="*/ 2 h 17"/>
                <a:gd name="T4" fmla="*/ 6 w 17"/>
                <a:gd name="T5" fmla="*/ 17 h 17"/>
                <a:gd name="T6" fmla="*/ 17 w 17"/>
                <a:gd name="T7" fmla="*/ 10 h 17"/>
              </a:gdLst>
              <a:ahLst/>
              <a:cxnLst>
                <a:cxn ang="0">
                  <a:pos x="T0" y="T1"/>
                </a:cxn>
                <a:cxn ang="0">
                  <a:pos x="T2" y="T3"/>
                </a:cxn>
                <a:cxn ang="0">
                  <a:pos x="T4" y="T5"/>
                </a:cxn>
                <a:cxn ang="0">
                  <a:pos x="T6" y="T7"/>
                </a:cxn>
              </a:cxnLst>
              <a:rect l="0" t="0" r="r" b="b"/>
              <a:pathLst>
                <a:path w="17" h="17">
                  <a:moveTo>
                    <a:pt x="17" y="10"/>
                  </a:moveTo>
                  <a:cubicBezTo>
                    <a:pt x="17" y="10"/>
                    <a:pt x="15" y="0"/>
                    <a:pt x="7" y="2"/>
                  </a:cubicBezTo>
                  <a:cubicBezTo>
                    <a:pt x="0" y="4"/>
                    <a:pt x="6" y="17"/>
                    <a:pt x="6" y="17"/>
                  </a:cubicBezTo>
                  <a:lnTo>
                    <a:pt x="17"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7" name="任意多边形 6"/>
            <p:cNvSpPr/>
            <p:nvPr/>
          </p:nvSpPr>
          <p:spPr bwMode="auto">
            <a:xfrm>
              <a:off x="4810126" y="2662238"/>
              <a:ext cx="338138" cy="684213"/>
            </a:xfrm>
            <a:custGeom>
              <a:avLst/>
              <a:gdLst>
                <a:gd name="T0" fmla="*/ 45 w 56"/>
                <a:gd name="T1" fmla="*/ 43 h 113"/>
                <a:gd name="T2" fmla="*/ 53 w 56"/>
                <a:gd name="T3" fmla="*/ 13 h 113"/>
                <a:gd name="T4" fmla="*/ 43 w 56"/>
                <a:gd name="T5" fmla="*/ 2 h 113"/>
                <a:gd name="T6" fmla="*/ 31 w 56"/>
                <a:gd name="T7" fmla="*/ 3 h 113"/>
                <a:gd name="T8" fmla="*/ 23 w 56"/>
                <a:gd name="T9" fmla="*/ 39 h 113"/>
                <a:gd name="T10" fmla="*/ 17 w 56"/>
                <a:gd name="T11" fmla="*/ 52 h 113"/>
                <a:gd name="T12" fmla="*/ 1 w 56"/>
                <a:gd name="T13" fmla="*/ 83 h 113"/>
                <a:gd name="T14" fmla="*/ 19 w 56"/>
                <a:gd name="T15" fmla="*/ 110 h 113"/>
                <a:gd name="T16" fmla="*/ 56 w 56"/>
                <a:gd name="T17" fmla="*/ 84 h 113"/>
                <a:gd name="T18" fmla="*/ 45 w 56"/>
                <a:gd name="T19" fmla="*/ 4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13">
                  <a:moveTo>
                    <a:pt x="45" y="43"/>
                  </a:moveTo>
                  <a:cubicBezTo>
                    <a:pt x="53" y="26"/>
                    <a:pt x="54" y="23"/>
                    <a:pt x="53" y="13"/>
                  </a:cubicBezTo>
                  <a:cubicBezTo>
                    <a:pt x="52" y="7"/>
                    <a:pt x="48" y="4"/>
                    <a:pt x="43" y="2"/>
                  </a:cubicBezTo>
                  <a:cubicBezTo>
                    <a:pt x="40" y="1"/>
                    <a:pt x="37" y="0"/>
                    <a:pt x="31" y="3"/>
                  </a:cubicBezTo>
                  <a:cubicBezTo>
                    <a:pt x="12" y="13"/>
                    <a:pt x="24" y="32"/>
                    <a:pt x="23" y="39"/>
                  </a:cubicBezTo>
                  <a:cubicBezTo>
                    <a:pt x="22" y="43"/>
                    <a:pt x="20" y="48"/>
                    <a:pt x="17" y="52"/>
                  </a:cubicBezTo>
                  <a:cubicBezTo>
                    <a:pt x="9" y="61"/>
                    <a:pt x="1" y="71"/>
                    <a:pt x="1" y="83"/>
                  </a:cubicBezTo>
                  <a:cubicBezTo>
                    <a:pt x="0" y="95"/>
                    <a:pt x="8" y="106"/>
                    <a:pt x="19" y="110"/>
                  </a:cubicBezTo>
                  <a:cubicBezTo>
                    <a:pt x="30" y="113"/>
                    <a:pt x="56" y="108"/>
                    <a:pt x="56" y="84"/>
                  </a:cubicBezTo>
                  <a:cubicBezTo>
                    <a:pt x="56" y="61"/>
                    <a:pt x="41" y="52"/>
                    <a:pt x="45" y="4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8" name="任意多边形 7"/>
            <p:cNvSpPr/>
            <p:nvPr/>
          </p:nvSpPr>
          <p:spPr bwMode="auto">
            <a:xfrm>
              <a:off x="3719513" y="2352676"/>
              <a:ext cx="4759325" cy="3043238"/>
            </a:xfrm>
            <a:custGeom>
              <a:avLst/>
              <a:gdLst>
                <a:gd name="T0" fmla="*/ 777 w 786"/>
                <a:gd name="T1" fmla="*/ 54 h 502"/>
                <a:gd name="T2" fmla="*/ 500 w 786"/>
                <a:gd name="T3" fmla="*/ 2 h 502"/>
                <a:gd name="T4" fmla="*/ 491 w 786"/>
                <a:gd name="T5" fmla="*/ 13 h 502"/>
                <a:gd name="T6" fmla="*/ 508 w 786"/>
                <a:gd name="T7" fmla="*/ 49 h 502"/>
                <a:gd name="T8" fmla="*/ 504 w 786"/>
                <a:gd name="T9" fmla="*/ 60 h 502"/>
                <a:gd name="T10" fmla="*/ 6 w 786"/>
                <a:gd name="T11" fmla="*/ 289 h 502"/>
                <a:gd name="T12" fmla="*/ 2 w 786"/>
                <a:gd name="T13" fmla="*/ 300 h 502"/>
                <a:gd name="T14" fmla="*/ 93 w 786"/>
                <a:gd name="T15" fmla="*/ 496 h 502"/>
                <a:gd name="T16" fmla="*/ 104 w 786"/>
                <a:gd name="T17" fmla="*/ 500 h 502"/>
                <a:gd name="T18" fmla="*/ 601 w 786"/>
                <a:gd name="T19" fmla="*/ 271 h 502"/>
                <a:gd name="T20" fmla="*/ 612 w 786"/>
                <a:gd name="T21" fmla="*/ 275 h 502"/>
                <a:gd name="T22" fmla="*/ 628 w 786"/>
                <a:gd name="T23" fmla="*/ 310 h 502"/>
                <a:gd name="T24" fmla="*/ 643 w 786"/>
                <a:gd name="T25" fmla="*/ 311 h 502"/>
                <a:gd name="T26" fmla="*/ 783 w 786"/>
                <a:gd name="T27" fmla="*/ 66 h 502"/>
                <a:gd name="T28" fmla="*/ 777 w 786"/>
                <a:gd name="T29" fmla="*/ 5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6" h="502">
                  <a:moveTo>
                    <a:pt x="777" y="54"/>
                  </a:moveTo>
                  <a:cubicBezTo>
                    <a:pt x="500" y="2"/>
                    <a:pt x="500" y="2"/>
                    <a:pt x="500" y="2"/>
                  </a:cubicBezTo>
                  <a:cubicBezTo>
                    <a:pt x="494" y="0"/>
                    <a:pt x="488" y="7"/>
                    <a:pt x="491" y="13"/>
                  </a:cubicBezTo>
                  <a:cubicBezTo>
                    <a:pt x="508" y="49"/>
                    <a:pt x="508" y="49"/>
                    <a:pt x="508" y="49"/>
                  </a:cubicBezTo>
                  <a:cubicBezTo>
                    <a:pt x="510" y="53"/>
                    <a:pt x="508" y="58"/>
                    <a:pt x="504" y="60"/>
                  </a:cubicBezTo>
                  <a:cubicBezTo>
                    <a:pt x="6" y="289"/>
                    <a:pt x="6" y="289"/>
                    <a:pt x="6" y="289"/>
                  </a:cubicBezTo>
                  <a:cubicBezTo>
                    <a:pt x="2" y="291"/>
                    <a:pt x="0" y="296"/>
                    <a:pt x="2" y="300"/>
                  </a:cubicBezTo>
                  <a:cubicBezTo>
                    <a:pt x="93" y="496"/>
                    <a:pt x="93" y="496"/>
                    <a:pt x="93" y="496"/>
                  </a:cubicBezTo>
                  <a:cubicBezTo>
                    <a:pt x="94" y="500"/>
                    <a:pt x="99" y="502"/>
                    <a:pt x="104" y="500"/>
                  </a:cubicBezTo>
                  <a:cubicBezTo>
                    <a:pt x="601" y="271"/>
                    <a:pt x="601" y="271"/>
                    <a:pt x="601" y="271"/>
                  </a:cubicBezTo>
                  <a:cubicBezTo>
                    <a:pt x="605" y="269"/>
                    <a:pt x="610" y="270"/>
                    <a:pt x="612" y="275"/>
                  </a:cubicBezTo>
                  <a:cubicBezTo>
                    <a:pt x="628" y="310"/>
                    <a:pt x="628" y="310"/>
                    <a:pt x="628" y="310"/>
                  </a:cubicBezTo>
                  <a:cubicBezTo>
                    <a:pt x="631" y="316"/>
                    <a:pt x="640" y="317"/>
                    <a:pt x="643" y="311"/>
                  </a:cubicBezTo>
                  <a:cubicBezTo>
                    <a:pt x="783" y="66"/>
                    <a:pt x="783" y="66"/>
                    <a:pt x="783" y="66"/>
                  </a:cubicBezTo>
                  <a:cubicBezTo>
                    <a:pt x="786" y="61"/>
                    <a:pt x="783" y="55"/>
                    <a:pt x="777" y="5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9" name="任意多边形 8"/>
            <p:cNvSpPr/>
            <p:nvPr/>
          </p:nvSpPr>
          <p:spPr bwMode="auto">
            <a:xfrm>
              <a:off x="4264026" y="3111501"/>
              <a:ext cx="152400" cy="144463"/>
            </a:xfrm>
            <a:custGeom>
              <a:avLst/>
              <a:gdLst>
                <a:gd name="T0" fmla="*/ 0 w 96"/>
                <a:gd name="T1" fmla="*/ 30 h 91"/>
                <a:gd name="T2" fmla="*/ 61 w 96"/>
                <a:gd name="T3" fmla="*/ 0 h 91"/>
                <a:gd name="T4" fmla="*/ 96 w 96"/>
                <a:gd name="T5" fmla="*/ 61 h 91"/>
                <a:gd name="T6" fmla="*/ 35 w 96"/>
                <a:gd name="T7" fmla="*/ 91 h 91"/>
                <a:gd name="T8" fmla="*/ 0 w 96"/>
                <a:gd name="T9" fmla="*/ 30 h 91"/>
              </a:gdLst>
              <a:ahLst/>
              <a:cxnLst>
                <a:cxn ang="0">
                  <a:pos x="T0" y="T1"/>
                </a:cxn>
                <a:cxn ang="0">
                  <a:pos x="T2" y="T3"/>
                </a:cxn>
                <a:cxn ang="0">
                  <a:pos x="T4" y="T5"/>
                </a:cxn>
                <a:cxn ang="0">
                  <a:pos x="T6" y="T7"/>
                </a:cxn>
                <a:cxn ang="0">
                  <a:pos x="T8" y="T9"/>
                </a:cxn>
              </a:cxnLst>
              <a:rect l="0" t="0" r="r" b="b"/>
              <a:pathLst>
                <a:path w="96" h="91">
                  <a:moveTo>
                    <a:pt x="0" y="30"/>
                  </a:moveTo>
                  <a:lnTo>
                    <a:pt x="61" y="0"/>
                  </a:lnTo>
                  <a:lnTo>
                    <a:pt x="96" y="61"/>
                  </a:lnTo>
                  <a:lnTo>
                    <a:pt x="35" y="91"/>
                  </a:lnTo>
                  <a:lnTo>
                    <a:pt x="0" y="30"/>
                  </a:lnTo>
                  <a:close/>
                </a:path>
              </a:pathLst>
            </a:custGeom>
            <a:solidFill>
              <a:srgbClr val="632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0" name="任意多边形 9"/>
            <p:cNvSpPr/>
            <p:nvPr/>
          </p:nvSpPr>
          <p:spPr bwMode="auto">
            <a:xfrm>
              <a:off x="5238751" y="4025901"/>
              <a:ext cx="200025" cy="115888"/>
            </a:xfrm>
            <a:custGeom>
              <a:avLst/>
              <a:gdLst>
                <a:gd name="T0" fmla="*/ 0 w 33"/>
                <a:gd name="T1" fmla="*/ 10 h 19"/>
                <a:gd name="T2" fmla="*/ 4 w 33"/>
                <a:gd name="T3" fmla="*/ 19 h 19"/>
                <a:gd name="T4" fmla="*/ 33 w 33"/>
                <a:gd name="T5" fmla="*/ 6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6"/>
                    <a:pt x="33" y="6"/>
                    <a:pt x="33" y="6"/>
                  </a:cubicBezTo>
                  <a:cubicBezTo>
                    <a:pt x="33" y="6"/>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1" name="任意多边形 10"/>
            <p:cNvSpPr/>
            <p:nvPr/>
          </p:nvSpPr>
          <p:spPr bwMode="auto">
            <a:xfrm>
              <a:off x="3979863" y="3946526"/>
              <a:ext cx="109538" cy="92075"/>
            </a:xfrm>
            <a:custGeom>
              <a:avLst/>
              <a:gdLst>
                <a:gd name="T0" fmla="*/ 15 w 18"/>
                <a:gd name="T1" fmla="*/ 0 h 15"/>
                <a:gd name="T2" fmla="*/ 10 w 18"/>
                <a:gd name="T3" fmla="*/ 13 h 15"/>
                <a:gd name="T4" fmla="*/ 0 w 18"/>
                <a:gd name="T5" fmla="*/ 2 h 15"/>
                <a:gd name="T6" fmla="*/ 15 w 18"/>
                <a:gd name="T7" fmla="*/ 0 h 15"/>
              </a:gdLst>
              <a:ahLst/>
              <a:cxnLst>
                <a:cxn ang="0">
                  <a:pos x="T0" y="T1"/>
                </a:cxn>
                <a:cxn ang="0">
                  <a:pos x="T2" y="T3"/>
                </a:cxn>
                <a:cxn ang="0">
                  <a:pos x="T4" y="T5"/>
                </a:cxn>
                <a:cxn ang="0">
                  <a:pos x="T6" y="T7"/>
                </a:cxn>
              </a:cxnLst>
              <a:rect l="0" t="0" r="r" b="b"/>
              <a:pathLst>
                <a:path w="18" h="15">
                  <a:moveTo>
                    <a:pt x="15" y="0"/>
                  </a:moveTo>
                  <a:cubicBezTo>
                    <a:pt x="15" y="0"/>
                    <a:pt x="18" y="11"/>
                    <a:pt x="10" y="13"/>
                  </a:cubicBezTo>
                  <a:cubicBezTo>
                    <a:pt x="3" y="15"/>
                    <a:pt x="0" y="2"/>
                    <a:pt x="0" y="2"/>
                  </a:cubicBezTo>
                  <a:lnTo>
                    <a:pt x="15"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2" name="任意多边形 11"/>
            <p:cNvSpPr/>
            <p:nvPr/>
          </p:nvSpPr>
          <p:spPr bwMode="auto">
            <a:xfrm>
              <a:off x="5118101" y="4165601"/>
              <a:ext cx="200025" cy="96838"/>
            </a:xfrm>
            <a:custGeom>
              <a:avLst/>
              <a:gdLst>
                <a:gd name="T0" fmla="*/ 0 w 33"/>
                <a:gd name="T1" fmla="*/ 8 h 16"/>
                <a:gd name="T2" fmla="*/ 3 w 33"/>
                <a:gd name="T3" fmla="*/ 16 h 16"/>
                <a:gd name="T4" fmla="*/ 33 w 33"/>
                <a:gd name="T5" fmla="*/ 7 h 16"/>
                <a:gd name="T6" fmla="*/ 22 w 33"/>
                <a:gd name="T7" fmla="*/ 1 h 16"/>
                <a:gd name="T8" fmla="*/ 6 w 33"/>
                <a:gd name="T9" fmla="*/ 4 h 16"/>
                <a:gd name="T10" fmla="*/ 0 w 33"/>
                <a:gd name="T11" fmla="*/ 8 h 16"/>
              </a:gdLst>
              <a:ahLst/>
              <a:cxnLst>
                <a:cxn ang="0">
                  <a:pos x="T0" y="T1"/>
                </a:cxn>
                <a:cxn ang="0">
                  <a:pos x="T2" y="T3"/>
                </a:cxn>
                <a:cxn ang="0">
                  <a:pos x="T4" y="T5"/>
                </a:cxn>
                <a:cxn ang="0">
                  <a:pos x="T6" y="T7"/>
                </a:cxn>
                <a:cxn ang="0">
                  <a:pos x="T8" y="T9"/>
                </a:cxn>
                <a:cxn ang="0">
                  <a:pos x="T10" y="T11"/>
                </a:cxn>
              </a:cxnLst>
              <a:rect l="0" t="0" r="r" b="b"/>
              <a:pathLst>
                <a:path w="33" h="16">
                  <a:moveTo>
                    <a:pt x="0" y="8"/>
                  </a:moveTo>
                  <a:cubicBezTo>
                    <a:pt x="3" y="16"/>
                    <a:pt x="3" y="16"/>
                    <a:pt x="3" y="16"/>
                  </a:cubicBezTo>
                  <a:cubicBezTo>
                    <a:pt x="33" y="7"/>
                    <a:pt x="33" y="7"/>
                    <a:pt x="33" y="7"/>
                  </a:cubicBezTo>
                  <a:cubicBezTo>
                    <a:pt x="33" y="7"/>
                    <a:pt x="33" y="0"/>
                    <a:pt x="22" y="1"/>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3" name="任意多边形 12"/>
            <p:cNvSpPr/>
            <p:nvPr/>
          </p:nvSpPr>
          <p:spPr bwMode="auto">
            <a:xfrm>
              <a:off x="4391026" y="3516313"/>
              <a:ext cx="939800"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5 w 155"/>
                <a:gd name="T11" fmla="*/ 53 h 95"/>
                <a:gd name="T12" fmla="*/ 76 w 155"/>
                <a:gd name="T13" fmla="*/ 77 h 95"/>
                <a:gd name="T14" fmla="*/ 92 w 155"/>
                <a:gd name="T15" fmla="*/ 59 h 95"/>
                <a:gd name="T16" fmla="*/ 46 w 155"/>
                <a:gd name="T17" fmla="*/ 38 h 95"/>
                <a:gd name="T18" fmla="*/ 51 w 155"/>
                <a:gd name="T19" fmla="*/ 34 h 95"/>
                <a:gd name="T20" fmla="*/ 101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7"/>
                    <a:pt x="6" y="26"/>
                    <a:pt x="6" y="28"/>
                  </a:cubicBezTo>
                  <a:cubicBezTo>
                    <a:pt x="6" y="28"/>
                    <a:pt x="4" y="41"/>
                    <a:pt x="15" y="53"/>
                  </a:cubicBezTo>
                  <a:cubicBezTo>
                    <a:pt x="27" y="67"/>
                    <a:pt x="76" y="77"/>
                    <a:pt x="76" y="77"/>
                  </a:cubicBezTo>
                  <a:cubicBezTo>
                    <a:pt x="73" y="77"/>
                    <a:pt x="92" y="59"/>
                    <a:pt x="92" y="59"/>
                  </a:cubicBezTo>
                  <a:cubicBezTo>
                    <a:pt x="92" y="59"/>
                    <a:pt x="45" y="44"/>
                    <a:pt x="46" y="38"/>
                  </a:cubicBezTo>
                  <a:cubicBezTo>
                    <a:pt x="46" y="35"/>
                    <a:pt x="50" y="33"/>
                    <a:pt x="51" y="34"/>
                  </a:cubicBezTo>
                  <a:cubicBezTo>
                    <a:pt x="101" y="45"/>
                    <a:pt x="101" y="45"/>
                    <a:pt x="101" y="45"/>
                  </a:cubicBezTo>
                  <a:cubicBezTo>
                    <a:pt x="101" y="45"/>
                    <a:pt x="106" y="60"/>
                    <a:pt x="114" y="69"/>
                  </a:cubicBezTo>
                  <a:cubicBezTo>
                    <a:pt x="127" y="83"/>
                    <a:pt x="141" y="95"/>
                    <a:pt x="141" y="95"/>
                  </a:cubicBezTo>
                  <a:cubicBezTo>
                    <a:pt x="155" y="88"/>
                    <a:pt x="155" y="88"/>
                    <a:pt x="155" y="88"/>
                  </a:cubicBezTo>
                  <a:lnTo>
                    <a:pt x="117" y="28"/>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4" name="任意多边形 13"/>
            <p:cNvSpPr/>
            <p:nvPr/>
          </p:nvSpPr>
          <p:spPr bwMode="auto">
            <a:xfrm>
              <a:off x="3973513" y="3275013"/>
              <a:ext cx="400050" cy="654050"/>
            </a:xfrm>
            <a:custGeom>
              <a:avLst/>
              <a:gdLst>
                <a:gd name="T0" fmla="*/ 40 w 66"/>
                <a:gd name="T1" fmla="*/ 0 h 108"/>
                <a:gd name="T2" fmla="*/ 53 w 66"/>
                <a:gd name="T3" fmla="*/ 28 h 108"/>
                <a:gd name="T4" fmla="*/ 21 w 66"/>
                <a:gd name="T5" fmla="*/ 61 h 108"/>
                <a:gd name="T6" fmla="*/ 14 w 66"/>
                <a:gd name="T7" fmla="*/ 107 h 108"/>
                <a:gd name="T8" fmla="*/ 0 w 66"/>
                <a:gd name="T9" fmla="*/ 108 h 108"/>
                <a:gd name="T10" fmla="*/ 1 w 66"/>
                <a:gd name="T11" fmla="*/ 61 h 108"/>
                <a:gd name="T12" fmla="*/ 3 w 66"/>
                <a:gd name="T13" fmla="*/ 53 h 108"/>
                <a:gd name="T14" fmla="*/ 24 w 66"/>
                <a:gd name="T15" fmla="*/ 23 h 108"/>
                <a:gd name="T16" fmla="*/ 40 w 66"/>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8">
                  <a:moveTo>
                    <a:pt x="40" y="0"/>
                  </a:moveTo>
                  <a:cubicBezTo>
                    <a:pt x="52" y="11"/>
                    <a:pt x="66" y="9"/>
                    <a:pt x="53" y="28"/>
                  </a:cubicBezTo>
                  <a:cubicBezTo>
                    <a:pt x="41" y="44"/>
                    <a:pt x="23" y="57"/>
                    <a:pt x="21" y="61"/>
                  </a:cubicBezTo>
                  <a:cubicBezTo>
                    <a:pt x="19" y="66"/>
                    <a:pt x="14" y="107"/>
                    <a:pt x="14" y="107"/>
                  </a:cubicBezTo>
                  <a:cubicBezTo>
                    <a:pt x="0" y="108"/>
                    <a:pt x="0" y="108"/>
                    <a:pt x="0" y="108"/>
                  </a:cubicBezTo>
                  <a:cubicBezTo>
                    <a:pt x="1" y="61"/>
                    <a:pt x="1" y="61"/>
                    <a:pt x="1" y="61"/>
                  </a:cubicBezTo>
                  <a:cubicBezTo>
                    <a:pt x="2" y="57"/>
                    <a:pt x="2" y="55"/>
                    <a:pt x="3" y="53"/>
                  </a:cubicBezTo>
                  <a:cubicBezTo>
                    <a:pt x="24" y="23"/>
                    <a:pt x="24" y="23"/>
                    <a:pt x="24" y="23"/>
                  </a:cubicBezTo>
                  <a:lnTo>
                    <a:pt x="40" y="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5" name="任意多边形 14"/>
            <p:cNvSpPr/>
            <p:nvPr/>
          </p:nvSpPr>
          <p:spPr bwMode="auto">
            <a:xfrm>
              <a:off x="3967163" y="3922713"/>
              <a:ext cx="122238" cy="53975"/>
            </a:xfrm>
            <a:custGeom>
              <a:avLst/>
              <a:gdLst>
                <a:gd name="T0" fmla="*/ 0 w 77"/>
                <a:gd name="T1" fmla="*/ 34 h 34"/>
                <a:gd name="T2" fmla="*/ 77 w 77"/>
                <a:gd name="T3" fmla="*/ 31 h 34"/>
                <a:gd name="T4" fmla="*/ 73 w 77"/>
                <a:gd name="T5" fmla="*/ 0 h 34"/>
                <a:gd name="T6" fmla="*/ 0 w 77"/>
                <a:gd name="T7" fmla="*/ 4 h 34"/>
                <a:gd name="T8" fmla="*/ 0 w 77"/>
                <a:gd name="T9" fmla="*/ 34 h 34"/>
              </a:gdLst>
              <a:ahLst/>
              <a:cxnLst>
                <a:cxn ang="0">
                  <a:pos x="T0" y="T1"/>
                </a:cxn>
                <a:cxn ang="0">
                  <a:pos x="T2" y="T3"/>
                </a:cxn>
                <a:cxn ang="0">
                  <a:pos x="T4" y="T5"/>
                </a:cxn>
                <a:cxn ang="0">
                  <a:pos x="T6" y="T7"/>
                </a:cxn>
                <a:cxn ang="0">
                  <a:pos x="T8" y="T9"/>
                </a:cxn>
              </a:cxnLst>
              <a:rect l="0" t="0" r="r" b="b"/>
              <a:pathLst>
                <a:path w="77" h="34">
                  <a:moveTo>
                    <a:pt x="0" y="34"/>
                  </a:moveTo>
                  <a:lnTo>
                    <a:pt x="77" y="31"/>
                  </a:lnTo>
                  <a:lnTo>
                    <a:pt x="73" y="0"/>
                  </a:lnTo>
                  <a:lnTo>
                    <a:pt x="0" y="4"/>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6" name="任意多边形 15"/>
            <p:cNvSpPr/>
            <p:nvPr/>
          </p:nvSpPr>
          <p:spPr bwMode="auto">
            <a:xfrm>
              <a:off x="4373563" y="2716213"/>
              <a:ext cx="303213" cy="588963"/>
            </a:xfrm>
            <a:custGeom>
              <a:avLst/>
              <a:gdLst>
                <a:gd name="T0" fmla="*/ 36 w 50"/>
                <a:gd name="T1" fmla="*/ 97 h 97"/>
                <a:gd name="T2" fmla="*/ 12 w 50"/>
                <a:gd name="T3" fmla="*/ 75 h 97"/>
                <a:gd name="T4" fmla="*/ 32 w 50"/>
                <a:gd name="T5" fmla="*/ 43 h 97"/>
                <a:gd name="T6" fmla="*/ 21 w 50"/>
                <a:gd name="T7" fmla="*/ 7 h 97"/>
                <a:gd name="T8" fmla="*/ 33 w 50"/>
                <a:gd name="T9" fmla="*/ 0 h 97"/>
                <a:gd name="T10" fmla="*/ 43 w 50"/>
                <a:gd name="T11" fmla="*/ 23 h 97"/>
                <a:gd name="T12" fmla="*/ 50 w 50"/>
                <a:gd name="T13" fmla="*/ 40 h 97"/>
                <a:gd name="T14" fmla="*/ 43 w 50"/>
                <a:gd name="T15" fmla="*/ 70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5"/>
                    <a:pt x="12" y="75"/>
                  </a:cubicBezTo>
                  <a:cubicBezTo>
                    <a:pt x="23" y="57"/>
                    <a:pt x="32" y="48"/>
                    <a:pt x="32" y="43"/>
                  </a:cubicBezTo>
                  <a:cubicBezTo>
                    <a:pt x="31" y="38"/>
                    <a:pt x="21" y="7"/>
                    <a:pt x="21" y="7"/>
                  </a:cubicBezTo>
                  <a:cubicBezTo>
                    <a:pt x="33" y="0"/>
                    <a:pt x="33" y="0"/>
                    <a:pt x="33" y="0"/>
                  </a:cubicBezTo>
                  <a:cubicBezTo>
                    <a:pt x="43" y="23"/>
                    <a:pt x="43" y="23"/>
                    <a:pt x="43" y="23"/>
                  </a:cubicBezTo>
                  <a:cubicBezTo>
                    <a:pt x="44" y="26"/>
                    <a:pt x="50" y="38"/>
                    <a:pt x="50" y="40"/>
                  </a:cubicBezTo>
                  <a:cubicBezTo>
                    <a:pt x="50" y="40"/>
                    <a:pt x="45" y="63"/>
                    <a:pt x="43" y="70"/>
                  </a:cubicBezTo>
                  <a:cubicBezTo>
                    <a:pt x="41" y="78"/>
                    <a:pt x="36" y="97"/>
                    <a:pt x="36" y="97"/>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7" name="任意多边形 16"/>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8" name="任意多边形 17"/>
            <p:cNvSpPr/>
            <p:nvPr/>
          </p:nvSpPr>
          <p:spPr bwMode="auto">
            <a:xfrm>
              <a:off x="4324351" y="3165476"/>
              <a:ext cx="279400" cy="490538"/>
            </a:xfrm>
            <a:custGeom>
              <a:avLst/>
              <a:gdLst>
                <a:gd name="T0" fmla="*/ 168 w 176"/>
                <a:gd name="T1" fmla="*/ 309 h 309"/>
                <a:gd name="T2" fmla="*/ 0 w 176"/>
                <a:gd name="T3" fmla="*/ 4 h 309"/>
                <a:gd name="T4" fmla="*/ 8 w 176"/>
                <a:gd name="T5" fmla="*/ 0 h 309"/>
                <a:gd name="T6" fmla="*/ 176 w 176"/>
                <a:gd name="T7" fmla="*/ 305 h 309"/>
                <a:gd name="T8" fmla="*/ 168 w 176"/>
                <a:gd name="T9" fmla="*/ 309 h 309"/>
              </a:gdLst>
              <a:ahLst/>
              <a:cxnLst>
                <a:cxn ang="0">
                  <a:pos x="T0" y="T1"/>
                </a:cxn>
                <a:cxn ang="0">
                  <a:pos x="T2" y="T3"/>
                </a:cxn>
                <a:cxn ang="0">
                  <a:pos x="T4" y="T5"/>
                </a:cxn>
                <a:cxn ang="0">
                  <a:pos x="T6" y="T7"/>
                </a:cxn>
                <a:cxn ang="0">
                  <a:pos x="T8" y="T9"/>
                </a:cxn>
              </a:cxnLst>
              <a:rect l="0" t="0" r="r" b="b"/>
              <a:pathLst>
                <a:path w="176" h="309">
                  <a:moveTo>
                    <a:pt x="168" y="309"/>
                  </a:moveTo>
                  <a:lnTo>
                    <a:pt x="0" y="4"/>
                  </a:lnTo>
                  <a:lnTo>
                    <a:pt x="8" y="0"/>
                  </a:lnTo>
                  <a:lnTo>
                    <a:pt x="176" y="305"/>
                  </a:lnTo>
                  <a:lnTo>
                    <a:pt x="168" y="309"/>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9" name="任意多边形 18"/>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0" name="任意多边形 19"/>
            <p:cNvSpPr/>
            <p:nvPr/>
          </p:nvSpPr>
          <p:spPr bwMode="auto">
            <a:xfrm>
              <a:off x="4343401" y="3208338"/>
              <a:ext cx="193675" cy="320675"/>
            </a:xfrm>
            <a:custGeom>
              <a:avLst/>
              <a:gdLst>
                <a:gd name="T0" fmla="*/ 5 w 32"/>
                <a:gd name="T1" fmla="*/ 0 h 53"/>
                <a:gd name="T2" fmla="*/ 0 w 32"/>
                <a:gd name="T3" fmla="*/ 2 h 53"/>
                <a:gd name="T4" fmla="*/ 20 w 32"/>
                <a:gd name="T5" fmla="*/ 48 h 53"/>
                <a:gd name="T6" fmla="*/ 29 w 32"/>
                <a:gd name="T7" fmla="*/ 53 h 53"/>
                <a:gd name="T8" fmla="*/ 31 w 32"/>
                <a:gd name="T9" fmla="*/ 52 h 53"/>
                <a:gd name="T10" fmla="*/ 32 w 32"/>
                <a:gd name="T11" fmla="*/ 41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2"/>
                    <a:pt x="0" y="2"/>
                    <a:pt x="0" y="2"/>
                  </a:cubicBezTo>
                  <a:cubicBezTo>
                    <a:pt x="20" y="48"/>
                    <a:pt x="20" y="48"/>
                    <a:pt x="20" y="48"/>
                  </a:cubicBezTo>
                  <a:cubicBezTo>
                    <a:pt x="29" y="53"/>
                    <a:pt x="29" y="53"/>
                    <a:pt x="29" y="53"/>
                  </a:cubicBezTo>
                  <a:cubicBezTo>
                    <a:pt x="30" y="53"/>
                    <a:pt x="31" y="53"/>
                    <a:pt x="31" y="52"/>
                  </a:cubicBezTo>
                  <a:cubicBezTo>
                    <a:pt x="32" y="41"/>
                    <a:pt x="32" y="41"/>
                    <a:pt x="32" y="41"/>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1" name="任意多边形 20"/>
            <p:cNvSpPr/>
            <p:nvPr/>
          </p:nvSpPr>
          <p:spPr bwMode="auto">
            <a:xfrm>
              <a:off x="4319588" y="3182938"/>
              <a:ext cx="84138" cy="85725"/>
            </a:xfrm>
            <a:custGeom>
              <a:avLst/>
              <a:gdLst>
                <a:gd name="T0" fmla="*/ 12 w 14"/>
                <a:gd name="T1" fmla="*/ 4 h 14"/>
                <a:gd name="T2" fmla="*/ 10 w 14"/>
                <a:gd name="T3" fmla="*/ 12 h 14"/>
                <a:gd name="T4" fmla="*/ 2 w 14"/>
                <a:gd name="T5" fmla="*/ 10 h 14"/>
                <a:gd name="T6" fmla="*/ 4 w 14"/>
                <a:gd name="T7" fmla="*/ 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4" y="7"/>
                    <a:pt x="13" y="11"/>
                    <a:pt x="10" y="12"/>
                  </a:cubicBezTo>
                  <a:cubicBezTo>
                    <a:pt x="7" y="14"/>
                    <a:pt x="3" y="13"/>
                    <a:pt x="2" y="10"/>
                  </a:cubicBezTo>
                  <a:cubicBezTo>
                    <a:pt x="0" y="7"/>
                    <a:pt x="1" y="3"/>
                    <a:pt x="4" y="2"/>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2" name="任意多边形 21"/>
            <p:cNvSpPr/>
            <p:nvPr/>
          </p:nvSpPr>
          <p:spPr bwMode="auto">
            <a:xfrm>
              <a:off x="4252913" y="3195638"/>
              <a:ext cx="90488" cy="115888"/>
            </a:xfrm>
            <a:custGeom>
              <a:avLst/>
              <a:gdLst>
                <a:gd name="T0" fmla="*/ 15 w 15"/>
                <a:gd name="T1" fmla="*/ 0 h 19"/>
                <a:gd name="T2" fmla="*/ 12 w 15"/>
                <a:gd name="T3" fmla="*/ 18 h 19"/>
                <a:gd name="T4" fmla="*/ 0 w 15"/>
                <a:gd name="T5" fmla="*/ 8 h 19"/>
                <a:gd name="T6" fmla="*/ 15 w 15"/>
                <a:gd name="T7" fmla="*/ 0 h 19"/>
              </a:gdLst>
              <a:ahLst/>
              <a:cxnLst>
                <a:cxn ang="0">
                  <a:pos x="T0" y="T1"/>
                </a:cxn>
                <a:cxn ang="0">
                  <a:pos x="T2" y="T3"/>
                </a:cxn>
                <a:cxn ang="0">
                  <a:pos x="T4" y="T5"/>
                </a:cxn>
                <a:cxn ang="0">
                  <a:pos x="T6" y="T7"/>
                </a:cxn>
              </a:cxnLst>
              <a:rect l="0" t="0" r="r" b="b"/>
              <a:pathLst>
                <a:path w="15" h="19">
                  <a:moveTo>
                    <a:pt x="15" y="0"/>
                  </a:moveTo>
                  <a:cubicBezTo>
                    <a:pt x="15" y="0"/>
                    <a:pt x="14" y="16"/>
                    <a:pt x="12" y="18"/>
                  </a:cubicBezTo>
                  <a:cubicBezTo>
                    <a:pt x="10" y="19"/>
                    <a:pt x="0" y="8"/>
                    <a:pt x="0" y="8"/>
                  </a:cubicBezTo>
                  <a:lnTo>
                    <a:pt x="15" y="0"/>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3" name="任意多边形 22"/>
            <p:cNvSpPr/>
            <p:nvPr/>
          </p:nvSpPr>
          <p:spPr bwMode="auto">
            <a:xfrm>
              <a:off x="4343401" y="3146426"/>
              <a:ext cx="114300" cy="98425"/>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4" y="16"/>
                    <a:pt x="17" y="15"/>
                  </a:cubicBezTo>
                  <a:cubicBezTo>
                    <a:pt x="19" y="14"/>
                    <a:pt x="15" y="0"/>
                    <a:pt x="15" y="0"/>
                  </a:cubicBezTo>
                  <a:lnTo>
                    <a:pt x="0" y="8"/>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4" name="任意多边形 23"/>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5" name="任意多边形 25"/>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6" name="任意多边形 26"/>
            <p:cNvSpPr/>
            <p:nvPr/>
          </p:nvSpPr>
          <p:spPr bwMode="auto">
            <a:xfrm>
              <a:off x="4464051" y="2649538"/>
              <a:ext cx="103188" cy="103188"/>
            </a:xfrm>
            <a:custGeom>
              <a:avLst/>
              <a:gdLst>
                <a:gd name="T0" fmla="*/ 17 w 17"/>
                <a:gd name="T1" fmla="*/ 11 h 17"/>
                <a:gd name="T2" fmla="*/ 8 w 17"/>
                <a:gd name="T3" fmla="*/ 3 h 17"/>
                <a:gd name="T4" fmla="*/ 6 w 17"/>
                <a:gd name="T5" fmla="*/ 17 h 17"/>
                <a:gd name="T6" fmla="*/ 17 w 17"/>
                <a:gd name="T7" fmla="*/ 11 h 17"/>
              </a:gdLst>
              <a:ahLst/>
              <a:cxnLst>
                <a:cxn ang="0">
                  <a:pos x="T0" y="T1"/>
                </a:cxn>
                <a:cxn ang="0">
                  <a:pos x="T2" y="T3"/>
                </a:cxn>
                <a:cxn ang="0">
                  <a:pos x="T4" y="T5"/>
                </a:cxn>
                <a:cxn ang="0">
                  <a:pos x="T6" y="T7"/>
                </a:cxn>
              </a:cxnLst>
              <a:rect l="0" t="0" r="r" b="b"/>
              <a:pathLst>
                <a:path w="17" h="17">
                  <a:moveTo>
                    <a:pt x="17" y="11"/>
                  </a:moveTo>
                  <a:cubicBezTo>
                    <a:pt x="17" y="11"/>
                    <a:pt x="15" y="0"/>
                    <a:pt x="8" y="3"/>
                  </a:cubicBezTo>
                  <a:cubicBezTo>
                    <a:pt x="0" y="5"/>
                    <a:pt x="6" y="17"/>
                    <a:pt x="6" y="17"/>
                  </a:cubicBezTo>
                  <a:lnTo>
                    <a:pt x="17" y="1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7" name="任意多边形 27"/>
            <p:cNvSpPr/>
            <p:nvPr/>
          </p:nvSpPr>
          <p:spPr bwMode="auto">
            <a:xfrm>
              <a:off x="4470401" y="2698751"/>
              <a:ext cx="127000" cy="96838"/>
            </a:xfrm>
            <a:custGeom>
              <a:avLst/>
              <a:gdLst>
                <a:gd name="T0" fmla="*/ 0 w 80"/>
                <a:gd name="T1" fmla="*/ 34 h 61"/>
                <a:gd name="T2" fmla="*/ 65 w 80"/>
                <a:gd name="T3" fmla="*/ 0 h 61"/>
                <a:gd name="T4" fmla="*/ 80 w 80"/>
                <a:gd name="T5" fmla="*/ 27 h 61"/>
                <a:gd name="T6" fmla="*/ 15 w 80"/>
                <a:gd name="T7" fmla="*/ 61 h 61"/>
                <a:gd name="T8" fmla="*/ 0 w 80"/>
                <a:gd name="T9" fmla="*/ 34 h 61"/>
              </a:gdLst>
              <a:ahLst/>
              <a:cxnLst>
                <a:cxn ang="0">
                  <a:pos x="T0" y="T1"/>
                </a:cxn>
                <a:cxn ang="0">
                  <a:pos x="T2" y="T3"/>
                </a:cxn>
                <a:cxn ang="0">
                  <a:pos x="T4" y="T5"/>
                </a:cxn>
                <a:cxn ang="0">
                  <a:pos x="T6" y="T7"/>
                </a:cxn>
                <a:cxn ang="0">
                  <a:pos x="T8" y="T9"/>
                </a:cxn>
              </a:cxnLst>
              <a:rect l="0" t="0" r="r" b="b"/>
              <a:pathLst>
                <a:path w="80" h="61">
                  <a:moveTo>
                    <a:pt x="0" y="34"/>
                  </a:moveTo>
                  <a:lnTo>
                    <a:pt x="65" y="0"/>
                  </a:lnTo>
                  <a:lnTo>
                    <a:pt x="80" y="27"/>
                  </a:lnTo>
                  <a:lnTo>
                    <a:pt x="15" y="61"/>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8" name="任意多边形 28"/>
            <p:cNvSpPr/>
            <p:nvPr/>
          </p:nvSpPr>
          <p:spPr bwMode="auto">
            <a:xfrm>
              <a:off x="5468938" y="3576638"/>
              <a:ext cx="206375" cy="395288"/>
            </a:xfrm>
            <a:custGeom>
              <a:avLst/>
              <a:gdLst>
                <a:gd name="T0" fmla="*/ 9 w 34"/>
                <a:gd name="T1" fmla="*/ 41 h 65"/>
                <a:gd name="T2" fmla="*/ 22 w 34"/>
                <a:gd name="T3" fmla="*/ 65 h 65"/>
                <a:gd name="T4" fmla="*/ 34 w 34"/>
                <a:gd name="T5" fmla="*/ 62 h 65"/>
                <a:gd name="T6" fmla="*/ 11 w 34"/>
                <a:gd name="T7" fmla="*/ 0 h 65"/>
                <a:gd name="T8" fmla="*/ 3 w 34"/>
                <a:gd name="T9" fmla="*/ 0 h 65"/>
                <a:gd name="T10" fmla="*/ 9 w 34"/>
                <a:gd name="T11" fmla="*/ 41 h 65"/>
              </a:gdLst>
              <a:ahLst/>
              <a:cxnLst>
                <a:cxn ang="0">
                  <a:pos x="T0" y="T1"/>
                </a:cxn>
                <a:cxn ang="0">
                  <a:pos x="T2" y="T3"/>
                </a:cxn>
                <a:cxn ang="0">
                  <a:pos x="T4" y="T5"/>
                </a:cxn>
                <a:cxn ang="0">
                  <a:pos x="T6" y="T7"/>
                </a:cxn>
                <a:cxn ang="0">
                  <a:pos x="T8" y="T9"/>
                </a:cxn>
                <a:cxn ang="0">
                  <a:pos x="T10" y="T11"/>
                </a:cxn>
              </a:cxnLst>
              <a:rect l="0" t="0" r="r" b="b"/>
              <a:pathLst>
                <a:path w="34" h="65">
                  <a:moveTo>
                    <a:pt x="9" y="41"/>
                  </a:moveTo>
                  <a:cubicBezTo>
                    <a:pt x="19" y="57"/>
                    <a:pt x="22" y="65"/>
                    <a:pt x="22" y="65"/>
                  </a:cubicBezTo>
                  <a:cubicBezTo>
                    <a:pt x="34" y="62"/>
                    <a:pt x="34" y="62"/>
                    <a:pt x="34" y="62"/>
                  </a:cubicBezTo>
                  <a:cubicBezTo>
                    <a:pt x="34" y="62"/>
                    <a:pt x="19" y="4"/>
                    <a:pt x="11" y="0"/>
                  </a:cubicBezTo>
                  <a:cubicBezTo>
                    <a:pt x="10" y="0"/>
                    <a:pt x="7" y="0"/>
                    <a:pt x="3" y="0"/>
                  </a:cubicBezTo>
                  <a:cubicBezTo>
                    <a:pt x="0" y="7"/>
                    <a:pt x="3" y="30"/>
                    <a:pt x="9" y="4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9" name="任意多边形 29"/>
            <p:cNvSpPr/>
            <p:nvPr/>
          </p:nvSpPr>
          <p:spPr bwMode="auto">
            <a:xfrm>
              <a:off x="5167313" y="3159126"/>
              <a:ext cx="768350" cy="720725"/>
            </a:xfrm>
            <a:custGeom>
              <a:avLst/>
              <a:gdLst>
                <a:gd name="T0" fmla="*/ 107 w 127"/>
                <a:gd name="T1" fmla="*/ 58 h 119"/>
                <a:gd name="T2" fmla="*/ 98 w 127"/>
                <a:gd name="T3" fmla="*/ 46 h 119"/>
                <a:gd name="T4" fmla="*/ 44 w 127"/>
                <a:gd name="T5" fmla="*/ 15 h 119"/>
                <a:gd name="T6" fmla="*/ 21 w 127"/>
                <a:gd name="T7" fmla="*/ 21 h 119"/>
                <a:gd name="T8" fmla="*/ 4 w 127"/>
                <a:gd name="T9" fmla="*/ 0 h 119"/>
                <a:gd name="T10" fmla="*/ 1 w 127"/>
                <a:gd name="T11" fmla="*/ 27 h 119"/>
                <a:gd name="T12" fmla="*/ 36 w 127"/>
                <a:gd name="T13" fmla="*/ 45 h 119"/>
                <a:gd name="T14" fmla="*/ 43 w 127"/>
                <a:gd name="T15" fmla="*/ 43 h 119"/>
                <a:gd name="T16" fmla="*/ 90 w 127"/>
                <a:gd name="T17" fmla="*/ 62 h 119"/>
                <a:gd name="T18" fmla="*/ 98 w 127"/>
                <a:gd name="T19" fmla="*/ 90 h 119"/>
                <a:gd name="T20" fmla="*/ 113 w 127"/>
                <a:gd name="T21" fmla="*/ 119 h 119"/>
                <a:gd name="T22" fmla="*/ 127 w 127"/>
                <a:gd name="T23" fmla="*/ 118 h 119"/>
                <a:gd name="T24" fmla="*/ 107 w 127"/>
                <a:gd name="T2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9">
                  <a:moveTo>
                    <a:pt x="107" y="58"/>
                  </a:moveTo>
                  <a:cubicBezTo>
                    <a:pt x="105" y="54"/>
                    <a:pt x="102" y="49"/>
                    <a:pt x="98" y="46"/>
                  </a:cubicBezTo>
                  <a:cubicBezTo>
                    <a:pt x="44" y="15"/>
                    <a:pt x="44" y="15"/>
                    <a:pt x="44" y="15"/>
                  </a:cubicBezTo>
                  <a:cubicBezTo>
                    <a:pt x="21" y="21"/>
                    <a:pt x="21" y="21"/>
                    <a:pt x="21" y="21"/>
                  </a:cubicBezTo>
                  <a:cubicBezTo>
                    <a:pt x="4" y="0"/>
                    <a:pt x="4" y="0"/>
                    <a:pt x="4" y="0"/>
                  </a:cubicBezTo>
                  <a:cubicBezTo>
                    <a:pt x="0" y="6"/>
                    <a:pt x="1" y="25"/>
                    <a:pt x="1" y="27"/>
                  </a:cubicBezTo>
                  <a:cubicBezTo>
                    <a:pt x="1" y="27"/>
                    <a:pt x="35" y="54"/>
                    <a:pt x="36" y="45"/>
                  </a:cubicBezTo>
                  <a:cubicBezTo>
                    <a:pt x="37" y="42"/>
                    <a:pt x="41" y="42"/>
                    <a:pt x="43" y="43"/>
                  </a:cubicBezTo>
                  <a:cubicBezTo>
                    <a:pt x="90" y="62"/>
                    <a:pt x="90" y="62"/>
                    <a:pt x="90" y="62"/>
                  </a:cubicBezTo>
                  <a:cubicBezTo>
                    <a:pt x="90" y="62"/>
                    <a:pt x="92" y="80"/>
                    <a:pt x="98" y="90"/>
                  </a:cubicBezTo>
                  <a:cubicBezTo>
                    <a:pt x="107" y="107"/>
                    <a:pt x="113" y="119"/>
                    <a:pt x="113" y="119"/>
                  </a:cubicBezTo>
                  <a:cubicBezTo>
                    <a:pt x="127" y="118"/>
                    <a:pt x="127" y="118"/>
                    <a:pt x="127" y="118"/>
                  </a:cubicBezTo>
                  <a:lnTo>
                    <a:pt x="107" y="58"/>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任意多边形 30"/>
            <p:cNvSpPr/>
            <p:nvPr/>
          </p:nvSpPr>
          <p:spPr bwMode="auto">
            <a:xfrm>
              <a:off x="5851526" y="3856038"/>
              <a:ext cx="193675" cy="73025"/>
            </a:xfrm>
            <a:custGeom>
              <a:avLst/>
              <a:gdLst>
                <a:gd name="T0" fmla="*/ 0 w 32"/>
                <a:gd name="T1" fmla="*/ 3 h 12"/>
                <a:gd name="T2" fmla="*/ 1 w 32"/>
                <a:gd name="T3" fmla="*/ 12 h 12"/>
                <a:gd name="T4" fmla="*/ 31 w 32"/>
                <a:gd name="T5" fmla="*/ 7 h 12"/>
                <a:gd name="T6" fmla="*/ 21 w 32"/>
                <a:gd name="T7" fmla="*/ 0 h 12"/>
                <a:gd name="T8" fmla="*/ 0 w 32"/>
                <a:gd name="T9" fmla="*/ 3 h 12"/>
              </a:gdLst>
              <a:ahLst/>
              <a:cxnLst>
                <a:cxn ang="0">
                  <a:pos x="T0" y="T1"/>
                </a:cxn>
                <a:cxn ang="0">
                  <a:pos x="T2" y="T3"/>
                </a:cxn>
                <a:cxn ang="0">
                  <a:pos x="T4" y="T5"/>
                </a:cxn>
                <a:cxn ang="0">
                  <a:pos x="T6" y="T7"/>
                </a:cxn>
                <a:cxn ang="0">
                  <a:pos x="T8" y="T9"/>
                </a:cxn>
              </a:cxnLst>
              <a:rect l="0" t="0" r="r" b="b"/>
              <a:pathLst>
                <a:path w="32" h="12">
                  <a:moveTo>
                    <a:pt x="0" y="3"/>
                  </a:moveTo>
                  <a:cubicBezTo>
                    <a:pt x="1" y="12"/>
                    <a:pt x="1" y="12"/>
                    <a:pt x="1" y="12"/>
                  </a:cubicBezTo>
                  <a:cubicBezTo>
                    <a:pt x="31" y="7"/>
                    <a:pt x="31" y="7"/>
                    <a:pt x="31" y="7"/>
                  </a:cubicBezTo>
                  <a:cubicBezTo>
                    <a:pt x="31" y="7"/>
                    <a:pt x="32" y="0"/>
                    <a:pt x="21" y="0"/>
                  </a:cubicBezTo>
                  <a:cubicBezTo>
                    <a:pt x="11" y="0"/>
                    <a:pt x="0" y="3"/>
                    <a:pt x="0" y="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任意多边形 31"/>
            <p:cNvSpPr/>
            <p:nvPr/>
          </p:nvSpPr>
          <p:spPr bwMode="auto">
            <a:xfrm>
              <a:off x="4518026" y="2638426"/>
              <a:ext cx="98425" cy="96838"/>
            </a:xfrm>
            <a:custGeom>
              <a:avLst/>
              <a:gdLst>
                <a:gd name="T0" fmla="*/ 16 w 16"/>
                <a:gd name="T1" fmla="*/ 10 h 16"/>
                <a:gd name="T2" fmla="*/ 7 w 16"/>
                <a:gd name="T3" fmla="*/ 2 h 16"/>
                <a:gd name="T4" fmla="*/ 5 w 16"/>
                <a:gd name="T5" fmla="*/ 16 h 16"/>
                <a:gd name="T6" fmla="*/ 16 w 16"/>
                <a:gd name="T7" fmla="*/ 10 h 16"/>
              </a:gdLst>
              <a:ahLst/>
              <a:cxnLst>
                <a:cxn ang="0">
                  <a:pos x="T0" y="T1"/>
                </a:cxn>
                <a:cxn ang="0">
                  <a:pos x="T2" y="T3"/>
                </a:cxn>
                <a:cxn ang="0">
                  <a:pos x="T4" y="T5"/>
                </a:cxn>
                <a:cxn ang="0">
                  <a:pos x="T6" y="T7"/>
                </a:cxn>
              </a:cxnLst>
              <a:rect l="0" t="0" r="r" b="b"/>
              <a:pathLst>
                <a:path w="16" h="16">
                  <a:moveTo>
                    <a:pt x="16" y="10"/>
                  </a:moveTo>
                  <a:cubicBezTo>
                    <a:pt x="16" y="10"/>
                    <a:pt x="14" y="0"/>
                    <a:pt x="7" y="2"/>
                  </a:cubicBezTo>
                  <a:cubicBezTo>
                    <a:pt x="0" y="4"/>
                    <a:pt x="5" y="16"/>
                    <a:pt x="5" y="16"/>
                  </a:cubicBezTo>
                  <a:lnTo>
                    <a:pt x="16"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任意多边形 32"/>
            <p:cNvSpPr/>
            <p:nvPr/>
          </p:nvSpPr>
          <p:spPr bwMode="auto">
            <a:xfrm>
              <a:off x="5595938" y="3946526"/>
              <a:ext cx="200025" cy="73025"/>
            </a:xfrm>
            <a:custGeom>
              <a:avLst/>
              <a:gdLst>
                <a:gd name="T0" fmla="*/ 0 w 33"/>
                <a:gd name="T1" fmla="*/ 2 h 12"/>
                <a:gd name="T2" fmla="*/ 2 w 33"/>
                <a:gd name="T3" fmla="*/ 12 h 12"/>
                <a:gd name="T4" fmla="*/ 32 w 33"/>
                <a:gd name="T5" fmla="*/ 7 h 12"/>
                <a:gd name="T6" fmla="*/ 22 w 33"/>
                <a:gd name="T7" fmla="*/ 0 h 12"/>
                <a:gd name="T8" fmla="*/ 0 w 33"/>
                <a:gd name="T9" fmla="*/ 2 h 12"/>
              </a:gdLst>
              <a:ahLst/>
              <a:cxnLst>
                <a:cxn ang="0">
                  <a:pos x="T0" y="T1"/>
                </a:cxn>
                <a:cxn ang="0">
                  <a:pos x="T2" y="T3"/>
                </a:cxn>
                <a:cxn ang="0">
                  <a:pos x="T4" y="T5"/>
                </a:cxn>
                <a:cxn ang="0">
                  <a:pos x="T6" y="T7"/>
                </a:cxn>
                <a:cxn ang="0">
                  <a:pos x="T8" y="T9"/>
                </a:cxn>
              </a:cxnLst>
              <a:rect l="0" t="0" r="r" b="b"/>
              <a:pathLst>
                <a:path w="33" h="12">
                  <a:moveTo>
                    <a:pt x="0" y="2"/>
                  </a:moveTo>
                  <a:cubicBezTo>
                    <a:pt x="2" y="12"/>
                    <a:pt x="2" y="12"/>
                    <a:pt x="2" y="12"/>
                  </a:cubicBezTo>
                  <a:cubicBezTo>
                    <a:pt x="32" y="7"/>
                    <a:pt x="32" y="7"/>
                    <a:pt x="32" y="7"/>
                  </a:cubicBezTo>
                  <a:cubicBezTo>
                    <a:pt x="32" y="7"/>
                    <a:pt x="33" y="0"/>
                    <a:pt x="22" y="0"/>
                  </a:cubicBezTo>
                  <a:cubicBezTo>
                    <a:pt x="12" y="0"/>
                    <a:pt x="0" y="2"/>
                    <a:pt x="0" y="2"/>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 name="任意多边形 33"/>
            <p:cNvSpPr/>
            <p:nvPr/>
          </p:nvSpPr>
          <p:spPr bwMode="auto">
            <a:xfrm>
              <a:off x="4549776" y="2698751"/>
              <a:ext cx="617538" cy="479425"/>
            </a:xfrm>
            <a:custGeom>
              <a:avLst/>
              <a:gdLst>
                <a:gd name="T0" fmla="*/ 86 w 102"/>
                <a:gd name="T1" fmla="*/ 79 h 79"/>
                <a:gd name="T2" fmla="*/ 81 w 102"/>
                <a:gd name="T3" fmla="*/ 48 h 79"/>
                <a:gd name="T4" fmla="*/ 40 w 102"/>
                <a:gd name="T5" fmla="*/ 35 h 79"/>
                <a:gd name="T6" fmla="*/ 12 w 102"/>
                <a:gd name="T7" fmla="*/ 0 h 79"/>
                <a:gd name="T8" fmla="*/ 0 w 102"/>
                <a:gd name="T9" fmla="*/ 6 h 79"/>
                <a:gd name="T10" fmla="*/ 23 w 102"/>
                <a:gd name="T11" fmla="*/ 45 h 79"/>
                <a:gd name="T12" fmla="*/ 28 w 102"/>
                <a:gd name="T13" fmla="*/ 50 h 79"/>
                <a:gd name="T14" fmla="*/ 60 w 102"/>
                <a:gd name="T15" fmla="*/ 66 h 79"/>
                <a:gd name="T16" fmla="*/ 86 w 102"/>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79">
                  <a:moveTo>
                    <a:pt x="86" y="79"/>
                  </a:moveTo>
                  <a:cubicBezTo>
                    <a:pt x="91" y="64"/>
                    <a:pt x="102" y="57"/>
                    <a:pt x="81" y="48"/>
                  </a:cubicBezTo>
                  <a:cubicBezTo>
                    <a:pt x="64" y="40"/>
                    <a:pt x="43" y="38"/>
                    <a:pt x="40" y="35"/>
                  </a:cubicBezTo>
                  <a:cubicBezTo>
                    <a:pt x="36" y="32"/>
                    <a:pt x="12" y="0"/>
                    <a:pt x="12" y="0"/>
                  </a:cubicBezTo>
                  <a:cubicBezTo>
                    <a:pt x="0" y="6"/>
                    <a:pt x="0" y="6"/>
                    <a:pt x="0" y="6"/>
                  </a:cubicBezTo>
                  <a:cubicBezTo>
                    <a:pt x="23" y="45"/>
                    <a:pt x="23" y="45"/>
                    <a:pt x="23" y="45"/>
                  </a:cubicBezTo>
                  <a:cubicBezTo>
                    <a:pt x="25" y="48"/>
                    <a:pt x="26" y="49"/>
                    <a:pt x="28" y="50"/>
                  </a:cubicBezTo>
                  <a:cubicBezTo>
                    <a:pt x="60" y="66"/>
                    <a:pt x="60" y="66"/>
                    <a:pt x="60" y="66"/>
                  </a:cubicBezTo>
                  <a:lnTo>
                    <a:pt x="86" y="79"/>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4" name="任意多边形 34"/>
            <p:cNvSpPr/>
            <p:nvPr/>
          </p:nvSpPr>
          <p:spPr bwMode="auto">
            <a:xfrm>
              <a:off x="4530726" y="2668588"/>
              <a:ext cx="120650" cy="96838"/>
            </a:xfrm>
            <a:custGeom>
              <a:avLst/>
              <a:gdLst>
                <a:gd name="T0" fmla="*/ 0 w 76"/>
                <a:gd name="T1" fmla="*/ 34 h 61"/>
                <a:gd name="T2" fmla="*/ 65 w 76"/>
                <a:gd name="T3" fmla="*/ 0 h 61"/>
                <a:gd name="T4" fmla="*/ 76 w 76"/>
                <a:gd name="T5" fmla="*/ 27 h 61"/>
                <a:gd name="T6" fmla="*/ 12 w 76"/>
                <a:gd name="T7" fmla="*/ 61 h 61"/>
                <a:gd name="T8" fmla="*/ 0 w 76"/>
                <a:gd name="T9" fmla="*/ 34 h 61"/>
              </a:gdLst>
              <a:ahLst/>
              <a:cxnLst>
                <a:cxn ang="0">
                  <a:pos x="T0" y="T1"/>
                </a:cxn>
                <a:cxn ang="0">
                  <a:pos x="T2" y="T3"/>
                </a:cxn>
                <a:cxn ang="0">
                  <a:pos x="T4" y="T5"/>
                </a:cxn>
                <a:cxn ang="0">
                  <a:pos x="T6" y="T7"/>
                </a:cxn>
                <a:cxn ang="0">
                  <a:pos x="T8" y="T9"/>
                </a:cxn>
              </a:cxnLst>
              <a:rect l="0" t="0" r="r" b="b"/>
              <a:pathLst>
                <a:path w="76" h="61">
                  <a:moveTo>
                    <a:pt x="0" y="34"/>
                  </a:moveTo>
                  <a:lnTo>
                    <a:pt x="65" y="0"/>
                  </a:lnTo>
                  <a:lnTo>
                    <a:pt x="76" y="27"/>
                  </a:lnTo>
                  <a:lnTo>
                    <a:pt x="12" y="61"/>
                  </a:lnTo>
                  <a:lnTo>
                    <a:pt x="0" y="34"/>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5" name="任意多边形 35"/>
            <p:cNvSpPr/>
            <p:nvPr/>
          </p:nvSpPr>
          <p:spPr bwMode="auto">
            <a:xfrm>
              <a:off x="5172076" y="2286001"/>
              <a:ext cx="109538" cy="96838"/>
            </a:xfrm>
            <a:custGeom>
              <a:avLst/>
              <a:gdLst>
                <a:gd name="T0" fmla="*/ 7 w 18"/>
                <a:gd name="T1" fmla="*/ 16 h 16"/>
                <a:gd name="T2" fmla="*/ 6 w 18"/>
                <a:gd name="T3" fmla="*/ 4 h 16"/>
                <a:gd name="T4" fmla="*/ 18 w 18"/>
                <a:gd name="T5" fmla="*/ 11 h 16"/>
                <a:gd name="T6" fmla="*/ 7 w 18"/>
                <a:gd name="T7" fmla="*/ 16 h 16"/>
              </a:gdLst>
              <a:ahLst/>
              <a:cxnLst>
                <a:cxn ang="0">
                  <a:pos x="T0" y="T1"/>
                </a:cxn>
                <a:cxn ang="0">
                  <a:pos x="T2" y="T3"/>
                </a:cxn>
                <a:cxn ang="0">
                  <a:pos x="T4" y="T5"/>
                </a:cxn>
                <a:cxn ang="0">
                  <a:pos x="T6" y="T7"/>
                </a:cxn>
              </a:cxnLst>
              <a:rect l="0" t="0" r="r" b="b"/>
              <a:pathLst>
                <a:path w="18" h="16">
                  <a:moveTo>
                    <a:pt x="7" y="16"/>
                  </a:moveTo>
                  <a:cubicBezTo>
                    <a:pt x="7" y="16"/>
                    <a:pt x="0" y="9"/>
                    <a:pt x="6" y="4"/>
                  </a:cubicBezTo>
                  <a:cubicBezTo>
                    <a:pt x="12" y="0"/>
                    <a:pt x="18" y="11"/>
                    <a:pt x="18" y="11"/>
                  </a:cubicBezTo>
                  <a:lnTo>
                    <a:pt x="7" y="16"/>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6" name="任意多边形 36"/>
            <p:cNvSpPr/>
            <p:nvPr/>
          </p:nvSpPr>
          <p:spPr bwMode="auto">
            <a:xfrm>
              <a:off x="5184776" y="2352676"/>
              <a:ext cx="217488" cy="685800"/>
            </a:xfrm>
            <a:custGeom>
              <a:avLst/>
              <a:gdLst>
                <a:gd name="T0" fmla="*/ 27 w 36"/>
                <a:gd name="T1" fmla="*/ 112 h 113"/>
                <a:gd name="T2" fmla="*/ 4 w 36"/>
                <a:gd name="T3" fmla="*/ 91 h 113"/>
                <a:gd name="T4" fmla="*/ 17 w 36"/>
                <a:gd name="T5" fmla="*/ 49 h 113"/>
                <a:gd name="T6" fmla="*/ 4 w 36"/>
                <a:gd name="T7" fmla="*/ 6 h 113"/>
                <a:gd name="T8" fmla="*/ 16 w 36"/>
                <a:gd name="T9" fmla="*/ 0 h 113"/>
                <a:gd name="T10" fmla="*/ 35 w 36"/>
                <a:gd name="T11" fmla="*/ 41 h 113"/>
                <a:gd name="T12" fmla="*/ 36 w 36"/>
                <a:gd name="T13" fmla="*/ 48 h 113"/>
                <a:gd name="T14" fmla="*/ 31 w 36"/>
                <a:gd name="T15" fmla="*/ 84 h 113"/>
                <a:gd name="T16" fmla="*/ 27 w 36"/>
                <a:gd name="T17"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3">
                  <a:moveTo>
                    <a:pt x="27" y="112"/>
                  </a:moveTo>
                  <a:cubicBezTo>
                    <a:pt x="12" y="108"/>
                    <a:pt x="0" y="113"/>
                    <a:pt x="4" y="91"/>
                  </a:cubicBezTo>
                  <a:cubicBezTo>
                    <a:pt x="7" y="72"/>
                    <a:pt x="18" y="54"/>
                    <a:pt x="17" y="49"/>
                  </a:cubicBezTo>
                  <a:cubicBezTo>
                    <a:pt x="17" y="44"/>
                    <a:pt x="4" y="6"/>
                    <a:pt x="4" y="6"/>
                  </a:cubicBezTo>
                  <a:cubicBezTo>
                    <a:pt x="16" y="0"/>
                    <a:pt x="16" y="0"/>
                    <a:pt x="16" y="0"/>
                  </a:cubicBezTo>
                  <a:cubicBezTo>
                    <a:pt x="35" y="41"/>
                    <a:pt x="35" y="41"/>
                    <a:pt x="35" y="41"/>
                  </a:cubicBezTo>
                  <a:cubicBezTo>
                    <a:pt x="36" y="44"/>
                    <a:pt x="36" y="46"/>
                    <a:pt x="36" y="48"/>
                  </a:cubicBezTo>
                  <a:cubicBezTo>
                    <a:pt x="31" y="84"/>
                    <a:pt x="31" y="84"/>
                    <a:pt x="31" y="84"/>
                  </a:cubicBezTo>
                  <a:lnTo>
                    <a:pt x="27" y="112"/>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7" name="任意多边形 37"/>
            <p:cNvSpPr/>
            <p:nvPr/>
          </p:nvSpPr>
          <p:spPr bwMode="auto">
            <a:xfrm>
              <a:off x="5184776" y="2328863"/>
              <a:ext cx="120650" cy="96838"/>
            </a:xfrm>
            <a:custGeom>
              <a:avLst/>
              <a:gdLst>
                <a:gd name="T0" fmla="*/ 65 w 76"/>
                <a:gd name="T1" fmla="*/ 0 h 61"/>
                <a:gd name="T2" fmla="*/ 0 w 76"/>
                <a:gd name="T3" fmla="*/ 34 h 61"/>
                <a:gd name="T4" fmla="*/ 15 w 76"/>
                <a:gd name="T5" fmla="*/ 61 h 61"/>
                <a:gd name="T6" fmla="*/ 76 w 76"/>
                <a:gd name="T7" fmla="*/ 27 h 61"/>
                <a:gd name="T8" fmla="*/ 65 w 76"/>
                <a:gd name="T9" fmla="*/ 0 h 61"/>
              </a:gdLst>
              <a:ahLst/>
              <a:cxnLst>
                <a:cxn ang="0">
                  <a:pos x="T0" y="T1"/>
                </a:cxn>
                <a:cxn ang="0">
                  <a:pos x="T2" y="T3"/>
                </a:cxn>
                <a:cxn ang="0">
                  <a:pos x="T4" y="T5"/>
                </a:cxn>
                <a:cxn ang="0">
                  <a:pos x="T6" y="T7"/>
                </a:cxn>
                <a:cxn ang="0">
                  <a:pos x="T8" y="T9"/>
                </a:cxn>
              </a:cxnLst>
              <a:rect l="0" t="0" r="r" b="b"/>
              <a:pathLst>
                <a:path w="76" h="61">
                  <a:moveTo>
                    <a:pt x="65" y="0"/>
                  </a:moveTo>
                  <a:lnTo>
                    <a:pt x="0" y="34"/>
                  </a:lnTo>
                  <a:lnTo>
                    <a:pt x="15" y="61"/>
                  </a:lnTo>
                  <a:lnTo>
                    <a:pt x="76" y="27"/>
                  </a:lnTo>
                  <a:lnTo>
                    <a:pt x="65" y="0"/>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8" name="任意多边形 38"/>
            <p:cNvSpPr/>
            <p:nvPr/>
          </p:nvSpPr>
          <p:spPr bwMode="auto">
            <a:xfrm>
              <a:off x="5172076" y="3244851"/>
              <a:ext cx="673100" cy="484188"/>
            </a:xfrm>
            <a:custGeom>
              <a:avLst/>
              <a:gdLst>
                <a:gd name="T0" fmla="*/ 49 w 111"/>
                <a:gd name="T1" fmla="*/ 0 h 80"/>
                <a:gd name="T2" fmla="*/ 0 w 111"/>
                <a:gd name="T3" fmla="*/ 13 h 80"/>
                <a:gd name="T4" fmla="*/ 6 w 111"/>
                <a:gd name="T5" fmla="*/ 39 h 80"/>
                <a:gd name="T6" fmla="*/ 35 w 111"/>
                <a:gd name="T7" fmla="*/ 55 h 80"/>
                <a:gd name="T8" fmla="*/ 43 w 111"/>
                <a:gd name="T9" fmla="*/ 78 h 80"/>
                <a:gd name="T10" fmla="*/ 107 w 111"/>
                <a:gd name="T11" fmla="*/ 40 h 80"/>
                <a:gd name="T12" fmla="*/ 95 w 111"/>
                <a:gd name="T13" fmla="*/ 17 h 80"/>
                <a:gd name="T14" fmla="*/ 60 w 111"/>
                <a:gd name="T15" fmla="*/ 8 h 80"/>
                <a:gd name="T16" fmla="*/ 4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0">
                  <a:moveTo>
                    <a:pt x="49" y="0"/>
                  </a:moveTo>
                  <a:cubicBezTo>
                    <a:pt x="0" y="13"/>
                    <a:pt x="0" y="13"/>
                    <a:pt x="0" y="13"/>
                  </a:cubicBezTo>
                  <a:cubicBezTo>
                    <a:pt x="0" y="13"/>
                    <a:pt x="2" y="29"/>
                    <a:pt x="6" y="39"/>
                  </a:cubicBezTo>
                  <a:cubicBezTo>
                    <a:pt x="14" y="56"/>
                    <a:pt x="29" y="49"/>
                    <a:pt x="35" y="55"/>
                  </a:cubicBezTo>
                  <a:cubicBezTo>
                    <a:pt x="44" y="62"/>
                    <a:pt x="37" y="80"/>
                    <a:pt x="43" y="78"/>
                  </a:cubicBezTo>
                  <a:cubicBezTo>
                    <a:pt x="53" y="75"/>
                    <a:pt x="92" y="49"/>
                    <a:pt x="107" y="40"/>
                  </a:cubicBezTo>
                  <a:cubicBezTo>
                    <a:pt x="111" y="38"/>
                    <a:pt x="103" y="19"/>
                    <a:pt x="95" y="17"/>
                  </a:cubicBezTo>
                  <a:cubicBezTo>
                    <a:pt x="79" y="14"/>
                    <a:pt x="74" y="16"/>
                    <a:pt x="60" y="8"/>
                  </a:cubicBezTo>
                  <a:cubicBezTo>
                    <a:pt x="53" y="3"/>
                    <a:pt x="49" y="0"/>
                    <a:pt x="49" y="0"/>
                  </a:cubicBezTo>
                  <a:close/>
                </a:path>
              </a:pathLst>
            </a:custGeom>
            <a:solidFill>
              <a:srgbClr val="34B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9" name="任意多边形 39"/>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0" name="任意多边形 40"/>
            <p:cNvSpPr/>
            <p:nvPr/>
          </p:nvSpPr>
          <p:spPr bwMode="auto">
            <a:xfrm>
              <a:off x="5141913" y="2952751"/>
              <a:ext cx="242888" cy="455613"/>
            </a:xfrm>
            <a:custGeom>
              <a:avLst/>
              <a:gdLst>
                <a:gd name="T0" fmla="*/ 145 w 153"/>
                <a:gd name="T1" fmla="*/ 287 h 287"/>
                <a:gd name="T2" fmla="*/ 0 w 153"/>
                <a:gd name="T3" fmla="*/ 4 h 287"/>
                <a:gd name="T4" fmla="*/ 8 w 153"/>
                <a:gd name="T5" fmla="*/ 0 h 287"/>
                <a:gd name="T6" fmla="*/ 153 w 153"/>
                <a:gd name="T7" fmla="*/ 283 h 287"/>
                <a:gd name="T8" fmla="*/ 145 w 153"/>
                <a:gd name="T9" fmla="*/ 287 h 287"/>
              </a:gdLst>
              <a:ahLst/>
              <a:cxnLst>
                <a:cxn ang="0">
                  <a:pos x="T0" y="T1"/>
                </a:cxn>
                <a:cxn ang="0">
                  <a:pos x="T2" y="T3"/>
                </a:cxn>
                <a:cxn ang="0">
                  <a:pos x="T4" y="T5"/>
                </a:cxn>
                <a:cxn ang="0">
                  <a:pos x="T6" y="T7"/>
                </a:cxn>
                <a:cxn ang="0">
                  <a:pos x="T8" y="T9"/>
                </a:cxn>
              </a:cxnLst>
              <a:rect l="0" t="0" r="r" b="b"/>
              <a:pathLst>
                <a:path w="153" h="287">
                  <a:moveTo>
                    <a:pt x="145" y="287"/>
                  </a:moveTo>
                  <a:lnTo>
                    <a:pt x="0" y="4"/>
                  </a:lnTo>
                  <a:lnTo>
                    <a:pt x="8" y="0"/>
                  </a:lnTo>
                  <a:lnTo>
                    <a:pt x="153" y="283"/>
                  </a:lnTo>
                  <a:lnTo>
                    <a:pt x="145" y="287"/>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1" name="任意多边形 41"/>
            <p:cNvSpPr/>
            <p:nvPr/>
          </p:nvSpPr>
          <p:spPr bwMode="auto">
            <a:xfrm>
              <a:off x="5021263" y="2819401"/>
              <a:ext cx="217488" cy="219075"/>
            </a:xfrm>
            <a:custGeom>
              <a:avLst/>
              <a:gdLst>
                <a:gd name="T0" fmla="*/ 3 w 36"/>
                <a:gd name="T1" fmla="*/ 24 h 36"/>
                <a:gd name="T2" fmla="*/ 24 w 36"/>
                <a:gd name="T3" fmla="*/ 33 h 36"/>
                <a:gd name="T4" fmla="*/ 33 w 36"/>
                <a:gd name="T5" fmla="*/ 12 h 36"/>
                <a:gd name="T6" fmla="*/ 12 w 36"/>
                <a:gd name="T7" fmla="*/ 3 h 36"/>
                <a:gd name="T8" fmla="*/ 3 w 36"/>
                <a:gd name="T9" fmla="*/ 24 h 36"/>
              </a:gdLst>
              <a:ahLst/>
              <a:cxnLst>
                <a:cxn ang="0">
                  <a:pos x="T0" y="T1"/>
                </a:cxn>
                <a:cxn ang="0">
                  <a:pos x="T2" y="T3"/>
                </a:cxn>
                <a:cxn ang="0">
                  <a:pos x="T4" y="T5"/>
                </a:cxn>
                <a:cxn ang="0">
                  <a:pos x="T6" y="T7"/>
                </a:cxn>
                <a:cxn ang="0">
                  <a:pos x="T8" y="T9"/>
                </a:cxn>
              </a:cxnLst>
              <a:rect l="0" t="0" r="r" b="b"/>
              <a:pathLst>
                <a:path w="36" h="36">
                  <a:moveTo>
                    <a:pt x="3" y="24"/>
                  </a:moveTo>
                  <a:cubicBezTo>
                    <a:pt x="6" y="32"/>
                    <a:pt x="16" y="36"/>
                    <a:pt x="24" y="33"/>
                  </a:cubicBezTo>
                  <a:cubicBezTo>
                    <a:pt x="32" y="30"/>
                    <a:pt x="36" y="20"/>
                    <a:pt x="33" y="12"/>
                  </a:cubicBezTo>
                  <a:cubicBezTo>
                    <a:pt x="29" y="4"/>
                    <a:pt x="20" y="0"/>
                    <a:pt x="12" y="3"/>
                  </a:cubicBezTo>
                  <a:cubicBezTo>
                    <a:pt x="4" y="7"/>
                    <a:pt x="0" y="16"/>
                    <a:pt x="3" y="24"/>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2" name="任意多边形 42"/>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任意多边形 43"/>
            <p:cNvSpPr/>
            <p:nvPr/>
          </p:nvSpPr>
          <p:spPr bwMode="auto">
            <a:xfrm>
              <a:off x="5027613" y="2832101"/>
              <a:ext cx="157163" cy="146050"/>
            </a:xfrm>
            <a:custGeom>
              <a:avLst/>
              <a:gdLst>
                <a:gd name="T0" fmla="*/ 0 w 99"/>
                <a:gd name="T1" fmla="*/ 0 h 92"/>
                <a:gd name="T2" fmla="*/ 68 w 99"/>
                <a:gd name="T3" fmla="*/ 0 h 92"/>
                <a:gd name="T4" fmla="*/ 99 w 99"/>
                <a:gd name="T5" fmla="*/ 61 h 92"/>
                <a:gd name="T6" fmla="*/ 42 w 99"/>
                <a:gd name="T7" fmla="*/ 92 h 92"/>
                <a:gd name="T8" fmla="*/ 0 w 99"/>
                <a:gd name="T9" fmla="*/ 0 h 92"/>
              </a:gdLst>
              <a:ahLst/>
              <a:cxnLst>
                <a:cxn ang="0">
                  <a:pos x="T0" y="T1"/>
                </a:cxn>
                <a:cxn ang="0">
                  <a:pos x="T2" y="T3"/>
                </a:cxn>
                <a:cxn ang="0">
                  <a:pos x="T4" y="T5"/>
                </a:cxn>
                <a:cxn ang="0">
                  <a:pos x="T6" y="T7"/>
                </a:cxn>
                <a:cxn ang="0">
                  <a:pos x="T8" y="T9"/>
                </a:cxn>
              </a:cxnLst>
              <a:rect l="0" t="0" r="r" b="b"/>
              <a:pathLst>
                <a:path w="99" h="92">
                  <a:moveTo>
                    <a:pt x="0" y="0"/>
                  </a:moveTo>
                  <a:lnTo>
                    <a:pt x="68" y="0"/>
                  </a:lnTo>
                  <a:lnTo>
                    <a:pt x="99" y="61"/>
                  </a:lnTo>
                  <a:lnTo>
                    <a:pt x="42" y="92"/>
                  </a:lnTo>
                  <a:lnTo>
                    <a:pt x="0" y="0"/>
                  </a:ln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任意多边形 44"/>
            <p:cNvSpPr/>
            <p:nvPr/>
          </p:nvSpPr>
          <p:spPr bwMode="auto">
            <a:xfrm>
              <a:off x="4937126" y="2662238"/>
              <a:ext cx="230188" cy="236538"/>
            </a:xfrm>
            <a:custGeom>
              <a:avLst/>
              <a:gdLst>
                <a:gd name="T0" fmla="*/ 31 w 38"/>
                <a:gd name="T1" fmla="*/ 10 h 39"/>
                <a:gd name="T2" fmla="*/ 31 w 38"/>
                <a:gd name="T3" fmla="*/ 35 h 39"/>
                <a:gd name="T4" fmla="*/ 4 w 38"/>
                <a:gd name="T5" fmla="*/ 25 h 39"/>
                <a:gd name="T6" fmla="*/ 10 w 38"/>
                <a:gd name="T7" fmla="*/ 4 h 39"/>
                <a:gd name="T8" fmla="*/ 31 w 38"/>
                <a:gd name="T9" fmla="*/ 10 h 39"/>
              </a:gdLst>
              <a:ahLst/>
              <a:cxnLst>
                <a:cxn ang="0">
                  <a:pos x="T0" y="T1"/>
                </a:cxn>
                <a:cxn ang="0">
                  <a:pos x="T2" y="T3"/>
                </a:cxn>
                <a:cxn ang="0">
                  <a:pos x="T4" y="T5"/>
                </a:cxn>
                <a:cxn ang="0">
                  <a:pos x="T6" y="T7"/>
                </a:cxn>
                <a:cxn ang="0">
                  <a:pos x="T8" y="T9"/>
                </a:cxn>
              </a:cxnLst>
              <a:rect l="0" t="0" r="r" b="b"/>
              <a:pathLst>
                <a:path w="38" h="39">
                  <a:moveTo>
                    <a:pt x="31" y="10"/>
                  </a:moveTo>
                  <a:cubicBezTo>
                    <a:pt x="35" y="18"/>
                    <a:pt x="38" y="31"/>
                    <a:pt x="31" y="35"/>
                  </a:cubicBezTo>
                  <a:cubicBezTo>
                    <a:pt x="23" y="39"/>
                    <a:pt x="8" y="33"/>
                    <a:pt x="4" y="25"/>
                  </a:cubicBezTo>
                  <a:cubicBezTo>
                    <a:pt x="0" y="17"/>
                    <a:pt x="3" y="8"/>
                    <a:pt x="10" y="4"/>
                  </a:cubicBezTo>
                  <a:cubicBezTo>
                    <a:pt x="18" y="0"/>
                    <a:pt x="27" y="3"/>
                    <a:pt x="31" y="10"/>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任意多边形 45"/>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任意多边形 47"/>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任意多边形 48"/>
            <p:cNvSpPr/>
            <p:nvPr/>
          </p:nvSpPr>
          <p:spPr bwMode="auto">
            <a:xfrm>
              <a:off x="4845051" y="3875088"/>
              <a:ext cx="339725" cy="357188"/>
            </a:xfrm>
            <a:custGeom>
              <a:avLst/>
              <a:gdLst>
                <a:gd name="T0" fmla="*/ 17 w 56"/>
                <a:gd name="T1" fmla="*/ 0 h 59"/>
                <a:gd name="T2" fmla="*/ 56 w 56"/>
                <a:gd name="T3" fmla="*/ 51 h 59"/>
                <a:gd name="T4" fmla="*/ 46 w 56"/>
                <a:gd name="T5" fmla="*/ 59 h 59"/>
                <a:gd name="T6" fmla="*/ 15 w 56"/>
                <a:gd name="T7" fmla="*/ 38 h 59"/>
                <a:gd name="T8" fmla="*/ 1 w 56"/>
                <a:gd name="T9" fmla="*/ 17 h 59"/>
                <a:gd name="T10" fmla="*/ 0 w 56"/>
                <a:gd name="T11" fmla="*/ 2 h 59"/>
                <a:gd name="T12" fmla="*/ 17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7" y="0"/>
                  </a:moveTo>
                  <a:cubicBezTo>
                    <a:pt x="56" y="51"/>
                    <a:pt x="56" y="51"/>
                    <a:pt x="56" y="51"/>
                  </a:cubicBezTo>
                  <a:cubicBezTo>
                    <a:pt x="46" y="59"/>
                    <a:pt x="46" y="59"/>
                    <a:pt x="46" y="59"/>
                  </a:cubicBezTo>
                  <a:cubicBezTo>
                    <a:pt x="46" y="59"/>
                    <a:pt x="28" y="49"/>
                    <a:pt x="15" y="38"/>
                  </a:cubicBezTo>
                  <a:cubicBezTo>
                    <a:pt x="3" y="27"/>
                    <a:pt x="1" y="17"/>
                    <a:pt x="1" y="17"/>
                  </a:cubicBezTo>
                  <a:cubicBezTo>
                    <a:pt x="0" y="2"/>
                    <a:pt x="0" y="2"/>
                    <a:pt x="0" y="2"/>
                  </a:cubicBezTo>
                  <a:lnTo>
                    <a:pt x="17" y="0"/>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任意多边形 49"/>
            <p:cNvSpPr/>
            <p:nvPr/>
          </p:nvSpPr>
          <p:spPr bwMode="auto">
            <a:xfrm>
              <a:off x="5681663" y="2425701"/>
              <a:ext cx="150813" cy="152400"/>
            </a:xfrm>
            <a:custGeom>
              <a:avLst/>
              <a:gdLst>
                <a:gd name="T0" fmla="*/ 0 w 95"/>
                <a:gd name="T1" fmla="*/ 31 h 96"/>
                <a:gd name="T2" fmla="*/ 61 w 95"/>
                <a:gd name="T3" fmla="*/ 0 h 96"/>
                <a:gd name="T4" fmla="*/ 95 w 95"/>
                <a:gd name="T5" fmla="*/ 61 h 96"/>
                <a:gd name="T6" fmla="*/ 34 w 95"/>
                <a:gd name="T7" fmla="*/ 96 h 96"/>
                <a:gd name="T8" fmla="*/ 0 w 95"/>
                <a:gd name="T9" fmla="*/ 31 h 96"/>
              </a:gdLst>
              <a:ahLst/>
              <a:cxnLst>
                <a:cxn ang="0">
                  <a:pos x="T0" y="T1"/>
                </a:cxn>
                <a:cxn ang="0">
                  <a:pos x="T2" y="T3"/>
                </a:cxn>
                <a:cxn ang="0">
                  <a:pos x="T4" y="T5"/>
                </a:cxn>
                <a:cxn ang="0">
                  <a:pos x="T6" y="T7"/>
                </a:cxn>
                <a:cxn ang="0">
                  <a:pos x="T8" y="T9"/>
                </a:cxn>
              </a:cxnLst>
              <a:rect l="0" t="0" r="r" b="b"/>
              <a:pathLst>
                <a:path w="95" h="96">
                  <a:moveTo>
                    <a:pt x="0" y="31"/>
                  </a:moveTo>
                  <a:lnTo>
                    <a:pt x="61" y="0"/>
                  </a:lnTo>
                  <a:lnTo>
                    <a:pt x="95" y="61"/>
                  </a:lnTo>
                  <a:lnTo>
                    <a:pt x="34" y="96"/>
                  </a:lnTo>
                  <a:lnTo>
                    <a:pt x="0" y="3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任意多边形 50"/>
            <p:cNvSpPr/>
            <p:nvPr/>
          </p:nvSpPr>
          <p:spPr bwMode="auto">
            <a:xfrm>
              <a:off x="6656388" y="3341688"/>
              <a:ext cx="200025" cy="114300"/>
            </a:xfrm>
            <a:custGeom>
              <a:avLst/>
              <a:gdLst>
                <a:gd name="T0" fmla="*/ 0 w 33"/>
                <a:gd name="T1" fmla="*/ 10 h 19"/>
                <a:gd name="T2" fmla="*/ 4 w 33"/>
                <a:gd name="T3" fmla="*/ 19 h 19"/>
                <a:gd name="T4" fmla="*/ 33 w 33"/>
                <a:gd name="T5" fmla="*/ 7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7"/>
                    <a:pt x="33" y="7"/>
                    <a:pt x="33" y="7"/>
                  </a:cubicBezTo>
                  <a:cubicBezTo>
                    <a:pt x="33" y="7"/>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0" name="任意多边形 51"/>
            <p:cNvSpPr/>
            <p:nvPr/>
          </p:nvSpPr>
          <p:spPr bwMode="auto">
            <a:xfrm>
              <a:off x="5692776" y="3152776"/>
              <a:ext cx="115888" cy="96838"/>
            </a:xfrm>
            <a:custGeom>
              <a:avLst/>
              <a:gdLst>
                <a:gd name="T0" fmla="*/ 10 w 19"/>
                <a:gd name="T1" fmla="*/ 0 h 16"/>
                <a:gd name="T2" fmla="*/ 14 w 19"/>
                <a:gd name="T3" fmla="*/ 11 h 16"/>
                <a:gd name="T4" fmla="*/ 0 w 19"/>
                <a:gd name="T5" fmla="*/ 6 h 16"/>
                <a:gd name="T6" fmla="*/ 10 w 19"/>
                <a:gd name="T7" fmla="*/ 0 h 16"/>
              </a:gdLst>
              <a:ahLst/>
              <a:cxnLst>
                <a:cxn ang="0">
                  <a:pos x="T0" y="T1"/>
                </a:cxn>
                <a:cxn ang="0">
                  <a:pos x="T2" y="T3"/>
                </a:cxn>
                <a:cxn ang="0">
                  <a:pos x="T4" y="T5"/>
                </a:cxn>
                <a:cxn ang="0">
                  <a:pos x="T6" y="T7"/>
                </a:cxn>
              </a:cxnLst>
              <a:rect l="0" t="0" r="r" b="b"/>
              <a:pathLst>
                <a:path w="19" h="16">
                  <a:moveTo>
                    <a:pt x="10" y="0"/>
                  </a:moveTo>
                  <a:cubicBezTo>
                    <a:pt x="10" y="0"/>
                    <a:pt x="19" y="6"/>
                    <a:pt x="14" y="11"/>
                  </a:cubicBezTo>
                  <a:cubicBezTo>
                    <a:pt x="8" y="16"/>
                    <a:pt x="0" y="6"/>
                    <a:pt x="0" y="6"/>
                  </a:cubicBezTo>
                  <a:lnTo>
                    <a:pt x="10"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1" name="任意多边形 52"/>
            <p:cNvSpPr/>
            <p:nvPr/>
          </p:nvSpPr>
          <p:spPr bwMode="auto">
            <a:xfrm>
              <a:off x="6534151" y="3479801"/>
              <a:ext cx="200025" cy="103188"/>
            </a:xfrm>
            <a:custGeom>
              <a:avLst/>
              <a:gdLst>
                <a:gd name="T0" fmla="*/ 0 w 33"/>
                <a:gd name="T1" fmla="*/ 8 h 17"/>
                <a:gd name="T2" fmla="*/ 3 w 33"/>
                <a:gd name="T3" fmla="*/ 17 h 17"/>
                <a:gd name="T4" fmla="*/ 33 w 33"/>
                <a:gd name="T5" fmla="*/ 7 h 17"/>
                <a:gd name="T6" fmla="*/ 22 w 33"/>
                <a:gd name="T7" fmla="*/ 2 h 17"/>
                <a:gd name="T8" fmla="*/ 6 w 33"/>
                <a:gd name="T9" fmla="*/ 4 h 17"/>
                <a:gd name="T10" fmla="*/ 0 w 33"/>
                <a:gd name="T11" fmla="*/ 8 h 17"/>
              </a:gdLst>
              <a:ahLst/>
              <a:cxnLst>
                <a:cxn ang="0">
                  <a:pos x="T0" y="T1"/>
                </a:cxn>
                <a:cxn ang="0">
                  <a:pos x="T2" y="T3"/>
                </a:cxn>
                <a:cxn ang="0">
                  <a:pos x="T4" y="T5"/>
                </a:cxn>
                <a:cxn ang="0">
                  <a:pos x="T6" y="T7"/>
                </a:cxn>
                <a:cxn ang="0">
                  <a:pos x="T8" y="T9"/>
                </a:cxn>
                <a:cxn ang="0">
                  <a:pos x="T10" y="T11"/>
                </a:cxn>
              </a:cxnLst>
              <a:rect l="0" t="0" r="r" b="b"/>
              <a:pathLst>
                <a:path w="33" h="17">
                  <a:moveTo>
                    <a:pt x="0" y="8"/>
                  </a:moveTo>
                  <a:cubicBezTo>
                    <a:pt x="3" y="17"/>
                    <a:pt x="3" y="17"/>
                    <a:pt x="3" y="17"/>
                  </a:cubicBezTo>
                  <a:cubicBezTo>
                    <a:pt x="33" y="7"/>
                    <a:pt x="33" y="7"/>
                    <a:pt x="33" y="7"/>
                  </a:cubicBezTo>
                  <a:cubicBezTo>
                    <a:pt x="33" y="7"/>
                    <a:pt x="33" y="0"/>
                    <a:pt x="22" y="2"/>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2" name="任意多边形 53"/>
            <p:cNvSpPr/>
            <p:nvPr/>
          </p:nvSpPr>
          <p:spPr bwMode="auto">
            <a:xfrm>
              <a:off x="5808663" y="2832101"/>
              <a:ext cx="938213"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7 w 155"/>
                <a:gd name="T11" fmla="*/ 57 h 95"/>
                <a:gd name="T12" fmla="*/ 76 w 155"/>
                <a:gd name="T13" fmla="*/ 77 h 95"/>
                <a:gd name="T14" fmla="*/ 93 w 155"/>
                <a:gd name="T15" fmla="*/ 59 h 95"/>
                <a:gd name="T16" fmla="*/ 46 w 155"/>
                <a:gd name="T17" fmla="*/ 38 h 95"/>
                <a:gd name="T18" fmla="*/ 52 w 155"/>
                <a:gd name="T19" fmla="*/ 34 h 95"/>
                <a:gd name="T20" fmla="*/ 102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8"/>
                    <a:pt x="6" y="27"/>
                    <a:pt x="6" y="28"/>
                  </a:cubicBezTo>
                  <a:cubicBezTo>
                    <a:pt x="6" y="28"/>
                    <a:pt x="6" y="44"/>
                    <a:pt x="17" y="57"/>
                  </a:cubicBezTo>
                  <a:cubicBezTo>
                    <a:pt x="24" y="65"/>
                    <a:pt x="76" y="77"/>
                    <a:pt x="76" y="77"/>
                  </a:cubicBezTo>
                  <a:cubicBezTo>
                    <a:pt x="73" y="77"/>
                    <a:pt x="93" y="59"/>
                    <a:pt x="93" y="59"/>
                  </a:cubicBezTo>
                  <a:cubicBezTo>
                    <a:pt x="93" y="59"/>
                    <a:pt x="45" y="44"/>
                    <a:pt x="46" y="38"/>
                  </a:cubicBezTo>
                  <a:cubicBezTo>
                    <a:pt x="46" y="35"/>
                    <a:pt x="50" y="34"/>
                    <a:pt x="52" y="34"/>
                  </a:cubicBezTo>
                  <a:cubicBezTo>
                    <a:pt x="102" y="45"/>
                    <a:pt x="102" y="45"/>
                    <a:pt x="102" y="45"/>
                  </a:cubicBezTo>
                  <a:cubicBezTo>
                    <a:pt x="102" y="45"/>
                    <a:pt x="106" y="60"/>
                    <a:pt x="114" y="69"/>
                  </a:cubicBezTo>
                  <a:cubicBezTo>
                    <a:pt x="127" y="83"/>
                    <a:pt x="141" y="95"/>
                    <a:pt x="141" y="95"/>
                  </a:cubicBezTo>
                  <a:cubicBezTo>
                    <a:pt x="155" y="88"/>
                    <a:pt x="155" y="88"/>
                    <a:pt x="155" y="88"/>
                  </a:cubicBezTo>
                  <a:lnTo>
                    <a:pt x="117" y="28"/>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3" name="任意多边形 54"/>
            <p:cNvSpPr/>
            <p:nvPr/>
          </p:nvSpPr>
          <p:spPr bwMode="auto">
            <a:xfrm>
              <a:off x="5548313" y="2528888"/>
              <a:ext cx="236538" cy="654050"/>
            </a:xfrm>
            <a:custGeom>
              <a:avLst/>
              <a:gdLst>
                <a:gd name="T0" fmla="*/ 17 w 39"/>
                <a:gd name="T1" fmla="*/ 8 h 108"/>
                <a:gd name="T2" fmla="*/ 36 w 39"/>
                <a:gd name="T3" fmla="*/ 22 h 108"/>
                <a:gd name="T4" fmla="*/ 19 w 39"/>
                <a:gd name="T5" fmla="*/ 60 h 108"/>
                <a:gd name="T6" fmla="*/ 33 w 39"/>
                <a:gd name="T7" fmla="*/ 101 h 108"/>
                <a:gd name="T8" fmla="*/ 21 w 39"/>
                <a:gd name="T9" fmla="*/ 108 h 108"/>
                <a:gd name="T10" fmla="*/ 1 w 39"/>
                <a:gd name="T11" fmla="*/ 68 h 108"/>
                <a:gd name="T12" fmla="*/ 0 w 39"/>
                <a:gd name="T13" fmla="*/ 61 h 108"/>
                <a:gd name="T14" fmla="*/ 17 w 39"/>
                <a:gd name="T15" fmla="*/ 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8">
                  <a:moveTo>
                    <a:pt x="17" y="8"/>
                  </a:moveTo>
                  <a:cubicBezTo>
                    <a:pt x="30" y="1"/>
                    <a:pt x="39" y="0"/>
                    <a:pt x="36" y="22"/>
                  </a:cubicBezTo>
                  <a:cubicBezTo>
                    <a:pt x="33" y="41"/>
                    <a:pt x="18" y="55"/>
                    <a:pt x="19" y="60"/>
                  </a:cubicBezTo>
                  <a:cubicBezTo>
                    <a:pt x="19" y="65"/>
                    <a:pt x="33" y="101"/>
                    <a:pt x="33" y="101"/>
                  </a:cubicBezTo>
                  <a:cubicBezTo>
                    <a:pt x="21" y="108"/>
                    <a:pt x="21" y="108"/>
                    <a:pt x="21" y="108"/>
                  </a:cubicBezTo>
                  <a:cubicBezTo>
                    <a:pt x="1" y="68"/>
                    <a:pt x="1" y="68"/>
                    <a:pt x="1" y="68"/>
                  </a:cubicBezTo>
                  <a:cubicBezTo>
                    <a:pt x="0" y="65"/>
                    <a:pt x="0" y="63"/>
                    <a:pt x="0" y="61"/>
                  </a:cubicBezTo>
                  <a:cubicBezTo>
                    <a:pt x="0" y="61"/>
                    <a:pt x="9" y="12"/>
                    <a:pt x="17" y="8"/>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4" name="任意多边形 55"/>
            <p:cNvSpPr/>
            <p:nvPr/>
          </p:nvSpPr>
          <p:spPr bwMode="auto">
            <a:xfrm>
              <a:off x="5662613" y="3128963"/>
              <a:ext cx="122238" cy="96838"/>
            </a:xfrm>
            <a:custGeom>
              <a:avLst/>
              <a:gdLst>
                <a:gd name="T0" fmla="*/ 16 w 77"/>
                <a:gd name="T1" fmla="*/ 61 h 61"/>
                <a:gd name="T2" fmla="*/ 77 w 77"/>
                <a:gd name="T3" fmla="*/ 23 h 61"/>
                <a:gd name="T4" fmla="*/ 61 w 77"/>
                <a:gd name="T5" fmla="*/ 0 h 61"/>
                <a:gd name="T6" fmla="*/ 0 w 77"/>
                <a:gd name="T7" fmla="*/ 34 h 61"/>
                <a:gd name="T8" fmla="*/ 16 w 77"/>
                <a:gd name="T9" fmla="*/ 61 h 61"/>
              </a:gdLst>
              <a:ahLst/>
              <a:cxnLst>
                <a:cxn ang="0">
                  <a:pos x="T0" y="T1"/>
                </a:cxn>
                <a:cxn ang="0">
                  <a:pos x="T2" y="T3"/>
                </a:cxn>
                <a:cxn ang="0">
                  <a:pos x="T4" y="T5"/>
                </a:cxn>
                <a:cxn ang="0">
                  <a:pos x="T6" y="T7"/>
                </a:cxn>
                <a:cxn ang="0">
                  <a:pos x="T8" y="T9"/>
                </a:cxn>
              </a:cxnLst>
              <a:rect l="0" t="0" r="r" b="b"/>
              <a:pathLst>
                <a:path w="77" h="61">
                  <a:moveTo>
                    <a:pt x="16" y="61"/>
                  </a:moveTo>
                  <a:lnTo>
                    <a:pt x="77" y="23"/>
                  </a:lnTo>
                  <a:lnTo>
                    <a:pt x="61" y="0"/>
                  </a:lnTo>
                  <a:lnTo>
                    <a:pt x="0" y="34"/>
                  </a:lnTo>
                  <a:lnTo>
                    <a:pt x="16"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5" name="任意多边形 56"/>
            <p:cNvSpPr/>
            <p:nvPr/>
          </p:nvSpPr>
          <p:spPr bwMode="auto">
            <a:xfrm>
              <a:off x="5789613" y="2032001"/>
              <a:ext cx="303213" cy="587375"/>
            </a:xfrm>
            <a:custGeom>
              <a:avLst/>
              <a:gdLst>
                <a:gd name="T0" fmla="*/ 36 w 50"/>
                <a:gd name="T1" fmla="*/ 97 h 97"/>
                <a:gd name="T2" fmla="*/ 12 w 50"/>
                <a:gd name="T3" fmla="*/ 76 h 97"/>
                <a:gd name="T4" fmla="*/ 32 w 50"/>
                <a:gd name="T5" fmla="*/ 43 h 97"/>
                <a:gd name="T6" fmla="*/ 21 w 50"/>
                <a:gd name="T7" fmla="*/ 7 h 97"/>
                <a:gd name="T8" fmla="*/ 33 w 50"/>
                <a:gd name="T9" fmla="*/ 0 h 97"/>
                <a:gd name="T10" fmla="*/ 43 w 50"/>
                <a:gd name="T11" fmla="*/ 24 h 97"/>
                <a:gd name="T12" fmla="*/ 50 w 50"/>
                <a:gd name="T13" fmla="*/ 40 h 97"/>
                <a:gd name="T14" fmla="*/ 43 w 50"/>
                <a:gd name="T15" fmla="*/ 71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6"/>
                    <a:pt x="12" y="76"/>
                  </a:cubicBezTo>
                  <a:cubicBezTo>
                    <a:pt x="23" y="57"/>
                    <a:pt x="32" y="48"/>
                    <a:pt x="32" y="43"/>
                  </a:cubicBezTo>
                  <a:cubicBezTo>
                    <a:pt x="32" y="38"/>
                    <a:pt x="21" y="7"/>
                    <a:pt x="21" y="7"/>
                  </a:cubicBezTo>
                  <a:cubicBezTo>
                    <a:pt x="33" y="0"/>
                    <a:pt x="33" y="0"/>
                    <a:pt x="33" y="0"/>
                  </a:cubicBezTo>
                  <a:cubicBezTo>
                    <a:pt x="43" y="24"/>
                    <a:pt x="43" y="24"/>
                    <a:pt x="43" y="24"/>
                  </a:cubicBezTo>
                  <a:cubicBezTo>
                    <a:pt x="44" y="27"/>
                    <a:pt x="50" y="38"/>
                    <a:pt x="50" y="40"/>
                  </a:cubicBezTo>
                  <a:cubicBezTo>
                    <a:pt x="50" y="40"/>
                    <a:pt x="45" y="63"/>
                    <a:pt x="43" y="71"/>
                  </a:cubicBezTo>
                  <a:cubicBezTo>
                    <a:pt x="41" y="78"/>
                    <a:pt x="36" y="97"/>
                    <a:pt x="36" y="97"/>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6" name="任意多边形 57"/>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7" name="任意多边形 58"/>
            <p:cNvSpPr/>
            <p:nvPr/>
          </p:nvSpPr>
          <p:spPr bwMode="auto">
            <a:xfrm>
              <a:off x="5741988" y="2481263"/>
              <a:ext cx="277813" cy="490538"/>
            </a:xfrm>
            <a:custGeom>
              <a:avLst/>
              <a:gdLst>
                <a:gd name="T0" fmla="*/ 168 w 175"/>
                <a:gd name="T1" fmla="*/ 309 h 309"/>
                <a:gd name="T2" fmla="*/ 0 w 175"/>
                <a:gd name="T3" fmla="*/ 3 h 309"/>
                <a:gd name="T4" fmla="*/ 7 w 175"/>
                <a:gd name="T5" fmla="*/ 0 h 309"/>
                <a:gd name="T6" fmla="*/ 175 w 175"/>
                <a:gd name="T7" fmla="*/ 305 h 309"/>
                <a:gd name="T8" fmla="*/ 168 w 175"/>
                <a:gd name="T9" fmla="*/ 309 h 309"/>
              </a:gdLst>
              <a:ahLst/>
              <a:cxnLst>
                <a:cxn ang="0">
                  <a:pos x="T0" y="T1"/>
                </a:cxn>
                <a:cxn ang="0">
                  <a:pos x="T2" y="T3"/>
                </a:cxn>
                <a:cxn ang="0">
                  <a:pos x="T4" y="T5"/>
                </a:cxn>
                <a:cxn ang="0">
                  <a:pos x="T6" y="T7"/>
                </a:cxn>
                <a:cxn ang="0">
                  <a:pos x="T8" y="T9"/>
                </a:cxn>
              </a:cxnLst>
              <a:rect l="0" t="0" r="r" b="b"/>
              <a:pathLst>
                <a:path w="175" h="309">
                  <a:moveTo>
                    <a:pt x="168" y="309"/>
                  </a:moveTo>
                  <a:lnTo>
                    <a:pt x="0" y="3"/>
                  </a:lnTo>
                  <a:lnTo>
                    <a:pt x="7" y="0"/>
                  </a:lnTo>
                  <a:lnTo>
                    <a:pt x="175" y="305"/>
                  </a:lnTo>
                  <a:lnTo>
                    <a:pt x="168" y="309"/>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8" name="任意多边形 59"/>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9" name="任意多边形 60"/>
            <p:cNvSpPr/>
            <p:nvPr/>
          </p:nvSpPr>
          <p:spPr bwMode="auto">
            <a:xfrm>
              <a:off x="5759451" y="2522538"/>
              <a:ext cx="193675" cy="322263"/>
            </a:xfrm>
            <a:custGeom>
              <a:avLst/>
              <a:gdLst>
                <a:gd name="T0" fmla="*/ 5 w 32"/>
                <a:gd name="T1" fmla="*/ 0 h 53"/>
                <a:gd name="T2" fmla="*/ 0 w 32"/>
                <a:gd name="T3" fmla="*/ 3 h 53"/>
                <a:gd name="T4" fmla="*/ 20 w 32"/>
                <a:gd name="T5" fmla="*/ 48 h 53"/>
                <a:gd name="T6" fmla="*/ 29 w 32"/>
                <a:gd name="T7" fmla="*/ 53 h 53"/>
                <a:gd name="T8" fmla="*/ 31 w 32"/>
                <a:gd name="T9" fmla="*/ 52 h 53"/>
                <a:gd name="T10" fmla="*/ 32 w 32"/>
                <a:gd name="T11" fmla="*/ 42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3"/>
                    <a:pt x="0" y="3"/>
                    <a:pt x="0" y="3"/>
                  </a:cubicBezTo>
                  <a:cubicBezTo>
                    <a:pt x="20" y="48"/>
                    <a:pt x="20" y="48"/>
                    <a:pt x="20" y="48"/>
                  </a:cubicBezTo>
                  <a:cubicBezTo>
                    <a:pt x="29" y="53"/>
                    <a:pt x="29" y="53"/>
                    <a:pt x="29" y="53"/>
                  </a:cubicBezTo>
                  <a:cubicBezTo>
                    <a:pt x="30" y="53"/>
                    <a:pt x="31" y="53"/>
                    <a:pt x="31" y="52"/>
                  </a:cubicBezTo>
                  <a:cubicBezTo>
                    <a:pt x="32" y="42"/>
                    <a:pt x="32" y="42"/>
                    <a:pt x="32" y="42"/>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0" name="任意多边形 61"/>
            <p:cNvSpPr/>
            <p:nvPr/>
          </p:nvSpPr>
          <p:spPr bwMode="auto">
            <a:xfrm>
              <a:off x="5735638" y="2505076"/>
              <a:ext cx="84138" cy="77788"/>
            </a:xfrm>
            <a:custGeom>
              <a:avLst/>
              <a:gdLst>
                <a:gd name="T0" fmla="*/ 12 w 14"/>
                <a:gd name="T1" fmla="*/ 4 h 13"/>
                <a:gd name="T2" fmla="*/ 10 w 14"/>
                <a:gd name="T3" fmla="*/ 12 h 13"/>
                <a:gd name="T4" fmla="*/ 2 w 14"/>
                <a:gd name="T5" fmla="*/ 9 h 13"/>
                <a:gd name="T6" fmla="*/ 4 w 14"/>
                <a:gd name="T7" fmla="*/ 1 h 13"/>
                <a:gd name="T8" fmla="*/ 12 w 14"/>
                <a:gd name="T9" fmla="*/ 4 h 13"/>
              </a:gdLst>
              <a:ahLst/>
              <a:cxnLst>
                <a:cxn ang="0">
                  <a:pos x="T0" y="T1"/>
                </a:cxn>
                <a:cxn ang="0">
                  <a:pos x="T2" y="T3"/>
                </a:cxn>
                <a:cxn ang="0">
                  <a:pos x="T4" y="T5"/>
                </a:cxn>
                <a:cxn ang="0">
                  <a:pos x="T6" y="T7"/>
                </a:cxn>
                <a:cxn ang="0">
                  <a:pos x="T8" y="T9"/>
                </a:cxn>
              </a:cxnLst>
              <a:rect l="0" t="0" r="r" b="b"/>
              <a:pathLst>
                <a:path w="14" h="13">
                  <a:moveTo>
                    <a:pt x="12" y="4"/>
                  </a:moveTo>
                  <a:cubicBezTo>
                    <a:pt x="14" y="7"/>
                    <a:pt x="13" y="10"/>
                    <a:pt x="10" y="12"/>
                  </a:cubicBezTo>
                  <a:cubicBezTo>
                    <a:pt x="7" y="13"/>
                    <a:pt x="3" y="12"/>
                    <a:pt x="2" y="9"/>
                  </a:cubicBezTo>
                  <a:cubicBezTo>
                    <a:pt x="0" y="6"/>
                    <a:pt x="1" y="3"/>
                    <a:pt x="4" y="1"/>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1" name="任意多边形 62"/>
            <p:cNvSpPr/>
            <p:nvPr/>
          </p:nvSpPr>
          <p:spPr bwMode="auto">
            <a:xfrm>
              <a:off x="5675313" y="2511426"/>
              <a:ext cx="84138" cy="120650"/>
            </a:xfrm>
            <a:custGeom>
              <a:avLst/>
              <a:gdLst>
                <a:gd name="T0" fmla="*/ 14 w 14"/>
                <a:gd name="T1" fmla="*/ 0 h 20"/>
                <a:gd name="T2" fmla="*/ 11 w 14"/>
                <a:gd name="T3" fmla="*/ 18 h 20"/>
                <a:gd name="T4" fmla="*/ 0 w 14"/>
                <a:gd name="T5" fmla="*/ 8 h 20"/>
                <a:gd name="T6" fmla="*/ 14 w 14"/>
                <a:gd name="T7" fmla="*/ 0 h 20"/>
              </a:gdLst>
              <a:ahLst/>
              <a:cxnLst>
                <a:cxn ang="0">
                  <a:pos x="T0" y="T1"/>
                </a:cxn>
                <a:cxn ang="0">
                  <a:pos x="T2" y="T3"/>
                </a:cxn>
                <a:cxn ang="0">
                  <a:pos x="T4" y="T5"/>
                </a:cxn>
                <a:cxn ang="0">
                  <a:pos x="T6" y="T7"/>
                </a:cxn>
              </a:cxnLst>
              <a:rect l="0" t="0" r="r" b="b"/>
              <a:pathLst>
                <a:path w="14" h="20">
                  <a:moveTo>
                    <a:pt x="14" y="0"/>
                  </a:moveTo>
                  <a:cubicBezTo>
                    <a:pt x="14" y="0"/>
                    <a:pt x="13" y="16"/>
                    <a:pt x="11" y="18"/>
                  </a:cubicBezTo>
                  <a:cubicBezTo>
                    <a:pt x="9" y="20"/>
                    <a:pt x="0" y="8"/>
                    <a:pt x="0" y="8"/>
                  </a:cubicBezTo>
                  <a:lnTo>
                    <a:pt x="14" y="0"/>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2" name="任意多边形 63"/>
            <p:cNvSpPr/>
            <p:nvPr/>
          </p:nvSpPr>
          <p:spPr bwMode="auto">
            <a:xfrm>
              <a:off x="5759451" y="2462213"/>
              <a:ext cx="115888" cy="96838"/>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5" y="16"/>
                    <a:pt x="17" y="15"/>
                  </a:cubicBezTo>
                  <a:cubicBezTo>
                    <a:pt x="19" y="14"/>
                    <a:pt x="15" y="0"/>
                    <a:pt x="15" y="0"/>
                  </a:cubicBezTo>
                  <a:lnTo>
                    <a:pt x="0" y="8"/>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3" name="任意多边形 64"/>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4" name="任意多边形 66"/>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5" name="任意多边形 67"/>
            <p:cNvSpPr/>
            <p:nvPr/>
          </p:nvSpPr>
          <p:spPr bwMode="auto">
            <a:xfrm>
              <a:off x="6262688" y="3189288"/>
              <a:ext cx="338138" cy="357188"/>
            </a:xfrm>
            <a:custGeom>
              <a:avLst/>
              <a:gdLst>
                <a:gd name="T0" fmla="*/ 18 w 56"/>
                <a:gd name="T1" fmla="*/ 0 h 59"/>
                <a:gd name="T2" fmla="*/ 56 w 56"/>
                <a:gd name="T3" fmla="*/ 51 h 59"/>
                <a:gd name="T4" fmla="*/ 47 w 56"/>
                <a:gd name="T5" fmla="*/ 59 h 59"/>
                <a:gd name="T6" fmla="*/ 16 w 56"/>
                <a:gd name="T7" fmla="*/ 38 h 59"/>
                <a:gd name="T8" fmla="*/ 1 w 56"/>
                <a:gd name="T9" fmla="*/ 17 h 59"/>
                <a:gd name="T10" fmla="*/ 0 w 56"/>
                <a:gd name="T11" fmla="*/ 2 h 59"/>
                <a:gd name="T12" fmla="*/ 18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8" y="0"/>
                  </a:moveTo>
                  <a:cubicBezTo>
                    <a:pt x="56" y="51"/>
                    <a:pt x="56" y="51"/>
                    <a:pt x="56" y="51"/>
                  </a:cubicBezTo>
                  <a:cubicBezTo>
                    <a:pt x="47" y="59"/>
                    <a:pt x="47" y="59"/>
                    <a:pt x="47" y="59"/>
                  </a:cubicBezTo>
                  <a:cubicBezTo>
                    <a:pt x="47" y="59"/>
                    <a:pt x="28" y="50"/>
                    <a:pt x="16" y="38"/>
                  </a:cubicBezTo>
                  <a:cubicBezTo>
                    <a:pt x="3" y="27"/>
                    <a:pt x="1" y="17"/>
                    <a:pt x="1" y="17"/>
                  </a:cubicBezTo>
                  <a:cubicBezTo>
                    <a:pt x="0" y="2"/>
                    <a:pt x="0" y="2"/>
                    <a:pt x="0" y="2"/>
                  </a:cubicBezTo>
                  <a:lnTo>
                    <a:pt x="18" y="0"/>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6" name="任意多边形 68"/>
            <p:cNvSpPr/>
            <p:nvPr/>
          </p:nvSpPr>
          <p:spPr bwMode="auto">
            <a:xfrm>
              <a:off x="5905501" y="2025651"/>
              <a:ext cx="120650" cy="96838"/>
            </a:xfrm>
            <a:custGeom>
              <a:avLst/>
              <a:gdLst>
                <a:gd name="T0" fmla="*/ 15 w 76"/>
                <a:gd name="T1" fmla="*/ 61 h 61"/>
                <a:gd name="T2" fmla="*/ 76 w 76"/>
                <a:gd name="T3" fmla="*/ 23 h 61"/>
                <a:gd name="T4" fmla="*/ 61 w 76"/>
                <a:gd name="T5" fmla="*/ 0 h 61"/>
                <a:gd name="T6" fmla="*/ 0 w 76"/>
                <a:gd name="T7" fmla="*/ 35 h 61"/>
                <a:gd name="T8" fmla="*/ 15 w 76"/>
                <a:gd name="T9" fmla="*/ 61 h 61"/>
              </a:gdLst>
              <a:ahLst/>
              <a:cxnLst>
                <a:cxn ang="0">
                  <a:pos x="T0" y="T1"/>
                </a:cxn>
                <a:cxn ang="0">
                  <a:pos x="T2" y="T3"/>
                </a:cxn>
                <a:cxn ang="0">
                  <a:pos x="T4" y="T5"/>
                </a:cxn>
                <a:cxn ang="0">
                  <a:pos x="T6" y="T7"/>
                </a:cxn>
                <a:cxn ang="0">
                  <a:pos x="T8" y="T9"/>
                </a:cxn>
              </a:cxnLst>
              <a:rect l="0" t="0" r="r" b="b"/>
              <a:pathLst>
                <a:path w="76" h="61">
                  <a:moveTo>
                    <a:pt x="15" y="61"/>
                  </a:moveTo>
                  <a:lnTo>
                    <a:pt x="76" y="23"/>
                  </a:lnTo>
                  <a:lnTo>
                    <a:pt x="61" y="0"/>
                  </a:lnTo>
                  <a:lnTo>
                    <a:pt x="0" y="35"/>
                  </a:lnTo>
                  <a:lnTo>
                    <a:pt x="15"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7" name="任意多边形 69"/>
            <p:cNvSpPr/>
            <p:nvPr/>
          </p:nvSpPr>
          <p:spPr bwMode="auto">
            <a:xfrm>
              <a:off x="5656263" y="1528763"/>
              <a:ext cx="473075" cy="357188"/>
            </a:xfrm>
            <a:custGeom>
              <a:avLst/>
              <a:gdLst>
                <a:gd name="T0" fmla="*/ 78 w 78"/>
                <a:gd name="T1" fmla="*/ 2 h 59"/>
                <a:gd name="T2" fmla="*/ 77 w 78"/>
                <a:gd name="T3" fmla="*/ 0 h 59"/>
                <a:gd name="T4" fmla="*/ 2 w 78"/>
                <a:gd name="T5" fmla="*/ 1 h 59"/>
                <a:gd name="T6" fmla="*/ 0 w 78"/>
                <a:gd name="T7" fmla="*/ 3 h 59"/>
                <a:gd name="T8" fmla="*/ 24 w 78"/>
                <a:gd name="T9" fmla="*/ 51 h 59"/>
                <a:gd name="T10" fmla="*/ 28 w 78"/>
                <a:gd name="T11" fmla="*/ 57 h 59"/>
                <a:gd name="T12" fmla="*/ 30 w 78"/>
                <a:gd name="T13" fmla="*/ 57 h 59"/>
                <a:gd name="T14" fmla="*/ 78 w 78"/>
                <a:gd name="T15" fmla="*/ 2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9">
                  <a:moveTo>
                    <a:pt x="78" y="2"/>
                  </a:moveTo>
                  <a:cubicBezTo>
                    <a:pt x="78" y="1"/>
                    <a:pt x="78" y="0"/>
                    <a:pt x="77" y="0"/>
                  </a:cubicBezTo>
                  <a:cubicBezTo>
                    <a:pt x="2" y="1"/>
                    <a:pt x="2" y="1"/>
                    <a:pt x="2" y="1"/>
                  </a:cubicBezTo>
                  <a:cubicBezTo>
                    <a:pt x="1" y="0"/>
                    <a:pt x="0" y="2"/>
                    <a:pt x="0" y="3"/>
                  </a:cubicBezTo>
                  <a:cubicBezTo>
                    <a:pt x="24" y="51"/>
                    <a:pt x="24" y="51"/>
                    <a:pt x="24" y="51"/>
                  </a:cubicBezTo>
                  <a:cubicBezTo>
                    <a:pt x="28" y="57"/>
                    <a:pt x="28" y="57"/>
                    <a:pt x="28" y="57"/>
                  </a:cubicBezTo>
                  <a:cubicBezTo>
                    <a:pt x="28" y="58"/>
                    <a:pt x="30" y="59"/>
                    <a:pt x="30" y="57"/>
                  </a:cubicBezTo>
                  <a:lnTo>
                    <a:pt x="78" y="2"/>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8" name="椭圆 137"/>
            <p:cNvSpPr/>
            <p:nvPr/>
          </p:nvSpPr>
          <p:spPr bwMode="auto">
            <a:xfrm>
              <a:off x="5621338" y="1468438"/>
              <a:ext cx="34925" cy="36513"/>
            </a:xfrm>
            <a:prstGeom prst="ellipse">
              <a:avLst/>
            </a:pr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9" name="任意多边形 46"/>
            <p:cNvSpPr/>
            <p:nvPr/>
          </p:nvSpPr>
          <p:spPr bwMode="auto">
            <a:xfrm>
              <a:off x="4870451" y="2638426"/>
              <a:ext cx="307975" cy="247650"/>
            </a:xfrm>
            <a:custGeom>
              <a:avLst/>
              <a:gdLst>
                <a:gd name="T0" fmla="*/ 30 w 51"/>
                <a:gd name="T1" fmla="*/ 41 h 41"/>
                <a:gd name="T2" fmla="*/ 26 w 51"/>
                <a:gd name="T3" fmla="*/ 33 h 41"/>
                <a:gd name="T4" fmla="*/ 17 w 51"/>
                <a:gd name="T5" fmla="*/ 26 h 41"/>
                <a:gd name="T6" fmla="*/ 24 w 51"/>
                <a:gd name="T7" fmla="*/ 23 h 41"/>
                <a:gd name="T8" fmla="*/ 51 w 51"/>
                <a:gd name="T9" fmla="*/ 4 h 41"/>
                <a:gd name="T10" fmla="*/ 16 w 51"/>
                <a:gd name="T11" fmla="*/ 2 h 41"/>
                <a:gd name="T12" fmla="*/ 1 w 51"/>
                <a:gd name="T13" fmla="*/ 28 h 41"/>
                <a:gd name="T14" fmla="*/ 19 w 51"/>
                <a:gd name="T15" fmla="*/ 39 h 41"/>
                <a:gd name="T16" fmla="*/ 30 w 5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1">
                  <a:moveTo>
                    <a:pt x="30" y="41"/>
                  </a:moveTo>
                  <a:cubicBezTo>
                    <a:pt x="26" y="33"/>
                    <a:pt x="26" y="33"/>
                    <a:pt x="26" y="33"/>
                  </a:cubicBezTo>
                  <a:cubicBezTo>
                    <a:pt x="26" y="33"/>
                    <a:pt x="18" y="31"/>
                    <a:pt x="17" y="26"/>
                  </a:cubicBezTo>
                  <a:cubicBezTo>
                    <a:pt x="17" y="21"/>
                    <a:pt x="24" y="23"/>
                    <a:pt x="24" y="23"/>
                  </a:cubicBezTo>
                  <a:cubicBezTo>
                    <a:pt x="24" y="23"/>
                    <a:pt x="51" y="9"/>
                    <a:pt x="51" y="4"/>
                  </a:cubicBezTo>
                  <a:cubicBezTo>
                    <a:pt x="51" y="0"/>
                    <a:pt x="19" y="0"/>
                    <a:pt x="16" y="2"/>
                  </a:cubicBezTo>
                  <a:cubicBezTo>
                    <a:pt x="13" y="4"/>
                    <a:pt x="0" y="24"/>
                    <a:pt x="1" y="28"/>
                  </a:cubicBezTo>
                  <a:cubicBezTo>
                    <a:pt x="2" y="32"/>
                    <a:pt x="19" y="39"/>
                    <a:pt x="19" y="39"/>
                  </a:cubicBezTo>
                  <a:lnTo>
                    <a:pt x="30" y="41"/>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0" name="任意多边形 24"/>
            <p:cNvSpPr/>
            <p:nvPr/>
          </p:nvSpPr>
          <p:spPr bwMode="auto">
            <a:xfrm>
              <a:off x="4089401" y="2905126"/>
              <a:ext cx="314325" cy="260350"/>
            </a:xfrm>
            <a:custGeom>
              <a:avLst/>
              <a:gdLst>
                <a:gd name="T0" fmla="*/ 31 w 52"/>
                <a:gd name="T1" fmla="*/ 43 h 43"/>
                <a:gd name="T2" fmla="*/ 26 w 52"/>
                <a:gd name="T3" fmla="*/ 35 h 43"/>
                <a:gd name="T4" fmla="*/ 17 w 52"/>
                <a:gd name="T5" fmla="*/ 28 h 43"/>
                <a:gd name="T6" fmla="*/ 24 w 52"/>
                <a:gd name="T7" fmla="*/ 24 h 43"/>
                <a:gd name="T8" fmla="*/ 52 w 52"/>
                <a:gd name="T9" fmla="*/ 4 h 43"/>
                <a:gd name="T10" fmla="*/ 16 w 52"/>
                <a:gd name="T11" fmla="*/ 3 h 43"/>
                <a:gd name="T12" fmla="*/ 1 w 52"/>
                <a:gd name="T13" fmla="*/ 30 h 43"/>
                <a:gd name="T14" fmla="*/ 19 w 52"/>
                <a:gd name="T15" fmla="*/ 41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6" y="35"/>
                    <a:pt x="26" y="35"/>
                    <a:pt x="26" y="35"/>
                  </a:cubicBezTo>
                  <a:cubicBezTo>
                    <a:pt x="26" y="35"/>
                    <a:pt x="18" y="33"/>
                    <a:pt x="17" y="28"/>
                  </a:cubicBezTo>
                  <a:cubicBezTo>
                    <a:pt x="17" y="23"/>
                    <a:pt x="24" y="24"/>
                    <a:pt x="24" y="24"/>
                  </a:cubicBezTo>
                  <a:cubicBezTo>
                    <a:pt x="24" y="24"/>
                    <a:pt x="52" y="10"/>
                    <a:pt x="52" y="4"/>
                  </a:cubicBezTo>
                  <a:cubicBezTo>
                    <a:pt x="52" y="0"/>
                    <a:pt x="19" y="0"/>
                    <a:pt x="16" y="3"/>
                  </a:cubicBezTo>
                  <a:cubicBezTo>
                    <a:pt x="12" y="5"/>
                    <a:pt x="0" y="26"/>
                    <a:pt x="1" y="30"/>
                  </a:cubicBezTo>
                  <a:cubicBezTo>
                    <a:pt x="2" y="34"/>
                    <a:pt x="19" y="41"/>
                    <a:pt x="19" y="41"/>
                  </a:cubicBezTo>
                  <a:lnTo>
                    <a:pt x="31" y="43"/>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1" name="任意多边形 65"/>
            <p:cNvSpPr/>
            <p:nvPr/>
          </p:nvSpPr>
          <p:spPr bwMode="auto">
            <a:xfrm>
              <a:off x="5505451" y="2219326"/>
              <a:ext cx="314325" cy="261938"/>
            </a:xfrm>
            <a:custGeom>
              <a:avLst/>
              <a:gdLst>
                <a:gd name="T0" fmla="*/ 31 w 52"/>
                <a:gd name="T1" fmla="*/ 43 h 43"/>
                <a:gd name="T2" fmla="*/ 27 w 52"/>
                <a:gd name="T3" fmla="*/ 36 h 43"/>
                <a:gd name="T4" fmla="*/ 18 w 52"/>
                <a:gd name="T5" fmla="*/ 28 h 43"/>
                <a:gd name="T6" fmla="*/ 24 w 52"/>
                <a:gd name="T7" fmla="*/ 24 h 43"/>
                <a:gd name="T8" fmla="*/ 52 w 52"/>
                <a:gd name="T9" fmla="*/ 4 h 43"/>
                <a:gd name="T10" fmla="*/ 16 w 52"/>
                <a:gd name="T11" fmla="*/ 3 h 43"/>
                <a:gd name="T12" fmla="*/ 1 w 52"/>
                <a:gd name="T13" fmla="*/ 30 h 43"/>
                <a:gd name="T14" fmla="*/ 19 w 52"/>
                <a:gd name="T15" fmla="*/ 42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7" y="36"/>
                    <a:pt x="27" y="36"/>
                    <a:pt x="27" y="36"/>
                  </a:cubicBezTo>
                  <a:cubicBezTo>
                    <a:pt x="27" y="36"/>
                    <a:pt x="18" y="33"/>
                    <a:pt x="18" y="28"/>
                  </a:cubicBezTo>
                  <a:cubicBezTo>
                    <a:pt x="17" y="23"/>
                    <a:pt x="24" y="24"/>
                    <a:pt x="24" y="24"/>
                  </a:cubicBezTo>
                  <a:cubicBezTo>
                    <a:pt x="24" y="24"/>
                    <a:pt x="52" y="10"/>
                    <a:pt x="52" y="4"/>
                  </a:cubicBezTo>
                  <a:cubicBezTo>
                    <a:pt x="52" y="0"/>
                    <a:pt x="19" y="1"/>
                    <a:pt x="16" y="3"/>
                  </a:cubicBezTo>
                  <a:cubicBezTo>
                    <a:pt x="12" y="6"/>
                    <a:pt x="0" y="26"/>
                    <a:pt x="1" y="30"/>
                  </a:cubicBezTo>
                  <a:cubicBezTo>
                    <a:pt x="2" y="34"/>
                    <a:pt x="19" y="42"/>
                    <a:pt x="19" y="42"/>
                  </a:cubicBezTo>
                  <a:lnTo>
                    <a:pt x="31" y="43"/>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2" name="文本框 1"/>
          <p:cNvSpPr txBox="1"/>
          <p:nvPr/>
        </p:nvSpPr>
        <p:spPr>
          <a:xfrm>
            <a:off x="357505" y="1150620"/>
            <a:ext cx="11425555" cy="1568450"/>
          </a:xfrm>
          <a:prstGeom prst="rect">
            <a:avLst/>
          </a:prstGeom>
          <a:noFill/>
          <a:ln>
            <a:solidFill>
              <a:schemeClr val="accent1"/>
            </a:solidFill>
          </a:ln>
        </p:spPr>
        <p:txBody>
          <a:bodyPr wrap="square" rtlCol="0" anchor="t">
            <a:spAutoFit/>
          </a:bodyPr>
          <a:p>
            <a:r>
              <a:rPr lang="en-US" altLang="zh-CN" sz="2400"/>
              <a:t>   </a:t>
            </a:r>
            <a:r>
              <a:rPr lang="zh-CN" altLang="en-US" sz="2400"/>
              <a:t>今年七月，我国河南遭受特大水灾，损失惨重。假定你是校学生会主席李华，呼吁同学们向灾区捐款捐物。请按下列提示，写一封倡议书。内容包括：</a:t>
            </a:r>
            <a:endParaRPr lang="zh-CN" altLang="en-US" sz="2400"/>
          </a:p>
          <a:p>
            <a:r>
              <a:rPr lang="en-US" altLang="zh-CN" sz="2400"/>
              <a:t>   </a:t>
            </a:r>
            <a:r>
              <a:rPr lang="zh-CN" altLang="en-US" sz="2400"/>
              <a:t>1. 倡议原因；2. 捐赠活动的意义。</a:t>
            </a:r>
            <a:endParaRPr lang="zh-CN" altLang="en-US" sz="2400"/>
          </a:p>
          <a:p>
            <a:r>
              <a:rPr lang="en-US" altLang="zh-CN" sz="2400"/>
              <a:t>   </a:t>
            </a:r>
            <a:r>
              <a:rPr lang="zh-CN" altLang="en-US" sz="2400"/>
              <a:t>注意：1.词数80左右；2. 可适当增加细节，以使行文连贯。</a:t>
            </a:r>
            <a:endParaRPr lang="zh-CN" altLang="en-US" sz="2400"/>
          </a:p>
        </p:txBody>
      </p:sp>
      <p:graphicFrame>
        <p:nvGraphicFramePr>
          <p:cNvPr id="5" name="表格 4"/>
          <p:cNvGraphicFramePr/>
          <p:nvPr>
            <p:custDataLst>
              <p:tags r:id="rId1"/>
            </p:custDataLst>
          </p:nvPr>
        </p:nvGraphicFramePr>
        <p:xfrm>
          <a:off x="321945" y="2865120"/>
          <a:ext cx="11505565" cy="3657600"/>
        </p:xfrm>
        <a:graphic>
          <a:graphicData uri="http://schemas.openxmlformats.org/drawingml/2006/table">
            <a:tbl>
              <a:tblPr firstRow="1" bandRow="1">
                <a:tableStyleId>{5C22544A-7EE6-4342-B048-85BDC9FD1C3A}</a:tableStyleId>
              </a:tblPr>
              <a:tblGrid>
                <a:gridCol w="1447800"/>
                <a:gridCol w="10057765"/>
              </a:tblGrid>
              <a:tr h="410845">
                <a:tc>
                  <a:txBody>
                    <a:bodyPr/>
                    <a:p>
                      <a:pPr algn="ctr">
                        <a:buNone/>
                      </a:pPr>
                      <a:r>
                        <a:rPr lang="zh-CN" altLang="en-US" sz="2400" b="1"/>
                        <a:t>文体</a:t>
                      </a:r>
                      <a:endParaRPr lang="zh-CN" altLang="en-US" sz="2400" b="1"/>
                    </a:p>
                  </a:txBody>
                  <a:tcPr>
                    <a:solidFill>
                      <a:srgbClr val="12BCAE"/>
                    </a:solidFill>
                  </a:tcPr>
                </a:tc>
                <a:tc>
                  <a:txBody>
                    <a:bodyPr/>
                    <a:p>
                      <a:pPr>
                        <a:buNone/>
                      </a:pPr>
                      <a:endParaRPr lang="zh-CN" altLang="en-US" sz="2400" b="0"/>
                    </a:p>
                  </a:txBody>
                  <a:tcPr>
                    <a:solidFill>
                      <a:schemeClr val="bg1">
                        <a:lumMod val="85000"/>
                      </a:schemeClr>
                    </a:solidFill>
                  </a:tcPr>
                </a:tc>
              </a:tr>
              <a:tr h="520700">
                <a:tc>
                  <a:txBody>
                    <a:bodyPr/>
                    <a:p>
                      <a:pPr algn="ctr">
                        <a:buNone/>
                      </a:pPr>
                      <a:r>
                        <a:rPr lang="zh-CN" altLang="en-US" sz="2400" b="1">
                          <a:solidFill>
                            <a:schemeClr val="bg1"/>
                          </a:solidFill>
                        </a:rPr>
                        <a:t>结构</a:t>
                      </a:r>
                      <a:endParaRPr lang="zh-CN" altLang="en-US" sz="2400" b="1">
                        <a:solidFill>
                          <a:schemeClr val="bg1"/>
                        </a:solidFill>
                      </a:endParaRPr>
                    </a:p>
                    <a:p>
                      <a:pPr algn="ctr">
                        <a:buNone/>
                      </a:pPr>
                      <a:r>
                        <a:rPr lang="zh-CN" altLang="en-US" sz="2400" b="0">
                          <a:solidFill>
                            <a:schemeClr val="bg1"/>
                          </a:solidFill>
                        </a:rPr>
                        <a:t>（</a:t>
                      </a:r>
                      <a:r>
                        <a:rPr lang="zh-CN" altLang="en-US" sz="2400" b="0">
                          <a:solidFill>
                            <a:schemeClr val="bg1"/>
                          </a:solidFill>
                          <a:sym typeface="+mn-ea"/>
                        </a:rPr>
                        <a:t>三段）</a:t>
                      </a:r>
                      <a:endParaRPr lang="zh-CN" altLang="en-US" sz="2400" b="0">
                        <a:solidFill>
                          <a:schemeClr val="bg1"/>
                        </a:solidFill>
                        <a:sym typeface="+mn-ea"/>
                      </a:endParaRPr>
                    </a:p>
                  </a:txBody>
                  <a:tcPr>
                    <a:solidFill>
                      <a:srgbClr val="0F978F"/>
                    </a:solidFill>
                  </a:tcPr>
                </a:tc>
                <a:tc>
                  <a:txBody>
                    <a:bodyPr/>
                    <a:p>
                      <a:pPr>
                        <a:buNone/>
                      </a:pPr>
                      <a:endParaRPr lang="zh-CN" altLang="en-US" sz="2400" b="0">
                        <a:solidFill>
                          <a:schemeClr val="bg1"/>
                        </a:solidFill>
                      </a:endParaRPr>
                    </a:p>
                    <a:p>
                      <a:pPr>
                        <a:buNone/>
                      </a:pPr>
                      <a:endParaRPr lang="zh-CN" altLang="en-US" sz="2400" b="0">
                        <a:solidFill>
                          <a:schemeClr val="bg1"/>
                        </a:solidFill>
                      </a:endParaRPr>
                    </a:p>
                    <a:p>
                      <a:pPr>
                        <a:buNone/>
                      </a:pPr>
                      <a:endParaRPr lang="zh-CN" altLang="en-US" sz="2400" b="0">
                        <a:solidFill>
                          <a:schemeClr val="bg1"/>
                        </a:solidFill>
                      </a:endParaRPr>
                    </a:p>
                  </a:txBody>
                  <a:tcPr>
                    <a:solidFill>
                      <a:schemeClr val="bg1">
                        <a:lumMod val="85000"/>
                      </a:schemeClr>
                    </a:solidFill>
                  </a:tcPr>
                </a:tc>
              </a:tr>
              <a:tr h="519430">
                <a:tc>
                  <a:txBody>
                    <a:bodyPr/>
                    <a:p>
                      <a:pPr algn="ctr">
                        <a:buClrTx/>
                        <a:buSzTx/>
                        <a:buFontTx/>
                        <a:buNone/>
                      </a:pPr>
                      <a:r>
                        <a:rPr lang="zh-CN" altLang="en-US" sz="2400" b="1">
                          <a:solidFill>
                            <a:schemeClr val="lt1"/>
                          </a:solidFill>
                        </a:rPr>
                        <a:t>要点</a:t>
                      </a:r>
                      <a:endParaRPr lang="zh-CN" altLang="en-US" sz="2400" b="1">
                        <a:solidFill>
                          <a:schemeClr val="lt1"/>
                        </a:solidFill>
                      </a:endParaRPr>
                    </a:p>
                    <a:p>
                      <a:pPr algn="ctr">
                        <a:buClrTx/>
                        <a:buSzTx/>
                        <a:buFontTx/>
                        <a:buNone/>
                      </a:pPr>
                      <a:r>
                        <a:rPr lang="zh-CN" altLang="en-US" sz="2400" b="0">
                          <a:solidFill>
                            <a:schemeClr val="lt1"/>
                          </a:solidFill>
                        </a:rPr>
                        <a:t>（三个）</a:t>
                      </a:r>
                      <a:endParaRPr lang="zh-CN" altLang="en-US" sz="2400" b="0">
                        <a:solidFill>
                          <a:schemeClr val="lt1"/>
                        </a:solidFill>
                      </a:endParaRPr>
                    </a:p>
                  </a:txBody>
                  <a:tcPr>
                    <a:solidFill>
                      <a:srgbClr val="09625D"/>
                    </a:solidFill>
                  </a:tcPr>
                </a:tc>
                <a:tc>
                  <a:txBody>
                    <a:bodyPr/>
                    <a:p>
                      <a:pPr algn="l">
                        <a:buClrTx/>
                        <a:buSzTx/>
                        <a:buFontTx/>
                        <a:buNone/>
                      </a:pPr>
                      <a:endParaRPr lang="zh-CN" altLang="en-US" sz="2400" b="0">
                        <a:solidFill>
                          <a:schemeClr val="lt1"/>
                        </a:solidFill>
                      </a:endParaRPr>
                    </a:p>
                  </a:txBody>
                  <a:tcPr>
                    <a:solidFill>
                      <a:schemeClr val="bg1">
                        <a:lumMod val="85000"/>
                      </a:schemeClr>
                    </a:solidFill>
                  </a:tcPr>
                </a:tc>
              </a:tr>
              <a:tr h="748030">
                <a:tc>
                  <a:txBody>
                    <a:bodyPr/>
                    <a:p>
                      <a:pPr algn="ctr">
                        <a:buNone/>
                      </a:pPr>
                      <a:r>
                        <a:rPr lang="zh-CN" altLang="en-US" sz="2400" b="1">
                          <a:solidFill>
                            <a:schemeClr val="bg1"/>
                          </a:solidFill>
                        </a:rPr>
                        <a:t>语言</a:t>
                      </a:r>
                      <a:endParaRPr lang="zh-CN" altLang="en-US" sz="2400" b="1">
                        <a:solidFill>
                          <a:schemeClr val="bg1"/>
                        </a:solidFill>
                      </a:endParaRPr>
                    </a:p>
                  </a:txBody>
                  <a:tcPr>
                    <a:solidFill>
                      <a:srgbClr val="064440"/>
                    </a:solidFill>
                  </a:tcPr>
                </a:tc>
                <a:tc>
                  <a:txBody>
                    <a:bodyPr/>
                    <a:p>
                      <a:pPr>
                        <a:buNone/>
                      </a:pPr>
                      <a:endParaRPr lang="zh-CN" altLang="en-US" sz="2400" b="0">
                        <a:solidFill>
                          <a:schemeClr val="bg1"/>
                        </a:solidFill>
                      </a:endParaRPr>
                    </a:p>
                    <a:p>
                      <a:pPr>
                        <a:buNone/>
                      </a:pPr>
                      <a:endParaRPr lang="zh-CN" altLang="en-US" sz="2400" b="0">
                        <a:solidFill>
                          <a:schemeClr val="bg1"/>
                        </a:solidFill>
                      </a:endParaRPr>
                    </a:p>
                    <a:p>
                      <a:pPr>
                        <a:buNone/>
                      </a:pPr>
                      <a:endParaRPr lang="zh-CN" altLang="en-US" sz="2400" b="0">
                        <a:solidFill>
                          <a:schemeClr val="bg1"/>
                        </a:solidFill>
                      </a:endParaRPr>
                    </a:p>
                  </a:txBody>
                  <a:tcPr>
                    <a:solidFill>
                      <a:schemeClr val="bg1">
                        <a:lumMod val="85000"/>
                      </a:schemeClr>
                    </a:solidFill>
                  </a:tcPr>
                </a:tc>
              </a:tr>
            </a:tbl>
          </a:graphicData>
        </a:graphic>
      </p:graphicFrame>
      <p:sp>
        <p:nvSpPr>
          <p:cNvPr id="6" name="文本框 5"/>
          <p:cNvSpPr txBox="1"/>
          <p:nvPr/>
        </p:nvSpPr>
        <p:spPr>
          <a:xfrm>
            <a:off x="1881505" y="2865120"/>
            <a:ext cx="9631680" cy="460375"/>
          </a:xfrm>
          <a:prstGeom prst="rect">
            <a:avLst/>
          </a:prstGeom>
          <a:noFill/>
        </p:spPr>
        <p:txBody>
          <a:bodyPr wrap="none" rtlCol="0" anchor="t">
            <a:spAutoFit/>
          </a:bodyPr>
          <a:p>
            <a:pPr algn="l"/>
            <a:r>
              <a:rPr lang="zh-CN" altLang="en-US" sz="2400">
                <a:solidFill>
                  <a:srgbClr val="C00000"/>
                </a:solidFill>
                <a:sym typeface="+mn-ea"/>
              </a:rPr>
              <a:t>倡议书，要求有书信体的完整格式（标题、称呼、正文、结尾、落款）</a:t>
            </a:r>
            <a:endParaRPr lang="zh-CN" altLang="en-US" sz="2400">
              <a:solidFill>
                <a:srgbClr val="C00000"/>
              </a:solidFill>
              <a:sym typeface="+mn-ea"/>
            </a:endParaRPr>
          </a:p>
        </p:txBody>
      </p:sp>
      <p:sp>
        <p:nvSpPr>
          <p:cNvPr id="7" name="文本框 6"/>
          <p:cNvSpPr txBox="1"/>
          <p:nvPr/>
        </p:nvSpPr>
        <p:spPr>
          <a:xfrm>
            <a:off x="1953260" y="3325495"/>
            <a:ext cx="9110980" cy="1198880"/>
          </a:xfrm>
          <a:prstGeom prst="rect">
            <a:avLst/>
          </a:prstGeom>
          <a:noFill/>
        </p:spPr>
        <p:txBody>
          <a:bodyPr wrap="square" rtlCol="0" anchor="t">
            <a:spAutoFit/>
          </a:bodyPr>
          <a:p>
            <a:pPr algn="l"/>
            <a:r>
              <a:rPr lang="zh-CN" altLang="en-US" sz="2400">
                <a:solidFill>
                  <a:srgbClr val="002060"/>
                </a:solidFill>
                <a:sym typeface="+mn-ea"/>
              </a:rPr>
              <a:t>①背景信息（因河南遭受特大水灾发出倡议）</a:t>
            </a:r>
            <a:endParaRPr lang="zh-CN" altLang="en-US" sz="2400" b="0">
              <a:solidFill>
                <a:srgbClr val="002060"/>
              </a:solidFill>
            </a:endParaRPr>
          </a:p>
          <a:p>
            <a:pPr algn="l"/>
            <a:r>
              <a:rPr lang="zh-CN" altLang="en-US" sz="2400">
                <a:solidFill>
                  <a:srgbClr val="002060"/>
                </a:solidFill>
                <a:sym typeface="+mn-ea"/>
              </a:rPr>
              <a:t>②倡议原因；捐赠活动的意义（均为开放性要点）</a:t>
            </a:r>
            <a:endParaRPr lang="zh-CN" altLang="en-US" sz="2400" b="0">
              <a:solidFill>
                <a:srgbClr val="002060"/>
              </a:solidFill>
            </a:endParaRPr>
          </a:p>
          <a:p>
            <a:pPr algn="l"/>
            <a:r>
              <a:rPr lang="zh-CN" altLang="en-US" sz="2400">
                <a:solidFill>
                  <a:srgbClr val="002060"/>
                </a:solidFill>
                <a:sym typeface="+mn-ea"/>
              </a:rPr>
              <a:t>③结束语（站在新高度，再次呼吁和动员）</a:t>
            </a:r>
            <a:endParaRPr lang="zh-CN" altLang="en-US" sz="2400">
              <a:solidFill>
                <a:srgbClr val="002060"/>
              </a:solidFill>
              <a:sym typeface="+mn-ea"/>
            </a:endParaRPr>
          </a:p>
        </p:txBody>
      </p:sp>
      <p:sp>
        <p:nvSpPr>
          <p:cNvPr id="8" name="文本框 7"/>
          <p:cNvSpPr txBox="1"/>
          <p:nvPr/>
        </p:nvSpPr>
        <p:spPr>
          <a:xfrm>
            <a:off x="1953260" y="4706620"/>
            <a:ext cx="9648190" cy="460375"/>
          </a:xfrm>
          <a:prstGeom prst="rect">
            <a:avLst/>
          </a:prstGeom>
          <a:noFill/>
        </p:spPr>
        <p:txBody>
          <a:bodyPr wrap="none" rtlCol="0" anchor="t">
            <a:spAutoFit/>
          </a:bodyPr>
          <a:p>
            <a:pPr algn="l">
              <a:buClrTx/>
              <a:buSzTx/>
              <a:buFontTx/>
            </a:pPr>
            <a:r>
              <a:rPr lang="zh-CN" altLang="en-US" sz="2400">
                <a:solidFill>
                  <a:srgbClr val="002060"/>
                </a:solidFill>
                <a:sym typeface="+mn-ea"/>
              </a:rPr>
              <a:t>1. 写信背景信息（第一层级信息）；2. 倡议原因；3.捐赠活动的意义。</a:t>
            </a:r>
            <a:endParaRPr lang="zh-CN" altLang="en-US" sz="2400">
              <a:solidFill>
                <a:srgbClr val="002060"/>
              </a:solidFill>
              <a:sym typeface="+mn-ea"/>
            </a:endParaRPr>
          </a:p>
        </p:txBody>
      </p:sp>
      <p:sp>
        <p:nvSpPr>
          <p:cNvPr id="9" name="文本框 8"/>
          <p:cNvSpPr txBox="1"/>
          <p:nvPr/>
        </p:nvSpPr>
        <p:spPr>
          <a:xfrm>
            <a:off x="1831340" y="5323840"/>
            <a:ext cx="9996170" cy="1198880"/>
          </a:xfrm>
          <a:prstGeom prst="rect">
            <a:avLst/>
          </a:prstGeom>
          <a:noFill/>
        </p:spPr>
        <p:txBody>
          <a:bodyPr wrap="square" rtlCol="0" anchor="t">
            <a:spAutoFit/>
          </a:bodyPr>
          <a:p>
            <a:pPr algn="l"/>
            <a:r>
              <a:rPr lang="zh-CN" altLang="en-US" sz="2400">
                <a:solidFill>
                  <a:schemeClr val="accent4">
                    <a:lumMod val="50000"/>
                  </a:schemeClr>
                </a:solidFill>
                <a:sym typeface="+mn-ea"/>
              </a:rPr>
              <a:t>①这是一封校学生会主席李华</a:t>
            </a:r>
            <a:r>
              <a:rPr lang="zh-CN" altLang="en-US" sz="2400" u="sng">
                <a:solidFill>
                  <a:schemeClr val="accent4">
                    <a:lumMod val="50000"/>
                  </a:schemeClr>
                </a:solidFill>
                <a:sym typeface="+mn-ea"/>
              </a:rPr>
              <a:t>以组织或官方名义</a:t>
            </a:r>
            <a:r>
              <a:rPr lang="zh-CN" altLang="en-US" sz="2400">
                <a:solidFill>
                  <a:schemeClr val="accent4">
                    <a:lumMod val="50000"/>
                  </a:schemeClr>
                </a:solidFill>
                <a:sym typeface="+mn-ea"/>
              </a:rPr>
              <a:t>向全校学生发出的倡议书，遣词造句要比较正式。②要求言简意赅，具有</a:t>
            </a:r>
            <a:r>
              <a:rPr lang="zh-CN" altLang="en-US" sz="2400" u="sng">
                <a:solidFill>
                  <a:schemeClr val="accent4">
                    <a:lumMod val="50000"/>
                  </a:schemeClr>
                </a:solidFill>
                <a:sym typeface="+mn-ea"/>
              </a:rPr>
              <a:t>可信性、劝说性和号召性</a:t>
            </a:r>
            <a:r>
              <a:rPr lang="zh-CN" altLang="en-US" sz="2400">
                <a:solidFill>
                  <a:schemeClr val="accent4">
                    <a:lumMod val="50000"/>
                  </a:schemeClr>
                </a:solidFill>
                <a:sym typeface="+mn-ea"/>
              </a:rPr>
              <a:t>。③说话语气要礼貌得体，得到</a:t>
            </a:r>
            <a:r>
              <a:rPr lang="zh-CN" altLang="en-US" sz="2400" u="sng">
                <a:solidFill>
                  <a:schemeClr val="accent4">
                    <a:lumMod val="50000"/>
                  </a:schemeClr>
                </a:solidFill>
                <a:sym typeface="+mn-ea"/>
              </a:rPr>
              <a:t>广泛响应</a:t>
            </a:r>
            <a:r>
              <a:rPr lang="zh-CN" altLang="en-US" sz="2400">
                <a:solidFill>
                  <a:schemeClr val="accent4">
                    <a:lumMod val="50000"/>
                  </a:schemeClr>
                </a:solidFill>
                <a:sym typeface="+mn-ea"/>
              </a:rPr>
              <a:t>，有</a:t>
            </a:r>
            <a:r>
              <a:rPr lang="zh-CN" altLang="en-US" sz="2400" u="sng">
                <a:solidFill>
                  <a:schemeClr val="accent4">
                    <a:lumMod val="50000"/>
                  </a:schemeClr>
                </a:solidFill>
                <a:sym typeface="+mn-ea"/>
              </a:rPr>
              <a:t>更多的人来参与和支持</a:t>
            </a:r>
            <a:r>
              <a:rPr lang="zh-CN" altLang="en-US" sz="2400">
                <a:solidFill>
                  <a:schemeClr val="accent4">
                    <a:lumMod val="50000"/>
                  </a:schemeClr>
                </a:solidFill>
                <a:sym typeface="+mn-ea"/>
              </a:rPr>
              <a:t>。</a:t>
            </a:r>
            <a:endParaRPr lang="zh-CN" altLang="en-US" sz="2400">
              <a:solidFill>
                <a:schemeClr val="accent4">
                  <a:lumMod val="50000"/>
                </a:schemeClr>
              </a:solidFill>
              <a:sym typeface="+mn-ea"/>
            </a:endParaRPr>
          </a:p>
        </p:txBody>
      </p:sp>
      <p:sp>
        <p:nvSpPr>
          <p:cNvPr id="10" name="文本框 9"/>
          <p:cNvSpPr txBox="1"/>
          <p:nvPr/>
        </p:nvSpPr>
        <p:spPr>
          <a:xfrm>
            <a:off x="6746875" y="1520825"/>
            <a:ext cx="1097280" cy="460375"/>
          </a:xfrm>
          <a:prstGeom prst="rect">
            <a:avLst/>
          </a:prstGeom>
          <a:noFill/>
        </p:spPr>
        <p:txBody>
          <a:bodyPr wrap="none" rtlCol="0" anchor="t">
            <a:spAutoFit/>
          </a:bodyPr>
          <a:p>
            <a:r>
              <a:rPr lang="zh-CN" altLang="en-US" sz="2400">
                <a:solidFill>
                  <a:srgbClr val="C00000"/>
                </a:solidFill>
                <a:sym typeface="+mn-ea"/>
              </a:rPr>
              <a:t>倡议书</a:t>
            </a:r>
            <a:endParaRPr lang="zh-CN" altLang="en-US" sz="2400">
              <a:solidFill>
                <a:srgbClr val="C00000"/>
              </a:solidFill>
              <a:sym typeface="+mn-ea"/>
            </a:endParaRPr>
          </a:p>
        </p:txBody>
      </p:sp>
      <p:sp>
        <p:nvSpPr>
          <p:cNvPr id="11" name="文本框 10"/>
          <p:cNvSpPr txBox="1"/>
          <p:nvPr/>
        </p:nvSpPr>
        <p:spPr>
          <a:xfrm>
            <a:off x="2742565" y="1150620"/>
            <a:ext cx="4145280" cy="460375"/>
          </a:xfrm>
          <a:prstGeom prst="rect">
            <a:avLst/>
          </a:prstGeom>
          <a:noFill/>
        </p:spPr>
        <p:txBody>
          <a:bodyPr wrap="none" rtlCol="0" anchor="t">
            <a:spAutoFit/>
          </a:bodyPr>
          <a:p>
            <a:r>
              <a:rPr lang="zh-CN" altLang="en-US" sz="2400">
                <a:solidFill>
                  <a:srgbClr val="002060"/>
                </a:solidFill>
                <a:sym typeface="+mn-ea"/>
              </a:rPr>
              <a:t>河南遭受特大水灾，损失惨重</a:t>
            </a:r>
            <a:endParaRPr lang="zh-CN" altLang="en-US" sz="2400">
              <a:solidFill>
                <a:srgbClr val="002060"/>
              </a:solidFill>
              <a:sym typeface="+mn-ea"/>
            </a:endParaRPr>
          </a:p>
        </p:txBody>
      </p:sp>
      <p:sp>
        <p:nvSpPr>
          <p:cNvPr id="12" name="文本框 11"/>
          <p:cNvSpPr txBox="1"/>
          <p:nvPr/>
        </p:nvSpPr>
        <p:spPr>
          <a:xfrm>
            <a:off x="929640" y="1881505"/>
            <a:ext cx="1402080" cy="460375"/>
          </a:xfrm>
          <a:prstGeom prst="rect">
            <a:avLst/>
          </a:prstGeom>
          <a:noFill/>
        </p:spPr>
        <p:txBody>
          <a:bodyPr wrap="none" rtlCol="0" anchor="t">
            <a:spAutoFit/>
          </a:bodyPr>
          <a:p>
            <a:r>
              <a:rPr lang="zh-CN" altLang="en-US" sz="2400">
                <a:solidFill>
                  <a:srgbClr val="002060"/>
                </a:solidFill>
                <a:sym typeface="+mn-ea"/>
              </a:rPr>
              <a:t>倡议原因</a:t>
            </a:r>
            <a:endParaRPr lang="zh-CN" altLang="en-US" sz="2400">
              <a:solidFill>
                <a:srgbClr val="002060"/>
              </a:solidFill>
              <a:sym typeface="+mn-ea"/>
            </a:endParaRPr>
          </a:p>
        </p:txBody>
      </p:sp>
      <p:sp>
        <p:nvSpPr>
          <p:cNvPr id="13" name="文本框 12"/>
          <p:cNvSpPr txBox="1"/>
          <p:nvPr/>
        </p:nvSpPr>
        <p:spPr>
          <a:xfrm>
            <a:off x="1280795" y="1520825"/>
            <a:ext cx="2316480" cy="460375"/>
          </a:xfrm>
          <a:prstGeom prst="rect">
            <a:avLst/>
          </a:prstGeom>
          <a:noFill/>
        </p:spPr>
        <p:txBody>
          <a:bodyPr wrap="none" rtlCol="0" anchor="t">
            <a:spAutoFit/>
          </a:bodyPr>
          <a:p>
            <a:r>
              <a:rPr lang="zh-CN" altLang="en-US" sz="2400">
                <a:solidFill>
                  <a:srgbClr val="002060"/>
                </a:solidFill>
                <a:sym typeface="+mn-ea"/>
              </a:rPr>
              <a:t>向灾区捐款捐物</a:t>
            </a:r>
            <a:endParaRPr lang="zh-CN" altLang="en-US" sz="2400">
              <a:solidFill>
                <a:srgbClr val="002060"/>
              </a:solidFill>
              <a:sym typeface="+mn-ea"/>
            </a:endParaRPr>
          </a:p>
        </p:txBody>
      </p:sp>
      <p:sp>
        <p:nvSpPr>
          <p:cNvPr id="14" name="文本框 13"/>
          <p:cNvSpPr txBox="1"/>
          <p:nvPr/>
        </p:nvSpPr>
        <p:spPr>
          <a:xfrm>
            <a:off x="2826385" y="1881505"/>
            <a:ext cx="2316480" cy="460375"/>
          </a:xfrm>
          <a:prstGeom prst="rect">
            <a:avLst/>
          </a:prstGeom>
          <a:noFill/>
        </p:spPr>
        <p:txBody>
          <a:bodyPr wrap="none" rtlCol="0" anchor="t">
            <a:spAutoFit/>
          </a:bodyPr>
          <a:p>
            <a:r>
              <a:rPr lang="zh-CN" altLang="en-US" sz="2400">
                <a:solidFill>
                  <a:srgbClr val="002060"/>
                </a:solidFill>
                <a:sym typeface="+mn-ea"/>
              </a:rPr>
              <a:t>捐赠活动的意义</a:t>
            </a:r>
            <a:endParaRPr lang="zh-CN" altLang="en-US" sz="2400">
              <a:solidFill>
                <a:srgbClr val="002060"/>
              </a:solidFill>
              <a:sym typeface="+mn-ea"/>
            </a:endParaRPr>
          </a:p>
        </p:txBody>
      </p:sp>
      <p:sp>
        <p:nvSpPr>
          <p:cNvPr id="15" name="文本框 14"/>
          <p:cNvSpPr txBox="1"/>
          <p:nvPr/>
        </p:nvSpPr>
        <p:spPr>
          <a:xfrm>
            <a:off x="8221980" y="1150620"/>
            <a:ext cx="2621280" cy="460375"/>
          </a:xfrm>
          <a:prstGeom prst="rect">
            <a:avLst/>
          </a:prstGeom>
          <a:noFill/>
        </p:spPr>
        <p:txBody>
          <a:bodyPr wrap="none" rtlCol="0" anchor="t">
            <a:spAutoFit/>
          </a:bodyPr>
          <a:p>
            <a:r>
              <a:rPr lang="zh-CN" altLang="en-US" sz="2400">
                <a:solidFill>
                  <a:schemeClr val="accent4">
                    <a:lumMod val="50000"/>
                  </a:schemeClr>
                </a:solidFill>
                <a:sym typeface="+mn-ea"/>
              </a:rPr>
              <a:t>校学生会主席李华</a:t>
            </a:r>
            <a:endParaRPr lang="zh-CN" altLang="en-US" sz="2400">
              <a:solidFill>
                <a:schemeClr val="accent4">
                  <a:lumMod val="50000"/>
                </a:schemeClr>
              </a:solidFill>
              <a:sym typeface="+mn-ea"/>
            </a:endParaRPr>
          </a:p>
        </p:txBody>
      </p:sp>
      <p:sp>
        <p:nvSpPr>
          <p:cNvPr id="16" name="文本框 15"/>
          <p:cNvSpPr txBox="1"/>
          <p:nvPr/>
        </p:nvSpPr>
        <p:spPr>
          <a:xfrm>
            <a:off x="10990580" y="1150620"/>
            <a:ext cx="792480" cy="460375"/>
          </a:xfrm>
          <a:prstGeom prst="rect">
            <a:avLst/>
          </a:prstGeom>
          <a:noFill/>
        </p:spPr>
        <p:txBody>
          <a:bodyPr wrap="none" rtlCol="0" anchor="t">
            <a:spAutoFit/>
          </a:bodyPr>
          <a:p>
            <a:r>
              <a:rPr lang="zh-CN" altLang="en-US" sz="2400">
                <a:solidFill>
                  <a:schemeClr val="accent4">
                    <a:lumMod val="50000"/>
                  </a:schemeClr>
                </a:solidFill>
                <a:sym typeface="+mn-ea"/>
              </a:rPr>
              <a:t>呼吁</a:t>
            </a:r>
            <a:endParaRPr lang="zh-CN" altLang="en-US" sz="2400">
              <a:solidFill>
                <a:schemeClr val="accent4">
                  <a:lumMod val="50000"/>
                </a:schemeClr>
              </a:solidFill>
              <a:sym typeface="+mn-ea"/>
            </a:endParaRPr>
          </a:p>
        </p:txBody>
      </p:sp>
      <p:sp>
        <p:nvSpPr>
          <p:cNvPr id="17" name="文本框 16"/>
          <p:cNvSpPr txBox="1"/>
          <p:nvPr/>
        </p:nvSpPr>
        <p:spPr>
          <a:xfrm>
            <a:off x="358140" y="1520825"/>
            <a:ext cx="1097280" cy="460375"/>
          </a:xfrm>
          <a:prstGeom prst="rect">
            <a:avLst/>
          </a:prstGeom>
          <a:noFill/>
        </p:spPr>
        <p:txBody>
          <a:bodyPr wrap="none" rtlCol="0" anchor="t">
            <a:spAutoFit/>
          </a:bodyPr>
          <a:p>
            <a:r>
              <a:rPr lang="zh-CN" altLang="en-US" sz="2400">
                <a:solidFill>
                  <a:schemeClr val="accent4">
                    <a:lumMod val="50000"/>
                  </a:schemeClr>
                </a:solidFill>
                <a:sym typeface="+mn-ea"/>
              </a:rPr>
              <a:t>同学们</a:t>
            </a:r>
            <a:endParaRPr lang="zh-CN" altLang="en-US" sz="2400">
              <a:solidFill>
                <a:schemeClr val="accent4">
                  <a:lumMod val="50000"/>
                </a:schemeClr>
              </a:solidFill>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down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ppt_x"/>
                                          </p:val>
                                        </p:tav>
                                        <p:tav tm="100000">
                                          <p:val>
                                            <p:strVal val="#ppt_x"/>
                                          </p:val>
                                        </p:tav>
                                      </p:tavLst>
                                    </p:anim>
                                    <p:anim calcmode="lin" valueType="num">
                                      <p:cBhvr additive="base">
                                        <p:cTn id="5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0" grpId="1"/>
      <p:bldP spid="7" grpId="0"/>
      <p:bldP spid="7" grpId="1"/>
      <p:bldP spid="11" grpId="0"/>
      <p:bldP spid="11" grpId="1"/>
      <p:bldP spid="13" grpId="0"/>
      <p:bldP spid="13" grpId="1"/>
      <p:bldP spid="12" grpId="0"/>
      <p:bldP spid="12" grpId="1"/>
      <p:bldP spid="14" grpId="0"/>
      <p:bldP spid="14" grpId="1"/>
      <p:bldP spid="8" grpId="0"/>
      <p:bldP spid="8" grpId="1"/>
      <p:bldP spid="15" grpId="0"/>
      <p:bldP spid="15" grpId="1"/>
      <p:bldP spid="16" grpId="0"/>
      <p:bldP spid="16" grpId="1"/>
      <p:bldP spid="17" grpId="0"/>
      <p:bldP spid="17" grpId="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ïśľïḍê"/>
        <p:cNvGrpSpPr/>
        <p:nvPr/>
      </p:nvGrpSpPr>
      <p:grpSpPr>
        <a:xfrm>
          <a:off x="0" y="0"/>
          <a:ext cx="0" cy="0"/>
          <a:chOff x="0" y="0"/>
          <a:chExt cx="0" cy="0"/>
        </a:xfrm>
      </p:grpSpPr>
      <p:grpSp>
        <p:nvGrpSpPr>
          <p:cNvPr id="61" name="îṩļïďè"/>
          <p:cNvGrpSpPr/>
          <p:nvPr/>
        </p:nvGrpSpPr>
        <p:grpSpPr>
          <a:xfrm>
            <a:off x="5252647" y="0"/>
            <a:ext cx="6939359" cy="6858000"/>
            <a:chOff x="5252643" y="0"/>
            <a:chExt cx="6939358" cy="6858000"/>
          </a:xfrm>
          <a:solidFill>
            <a:srgbClr val="F7F7F7"/>
          </a:solidFill>
        </p:grpSpPr>
        <p:sp>
          <p:nvSpPr>
            <p:cNvPr id="62" name="iśḻîḑé"/>
            <p:cNvSpPr/>
            <p:nvPr/>
          </p:nvSpPr>
          <p:spPr>
            <a:xfrm rot="19800000">
              <a:off x="7350845" y="2199545"/>
              <a:ext cx="2772000" cy="2772000"/>
            </a:xfrm>
            <a:custGeom>
              <a:avLst/>
              <a:gdLst>
                <a:gd name="connsiteX0" fmla="*/ 786764 w 1905000"/>
                <a:gd name="connsiteY0" fmla="*/ 1857375 h 1866900"/>
                <a:gd name="connsiteX1" fmla="*/ 1116329 w 1905000"/>
                <a:gd name="connsiteY1" fmla="*/ 1857375 h 1866900"/>
                <a:gd name="connsiteX2" fmla="*/ 1047749 w 1905000"/>
                <a:gd name="connsiteY2" fmla="*/ 1866900 h 1866900"/>
                <a:gd name="connsiteX3" fmla="*/ 855344 w 1905000"/>
                <a:gd name="connsiteY3" fmla="*/ 1866900 h 1866900"/>
                <a:gd name="connsiteX4" fmla="*/ 786764 w 1905000"/>
                <a:gd name="connsiteY4" fmla="*/ 1857375 h 1866900"/>
                <a:gd name="connsiteX5" fmla="*/ 614362 w 1905000"/>
                <a:gd name="connsiteY5" fmla="*/ 1809750 h 1866900"/>
                <a:gd name="connsiteX6" fmla="*/ 1290637 w 1905000"/>
                <a:gd name="connsiteY6" fmla="*/ 1809750 h 1866900"/>
                <a:gd name="connsiteX7" fmla="*/ 1263967 w 1905000"/>
                <a:gd name="connsiteY7" fmla="*/ 1819275 h 1866900"/>
                <a:gd name="connsiteX8" fmla="*/ 640079 w 1905000"/>
                <a:gd name="connsiteY8" fmla="*/ 1819275 h 1866900"/>
                <a:gd name="connsiteX9" fmla="*/ 614362 w 1905000"/>
                <a:gd name="connsiteY9" fmla="*/ 1809750 h 1866900"/>
                <a:gd name="connsiteX10" fmla="*/ 509587 w 1905000"/>
                <a:gd name="connsiteY10" fmla="*/ 1762125 h 1866900"/>
                <a:gd name="connsiteX11" fmla="*/ 1396365 w 1905000"/>
                <a:gd name="connsiteY11" fmla="*/ 1762125 h 1866900"/>
                <a:gd name="connsiteX12" fmla="*/ 1377315 w 1905000"/>
                <a:gd name="connsiteY12" fmla="*/ 1771650 h 1866900"/>
                <a:gd name="connsiteX13" fmla="*/ 527685 w 1905000"/>
                <a:gd name="connsiteY13" fmla="*/ 1771650 h 1866900"/>
                <a:gd name="connsiteX14" fmla="*/ 509587 w 1905000"/>
                <a:gd name="connsiteY14" fmla="*/ 1762125 h 1866900"/>
                <a:gd name="connsiteX15" fmla="*/ 428625 w 1905000"/>
                <a:gd name="connsiteY15" fmla="*/ 1714500 h 1866900"/>
                <a:gd name="connsiteX16" fmla="*/ 1478280 w 1905000"/>
                <a:gd name="connsiteY16" fmla="*/ 1714500 h 1866900"/>
                <a:gd name="connsiteX17" fmla="*/ 1463040 w 1905000"/>
                <a:gd name="connsiteY17" fmla="*/ 1724025 h 1866900"/>
                <a:gd name="connsiteX18" fmla="*/ 443865 w 1905000"/>
                <a:gd name="connsiteY18" fmla="*/ 1724025 h 1866900"/>
                <a:gd name="connsiteX19" fmla="*/ 428625 w 1905000"/>
                <a:gd name="connsiteY19" fmla="*/ 1714500 h 1866900"/>
                <a:gd name="connsiteX20" fmla="*/ 362902 w 1905000"/>
                <a:gd name="connsiteY20" fmla="*/ 1666875 h 1866900"/>
                <a:gd name="connsiteX21" fmla="*/ 1544002 w 1905000"/>
                <a:gd name="connsiteY21" fmla="*/ 1666875 h 1866900"/>
                <a:gd name="connsiteX22" fmla="*/ 1531620 w 1905000"/>
                <a:gd name="connsiteY22" fmla="*/ 1676400 h 1866900"/>
                <a:gd name="connsiteX23" fmla="*/ 375285 w 1905000"/>
                <a:gd name="connsiteY23" fmla="*/ 1676400 h 1866900"/>
                <a:gd name="connsiteX24" fmla="*/ 362902 w 1905000"/>
                <a:gd name="connsiteY24" fmla="*/ 1666875 h 1866900"/>
                <a:gd name="connsiteX25" fmla="*/ 306705 w 1905000"/>
                <a:gd name="connsiteY25" fmla="*/ 1619250 h 1866900"/>
                <a:gd name="connsiteX26" fmla="*/ 1599247 w 1905000"/>
                <a:gd name="connsiteY26" fmla="*/ 1619250 h 1866900"/>
                <a:gd name="connsiteX27" fmla="*/ 1588770 w 1905000"/>
                <a:gd name="connsiteY27" fmla="*/ 1628775 h 1866900"/>
                <a:gd name="connsiteX28" fmla="*/ 317182 w 1905000"/>
                <a:gd name="connsiteY28" fmla="*/ 1628775 h 1866900"/>
                <a:gd name="connsiteX29" fmla="*/ 306705 w 1905000"/>
                <a:gd name="connsiteY29" fmla="*/ 1619250 h 1866900"/>
                <a:gd name="connsiteX30" fmla="*/ 258127 w 1905000"/>
                <a:gd name="connsiteY30" fmla="*/ 1571625 h 1866900"/>
                <a:gd name="connsiteX31" fmla="*/ 1646872 w 1905000"/>
                <a:gd name="connsiteY31" fmla="*/ 1571625 h 1866900"/>
                <a:gd name="connsiteX32" fmla="*/ 1637347 w 1905000"/>
                <a:gd name="connsiteY32" fmla="*/ 1581150 h 1866900"/>
                <a:gd name="connsiteX33" fmla="*/ 266699 w 1905000"/>
                <a:gd name="connsiteY33" fmla="*/ 1581150 h 1866900"/>
                <a:gd name="connsiteX34" fmla="*/ 258127 w 1905000"/>
                <a:gd name="connsiteY34" fmla="*/ 1571625 h 1866900"/>
                <a:gd name="connsiteX35" fmla="*/ 216217 w 1905000"/>
                <a:gd name="connsiteY35" fmla="*/ 1524000 h 1866900"/>
                <a:gd name="connsiteX36" fmla="*/ 1687830 w 1905000"/>
                <a:gd name="connsiteY36" fmla="*/ 1524000 h 1866900"/>
                <a:gd name="connsiteX37" fmla="*/ 1680209 w 1905000"/>
                <a:gd name="connsiteY37" fmla="*/ 1533525 h 1866900"/>
                <a:gd name="connsiteX38" fmla="*/ 223837 w 1905000"/>
                <a:gd name="connsiteY38" fmla="*/ 1533525 h 1866900"/>
                <a:gd name="connsiteX39" fmla="*/ 216217 w 1905000"/>
                <a:gd name="connsiteY39" fmla="*/ 1524000 h 1866900"/>
                <a:gd name="connsiteX40" fmla="*/ 180022 w 1905000"/>
                <a:gd name="connsiteY40" fmla="*/ 1476375 h 1866900"/>
                <a:gd name="connsiteX41" fmla="*/ 1724977 w 1905000"/>
                <a:gd name="connsiteY41" fmla="*/ 1476375 h 1866900"/>
                <a:gd name="connsiteX42" fmla="*/ 1718310 w 1905000"/>
                <a:gd name="connsiteY42" fmla="*/ 1485900 h 1866900"/>
                <a:gd name="connsiteX43" fmla="*/ 186690 w 1905000"/>
                <a:gd name="connsiteY43" fmla="*/ 1485900 h 1866900"/>
                <a:gd name="connsiteX44" fmla="*/ 180022 w 1905000"/>
                <a:gd name="connsiteY44" fmla="*/ 1476375 h 1866900"/>
                <a:gd name="connsiteX45" fmla="*/ 147637 w 1905000"/>
                <a:gd name="connsiteY45" fmla="*/ 1428750 h 1866900"/>
                <a:gd name="connsiteX46" fmla="*/ 1756410 w 1905000"/>
                <a:gd name="connsiteY46" fmla="*/ 1428750 h 1866900"/>
                <a:gd name="connsiteX47" fmla="*/ 1750695 w 1905000"/>
                <a:gd name="connsiteY47" fmla="*/ 1438275 h 1866900"/>
                <a:gd name="connsiteX48" fmla="*/ 153352 w 1905000"/>
                <a:gd name="connsiteY48" fmla="*/ 1438275 h 1866900"/>
                <a:gd name="connsiteX49" fmla="*/ 147637 w 1905000"/>
                <a:gd name="connsiteY49" fmla="*/ 1428750 h 1866900"/>
                <a:gd name="connsiteX50" fmla="*/ 119062 w 1905000"/>
                <a:gd name="connsiteY50" fmla="*/ 1381125 h 1866900"/>
                <a:gd name="connsiteX51" fmla="*/ 1785937 w 1905000"/>
                <a:gd name="connsiteY51" fmla="*/ 1381125 h 1866900"/>
                <a:gd name="connsiteX52" fmla="*/ 1780222 w 1905000"/>
                <a:gd name="connsiteY52" fmla="*/ 1390650 h 1866900"/>
                <a:gd name="connsiteX53" fmla="*/ 124777 w 1905000"/>
                <a:gd name="connsiteY53" fmla="*/ 1390650 h 1866900"/>
                <a:gd name="connsiteX54" fmla="*/ 119062 w 1905000"/>
                <a:gd name="connsiteY54" fmla="*/ 1381125 h 1866900"/>
                <a:gd name="connsiteX55" fmla="*/ 95250 w 1905000"/>
                <a:gd name="connsiteY55" fmla="*/ 1333500 h 1866900"/>
                <a:gd name="connsiteX56" fmla="*/ 1810703 w 1905000"/>
                <a:gd name="connsiteY56" fmla="*/ 1333500 h 1866900"/>
                <a:gd name="connsiteX57" fmla="*/ 1805940 w 1905000"/>
                <a:gd name="connsiteY57" fmla="*/ 1343025 h 1866900"/>
                <a:gd name="connsiteX58" fmla="*/ 100013 w 1905000"/>
                <a:gd name="connsiteY58" fmla="*/ 1343025 h 1866900"/>
                <a:gd name="connsiteX59" fmla="*/ 95250 w 1905000"/>
                <a:gd name="connsiteY59" fmla="*/ 1333500 h 1866900"/>
                <a:gd name="connsiteX60" fmla="*/ 73342 w 1905000"/>
                <a:gd name="connsiteY60" fmla="*/ 1285875 h 1866900"/>
                <a:gd name="connsiteX61" fmla="*/ 1830705 w 1905000"/>
                <a:gd name="connsiteY61" fmla="*/ 1285875 h 1866900"/>
                <a:gd name="connsiteX62" fmla="*/ 1826895 w 1905000"/>
                <a:gd name="connsiteY62" fmla="*/ 1295400 h 1866900"/>
                <a:gd name="connsiteX63" fmla="*/ 77152 w 1905000"/>
                <a:gd name="connsiteY63" fmla="*/ 1295400 h 1866900"/>
                <a:gd name="connsiteX64" fmla="*/ 73342 w 1905000"/>
                <a:gd name="connsiteY64" fmla="*/ 1285875 h 1866900"/>
                <a:gd name="connsiteX65" fmla="*/ 55245 w 1905000"/>
                <a:gd name="connsiteY65" fmla="*/ 1238250 h 1866900"/>
                <a:gd name="connsiteX66" fmla="*/ 1850708 w 1905000"/>
                <a:gd name="connsiteY66" fmla="*/ 1238250 h 1866900"/>
                <a:gd name="connsiteX67" fmla="*/ 1846898 w 1905000"/>
                <a:gd name="connsiteY67" fmla="*/ 1247775 h 1866900"/>
                <a:gd name="connsiteX68" fmla="*/ 59055 w 1905000"/>
                <a:gd name="connsiteY68" fmla="*/ 1247775 h 1866900"/>
                <a:gd name="connsiteX69" fmla="*/ 55245 w 1905000"/>
                <a:gd name="connsiteY69" fmla="*/ 1238250 h 1866900"/>
                <a:gd name="connsiteX70" fmla="*/ 40004 w 1905000"/>
                <a:gd name="connsiteY70" fmla="*/ 1190625 h 1866900"/>
                <a:gd name="connsiteX71" fmla="*/ 1865947 w 1905000"/>
                <a:gd name="connsiteY71" fmla="*/ 1190625 h 1866900"/>
                <a:gd name="connsiteX72" fmla="*/ 1863089 w 1905000"/>
                <a:gd name="connsiteY72" fmla="*/ 1200150 h 1866900"/>
                <a:gd name="connsiteX73" fmla="*/ 42862 w 1905000"/>
                <a:gd name="connsiteY73" fmla="*/ 1200150 h 1866900"/>
                <a:gd name="connsiteX74" fmla="*/ 40004 w 1905000"/>
                <a:gd name="connsiteY74" fmla="*/ 1190625 h 1866900"/>
                <a:gd name="connsiteX75" fmla="*/ 26669 w 1905000"/>
                <a:gd name="connsiteY75" fmla="*/ 1143000 h 1866900"/>
                <a:gd name="connsiteX76" fmla="*/ 1878329 w 1905000"/>
                <a:gd name="connsiteY76" fmla="*/ 1143000 h 1866900"/>
                <a:gd name="connsiteX77" fmla="*/ 1876424 w 1905000"/>
                <a:gd name="connsiteY77" fmla="*/ 1152525 h 1866900"/>
                <a:gd name="connsiteX78" fmla="*/ 29526 w 1905000"/>
                <a:gd name="connsiteY78" fmla="*/ 1152525 h 1866900"/>
                <a:gd name="connsiteX79" fmla="*/ 26669 w 1905000"/>
                <a:gd name="connsiteY79" fmla="*/ 1143000 h 1866900"/>
                <a:gd name="connsiteX80" fmla="*/ 16192 w 1905000"/>
                <a:gd name="connsiteY80" fmla="*/ 1095375 h 1866900"/>
                <a:gd name="connsiteX81" fmla="*/ 1888807 w 1905000"/>
                <a:gd name="connsiteY81" fmla="*/ 1095375 h 1866900"/>
                <a:gd name="connsiteX82" fmla="*/ 1886902 w 1905000"/>
                <a:gd name="connsiteY82" fmla="*/ 1104900 h 1866900"/>
                <a:gd name="connsiteX83" fmla="*/ 18097 w 1905000"/>
                <a:gd name="connsiteY83" fmla="*/ 1104900 h 1866900"/>
                <a:gd name="connsiteX84" fmla="*/ 16192 w 1905000"/>
                <a:gd name="connsiteY84" fmla="*/ 1095375 h 1866900"/>
                <a:gd name="connsiteX85" fmla="*/ 8572 w 1905000"/>
                <a:gd name="connsiteY85" fmla="*/ 1047750 h 1866900"/>
                <a:gd name="connsiteX86" fmla="*/ 1896427 w 1905000"/>
                <a:gd name="connsiteY86" fmla="*/ 1047750 h 1866900"/>
                <a:gd name="connsiteX87" fmla="*/ 1895475 w 1905000"/>
                <a:gd name="connsiteY87" fmla="*/ 1057275 h 1866900"/>
                <a:gd name="connsiteX88" fmla="*/ 9525 w 1905000"/>
                <a:gd name="connsiteY88" fmla="*/ 1057275 h 1866900"/>
                <a:gd name="connsiteX89" fmla="*/ 8572 w 1905000"/>
                <a:gd name="connsiteY89" fmla="*/ 1047750 h 1866900"/>
                <a:gd name="connsiteX90" fmla="*/ 3810 w 1905000"/>
                <a:gd name="connsiteY90" fmla="*/ 1000125 h 1866900"/>
                <a:gd name="connsiteX91" fmla="*/ 1902143 w 1905000"/>
                <a:gd name="connsiteY91" fmla="*/ 1000125 h 1866900"/>
                <a:gd name="connsiteX92" fmla="*/ 1901190 w 1905000"/>
                <a:gd name="connsiteY92" fmla="*/ 1009650 h 1866900"/>
                <a:gd name="connsiteX93" fmla="*/ 4762 w 1905000"/>
                <a:gd name="connsiteY93" fmla="*/ 1009650 h 1866900"/>
                <a:gd name="connsiteX94" fmla="*/ 3810 w 1905000"/>
                <a:gd name="connsiteY94" fmla="*/ 1000125 h 1866900"/>
                <a:gd name="connsiteX95" fmla="*/ 952 w 1905000"/>
                <a:gd name="connsiteY95" fmla="*/ 952500 h 1866900"/>
                <a:gd name="connsiteX96" fmla="*/ 1904047 w 1905000"/>
                <a:gd name="connsiteY96" fmla="*/ 952500 h 1866900"/>
                <a:gd name="connsiteX97" fmla="*/ 1904047 w 1905000"/>
                <a:gd name="connsiteY97" fmla="*/ 962025 h 1866900"/>
                <a:gd name="connsiteX98" fmla="*/ 952 w 1905000"/>
                <a:gd name="connsiteY98" fmla="*/ 962025 h 1866900"/>
                <a:gd name="connsiteX99" fmla="*/ 952 w 1905000"/>
                <a:gd name="connsiteY99" fmla="*/ 952500 h 1866900"/>
                <a:gd name="connsiteX100" fmla="*/ 0 w 1905000"/>
                <a:gd name="connsiteY100" fmla="*/ 904875 h 1866900"/>
                <a:gd name="connsiteX101" fmla="*/ 1905000 w 1905000"/>
                <a:gd name="connsiteY101" fmla="*/ 904875 h 1866900"/>
                <a:gd name="connsiteX102" fmla="*/ 1905000 w 1905000"/>
                <a:gd name="connsiteY102" fmla="*/ 914400 h 1866900"/>
                <a:gd name="connsiteX103" fmla="*/ 0 w 1905000"/>
                <a:gd name="connsiteY103" fmla="*/ 914400 h 1866900"/>
                <a:gd name="connsiteX104" fmla="*/ 0 w 1905000"/>
                <a:gd name="connsiteY104" fmla="*/ 904875 h 1866900"/>
                <a:gd name="connsiteX105" fmla="*/ 1905 w 1905000"/>
                <a:gd name="connsiteY105" fmla="*/ 857250 h 1866900"/>
                <a:gd name="connsiteX106" fmla="*/ 1902142 w 1905000"/>
                <a:gd name="connsiteY106" fmla="*/ 857250 h 1866900"/>
                <a:gd name="connsiteX107" fmla="*/ 1903095 w 1905000"/>
                <a:gd name="connsiteY107" fmla="*/ 866775 h 1866900"/>
                <a:gd name="connsiteX108" fmla="*/ 952 w 1905000"/>
                <a:gd name="connsiteY108" fmla="*/ 866775 h 1866900"/>
                <a:gd name="connsiteX109" fmla="*/ 1905 w 1905000"/>
                <a:gd name="connsiteY109" fmla="*/ 857250 h 1866900"/>
                <a:gd name="connsiteX110" fmla="*/ 6667 w 1905000"/>
                <a:gd name="connsiteY110" fmla="*/ 809625 h 1866900"/>
                <a:gd name="connsiteX111" fmla="*/ 1899285 w 1905000"/>
                <a:gd name="connsiteY111" fmla="*/ 809625 h 1866900"/>
                <a:gd name="connsiteX112" fmla="*/ 1900238 w 1905000"/>
                <a:gd name="connsiteY112" fmla="*/ 819150 h 1866900"/>
                <a:gd name="connsiteX113" fmla="*/ 5715 w 1905000"/>
                <a:gd name="connsiteY113" fmla="*/ 819150 h 1866900"/>
                <a:gd name="connsiteX114" fmla="*/ 6667 w 1905000"/>
                <a:gd name="connsiteY114" fmla="*/ 809625 h 1866900"/>
                <a:gd name="connsiteX115" fmla="*/ 13335 w 1905000"/>
                <a:gd name="connsiteY115" fmla="*/ 762000 h 1866900"/>
                <a:gd name="connsiteX116" fmla="*/ 1891665 w 1905000"/>
                <a:gd name="connsiteY116" fmla="*/ 762000 h 1866900"/>
                <a:gd name="connsiteX117" fmla="*/ 1893570 w 1905000"/>
                <a:gd name="connsiteY117" fmla="*/ 771525 h 1866900"/>
                <a:gd name="connsiteX118" fmla="*/ 11430 w 1905000"/>
                <a:gd name="connsiteY118" fmla="*/ 771525 h 1866900"/>
                <a:gd name="connsiteX119" fmla="*/ 13335 w 1905000"/>
                <a:gd name="connsiteY119" fmla="*/ 762000 h 1866900"/>
                <a:gd name="connsiteX120" fmla="*/ 21907 w 1905000"/>
                <a:gd name="connsiteY120" fmla="*/ 714375 h 1866900"/>
                <a:gd name="connsiteX121" fmla="*/ 1883092 w 1905000"/>
                <a:gd name="connsiteY121" fmla="*/ 714375 h 1866900"/>
                <a:gd name="connsiteX122" fmla="*/ 1884997 w 1905000"/>
                <a:gd name="connsiteY122" fmla="*/ 723900 h 1866900"/>
                <a:gd name="connsiteX123" fmla="*/ 20002 w 1905000"/>
                <a:gd name="connsiteY123" fmla="*/ 723900 h 1866900"/>
                <a:gd name="connsiteX124" fmla="*/ 21907 w 1905000"/>
                <a:gd name="connsiteY124" fmla="*/ 714375 h 1866900"/>
                <a:gd name="connsiteX125" fmla="*/ 34289 w 1905000"/>
                <a:gd name="connsiteY125" fmla="*/ 666750 h 1866900"/>
                <a:gd name="connsiteX126" fmla="*/ 1870710 w 1905000"/>
                <a:gd name="connsiteY126" fmla="*/ 666750 h 1866900"/>
                <a:gd name="connsiteX127" fmla="*/ 1873567 w 1905000"/>
                <a:gd name="connsiteY127" fmla="*/ 676275 h 1866900"/>
                <a:gd name="connsiteX128" fmla="*/ 31432 w 1905000"/>
                <a:gd name="connsiteY128" fmla="*/ 676275 h 1866900"/>
                <a:gd name="connsiteX129" fmla="*/ 34289 w 1905000"/>
                <a:gd name="connsiteY129" fmla="*/ 666750 h 1866900"/>
                <a:gd name="connsiteX130" fmla="*/ 48577 w 1905000"/>
                <a:gd name="connsiteY130" fmla="*/ 619125 h 1866900"/>
                <a:gd name="connsiteX131" fmla="*/ 1857375 w 1905000"/>
                <a:gd name="connsiteY131" fmla="*/ 619125 h 1866900"/>
                <a:gd name="connsiteX132" fmla="*/ 1860233 w 1905000"/>
                <a:gd name="connsiteY132" fmla="*/ 628650 h 1866900"/>
                <a:gd name="connsiteX133" fmla="*/ 45720 w 1905000"/>
                <a:gd name="connsiteY133" fmla="*/ 628650 h 1866900"/>
                <a:gd name="connsiteX134" fmla="*/ 48577 w 1905000"/>
                <a:gd name="connsiteY134" fmla="*/ 619125 h 1866900"/>
                <a:gd name="connsiteX135" fmla="*/ 65722 w 1905000"/>
                <a:gd name="connsiteY135" fmla="*/ 571500 h 1866900"/>
                <a:gd name="connsiteX136" fmla="*/ 1839277 w 1905000"/>
                <a:gd name="connsiteY136" fmla="*/ 571500 h 1866900"/>
                <a:gd name="connsiteX137" fmla="*/ 1843087 w 1905000"/>
                <a:gd name="connsiteY137" fmla="*/ 581025 h 1866900"/>
                <a:gd name="connsiteX138" fmla="*/ 61912 w 1905000"/>
                <a:gd name="connsiteY138" fmla="*/ 581025 h 1866900"/>
                <a:gd name="connsiteX139" fmla="*/ 65722 w 1905000"/>
                <a:gd name="connsiteY139" fmla="*/ 571500 h 1866900"/>
                <a:gd name="connsiteX140" fmla="*/ 85725 w 1905000"/>
                <a:gd name="connsiteY140" fmla="*/ 523875 h 1866900"/>
                <a:gd name="connsiteX141" fmla="*/ 1819275 w 1905000"/>
                <a:gd name="connsiteY141" fmla="*/ 523875 h 1866900"/>
                <a:gd name="connsiteX142" fmla="*/ 1823085 w 1905000"/>
                <a:gd name="connsiteY142" fmla="*/ 533400 h 1866900"/>
                <a:gd name="connsiteX143" fmla="*/ 80962 w 1905000"/>
                <a:gd name="connsiteY143" fmla="*/ 533400 h 1866900"/>
                <a:gd name="connsiteX144" fmla="*/ 85725 w 1905000"/>
                <a:gd name="connsiteY144" fmla="*/ 523875 h 1866900"/>
                <a:gd name="connsiteX145" fmla="*/ 109538 w 1905000"/>
                <a:gd name="connsiteY145" fmla="*/ 476250 h 1866900"/>
                <a:gd name="connsiteX146" fmla="*/ 1796415 w 1905000"/>
                <a:gd name="connsiteY146" fmla="*/ 476250 h 1866900"/>
                <a:gd name="connsiteX147" fmla="*/ 1801178 w 1905000"/>
                <a:gd name="connsiteY147" fmla="*/ 485775 h 1866900"/>
                <a:gd name="connsiteX148" fmla="*/ 104775 w 1905000"/>
                <a:gd name="connsiteY148" fmla="*/ 485775 h 1866900"/>
                <a:gd name="connsiteX149" fmla="*/ 109538 w 1905000"/>
                <a:gd name="connsiteY149" fmla="*/ 476250 h 1866900"/>
                <a:gd name="connsiteX150" fmla="*/ 136207 w 1905000"/>
                <a:gd name="connsiteY150" fmla="*/ 428625 h 1866900"/>
                <a:gd name="connsiteX151" fmla="*/ 1768792 w 1905000"/>
                <a:gd name="connsiteY151" fmla="*/ 428625 h 1866900"/>
                <a:gd name="connsiteX152" fmla="*/ 1774507 w 1905000"/>
                <a:gd name="connsiteY152" fmla="*/ 438150 h 1866900"/>
                <a:gd name="connsiteX153" fmla="*/ 130492 w 1905000"/>
                <a:gd name="connsiteY153" fmla="*/ 438150 h 1866900"/>
                <a:gd name="connsiteX154" fmla="*/ 136207 w 1905000"/>
                <a:gd name="connsiteY154" fmla="*/ 428625 h 1866900"/>
                <a:gd name="connsiteX155" fmla="*/ 166687 w 1905000"/>
                <a:gd name="connsiteY155" fmla="*/ 381000 h 1866900"/>
                <a:gd name="connsiteX156" fmla="*/ 1738312 w 1905000"/>
                <a:gd name="connsiteY156" fmla="*/ 381000 h 1866900"/>
                <a:gd name="connsiteX157" fmla="*/ 1744979 w 1905000"/>
                <a:gd name="connsiteY157" fmla="*/ 390525 h 1866900"/>
                <a:gd name="connsiteX158" fmla="*/ 160019 w 1905000"/>
                <a:gd name="connsiteY158" fmla="*/ 390525 h 1866900"/>
                <a:gd name="connsiteX159" fmla="*/ 166687 w 1905000"/>
                <a:gd name="connsiteY159" fmla="*/ 381000 h 1866900"/>
                <a:gd name="connsiteX160" fmla="*/ 201929 w 1905000"/>
                <a:gd name="connsiteY160" fmla="*/ 333375 h 1866900"/>
                <a:gd name="connsiteX161" fmla="*/ 1704022 w 1905000"/>
                <a:gd name="connsiteY161" fmla="*/ 333375 h 1866900"/>
                <a:gd name="connsiteX162" fmla="*/ 1711642 w 1905000"/>
                <a:gd name="connsiteY162" fmla="*/ 342900 h 1866900"/>
                <a:gd name="connsiteX163" fmla="*/ 194309 w 1905000"/>
                <a:gd name="connsiteY163" fmla="*/ 342900 h 1866900"/>
                <a:gd name="connsiteX164" fmla="*/ 201929 w 1905000"/>
                <a:gd name="connsiteY164" fmla="*/ 333375 h 1866900"/>
                <a:gd name="connsiteX165" fmla="*/ 240981 w 1905000"/>
                <a:gd name="connsiteY165" fmla="*/ 285750 h 1866900"/>
                <a:gd name="connsiteX166" fmla="*/ 1664017 w 1905000"/>
                <a:gd name="connsiteY166" fmla="*/ 285750 h 1866900"/>
                <a:gd name="connsiteX167" fmla="*/ 1672589 w 1905000"/>
                <a:gd name="connsiteY167" fmla="*/ 295275 h 1866900"/>
                <a:gd name="connsiteX168" fmla="*/ 232409 w 1905000"/>
                <a:gd name="connsiteY168" fmla="*/ 295275 h 1866900"/>
                <a:gd name="connsiteX169" fmla="*/ 240981 w 1905000"/>
                <a:gd name="connsiteY169" fmla="*/ 285750 h 1866900"/>
                <a:gd name="connsiteX170" fmla="*/ 286702 w 1905000"/>
                <a:gd name="connsiteY170" fmla="*/ 238125 h 1866900"/>
                <a:gd name="connsiteX171" fmla="*/ 1619250 w 1905000"/>
                <a:gd name="connsiteY171" fmla="*/ 238125 h 1866900"/>
                <a:gd name="connsiteX172" fmla="*/ 1628775 w 1905000"/>
                <a:gd name="connsiteY172" fmla="*/ 247650 h 1866900"/>
                <a:gd name="connsiteX173" fmla="*/ 277177 w 1905000"/>
                <a:gd name="connsiteY173" fmla="*/ 247650 h 1866900"/>
                <a:gd name="connsiteX174" fmla="*/ 286702 w 1905000"/>
                <a:gd name="connsiteY174" fmla="*/ 238125 h 1866900"/>
                <a:gd name="connsiteX175" fmla="*/ 339090 w 1905000"/>
                <a:gd name="connsiteY175" fmla="*/ 190500 h 1866900"/>
                <a:gd name="connsiteX176" fmla="*/ 1565910 w 1905000"/>
                <a:gd name="connsiteY176" fmla="*/ 190500 h 1866900"/>
                <a:gd name="connsiteX177" fmla="*/ 1577340 w 1905000"/>
                <a:gd name="connsiteY177" fmla="*/ 200025 h 1866900"/>
                <a:gd name="connsiteX178" fmla="*/ 327660 w 1905000"/>
                <a:gd name="connsiteY178" fmla="*/ 200025 h 1866900"/>
                <a:gd name="connsiteX179" fmla="*/ 339090 w 1905000"/>
                <a:gd name="connsiteY179" fmla="*/ 190500 h 1866900"/>
                <a:gd name="connsiteX180" fmla="*/ 400049 w 1905000"/>
                <a:gd name="connsiteY180" fmla="*/ 142875 h 1866900"/>
                <a:gd name="connsiteX181" fmla="*/ 1503997 w 1905000"/>
                <a:gd name="connsiteY181" fmla="*/ 142875 h 1866900"/>
                <a:gd name="connsiteX182" fmla="*/ 1517332 w 1905000"/>
                <a:gd name="connsiteY182" fmla="*/ 152400 h 1866900"/>
                <a:gd name="connsiteX183" fmla="*/ 386714 w 1905000"/>
                <a:gd name="connsiteY183" fmla="*/ 152400 h 1866900"/>
                <a:gd name="connsiteX184" fmla="*/ 400049 w 1905000"/>
                <a:gd name="connsiteY184" fmla="*/ 142875 h 1866900"/>
                <a:gd name="connsiteX185" fmla="*/ 474345 w 1905000"/>
                <a:gd name="connsiteY185" fmla="*/ 95250 h 1866900"/>
                <a:gd name="connsiteX186" fmla="*/ 1429702 w 1905000"/>
                <a:gd name="connsiteY186" fmla="*/ 95250 h 1866900"/>
                <a:gd name="connsiteX187" fmla="*/ 1445895 w 1905000"/>
                <a:gd name="connsiteY187" fmla="*/ 104775 h 1866900"/>
                <a:gd name="connsiteX188" fmla="*/ 458152 w 1905000"/>
                <a:gd name="connsiteY188" fmla="*/ 104775 h 1866900"/>
                <a:gd name="connsiteX189" fmla="*/ 474345 w 1905000"/>
                <a:gd name="connsiteY189" fmla="*/ 95250 h 1866900"/>
                <a:gd name="connsiteX190" fmla="*/ 568642 w 1905000"/>
                <a:gd name="connsiteY190" fmla="*/ 47625 h 1866900"/>
                <a:gd name="connsiteX191" fmla="*/ 1337309 w 1905000"/>
                <a:gd name="connsiteY191" fmla="*/ 47625 h 1866900"/>
                <a:gd name="connsiteX192" fmla="*/ 1358265 w 1905000"/>
                <a:gd name="connsiteY192" fmla="*/ 57150 h 1866900"/>
                <a:gd name="connsiteX193" fmla="*/ 547687 w 1905000"/>
                <a:gd name="connsiteY193" fmla="*/ 57150 h 1866900"/>
                <a:gd name="connsiteX194" fmla="*/ 568642 w 1905000"/>
                <a:gd name="connsiteY194" fmla="*/ 47625 h 1866900"/>
                <a:gd name="connsiteX195" fmla="*/ 702945 w 1905000"/>
                <a:gd name="connsiteY195" fmla="*/ 0 h 1866900"/>
                <a:gd name="connsiteX196" fmla="*/ 1203960 w 1905000"/>
                <a:gd name="connsiteY196" fmla="*/ 0 h 1866900"/>
                <a:gd name="connsiteX197" fmla="*/ 1236345 w 1905000"/>
                <a:gd name="connsiteY197" fmla="*/ 9525 h 1866900"/>
                <a:gd name="connsiteX198" fmla="*/ 670560 w 1905000"/>
                <a:gd name="connsiteY198" fmla="*/ 9525 h 1866900"/>
                <a:gd name="connsiteX199" fmla="*/ 702945 w 1905000"/>
                <a:gd name="connsiteY199"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905000" h="1866900">
                  <a:moveTo>
                    <a:pt x="786764" y="1857375"/>
                  </a:moveTo>
                  <a:lnTo>
                    <a:pt x="1116329" y="1857375"/>
                  </a:lnTo>
                  <a:cubicBezTo>
                    <a:pt x="1093469" y="1861185"/>
                    <a:pt x="1070609" y="1864995"/>
                    <a:pt x="1047749" y="1866900"/>
                  </a:cubicBezTo>
                  <a:lnTo>
                    <a:pt x="855344" y="1866900"/>
                  </a:lnTo>
                  <a:cubicBezTo>
                    <a:pt x="832484" y="1864995"/>
                    <a:pt x="809624" y="1861185"/>
                    <a:pt x="786764" y="1857375"/>
                  </a:cubicBezTo>
                  <a:close/>
                  <a:moveTo>
                    <a:pt x="614362" y="1809750"/>
                  </a:moveTo>
                  <a:lnTo>
                    <a:pt x="1290637" y="1809750"/>
                  </a:lnTo>
                  <a:cubicBezTo>
                    <a:pt x="1281112" y="1812608"/>
                    <a:pt x="1272540" y="1816417"/>
                    <a:pt x="1263967" y="1819275"/>
                  </a:cubicBezTo>
                  <a:lnTo>
                    <a:pt x="640079" y="1819275"/>
                  </a:lnTo>
                  <a:cubicBezTo>
                    <a:pt x="631507" y="1816417"/>
                    <a:pt x="622935" y="1812608"/>
                    <a:pt x="614362" y="1809750"/>
                  </a:cubicBezTo>
                  <a:close/>
                  <a:moveTo>
                    <a:pt x="509587" y="1762125"/>
                  </a:moveTo>
                  <a:lnTo>
                    <a:pt x="1396365" y="1762125"/>
                  </a:lnTo>
                  <a:cubicBezTo>
                    <a:pt x="1389697" y="1764983"/>
                    <a:pt x="1383982" y="1768792"/>
                    <a:pt x="1377315" y="1771650"/>
                  </a:cubicBezTo>
                  <a:lnTo>
                    <a:pt x="527685" y="1771650"/>
                  </a:lnTo>
                  <a:cubicBezTo>
                    <a:pt x="521969" y="1768792"/>
                    <a:pt x="515302" y="1764983"/>
                    <a:pt x="509587" y="1762125"/>
                  </a:cubicBezTo>
                  <a:close/>
                  <a:moveTo>
                    <a:pt x="428625" y="1714500"/>
                  </a:moveTo>
                  <a:lnTo>
                    <a:pt x="1478280" y="1714500"/>
                  </a:lnTo>
                  <a:cubicBezTo>
                    <a:pt x="1472565" y="1717358"/>
                    <a:pt x="1467803" y="1721167"/>
                    <a:pt x="1463040" y="1724025"/>
                  </a:cubicBezTo>
                  <a:lnTo>
                    <a:pt x="443865" y="1724025"/>
                  </a:lnTo>
                  <a:cubicBezTo>
                    <a:pt x="438150" y="1721167"/>
                    <a:pt x="433388" y="1717358"/>
                    <a:pt x="428625" y="1714500"/>
                  </a:cubicBezTo>
                  <a:close/>
                  <a:moveTo>
                    <a:pt x="362902" y="1666875"/>
                  </a:moveTo>
                  <a:lnTo>
                    <a:pt x="1544002" y="1666875"/>
                  </a:lnTo>
                  <a:cubicBezTo>
                    <a:pt x="1540192" y="1669733"/>
                    <a:pt x="1535430" y="1673542"/>
                    <a:pt x="1531620" y="1676400"/>
                  </a:cubicBezTo>
                  <a:lnTo>
                    <a:pt x="375285" y="1676400"/>
                  </a:lnTo>
                  <a:cubicBezTo>
                    <a:pt x="370522" y="1673542"/>
                    <a:pt x="366712" y="1669733"/>
                    <a:pt x="362902" y="1666875"/>
                  </a:cubicBezTo>
                  <a:close/>
                  <a:moveTo>
                    <a:pt x="306705" y="1619250"/>
                  </a:moveTo>
                  <a:lnTo>
                    <a:pt x="1599247" y="1619250"/>
                  </a:lnTo>
                  <a:cubicBezTo>
                    <a:pt x="1595438" y="1622108"/>
                    <a:pt x="1592580" y="1625917"/>
                    <a:pt x="1588770" y="1628775"/>
                  </a:cubicBezTo>
                  <a:lnTo>
                    <a:pt x="317182" y="1628775"/>
                  </a:lnTo>
                  <a:cubicBezTo>
                    <a:pt x="313373" y="1625917"/>
                    <a:pt x="310515" y="1622108"/>
                    <a:pt x="306705" y="1619250"/>
                  </a:cubicBezTo>
                  <a:close/>
                  <a:moveTo>
                    <a:pt x="258127" y="1571625"/>
                  </a:moveTo>
                  <a:lnTo>
                    <a:pt x="1646872" y="1571625"/>
                  </a:lnTo>
                  <a:cubicBezTo>
                    <a:pt x="1643062" y="1574483"/>
                    <a:pt x="1640205" y="1578292"/>
                    <a:pt x="1637347" y="1581150"/>
                  </a:cubicBezTo>
                  <a:lnTo>
                    <a:pt x="266699" y="1581150"/>
                  </a:lnTo>
                  <a:cubicBezTo>
                    <a:pt x="263842" y="1578292"/>
                    <a:pt x="260984" y="1574483"/>
                    <a:pt x="258127" y="1571625"/>
                  </a:cubicBezTo>
                  <a:close/>
                  <a:moveTo>
                    <a:pt x="216217" y="1524000"/>
                  </a:moveTo>
                  <a:lnTo>
                    <a:pt x="1687830" y="1524000"/>
                  </a:lnTo>
                  <a:cubicBezTo>
                    <a:pt x="1684972" y="1526858"/>
                    <a:pt x="1683067" y="1530667"/>
                    <a:pt x="1680209" y="1533525"/>
                  </a:cubicBezTo>
                  <a:lnTo>
                    <a:pt x="223837" y="1533525"/>
                  </a:lnTo>
                  <a:cubicBezTo>
                    <a:pt x="221932" y="1530667"/>
                    <a:pt x="219074" y="1526858"/>
                    <a:pt x="216217" y="1524000"/>
                  </a:cubicBezTo>
                  <a:close/>
                  <a:moveTo>
                    <a:pt x="180022" y="1476375"/>
                  </a:moveTo>
                  <a:lnTo>
                    <a:pt x="1724977" y="1476375"/>
                  </a:lnTo>
                  <a:cubicBezTo>
                    <a:pt x="1723072" y="1479233"/>
                    <a:pt x="1720215" y="1483042"/>
                    <a:pt x="1718310" y="1485900"/>
                  </a:cubicBezTo>
                  <a:lnTo>
                    <a:pt x="186690" y="1485900"/>
                  </a:lnTo>
                  <a:cubicBezTo>
                    <a:pt x="184785" y="1483042"/>
                    <a:pt x="181927" y="1479233"/>
                    <a:pt x="180022" y="1476375"/>
                  </a:cubicBezTo>
                  <a:close/>
                  <a:moveTo>
                    <a:pt x="147637" y="1428750"/>
                  </a:moveTo>
                  <a:lnTo>
                    <a:pt x="1756410" y="1428750"/>
                  </a:lnTo>
                  <a:cubicBezTo>
                    <a:pt x="1754505" y="1431608"/>
                    <a:pt x="1752600" y="1435417"/>
                    <a:pt x="1750695" y="1438275"/>
                  </a:cubicBezTo>
                  <a:lnTo>
                    <a:pt x="153352" y="1438275"/>
                  </a:lnTo>
                  <a:cubicBezTo>
                    <a:pt x="151447" y="1435417"/>
                    <a:pt x="149542" y="1431608"/>
                    <a:pt x="147637" y="1428750"/>
                  </a:cubicBezTo>
                  <a:close/>
                  <a:moveTo>
                    <a:pt x="119062" y="1381125"/>
                  </a:moveTo>
                  <a:lnTo>
                    <a:pt x="1785937" y="1381125"/>
                  </a:lnTo>
                  <a:cubicBezTo>
                    <a:pt x="1784032" y="1383983"/>
                    <a:pt x="1782127" y="1387792"/>
                    <a:pt x="1780222" y="1390650"/>
                  </a:cubicBezTo>
                  <a:lnTo>
                    <a:pt x="124777" y="1390650"/>
                  </a:lnTo>
                  <a:cubicBezTo>
                    <a:pt x="122872" y="1387792"/>
                    <a:pt x="120967" y="1383983"/>
                    <a:pt x="119062" y="1381125"/>
                  </a:cubicBezTo>
                  <a:close/>
                  <a:moveTo>
                    <a:pt x="95250" y="1333500"/>
                  </a:moveTo>
                  <a:lnTo>
                    <a:pt x="1810703" y="1333500"/>
                  </a:lnTo>
                  <a:cubicBezTo>
                    <a:pt x="1808798" y="1336358"/>
                    <a:pt x="1807845" y="1340167"/>
                    <a:pt x="1805940" y="1343025"/>
                  </a:cubicBezTo>
                  <a:lnTo>
                    <a:pt x="100013" y="1343025"/>
                  </a:lnTo>
                  <a:cubicBezTo>
                    <a:pt x="98108" y="1340167"/>
                    <a:pt x="97155" y="1336358"/>
                    <a:pt x="95250" y="1333500"/>
                  </a:cubicBezTo>
                  <a:close/>
                  <a:moveTo>
                    <a:pt x="73342" y="1285875"/>
                  </a:moveTo>
                  <a:lnTo>
                    <a:pt x="1830705" y="1285875"/>
                  </a:lnTo>
                  <a:cubicBezTo>
                    <a:pt x="1829752" y="1288733"/>
                    <a:pt x="1827847" y="1292542"/>
                    <a:pt x="1826895" y="1295400"/>
                  </a:cubicBezTo>
                  <a:lnTo>
                    <a:pt x="77152" y="1295400"/>
                  </a:lnTo>
                  <a:cubicBezTo>
                    <a:pt x="76200" y="1292542"/>
                    <a:pt x="74295" y="1288733"/>
                    <a:pt x="73342" y="1285875"/>
                  </a:cubicBezTo>
                  <a:close/>
                  <a:moveTo>
                    <a:pt x="55245" y="1238250"/>
                  </a:moveTo>
                  <a:lnTo>
                    <a:pt x="1850708" y="1238250"/>
                  </a:lnTo>
                  <a:cubicBezTo>
                    <a:pt x="1848803" y="1241108"/>
                    <a:pt x="1847850" y="1244917"/>
                    <a:pt x="1846898" y="1247775"/>
                  </a:cubicBezTo>
                  <a:lnTo>
                    <a:pt x="59055" y="1247775"/>
                  </a:lnTo>
                  <a:cubicBezTo>
                    <a:pt x="57150" y="1244917"/>
                    <a:pt x="56197" y="1241108"/>
                    <a:pt x="55245" y="1238250"/>
                  </a:cubicBezTo>
                  <a:close/>
                  <a:moveTo>
                    <a:pt x="40004" y="1190625"/>
                  </a:moveTo>
                  <a:lnTo>
                    <a:pt x="1865947" y="1190625"/>
                  </a:lnTo>
                  <a:cubicBezTo>
                    <a:pt x="1864994" y="1193483"/>
                    <a:pt x="1864042" y="1197292"/>
                    <a:pt x="1863089" y="1200150"/>
                  </a:cubicBezTo>
                  <a:lnTo>
                    <a:pt x="42862" y="1200150"/>
                  </a:lnTo>
                  <a:cubicBezTo>
                    <a:pt x="41909" y="1197292"/>
                    <a:pt x="40957" y="1193483"/>
                    <a:pt x="40004" y="1190625"/>
                  </a:cubicBezTo>
                  <a:close/>
                  <a:moveTo>
                    <a:pt x="26669" y="1143000"/>
                  </a:moveTo>
                  <a:lnTo>
                    <a:pt x="1878329" y="1143000"/>
                  </a:lnTo>
                  <a:cubicBezTo>
                    <a:pt x="1878329" y="1145858"/>
                    <a:pt x="1877377" y="1149667"/>
                    <a:pt x="1876424" y="1152525"/>
                  </a:cubicBezTo>
                  <a:lnTo>
                    <a:pt x="29526" y="1152525"/>
                  </a:lnTo>
                  <a:cubicBezTo>
                    <a:pt x="28574" y="1149667"/>
                    <a:pt x="27622" y="1145858"/>
                    <a:pt x="26669" y="1143000"/>
                  </a:cubicBezTo>
                  <a:close/>
                  <a:moveTo>
                    <a:pt x="16192" y="1095375"/>
                  </a:moveTo>
                  <a:lnTo>
                    <a:pt x="1888807" y="1095375"/>
                  </a:lnTo>
                  <a:cubicBezTo>
                    <a:pt x="1887855" y="1098233"/>
                    <a:pt x="1887855" y="1102042"/>
                    <a:pt x="1886902" y="1104900"/>
                  </a:cubicBezTo>
                  <a:lnTo>
                    <a:pt x="18097" y="1104900"/>
                  </a:lnTo>
                  <a:cubicBezTo>
                    <a:pt x="17144" y="1102042"/>
                    <a:pt x="17144" y="1098233"/>
                    <a:pt x="16192" y="1095375"/>
                  </a:cubicBezTo>
                  <a:close/>
                  <a:moveTo>
                    <a:pt x="8572" y="1047750"/>
                  </a:moveTo>
                  <a:lnTo>
                    <a:pt x="1896427" y="1047750"/>
                  </a:lnTo>
                  <a:cubicBezTo>
                    <a:pt x="1896427" y="1050608"/>
                    <a:pt x="1895475" y="1054417"/>
                    <a:pt x="1895475" y="1057275"/>
                  </a:cubicBezTo>
                  <a:lnTo>
                    <a:pt x="9525" y="1057275"/>
                  </a:lnTo>
                  <a:cubicBezTo>
                    <a:pt x="9525" y="1054417"/>
                    <a:pt x="8572" y="1050608"/>
                    <a:pt x="8572" y="1047750"/>
                  </a:cubicBezTo>
                  <a:close/>
                  <a:moveTo>
                    <a:pt x="3810" y="1000125"/>
                  </a:moveTo>
                  <a:lnTo>
                    <a:pt x="1902143" y="1000125"/>
                  </a:lnTo>
                  <a:cubicBezTo>
                    <a:pt x="1902143" y="1002983"/>
                    <a:pt x="1901190" y="1006792"/>
                    <a:pt x="1901190" y="1009650"/>
                  </a:cubicBezTo>
                  <a:lnTo>
                    <a:pt x="4762" y="1009650"/>
                  </a:lnTo>
                  <a:cubicBezTo>
                    <a:pt x="4762" y="1006792"/>
                    <a:pt x="3810" y="1002983"/>
                    <a:pt x="3810" y="1000125"/>
                  </a:cubicBezTo>
                  <a:close/>
                  <a:moveTo>
                    <a:pt x="952" y="952500"/>
                  </a:moveTo>
                  <a:lnTo>
                    <a:pt x="1904047" y="952500"/>
                  </a:lnTo>
                  <a:cubicBezTo>
                    <a:pt x="1904047" y="955358"/>
                    <a:pt x="1904047" y="959167"/>
                    <a:pt x="1904047" y="962025"/>
                  </a:cubicBezTo>
                  <a:lnTo>
                    <a:pt x="952" y="962025"/>
                  </a:lnTo>
                  <a:cubicBezTo>
                    <a:pt x="952" y="959167"/>
                    <a:pt x="952" y="955358"/>
                    <a:pt x="952" y="952500"/>
                  </a:cubicBezTo>
                  <a:close/>
                  <a:moveTo>
                    <a:pt x="0" y="904875"/>
                  </a:moveTo>
                  <a:lnTo>
                    <a:pt x="1905000" y="904875"/>
                  </a:lnTo>
                  <a:cubicBezTo>
                    <a:pt x="1905000" y="907733"/>
                    <a:pt x="1905000" y="911542"/>
                    <a:pt x="1905000" y="914400"/>
                  </a:cubicBezTo>
                  <a:lnTo>
                    <a:pt x="0" y="914400"/>
                  </a:lnTo>
                  <a:cubicBezTo>
                    <a:pt x="0" y="911542"/>
                    <a:pt x="0" y="907733"/>
                    <a:pt x="0" y="904875"/>
                  </a:cubicBezTo>
                  <a:close/>
                  <a:moveTo>
                    <a:pt x="1905" y="857250"/>
                  </a:moveTo>
                  <a:lnTo>
                    <a:pt x="1902142" y="857250"/>
                  </a:lnTo>
                  <a:cubicBezTo>
                    <a:pt x="1903095" y="860108"/>
                    <a:pt x="1903095" y="863917"/>
                    <a:pt x="1903095" y="866775"/>
                  </a:cubicBezTo>
                  <a:lnTo>
                    <a:pt x="952" y="866775"/>
                  </a:lnTo>
                  <a:cubicBezTo>
                    <a:pt x="1905" y="863917"/>
                    <a:pt x="1905" y="860108"/>
                    <a:pt x="1905" y="857250"/>
                  </a:cubicBezTo>
                  <a:close/>
                  <a:moveTo>
                    <a:pt x="6667" y="809625"/>
                  </a:moveTo>
                  <a:lnTo>
                    <a:pt x="1899285" y="809625"/>
                  </a:lnTo>
                  <a:cubicBezTo>
                    <a:pt x="1899285" y="812483"/>
                    <a:pt x="1900238" y="816292"/>
                    <a:pt x="1900238" y="819150"/>
                  </a:cubicBezTo>
                  <a:lnTo>
                    <a:pt x="5715" y="819150"/>
                  </a:lnTo>
                  <a:cubicBezTo>
                    <a:pt x="5715" y="816292"/>
                    <a:pt x="6667" y="812483"/>
                    <a:pt x="6667" y="809625"/>
                  </a:cubicBezTo>
                  <a:close/>
                  <a:moveTo>
                    <a:pt x="13335" y="762000"/>
                  </a:moveTo>
                  <a:lnTo>
                    <a:pt x="1891665" y="762000"/>
                  </a:lnTo>
                  <a:cubicBezTo>
                    <a:pt x="1892618" y="764858"/>
                    <a:pt x="1892618" y="768667"/>
                    <a:pt x="1893570" y="771525"/>
                  </a:cubicBezTo>
                  <a:lnTo>
                    <a:pt x="11430" y="771525"/>
                  </a:lnTo>
                  <a:cubicBezTo>
                    <a:pt x="12382" y="768667"/>
                    <a:pt x="12382" y="764858"/>
                    <a:pt x="13335" y="762000"/>
                  </a:cubicBezTo>
                  <a:close/>
                  <a:moveTo>
                    <a:pt x="21907" y="714375"/>
                  </a:moveTo>
                  <a:lnTo>
                    <a:pt x="1883092" y="714375"/>
                  </a:lnTo>
                  <a:cubicBezTo>
                    <a:pt x="1884045" y="717233"/>
                    <a:pt x="1884045" y="721042"/>
                    <a:pt x="1884997" y="723900"/>
                  </a:cubicBezTo>
                  <a:lnTo>
                    <a:pt x="20002" y="723900"/>
                  </a:lnTo>
                  <a:cubicBezTo>
                    <a:pt x="20955" y="721042"/>
                    <a:pt x="20955" y="717233"/>
                    <a:pt x="21907" y="714375"/>
                  </a:cubicBezTo>
                  <a:close/>
                  <a:moveTo>
                    <a:pt x="34289" y="666750"/>
                  </a:moveTo>
                  <a:lnTo>
                    <a:pt x="1870710" y="666750"/>
                  </a:lnTo>
                  <a:cubicBezTo>
                    <a:pt x="1871662" y="669608"/>
                    <a:pt x="1872615" y="673417"/>
                    <a:pt x="1873567" y="676275"/>
                  </a:cubicBezTo>
                  <a:lnTo>
                    <a:pt x="31432" y="676275"/>
                  </a:lnTo>
                  <a:cubicBezTo>
                    <a:pt x="32385" y="673417"/>
                    <a:pt x="33337" y="669608"/>
                    <a:pt x="34289" y="666750"/>
                  </a:cubicBezTo>
                  <a:close/>
                  <a:moveTo>
                    <a:pt x="48577" y="619125"/>
                  </a:moveTo>
                  <a:lnTo>
                    <a:pt x="1857375" y="619125"/>
                  </a:lnTo>
                  <a:cubicBezTo>
                    <a:pt x="1858328" y="621983"/>
                    <a:pt x="1859280" y="625792"/>
                    <a:pt x="1860233" y="628650"/>
                  </a:cubicBezTo>
                  <a:lnTo>
                    <a:pt x="45720" y="628650"/>
                  </a:lnTo>
                  <a:cubicBezTo>
                    <a:pt x="46672" y="625792"/>
                    <a:pt x="47625" y="621983"/>
                    <a:pt x="48577" y="619125"/>
                  </a:cubicBezTo>
                  <a:close/>
                  <a:moveTo>
                    <a:pt x="65722" y="571500"/>
                  </a:moveTo>
                  <a:lnTo>
                    <a:pt x="1839277" y="571500"/>
                  </a:lnTo>
                  <a:cubicBezTo>
                    <a:pt x="1840230" y="574357"/>
                    <a:pt x="1842135" y="578168"/>
                    <a:pt x="1843087" y="581025"/>
                  </a:cubicBezTo>
                  <a:lnTo>
                    <a:pt x="61912" y="581025"/>
                  </a:lnTo>
                  <a:cubicBezTo>
                    <a:pt x="62864" y="578168"/>
                    <a:pt x="64770" y="574357"/>
                    <a:pt x="65722" y="571500"/>
                  </a:cubicBezTo>
                  <a:close/>
                  <a:moveTo>
                    <a:pt x="85725" y="523875"/>
                  </a:moveTo>
                  <a:lnTo>
                    <a:pt x="1819275" y="523875"/>
                  </a:lnTo>
                  <a:cubicBezTo>
                    <a:pt x="1820227" y="526732"/>
                    <a:pt x="1822132" y="530543"/>
                    <a:pt x="1823085" y="533400"/>
                  </a:cubicBezTo>
                  <a:lnTo>
                    <a:pt x="80962" y="533400"/>
                  </a:lnTo>
                  <a:cubicBezTo>
                    <a:pt x="82867" y="530543"/>
                    <a:pt x="83820" y="526732"/>
                    <a:pt x="85725" y="523875"/>
                  </a:cubicBezTo>
                  <a:close/>
                  <a:moveTo>
                    <a:pt x="109538" y="476250"/>
                  </a:moveTo>
                  <a:lnTo>
                    <a:pt x="1796415" y="476250"/>
                  </a:lnTo>
                  <a:cubicBezTo>
                    <a:pt x="1798320" y="479107"/>
                    <a:pt x="1799273" y="482918"/>
                    <a:pt x="1801178" y="485775"/>
                  </a:cubicBezTo>
                  <a:lnTo>
                    <a:pt x="104775" y="485775"/>
                  </a:lnTo>
                  <a:cubicBezTo>
                    <a:pt x="105728" y="482918"/>
                    <a:pt x="107633" y="479107"/>
                    <a:pt x="109538" y="476250"/>
                  </a:cubicBezTo>
                  <a:close/>
                  <a:moveTo>
                    <a:pt x="136207" y="428625"/>
                  </a:moveTo>
                  <a:lnTo>
                    <a:pt x="1768792" y="428625"/>
                  </a:lnTo>
                  <a:cubicBezTo>
                    <a:pt x="1770697" y="431482"/>
                    <a:pt x="1772602" y="435293"/>
                    <a:pt x="1774507" y="438150"/>
                  </a:cubicBezTo>
                  <a:lnTo>
                    <a:pt x="130492" y="438150"/>
                  </a:lnTo>
                  <a:cubicBezTo>
                    <a:pt x="132397" y="435293"/>
                    <a:pt x="134302" y="431482"/>
                    <a:pt x="136207" y="428625"/>
                  </a:cubicBezTo>
                  <a:close/>
                  <a:moveTo>
                    <a:pt x="166687" y="381000"/>
                  </a:moveTo>
                  <a:lnTo>
                    <a:pt x="1738312" y="381000"/>
                  </a:lnTo>
                  <a:cubicBezTo>
                    <a:pt x="1741169" y="383857"/>
                    <a:pt x="1743074" y="387668"/>
                    <a:pt x="1744979" y="390525"/>
                  </a:cubicBezTo>
                  <a:lnTo>
                    <a:pt x="160019" y="390525"/>
                  </a:lnTo>
                  <a:cubicBezTo>
                    <a:pt x="162877" y="387668"/>
                    <a:pt x="164782" y="383857"/>
                    <a:pt x="166687" y="381000"/>
                  </a:cubicBezTo>
                  <a:close/>
                  <a:moveTo>
                    <a:pt x="201929" y="333375"/>
                  </a:moveTo>
                  <a:lnTo>
                    <a:pt x="1704022" y="333375"/>
                  </a:lnTo>
                  <a:cubicBezTo>
                    <a:pt x="1706879" y="336232"/>
                    <a:pt x="1708784" y="340043"/>
                    <a:pt x="1711642" y="342900"/>
                  </a:cubicBezTo>
                  <a:lnTo>
                    <a:pt x="194309" y="342900"/>
                  </a:lnTo>
                  <a:cubicBezTo>
                    <a:pt x="197167" y="340043"/>
                    <a:pt x="199072" y="336232"/>
                    <a:pt x="201929" y="333375"/>
                  </a:cubicBezTo>
                  <a:close/>
                  <a:moveTo>
                    <a:pt x="240981" y="285750"/>
                  </a:moveTo>
                  <a:lnTo>
                    <a:pt x="1664017" y="285750"/>
                  </a:lnTo>
                  <a:cubicBezTo>
                    <a:pt x="1666874" y="288607"/>
                    <a:pt x="1669732" y="292418"/>
                    <a:pt x="1672589" y="295275"/>
                  </a:cubicBezTo>
                  <a:lnTo>
                    <a:pt x="232409" y="295275"/>
                  </a:lnTo>
                  <a:cubicBezTo>
                    <a:pt x="235267" y="292418"/>
                    <a:pt x="238124" y="288607"/>
                    <a:pt x="240981" y="285750"/>
                  </a:cubicBezTo>
                  <a:close/>
                  <a:moveTo>
                    <a:pt x="286702" y="238125"/>
                  </a:moveTo>
                  <a:lnTo>
                    <a:pt x="1619250" y="238125"/>
                  </a:lnTo>
                  <a:cubicBezTo>
                    <a:pt x="1622107" y="240982"/>
                    <a:pt x="1625917" y="244793"/>
                    <a:pt x="1628775" y="247650"/>
                  </a:cubicBezTo>
                  <a:lnTo>
                    <a:pt x="277177" y="247650"/>
                  </a:lnTo>
                  <a:cubicBezTo>
                    <a:pt x="280034" y="244793"/>
                    <a:pt x="282892" y="240982"/>
                    <a:pt x="286702" y="238125"/>
                  </a:cubicBezTo>
                  <a:close/>
                  <a:moveTo>
                    <a:pt x="339090" y="190500"/>
                  </a:moveTo>
                  <a:lnTo>
                    <a:pt x="1565910" y="190500"/>
                  </a:lnTo>
                  <a:cubicBezTo>
                    <a:pt x="1569720" y="193357"/>
                    <a:pt x="1573530" y="197168"/>
                    <a:pt x="1577340" y="200025"/>
                  </a:cubicBezTo>
                  <a:lnTo>
                    <a:pt x="327660" y="200025"/>
                  </a:lnTo>
                  <a:cubicBezTo>
                    <a:pt x="331470" y="197168"/>
                    <a:pt x="335280" y="193357"/>
                    <a:pt x="339090" y="190500"/>
                  </a:cubicBezTo>
                  <a:close/>
                  <a:moveTo>
                    <a:pt x="400049" y="142875"/>
                  </a:moveTo>
                  <a:lnTo>
                    <a:pt x="1503997" y="142875"/>
                  </a:lnTo>
                  <a:cubicBezTo>
                    <a:pt x="1508759" y="145733"/>
                    <a:pt x="1512569" y="149542"/>
                    <a:pt x="1517332" y="152400"/>
                  </a:cubicBezTo>
                  <a:lnTo>
                    <a:pt x="386714" y="152400"/>
                  </a:lnTo>
                  <a:cubicBezTo>
                    <a:pt x="391477" y="149542"/>
                    <a:pt x="395287" y="145733"/>
                    <a:pt x="400049" y="142875"/>
                  </a:cubicBezTo>
                  <a:close/>
                  <a:moveTo>
                    <a:pt x="474345" y="95250"/>
                  </a:moveTo>
                  <a:lnTo>
                    <a:pt x="1429702" y="95250"/>
                  </a:lnTo>
                  <a:cubicBezTo>
                    <a:pt x="1435417" y="98108"/>
                    <a:pt x="1440180" y="101917"/>
                    <a:pt x="1445895" y="104775"/>
                  </a:cubicBezTo>
                  <a:lnTo>
                    <a:pt x="458152" y="104775"/>
                  </a:lnTo>
                  <a:cubicBezTo>
                    <a:pt x="463867" y="101917"/>
                    <a:pt x="468630" y="98108"/>
                    <a:pt x="474345" y="95250"/>
                  </a:cubicBezTo>
                  <a:close/>
                  <a:moveTo>
                    <a:pt x="568642" y="47625"/>
                  </a:moveTo>
                  <a:lnTo>
                    <a:pt x="1337309" y="47625"/>
                  </a:lnTo>
                  <a:cubicBezTo>
                    <a:pt x="1343977" y="50483"/>
                    <a:pt x="1351597" y="54292"/>
                    <a:pt x="1358265" y="57150"/>
                  </a:cubicBezTo>
                  <a:lnTo>
                    <a:pt x="547687" y="57150"/>
                  </a:lnTo>
                  <a:cubicBezTo>
                    <a:pt x="554355" y="54292"/>
                    <a:pt x="561975" y="50483"/>
                    <a:pt x="568642" y="47625"/>
                  </a:cubicBezTo>
                  <a:close/>
                  <a:moveTo>
                    <a:pt x="702945" y="0"/>
                  </a:moveTo>
                  <a:lnTo>
                    <a:pt x="1203960" y="0"/>
                  </a:lnTo>
                  <a:cubicBezTo>
                    <a:pt x="1214438" y="2858"/>
                    <a:pt x="1225867" y="5715"/>
                    <a:pt x="1236345" y="9525"/>
                  </a:cubicBezTo>
                  <a:lnTo>
                    <a:pt x="670560" y="9525"/>
                  </a:lnTo>
                  <a:cubicBezTo>
                    <a:pt x="681037" y="5715"/>
                    <a:pt x="692467" y="2858"/>
                    <a:pt x="702945" y="0"/>
                  </a:cubicBezTo>
                  <a:close/>
                </a:path>
              </a:pathLst>
            </a:custGeom>
            <a:grpFill/>
            <a:ln w="14015" cap="flat">
              <a:noFill/>
              <a:prstDash val="solid"/>
              <a:miter/>
            </a:ln>
          </p:spPr>
          <p:txBody>
            <a:bodyPr rtlCol="0" anchor="ctr"/>
            <a:p>
              <a:pPr lvl="0"/>
              <a:endParaRPr lang="zh-CN" altLang="en-US"/>
            </a:p>
          </p:txBody>
        </p:sp>
        <p:sp>
          <p:nvSpPr>
            <p:cNvPr id="63" name="íṧḷïḑè"/>
            <p:cNvSpPr/>
            <p:nvPr/>
          </p:nvSpPr>
          <p:spPr>
            <a:xfrm>
              <a:off x="9421670" y="0"/>
              <a:ext cx="2770331" cy="1398732"/>
            </a:xfrm>
            <a:custGeom>
              <a:avLst/>
              <a:gdLst>
                <a:gd name="connsiteX0" fmla="*/ 685 w 2770331"/>
                <a:gd name="connsiteY0" fmla="*/ 0 h 1398732"/>
                <a:gd name="connsiteX1" fmla="*/ 2769647 w 2770331"/>
                <a:gd name="connsiteY1" fmla="*/ 0 h 1398732"/>
                <a:gd name="connsiteX2" fmla="*/ 2770331 w 2770331"/>
                <a:gd name="connsiteY2" fmla="*/ 13546 h 1398732"/>
                <a:gd name="connsiteX3" fmla="*/ 2770331 w 2770331"/>
                <a:gd name="connsiteY3" fmla="*/ 13586 h 1398732"/>
                <a:gd name="connsiteX4" fmla="*/ 2763181 w 2770331"/>
                <a:gd name="connsiteY4" fmla="*/ 155191 h 1398732"/>
                <a:gd name="connsiteX5" fmla="*/ 1385167 w 2770331"/>
                <a:gd name="connsiteY5" fmla="*/ 1398732 h 1398732"/>
                <a:gd name="connsiteX6" fmla="*/ 0 w 2770331"/>
                <a:gd name="connsiteY6" fmla="*/ 13566 h 1398732"/>
                <a:gd name="connsiteX7" fmla="*/ 685 w 2770331"/>
                <a:gd name="connsiteY7" fmla="*/ 0 h 139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0331" h="1398732">
                  <a:moveTo>
                    <a:pt x="685" y="0"/>
                  </a:moveTo>
                  <a:lnTo>
                    <a:pt x="2769647" y="0"/>
                  </a:lnTo>
                  <a:lnTo>
                    <a:pt x="2770331" y="13546"/>
                  </a:lnTo>
                  <a:lnTo>
                    <a:pt x="2770331" y="13586"/>
                  </a:lnTo>
                  <a:lnTo>
                    <a:pt x="2763181" y="155191"/>
                  </a:lnTo>
                  <a:cubicBezTo>
                    <a:pt x="2692246" y="853670"/>
                    <a:pt x="2102359" y="1398732"/>
                    <a:pt x="1385167" y="1398732"/>
                  </a:cubicBezTo>
                  <a:cubicBezTo>
                    <a:pt x="620160" y="1398732"/>
                    <a:pt x="0" y="778572"/>
                    <a:pt x="0" y="13566"/>
                  </a:cubicBezTo>
                  <a:lnTo>
                    <a:pt x="685" y="0"/>
                  </a:lnTo>
                  <a:close/>
                </a:path>
              </a:pathLst>
            </a:custGeom>
            <a:grpFill/>
            <a:ln w="11088" cap="flat">
              <a:noFill/>
              <a:prstDash val="solid"/>
              <a:miter/>
            </a:ln>
          </p:spPr>
          <p:txBody>
            <a:bodyPr rtlCol="0" anchor="ctr"/>
            <a:p>
              <a:pPr lvl="0"/>
              <a:endParaRPr lang="zh-CN" altLang="en-US"/>
            </a:p>
          </p:txBody>
        </p:sp>
        <p:sp>
          <p:nvSpPr>
            <p:cNvPr id="64" name="iṣļíḓé"/>
            <p:cNvSpPr/>
            <p:nvPr/>
          </p:nvSpPr>
          <p:spPr>
            <a:xfrm>
              <a:off x="5252643" y="3384444"/>
              <a:ext cx="4217150" cy="3473556"/>
            </a:xfrm>
            <a:custGeom>
              <a:avLst/>
              <a:gdLst>
                <a:gd name="connsiteX0" fmla="*/ 2852892 w 4217150"/>
                <a:gd name="connsiteY0" fmla="*/ 466 h 3473556"/>
                <a:gd name="connsiteX1" fmla="*/ 3516107 w 4217150"/>
                <a:gd name="connsiteY1" fmla="*/ 187901 h 3473556"/>
                <a:gd name="connsiteX2" fmla="*/ 4029249 w 4217150"/>
                <a:gd name="connsiteY2" fmla="*/ 2103072 h 3473556"/>
                <a:gd name="connsiteX3" fmla="*/ 3237888 w 4217150"/>
                <a:gd name="connsiteY3" fmla="*/ 3473556 h 3473556"/>
                <a:gd name="connsiteX4" fmla="*/ 0 w 4217150"/>
                <a:gd name="connsiteY4" fmla="*/ 3473556 h 3473556"/>
                <a:gd name="connsiteX5" fmla="*/ 1600936 w 4217150"/>
                <a:gd name="connsiteY5" fmla="*/ 701044 h 3473556"/>
                <a:gd name="connsiteX6" fmla="*/ 2852892 w 4217150"/>
                <a:gd name="connsiteY6" fmla="*/ 466 h 347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7150" h="3473555">
                  <a:moveTo>
                    <a:pt x="2852892" y="466"/>
                  </a:moveTo>
                  <a:cubicBezTo>
                    <a:pt x="3078904" y="6295"/>
                    <a:pt x="3306679" y="66976"/>
                    <a:pt x="3516107" y="187901"/>
                  </a:cubicBezTo>
                  <a:cubicBezTo>
                    <a:pt x="4186277" y="574861"/>
                    <a:pt x="4416209" y="1432902"/>
                    <a:pt x="4029249" y="2103072"/>
                  </a:cubicBezTo>
                  <a:lnTo>
                    <a:pt x="3237888" y="3473556"/>
                  </a:lnTo>
                  <a:lnTo>
                    <a:pt x="0" y="3473556"/>
                  </a:lnTo>
                  <a:lnTo>
                    <a:pt x="1600936" y="701044"/>
                  </a:lnTo>
                  <a:cubicBezTo>
                    <a:pt x="1866971" y="240302"/>
                    <a:pt x="2355666" y="-12359"/>
                    <a:pt x="2852892" y="466"/>
                  </a:cubicBezTo>
                  <a:close/>
                </a:path>
              </a:pathLst>
            </a:custGeom>
            <a:grpFill/>
            <a:ln w="14015" cap="flat">
              <a:noFill/>
              <a:prstDash val="solid"/>
              <a:miter/>
            </a:ln>
          </p:spPr>
          <p:txBody>
            <a:bodyPr rtlCol="0" anchor="ctr"/>
            <a:p>
              <a:pPr lvl="0"/>
              <a:endParaRPr lang="zh-CN" altLang="en-US"/>
            </a:p>
          </p:txBody>
        </p:sp>
      </p:grpSp>
      <p:sp>
        <p:nvSpPr>
          <p:cNvPr id="3" name="îsļíďê"/>
          <p:cNvSpPr>
            <a:spLocks noGrp="1"/>
          </p:cNvSpPr>
          <p:nvPr>
            <p:ph type="title"/>
          </p:nvPr>
        </p:nvSpPr>
        <p:spPr>
          <a:xfrm>
            <a:off x="4639988" y="2971832"/>
            <a:ext cx="5419185" cy="895350"/>
          </a:xfrm>
        </p:spPr>
        <p:txBody>
          <a:bodyPr>
            <a:normAutofit fontScale="90000"/>
          </a:bodyPr>
          <a:lstStyle/>
          <a:p>
            <a:r>
              <a:rPr lang="zh-CN" altLang="en-US" sz="4400" smtClean="0"/>
              <a:t>应用文写作的</a:t>
            </a:r>
            <a:r>
              <a:rPr lang="en-US" altLang="zh-CN" sz="4400" smtClean="0"/>
              <a:t>“</a:t>
            </a:r>
            <a:r>
              <a:rPr lang="zh-CN" altLang="en-US" sz="4400" smtClean="0"/>
              <a:t>5C原则</a:t>
            </a:r>
            <a:r>
              <a:rPr lang="en-US" altLang="zh-CN" sz="4400" smtClean="0"/>
              <a:t>”</a:t>
            </a:r>
            <a:endParaRPr lang="en-US" altLang="zh-CN" sz="4400" smtClean="0"/>
          </a:p>
        </p:txBody>
      </p:sp>
      <p:sp>
        <p:nvSpPr>
          <p:cNvPr id="9" name="ïṩļïḍê"/>
          <p:cNvSpPr txBox="1"/>
          <p:nvPr/>
        </p:nvSpPr>
        <p:spPr>
          <a:xfrm>
            <a:off x="10519100" y="1130300"/>
            <a:ext cx="1023516" cy="889909"/>
          </a:xfrm>
          <a:prstGeom prst="rect">
            <a:avLst/>
          </a:prstGeom>
          <a:noFill/>
          <a:ln w="117475">
            <a:noFill/>
          </a:ln>
        </p:spPr>
        <p:txBody>
          <a:bodyPr wrap="none" rtlCol="0">
            <a:prstTxWarp prst="textPlain">
              <a:avLst/>
            </a:prstTxWarp>
            <a:spAutoFit/>
          </a:bodyPr>
          <a:lstStyle/>
          <a:p>
            <a:r>
              <a:rPr lang="en-US" altLang="zh-CN" spc="100">
                <a:solidFill>
                  <a:schemeClr val="accent1"/>
                </a:solidFill>
                <a:latin typeface="Impact" panose="020B0806030902050204" pitchFamily="34" charset="0"/>
                <a:cs typeface="Arial" panose="020B0604020202020204" pitchFamily="34" charset="0"/>
              </a:rPr>
              <a:t>/</a:t>
            </a:r>
            <a:r>
              <a:rPr lang="en-US" altLang="zh-CN" sz="100" spc="100">
                <a:solidFill>
                  <a:schemeClr val="accent1"/>
                </a:solidFill>
                <a:latin typeface="Impact" panose="020B0806030902050204" pitchFamily="34" charset="0"/>
                <a:cs typeface="Arial" panose="020B0604020202020204" pitchFamily="34" charset="0"/>
              </a:rPr>
              <a:t> </a:t>
            </a:r>
            <a:r>
              <a:rPr lang="en-US" altLang="zh-CN" spc="100">
                <a:solidFill>
                  <a:schemeClr val="accent1"/>
                </a:solidFill>
                <a:latin typeface="Impact" panose="020B0806030902050204" pitchFamily="34" charset="0"/>
                <a:cs typeface="Arial" panose="020B0604020202020204" pitchFamily="34" charset="0"/>
              </a:rPr>
              <a:t>02</a:t>
            </a:r>
            <a:endParaRPr lang="zh-CN" altLang="en-US" spc="100">
              <a:solidFill>
                <a:schemeClr val="accent1"/>
              </a:solidFill>
              <a:latin typeface="Impact" panose="020B0806030902050204" pitchFamily="34" charset="0"/>
              <a:cs typeface="Arial" panose="020B0604020202020204" pitchFamily="34" charset="0"/>
            </a:endParaRP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0" name="标题 59"/>
          <p:cNvSpPr>
            <a:spLocks noGrp="1"/>
          </p:cNvSpPr>
          <p:nvPr>
            <p:ph type="title"/>
          </p:nvPr>
        </p:nvSpPr>
        <p:spPr>
          <a:xfrm>
            <a:off x="1830704" y="21591"/>
            <a:ext cx="10850563" cy="1028699"/>
          </a:xfrm>
        </p:spPr>
        <p:txBody>
          <a:bodyPr>
            <a:normAutofit/>
          </a:bodyPr>
          <a:lstStyle/>
          <a:p>
            <a:r>
              <a:rPr kumimoji="1" lang="zh-CN" altLang="en-US" sz="3200" smtClean="0">
                <a:solidFill>
                  <a:schemeClr val="accent1">
                    <a:lumMod val="50000"/>
                  </a:schemeClr>
                </a:solidFill>
              </a:rPr>
              <a:t>应用文写作</a:t>
            </a:r>
            <a:r>
              <a:rPr kumimoji="1" lang="zh-CN" altLang="en-US" sz="3200" smtClean="0">
                <a:solidFill>
                  <a:schemeClr val="accent1">
                    <a:lumMod val="50000"/>
                  </a:schemeClr>
                </a:solidFill>
                <a:sym typeface="+mn-ea"/>
              </a:rPr>
              <a:t>的“5C”原则</a:t>
            </a:r>
            <a:r>
              <a:rPr kumimoji="1" lang="zh-CN" altLang="en-US" sz="3200" smtClean="0">
                <a:solidFill>
                  <a:schemeClr val="accent1">
                    <a:lumMod val="50000"/>
                  </a:schemeClr>
                </a:solidFill>
              </a:rPr>
              <a:t> </a:t>
            </a:r>
            <a:endParaRPr kumimoji="1" lang="zh-CN" altLang="en-US" sz="3200" smtClean="0">
              <a:solidFill>
                <a:schemeClr val="accent1">
                  <a:lumMod val="50000"/>
                </a:schemeClr>
              </a:solidFill>
            </a:endParaRPr>
          </a:p>
        </p:txBody>
      </p:sp>
      <p:grpSp>
        <p:nvGrpSpPr>
          <p:cNvPr id="74" name="组合 2"/>
          <p:cNvGrpSpPr>
            <a:grpSpLocks noChangeAspect="1"/>
          </p:cNvGrpSpPr>
          <p:nvPr/>
        </p:nvGrpSpPr>
        <p:grpSpPr>
          <a:xfrm>
            <a:off x="0" y="56515"/>
            <a:ext cx="1830705" cy="993775"/>
            <a:chOff x="3719513" y="1468438"/>
            <a:chExt cx="4759325" cy="3927476"/>
          </a:xfrm>
        </p:grpSpPr>
        <p:sp>
          <p:nvSpPr>
            <p:cNvPr id="75" name="任意多边形 4"/>
            <p:cNvSpPr/>
            <p:nvPr/>
          </p:nvSpPr>
          <p:spPr bwMode="auto">
            <a:xfrm>
              <a:off x="5632451" y="1485901"/>
              <a:ext cx="363538" cy="696913"/>
            </a:xfrm>
            <a:custGeom>
              <a:avLst/>
              <a:gdLst>
                <a:gd name="T0" fmla="*/ 221 w 229"/>
                <a:gd name="T1" fmla="*/ 439 h 439"/>
                <a:gd name="T2" fmla="*/ 0 w 229"/>
                <a:gd name="T3" fmla="*/ 4 h 439"/>
                <a:gd name="T4" fmla="*/ 8 w 229"/>
                <a:gd name="T5" fmla="*/ 0 h 439"/>
                <a:gd name="T6" fmla="*/ 229 w 229"/>
                <a:gd name="T7" fmla="*/ 436 h 439"/>
                <a:gd name="T8" fmla="*/ 221 w 229"/>
                <a:gd name="T9" fmla="*/ 439 h 439"/>
              </a:gdLst>
              <a:ahLst/>
              <a:cxnLst>
                <a:cxn ang="0">
                  <a:pos x="T0" y="T1"/>
                </a:cxn>
                <a:cxn ang="0">
                  <a:pos x="T2" y="T3"/>
                </a:cxn>
                <a:cxn ang="0">
                  <a:pos x="T4" y="T5"/>
                </a:cxn>
                <a:cxn ang="0">
                  <a:pos x="T6" y="T7"/>
                </a:cxn>
                <a:cxn ang="0">
                  <a:pos x="T8" y="T9"/>
                </a:cxn>
              </a:cxnLst>
              <a:rect l="0" t="0" r="r" b="b"/>
              <a:pathLst>
                <a:path w="229" h="439">
                  <a:moveTo>
                    <a:pt x="221" y="439"/>
                  </a:moveTo>
                  <a:lnTo>
                    <a:pt x="0" y="4"/>
                  </a:lnTo>
                  <a:lnTo>
                    <a:pt x="8" y="0"/>
                  </a:lnTo>
                  <a:lnTo>
                    <a:pt x="229" y="436"/>
                  </a:lnTo>
                  <a:lnTo>
                    <a:pt x="221" y="439"/>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6" name="任意多边形 5"/>
            <p:cNvSpPr/>
            <p:nvPr/>
          </p:nvSpPr>
          <p:spPr bwMode="auto">
            <a:xfrm>
              <a:off x="5892801" y="1982788"/>
              <a:ext cx="103188" cy="103188"/>
            </a:xfrm>
            <a:custGeom>
              <a:avLst/>
              <a:gdLst>
                <a:gd name="T0" fmla="*/ 17 w 17"/>
                <a:gd name="T1" fmla="*/ 10 h 17"/>
                <a:gd name="T2" fmla="*/ 7 w 17"/>
                <a:gd name="T3" fmla="*/ 2 h 17"/>
                <a:gd name="T4" fmla="*/ 6 w 17"/>
                <a:gd name="T5" fmla="*/ 17 h 17"/>
                <a:gd name="T6" fmla="*/ 17 w 17"/>
                <a:gd name="T7" fmla="*/ 10 h 17"/>
              </a:gdLst>
              <a:ahLst/>
              <a:cxnLst>
                <a:cxn ang="0">
                  <a:pos x="T0" y="T1"/>
                </a:cxn>
                <a:cxn ang="0">
                  <a:pos x="T2" y="T3"/>
                </a:cxn>
                <a:cxn ang="0">
                  <a:pos x="T4" y="T5"/>
                </a:cxn>
                <a:cxn ang="0">
                  <a:pos x="T6" y="T7"/>
                </a:cxn>
              </a:cxnLst>
              <a:rect l="0" t="0" r="r" b="b"/>
              <a:pathLst>
                <a:path w="17" h="17">
                  <a:moveTo>
                    <a:pt x="17" y="10"/>
                  </a:moveTo>
                  <a:cubicBezTo>
                    <a:pt x="17" y="10"/>
                    <a:pt x="15" y="0"/>
                    <a:pt x="7" y="2"/>
                  </a:cubicBezTo>
                  <a:cubicBezTo>
                    <a:pt x="0" y="4"/>
                    <a:pt x="6" y="17"/>
                    <a:pt x="6" y="17"/>
                  </a:cubicBezTo>
                  <a:lnTo>
                    <a:pt x="17"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7" name="任意多边形 6"/>
            <p:cNvSpPr/>
            <p:nvPr/>
          </p:nvSpPr>
          <p:spPr bwMode="auto">
            <a:xfrm>
              <a:off x="4810126" y="2662238"/>
              <a:ext cx="338138" cy="684213"/>
            </a:xfrm>
            <a:custGeom>
              <a:avLst/>
              <a:gdLst>
                <a:gd name="T0" fmla="*/ 45 w 56"/>
                <a:gd name="T1" fmla="*/ 43 h 113"/>
                <a:gd name="T2" fmla="*/ 53 w 56"/>
                <a:gd name="T3" fmla="*/ 13 h 113"/>
                <a:gd name="T4" fmla="*/ 43 w 56"/>
                <a:gd name="T5" fmla="*/ 2 h 113"/>
                <a:gd name="T6" fmla="*/ 31 w 56"/>
                <a:gd name="T7" fmla="*/ 3 h 113"/>
                <a:gd name="T8" fmla="*/ 23 w 56"/>
                <a:gd name="T9" fmla="*/ 39 h 113"/>
                <a:gd name="T10" fmla="*/ 17 w 56"/>
                <a:gd name="T11" fmla="*/ 52 h 113"/>
                <a:gd name="T12" fmla="*/ 1 w 56"/>
                <a:gd name="T13" fmla="*/ 83 h 113"/>
                <a:gd name="T14" fmla="*/ 19 w 56"/>
                <a:gd name="T15" fmla="*/ 110 h 113"/>
                <a:gd name="T16" fmla="*/ 56 w 56"/>
                <a:gd name="T17" fmla="*/ 84 h 113"/>
                <a:gd name="T18" fmla="*/ 45 w 56"/>
                <a:gd name="T19" fmla="*/ 4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13">
                  <a:moveTo>
                    <a:pt x="45" y="43"/>
                  </a:moveTo>
                  <a:cubicBezTo>
                    <a:pt x="53" y="26"/>
                    <a:pt x="54" y="23"/>
                    <a:pt x="53" y="13"/>
                  </a:cubicBezTo>
                  <a:cubicBezTo>
                    <a:pt x="52" y="7"/>
                    <a:pt x="48" y="4"/>
                    <a:pt x="43" y="2"/>
                  </a:cubicBezTo>
                  <a:cubicBezTo>
                    <a:pt x="40" y="1"/>
                    <a:pt x="37" y="0"/>
                    <a:pt x="31" y="3"/>
                  </a:cubicBezTo>
                  <a:cubicBezTo>
                    <a:pt x="12" y="13"/>
                    <a:pt x="24" y="32"/>
                    <a:pt x="23" y="39"/>
                  </a:cubicBezTo>
                  <a:cubicBezTo>
                    <a:pt x="22" y="43"/>
                    <a:pt x="20" y="48"/>
                    <a:pt x="17" y="52"/>
                  </a:cubicBezTo>
                  <a:cubicBezTo>
                    <a:pt x="9" y="61"/>
                    <a:pt x="1" y="71"/>
                    <a:pt x="1" y="83"/>
                  </a:cubicBezTo>
                  <a:cubicBezTo>
                    <a:pt x="0" y="95"/>
                    <a:pt x="8" y="106"/>
                    <a:pt x="19" y="110"/>
                  </a:cubicBezTo>
                  <a:cubicBezTo>
                    <a:pt x="30" y="113"/>
                    <a:pt x="56" y="108"/>
                    <a:pt x="56" y="84"/>
                  </a:cubicBezTo>
                  <a:cubicBezTo>
                    <a:pt x="56" y="61"/>
                    <a:pt x="41" y="52"/>
                    <a:pt x="45" y="4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8" name="任意多边形 7"/>
            <p:cNvSpPr/>
            <p:nvPr/>
          </p:nvSpPr>
          <p:spPr bwMode="auto">
            <a:xfrm>
              <a:off x="3719513" y="2352676"/>
              <a:ext cx="4759325" cy="3043238"/>
            </a:xfrm>
            <a:custGeom>
              <a:avLst/>
              <a:gdLst>
                <a:gd name="T0" fmla="*/ 777 w 786"/>
                <a:gd name="T1" fmla="*/ 54 h 502"/>
                <a:gd name="T2" fmla="*/ 500 w 786"/>
                <a:gd name="T3" fmla="*/ 2 h 502"/>
                <a:gd name="T4" fmla="*/ 491 w 786"/>
                <a:gd name="T5" fmla="*/ 13 h 502"/>
                <a:gd name="T6" fmla="*/ 508 w 786"/>
                <a:gd name="T7" fmla="*/ 49 h 502"/>
                <a:gd name="T8" fmla="*/ 504 w 786"/>
                <a:gd name="T9" fmla="*/ 60 h 502"/>
                <a:gd name="T10" fmla="*/ 6 w 786"/>
                <a:gd name="T11" fmla="*/ 289 h 502"/>
                <a:gd name="T12" fmla="*/ 2 w 786"/>
                <a:gd name="T13" fmla="*/ 300 h 502"/>
                <a:gd name="T14" fmla="*/ 93 w 786"/>
                <a:gd name="T15" fmla="*/ 496 h 502"/>
                <a:gd name="T16" fmla="*/ 104 w 786"/>
                <a:gd name="T17" fmla="*/ 500 h 502"/>
                <a:gd name="T18" fmla="*/ 601 w 786"/>
                <a:gd name="T19" fmla="*/ 271 h 502"/>
                <a:gd name="T20" fmla="*/ 612 w 786"/>
                <a:gd name="T21" fmla="*/ 275 h 502"/>
                <a:gd name="T22" fmla="*/ 628 w 786"/>
                <a:gd name="T23" fmla="*/ 310 h 502"/>
                <a:gd name="T24" fmla="*/ 643 w 786"/>
                <a:gd name="T25" fmla="*/ 311 h 502"/>
                <a:gd name="T26" fmla="*/ 783 w 786"/>
                <a:gd name="T27" fmla="*/ 66 h 502"/>
                <a:gd name="T28" fmla="*/ 777 w 786"/>
                <a:gd name="T29" fmla="*/ 5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6" h="502">
                  <a:moveTo>
                    <a:pt x="777" y="54"/>
                  </a:moveTo>
                  <a:cubicBezTo>
                    <a:pt x="500" y="2"/>
                    <a:pt x="500" y="2"/>
                    <a:pt x="500" y="2"/>
                  </a:cubicBezTo>
                  <a:cubicBezTo>
                    <a:pt x="494" y="0"/>
                    <a:pt x="488" y="7"/>
                    <a:pt x="491" y="13"/>
                  </a:cubicBezTo>
                  <a:cubicBezTo>
                    <a:pt x="508" y="49"/>
                    <a:pt x="508" y="49"/>
                    <a:pt x="508" y="49"/>
                  </a:cubicBezTo>
                  <a:cubicBezTo>
                    <a:pt x="510" y="53"/>
                    <a:pt x="508" y="58"/>
                    <a:pt x="504" y="60"/>
                  </a:cubicBezTo>
                  <a:cubicBezTo>
                    <a:pt x="6" y="289"/>
                    <a:pt x="6" y="289"/>
                    <a:pt x="6" y="289"/>
                  </a:cubicBezTo>
                  <a:cubicBezTo>
                    <a:pt x="2" y="291"/>
                    <a:pt x="0" y="296"/>
                    <a:pt x="2" y="300"/>
                  </a:cubicBezTo>
                  <a:cubicBezTo>
                    <a:pt x="93" y="496"/>
                    <a:pt x="93" y="496"/>
                    <a:pt x="93" y="496"/>
                  </a:cubicBezTo>
                  <a:cubicBezTo>
                    <a:pt x="94" y="500"/>
                    <a:pt x="99" y="502"/>
                    <a:pt x="104" y="500"/>
                  </a:cubicBezTo>
                  <a:cubicBezTo>
                    <a:pt x="601" y="271"/>
                    <a:pt x="601" y="271"/>
                    <a:pt x="601" y="271"/>
                  </a:cubicBezTo>
                  <a:cubicBezTo>
                    <a:pt x="605" y="269"/>
                    <a:pt x="610" y="270"/>
                    <a:pt x="612" y="275"/>
                  </a:cubicBezTo>
                  <a:cubicBezTo>
                    <a:pt x="628" y="310"/>
                    <a:pt x="628" y="310"/>
                    <a:pt x="628" y="310"/>
                  </a:cubicBezTo>
                  <a:cubicBezTo>
                    <a:pt x="631" y="316"/>
                    <a:pt x="640" y="317"/>
                    <a:pt x="643" y="311"/>
                  </a:cubicBezTo>
                  <a:cubicBezTo>
                    <a:pt x="783" y="66"/>
                    <a:pt x="783" y="66"/>
                    <a:pt x="783" y="66"/>
                  </a:cubicBezTo>
                  <a:cubicBezTo>
                    <a:pt x="786" y="61"/>
                    <a:pt x="783" y="55"/>
                    <a:pt x="777" y="5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9" name="任意多边形 8"/>
            <p:cNvSpPr/>
            <p:nvPr/>
          </p:nvSpPr>
          <p:spPr bwMode="auto">
            <a:xfrm>
              <a:off x="4264026" y="3111501"/>
              <a:ext cx="152400" cy="144463"/>
            </a:xfrm>
            <a:custGeom>
              <a:avLst/>
              <a:gdLst>
                <a:gd name="T0" fmla="*/ 0 w 96"/>
                <a:gd name="T1" fmla="*/ 30 h 91"/>
                <a:gd name="T2" fmla="*/ 61 w 96"/>
                <a:gd name="T3" fmla="*/ 0 h 91"/>
                <a:gd name="T4" fmla="*/ 96 w 96"/>
                <a:gd name="T5" fmla="*/ 61 h 91"/>
                <a:gd name="T6" fmla="*/ 35 w 96"/>
                <a:gd name="T7" fmla="*/ 91 h 91"/>
                <a:gd name="T8" fmla="*/ 0 w 96"/>
                <a:gd name="T9" fmla="*/ 30 h 91"/>
              </a:gdLst>
              <a:ahLst/>
              <a:cxnLst>
                <a:cxn ang="0">
                  <a:pos x="T0" y="T1"/>
                </a:cxn>
                <a:cxn ang="0">
                  <a:pos x="T2" y="T3"/>
                </a:cxn>
                <a:cxn ang="0">
                  <a:pos x="T4" y="T5"/>
                </a:cxn>
                <a:cxn ang="0">
                  <a:pos x="T6" y="T7"/>
                </a:cxn>
                <a:cxn ang="0">
                  <a:pos x="T8" y="T9"/>
                </a:cxn>
              </a:cxnLst>
              <a:rect l="0" t="0" r="r" b="b"/>
              <a:pathLst>
                <a:path w="96" h="91">
                  <a:moveTo>
                    <a:pt x="0" y="30"/>
                  </a:moveTo>
                  <a:lnTo>
                    <a:pt x="61" y="0"/>
                  </a:lnTo>
                  <a:lnTo>
                    <a:pt x="96" y="61"/>
                  </a:lnTo>
                  <a:lnTo>
                    <a:pt x="35" y="91"/>
                  </a:lnTo>
                  <a:lnTo>
                    <a:pt x="0" y="30"/>
                  </a:lnTo>
                  <a:close/>
                </a:path>
              </a:pathLst>
            </a:custGeom>
            <a:solidFill>
              <a:srgbClr val="632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0" name="任意多边形 9"/>
            <p:cNvSpPr/>
            <p:nvPr/>
          </p:nvSpPr>
          <p:spPr bwMode="auto">
            <a:xfrm>
              <a:off x="5238751" y="4025901"/>
              <a:ext cx="200025" cy="115888"/>
            </a:xfrm>
            <a:custGeom>
              <a:avLst/>
              <a:gdLst>
                <a:gd name="T0" fmla="*/ 0 w 33"/>
                <a:gd name="T1" fmla="*/ 10 h 19"/>
                <a:gd name="T2" fmla="*/ 4 w 33"/>
                <a:gd name="T3" fmla="*/ 19 h 19"/>
                <a:gd name="T4" fmla="*/ 33 w 33"/>
                <a:gd name="T5" fmla="*/ 6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6"/>
                    <a:pt x="33" y="6"/>
                    <a:pt x="33" y="6"/>
                  </a:cubicBezTo>
                  <a:cubicBezTo>
                    <a:pt x="33" y="6"/>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1" name="任意多边形 10"/>
            <p:cNvSpPr/>
            <p:nvPr/>
          </p:nvSpPr>
          <p:spPr bwMode="auto">
            <a:xfrm>
              <a:off x="3979863" y="3946526"/>
              <a:ext cx="109538" cy="92075"/>
            </a:xfrm>
            <a:custGeom>
              <a:avLst/>
              <a:gdLst>
                <a:gd name="T0" fmla="*/ 15 w 18"/>
                <a:gd name="T1" fmla="*/ 0 h 15"/>
                <a:gd name="T2" fmla="*/ 10 w 18"/>
                <a:gd name="T3" fmla="*/ 13 h 15"/>
                <a:gd name="T4" fmla="*/ 0 w 18"/>
                <a:gd name="T5" fmla="*/ 2 h 15"/>
                <a:gd name="T6" fmla="*/ 15 w 18"/>
                <a:gd name="T7" fmla="*/ 0 h 15"/>
              </a:gdLst>
              <a:ahLst/>
              <a:cxnLst>
                <a:cxn ang="0">
                  <a:pos x="T0" y="T1"/>
                </a:cxn>
                <a:cxn ang="0">
                  <a:pos x="T2" y="T3"/>
                </a:cxn>
                <a:cxn ang="0">
                  <a:pos x="T4" y="T5"/>
                </a:cxn>
                <a:cxn ang="0">
                  <a:pos x="T6" y="T7"/>
                </a:cxn>
              </a:cxnLst>
              <a:rect l="0" t="0" r="r" b="b"/>
              <a:pathLst>
                <a:path w="18" h="15">
                  <a:moveTo>
                    <a:pt x="15" y="0"/>
                  </a:moveTo>
                  <a:cubicBezTo>
                    <a:pt x="15" y="0"/>
                    <a:pt x="18" y="11"/>
                    <a:pt x="10" y="13"/>
                  </a:cubicBezTo>
                  <a:cubicBezTo>
                    <a:pt x="3" y="15"/>
                    <a:pt x="0" y="2"/>
                    <a:pt x="0" y="2"/>
                  </a:cubicBezTo>
                  <a:lnTo>
                    <a:pt x="15"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2" name="任意多边形 11"/>
            <p:cNvSpPr/>
            <p:nvPr/>
          </p:nvSpPr>
          <p:spPr bwMode="auto">
            <a:xfrm>
              <a:off x="5118101" y="4165601"/>
              <a:ext cx="200025" cy="96838"/>
            </a:xfrm>
            <a:custGeom>
              <a:avLst/>
              <a:gdLst>
                <a:gd name="T0" fmla="*/ 0 w 33"/>
                <a:gd name="T1" fmla="*/ 8 h 16"/>
                <a:gd name="T2" fmla="*/ 3 w 33"/>
                <a:gd name="T3" fmla="*/ 16 h 16"/>
                <a:gd name="T4" fmla="*/ 33 w 33"/>
                <a:gd name="T5" fmla="*/ 7 h 16"/>
                <a:gd name="T6" fmla="*/ 22 w 33"/>
                <a:gd name="T7" fmla="*/ 1 h 16"/>
                <a:gd name="T8" fmla="*/ 6 w 33"/>
                <a:gd name="T9" fmla="*/ 4 h 16"/>
                <a:gd name="T10" fmla="*/ 0 w 33"/>
                <a:gd name="T11" fmla="*/ 8 h 16"/>
              </a:gdLst>
              <a:ahLst/>
              <a:cxnLst>
                <a:cxn ang="0">
                  <a:pos x="T0" y="T1"/>
                </a:cxn>
                <a:cxn ang="0">
                  <a:pos x="T2" y="T3"/>
                </a:cxn>
                <a:cxn ang="0">
                  <a:pos x="T4" y="T5"/>
                </a:cxn>
                <a:cxn ang="0">
                  <a:pos x="T6" y="T7"/>
                </a:cxn>
                <a:cxn ang="0">
                  <a:pos x="T8" y="T9"/>
                </a:cxn>
                <a:cxn ang="0">
                  <a:pos x="T10" y="T11"/>
                </a:cxn>
              </a:cxnLst>
              <a:rect l="0" t="0" r="r" b="b"/>
              <a:pathLst>
                <a:path w="33" h="16">
                  <a:moveTo>
                    <a:pt x="0" y="8"/>
                  </a:moveTo>
                  <a:cubicBezTo>
                    <a:pt x="3" y="16"/>
                    <a:pt x="3" y="16"/>
                    <a:pt x="3" y="16"/>
                  </a:cubicBezTo>
                  <a:cubicBezTo>
                    <a:pt x="33" y="7"/>
                    <a:pt x="33" y="7"/>
                    <a:pt x="33" y="7"/>
                  </a:cubicBezTo>
                  <a:cubicBezTo>
                    <a:pt x="33" y="7"/>
                    <a:pt x="33" y="0"/>
                    <a:pt x="22" y="1"/>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3" name="任意多边形 12"/>
            <p:cNvSpPr/>
            <p:nvPr/>
          </p:nvSpPr>
          <p:spPr bwMode="auto">
            <a:xfrm>
              <a:off x="4391026" y="3516313"/>
              <a:ext cx="939800"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5 w 155"/>
                <a:gd name="T11" fmla="*/ 53 h 95"/>
                <a:gd name="T12" fmla="*/ 76 w 155"/>
                <a:gd name="T13" fmla="*/ 77 h 95"/>
                <a:gd name="T14" fmla="*/ 92 w 155"/>
                <a:gd name="T15" fmla="*/ 59 h 95"/>
                <a:gd name="T16" fmla="*/ 46 w 155"/>
                <a:gd name="T17" fmla="*/ 38 h 95"/>
                <a:gd name="T18" fmla="*/ 51 w 155"/>
                <a:gd name="T19" fmla="*/ 34 h 95"/>
                <a:gd name="T20" fmla="*/ 101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7"/>
                    <a:pt x="6" y="26"/>
                    <a:pt x="6" y="28"/>
                  </a:cubicBezTo>
                  <a:cubicBezTo>
                    <a:pt x="6" y="28"/>
                    <a:pt x="4" y="41"/>
                    <a:pt x="15" y="53"/>
                  </a:cubicBezTo>
                  <a:cubicBezTo>
                    <a:pt x="27" y="67"/>
                    <a:pt x="76" y="77"/>
                    <a:pt x="76" y="77"/>
                  </a:cubicBezTo>
                  <a:cubicBezTo>
                    <a:pt x="73" y="77"/>
                    <a:pt x="92" y="59"/>
                    <a:pt x="92" y="59"/>
                  </a:cubicBezTo>
                  <a:cubicBezTo>
                    <a:pt x="92" y="59"/>
                    <a:pt x="45" y="44"/>
                    <a:pt x="46" y="38"/>
                  </a:cubicBezTo>
                  <a:cubicBezTo>
                    <a:pt x="46" y="35"/>
                    <a:pt x="50" y="33"/>
                    <a:pt x="51" y="34"/>
                  </a:cubicBezTo>
                  <a:cubicBezTo>
                    <a:pt x="101" y="45"/>
                    <a:pt x="101" y="45"/>
                    <a:pt x="101" y="45"/>
                  </a:cubicBezTo>
                  <a:cubicBezTo>
                    <a:pt x="101" y="45"/>
                    <a:pt x="106" y="60"/>
                    <a:pt x="114" y="69"/>
                  </a:cubicBezTo>
                  <a:cubicBezTo>
                    <a:pt x="127" y="83"/>
                    <a:pt x="141" y="95"/>
                    <a:pt x="141" y="95"/>
                  </a:cubicBezTo>
                  <a:cubicBezTo>
                    <a:pt x="155" y="88"/>
                    <a:pt x="155" y="88"/>
                    <a:pt x="155" y="88"/>
                  </a:cubicBezTo>
                  <a:lnTo>
                    <a:pt x="117" y="28"/>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4" name="任意多边形 13"/>
            <p:cNvSpPr/>
            <p:nvPr/>
          </p:nvSpPr>
          <p:spPr bwMode="auto">
            <a:xfrm>
              <a:off x="3973513" y="3275013"/>
              <a:ext cx="400050" cy="654050"/>
            </a:xfrm>
            <a:custGeom>
              <a:avLst/>
              <a:gdLst>
                <a:gd name="T0" fmla="*/ 40 w 66"/>
                <a:gd name="T1" fmla="*/ 0 h 108"/>
                <a:gd name="T2" fmla="*/ 53 w 66"/>
                <a:gd name="T3" fmla="*/ 28 h 108"/>
                <a:gd name="T4" fmla="*/ 21 w 66"/>
                <a:gd name="T5" fmla="*/ 61 h 108"/>
                <a:gd name="T6" fmla="*/ 14 w 66"/>
                <a:gd name="T7" fmla="*/ 107 h 108"/>
                <a:gd name="T8" fmla="*/ 0 w 66"/>
                <a:gd name="T9" fmla="*/ 108 h 108"/>
                <a:gd name="T10" fmla="*/ 1 w 66"/>
                <a:gd name="T11" fmla="*/ 61 h 108"/>
                <a:gd name="T12" fmla="*/ 3 w 66"/>
                <a:gd name="T13" fmla="*/ 53 h 108"/>
                <a:gd name="T14" fmla="*/ 24 w 66"/>
                <a:gd name="T15" fmla="*/ 23 h 108"/>
                <a:gd name="T16" fmla="*/ 40 w 66"/>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8">
                  <a:moveTo>
                    <a:pt x="40" y="0"/>
                  </a:moveTo>
                  <a:cubicBezTo>
                    <a:pt x="52" y="11"/>
                    <a:pt x="66" y="9"/>
                    <a:pt x="53" y="28"/>
                  </a:cubicBezTo>
                  <a:cubicBezTo>
                    <a:pt x="41" y="44"/>
                    <a:pt x="23" y="57"/>
                    <a:pt x="21" y="61"/>
                  </a:cubicBezTo>
                  <a:cubicBezTo>
                    <a:pt x="19" y="66"/>
                    <a:pt x="14" y="107"/>
                    <a:pt x="14" y="107"/>
                  </a:cubicBezTo>
                  <a:cubicBezTo>
                    <a:pt x="0" y="108"/>
                    <a:pt x="0" y="108"/>
                    <a:pt x="0" y="108"/>
                  </a:cubicBezTo>
                  <a:cubicBezTo>
                    <a:pt x="1" y="61"/>
                    <a:pt x="1" y="61"/>
                    <a:pt x="1" y="61"/>
                  </a:cubicBezTo>
                  <a:cubicBezTo>
                    <a:pt x="2" y="57"/>
                    <a:pt x="2" y="55"/>
                    <a:pt x="3" y="53"/>
                  </a:cubicBezTo>
                  <a:cubicBezTo>
                    <a:pt x="24" y="23"/>
                    <a:pt x="24" y="23"/>
                    <a:pt x="24" y="23"/>
                  </a:cubicBezTo>
                  <a:lnTo>
                    <a:pt x="40" y="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5" name="任意多边形 14"/>
            <p:cNvSpPr/>
            <p:nvPr/>
          </p:nvSpPr>
          <p:spPr bwMode="auto">
            <a:xfrm>
              <a:off x="3967163" y="3922713"/>
              <a:ext cx="122238" cy="53975"/>
            </a:xfrm>
            <a:custGeom>
              <a:avLst/>
              <a:gdLst>
                <a:gd name="T0" fmla="*/ 0 w 77"/>
                <a:gd name="T1" fmla="*/ 34 h 34"/>
                <a:gd name="T2" fmla="*/ 77 w 77"/>
                <a:gd name="T3" fmla="*/ 31 h 34"/>
                <a:gd name="T4" fmla="*/ 73 w 77"/>
                <a:gd name="T5" fmla="*/ 0 h 34"/>
                <a:gd name="T6" fmla="*/ 0 w 77"/>
                <a:gd name="T7" fmla="*/ 4 h 34"/>
                <a:gd name="T8" fmla="*/ 0 w 77"/>
                <a:gd name="T9" fmla="*/ 34 h 34"/>
              </a:gdLst>
              <a:ahLst/>
              <a:cxnLst>
                <a:cxn ang="0">
                  <a:pos x="T0" y="T1"/>
                </a:cxn>
                <a:cxn ang="0">
                  <a:pos x="T2" y="T3"/>
                </a:cxn>
                <a:cxn ang="0">
                  <a:pos x="T4" y="T5"/>
                </a:cxn>
                <a:cxn ang="0">
                  <a:pos x="T6" y="T7"/>
                </a:cxn>
                <a:cxn ang="0">
                  <a:pos x="T8" y="T9"/>
                </a:cxn>
              </a:cxnLst>
              <a:rect l="0" t="0" r="r" b="b"/>
              <a:pathLst>
                <a:path w="77" h="34">
                  <a:moveTo>
                    <a:pt x="0" y="34"/>
                  </a:moveTo>
                  <a:lnTo>
                    <a:pt x="77" y="31"/>
                  </a:lnTo>
                  <a:lnTo>
                    <a:pt x="73" y="0"/>
                  </a:lnTo>
                  <a:lnTo>
                    <a:pt x="0" y="4"/>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6" name="任意多边形 15"/>
            <p:cNvSpPr/>
            <p:nvPr/>
          </p:nvSpPr>
          <p:spPr bwMode="auto">
            <a:xfrm>
              <a:off x="4373563" y="2716213"/>
              <a:ext cx="303213" cy="588963"/>
            </a:xfrm>
            <a:custGeom>
              <a:avLst/>
              <a:gdLst>
                <a:gd name="T0" fmla="*/ 36 w 50"/>
                <a:gd name="T1" fmla="*/ 97 h 97"/>
                <a:gd name="T2" fmla="*/ 12 w 50"/>
                <a:gd name="T3" fmla="*/ 75 h 97"/>
                <a:gd name="T4" fmla="*/ 32 w 50"/>
                <a:gd name="T5" fmla="*/ 43 h 97"/>
                <a:gd name="T6" fmla="*/ 21 w 50"/>
                <a:gd name="T7" fmla="*/ 7 h 97"/>
                <a:gd name="T8" fmla="*/ 33 w 50"/>
                <a:gd name="T9" fmla="*/ 0 h 97"/>
                <a:gd name="T10" fmla="*/ 43 w 50"/>
                <a:gd name="T11" fmla="*/ 23 h 97"/>
                <a:gd name="T12" fmla="*/ 50 w 50"/>
                <a:gd name="T13" fmla="*/ 40 h 97"/>
                <a:gd name="T14" fmla="*/ 43 w 50"/>
                <a:gd name="T15" fmla="*/ 70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5"/>
                    <a:pt x="12" y="75"/>
                  </a:cubicBezTo>
                  <a:cubicBezTo>
                    <a:pt x="23" y="57"/>
                    <a:pt x="32" y="48"/>
                    <a:pt x="32" y="43"/>
                  </a:cubicBezTo>
                  <a:cubicBezTo>
                    <a:pt x="31" y="38"/>
                    <a:pt x="21" y="7"/>
                    <a:pt x="21" y="7"/>
                  </a:cubicBezTo>
                  <a:cubicBezTo>
                    <a:pt x="33" y="0"/>
                    <a:pt x="33" y="0"/>
                    <a:pt x="33" y="0"/>
                  </a:cubicBezTo>
                  <a:cubicBezTo>
                    <a:pt x="43" y="23"/>
                    <a:pt x="43" y="23"/>
                    <a:pt x="43" y="23"/>
                  </a:cubicBezTo>
                  <a:cubicBezTo>
                    <a:pt x="44" y="26"/>
                    <a:pt x="50" y="38"/>
                    <a:pt x="50" y="40"/>
                  </a:cubicBezTo>
                  <a:cubicBezTo>
                    <a:pt x="50" y="40"/>
                    <a:pt x="45" y="63"/>
                    <a:pt x="43" y="70"/>
                  </a:cubicBezTo>
                  <a:cubicBezTo>
                    <a:pt x="41" y="78"/>
                    <a:pt x="36" y="97"/>
                    <a:pt x="36" y="97"/>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7" name="任意多边形 16"/>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8" name="任意多边形 17"/>
            <p:cNvSpPr/>
            <p:nvPr/>
          </p:nvSpPr>
          <p:spPr bwMode="auto">
            <a:xfrm>
              <a:off x="4324351" y="3165476"/>
              <a:ext cx="279400" cy="490538"/>
            </a:xfrm>
            <a:custGeom>
              <a:avLst/>
              <a:gdLst>
                <a:gd name="T0" fmla="*/ 168 w 176"/>
                <a:gd name="T1" fmla="*/ 309 h 309"/>
                <a:gd name="T2" fmla="*/ 0 w 176"/>
                <a:gd name="T3" fmla="*/ 4 h 309"/>
                <a:gd name="T4" fmla="*/ 8 w 176"/>
                <a:gd name="T5" fmla="*/ 0 h 309"/>
                <a:gd name="T6" fmla="*/ 176 w 176"/>
                <a:gd name="T7" fmla="*/ 305 h 309"/>
                <a:gd name="T8" fmla="*/ 168 w 176"/>
                <a:gd name="T9" fmla="*/ 309 h 309"/>
              </a:gdLst>
              <a:ahLst/>
              <a:cxnLst>
                <a:cxn ang="0">
                  <a:pos x="T0" y="T1"/>
                </a:cxn>
                <a:cxn ang="0">
                  <a:pos x="T2" y="T3"/>
                </a:cxn>
                <a:cxn ang="0">
                  <a:pos x="T4" y="T5"/>
                </a:cxn>
                <a:cxn ang="0">
                  <a:pos x="T6" y="T7"/>
                </a:cxn>
                <a:cxn ang="0">
                  <a:pos x="T8" y="T9"/>
                </a:cxn>
              </a:cxnLst>
              <a:rect l="0" t="0" r="r" b="b"/>
              <a:pathLst>
                <a:path w="176" h="309">
                  <a:moveTo>
                    <a:pt x="168" y="309"/>
                  </a:moveTo>
                  <a:lnTo>
                    <a:pt x="0" y="4"/>
                  </a:lnTo>
                  <a:lnTo>
                    <a:pt x="8" y="0"/>
                  </a:lnTo>
                  <a:lnTo>
                    <a:pt x="176" y="305"/>
                  </a:lnTo>
                  <a:lnTo>
                    <a:pt x="168" y="309"/>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9" name="任意多边形 18"/>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0" name="任意多边形 19"/>
            <p:cNvSpPr/>
            <p:nvPr/>
          </p:nvSpPr>
          <p:spPr bwMode="auto">
            <a:xfrm>
              <a:off x="4343401" y="3208338"/>
              <a:ext cx="193675" cy="320675"/>
            </a:xfrm>
            <a:custGeom>
              <a:avLst/>
              <a:gdLst>
                <a:gd name="T0" fmla="*/ 5 w 32"/>
                <a:gd name="T1" fmla="*/ 0 h 53"/>
                <a:gd name="T2" fmla="*/ 0 w 32"/>
                <a:gd name="T3" fmla="*/ 2 h 53"/>
                <a:gd name="T4" fmla="*/ 20 w 32"/>
                <a:gd name="T5" fmla="*/ 48 h 53"/>
                <a:gd name="T6" fmla="*/ 29 w 32"/>
                <a:gd name="T7" fmla="*/ 53 h 53"/>
                <a:gd name="T8" fmla="*/ 31 w 32"/>
                <a:gd name="T9" fmla="*/ 52 h 53"/>
                <a:gd name="T10" fmla="*/ 32 w 32"/>
                <a:gd name="T11" fmla="*/ 41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2"/>
                    <a:pt x="0" y="2"/>
                    <a:pt x="0" y="2"/>
                  </a:cubicBezTo>
                  <a:cubicBezTo>
                    <a:pt x="20" y="48"/>
                    <a:pt x="20" y="48"/>
                    <a:pt x="20" y="48"/>
                  </a:cubicBezTo>
                  <a:cubicBezTo>
                    <a:pt x="29" y="53"/>
                    <a:pt x="29" y="53"/>
                    <a:pt x="29" y="53"/>
                  </a:cubicBezTo>
                  <a:cubicBezTo>
                    <a:pt x="30" y="53"/>
                    <a:pt x="31" y="53"/>
                    <a:pt x="31" y="52"/>
                  </a:cubicBezTo>
                  <a:cubicBezTo>
                    <a:pt x="32" y="41"/>
                    <a:pt x="32" y="41"/>
                    <a:pt x="32" y="41"/>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1" name="任意多边形 20"/>
            <p:cNvSpPr/>
            <p:nvPr/>
          </p:nvSpPr>
          <p:spPr bwMode="auto">
            <a:xfrm>
              <a:off x="4319588" y="3182938"/>
              <a:ext cx="84138" cy="85725"/>
            </a:xfrm>
            <a:custGeom>
              <a:avLst/>
              <a:gdLst>
                <a:gd name="T0" fmla="*/ 12 w 14"/>
                <a:gd name="T1" fmla="*/ 4 h 14"/>
                <a:gd name="T2" fmla="*/ 10 w 14"/>
                <a:gd name="T3" fmla="*/ 12 h 14"/>
                <a:gd name="T4" fmla="*/ 2 w 14"/>
                <a:gd name="T5" fmla="*/ 10 h 14"/>
                <a:gd name="T6" fmla="*/ 4 w 14"/>
                <a:gd name="T7" fmla="*/ 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4" y="7"/>
                    <a:pt x="13" y="11"/>
                    <a:pt x="10" y="12"/>
                  </a:cubicBezTo>
                  <a:cubicBezTo>
                    <a:pt x="7" y="14"/>
                    <a:pt x="3" y="13"/>
                    <a:pt x="2" y="10"/>
                  </a:cubicBezTo>
                  <a:cubicBezTo>
                    <a:pt x="0" y="7"/>
                    <a:pt x="1" y="3"/>
                    <a:pt x="4" y="2"/>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2" name="任意多边形 21"/>
            <p:cNvSpPr/>
            <p:nvPr/>
          </p:nvSpPr>
          <p:spPr bwMode="auto">
            <a:xfrm>
              <a:off x="4252913" y="3195638"/>
              <a:ext cx="90488" cy="115888"/>
            </a:xfrm>
            <a:custGeom>
              <a:avLst/>
              <a:gdLst>
                <a:gd name="T0" fmla="*/ 15 w 15"/>
                <a:gd name="T1" fmla="*/ 0 h 19"/>
                <a:gd name="T2" fmla="*/ 12 w 15"/>
                <a:gd name="T3" fmla="*/ 18 h 19"/>
                <a:gd name="T4" fmla="*/ 0 w 15"/>
                <a:gd name="T5" fmla="*/ 8 h 19"/>
                <a:gd name="T6" fmla="*/ 15 w 15"/>
                <a:gd name="T7" fmla="*/ 0 h 19"/>
              </a:gdLst>
              <a:ahLst/>
              <a:cxnLst>
                <a:cxn ang="0">
                  <a:pos x="T0" y="T1"/>
                </a:cxn>
                <a:cxn ang="0">
                  <a:pos x="T2" y="T3"/>
                </a:cxn>
                <a:cxn ang="0">
                  <a:pos x="T4" y="T5"/>
                </a:cxn>
                <a:cxn ang="0">
                  <a:pos x="T6" y="T7"/>
                </a:cxn>
              </a:cxnLst>
              <a:rect l="0" t="0" r="r" b="b"/>
              <a:pathLst>
                <a:path w="15" h="19">
                  <a:moveTo>
                    <a:pt x="15" y="0"/>
                  </a:moveTo>
                  <a:cubicBezTo>
                    <a:pt x="15" y="0"/>
                    <a:pt x="14" y="16"/>
                    <a:pt x="12" y="18"/>
                  </a:cubicBezTo>
                  <a:cubicBezTo>
                    <a:pt x="10" y="19"/>
                    <a:pt x="0" y="8"/>
                    <a:pt x="0" y="8"/>
                  </a:cubicBezTo>
                  <a:lnTo>
                    <a:pt x="15" y="0"/>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3" name="任意多边形 22"/>
            <p:cNvSpPr/>
            <p:nvPr/>
          </p:nvSpPr>
          <p:spPr bwMode="auto">
            <a:xfrm>
              <a:off x="4343401" y="3146426"/>
              <a:ext cx="114300" cy="98425"/>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4" y="16"/>
                    <a:pt x="17" y="15"/>
                  </a:cubicBezTo>
                  <a:cubicBezTo>
                    <a:pt x="19" y="14"/>
                    <a:pt x="15" y="0"/>
                    <a:pt x="15" y="0"/>
                  </a:cubicBezTo>
                  <a:lnTo>
                    <a:pt x="0" y="8"/>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4" name="任意多边形 23"/>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5" name="任意多边形 25"/>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6" name="任意多边形 26"/>
            <p:cNvSpPr/>
            <p:nvPr/>
          </p:nvSpPr>
          <p:spPr bwMode="auto">
            <a:xfrm>
              <a:off x="4464051" y="2649538"/>
              <a:ext cx="103188" cy="103188"/>
            </a:xfrm>
            <a:custGeom>
              <a:avLst/>
              <a:gdLst>
                <a:gd name="T0" fmla="*/ 17 w 17"/>
                <a:gd name="T1" fmla="*/ 11 h 17"/>
                <a:gd name="T2" fmla="*/ 8 w 17"/>
                <a:gd name="T3" fmla="*/ 3 h 17"/>
                <a:gd name="T4" fmla="*/ 6 w 17"/>
                <a:gd name="T5" fmla="*/ 17 h 17"/>
                <a:gd name="T6" fmla="*/ 17 w 17"/>
                <a:gd name="T7" fmla="*/ 11 h 17"/>
              </a:gdLst>
              <a:ahLst/>
              <a:cxnLst>
                <a:cxn ang="0">
                  <a:pos x="T0" y="T1"/>
                </a:cxn>
                <a:cxn ang="0">
                  <a:pos x="T2" y="T3"/>
                </a:cxn>
                <a:cxn ang="0">
                  <a:pos x="T4" y="T5"/>
                </a:cxn>
                <a:cxn ang="0">
                  <a:pos x="T6" y="T7"/>
                </a:cxn>
              </a:cxnLst>
              <a:rect l="0" t="0" r="r" b="b"/>
              <a:pathLst>
                <a:path w="17" h="17">
                  <a:moveTo>
                    <a:pt x="17" y="11"/>
                  </a:moveTo>
                  <a:cubicBezTo>
                    <a:pt x="17" y="11"/>
                    <a:pt x="15" y="0"/>
                    <a:pt x="8" y="3"/>
                  </a:cubicBezTo>
                  <a:cubicBezTo>
                    <a:pt x="0" y="5"/>
                    <a:pt x="6" y="17"/>
                    <a:pt x="6" y="17"/>
                  </a:cubicBezTo>
                  <a:lnTo>
                    <a:pt x="17" y="1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7" name="任意多边形 27"/>
            <p:cNvSpPr/>
            <p:nvPr/>
          </p:nvSpPr>
          <p:spPr bwMode="auto">
            <a:xfrm>
              <a:off x="4470401" y="2698751"/>
              <a:ext cx="127000" cy="96838"/>
            </a:xfrm>
            <a:custGeom>
              <a:avLst/>
              <a:gdLst>
                <a:gd name="T0" fmla="*/ 0 w 80"/>
                <a:gd name="T1" fmla="*/ 34 h 61"/>
                <a:gd name="T2" fmla="*/ 65 w 80"/>
                <a:gd name="T3" fmla="*/ 0 h 61"/>
                <a:gd name="T4" fmla="*/ 80 w 80"/>
                <a:gd name="T5" fmla="*/ 27 h 61"/>
                <a:gd name="T6" fmla="*/ 15 w 80"/>
                <a:gd name="T7" fmla="*/ 61 h 61"/>
                <a:gd name="T8" fmla="*/ 0 w 80"/>
                <a:gd name="T9" fmla="*/ 34 h 61"/>
              </a:gdLst>
              <a:ahLst/>
              <a:cxnLst>
                <a:cxn ang="0">
                  <a:pos x="T0" y="T1"/>
                </a:cxn>
                <a:cxn ang="0">
                  <a:pos x="T2" y="T3"/>
                </a:cxn>
                <a:cxn ang="0">
                  <a:pos x="T4" y="T5"/>
                </a:cxn>
                <a:cxn ang="0">
                  <a:pos x="T6" y="T7"/>
                </a:cxn>
                <a:cxn ang="0">
                  <a:pos x="T8" y="T9"/>
                </a:cxn>
              </a:cxnLst>
              <a:rect l="0" t="0" r="r" b="b"/>
              <a:pathLst>
                <a:path w="80" h="61">
                  <a:moveTo>
                    <a:pt x="0" y="34"/>
                  </a:moveTo>
                  <a:lnTo>
                    <a:pt x="65" y="0"/>
                  </a:lnTo>
                  <a:lnTo>
                    <a:pt x="80" y="27"/>
                  </a:lnTo>
                  <a:lnTo>
                    <a:pt x="15" y="61"/>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8" name="任意多边形 28"/>
            <p:cNvSpPr/>
            <p:nvPr/>
          </p:nvSpPr>
          <p:spPr bwMode="auto">
            <a:xfrm>
              <a:off x="5468938" y="3576638"/>
              <a:ext cx="206375" cy="395288"/>
            </a:xfrm>
            <a:custGeom>
              <a:avLst/>
              <a:gdLst>
                <a:gd name="T0" fmla="*/ 9 w 34"/>
                <a:gd name="T1" fmla="*/ 41 h 65"/>
                <a:gd name="T2" fmla="*/ 22 w 34"/>
                <a:gd name="T3" fmla="*/ 65 h 65"/>
                <a:gd name="T4" fmla="*/ 34 w 34"/>
                <a:gd name="T5" fmla="*/ 62 h 65"/>
                <a:gd name="T6" fmla="*/ 11 w 34"/>
                <a:gd name="T7" fmla="*/ 0 h 65"/>
                <a:gd name="T8" fmla="*/ 3 w 34"/>
                <a:gd name="T9" fmla="*/ 0 h 65"/>
                <a:gd name="T10" fmla="*/ 9 w 34"/>
                <a:gd name="T11" fmla="*/ 41 h 65"/>
              </a:gdLst>
              <a:ahLst/>
              <a:cxnLst>
                <a:cxn ang="0">
                  <a:pos x="T0" y="T1"/>
                </a:cxn>
                <a:cxn ang="0">
                  <a:pos x="T2" y="T3"/>
                </a:cxn>
                <a:cxn ang="0">
                  <a:pos x="T4" y="T5"/>
                </a:cxn>
                <a:cxn ang="0">
                  <a:pos x="T6" y="T7"/>
                </a:cxn>
                <a:cxn ang="0">
                  <a:pos x="T8" y="T9"/>
                </a:cxn>
                <a:cxn ang="0">
                  <a:pos x="T10" y="T11"/>
                </a:cxn>
              </a:cxnLst>
              <a:rect l="0" t="0" r="r" b="b"/>
              <a:pathLst>
                <a:path w="34" h="65">
                  <a:moveTo>
                    <a:pt x="9" y="41"/>
                  </a:moveTo>
                  <a:cubicBezTo>
                    <a:pt x="19" y="57"/>
                    <a:pt x="22" y="65"/>
                    <a:pt x="22" y="65"/>
                  </a:cubicBezTo>
                  <a:cubicBezTo>
                    <a:pt x="34" y="62"/>
                    <a:pt x="34" y="62"/>
                    <a:pt x="34" y="62"/>
                  </a:cubicBezTo>
                  <a:cubicBezTo>
                    <a:pt x="34" y="62"/>
                    <a:pt x="19" y="4"/>
                    <a:pt x="11" y="0"/>
                  </a:cubicBezTo>
                  <a:cubicBezTo>
                    <a:pt x="10" y="0"/>
                    <a:pt x="7" y="0"/>
                    <a:pt x="3" y="0"/>
                  </a:cubicBezTo>
                  <a:cubicBezTo>
                    <a:pt x="0" y="7"/>
                    <a:pt x="3" y="30"/>
                    <a:pt x="9" y="4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9" name="任意多边形 29"/>
            <p:cNvSpPr/>
            <p:nvPr/>
          </p:nvSpPr>
          <p:spPr bwMode="auto">
            <a:xfrm>
              <a:off x="5167313" y="3159126"/>
              <a:ext cx="768350" cy="720725"/>
            </a:xfrm>
            <a:custGeom>
              <a:avLst/>
              <a:gdLst>
                <a:gd name="T0" fmla="*/ 107 w 127"/>
                <a:gd name="T1" fmla="*/ 58 h 119"/>
                <a:gd name="T2" fmla="*/ 98 w 127"/>
                <a:gd name="T3" fmla="*/ 46 h 119"/>
                <a:gd name="T4" fmla="*/ 44 w 127"/>
                <a:gd name="T5" fmla="*/ 15 h 119"/>
                <a:gd name="T6" fmla="*/ 21 w 127"/>
                <a:gd name="T7" fmla="*/ 21 h 119"/>
                <a:gd name="T8" fmla="*/ 4 w 127"/>
                <a:gd name="T9" fmla="*/ 0 h 119"/>
                <a:gd name="T10" fmla="*/ 1 w 127"/>
                <a:gd name="T11" fmla="*/ 27 h 119"/>
                <a:gd name="T12" fmla="*/ 36 w 127"/>
                <a:gd name="T13" fmla="*/ 45 h 119"/>
                <a:gd name="T14" fmla="*/ 43 w 127"/>
                <a:gd name="T15" fmla="*/ 43 h 119"/>
                <a:gd name="T16" fmla="*/ 90 w 127"/>
                <a:gd name="T17" fmla="*/ 62 h 119"/>
                <a:gd name="T18" fmla="*/ 98 w 127"/>
                <a:gd name="T19" fmla="*/ 90 h 119"/>
                <a:gd name="T20" fmla="*/ 113 w 127"/>
                <a:gd name="T21" fmla="*/ 119 h 119"/>
                <a:gd name="T22" fmla="*/ 127 w 127"/>
                <a:gd name="T23" fmla="*/ 118 h 119"/>
                <a:gd name="T24" fmla="*/ 107 w 127"/>
                <a:gd name="T2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9">
                  <a:moveTo>
                    <a:pt x="107" y="58"/>
                  </a:moveTo>
                  <a:cubicBezTo>
                    <a:pt x="105" y="54"/>
                    <a:pt x="102" y="49"/>
                    <a:pt x="98" y="46"/>
                  </a:cubicBezTo>
                  <a:cubicBezTo>
                    <a:pt x="44" y="15"/>
                    <a:pt x="44" y="15"/>
                    <a:pt x="44" y="15"/>
                  </a:cubicBezTo>
                  <a:cubicBezTo>
                    <a:pt x="21" y="21"/>
                    <a:pt x="21" y="21"/>
                    <a:pt x="21" y="21"/>
                  </a:cubicBezTo>
                  <a:cubicBezTo>
                    <a:pt x="4" y="0"/>
                    <a:pt x="4" y="0"/>
                    <a:pt x="4" y="0"/>
                  </a:cubicBezTo>
                  <a:cubicBezTo>
                    <a:pt x="0" y="6"/>
                    <a:pt x="1" y="25"/>
                    <a:pt x="1" y="27"/>
                  </a:cubicBezTo>
                  <a:cubicBezTo>
                    <a:pt x="1" y="27"/>
                    <a:pt x="35" y="54"/>
                    <a:pt x="36" y="45"/>
                  </a:cubicBezTo>
                  <a:cubicBezTo>
                    <a:pt x="37" y="42"/>
                    <a:pt x="41" y="42"/>
                    <a:pt x="43" y="43"/>
                  </a:cubicBezTo>
                  <a:cubicBezTo>
                    <a:pt x="90" y="62"/>
                    <a:pt x="90" y="62"/>
                    <a:pt x="90" y="62"/>
                  </a:cubicBezTo>
                  <a:cubicBezTo>
                    <a:pt x="90" y="62"/>
                    <a:pt x="92" y="80"/>
                    <a:pt x="98" y="90"/>
                  </a:cubicBezTo>
                  <a:cubicBezTo>
                    <a:pt x="107" y="107"/>
                    <a:pt x="113" y="119"/>
                    <a:pt x="113" y="119"/>
                  </a:cubicBezTo>
                  <a:cubicBezTo>
                    <a:pt x="127" y="118"/>
                    <a:pt x="127" y="118"/>
                    <a:pt x="127" y="118"/>
                  </a:cubicBezTo>
                  <a:lnTo>
                    <a:pt x="107" y="58"/>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任意多边形 30"/>
            <p:cNvSpPr/>
            <p:nvPr/>
          </p:nvSpPr>
          <p:spPr bwMode="auto">
            <a:xfrm>
              <a:off x="5851526" y="3856038"/>
              <a:ext cx="193675" cy="73025"/>
            </a:xfrm>
            <a:custGeom>
              <a:avLst/>
              <a:gdLst>
                <a:gd name="T0" fmla="*/ 0 w 32"/>
                <a:gd name="T1" fmla="*/ 3 h 12"/>
                <a:gd name="T2" fmla="*/ 1 w 32"/>
                <a:gd name="T3" fmla="*/ 12 h 12"/>
                <a:gd name="T4" fmla="*/ 31 w 32"/>
                <a:gd name="T5" fmla="*/ 7 h 12"/>
                <a:gd name="T6" fmla="*/ 21 w 32"/>
                <a:gd name="T7" fmla="*/ 0 h 12"/>
                <a:gd name="T8" fmla="*/ 0 w 32"/>
                <a:gd name="T9" fmla="*/ 3 h 12"/>
              </a:gdLst>
              <a:ahLst/>
              <a:cxnLst>
                <a:cxn ang="0">
                  <a:pos x="T0" y="T1"/>
                </a:cxn>
                <a:cxn ang="0">
                  <a:pos x="T2" y="T3"/>
                </a:cxn>
                <a:cxn ang="0">
                  <a:pos x="T4" y="T5"/>
                </a:cxn>
                <a:cxn ang="0">
                  <a:pos x="T6" y="T7"/>
                </a:cxn>
                <a:cxn ang="0">
                  <a:pos x="T8" y="T9"/>
                </a:cxn>
              </a:cxnLst>
              <a:rect l="0" t="0" r="r" b="b"/>
              <a:pathLst>
                <a:path w="32" h="12">
                  <a:moveTo>
                    <a:pt x="0" y="3"/>
                  </a:moveTo>
                  <a:cubicBezTo>
                    <a:pt x="1" y="12"/>
                    <a:pt x="1" y="12"/>
                    <a:pt x="1" y="12"/>
                  </a:cubicBezTo>
                  <a:cubicBezTo>
                    <a:pt x="31" y="7"/>
                    <a:pt x="31" y="7"/>
                    <a:pt x="31" y="7"/>
                  </a:cubicBezTo>
                  <a:cubicBezTo>
                    <a:pt x="31" y="7"/>
                    <a:pt x="32" y="0"/>
                    <a:pt x="21" y="0"/>
                  </a:cubicBezTo>
                  <a:cubicBezTo>
                    <a:pt x="11" y="0"/>
                    <a:pt x="0" y="3"/>
                    <a:pt x="0" y="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任意多边形 31"/>
            <p:cNvSpPr/>
            <p:nvPr/>
          </p:nvSpPr>
          <p:spPr bwMode="auto">
            <a:xfrm>
              <a:off x="4518026" y="2638426"/>
              <a:ext cx="98425" cy="96838"/>
            </a:xfrm>
            <a:custGeom>
              <a:avLst/>
              <a:gdLst>
                <a:gd name="T0" fmla="*/ 16 w 16"/>
                <a:gd name="T1" fmla="*/ 10 h 16"/>
                <a:gd name="T2" fmla="*/ 7 w 16"/>
                <a:gd name="T3" fmla="*/ 2 h 16"/>
                <a:gd name="T4" fmla="*/ 5 w 16"/>
                <a:gd name="T5" fmla="*/ 16 h 16"/>
                <a:gd name="T6" fmla="*/ 16 w 16"/>
                <a:gd name="T7" fmla="*/ 10 h 16"/>
              </a:gdLst>
              <a:ahLst/>
              <a:cxnLst>
                <a:cxn ang="0">
                  <a:pos x="T0" y="T1"/>
                </a:cxn>
                <a:cxn ang="0">
                  <a:pos x="T2" y="T3"/>
                </a:cxn>
                <a:cxn ang="0">
                  <a:pos x="T4" y="T5"/>
                </a:cxn>
                <a:cxn ang="0">
                  <a:pos x="T6" y="T7"/>
                </a:cxn>
              </a:cxnLst>
              <a:rect l="0" t="0" r="r" b="b"/>
              <a:pathLst>
                <a:path w="16" h="16">
                  <a:moveTo>
                    <a:pt x="16" y="10"/>
                  </a:moveTo>
                  <a:cubicBezTo>
                    <a:pt x="16" y="10"/>
                    <a:pt x="14" y="0"/>
                    <a:pt x="7" y="2"/>
                  </a:cubicBezTo>
                  <a:cubicBezTo>
                    <a:pt x="0" y="4"/>
                    <a:pt x="5" y="16"/>
                    <a:pt x="5" y="16"/>
                  </a:cubicBezTo>
                  <a:lnTo>
                    <a:pt x="16"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任意多边形 32"/>
            <p:cNvSpPr/>
            <p:nvPr/>
          </p:nvSpPr>
          <p:spPr bwMode="auto">
            <a:xfrm>
              <a:off x="5595938" y="3946526"/>
              <a:ext cx="200025" cy="73025"/>
            </a:xfrm>
            <a:custGeom>
              <a:avLst/>
              <a:gdLst>
                <a:gd name="T0" fmla="*/ 0 w 33"/>
                <a:gd name="T1" fmla="*/ 2 h 12"/>
                <a:gd name="T2" fmla="*/ 2 w 33"/>
                <a:gd name="T3" fmla="*/ 12 h 12"/>
                <a:gd name="T4" fmla="*/ 32 w 33"/>
                <a:gd name="T5" fmla="*/ 7 h 12"/>
                <a:gd name="T6" fmla="*/ 22 w 33"/>
                <a:gd name="T7" fmla="*/ 0 h 12"/>
                <a:gd name="T8" fmla="*/ 0 w 33"/>
                <a:gd name="T9" fmla="*/ 2 h 12"/>
              </a:gdLst>
              <a:ahLst/>
              <a:cxnLst>
                <a:cxn ang="0">
                  <a:pos x="T0" y="T1"/>
                </a:cxn>
                <a:cxn ang="0">
                  <a:pos x="T2" y="T3"/>
                </a:cxn>
                <a:cxn ang="0">
                  <a:pos x="T4" y="T5"/>
                </a:cxn>
                <a:cxn ang="0">
                  <a:pos x="T6" y="T7"/>
                </a:cxn>
                <a:cxn ang="0">
                  <a:pos x="T8" y="T9"/>
                </a:cxn>
              </a:cxnLst>
              <a:rect l="0" t="0" r="r" b="b"/>
              <a:pathLst>
                <a:path w="33" h="12">
                  <a:moveTo>
                    <a:pt x="0" y="2"/>
                  </a:moveTo>
                  <a:cubicBezTo>
                    <a:pt x="2" y="12"/>
                    <a:pt x="2" y="12"/>
                    <a:pt x="2" y="12"/>
                  </a:cubicBezTo>
                  <a:cubicBezTo>
                    <a:pt x="32" y="7"/>
                    <a:pt x="32" y="7"/>
                    <a:pt x="32" y="7"/>
                  </a:cubicBezTo>
                  <a:cubicBezTo>
                    <a:pt x="32" y="7"/>
                    <a:pt x="33" y="0"/>
                    <a:pt x="22" y="0"/>
                  </a:cubicBezTo>
                  <a:cubicBezTo>
                    <a:pt x="12" y="0"/>
                    <a:pt x="0" y="2"/>
                    <a:pt x="0" y="2"/>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 name="任意多边形 33"/>
            <p:cNvSpPr/>
            <p:nvPr/>
          </p:nvSpPr>
          <p:spPr bwMode="auto">
            <a:xfrm>
              <a:off x="4549776" y="2698751"/>
              <a:ext cx="617538" cy="479425"/>
            </a:xfrm>
            <a:custGeom>
              <a:avLst/>
              <a:gdLst>
                <a:gd name="T0" fmla="*/ 86 w 102"/>
                <a:gd name="T1" fmla="*/ 79 h 79"/>
                <a:gd name="T2" fmla="*/ 81 w 102"/>
                <a:gd name="T3" fmla="*/ 48 h 79"/>
                <a:gd name="T4" fmla="*/ 40 w 102"/>
                <a:gd name="T5" fmla="*/ 35 h 79"/>
                <a:gd name="T6" fmla="*/ 12 w 102"/>
                <a:gd name="T7" fmla="*/ 0 h 79"/>
                <a:gd name="T8" fmla="*/ 0 w 102"/>
                <a:gd name="T9" fmla="*/ 6 h 79"/>
                <a:gd name="T10" fmla="*/ 23 w 102"/>
                <a:gd name="T11" fmla="*/ 45 h 79"/>
                <a:gd name="T12" fmla="*/ 28 w 102"/>
                <a:gd name="T13" fmla="*/ 50 h 79"/>
                <a:gd name="T14" fmla="*/ 60 w 102"/>
                <a:gd name="T15" fmla="*/ 66 h 79"/>
                <a:gd name="T16" fmla="*/ 86 w 102"/>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79">
                  <a:moveTo>
                    <a:pt x="86" y="79"/>
                  </a:moveTo>
                  <a:cubicBezTo>
                    <a:pt x="91" y="64"/>
                    <a:pt x="102" y="57"/>
                    <a:pt x="81" y="48"/>
                  </a:cubicBezTo>
                  <a:cubicBezTo>
                    <a:pt x="64" y="40"/>
                    <a:pt x="43" y="38"/>
                    <a:pt x="40" y="35"/>
                  </a:cubicBezTo>
                  <a:cubicBezTo>
                    <a:pt x="36" y="32"/>
                    <a:pt x="12" y="0"/>
                    <a:pt x="12" y="0"/>
                  </a:cubicBezTo>
                  <a:cubicBezTo>
                    <a:pt x="0" y="6"/>
                    <a:pt x="0" y="6"/>
                    <a:pt x="0" y="6"/>
                  </a:cubicBezTo>
                  <a:cubicBezTo>
                    <a:pt x="23" y="45"/>
                    <a:pt x="23" y="45"/>
                    <a:pt x="23" y="45"/>
                  </a:cubicBezTo>
                  <a:cubicBezTo>
                    <a:pt x="25" y="48"/>
                    <a:pt x="26" y="49"/>
                    <a:pt x="28" y="50"/>
                  </a:cubicBezTo>
                  <a:cubicBezTo>
                    <a:pt x="60" y="66"/>
                    <a:pt x="60" y="66"/>
                    <a:pt x="60" y="66"/>
                  </a:cubicBezTo>
                  <a:lnTo>
                    <a:pt x="86" y="79"/>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4" name="任意多边形 34"/>
            <p:cNvSpPr/>
            <p:nvPr/>
          </p:nvSpPr>
          <p:spPr bwMode="auto">
            <a:xfrm>
              <a:off x="4530726" y="2668588"/>
              <a:ext cx="120650" cy="96838"/>
            </a:xfrm>
            <a:custGeom>
              <a:avLst/>
              <a:gdLst>
                <a:gd name="T0" fmla="*/ 0 w 76"/>
                <a:gd name="T1" fmla="*/ 34 h 61"/>
                <a:gd name="T2" fmla="*/ 65 w 76"/>
                <a:gd name="T3" fmla="*/ 0 h 61"/>
                <a:gd name="T4" fmla="*/ 76 w 76"/>
                <a:gd name="T5" fmla="*/ 27 h 61"/>
                <a:gd name="T6" fmla="*/ 12 w 76"/>
                <a:gd name="T7" fmla="*/ 61 h 61"/>
                <a:gd name="T8" fmla="*/ 0 w 76"/>
                <a:gd name="T9" fmla="*/ 34 h 61"/>
              </a:gdLst>
              <a:ahLst/>
              <a:cxnLst>
                <a:cxn ang="0">
                  <a:pos x="T0" y="T1"/>
                </a:cxn>
                <a:cxn ang="0">
                  <a:pos x="T2" y="T3"/>
                </a:cxn>
                <a:cxn ang="0">
                  <a:pos x="T4" y="T5"/>
                </a:cxn>
                <a:cxn ang="0">
                  <a:pos x="T6" y="T7"/>
                </a:cxn>
                <a:cxn ang="0">
                  <a:pos x="T8" y="T9"/>
                </a:cxn>
              </a:cxnLst>
              <a:rect l="0" t="0" r="r" b="b"/>
              <a:pathLst>
                <a:path w="76" h="61">
                  <a:moveTo>
                    <a:pt x="0" y="34"/>
                  </a:moveTo>
                  <a:lnTo>
                    <a:pt x="65" y="0"/>
                  </a:lnTo>
                  <a:lnTo>
                    <a:pt x="76" y="27"/>
                  </a:lnTo>
                  <a:lnTo>
                    <a:pt x="12" y="61"/>
                  </a:lnTo>
                  <a:lnTo>
                    <a:pt x="0" y="34"/>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5" name="任意多边形 35"/>
            <p:cNvSpPr/>
            <p:nvPr/>
          </p:nvSpPr>
          <p:spPr bwMode="auto">
            <a:xfrm>
              <a:off x="5172076" y="2286001"/>
              <a:ext cx="109538" cy="96838"/>
            </a:xfrm>
            <a:custGeom>
              <a:avLst/>
              <a:gdLst>
                <a:gd name="T0" fmla="*/ 7 w 18"/>
                <a:gd name="T1" fmla="*/ 16 h 16"/>
                <a:gd name="T2" fmla="*/ 6 w 18"/>
                <a:gd name="T3" fmla="*/ 4 h 16"/>
                <a:gd name="T4" fmla="*/ 18 w 18"/>
                <a:gd name="T5" fmla="*/ 11 h 16"/>
                <a:gd name="T6" fmla="*/ 7 w 18"/>
                <a:gd name="T7" fmla="*/ 16 h 16"/>
              </a:gdLst>
              <a:ahLst/>
              <a:cxnLst>
                <a:cxn ang="0">
                  <a:pos x="T0" y="T1"/>
                </a:cxn>
                <a:cxn ang="0">
                  <a:pos x="T2" y="T3"/>
                </a:cxn>
                <a:cxn ang="0">
                  <a:pos x="T4" y="T5"/>
                </a:cxn>
                <a:cxn ang="0">
                  <a:pos x="T6" y="T7"/>
                </a:cxn>
              </a:cxnLst>
              <a:rect l="0" t="0" r="r" b="b"/>
              <a:pathLst>
                <a:path w="18" h="16">
                  <a:moveTo>
                    <a:pt x="7" y="16"/>
                  </a:moveTo>
                  <a:cubicBezTo>
                    <a:pt x="7" y="16"/>
                    <a:pt x="0" y="9"/>
                    <a:pt x="6" y="4"/>
                  </a:cubicBezTo>
                  <a:cubicBezTo>
                    <a:pt x="12" y="0"/>
                    <a:pt x="18" y="11"/>
                    <a:pt x="18" y="11"/>
                  </a:cubicBezTo>
                  <a:lnTo>
                    <a:pt x="7" y="16"/>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6" name="任意多边形 36"/>
            <p:cNvSpPr/>
            <p:nvPr/>
          </p:nvSpPr>
          <p:spPr bwMode="auto">
            <a:xfrm>
              <a:off x="5184776" y="2352676"/>
              <a:ext cx="217488" cy="685800"/>
            </a:xfrm>
            <a:custGeom>
              <a:avLst/>
              <a:gdLst>
                <a:gd name="T0" fmla="*/ 27 w 36"/>
                <a:gd name="T1" fmla="*/ 112 h 113"/>
                <a:gd name="T2" fmla="*/ 4 w 36"/>
                <a:gd name="T3" fmla="*/ 91 h 113"/>
                <a:gd name="T4" fmla="*/ 17 w 36"/>
                <a:gd name="T5" fmla="*/ 49 h 113"/>
                <a:gd name="T6" fmla="*/ 4 w 36"/>
                <a:gd name="T7" fmla="*/ 6 h 113"/>
                <a:gd name="T8" fmla="*/ 16 w 36"/>
                <a:gd name="T9" fmla="*/ 0 h 113"/>
                <a:gd name="T10" fmla="*/ 35 w 36"/>
                <a:gd name="T11" fmla="*/ 41 h 113"/>
                <a:gd name="T12" fmla="*/ 36 w 36"/>
                <a:gd name="T13" fmla="*/ 48 h 113"/>
                <a:gd name="T14" fmla="*/ 31 w 36"/>
                <a:gd name="T15" fmla="*/ 84 h 113"/>
                <a:gd name="T16" fmla="*/ 27 w 36"/>
                <a:gd name="T17"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3">
                  <a:moveTo>
                    <a:pt x="27" y="112"/>
                  </a:moveTo>
                  <a:cubicBezTo>
                    <a:pt x="12" y="108"/>
                    <a:pt x="0" y="113"/>
                    <a:pt x="4" y="91"/>
                  </a:cubicBezTo>
                  <a:cubicBezTo>
                    <a:pt x="7" y="72"/>
                    <a:pt x="18" y="54"/>
                    <a:pt x="17" y="49"/>
                  </a:cubicBezTo>
                  <a:cubicBezTo>
                    <a:pt x="17" y="44"/>
                    <a:pt x="4" y="6"/>
                    <a:pt x="4" y="6"/>
                  </a:cubicBezTo>
                  <a:cubicBezTo>
                    <a:pt x="16" y="0"/>
                    <a:pt x="16" y="0"/>
                    <a:pt x="16" y="0"/>
                  </a:cubicBezTo>
                  <a:cubicBezTo>
                    <a:pt x="35" y="41"/>
                    <a:pt x="35" y="41"/>
                    <a:pt x="35" y="41"/>
                  </a:cubicBezTo>
                  <a:cubicBezTo>
                    <a:pt x="36" y="44"/>
                    <a:pt x="36" y="46"/>
                    <a:pt x="36" y="48"/>
                  </a:cubicBezTo>
                  <a:cubicBezTo>
                    <a:pt x="31" y="84"/>
                    <a:pt x="31" y="84"/>
                    <a:pt x="31" y="84"/>
                  </a:cubicBezTo>
                  <a:lnTo>
                    <a:pt x="27" y="112"/>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7" name="任意多边形 37"/>
            <p:cNvSpPr/>
            <p:nvPr/>
          </p:nvSpPr>
          <p:spPr bwMode="auto">
            <a:xfrm>
              <a:off x="5184776" y="2328863"/>
              <a:ext cx="120650" cy="96838"/>
            </a:xfrm>
            <a:custGeom>
              <a:avLst/>
              <a:gdLst>
                <a:gd name="T0" fmla="*/ 65 w 76"/>
                <a:gd name="T1" fmla="*/ 0 h 61"/>
                <a:gd name="T2" fmla="*/ 0 w 76"/>
                <a:gd name="T3" fmla="*/ 34 h 61"/>
                <a:gd name="T4" fmla="*/ 15 w 76"/>
                <a:gd name="T5" fmla="*/ 61 h 61"/>
                <a:gd name="T6" fmla="*/ 76 w 76"/>
                <a:gd name="T7" fmla="*/ 27 h 61"/>
                <a:gd name="T8" fmla="*/ 65 w 76"/>
                <a:gd name="T9" fmla="*/ 0 h 61"/>
              </a:gdLst>
              <a:ahLst/>
              <a:cxnLst>
                <a:cxn ang="0">
                  <a:pos x="T0" y="T1"/>
                </a:cxn>
                <a:cxn ang="0">
                  <a:pos x="T2" y="T3"/>
                </a:cxn>
                <a:cxn ang="0">
                  <a:pos x="T4" y="T5"/>
                </a:cxn>
                <a:cxn ang="0">
                  <a:pos x="T6" y="T7"/>
                </a:cxn>
                <a:cxn ang="0">
                  <a:pos x="T8" y="T9"/>
                </a:cxn>
              </a:cxnLst>
              <a:rect l="0" t="0" r="r" b="b"/>
              <a:pathLst>
                <a:path w="76" h="61">
                  <a:moveTo>
                    <a:pt x="65" y="0"/>
                  </a:moveTo>
                  <a:lnTo>
                    <a:pt x="0" y="34"/>
                  </a:lnTo>
                  <a:lnTo>
                    <a:pt x="15" y="61"/>
                  </a:lnTo>
                  <a:lnTo>
                    <a:pt x="76" y="27"/>
                  </a:lnTo>
                  <a:lnTo>
                    <a:pt x="65" y="0"/>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8" name="任意多边形 38"/>
            <p:cNvSpPr/>
            <p:nvPr/>
          </p:nvSpPr>
          <p:spPr bwMode="auto">
            <a:xfrm>
              <a:off x="5172076" y="3244851"/>
              <a:ext cx="673100" cy="484188"/>
            </a:xfrm>
            <a:custGeom>
              <a:avLst/>
              <a:gdLst>
                <a:gd name="T0" fmla="*/ 49 w 111"/>
                <a:gd name="T1" fmla="*/ 0 h 80"/>
                <a:gd name="T2" fmla="*/ 0 w 111"/>
                <a:gd name="T3" fmla="*/ 13 h 80"/>
                <a:gd name="T4" fmla="*/ 6 w 111"/>
                <a:gd name="T5" fmla="*/ 39 h 80"/>
                <a:gd name="T6" fmla="*/ 35 w 111"/>
                <a:gd name="T7" fmla="*/ 55 h 80"/>
                <a:gd name="T8" fmla="*/ 43 w 111"/>
                <a:gd name="T9" fmla="*/ 78 h 80"/>
                <a:gd name="T10" fmla="*/ 107 w 111"/>
                <a:gd name="T11" fmla="*/ 40 h 80"/>
                <a:gd name="T12" fmla="*/ 95 w 111"/>
                <a:gd name="T13" fmla="*/ 17 h 80"/>
                <a:gd name="T14" fmla="*/ 60 w 111"/>
                <a:gd name="T15" fmla="*/ 8 h 80"/>
                <a:gd name="T16" fmla="*/ 4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0">
                  <a:moveTo>
                    <a:pt x="49" y="0"/>
                  </a:moveTo>
                  <a:cubicBezTo>
                    <a:pt x="0" y="13"/>
                    <a:pt x="0" y="13"/>
                    <a:pt x="0" y="13"/>
                  </a:cubicBezTo>
                  <a:cubicBezTo>
                    <a:pt x="0" y="13"/>
                    <a:pt x="2" y="29"/>
                    <a:pt x="6" y="39"/>
                  </a:cubicBezTo>
                  <a:cubicBezTo>
                    <a:pt x="14" y="56"/>
                    <a:pt x="29" y="49"/>
                    <a:pt x="35" y="55"/>
                  </a:cubicBezTo>
                  <a:cubicBezTo>
                    <a:pt x="44" y="62"/>
                    <a:pt x="37" y="80"/>
                    <a:pt x="43" y="78"/>
                  </a:cubicBezTo>
                  <a:cubicBezTo>
                    <a:pt x="53" y="75"/>
                    <a:pt x="92" y="49"/>
                    <a:pt x="107" y="40"/>
                  </a:cubicBezTo>
                  <a:cubicBezTo>
                    <a:pt x="111" y="38"/>
                    <a:pt x="103" y="19"/>
                    <a:pt x="95" y="17"/>
                  </a:cubicBezTo>
                  <a:cubicBezTo>
                    <a:pt x="79" y="14"/>
                    <a:pt x="74" y="16"/>
                    <a:pt x="60" y="8"/>
                  </a:cubicBezTo>
                  <a:cubicBezTo>
                    <a:pt x="53" y="3"/>
                    <a:pt x="49" y="0"/>
                    <a:pt x="49" y="0"/>
                  </a:cubicBezTo>
                  <a:close/>
                </a:path>
              </a:pathLst>
            </a:custGeom>
            <a:solidFill>
              <a:srgbClr val="34B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9" name="任意多边形 39"/>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0" name="任意多边形 40"/>
            <p:cNvSpPr/>
            <p:nvPr/>
          </p:nvSpPr>
          <p:spPr bwMode="auto">
            <a:xfrm>
              <a:off x="5141913" y="2952751"/>
              <a:ext cx="242888" cy="455613"/>
            </a:xfrm>
            <a:custGeom>
              <a:avLst/>
              <a:gdLst>
                <a:gd name="T0" fmla="*/ 145 w 153"/>
                <a:gd name="T1" fmla="*/ 287 h 287"/>
                <a:gd name="T2" fmla="*/ 0 w 153"/>
                <a:gd name="T3" fmla="*/ 4 h 287"/>
                <a:gd name="T4" fmla="*/ 8 w 153"/>
                <a:gd name="T5" fmla="*/ 0 h 287"/>
                <a:gd name="T6" fmla="*/ 153 w 153"/>
                <a:gd name="T7" fmla="*/ 283 h 287"/>
                <a:gd name="T8" fmla="*/ 145 w 153"/>
                <a:gd name="T9" fmla="*/ 287 h 287"/>
              </a:gdLst>
              <a:ahLst/>
              <a:cxnLst>
                <a:cxn ang="0">
                  <a:pos x="T0" y="T1"/>
                </a:cxn>
                <a:cxn ang="0">
                  <a:pos x="T2" y="T3"/>
                </a:cxn>
                <a:cxn ang="0">
                  <a:pos x="T4" y="T5"/>
                </a:cxn>
                <a:cxn ang="0">
                  <a:pos x="T6" y="T7"/>
                </a:cxn>
                <a:cxn ang="0">
                  <a:pos x="T8" y="T9"/>
                </a:cxn>
              </a:cxnLst>
              <a:rect l="0" t="0" r="r" b="b"/>
              <a:pathLst>
                <a:path w="153" h="287">
                  <a:moveTo>
                    <a:pt x="145" y="287"/>
                  </a:moveTo>
                  <a:lnTo>
                    <a:pt x="0" y="4"/>
                  </a:lnTo>
                  <a:lnTo>
                    <a:pt x="8" y="0"/>
                  </a:lnTo>
                  <a:lnTo>
                    <a:pt x="153" y="283"/>
                  </a:lnTo>
                  <a:lnTo>
                    <a:pt x="145" y="287"/>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1" name="任意多边形 41"/>
            <p:cNvSpPr/>
            <p:nvPr/>
          </p:nvSpPr>
          <p:spPr bwMode="auto">
            <a:xfrm>
              <a:off x="5021263" y="2819401"/>
              <a:ext cx="217488" cy="219075"/>
            </a:xfrm>
            <a:custGeom>
              <a:avLst/>
              <a:gdLst>
                <a:gd name="T0" fmla="*/ 3 w 36"/>
                <a:gd name="T1" fmla="*/ 24 h 36"/>
                <a:gd name="T2" fmla="*/ 24 w 36"/>
                <a:gd name="T3" fmla="*/ 33 h 36"/>
                <a:gd name="T4" fmla="*/ 33 w 36"/>
                <a:gd name="T5" fmla="*/ 12 h 36"/>
                <a:gd name="T6" fmla="*/ 12 w 36"/>
                <a:gd name="T7" fmla="*/ 3 h 36"/>
                <a:gd name="T8" fmla="*/ 3 w 36"/>
                <a:gd name="T9" fmla="*/ 24 h 36"/>
              </a:gdLst>
              <a:ahLst/>
              <a:cxnLst>
                <a:cxn ang="0">
                  <a:pos x="T0" y="T1"/>
                </a:cxn>
                <a:cxn ang="0">
                  <a:pos x="T2" y="T3"/>
                </a:cxn>
                <a:cxn ang="0">
                  <a:pos x="T4" y="T5"/>
                </a:cxn>
                <a:cxn ang="0">
                  <a:pos x="T6" y="T7"/>
                </a:cxn>
                <a:cxn ang="0">
                  <a:pos x="T8" y="T9"/>
                </a:cxn>
              </a:cxnLst>
              <a:rect l="0" t="0" r="r" b="b"/>
              <a:pathLst>
                <a:path w="36" h="36">
                  <a:moveTo>
                    <a:pt x="3" y="24"/>
                  </a:moveTo>
                  <a:cubicBezTo>
                    <a:pt x="6" y="32"/>
                    <a:pt x="16" y="36"/>
                    <a:pt x="24" y="33"/>
                  </a:cubicBezTo>
                  <a:cubicBezTo>
                    <a:pt x="32" y="30"/>
                    <a:pt x="36" y="20"/>
                    <a:pt x="33" y="12"/>
                  </a:cubicBezTo>
                  <a:cubicBezTo>
                    <a:pt x="29" y="4"/>
                    <a:pt x="20" y="0"/>
                    <a:pt x="12" y="3"/>
                  </a:cubicBezTo>
                  <a:cubicBezTo>
                    <a:pt x="4" y="7"/>
                    <a:pt x="0" y="16"/>
                    <a:pt x="3" y="24"/>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2" name="任意多边形 42"/>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任意多边形 43"/>
            <p:cNvSpPr/>
            <p:nvPr/>
          </p:nvSpPr>
          <p:spPr bwMode="auto">
            <a:xfrm>
              <a:off x="5027613" y="2832101"/>
              <a:ext cx="157163" cy="146050"/>
            </a:xfrm>
            <a:custGeom>
              <a:avLst/>
              <a:gdLst>
                <a:gd name="T0" fmla="*/ 0 w 99"/>
                <a:gd name="T1" fmla="*/ 0 h 92"/>
                <a:gd name="T2" fmla="*/ 68 w 99"/>
                <a:gd name="T3" fmla="*/ 0 h 92"/>
                <a:gd name="T4" fmla="*/ 99 w 99"/>
                <a:gd name="T5" fmla="*/ 61 h 92"/>
                <a:gd name="T6" fmla="*/ 42 w 99"/>
                <a:gd name="T7" fmla="*/ 92 h 92"/>
                <a:gd name="T8" fmla="*/ 0 w 99"/>
                <a:gd name="T9" fmla="*/ 0 h 92"/>
              </a:gdLst>
              <a:ahLst/>
              <a:cxnLst>
                <a:cxn ang="0">
                  <a:pos x="T0" y="T1"/>
                </a:cxn>
                <a:cxn ang="0">
                  <a:pos x="T2" y="T3"/>
                </a:cxn>
                <a:cxn ang="0">
                  <a:pos x="T4" y="T5"/>
                </a:cxn>
                <a:cxn ang="0">
                  <a:pos x="T6" y="T7"/>
                </a:cxn>
                <a:cxn ang="0">
                  <a:pos x="T8" y="T9"/>
                </a:cxn>
              </a:cxnLst>
              <a:rect l="0" t="0" r="r" b="b"/>
              <a:pathLst>
                <a:path w="99" h="92">
                  <a:moveTo>
                    <a:pt x="0" y="0"/>
                  </a:moveTo>
                  <a:lnTo>
                    <a:pt x="68" y="0"/>
                  </a:lnTo>
                  <a:lnTo>
                    <a:pt x="99" y="61"/>
                  </a:lnTo>
                  <a:lnTo>
                    <a:pt x="42" y="92"/>
                  </a:lnTo>
                  <a:lnTo>
                    <a:pt x="0" y="0"/>
                  </a:ln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任意多边形 44"/>
            <p:cNvSpPr/>
            <p:nvPr/>
          </p:nvSpPr>
          <p:spPr bwMode="auto">
            <a:xfrm>
              <a:off x="4937126" y="2662238"/>
              <a:ext cx="230188" cy="236538"/>
            </a:xfrm>
            <a:custGeom>
              <a:avLst/>
              <a:gdLst>
                <a:gd name="T0" fmla="*/ 31 w 38"/>
                <a:gd name="T1" fmla="*/ 10 h 39"/>
                <a:gd name="T2" fmla="*/ 31 w 38"/>
                <a:gd name="T3" fmla="*/ 35 h 39"/>
                <a:gd name="T4" fmla="*/ 4 w 38"/>
                <a:gd name="T5" fmla="*/ 25 h 39"/>
                <a:gd name="T6" fmla="*/ 10 w 38"/>
                <a:gd name="T7" fmla="*/ 4 h 39"/>
                <a:gd name="T8" fmla="*/ 31 w 38"/>
                <a:gd name="T9" fmla="*/ 10 h 39"/>
              </a:gdLst>
              <a:ahLst/>
              <a:cxnLst>
                <a:cxn ang="0">
                  <a:pos x="T0" y="T1"/>
                </a:cxn>
                <a:cxn ang="0">
                  <a:pos x="T2" y="T3"/>
                </a:cxn>
                <a:cxn ang="0">
                  <a:pos x="T4" y="T5"/>
                </a:cxn>
                <a:cxn ang="0">
                  <a:pos x="T6" y="T7"/>
                </a:cxn>
                <a:cxn ang="0">
                  <a:pos x="T8" y="T9"/>
                </a:cxn>
              </a:cxnLst>
              <a:rect l="0" t="0" r="r" b="b"/>
              <a:pathLst>
                <a:path w="38" h="39">
                  <a:moveTo>
                    <a:pt x="31" y="10"/>
                  </a:moveTo>
                  <a:cubicBezTo>
                    <a:pt x="35" y="18"/>
                    <a:pt x="38" y="31"/>
                    <a:pt x="31" y="35"/>
                  </a:cubicBezTo>
                  <a:cubicBezTo>
                    <a:pt x="23" y="39"/>
                    <a:pt x="8" y="33"/>
                    <a:pt x="4" y="25"/>
                  </a:cubicBezTo>
                  <a:cubicBezTo>
                    <a:pt x="0" y="17"/>
                    <a:pt x="3" y="8"/>
                    <a:pt x="10" y="4"/>
                  </a:cubicBezTo>
                  <a:cubicBezTo>
                    <a:pt x="18" y="0"/>
                    <a:pt x="27" y="3"/>
                    <a:pt x="31" y="10"/>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任意多边形 45"/>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任意多边形 47"/>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任意多边形 48"/>
            <p:cNvSpPr/>
            <p:nvPr/>
          </p:nvSpPr>
          <p:spPr bwMode="auto">
            <a:xfrm>
              <a:off x="4845051" y="3875088"/>
              <a:ext cx="339725" cy="357188"/>
            </a:xfrm>
            <a:custGeom>
              <a:avLst/>
              <a:gdLst>
                <a:gd name="T0" fmla="*/ 17 w 56"/>
                <a:gd name="T1" fmla="*/ 0 h 59"/>
                <a:gd name="T2" fmla="*/ 56 w 56"/>
                <a:gd name="T3" fmla="*/ 51 h 59"/>
                <a:gd name="T4" fmla="*/ 46 w 56"/>
                <a:gd name="T5" fmla="*/ 59 h 59"/>
                <a:gd name="T6" fmla="*/ 15 w 56"/>
                <a:gd name="T7" fmla="*/ 38 h 59"/>
                <a:gd name="T8" fmla="*/ 1 w 56"/>
                <a:gd name="T9" fmla="*/ 17 h 59"/>
                <a:gd name="T10" fmla="*/ 0 w 56"/>
                <a:gd name="T11" fmla="*/ 2 h 59"/>
                <a:gd name="T12" fmla="*/ 17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7" y="0"/>
                  </a:moveTo>
                  <a:cubicBezTo>
                    <a:pt x="56" y="51"/>
                    <a:pt x="56" y="51"/>
                    <a:pt x="56" y="51"/>
                  </a:cubicBezTo>
                  <a:cubicBezTo>
                    <a:pt x="46" y="59"/>
                    <a:pt x="46" y="59"/>
                    <a:pt x="46" y="59"/>
                  </a:cubicBezTo>
                  <a:cubicBezTo>
                    <a:pt x="46" y="59"/>
                    <a:pt x="28" y="49"/>
                    <a:pt x="15" y="38"/>
                  </a:cubicBezTo>
                  <a:cubicBezTo>
                    <a:pt x="3" y="27"/>
                    <a:pt x="1" y="17"/>
                    <a:pt x="1" y="17"/>
                  </a:cubicBezTo>
                  <a:cubicBezTo>
                    <a:pt x="0" y="2"/>
                    <a:pt x="0" y="2"/>
                    <a:pt x="0" y="2"/>
                  </a:cubicBezTo>
                  <a:lnTo>
                    <a:pt x="17" y="0"/>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任意多边形 49"/>
            <p:cNvSpPr/>
            <p:nvPr/>
          </p:nvSpPr>
          <p:spPr bwMode="auto">
            <a:xfrm>
              <a:off x="5681663" y="2425701"/>
              <a:ext cx="150813" cy="152400"/>
            </a:xfrm>
            <a:custGeom>
              <a:avLst/>
              <a:gdLst>
                <a:gd name="T0" fmla="*/ 0 w 95"/>
                <a:gd name="T1" fmla="*/ 31 h 96"/>
                <a:gd name="T2" fmla="*/ 61 w 95"/>
                <a:gd name="T3" fmla="*/ 0 h 96"/>
                <a:gd name="T4" fmla="*/ 95 w 95"/>
                <a:gd name="T5" fmla="*/ 61 h 96"/>
                <a:gd name="T6" fmla="*/ 34 w 95"/>
                <a:gd name="T7" fmla="*/ 96 h 96"/>
                <a:gd name="T8" fmla="*/ 0 w 95"/>
                <a:gd name="T9" fmla="*/ 31 h 96"/>
              </a:gdLst>
              <a:ahLst/>
              <a:cxnLst>
                <a:cxn ang="0">
                  <a:pos x="T0" y="T1"/>
                </a:cxn>
                <a:cxn ang="0">
                  <a:pos x="T2" y="T3"/>
                </a:cxn>
                <a:cxn ang="0">
                  <a:pos x="T4" y="T5"/>
                </a:cxn>
                <a:cxn ang="0">
                  <a:pos x="T6" y="T7"/>
                </a:cxn>
                <a:cxn ang="0">
                  <a:pos x="T8" y="T9"/>
                </a:cxn>
              </a:cxnLst>
              <a:rect l="0" t="0" r="r" b="b"/>
              <a:pathLst>
                <a:path w="95" h="96">
                  <a:moveTo>
                    <a:pt x="0" y="31"/>
                  </a:moveTo>
                  <a:lnTo>
                    <a:pt x="61" y="0"/>
                  </a:lnTo>
                  <a:lnTo>
                    <a:pt x="95" y="61"/>
                  </a:lnTo>
                  <a:lnTo>
                    <a:pt x="34" y="96"/>
                  </a:lnTo>
                  <a:lnTo>
                    <a:pt x="0" y="3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任意多边形 50"/>
            <p:cNvSpPr/>
            <p:nvPr/>
          </p:nvSpPr>
          <p:spPr bwMode="auto">
            <a:xfrm>
              <a:off x="6656388" y="3341688"/>
              <a:ext cx="200025" cy="114300"/>
            </a:xfrm>
            <a:custGeom>
              <a:avLst/>
              <a:gdLst>
                <a:gd name="T0" fmla="*/ 0 w 33"/>
                <a:gd name="T1" fmla="*/ 10 h 19"/>
                <a:gd name="T2" fmla="*/ 4 w 33"/>
                <a:gd name="T3" fmla="*/ 19 h 19"/>
                <a:gd name="T4" fmla="*/ 33 w 33"/>
                <a:gd name="T5" fmla="*/ 7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7"/>
                    <a:pt x="33" y="7"/>
                    <a:pt x="33" y="7"/>
                  </a:cubicBezTo>
                  <a:cubicBezTo>
                    <a:pt x="33" y="7"/>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0" name="任意多边形 51"/>
            <p:cNvSpPr/>
            <p:nvPr/>
          </p:nvSpPr>
          <p:spPr bwMode="auto">
            <a:xfrm>
              <a:off x="5692776" y="3152776"/>
              <a:ext cx="115888" cy="96838"/>
            </a:xfrm>
            <a:custGeom>
              <a:avLst/>
              <a:gdLst>
                <a:gd name="T0" fmla="*/ 10 w 19"/>
                <a:gd name="T1" fmla="*/ 0 h 16"/>
                <a:gd name="T2" fmla="*/ 14 w 19"/>
                <a:gd name="T3" fmla="*/ 11 h 16"/>
                <a:gd name="T4" fmla="*/ 0 w 19"/>
                <a:gd name="T5" fmla="*/ 6 h 16"/>
                <a:gd name="T6" fmla="*/ 10 w 19"/>
                <a:gd name="T7" fmla="*/ 0 h 16"/>
              </a:gdLst>
              <a:ahLst/>
              <a:cxnLst>
                <a:cxn ang="0">
                  <a:pos x="T0" y="T1"/>
                </a:cxn>
                <a:cxn ang="0">
                  <a:pos x="T2" y="T3"/>
                </a:cxn>
                <a:cxn ang="0">
                  <a:pos x="T4" y="T5"/>
                </a:cxn>
                <a:cxn ang="0">
                  <a:pos x="T6" y="T7"/>
                </a:cxn>
              </a:cxnLst>
              <a:rect l="0" t="0" r="r" b="b"/>
              <a:pathLst>
                <a:path w="19" h="16">
                  <a:moveTo>
                    <a:pt x="10" y="0"/>
                  </a:moveTo>
                  <a:cubicBezTo>
                    <a:pt x="10" y="0"/>
                    <a:pt x="19" y="6"/>
                    <a:pt x="14" y="11"/>
                  </a:cubicBezTo>
                  <a:cubicBezTo>
                    <a:pt x="8" y="16"/>
                    <a:pt x="0" y="6"/>
                    <a:pt x="0" y="6"/>
                  </a:cubicBezTo>
                  <a:lnTo>
                    <a:pt x="10"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1" name="任意多边形 52"/>
            <p:cNvSpPr/>
            <p:nvPr/>
          </p:nvSpPr>
          <p:spPr bwMode="auto">
            <a:xfrm>
              <a:off x="6534151" y="3479801"/>
              <a:ext cx="200025" cy="103188"/>
            </a:xfrm>
            <a:custGeom>
              <a:avLst/>
              <a:gdLst>
                <a:gd name="T0" fmla="*/ 0 w 33"/>
                <a:gd name="T1" fmla="*/ 8 h 17"/>
                <a:gd name="T2" fmla="*/ 3 w 33"/>
                <a:gd name="T3" fmla="*/ 17 h 17"/>
                <a:gd name="T4" fmla="*/ 33 w 33"/>
                <a:gd name="T5" fmla="*/ 7 h 17"/>
                <a:gd name="T6" fmla="*/ 22 w 33"/>
                <a:gd name="T7" fmla="*/ 2 h 17"/>
                <a:gd name="T8" fmla="*/ 6 w 33"/>
                <a:gd name="T9" fmla="*/ 4 h 17"/>
                <a:gd name="T10" fmla="*/ 0 w 33"/>
                <a:gd name="T11" fmla="*/ 8 h 17"/>
              </a:gdLst>
              <a:ahLst/>
              <a:cxnLst>
                <a:cxn ang="0">
                  <a:pos x="T0" y="T1"/>
                </a:cxn>
                <a:cxn ang="0">
                  <a:pos x="T2" y="T3"/>
                </a:cxn>
                <a:cxn ang="0">
                  <a:pos x="T4" y="T5"/>
                </a:cxn>
                <a:cxn ang="0">
                  <a:pos x="T6" y="T7"/>
                </a:cxn>
                <a:cxn ang="0">
                  <a:pos x="T8" y="T9"/>
                </a:cxn>
                <a:cxn ang="0">
                  <a:pos x="T10" y="T11"/>
                </a:cxn>
              </a:cxnLst>
              <a:rect l="0" t="0" r="r" b="b"/>
              <a:pathLst>
                <a:path w="33" h="17">
                  <a:moveTo>
                    <a:pt x="0" y="8"/>
                  </a:moveTo>
                  <a:cubicBezTo>
                    <a:pt x="3" y="17"/>
                    <a:pt x="3" y="17"/>
                    <a:pt x="3" y="17"/>
                  </a:cubicBezTo>
                  <a:cubicBezTo>
                    <a:pt x="33" y="7"/>
                    <a:pt x="33" y="7"/>
                    <a:pt x="33" y="7"/>
                  </a:cubicBezTo>
                  <a:cubicBezTo>
                    <a:pt x="33" y="7"/>
                    <a:pt x="33" y="0"/>
                    <a:pt x="22" y="2"/>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2" name="任意多边形 53"/>
            <p:cNvSpPr/>
            <p:nvPr/>
          </p:nvSpPr>
          <p:spPr bwMode="auto">
            <a:xfrm>
              <a:off x="5808663" y="2832101"/>
              <a:ext cx="938213"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7 w 155"/>
                <a:gd name="T11" fmla="*/ 57 h 95"/>
                <a:gd name="T12" fmla="*/ 76 w 155"/>
                <a:gd name="T13" fmla="*/ 77 h 95"/>
                <a:gd name="T14" fmla="*/ 93 w 155"/>
                <a:gd name="T15" fmla="*/ 59 h 95"/>
                <a:gd name="T16" fmla="*/ 46 w 155"/>
                <a:gd name="T17" fmla="*/ 38 h 95"/>
                <a:gd name="T18" fmla="*/ 52 w 155"/>
                <a:gd name="T19" fmla="*/ 34 h 95"/>
                <a:gd name="T20" fmla="*/ 102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8"/>
                    <a:pt x="6" y="27"/>
                    <a:pt x="6" y="28"/>
                  </a:cubicBezTo>
                  <a:cubicBezTo>
                    <a:pt x="6" y="28"/>
                    <a:pt x="6" y="44"/>
                    <a:pt x="17" y="57"/>
                  </a:cubicBezTo>
                  <a:cubicBezTo>
                    <a:pt x="24" y="65"/>
                    <a:pt x="76" y="77"/>
                    <a:pt x="76" y="77"/>
                  </a:cubicBezTo>
                  <a:cubicBezTo>
                    <a:pt x="73" y="77"/>
                    <a:pt x="93" y="59"/>
                    <a:pt x="93" y="59"/>
                  </a:cubicBezTo>
                  <a:cubicBezTo>
                    <a:pt x="93" y="59"/>
                    <a:pt x="45" y="44"/>
                    <a:pt x="46" y="38"/>
                  </a:cubicBezTo>
                  <a:cubicBezTo>
                    <a:pt x="46" y="35"/>
                    <a:pt x="50" y="34"/>
                    <a:pt x="52" y="34"/>
                  </a:cubicBezTo>
                  <a:cubicBezTo>
                    <a:pt x="102" y="45"/>
                    <a:pt x="102" y="45"/>
                    <a:pt x="102" y="45"/>
                  </a:cubicBezTo>
                  <a:cubicBezTo>
                    <a:pt x="102" y="45"/>
                    <a:pt x="106" y="60"/>
                    <a:pt x="114" y="69"/>
                  </a:cubicBezTo>
                  <a:cubicBezTo>
                    <a:pt x="127" y="83"/>
                    <a:pt x="141" y="95"/>
                    <a:pt x="141" y="95"/>
                  </a:cubicBezTo>
                  <a:cubicBezTo>
                    <a:pt x="155" y="88"/>
                    <a:pt x="155" y="88"/>
                    <a:pt x="155" y="88"/>
                  </a:cubicBezTo>
                  <a:lnTo>
                    <a:pt x="117" y="28"/>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3" name="任意多边形 54"/>
            <p:cNvSpPr/>
            <p:nvPr/>
          </p:nvSpPr>
          <p:spPr bwMode="auto">
            <a:xfrm>
              <a:off x="5548313" y="2528888"/>
              <a:ext cx="236538" cy="654050"/>
            </a:xfrm>
            <a:custGeom>
              <a:avLst/>
              <a:gdLst>
                <a:gd name="T0" fmla="*/ 17 w 39"/>
                <a:gd name="T1" fmla="*/ 8 h 108"/>
                <a:gd name="T2" fmla="*/ 36 w 39"/>
                <a:gd name="T3" fmla="*/ 22 h 108"/>
                <a:gd name="T4" fmla="*/ 19 w 39"/>
                <a:gd name="T5" fmla="*/ 60 h 108"/>
                <a:gd name="T6" fmla="*/ 33 w 39"/>
                <a:gd name="T7" fmla="*/ 101 h 108"/>
                <a:gd name="T8" fmla="*/ 21 w 39"/>
                <a:gd name="T9" fmla="*/ 108 h 108"/>
                <a:gd name="T10" fmla="*/ 1 w 39"/>
                <a:gd name="T11" fmla="*/ 68 h 108"/>
                <a:gd name="T12" fmla="*/ 0 w 39"/>
                <a:gd name="T13" fmla="*/ 61 h 108"/>
                <a:gd name="T14" fmla="*/ 17 w 39"/>
                <a:gd name="T15" fmla="*/ 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8">
                  <a:moveTo>
                    <a:pt x="17" y="8"/>
                  </a:moveTo>
                  <a:cubicBezTo>
                    <a:pt x="30" y="1"/>
                    <a:pt x="39" y="0"/>
                    <a:pt x="36" y="22"/>
                  </a:cubicBezTo>
                  <a:cubicBezTo>
                    <a:pt x="33" y="41"/>
                    <a:pt x="18" y="55"/>
                    <a:pt x="19" y="60"/>
                  </a:cubicBezTo>
                  <a:cubicBezTo>
                    <a:pt x="19" y="65"/>
                    <a:pt x="33" y="101"/>
                    <a:pt x="33" y="101"/>
                  </a:cubicBezTo>
                  <a:cubicBezTo>
                    <a:pt x="21" y="108"/>
                    <a:pt x="21" y="108"/>
                    <a:pt x="21" y="108"/>
                  </a:cubicBezTo>
                  <a:cubicBezTo>
                    <a:pt x="1" y="68"/>
                    <a:pt x="1" y="68"/>
                    <a:pt x="1" y="68"/>
                  </a:cubicBezTo>
                  <a:cubicBezTo>
                    <a:pt x="0" y="65"/>
                    <a:pt x="0" y="63"/>
                    <a:pt x="0" y="61"/>
                  </a:cubicBezTo>
                  <a:cubicBezTo>
                    <a:pt x="0" y="61"/>
                    <a:pt x="9" y="12"/>
                    <a:pt x="17" y="8"/>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4" name="任意多边形 55"/>
            <p:cNvSpPr/>
            <p:nvPr/>
          </p:nvSpPr>
          <p:spPr bwMode="auto">
            <a:xfrm>
              <a:off x="5662613" y="3128963"/>
              <a:ext cx="122238" cy="96838"/>
            </a:xfrm>
            <a:custGeom>
              <a:avLst/>
              <a:gdLst>
                <a:gd name="T0" fmla="*/ 16 w 77"/>
                <a:gd name="T1" fmla="*/ 61 h 61"/>
                <a:gd name="T2" fmla="*/ 77 w 77"/>
                <a:gd name="T3" fmla="*/ 23 h 61"/>
                <a:gd name="T4" fmla="*/ 61 w 77"/>
                <a:gd name="T5" fmla="*/ 0 h 61"/>
                <a:gd name="T6" fmla="*/ 0 w 77"/>
                <a:gd name="T7" fmla="*/ 34 h 61"/>
                <a:gd name="T8" fmla="*/ 16 w 77"/>
                <a:gd name="T9" fmla="*/ 61 h 61"/>
              </a:gdLst>
              <a:ahLst/>
              <a:cxnLst>
                <a:cxn ang="0">
                  <a:pos x="T0" y="T1"/>
                </a:cxn>
                <a:cxn ang="0">
                  <a:pos x="T2" y="T3"/>
                </a:cxn>
                <a:cxn ang="0">
                  <a:pos x="T4" y="T5"/>
                </a:cxn>
                <a:cxn ang="0">
                  <a:pos x="T6" y="T7"/>
                </a:cxn>
                <a:cxn ang="0">
                  <a:pos x="T8" y="T9"/>
                </a:cxn>
              </a:cxnLst>
              <a:rect l="0" t="0" r="r" b="b"/>
              <a:pathLst>
                <a:path w="77" h="61">
                  <a:moveTo>
                    <a:pt x="16" y="61"/>
                  </a:moveTo>
                  <a:lnTo>
                    <a:pt x="77" y="23"/>
                  </a:lnTo>
                  <a:lnTo>
                    <a:pt x="61" y="0"/>
                  </a:lnTo>
                  <a:lnTo>
                    <a:pt x="0" y="34"/>
                  </a:lnTo>
                  <a:lnTo>
                    <a:pt x="16"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5" name="任意多边形 56"/>
            <p:cNvSpPr/>
            <p:nvPr/>
          </p:nvSpPr>
          <p:spPr bwMode="auto">
            <a:xfrm>
              <a:off x="5789613" y="2032001"/>
              <a:ext cx="303213" cy="587375"/>
            </a:xfrm>
            <a:custGeom>
              <a:avLst/>
              <a:gdLst>
                <a:gd name="T0" fmla="*/ 36 w 50"/>
                <a:gd name="T1" fmla="*/ 97 h 97"/>
                <a:gd name="T2" fmla="*/ 12 w 50"/>
                <a:gd name="T3" fmla="*/ 76 h 97"/>
                <a:gd name="T4" fmla="*/ 32 w 50"/>
                <a:gd name="T5" fmla="*/ 43 h 97"/>
                <a:gd name="T6" fmla="*/ 21 w 50"/>
                <a:gd name="T7" fmla="*/ 7 h 97"/>
                <a:gd name="T8" fmla="*/ 33 w 50"/>
                <a:gd name="T9" fmla="*/ 0 h 97"/>
                <a:gd name="T10" fmla="*/ 43 w 50"/>
                <a:gd name="T11" fmla="*/ 24 h 97"/>
                <a:gd name="T12" fmla="*/ 50 w 50"/>
                <a:gd name="T13" fmla="*/ 40 h 97"/>
                <a:gd name="T14" fmla="*/ 43 w 50"/>
                <a:gd name="T15" fmla="*/ 71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6"/>
                    <a:pt x="12" y="76"/>
                  </a:cubicBezTo>
                  <a:cubicBezTo>
                    <a:pt x="23" y="57"/>
                    <a:pt x="32" y="48"/>
                    <a:pt x="32" y="43"/>
                  </a:cubicBezTo>
                  <a:cubicBezTo>
                    <a:pt x="32" y="38"/>
                    <a:pt x="21" y="7"/>
                    <a:pt x="21" y="7"/>
                  </a:cubicBezTo>
                  <a:cubicBezTo>
                    <a:pt x="33" y="0"/>
                    <a:pt x="33" y="0"/>
                    <a:pt x="33" y="0"/>
                  </a:cubicBezTo>
                  <a:cubicBezTo>
                    <a:pt x="43" y="24"/>
                    <a:pt x="43" y="24"/>
                    <a:pt x="43" y="24"/>
                  </a:cubicBezTo>
                  <a:cubicBezTo>
                    <a:pt x="44" y="27"/>
                    <a:pt x="50" y="38"/>
                    <a:pt x="50" y="40"/>
                  </a:cubicBezTo>
                  <a:cubicBezTo>
                    <a:pt x="50" y="40"/>
                    <a:pt x="45" y="63"/>
                    <a:pt x="43" y="71"/>
                  </a:cubicBezTo>
                  <a:cubicBezTo>
                    <a:pt x="41" y="78"/>
                    <a:pt x="36" y="97"/>
                    <a:pt x="36" y="97"/>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6" name="任意多边形 57"/>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7" name="任意多边形 58"/>
            <p:cNvSpPr/>
            <p:nvPr/>
          </p:nvSpPr>
          <p:spPr bwMode="auto">
            <a:xfrm>
              <a:off x="5741988" y="2481263"/>
              <a:ext cx="277813" cy="490538"/>
            </a:xfrm>
            <a:custGeom>
              <a:avLst/>
              <a:gdLst>
                <a:gd name="T0" fmla="*/ 168 w 175"/>
                <a:gd name="T1" fmla="*/ 309 h 309"/>
                <a:gd name="T2" fmla="*/ 0 w 175"/>
                <a:gd name="T3" fmla="*/ 3 h 309"/>
                <a:gd name="T4" fmla="*/ 7 w 175"/>
                <a:gd name="T5" fmla="*/ 0 h 309"/>
                <a:gd name="T6" fmla="*/ 175 w 175"/>
                <a:gd name="T7" fmla="*/ 305 h 309"/>
                <a:gd name="T8" fmla="*/ 168 w 175"/>
                <a:gd name="T9" fmla="*/ 309 h 309"/>
              </a:gdLst>
              <a:ahLst/>
              <a:cxnLst>
                <a:cxn ang="0">
                  <a:pos x="T0" y="T1"/>
                </a:cxn>
                <a:cxn ang="0">
                  <a:pos x="T2" y="T3"/>
                </a:cxn>
                <a:cxn ang="0">
                  <a:pos x="T4" y="T5"/>
                </a:cxn>
                <a:cxn ang="0">
                  <a:pos x="T6" y="T7"/>
                </a:cxn>
                <a:cxn ang="0">
                  <a:pos x="T8" y="T9"/>
                </a:cxn>
              </a:cxnLst>
              <a:rect l="0" t="0" r="r" b="b"/>
              <a:pathLst>
                <a:path w="175" h="309">
                  <a:moveTo>
                    <a:pt x="168" y="309"/>
                  </a:moveTo>
                  <a:lnTo>
                    <a:pt x="0" y="3"/>
                  </a:lnTo>
                  <a:lnTo>
                    <a:pt x="7" y="0"/>
                  </a:lnTo>
                  <a:lnTo>
                    <a:pt x="175" y="305"/>
                  </a:lnTo>
                  <a:lnTo>
                    <a:pt x="168" y="309"/>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8" name="任意多边形 59"/>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9" name="任意多边形 60"/>
            <p:cNvSpPr/>
            <p:nvPr/>
          </p:nvSpPr>
          <p:spPr bwMode="auto">
            <a:xfrm>
              <a:off x="5759451" y="2522538"/>
              <a:ext cx="193675" cy="322263"/>
            </a:xfrm>
            <a:custGeom>
              <a:avLst/>
              <a:gdLst>
                <a:gd name="T0" fmla="*/ 5 w 32"/>
                <a:gd name="T1" fmla="*/ 0 h 53"/>
                <a:gd name="T2" fmla="*/ 0 w 32"/>
                <a:gd name="T3" fmla="*/ 3 h 53"/>
                <a:gd name="T4" fmla="*/ 20 w 32"/>
                <a:gd name="T5" fmla="*/ 48 h 53"/>
                <a:gd name="T6" fmla="*/ 29 w 32"/>
                <a:gd name="T7" fmla="*/ 53 h 53"/>
                <a:gd name="T8" fmla="*/ 31 w 32"/>
                <a:gd name="T9" fmla="*/ 52 h 53"/>
                <a:gd name="T10" fmla="*/ 32 w 32"/>
                <a:gd name="T11" fmla="*/ 42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3"/>
                    <a:pt x="0" y="3"/>
                    <a:pt x="0" y="3"/>
                  </a:cubicBezTo>
                  <a:cubicBezTo>
                    <a:pt x="20" y="48"/>
                    <a:pt x="20" y="48"/>
                    <a:pt x="20" y="48"/>
                  </a:cubicBezTo>
                  <a:cubicBezTo>
                    <a:pt x="29" y="53"/>
                    <a:pt x="29" y="53"/>
                    <a:pt x="29" y="53"/>
                  </a:cubicBezTo>
                  <a:cubicBezTo>
                    <a:pt x="30" y="53"/>
                    <a:pt x="31" y="53"/>
                    <a:pt x="31" y="52"/>
                  </a:cubicBezTo>
                  <a:cubicBezTo>
                    <a:pt x="32" y="42"/>
                    <a:pt x="32" y="42"/>
                    <a:pt x="32" y="42"/>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0" name="任意多边形 61"/>
            <p:cNvSpPr/>
            <p:nvPr/>
          </p:nvSpPr>
          <p:spPr bwMode="auto">
            <a:xfrm>
              <a:off x="5735638" y="2505076"/>
              <a:ext cx="84138" cy="77788"/>
            </a:xfrm>
            <a:custGeom>
              <a:avLst/>
              <a:gdLst>
                <a:gd name="T0" fmla="*/ 12 w 14"/>
                <a:gd name="T1" fmla="*/ 4 h 13"/>
                <a:gd name="T2" fmla="*/ 10 w 14"/>
                <a:gd name="T3" fmla="*/ 12 h 13"/>
                <a:gd name="T4" fmla="*/ 2 w 14"/>
                <a:gd name="T5" fmla="*/ 9 h 13"/>
                <a:gd name="T6" fmla="*/ 4 w 14"/>
                <a:gd name="T7" fmla="*/ 1 h 13"/>
                <a:gd name="T8" fmla="*/ 12 w 14"/>
                <a:gd name="T9" fmla="*/ 4 h 13"/>
              </a:gdLst>
              <a:ahLst/>
              <a:cxnLst>
                <a:cxn ang="0">
                  <a:pos x="T0" y="T1"/>
                </a:cxn>
                <a:cxn ang="0">
                  <a:pos x="T2" y="T3"/>
                </a:cxn>
                <a:cxn ang="0">
                  <a:pos x="T4" y="T5"/>
                </a:cxn>
                <a:cxn ang="0">
                  <a:pos x="T6" y="T7"/>
                </a:cxn>
                <a:cxn ang="0">
                  <a:pos x="T8" y="T9"/>
                </a:cxn>
              </a:cxnLst>
              <a:rect l="0" t="0" r="r" b="b"/>
              <a:pathLst>
                <a:path w="14" h="13">
                  <a:moveTo>
                    <a:pt x="12" y="4"/>
                  </a:moveTo>
                  <a:cubicBezTo>
                    <a:pt x="14" y="7"/>
                    <a:pt x="13" y="10"/>
                    <a:pt x="10" y="12"/>
                  </a:cubicBezTo>
                  <a:cubicBezTo>
                    <a:pt x="7" y="13"/>
                    <a:pt x="3" y="12"/>
                    <a:pt x="2" y="9"/>
                  </a:cubicBezTo>
                  <a:cubicBezTo>
                    <a:pt x="0" y="6"/>
                    <a:pt x="1" y="3"/>
                    <a:pt x="4" y="1"/>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1" name="任意多边形 62"/>
            <p:cNvSpPr/>
            <p:nvPr/>
          </p:nvSpPr>
          <p:spPr bwMode="auto">
            <a:xfrm>
              <a:off x="5675313" y="2511426"/>
              <a:ext cx="84138" cy="120650"/>
            </a:xfrm>
            <a:custGeom>
              <a:avLst/>
              <a:gdLst>
                <a:gd name="T0" fmla="*/ 14 w 14"/>
                <a:gd name="T1" fmla="*/ 0 h 20"/>
                <a:gd name="T2" fmla="*/ 11 w 14"/>
                <a:gd name="T3" fmla="*/ 18 h 20"/>
                <a:gd name="T4" fmla="*/ 0 w 14"/>
                <a:gd name="T5" fmla="*/ 8 h 20"/>
                <a:gd name="T6" fmla="*/ 14 w 14"/>
                <a:gd name="T7" fmla="*/ 0 h 20"/>
              </a:gdLst>
              <a:ahLst/>
              <a:cxnLst>
                <a:cxn ang="0">
                  <a:pos x="T0" y="T1"/>
                </a:cxn>
                <a:cxn ang="0">
                  <a:pos x="T2" y="T3"/>
                </a:cxn>
                <a:cxn ang="0">
                  <a:pos x="T4" y="T5"/>
                </a:cxn>
                <a:cxn ang="0">
                  <a:pos x="T6" y="T7"/>
                </a:cxn>
              </a:cxnLst>
              <a:rect l="0" t="0" r="r" b="b"/>
              <a:pathLst>
                <a:path w="14" h="20">
                  <a:moveTo>
                    <a:pt x="14" y="0"/>
                  </a:moveTo>
                  <a:cubicBezTo>
                    <a:pt x="14" y="0"/>
                    <a:pt x="13" y="16"/>
                    <a:pt x="11" y="18"/>
                  </a:cubicBezTo>
                  <a:cubicBezTo>
                    <a:pt x="9" y="20"/>
                    <a:pt x="0" y="8"/>
                    <a:pt x="0" y="8"/>
                  </a:cubicBezTo>
                  <a:lnTo>
                    <a:pt x="14" y="0"/>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2" name="任意多边形 63"/>
            <p:cNvSpPr/>
            <p:nvPr/>
          </p:nvSpPr>
          <p:spPr bwMode="auto">
            <a:xfrm>
              <a:off x="5759451" y="2462213"/>
              <a:ext cx="115888" cy="96838"/>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5" y="16"/>
                    <a:pt x="17" y="15"/>
                  </a:cubicBezTo>
                  <a:cubicBezTo>
                    <a:pt x="19" y="14"/>
                    <a:pt x="15" y="0"/>
                    <a:pt x="15" y="0"/>
                  </a:cubicBezTo>
                  <a:lnTo>
                    <a:pt x="0" y="8"/>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3" name="任意多边形 64"/>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4" name="任意多边形 66"/>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5" name="任意多边形 67"/>
            <p:cNvSpPr/>
            <p:nvPr/>
          </p:nvSpPr>
          <p:spPr bwMode="auto">
            <a:xfrm>
              <a:off x="6262688" y="3189288"/>
              <a:ext cx="338138" cy="357188"/>
            </a:xfrm>
            <a:custGeom>
              <a:avLst/>
              <a:gdLst>
                <a:gd name="T0" fmla="*/ 18 w 56"/>
                <a:gd name="T1" fmla="*/ 0 h 59"/>
                <a:gd name="T2" fmla="*/ 56 w 56"/>
                <a:gd name="T3" fmla="*/ 51 h 59"/>
                <a:gd name="T4" fmla="*/ 47 w 56"/>
                <a:gd name="T5" fmla="*/ 59 h 59"/>
                <a:gd name="T6" fmla="*/ 16 w 56"/>
                <a:gd name="T7" fmla="*/ 38 h 59"/>
                <a:gd name="T8" fmla="*/ 1 w 56"/>
                <a:gd name="T9" fmla="*/ 17 h 59"/>
                <a:gd name="T10" fmla="*/ 0 w 56"/>
                <a:gd name="T11" fmla="*/ 2 h 59"/>
                <a:gd name="T12" fmla="*/ 18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8" y="0"/>
                  </a:moveTo>
                  <a:cubicBezTo>
                    <a:pt x="56" y="51"/>
                    <a:pt x="56" y="51"/>
                    <a:pt x="56" y="51"/>
                  </a:cubicBezTo>
                  <a:cubicBezTo>
                    <a:pt x="47" y="59"/>
                    <a:pt x="47" y="59"/>
                    <a:pt x="47" y="59"/>
                  </a:cubicBezTo>
                  <a:cubicBezTo>
                    <a:pt x="47" y="59"/>
                    <a:pt x="28" y="50"/>
                    <a:pt x="16" y="38"/>
                  </a:cubicBezTo>
                  <a:cubicBezTo>
                    <a:pt x="3" y="27"/>
                    <a:pt x="1" y="17"/>
                    <a:pt x="1" y="17"/>
                  </a:cubicBezTo>
                  <a:cubicBezTo>
                    <a:pt x="0" y="2"/>
                    <a:pt x="0" y="2"/>
                    <a:pt x="0" y="2"/>
                  </a:cubicBezTo>
                  <a:lnTo>
                    <a:pt x="18" y="0"/>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6" name="任意多边形 68"/>
            <p:cNvSpPr/>
            <p:nvPr/>
          </p:nvSpPr>
          <p:spPr bwMode="auto">
            <a:xfrm>
              <a:off x="5905501" y="2025651"/>
              <a:ext cx="120650" cy="96838"/>
            </a:xfrm>
            <a:custGeom>
              <a:avLst/>
              <a:gdLst>
                <a:gd name="T0" fmla="*/ 15 w 76"/>
                <a:gd name="T1" fmla="*/ 61 h 61"/>
                <a:gd name="T2" fmla="*/ 76 w 76"/>
                <a:gd name="T3" fmla="*/ 23 h 61"/>
                <a:gd name="T4" fmla="*/ 61 w 76"/>
                <a:gd name="T5" fmla="*/ 0 h 61"/>
                <a:gd name="T6" fmla="*/ 0 w 76"/>
                <a:gd name="T7" fmla="*/ 35 h 61"/>
                <a:gd name="T8" fmla="*/ 15 w 76"/>
                <a:gd name="T9" fmla="*/ 61 h 61"/>
              </a:gdLst>
              <a:ahLst/>
              <a:cxnLst>
                <a:cxn ang="0">
                  <a:pos x="T0" y="T1"/>
                </a:cxn>
                <a:cxn ang="0">
                  <a:pos x="T2" y="T3"/>
                </a:cxn>
                <a:cxn ang="0">
                  <a:pos x="T4" y="T5"/>
                </a:cxn>
                <a:cxn ang="0">
                  <a:pos x="T6" y="T7"/>
                </a:cxn>
                <a:cxn ang="0">
                  <a:pos x="T8" y="T9"/>
                </a:cxn>
              </a:cxnLst>
              <a:rect l="0" t="0" r="r" b="b"/>
              <a:pathLst>
                <a:path w="76" h="61">
                  <a:moveTo>
                    <a:pt x="15" y="61"/>
                  </a:moveTo>
                  <a:lnTo>
                    <a:pt x="76" y="23"/>
                  </a:lnTo>
                  <a:lnTo>
                    <a:pt x="61" y="0"/>
                  </a:lnTo>
                  <a:lnTo>
                    <a:pt x="0" y="35"/>
                  </a:lnTo>
                  <a:lnTo>
                    <a:pt x="15"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7" name="任意多边形 69"/>
            <p:cNvSpPr/>
            <p:nvPr/>
          </p:nvSpPr>
          <p:spPr bwMode="auto">
            <a:xfrm>
              <a:off x="5656263" y="1528763"/>
              <a:ext cx="473075" cy="357188"/>
            </a:xfrm>
            <a:custGeom>
              <a:avLst/>
              <a:gdLst>
                <a:gd name="T0" fmla="*/ 78 w 78"/>
                <a:gd name="T1" fmla="*/ 2 h 59"/>
                <a:gd name="T2" fmla="*/ 77 w 78"/>
                <a:gd name="T3" fmla="*/ 0 h 59"/>
                <a:gd name="T4" fmla="*/ 2 w 78"/>
                <a:gd name="T5" fmla="*/ 1 h 59"/>
                <a:gd name="T6" fmla="*/ 0 w 78"/>
                <a:gd name="T7" fmla="*/ 3 h 59"/>
                <a:gd name="T8" fmla="*/ 24 w 78"/>
                <a:gd name="T9" fmla="*/ 51 h 59"/>
                <a:gd name="T10" fmla="*/ 28 w 78"/>
                <a:gd name="T11" fmla="*/ 57 h 59"/>
                <a:gd name="T12" fmla="*/ 30 w 78"/>
                <a:gd name="T13" fmla="*/ 57 h 59"/>
                <a:gd name="T14" fmla="*/ 78 w 78"/>
                <a:gd name="T15" fmla="*/ 2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9">
                  <a:moveTo>
                    <a:pt x="78" y="2"/>
                  </a:moveTo>
                  <a:cubicBezTo>
                    <a:pt x="78" y="1"/>
                    <a:pt x="78" y="0"/>
                    <a:pt x="77" y="0"/>
                  </a:cubicBezTo>
                  <a:cubicBezTo>
                    <a:pt x="2" y="1"/>
                    <a:pt x="2" y="1"/>
                    <a:pt x="2" y="1"/>
                  </a:cubicBezTo>
                  <a:cubicBezTo>
                    <a:pt x="1" y="0"/>
                    <a:pt x="0" y="2"/>
                    <a:pt x="0" y="3"/>
                  </a:cubicBezTo>
                  <a:cubicBezTo>
                    <a:pt x="24" y="51"/>
                    <a:pt x="24" y="51"/>
                    <a:pt x="24" y="51"/>
                  </a:cubicBezTo>
                  <a:cubicBezTo>
                    <a:pt x="28" y="57"/>
                    <a:pt x="28" y="57"/>
                    <a:pt x="28" y="57"/>
                  </a:cubicBezTo>
                  <a:cubicBezTo>
                    <a:pt x="28" y="58"/>
                    <a:pt x="30" y="59"/>
                    <a:pt x="30" y="57"/>
                  </a:cubicBezTo>
                  <a:lnTo>
                    <a:pt x="78" y="2"/>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8" name="椭圆 137"/>
            <p:cNvSpPr/>
            <p:nvPr/>
          </p:nvSpPr>
          <p:spPr bwMode="auto">
            <a:xfrm>
              <a:off x="5621338" y="1468438"/>
              <a:ext cx="34925" cy="36513"/>
            </a:xfrm>
            <a:prstGeom prst="ellipse">
              <a:avLst/>
            </a:pr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9" name="任意多边形 46"/>
            <p:cNvSpPr/>
            <p:nvPr/>
          </p:nvSpPr>
          <p:spPr bwMode="auto">
            <a:xfrm>
              <a:off x="4870451" y="2638426"/>
              <a:ext cx="307975" cy="247650"/>
            </a:xfrm>
            <a:custGeom>
              <a:avLst/>
              <a:gdLst>
                <a:gd name="T0" fmla="*/ 30 w 51"/>
                <a:gd name="T1" fmla="*/ 41 h 41"/>
                <a:gd name="T2" fmla="*/ 26 w 51"/>
                <a:gd name="T3" fmla="*/ 33 h 41"/>
                <a:gd name="T4" fmla="*/ 17 w 51"/>
                <a:gd name="T5" fmla="*/ 26 h 41"/>
                <a:gd name="T6" fmla="*/ 24 w 51"/>
                <a:gd name="T7" fmla="*/ 23 h 41"/>
                <a:gd name="T8" fmla="*/ 51 w 51"/>
                <a:gd name="T9" fmla="*/ 4 h 41"/>
                <a:gd name="T10" fmla="*/ 16 w 51"/>
                <a:gd name="T11" fmla="*/ 2 h 41"/>
                <a:gd name="T12" fmla="*/ 1 w 51"/>
                <a:gd name="T13" fmla="*/ 28 h 41"/>
                <a:gd name="T14" fmla="*/ 19 w 51"/>
                <a:gd name="T15" fmla="*/ 39 h 41"/>
                <a:gd name="T16" fmla="*/ 30 w 5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1">
                  <a:moveTo>
                    <a:pt x="30" y="41"/>
                  </a:moveTo>
                  <a:cubicBezTo>
                    <a:pt x="26" y="33"/>
                    <a:pt x="26" y="33"/>
                    <a:pt x="26" y="33"/>
                  </a:cubicBezTo>
                  <a:cubicBezTo>
                    <a:pt x="26" y="33"/>
                    <a:pt x="18" y="31"/>
                    <a:pt x="17" y="26"/>
                  </a:cubicBezTo>
                  <a:cubicBezTo>
                    <a:pt x="17" y="21"/>
                    <a:pt x="24" y="23"/>
                    <a:pt x="24" y="23"/>
                  </a:cubicBezTo>
                  <a:cubicBezTo>
                    <a:pt x="24" y="23"/>
                    <a:pt x="51" y="9"/>
                    <a:pt x="51" y="4"/>
                  </a:cubicBezTo>
                  <a:cubicBezTo>
                    <a:pt x="51" y="0"/>
                    <a:pt x="19" y="0"/>
                    <a:pt x="16" y="2"/>
                  </a:cubicBezTo>
                  <a:cubicBezTo>
                    <a:pt x="13" y="4"/>
                    <a:pt x="0" y="24"/>
                    <a:pt x="1" y="28"/>
                  </a:cubicBezTo>
                  <a:cubicBezTo>
                    <a:pt x="2" y="32"/>
                    <a:pt x="19" y="39"/>
                    <a:pt x="19" y="39"/>
                  </a:cubicBezTo>
                  <a:lnTo>
                    <a:pt x="30" y="41"/>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0" name="任意多边形 24"/>
            <p:cNvSpPr/>
            <p:nvPr/>
          </p:nvSpPr>
          <p:spPr bwMode="auto">
            <a:xfrm>
              <a:off x="4089401" y="2905126"/>
              <a:ext cx="314325" cy="260350"/>
            </a:xfrm>
            <a:custGeom>
              <a:avLst/>
              <a:gdLst>
                <a:gd name="T0" fmla="*/ 31 w 52"/>
                <a:gd name="T1" fmla="*/ 43 h 43"/>
                <a:gd name="T2" fmla="*/ 26 w 52"/>
                <a:gd name="T3" fmla="*/ 35 h 43"/>
                <a:gd name="T4" fmla="*/ 17 w 52"/>
                <a:gd name="T5" fmla="*/ 28 h 43"/>
                <a:gd name="T6" fmla="*/ 24 w 52"/>
                <a:gd name="T7" fmla="*/ 24 h 43"/>
                <a:gd name="T8" fmla="*/ 52 w 52"/>
                <a:gd name="T9" fmla="*/ 4 h 43"/>
                <a:gd name="T10" fmla="*/ 16 w 52"/>
                <a:gd name="T11" fmla="*/ 3 h 43"/>
                <a:gd name="T12" fmla="*/ 1 w 52"/>
                <a:gd name="T13" fmla="*/ 30 h 43"/>
                <a:gd name="T14" fmla="*/ 19 w 52"/>
                <a:gd name="T15" fmla="*/ 41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6" y="35"/>
                    <a:pt x="26" y="35"/>
                    <a:pt x="26" y="35"/>
                  </a:cubicBezTo>
                  <a:cubicBezTo>
                    <a:pt x="26" y="35"/>
                    <a:pt x="18" y="33"/>
                    <a:pt x="17" y="28"/>
                  </a:cubicBezTo>
                  <a:cubicBezTo>
                    <a:pt x="17" y="23"/>
                    <a:pt x="24" y="24"/>
                    <a:pt x="24" y="24"/>
                  </a:cubicBezTo>
                  <a:cubicBezTo>
                    <a:pt x="24" y="24"/>
                    <a:pt x="52" y="10"/>
                    <a:pt x="52" y="4"/>
                  </a:cubicBezTo>
                  <a:cubicBezTo>
                    <a:pt x="52" y="0"/>
                    <a:pt x="19" y="0"/>
                    <a:pt x="16" y="3"/>
                  </a:cubicBezTo>
                  <a:cubicBezTo>
                    <a:pt x="12" y="5"/>
                    <a:pt x="0" y="26"/>
                    <a:pt x="1" y="30"/>
                  </a:cubicBezTo>
                  <a:cubicBezTo>
                    <a:pt x="2" y="34"/>
                    <a:pt x="19" y="41"/>
                    <a:pt x="19" y="41"/>
                  </a:cubicBezTo>
                  <a:lnTo>
                    <a:pt x="31" y="43"/>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1" name="任意多边形 65"/>
            <p:cNvSpPr/>
            <p:nvPr/>
          </p:nvSpPr>
          <p:spPr bwMode="auto">
            <a:xfrm>
              <a:off x="5505451" y="2219326"/>
              <a:ext cx="314325" cy="261938"/>
            </a:xfrm>
            <a:custGeom>
              <a:avLst/>
              <a:gdLst>
                <a:gd name="T0" fmla="*/ 31 w 52"/>
                <a:gd name="T1" fmla="*/ 43 h 43"/>
                <a:gd name="T2" fmla="*/ 27 w 52"/>
                <a:gd name="T3" fmla="*/ 36 h 43"/>
                <a:gd name="T4" fmla="*/ 18 w 52"/>
                <a:gd name="T5" fmla="*/ 28 h 43"/>
                <a:gd name="T6" fmla="*/ 24 w 52"/>
                <a:gd name="T7" fmla="*/ 24 h 43"/>
                <a:gd name="T8" fmla="*/ 52 w 52"/>
                <a:gd name="T9" fmla="*/ 4 h 43"/>
                <a:gd name="T10" fmla="*/ 16 w 52"/>
                <a:gd name="T11" fmla="*/ 3 h 43"/>
                <a:gd name="T12" fmla="*/ 1 w 52"/>
                <a:gd name="T13" fmla="*/ 30 h 43"/>
                <a:gd name="T14" fmla="*/ 19 w 52"/>
                <a:gd name="T15" fmla="*/ 42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7" y="36"/>
                    <a:pt x="27" y="36"/>
                    <a:pt x="27" y="36"/>
                  </a:cubicBezTo>
                  <a:cubicBezTo>
                    <a:pt x="27" y="36"/>
                    <a:pt x="18" y="33"/>
                    <a:pt x="18" y="28"/>
                  </a:cubicBezTo>
                  <a:cubicBezTo>
                    <a:pt x="17" y="23"/>
                    <a:pt x="24" y="24"/>
                    <a:pt x="24" y="24"/>
                  </a:cubicBezTo>
                  <a:cubicBezTo>
                    <a:pt x="24" y="24"/>
                    <a:pt x="52" y="10"/>
                    <a:pt x="52" y="4"/>
                  </a:cubicBezTo>
                  <a:cubicBezTo>
                    <a:pt x="52" y="0"/>
                    <a:pt x="19" y="1"/>
                    <a:pt x="16" y="3"/>
                  </a:cubicBezTo>
                  <a:cubicBezTo>
                    <a:pt x="12" y="6"/>
                    <a:pt x="0" y="26"/>
                    <a:pt x="1" y="30"/>
                  </a:cubicBezTo>
                  <a:cubicBezTo>
                    <a:pt x="2" y="34"/>
                    <a:pt x="19" y="42"/>
                    <a:pt x="19" y="42"/>
                  </a:cubicBezTo>
                  <a:lnTo>
                    <a:pt x="31" y="43"/>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2" name="任意多边形 1"/>
          <p:cNvSpPr/>
          <p:nvPr/>
        </p:nvSpPr>
        <p:spPr>
          <a:xfrm>
            <a:off x="1677127" y="4343561"/>
            <a:ext cx="9023529" cy="809032"/>
          </a:xfrm>
          <a:custGeom>
            <a:avLst/>
            <a:gdLst>
              <a:gd name="connsiteX0" fmla="*/ 0 w 8064500"/>
              <a:gd name="connsiteY0" fmla="*/ 685800 h 774700"/>
              <a:gd name="connsiteX1" fmla="*/ 1549400 w 8064500"/>
              <a:gd name="connsiteY1" fmla="*/ 12700 h 774700"/>
              <a:gd name="connsiteX2" fmla="*/ 2857500 w 8064500"/>
              <a:gd name="connsiteY2" fmla="*/ 596900 h 774700"/>
              <a:gd name="connsiteX3" fmla="*/ 4140200 w 8064500"/>
              <a:gd name="connsiteY3" fmla="*/ 12700 h 774700"/>
              <a:gd name="connsiteX4" fmla="*/ 5613400 w 8064500"/>
              <a:gd name="connsiteY4" fmla="*/ 774700 h 774700"/>
              <a:gd name="connsiteX5" fmla="*/ 6908800 w 8064500"/>
              <a:gd name="connsiteY5" fmla="*/ 0 h 774700"/>
              <a:gd name="connsiteX6" fmla="*/ 8064500 w 8064500"/>
              <a:gd name="connsiteY6" fmla="*/ 508000 h 774700"/>
              <a:gd name="connsiteX0-1" fmla="*/ 0 w 8064500"/>
              <a:gd name="connsiteY0-2" fmla="*/ 685800 h 774700"/>
              <a:gd name="connsiteX1-3" fmla="*/ 1549400 w 8064500"/>
              <a:gd name="connsiteY1-4" fmla="*/ 12700 h 774700"/>
              <a:gd name="connsiteX2-5" fmla="*/ 2857500 w 8064500"/>
              <a:gd name="connsiteY2-6" fmla="*/ 596900 h 774700"/>
              <a:gd name="connsiteX3-7" fmla="*/ 4140200 w 8064500"/>
              <a:gd name="connsiteY3-8" fmla="*/ 12700 h 774700"/>
              <a:gd name="connsiteX4-9" fmla="*/ 5613400 w 8064500"/>
              <a:gd name="connsiteY4-10" fmla="*/ 774700 h 774700"/>
              <a:gd name="connsiteX5-11" fmla="*/ 6908800 w 8064500"/>
              <a:gd name="connsiteY5-12" fmla="*/ 0 h 774700"/>
              <a:gd name="connsiteX6-13" fmla="*/ 8064500 w 8064500"/>
              <a:gd name="connsiteY6-14" fmla="*/ 508000 h 774700"/>
              <a:gd name="connsiteX0-15" fmla="*/ 0 w 8064500"/>
              <a:gd name="connsiteY0-16" fmla="*/ 685800 h 774700"/>
              <a:gd name="connsiteX1-17" fmla="*/ 1549400 w 8064500"/>
              <a:gd name="connsiteY1-18" fmla="*/ 12700 h 774700"/>
              <a:gd name="connsiteX2-19" fmla="*/ 2857500 w 8064500"/>
              <a:gd name="connsiteY2-20" fmla="*/ 596900 h 774700"/>
              <a:gd name="connsiteX3-21" fmla="*/ 4140200 w 8064500"/>
              <a:gd name="connsiteY3-22" fmla="*/ 12700 h 774700"/>
              <a:gd name="connsiteX4-23" fmla="*/ 5613400 w 8064500"/>
              <a:gd name="connsiteY4-24" fmla="*/ 774700 h 774700"/>
              <a:gd name="connsiteX5-25" fmla="*/ 6908800 w 8064500"/>
              <a:gd name="connsiteY5-26" fmla="*/ 0 h 774700"/>
              <a:gd name="connsiteX6-27" fmla="*/ 8064500 w 8064500"/>
              <a:gd name="connsiteY6-28" fmla="*/ 508000 h 774700"/>
              <a:gd name="connsiteX0-29" fmla="*/ 0 w 8064500"/>
              <a:gd name="connsiteY0-30" fmla="*/ 685800 h 774700"/>
              <a:gd name="connsiteX1-31" fmla="*/ 1549400 w 8064500"/>
              <a:gd name="connsiteY1-32" fmla="*/ 12700 h 774700"/>
              <a:gd name="connsiteX2-33" fmla="*/ 2857500 w 8064500"/>
              <a:gd name="connsiteY2-34" fmla="*/ 596900 h 774700"/>
              <a:gd name="connsiteX3-35" fmla="*/ 4140200 w 8064500"/>
              <a:gd name="connsiteY3-36" fmla="*/ 12700 h 774700"/>
              <a:gd name="connsiteX4-37" fmla="*/ 5613400 w 8064500"/>
              <a:gd name="connsiteY4-38" fmla="*/ 774700 h 774700"/>
              <a:gd name="connsiteX5-39" fmla="*/ 6908800 w 8064500"/>
              <a:gd name="connsiteY5-40" fmla="*/ 0 h 774700"/>
              <a:gd name="connsiteX6-41" fmla="*/ 8064500 w 8064500"/>
              <a:gd name="connsiteY6-42" fmla="*/ 508000 h 774700"/>
              <a:gd name="connsiteX0-43" fmla="*/ 0 w 8064500"/>
              <a:gd name="connsiteY0-44" fmla="*/ 685800 h 774700"/>
              <a:gd name="connsiteX1-45" fmla="*/ 1549400 w 8064500"/>
              <a:gd name="connsiteY1-46" fmla="*/ 12700 h 774700"/>
              <a:gd name="connsiteX2-47" fmla="*/ 2857500 w 8064500"/>
              <a:gd name="connsiteY2-48" fmla="*/ 596900 h 774700"/>
              <a:gd name="connsiteX3-49" fmla="*/ 4140200 w 8064500"/>
              <a:gd name="connsiteY3-50" fmla="*/ 12700 h 774700"/>
              <a:gd name="connsiteX4-51" fmla="*/ 5613400 w 8064500"/>
              <a:gd name="connsiteY4-52" fmla="*/ 774700 h 774700"/>
              <a:gd name="connsiteX5-53" fmla="*/ 6908800 w 8064500"/>
              <a:gd name="connsiteY5-54" fmla="*/ 0 h 774700"/>
              <a:gd name="connsiteX6-55" fmla="*/ 8064500 w 8064500"/>
              <a:gd name="connsiteY6-56" fmla="*/ 508000 h 774700"/>
              <a:gd name="connsiteX0-57" fmla="*/ 0 w 8064500"/>
              <a:gd name="connsiteY0-58" fmla="*/ 687223 h 776123"/>
              <a:gd name="connsiteX1-59" fmla="*/ 1549400 w 8064500"/>
              <a:gd name="connsiteY1-60" fmla="*/ 14123 h 776123"/>
              <a:gd name="connsiteX2-61" fmla="*/ 2857500 w 8064500"/>
              <a:gd name="connsiteY2-62" fmla="*/ 598323 h 776123"/>
              <a:gd name="connsiteX3-63" fmla="*/ 4140200 w 8064500"/>
              <a:gd name="connsiteY3-64" fmla="*/ 14123 h 776123"/>
              <a:gd name="connsiteX4-65" fmla="*/ 5613400 w 8064500"/>
              <a:gd name="connsiteY4-66" fmla="*/ 776123 h 776123"/>
              <a:gd name="connsiteX5-67" fmla="*/ 6908800 w 8064500"/>
              <a:gd name="connsiteY5-68" fmla="*/ 1423 h 776123"/>
              <a:gd name="connsiteX6-69" fmla="*/ 8064500 w 8064500"/>
              <a:gd name="connsiteY6-70" fmla="*/ 509423 h 776123"/>
              <a:gd name="connsiteX0-71" fmla="*/ 0 w 8064500"/>
              <a:gd name="connsiteY0-72" fmla="*/ 687223 h 776123"/>
              <a:gd name="connsiteX1-73" fmla="*/ 1549400 w 8064500"/>
              <a:gd name="connsiteY1-74" fmla="*/ 14123 h 776123"/>
              <a:gd name="connsiteX2-75" fmla="*/ 2857500 w 8064500"/>
              <a:gd name="connsiteY2-76" fmla="*/ 598323 h 776123"/>
              <a:gd name="connsiteX3-77" fmla="*/ 4140200 w 8064500"/>
              <a:gd name="connsiteY3-78" fmla="*/ 14123 h 776123"/>
              <a:gd name="connsiteX4-79" fmla="*/ 5613400 w 8064500"/>
              <a:gd name="connsiteY4-80" fmla="*/ 776123 h 776123"/>
              <a:gd name="connsiteX5-81" fmla="*/ 6908800 w 8064500"/>
              <a:gd name="connsiteY5-82" fmla="*/ 1423 h 776123"/>
              <a:gd name="connsiteX6-83" fmla="*/ 8064500 w 8064500"/>
              <a:gd name="connsiteY6-84" fmla="*/ 509423 h 776123"/>
              <a:gd name="connsiteX0-85" fmla="*/ 0 w 8064500"/>
              <a:gd name="connsiteY0-86" fmla="*/ 687223 h 776123"/>
              <a:gd name="connsiteX1-87" fmla="*/ 1549400 w 8064500"/>
              <a:gd name="connsiteY1-88" fmla="*/ 14123 h 776123"/>
              <a:gd name="connsiteX2-89" fmla="*/ 2857500 w 8064500"/>
              <a:gd name="connsiteY2-90" fmla="*/ 598323 h 776123"/>
              <a:gd name="connsiteX3-91" fmla="*/ 4140200 w 8064500"/>
              <a:gd name="connsiteY3-92" fmla="*/ 14123 h 776123"/>
              <a:gd name="connsiteX4-93" fmla="*/ 5613400 w 8064500"/>
              <a:gd name="connsiteY4-94" fmla="*/ 776123 h 776123"/>
              <a:gd name="connsiteX5-95" fmla="*/ 6908800 w 8064500"/>
              <a:gd name="connsiteY5-96" fmla="*/ 1423 h 776123"/>
              <a:gd name="connsiteX6-97" fmla="*/ 8064500 w 8064500"/>
              <a:gd name="connsiteY6-98" fmla="*/ 509423 h 776123"/>
              <a:gd name="connsiteX0-99" fmla="*/ 0 w 8064500"/>
              <a:gd name="connsiteY0-100" fmla="*/ 687223 h 778325"/>
              <a:gd name="connsiteX1-101" fmla="*/ 1549400 w 8064500"/>
              <a:gd name="connsiteY1-102" fmla="*/ 14123 h 778325"/>
              <a:gd name="connsiteX2-103" fmla="*/ 2857500 w 8064500"/>
              <a:gd name="connsiteY2-104" fmla="*/ 598323 h 778325"/>
              <a:gd name="connsiteX3-105" fmla="*/ 4140200 w 8064500"/>
              <a:gd name="connsiteY3-106" fmla="*/ 14123 h 778325"/>
              <a:gd name="connsiteX4-107" fmla="*/ 5613400 w 8064500"/>
              <a:gd name="connsiteY4-108" fmla="*/ 776123 h 778325"/>
              <a:gd name="connsiteX5-109" fmla="*/ 6908800 w 8064500"/>
              <a:gd name="connsiteY5-110" fmla="*/ 1423 h 778325"/>
              <a:gd name="connsiteX6-111" fmla="*/ 8064500 w 8064500"/>
              <a:gd name="connsiteY6-112" fmla="*/ 509423 h 778325"/>
              <a:gd name="connsiteX0-113" fmla="*/ 0 w 8064500"/>
              <a:gd name="connsiteY0-114" fmla="*/ 687223 h 777464"/>
              <a:gd name="connsiteX1-115" fmla="*/ 1549400 w 8064500"/>
              <a:gd name="connsiteY1-116" fmla="*/ 14123 h 777464"/>
              <a:gd name="connsiteX2-117" fmla="*/ 2857500 w 8064500"/>
              <a:gd name="connsiteY2-118" fmla="*/ 598323 h 777464"/>
              <a:gd name="connsiteX3-119" fmla="*/ 4140200 w 8064500"/>
              <a:gd name="connsiteY3-120" fmla="*/ 14123 h 777464"/>
              <a:gd name="connsiteX4-121" fmla="*/ 5613400 w 8064500"/>
              <a:gd name="connsiteY4-122" fmla="*/ 776123 h 777464"/>
              <a:gd name="connsiteX5-123" fmla="*/ 6908800 w 8064500"/>
              <a:gd name="connsiteY5-124" fmla="*/ 1423 h 777464"/>
              <a:gd name="connsiteX6-125" fmla="*/ 8064500 w 8064500"/>
              <a:gd name="connsiteY6-126" fmla="*/ 509423 h 777464"/>
              <a:gd name="connsiteX0-127" fmla="*/ 0 w 8064500"/>
              <a:gd name="connsiteY0-128" fmla="*/ 687223 h 777047"/>
              <a:gd name="connsiteX1-129" fmla="*/ 1549400 w 8064500"/>
              <a:gd name="connsiteY1-130" fmla="*/ 14123 h 777047"/>
              <a:gd name="connsiteX2-131" fmla="*/ 2857500 w 8064500"/>
              <a:gd name="connsiteY2-132" fmla="*/ 598323 h 777047"/>
              <a:gd name="connsiteX3-133" fmla="*/ 4140200 w 8064500"/>
              <a:gd name="connsiteY3-134" fmla="*/ 14123 h 777047"/>
              <a:gd name="connsiteX4-135" fmla="*/ 5613400 w 8064500"/>
              <a:gd name="connsiteY4-136" fmla="*/ 776123 h 777047"/>
              <a:gd name="connsiteX5-137" fmla="*/ 6908800 w 8064500"/>
              <a:gd name="connsiteY5-138" fmla="*/ 1423 h 777047"/>
              <a:gd name="connsiteX6-139" fmla="*/ 8064500 w 8064500"/>
              <a:gd name="connsiteY6-140" fmla="*/ 509423 h 777047"/>
              <a:gd name="connsiteX0-141" fmla="*/ 0 w 8064500"/>
              <a:gd name="connsiteY0-142" fmla="*/ 687223 h 777047"/>
              <a:gd name="connsiteX1-143" fmla="*/ 1549400 w 8064500"/>
              <a:gd name="connsiteY1-144" fmla="*/ 14123 h 777047"/>
              <a:gd name="connsiteX2-145" fmla="*/ 2857500 w 8064500"/>
              <a:gd name="connsiteY2-146" fmla="*/ 598323 h 777047"/>
              <a:gd name="connsiteX3-147" fmla="*/ 4140200 w 8064500"/>
              <a:gd name="connsiteY3-148" fmla="*/ 14123 h 777047"/>
              <a:gd name="connsiteX4-149" fmla="*/ 5613400 w 8064500"/>
              <a:gd name="connsiteY4-150" fmla="*/ 776123 h 777047"/>
              <a:gd name="connsiteX5-151" fmla="*/ 6908800 w 8064500"/>
              <a:gd name="connsiteY5-152" fmla="*/ 1423 h 777047"/>
              <a:gd name="connsiteX6-153" fmla="*/ 8064500 w 8064500"/>
              <a:gd name="connsiteY6-154" fmla="*/ 509423 h 777047"/>
              <a:gd name="connsiteX0-155" fmla="*/ 0 w 8064500"/>
              <a:gd name="connsiteY0-156" fmla="*/ 687223 h 777047"/>
              <a:gd name="connsiteX1-157" fmla="*/ 1549400 w 8064500"/>
              <a:gd name="connsiteY1-158" fmla="*/ 14123 h 777047"/>
              <a:gd name="connsiteX2-159" fmla="*/ 2857500 w 8064500"/>
              <a:gd name="connsiteY2-160" fmla="*/ 598323 h 777047"/>
              <a:gd name="connsiteX3-161" fmla="*/ 4140200 w 8064500"/>
              <a:gd name="connsiteY3-162" fmla="*/ 14123 h 777047"/>
              <a:gd name="connsiteX4-163" fmla="*/ 5613400 w 8064500"/>
              <a:gd name="connsiteY4-164" fmla="*/ 776123 h 777047"/>
              <a:gd name="connsiteX5-165" fmla="*/ 6908800 w 8064500"/>
              <a:gd name="connsiteY5-166" fmla="*/ 1423 h 777047"/>
              <a:gd name="connsiteX6-167" fmla="*/ 8064500 w 8064500"/>
              <a:gd name="connsiteY6-168" fmla="*/ 509423 h 777047"/>
              <a:gd name="connsiteX0-169" fmla="*/ 0 w 8064500"/>
              <a:gd name="connsiteY0-170" fmla="*/ 687223 h 777047"/>
              <a:gd name="connsiteX1-171" fmla="*/ 1549400 w 8064500"/>
              <a:gd name="connsiteY1-172" fmla="*/ 14123 h 777047"/>
              <a:gd name="connsiteX2-173" fmla="*/ 2857500 w 8064500"/>
              <a:gd name="connsiteY2-174" fmla="*/ 598323 h 777047"/>
              <a:gd name="connsiteX3-175" fmla="*/ 4254500 w 8064500"/>
              <a:gd name="connsiteY3-176" fmla="*/ 14123 h 777047"/>
              <a:gd name="connsiteX4-177" fmla="*/ 5613400 w 8064500"/>
              <a:gd name="connsiteY4-178" fmla="*/ 776123 h 777047"/>
              <a:gd name="connsiteX5-179" fmla="*/ 6908800 w 8064500"/>
              <a:gd name="connsiteY5-180" fmla="*/ 1423 h 777047"/>
              <a:gd name="connsiteX6-181" fmla="*/ 8064500 w 8064500"/>
              <a:gd name="connsiteY6-182" fmla="*/ 509423 h 777047"/>
              <a:gd name="connsiteX0-183" fmla="*/ 0 w 8064500"/>
              <a:gd name="connsiteY0-184" fmla="*/ 687223 h 777047"/>
              <a:gd name="connsiteX1-185" fmla="*/ 1549400 w 8064500"/>
              <a:gd name="connsiteY1-186" fmla="*/ 14123 h 777047"/>
              <a:gd name="connsiteX2-187" fmla="*/ 2857500 w 8064500"/>
              <a:gd name="connsiteY2-188" fmla="*/ 598323 h 777047"/>
              <a:gd name="connsiteX3-189" fmla="*/ 4254500 w 8064500"/>
              <a:gd name="connsiteY3-190" fmla="*/ 14123 h 777047"/>
              <a:gd name="connsiteX4-191" fmla="*/ 5613400 w 8064500"/>
              <a:gd name="connsiteY4-192" fmla="*/ 776123 h 777047"/>
              <a:gd name="connsiteX5-193" fmla="*/ 6908800 w 8064500"/>
              <a:gd name="connsiteY5-194" fmla="*/ 1423 h 777047"/>
              <a:gd name="connsiteX6-195" fmla="*/ 8064500 w 8064500"/>
              <a:gd name="connsiteY6-196" fmla="*/ 509423 h 777047"/>
              <a:gd name="connsiteX0-197" fmla="*/ 0 w 8064500"/>
              <a:gd name="connsiteY0-198" fmla="*/ 687223 h 777047"/>
              <a:gd name="connsiteX1-199" fmla="*/ 1549400 w 8064500"/>
              <a:gd name="connsiteY1-200" fmla="*/ 14123 h 777047"/>
              <a:gd name="connsiteX2-201" fmla="*/ 2857500 w 8064500"/>
              <a:gd name="connsiteY2-202" fmla="*/ 598323 h 777047"/>
              <a:gd name="connsiteX3-203" fmla="*/ 4254500 w 8064500"/>
              <a:gd name="connsiteY3-204" fmla="*/ 14123 h 777047"/>
              <a:gd name="connsiteX4-205" fmla="*/ 5613400 w 8064500"/>
              <a:gd name="connsiteY4-206" fmla="*/ 776123 h 777047"/>
              <a:gd name="connsiteX5-207" fmla="*/ 6908800 w 8064500"/>
              <a:gd name="connsiteY5-208" fmla="*/ 1423 h 777047"/>
              <a:gd name="connsiteX6-209" fmla="*/ 8064500 w 8064500"/>
              <a:gd name="connsiteY6-210" fmla="*/ 509423 h 777047"/>
              <a:gd name="connsiteX0-211" fmla="*/ 0 w 8064500"/>
              <a:gd name="connsiteY0-212" fmla="*/ 687223 h 777047"/>
              <a:gd name="connsiteX1-213" fmla="*/ 1549400 w 8064500"/>
              <a:gd name="connsiteY1-214" fmla="*/ 14123 h 777047"/>
              <a:gd name="connsiteX2-215" fmla="*/ 2790825 w 8064500"/>
              <a:gd name="connsiteY2-216" fmla="*/ 664998 h 777047"/>
              <a:gd name="connsiteX3-217" fmla="*/ 4254500 w 8064500"/>
              <a:gd name="connsiteY3-218" fmla="*/ 14123 h 777047"/>
              <a:gd name="connsiteX4-219" fmla="*/ 5613400 w 8064500"/>
              <a:gd name="connsiteY4-220" fmla="*/ 776123 h 777047"/>
              <a:gd name="connsiteX5-221" fmla="*/ 6908800 w 8064500"/>
              <a:gd name="connsiteY5-222" fmla="*/ 1423 h 777047"/>
              <a:gd name="connsiteX6-223" fmla="*/ 8064500 w 8064500"/>
              <a:gd name="connsiteY6-224" fmla="*/ 509423 h 777047"/>
              <a:gd name="connsiteX0-225" fmla="*/ 0 w 8064500"/>
              <a:gd name="connsiteY0-226" fmla="*/ 687223 h 777047"/>
              <a:gd name="connsiteX1-227" fmla="*/ 1549400 w 8064500"/>
              <a:gd name="connsiteY1-228" fmla="*/ 14123 h 777047"/>
              <a:gd name="connsiteX2-229" fmla="*/ 2790825 w 8064500"/>
              <a:gd name="connsiteY2-230" fmla="*/ 664998 h 777047"/>
              <a:gd name="connsiteX3-231" fmla="*/ 4254500 w 8064500"/>
              <a:gd name="connsiteY3-232" fmla="*/ 14123 h 777047"/>
              <a:gd name="connsiteX4-233" fmla="*/ 5613400 w 8064500"/>
              <a:gd name="connsiteY4-234" fmla="*/ 776123 h 777047"/>
              <a:gd name="connsiteX5-235" fmla="*/ 6908800 w 8064500"/>
              <a:gd name="connsiteY5-236" fmla="*/ 1423 h 777047"/>
              <a:gd name="connsiteX6-237" fmla="*/ 8064500 w 8064500"/>
              <a:gd name="connsiteY6-238" fmla="*/ 509423 h 777047"/>
              <a:gd name="connsiteX0-239" fmla="*/ 0 w 8064500"/>
              <a:gd name="connsiteY0-240" fmla="*/ 687223 h 777047"/>
              <a:gd name="connsiteX1-241" fmla="*/ 1549400 w 8064500"/>
              <a:gd name="connsiteY1-242" fmla="*/ 14123 h 777047"/>
              <a:gd name="connsiteX2-243" fmla="*/ 2790825 w 8064500"/>
              <a:gd name="connsiteY2-244" fmla="*/ 664998 h 777047"/>
              <a:gd name="connsiteX3-245" fmla="*/ 4254500 w 8064500"/>
              <a:gd name="connsiteY3-246" fmla="*/ 14123 h 777047"/>
              <a:gd name="connsiteX4-247" fmla="*/ 5613400 w 8064500"/>
              <a:gd name="connsiteY4-248" fmla="*/ 776123 h 777047"/>
              <a:gd name="connsiteX5-249" fmla="*/ 6908800 w 8064500"/>
              <a:gd name="connsiteY5-250" fmla="*/ 1423 h 777047"/>
              <a:gd name="connsiteX6-251" fmla="*/ 8064500 w 8064500"/>
              <a:gd name="connsiteY6-252" fmla="*/ 509423 h 777047"/>
              <a:gd name="connsiteX0-253" fmla="*/ 0 w 8064500"/>
              <a:gd name="connsiteY0-254" fmla="*/ 687223 h 777047"/>
              <a:gd name="connsiteX1-255" fmla="*/ 1473200 w 8064500"/>
              <a:gd name="connsiteY1-256" fmla="*/ 14123 h 777047"/>
              <a:gd name="connsiteX2-257" fmla="*/ 2790825 w 8064500"/>
              <a:gd name="connsiteY2-258" fmla="*/ 664998 h 777047"/>
              <a:gd name="connsiteX3-259" fmla="*/ 4254500 w 8064500"/>
              <a:gd name="connsiteY3-260" fmla="*/ 14123 h 777047"/>
              <a:gd name="connsiteX4-261" fmla="*/ 5613400 w 8064500"/>
              <a:gd name="connsiteY4-262" fmla="*/ 776123 h 777047"/>
              <a:gd name="connsiteX5-263" fmla="*/ 6908800 w 8064500"/>
              <a:gd name="connsiteY5-264" fmla="*/ 1423 h 777047"/>
              <a:gd name="connsiteX6-265" fmla="*/ 8064500 w 8064500"/>
              <a:gd name="connsiteY6-266" fmla="*/ 509423 h 777047"/>
              <a:gd name="connsiteX0-267" fmla="*/ 0 w 8064500"/>
              <a:gd name="connsiteY0-268" fmla="*/ 687223 h 777047"/>
              <a:gd name="connsiteX1-269" fmla="*/ 1473200 w 8064500"/>
              <a:gd name="connsiteY1-270" fmla="*/ 14123 h 777047"/>
              <a:gd name="connsiteX2-271" fmla="*/ 2790825 w 8064500"/>
              <a:gd name="connsiteY2-272" fmla="*/ 664998 h 777047"/>
              <a:gd name="connsiteX3-273" fmla="*/ 4254500 w 8064500"/>
              <a:gd name="connsiteY3-274" fmla="*/ 14123 h 777047"/>
              <a:gd name="connsiteX4-275" fmla="*/ 5613400 w 8064500"/>
              <a:gd name="connsiteY4-276" fmla="*/ 776123 h 777047"/>
              <a:gd name="connsiteX5-277" fmla="*/ 6908800 w 8064500"/>
              <a:gd name="connsiteY5-278" fmla="*/ 1423 h 777047"/>
              <a:gd name="connsiteX6-279" fmla="*/ 8064500 w 8064500"/>
              <a:gd name="connsiteY6-280" fmla="*/ 509423 h 777047"/>
              <a:gd name="connsiteX0-281" fmla="*/ 0 w 8064500"/>
              <a:gd name="connsiteY0-282" fmla="*/ 687223 h 777047"/>
              <a:gd name="connsiteX1-283" fmla="*/ 1473200 w 8064500"/>
              <a:gd name="connsiteY1-284" fmla="*/ 14123 h 777047"/>
              <a:gd name="connsiteX2-285" fmla="*/ 2790825 w 8064500"/>
              <a:gd name="connsiteY2-286" fmla="*/ 664998 h 777047"/>
              <a:gd name="connsiteX3-287" fmla="*/ 4254500 w 8064500"/>
              <a:gd name="connsiteY3-288" fmla="*/ 14123 h 777047"/>
              <a:gd name="connsiteX4-289" fmla="*/ 5613400 w 8064500"/>
              <a:gd name="connsiteY4-290" fmla="*/ 776123 h 777047"/>
              <a:gd name="connsiteX5-291" fmla="*/ 6908800 w 8064500"/>
              <a:gd name="connsiteY5-292" fmla="*/ 1423 h 777047"/>
              <a:gd name="connsiteX6-293" fmla="*/ 8064500 w 8064500"/>
              <a:gd name="connsiteY6-294" fmla="*/ 509423 h 777047"/>
              <a:gd name="connsiteX0-295" fmla="*/ 0 w 8064500"/>
              <a:gd name="connsiteY0-296" fmla="*/ 687223 h 777047"/>
              <a:gd name="connsiteX1-297" fmla="*/ 1473200 w 8064500"/>
              <a:gd name="connsiteY1-298" fmla="*/ 14123 h 777047"/>
              <a:gd name="connsiteX2-299" fmla="*/ 2790825 w 8064500"/>
              <a:gd name="connsiteY2-300" fmla="*/ 664998 h 777047"/>
              <a:gd name="connsiteX3-301" fmla="*/ 4254500 w 8064500"/>
              <a:gd name="connsiteY3-302" fmla="*/ 14123 h 777047"/>
              <a:gd name="connsiteX4-303" fmla="*/ 5613400 w 8064500"/>
              <a:gd name="connsiteY4-304" fmla="*/ 776123 h 777047"/>
              <a:gd name="connsiteX5-305" fmla="*/ 6908800 w 8064500"/>
              <a:gd name="connsiteY5-306" fmla="*/ 1423 h 777047"/>
              <a:gd name="connsiteX6-307" fmla="*/ 8064500 w 8064500"/>
              <a:gd name="connsiteY6-308" fmla="*/ 509423 h 777047"/>
              <a:gd name="connsiteX0-309" fmla="*/ 0 w 7816850"/>
              <a:gd name="connsiteY0-310" fmla="*/ 715798 h 777047"/>
              <a:gd name="connsiteX1-311" fmla="*/ 1225550 w 7816850"/>
              <a:gd name="connsiteY1-312" fmla="*/ 14123 h 777047"/>
              <a:gd name="connsiteX2-313" fmla="*/ 2543175 w 7816850"/>
              <a:gd name="connsiteY2-314" fmla="*/ 664998 h 777047"/>
              <a:gd name="connsiteX3-315" fmla="*/ 4006850 w 7816850"/>
              <a:gd name="connsiteY3-316" fmla="*/ 14123 h 777047"/>
              <a:gd name="connsiteX4-317" fmla="*/ 5365750 w 7816850"/>
              <a:gd name="connsiteY4-318" fmla="*/ 776123 h 777047"/>
              <a:gd name="connsiteX5-319" fmla="*/ 6661150 w 7816850"/>
              <a:gd name="connsiteY5-320" fmla="*/ 1423 h 777047"/>
              <a:gd name="connsiteX6-321" fmla="*/ 7816850 w 7816850"/>
              <a:gd name="connsiteY6-322" fmla="*/ 509423 h 777047"/>
              <a:gd name="connsiteX0-323" fmla="*/ 0 w 7816850"/>
              <a:gd name="connsiteY0-324" fmla="*/ 715798 h 777047"/>
              <a:gd name="connsiteX1-325" fmla="*/ 1225550 w 7816850"/>
              <a:gd name="connsiteY1-326" fmla="*/ 14123 h 777047"/>
              <a:gd name="connsiteX2-327" fmla="*/ 2543175 w 7816850"/>
              <a:gd name="connsiteY2-328" fmla="*/ 664998 h 777047"/>
              <a:gd name="connsiteX3-329" fmla="*/ 4006850 w 7816850"/>
              <a:gd name="connsiteY3-330" fmla="*/ 14123 h 777047"/>
              <a:gd name="connsiteX4-331" fmla="*/ 5365750 w 7816850"/>
              <a:gd name="connsiteY4-332" fmla="*/ 776123 h 777047"/>
              <a:gd name="connsiteX5-333" fmla="*/ 6661150 w 7816850"/>
              <a:gd name="connsiteY5-334" fmla="*/ 1423 h 777047"/>
              <a:gd name="connsiteX6-335" fmla="*/ 7816850 w 7816850"/>
              <a:gd name="connsiteY6-336" fmla="*/ 509423 h 777047"/>
              <a:gd name="connsiteX0-337" fmla="*/ 0 w 7816850"/>
              <a:gd name="connsiteY0-338" fmla="*/ 725269 h 786518"/>
              <a:gd name="connsiteX1-339" fmla="*/ 1225550 w 7816850"/>
              <a:gd name="connsiteY1-340" fmla="*/ 23594 h 786518"/>
              <a:gd name="connsiteX2-341" fmla="*/ 2543175 w 7816850"/>
              <a:gd name="connsiteY2-342" fmla="*/ 674469 h 786518"/>
              <a:gd name="connsiteX3-343" fmla="*/ 4006850 w 7816850"/>
              <a:gd name="connsiteY3-344" fmla="*/ 23594 h 786518"/>
              <a:gd name="connsiteX4-345" fmla="*/ 5365750 w 7816850"/>
              <a:gd name="connsiteY4-346" fmla="*/ 785594 h 786518"/>
              <a:gd name="connsiteX5-347" fmla="*/ 6727825 w 7816850"/>
              <a:gd name="connsiteY5-348" fmla="*/ 1369 h 786518"/>
              <a:gd name="connsiteX6-349" fmla="*/ 7816850 w 7816850"/>
              <a:gd name="connsiteY6-350" fmla="*/ 518894 h 786518"/>
              <a:gd name="connsiteX0-351" fmla="*/ 0 w 7816850"/>
              <a:gd name="connsiteY0-352" fmla="*/ 725269 h 786518"/>
              <a:gd name="connsiteX1-353" fmla="*/ 1225550 w 7816850"/>
              <a:gd name="connsiteY1-354" fmla="*/ 23594 h 786518"/>
              <a:gd name="connsiteX2-355" fmla="*/ 2543175 w 7816850"/>
              <a:gd name="connsiteY2-356" fmla="*/ 674469 h 786518"/>
              <a:gd name="connsiteX3-357" fmla="*/ 4006850 w 7816850"/>
              <a:gd name="connsiteY3-358" fmla="*/ 23594 h 786518"/>
              <a:gd name="connsiteX4-359" fmla="*/ 5394325 w 7816850"/>
              <a:gd name="connsiteY4-360" fmla="*/ 785594 h 786518"/>
              <a:gd name="connsiteX5-361" fmla="*/ 6727825 w 7816850"/>
              <a:gd name="connsiteY5-362" fmla="*/ 1369 h 786518"/>
              <a:gd name="connsiteX6-363" fmla="*/ 7816850 w 7816850"/>
              <a:gd name="connsiteY6-364" fmla="*/ 518894 h 786518"/>
              <a:gd name="connsiteX0-365" fmla="*/ 0 w 7816850"/>
              <a:gd name="connsiteY0-366" fmla="*/ 725269 h 785747"/>
              <a:gd name="connsiteX1-367" fmla="*/ 1225550 w 7816850"/>
              <a:gd name="connsiteY1-368" fmla="*/ 23594 h 785747"/>
              <a:gd name="connsiteX2-369" fmla="*/ 2543175 w 7816850"/>
              <a:gd name="connsiteY2-370" fmla="*/ 674469 h 785747"/>
              <a:gd name="connsiteX3-371" fmla="*/ 4006850 w 7816850"/>
              <a:gd name="connsiteY3-372" fmla="*/ 23594 h 785747"/>
              <a:gd name="connsiteX4-373" fmla="*/ 5394325 w 7816850"/>
              <a:gd name="connsiteY4-374" fmla="*/ 785594 h 785747"/>
              <a:gd name="connsiteX5-375" fmla="*/ 6727825 w 7816850"/>
              <a:gd name="connsiteY5-376" fmla="*/ 1369 h 785747"/>
              <a:gd name="connsiteX6-377" fmla="*/ 7816850 w 7816850"/>
              <a:gd name="connsiteY6-378" fmla="*/ 518894 h 785747"/>
              <a:gd name="connsiteX0-379" fmla="*/ 0 w 7816850"/>
              <a:gd name="connsiteY0-380" fmla="*/ 725269 h 785747"/>
              <a:gd name="connsiteX1-381" fmla="*/ 1225550 w 7816850"/>
              <a:gd name="connsiteY1-382" fmla="*/ 23594 h 785747"/>
              <a:gd name="connsiteX2-383" fmla="*/ 2543175 w 7816850"/>
              <a:gd name="connsiteY2-384" fmla="*/ 674469 h 785747"/>
              <a:gd name="connsiteX3-385" fmla="*/ 4006850 w 7816850"/>
              <a:gd name="connsiteY3-386" fmla="*/ 23594 h 785747"/>
              <a:gd name="connsiteX4-387" fmla="*/ 5394325 w 7816850"/>
              <a:gd name="connsiteY4-388" fmla="*/ 785594 h 785747"/>
              <a:gd name="connsiteX5-389" fmla="*/ 6727825 w 7816850"/>
              <a:gd name="connsiteY5-390" fmla="*/ 1369 h 785747"/>
              <a:gd name="connsiteX6-391" fmla="*/ 7816850 w 7816850"/>
              <a:gd name="connsiteY6-392" fmla="*/ 518894 h 785747"/>
              <a:gd name="connsiteX0-393" fmla="*/ 0 w 7816850"/>
              <a:gd name="connsiteY0-394" fmla="*/ 725269 h 776224"/>
              <a:gd name="connsiteX1-395" fmla="*/ 1225550 w 7816850"/>
              <a:gd name="connsiteY1-396" fmla="*/ 23594 h 776224"/>
              <a:gd name="connsiteX2-397" fmla="*/ 2543175 w 7816850"/>
              <a:gd name="connsiteY2-398" fmla="*/ 674469 h 776224"/>
              <a:gd name="connsiteX3-399" fmla="*/ 4006850 w 7816850"/>
              <a:gd name="connsiteY3-400" fmla="*/ 23594 h 776224"/>
              <a:gd name="connsiteX4-401" fmla="*/ 5422900 w 7816850"/>
              <a:gd name="connsiteY4-402" fmla="*/ 776069 h 776224"/>
              <a:gd name="connsiteX5-403" fmla="*/ 6727825 w 7816850"/>
              <a:gd name="connsiteY5-404" fmla="*/ 1369 h 776224"/>
              <a:gd name="connsiteX6-405" fmla="*/ 7816850 w 7816850"/>
              <a:gd name="connsiteY6-406" fmla="*/ 518894 h 776224"/>
              <a:gd name="connsiteX0-407" fmla="*/ 0 w 7816850"/>
              <a:gd name="connsiteY0-408" fmla="*/ 725269 h 776069"/>
              <a:gd name="connsiteX1-409" fmla="*/ 1225550 w 7816850"/>
              <a:gd name="connsiteY1-410" fmla="*/ 23594 h 776069"/>
              <a:gd name="connsiteX2-411" fmla="*/ 2543175 w 7816850"/>
              <a:gd name="connsiteY2-412" fmla="*/ 674469 h 776069"/>
              <a:gd name="connsiteX3-413" fmla="*/ 4006850 w 7816850"/>
              <a:gd name="connsiteY3-414" fmla="*/ 23594 h 776069"/>
              <a:gd name="connsiteX4-415" fmla="*/ 5422900 w 7816850"/>
              <a:gd name="connsiteY4-416" fmla="*/ 776069 h 776069"/>
              <a:gd name="connsiteX5-417" fmla="*/ 6727825 w 7816850"/>
              <a:gd name="connsiteY5-418" fmla="*/ 1369 h 776069"/>
              <a:gd name="connsiteX6-419" fmla="*/ 7816850 w 7816850"/>
              <a:gd name="connsiteY6-420" fmla="*/ 518894 h 776069"/>
              <a:gd name="connsiteX0-421" fmla="*/ 0 w 7816850"/>
              <a:gd name="connsiteY0-422" fmla="*/ 725269 h 776069"/>
              <a:gd name="connsiteX1-423" fmla="*/ 1225550 w 7816850"/>
              <a:gd name="connsiteY1-424" fmla="*/ 23594 h 776069"/>
              <a:gd name="connsiteX2-425" fmla="*/ 2543175 w 7816850"/>
              <a:gd name="connsiteY2-426" fmla="*/ 674469 h 776069"/>
              <a:gd name="connsiteX3-427" fmla="*/ 4006850 w 7816850"/>
              <a:gd name="connsiteY3-428" fmla="*/ 23594 h 776069"/>
              <a:gd name="connsiteX4-429" fmla="*/ 5422900 w 7816850"/>
              <a:gd name="connsiteY4-430" fmla="*/ 776069 h 776069"/>
              <a:gd name="connsiteX5-431" fmla="*/ 6727825 w 7816850"/>
              <a:gd name="connsiteY5-432" fmla="*/ 1369 h 776069"/>
              <a:gd name="connsiteX6-433" fmla="*/ 7816850 w 7816850"/>
              <a:gd name="connsiteY6-434" fmla="*/ 518894 h 776069"/>
              <a:gd name="connsiteX0-435" fmla="*/ 0 w 7816850"/>
              <a:gd name="connsiteY0-436" fmla="*/ 362412 h 776069"/>
              <a:gd name="connsiteX1-437" fmla="*/ 1225550 w 7816850"/>
              <a:gd name="connsiteY1-438" fmla="*/ 23594 h 776069"/>
              <a:gd name="connsiteX2-439" fmla="*/ 2543175 w 7816850"/>
              <a:gd name="connsiteY2-440" fmla="*/ 674469 h 776069"/>
              <a:gd name="connsiteX3-441" fmla="*/ 4006850 w 7816850"/>
              <a:gd name="connsiteY3-442" fmla="*/ 23594 h 776069"/>
              <a:gd name="connsiteX4-443" fmla="*/ 5422900 w 7816850"/>
              <a:gd name="connsiteY4-444" fmla="*/ 776069 h 776069"/>
              <a:gd name="connsiteX5-445" fmla="*/ 6727825 w 7816850"/>
              <a:gd name="connsiteY5-446" fmla="*/ 1369 h 776069"/>
              <a:gd name="connsiteX6-447" fmla="*/ 7816850 w 7816850"/>
              <a:gd name="connsiteY6-448" fmla="*/ 518894 h 776069"/>
              <a:gd name="connsiteX0-449" fmla="*/ 0 w 7816850"/>
              <a:gd name="connsiteY0-450" fmla="*/ 362412 h 703498"/>
              <a:gd name="connsiteX1-451" fmla="*/ 1225550 w 7816850"/>
              <a:gd name="connsiteY1-452" fmla="*/ 23594 h 703498"/>
              <a:gd name="connsiteX2-453" fmla="*/ 2543175 w 7816850"/>
              <a:gd name="connsiteY2-454" fmla="*/ 674469 h 703498"/>
              <a:gd name="connsiteX3-455" fmla="*/ 4006850 w 7816850"/>
              <a:gd name="connsiteY3-456" fmla="*/ 23594 h 703498"/>
              <a:gd name="connsiteX4-457" fmla="*/ 5393872 w 7816850"/>
              <a:gd name="connsiteY4-458" fmla="*/ 703498 h 703498"/>
              <a:gd name="connsiteX5-459" fmla="*/ 6727825 w 7816850"/>
              <a:gd name="connsiteY5-460" fmla="*/ 1369 h 703498"/>
              <a:gd name="connsiteX6-461" fmla="*/ 7816850 w 7816850"/>
              <a:gd name="connsiteY6-462" fmla="*/ 518894 h 703498"/>
              <a:gd name="connsiteX0-463" fmla="*/ 0 w 7816850"/>
              <a:gd name="connsiteY0-464" fmla="*/ 362412 h 703498"/>
              <a:gd name="connsiteX1-465" fmla="*/ 1225550 w 7816850"/>
              <a:gd name="connsiteY1-466" fmla="*/ 23594 h 703498"/>
              <a:gd name="connsiteX2-467" fmla="*/ 2543175 w 7816850"/>
              <a:gd name="connsiteY2-468" fmla="*/ 674469 h 703498"/>
              <a:gd name="connsiteX3-469" fmla="*/ 3963307 w 7816850"/>
              <a:gd name="connsiteY3-470" fmla="*/ 255823 h 703498"/>
              <a:gd name="connsiteX4-471" fmla="*/ 5393872 w 7816850"/>
              <a:gd name="connsiteY4-472" fmla="*/ 703498 h 703498"/>
              <a:gd name="connsiteX5-473" fmla="*/ 6727825 w 7816850"/>
              <a:gd name="connsiteY5-474" fmla="*/ 1369 h 703498"/>
              <a:gd name="connsiteX6-475" fmla="*/ 7816850 w 7816850"/>
              <a:gd name="connsiteY6-476" fmla="*/ 518894 h 703498"/>
              <a:gd name="connsiteX0-477" fmla="*/ 0 w 7816850"/>
              <a:gd name="connsiteY0-478" fmla="*/ 341738 h 682824"/>
              <a:gd name="connsiteX1-479" fmla="*/ 1225550 w 7816850"/>
              <a:gd name="connsiteY1-480" fmla="*/ 2920 h 682824"/>
              <a:gd name="connsiteX2-481" fmla="*/ 2543175 w 7816850"/>
              <a:gd name="connsiteY2-482" fmla="*/ 653795 h 682824"/>
              <a:gd name="connsiteX3-483" fmla="*/ 3963307 w 7816850"/>
              <a:gd name="connsiteY3-484" fmla="*/ 235149 h 682824"/>
              <a:gd name="connsiteX4-485" fmla="*/ 5393872 w 7816850"/>
              <a:gd name="connsiteY4-486" fmla="*/ 682824 h 682824"/>
              <a:gd name="connsiteX5-487" fmla="*/ 6742339 w 7816850"/>
              <a:gd name="connsiteY5-488" fmla="*/ 53266 h 682824"/>
              <a:gd name="connsiteX6-489" fmla="*/ 7816850 w 7816850"/>
              <a:gd name="connsiteY6-490" fmla="*/ 498220 h 682824"/>
              <a:gd name="connsiteX0-491" fmla="*/ 0 w 7642679"/>
              <a:gd name="connsiteY0-492" fmla="*/ 341738 h 682824"/>
              <a:gd name="connsiteX1-493" fmla="*/ 1225550 w 7642679"/>
              <a:gd name="connsiteY1-494" fmla="*/ 2920 h 682824"/>
              <a:gd name="connsiteX2-495" fmla="*/ 2543175 w 7642679"/>
              <a:gd name="connsiteY2-496" fmla="*/ 653795 h 682824"/>
              <a:gd name="connsiteX3-497" fmla="*/ 3963307 w 7642679"/>
              <a:gd name="connsiteY3-498" fmla="*/ 235149 h 682824"/>
              <a:gd name="connsiteX4-499" fmla="*/ 5393872 w 7642679"/>
              <a:gd name="connsiteY4-500" fmla="*/ 682824 h 682824"/>
              <a:gd name="connsiteX5-501" fmla="*/ 6742339 w 7642679"/>
              <a:gd name="connsiteY5-502" fmla="*/ 53266 h 682824"/>
              <a:gd name="connsiteX6-503" fmla="*/ 7642679 w 7642679"/>
              <a:gd name="connsiteY6-504" fmla="*/ 411134 h 682824"/>
              <a:gd name="connsiteX0-505" fmla="*/ 0 w 7613650"/>
              <a:gd name="connsiteY0-506" fmla="*/ 341738 h 682824"/>
              <a:gd name="connsiteX1-507" fmla="*/ 1225550 w 7613650"/>
              <a:gd name="connsiteY1-508" fmla="*/ 2920 h 682824"/>
              <a:gd name="connsiteX2-509" fmla="*/ 2543175 w 7613650"/>
              <a:gd name="connsiteY2-510" fmla="*/ 653795 h 682824"/>
              <a:gd name="connsiteX3-511" fmla="*/ 3963307 w 7613650"/>
              <a:gd name="connsiteY3-512" fmla="*/ 235149 h 682824"/>
              <a:gd name="connsiteX4-513" fmla="*/ 5393872 w 7613650"/>
              <a:gd name="connsiteY4-514" fmla="*/ 682824 h 682824"/>
              <a:gd name="connsiteX5-515" fmla="*/ 6742339 w 7613650"/>
              <a:gd name="connsiteY5-516" fmla="*/ 53266 h 682824"/>
              <a:gd name="connsiteX6-517" fmla="*/ 7613650 w 7613650"/>
              <a:gd name="connsiteY6-518" fmla="*/ 454677 h 682824"/>
              <a:gd name="connsiteX0-519" fmla="*/ 0 w 7613650"/>
              <a:gd name="connsiteY0-520" fmla="*/ 341738 h 682824"/>
              <a:gd name="connsiteX1-521" fmla="*/ 1225550 w 7613650"/>
              <a:gd name="connsiteY1-522" fmla="*/ 2920 h 682824"/>
              <a:gd name="connsiteX2-523" fmla="*/ 2543175 w 7613650"/>
              <a:gd name="connsiteY2-524" fmla="*/ 653795 h 682824"/>
              <a:gd name="connsiteX3-525" fmla="*/ 3963307 w 7613650"/>
              <a:gd name="connsiteY3-526" fmla="*/ 235149 h 682824"/>
              <a:gd name="connsiteX4-527" fmla="*/ 5393872 w 7613650"/>
              <a:gd name="connsiteY4-528" fmla="*/ 682824 h 682824"/>
              <a:gd name="connsiteX5-529" fmla="*/ 6742339 w 7613650"/>
              <a:gd name="connsiteY5-530" fmla="*/ 53266 h 682824"/>
              <a:gd name="connsiteX6-531" fmla="*/ 7613650 w 7613650"/>
              <a:gd name="connsiteY6-532" fmla="*/ 454677 h 682824"/>
              <a:gd name="connsiteX0-533" fmla="*/ 0 w 7613650"/>
              <a:gd name="connsiteY0-534" fmla="*/ 341738 h 682824"/>
              <a:gd name="connsiteX1-535" fmla="*/ 1225550 w 7613650"/>
              <a:gd name="connsiteY1-536" fmla="*/ 2920 h 682824"/>
              <a:gd name="connsiteX2-537" fmla="*/ 2543175 w 7613650"/>
              <a:gd name="connsiteY2-538" fmla="*/ 653795 h 682824"/>
              <a:gd name="connsiteX3-539" fmla="*/ 3963307 w 7613650"/>
              <a:gd name="connsiteY3-540" fmla="*/ 235149 h 682824"/>
              <a:gd name="connsiteX4-541" fmla="*/ 5393872 w 7613650"/>
              <a:gd name="connsiteY4-542" fmla="*/ 682824 h 682824"/>
              <a:gd name="connsiteX5-543" fmla="*/ 6742339 w 7613650"/>
              <a:gd name="connsiteY5-544" fmla="*/ 53266 h 682824"/>
              <a:gd name="connsiteX6-545" fmla="*/ 7613650 w 7613650"/>
              <a:gd name="connsiteY6-546" fmla="*/ 454677 h 682824"/>
              <a:gd name="connsiteX0-547" fmla="*/ 0 w 7613650"/>
              <a:gd name="connsiteY0-548" fmla="*/ 341738 h 682824"/>
              <a:gd name="connsiteX1-549" fmla="*/ 1225550 w 7613650"/>
              <a:gd name="connsiteY1-550" fmla="*/ 2920 h 682824"/>
              <a:gd name="connsiteX2-551" fmla="*/ 2543175 w 7613650"/>
              <a:gd name="connsiteY2-552" fmla="*/ 653795 h 682824"/>
              <a:gd name="connsiteX3-553" fmla="*/ 3963307 w 7613650"/>
              <a:gd name="connsiteY3-554" fmla="*/ 235149 h 682824"/>
              <a:gd name="connsiteX4-555" fmla="*/ 5393872 w 7613650"/>
              <a:gd name="connsiteY4-556" fmla="*/ 682824 h 682824"/>
              <a:gd name="connsiteX5-557" fmla="*/ 6742339 w 7613650"/>
              <a:gd name="connsiteY5-558" fmla="*/ 53266 h 682824"/>
              <a:gd name="connsiteX6-559" fmla="*/ 7613650 w 7613650"/>
              <a:gd name="connsiteY6-560" fmla="*/ 454677 h 682824"/>
              <a:gd name="connsiteX0-561" fmla="*/ 0 w 7613650"/>
              <a:gd name="connsiteY0-562" fmla="*/ 341738 h 682824"/>
              <a:gd name="connsiteX1-563" fmla="*/ 1225550 w 7613650"/>
              <a:gd name="connsiteY1-564" fmla="*/ 2920 h 682824"/>
              <a:gd name="connsiteX2-565" fmla="*/ 2543175 w 7613650"/>
              <a:gd name="connsiteY2-566" fmla="*/ 653795 h 682824"/>
              <a:gd name="connsiteX3-567" fmla="*/ 3963307 w 7613650"/>
              <a:gd name="connsiteY3-568" fmla="*/ 235149 h 682824"/>
              <a:gd name="connsiteX4-569" fmla="*/ 5393872 w 7613650"/>
              <a:gd name="connsiteY4-570" fmla="*/ 682824 h 682824"/>
              <a:gd name="connsiteX5-571" fmla="*/ 6742339 w 7613650"/>
              <a:gd name="connsiteY5-572" fmla="*/ 53266 h 682824"/>
              <a:gd name="connsiteX6-573" fmla="*/ 7613650 w 7613650"/>
              <a:gd name="connsiteY6-574" fmla="*/ 454677 h 682824"/>
              <a:gd name="connsiteX0-575" fmla="*/ 0 w 7613650"/>
              <a:gd name="connsiteY0-576" fmla="*/ 341738 h 682824"/>
              <a:gd name="connsiteX1-577" fmla="*/ 1225550 w 7613650"/>
              <a:gd name="connsiteY1-578" fmla="*/ 2920 h 682824"/>
              <a:gd name="connsiteX2-579" fmla="*/ 2543175 w 7613650"/>
              <a:gd name="connsiteY2-580" fmla="*/ 653795 h 682824"/>
              <a:gd name="connsiteX3-581" fmla="*/ 3963307 w 7613650"/>
              <a:gd name="connsiteY3-582" fmla="*/ 235149 h 682824"/>
              <a:gd name="connsiteX4-583" fmla="*/ 5393872 w 7613650"/>
              <a:gd name="connsiteY4-584" fmla="*/ 682824 h 682824"/>
              <a:gd name="connsiteX5-585" fmla="*/ 6742339 w 7613650"/>
              <a:gd name="connsiteY5-586" fmla="*/ 53266 h 682824"/>
              <a:gd name="connsiteX6-587" fmla="*/ 7613650 w 7613650"/>
              <a:gd name="connsiteY6-588" fmla="*/ 454677 h 6828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7613650" h="682824">
                <a:moveTo>
                  <a:pt x="0" y="341738"/>
                </a:moveTo>
                <a:cubicBezTo>
                  <a:pt x="157692" y="222146"/>
                  <a:pt x="601133" y="-29888"/>
                  <a:pt x="1225550" y="2920"/>
                </a:cubicBezTo>
                <a:cubicBezTo>
                  <a:pt x="1823508" y="35728"/>
                  <a:pt x="2069042" y="611462"/>
                  <a:pt x="2543175" y="653795"/>
                </a:cubicBezTo>
                <a:cubicBezTo>
                  <a:pt x="3104092" y="649562"/>
                  <a:pt x="3469065" y="229857"/>
                  <a:pt x="3963307" y="235149"/>
                </a:cubicBezTo>
                <a:cubicBezTo>
                  <a:pt x="4616299" y="231974"/>
                  <a:pt x="4687359" y="672392"/>
                  <a:pt x="5393872" y="682824"/>
                </a:cubicBezTo>
                <a:cubicBezTo>
                  <a:pt x="6008461" y="610102"/>
                  <a:pt x="6205764" y="130524"/>
                  <a:pt x="6742339" y="53266"/>
                </a:cubicBezTo>
                <a:cubicBezTo>
                  <a:pt x="7158415" y="32099"/>
                  <a:pt x="7483777" y="273098"/>
                  <a:pt x="7613650" y="454677"/>
                </a:cubicBezTo>
              </a:path>
            </a:pathLst>
          </a:custGeom>
          <a:noFill/>
          <a:ln w="9525" cap="flat" cmpd="sng" algn="ctr">
            <a:solidFill>
              <a:sysClr val="windowText" lastClr="000000"/>
            </a:solidFill>
            <a:prstDash val="sysDash"/>
            <a:tailEnd type="triangle" w="med" len="lg"/>
          </a:ln>
          <a:effectLst/>
        </p:spPr>
        <p:txBody>
          <a:bodyPr anchor="ctr"/>
          <a:lstStyle/>
          <a:p>
            <a:pPr algn="ctr" fontAlgn="auto">
              <a:spcBef>
                <a:spcPts val="0"/>
              </a:spcBef>
              <a:spcAft>
                <a:spcPts val="0"/>
              </a:spcAft>
              <a:defRPr/>
            </a:pPr>
            <a:endParaRPr lang="zh-CN" altLang="en-US">
              <a:solidFill>
                <a:sysClr val="windowText" lastClr="000000"/>
              </a:solidFill>
            </a:endParaRPr>
          </a:p>
        </p:txBody>
      </p:sp>
      <p:grpSp>
        <p:nvGrpSpPr>
          <p:cNvPr id="5" name="组合 4"/>
          <p:cNvGrpSpPr/>
          <p:nvPr/>
        </p:nvGrpSpPr>
        <p:grpSpPr>
          <a:xfrm>
            <a:off x="1974217" y="2267011"/>
            <a:ext cx="1689983" cy="3355854"/>
            <a:chOff x="2158159" y="2379402"/>
            <a:chExt cx="1689983" cy="3355854"/>
          </a:xfrm>
        </p:grpSpPr>
        <p:grpSp>
          <p:nvGrpSpPr>
            <p:cNvPr id="6" name="组合 21"/>
            <p:cNvGrpSpPr/>
            <p:nvPr/>
          </p:nvGrpSpPr>
          <p:grpSpPr bwMode="auto">
            <a:xfrm>
              <a:off x="2429956" y="3680691"/>
              <a:ext cx="1147697" cy="2054565"/>
              <a:chOff x="179512" y="2797966"/>
              <a:chExt cx="1513892" cy="2709936"/>
            </a:xfrm>
          </p:grpSpPr>
          <p:sp>
            <p:nvSpPr>
              <p:cNvPr id="9" name="圆角矩形 8"/>
              <p:cNvSpPr/>
              <p:nvPr/>
            </p:nvSpPr>
            <p:spPr>
              <a:xfrm>
                <a:off x="179512" y="4149080"/>
                <a:ext cx="1512168" cy="1358822"/>
              </a:xfrm>
              <a:prstGeom prst="roundRect">
                <a:avLst>
                  <a:gd name="adj" fmla="val 5673"/>
                </a:avLst>
              </a:prstGeom>
              <a:solidFill>
                <a:srgbClr val="92D050"/>
              </a:solidFill>
              <a:ln w="25400" cap="flat" cmpd="sng" algn="ctr">
                <a:solidFill>
                  <a:sysClr val="window" lastClr="FFFFFF"/>
                </a:solidFill>
                <a:prstDash val="solid"/>
              </a:ln>
              <a:effectLst/>
              <a:scene3d>
                <a:camera prst="isometricOffAxis1Top">
                  <a:rot lat="19308370" lon="17994607" rev="3982837"/>
                </a:camera>
                <a:lightRig rig="soft" dir="t"/>
              </a:scene3d>
              <a:sp3d extrusionH="63500" prstMaterial="matte"/>
            </p:spPr>
            <p:txBody>
              <a:bodyPr anchor="ctr"/>
              <a:lstStyle/>
              <a:p>
                <a:pPr algn="ctr" fontAlgn="auto">
                  <a:spcBef>
                    <a:spcPts val="0"/>
                  </a:spcBef>
                  <a:spcAft>
                    <a:spcPts val="0"/>
                  </a:spcAft>
                  <a:defRPr/>
                </a:pPr>
                <a:endParaRPr lang="zh-CN" altLang="en-US">
                  <a:solidFill>
                    <a:sysClr val="windowText" lastClr="000000"/>
                  </a:solidFill>
                  <a:latin typeface="微软雅黑" panose="020B0503020204020204" charset="-122"/>
                  <a:ea typeface="微软雅黑" panose="020B0503020204020204" charset="-122"/>
                </a:endParaRPr>
              </a:p>
            </p:txBody>
          </p:sp>
          <p:sp>
            <p:nvSpPr>
              <p:cNvPr id="10" name="圆角矩形 9"/>
              <p:cNvSpPr/>
              <p:nvPr/>
            </p:nvSpPr>
            <p:spPr>
              <a:xfrm>
                <a:off x="181236" y="4138187"/>
                <a:ext cx="1512168" cy="1358822"/>
              </a:xfrm>
              <a:prstGeom prst="roundRect">
                <a:avLst>
                  <a:gd name="adj" fmla="val 5673"/>
                </a:avLst>
              </a:prstGeom>
              <a:solidFill>
                <a:srgbClr val="92D050"/>
              </a:solidFill>
              <a:ln w="25400" cap="flat" cmpd="sng" algn="ctr">
                <a:solidFill>
                  <a:sysClr val="window" lastClr="FFFFFF"/>
                </a:solidFill>
                <a:prstDash val="solid"/>
              </a:ln>
              <a:effectLst/>
              <a:scene3d>
                <a:camera prst="isometricOffAxis1Top">
                  <a:rot lat="19308370" lon="17994607" rev="3982837"/>
                </a:camera>
                <a:lightRig rig="soft" dir="t"/>
              </a:scene3d>
              <a:sp3d prstMaterial="matte"/>
            </p:spPr>
            <p:txBody>
              <a:bodyPr anchor="ctr"/>
              <a:lstStyle/>
              <a:p>
                <a:pPr algn="ctr" fontAlgn="auto">
                  <a:spcBef>
                    <a:spcPts val="0"/>
                  </a:spcBef>
                  <a:spcAft>
                    <a:spcPts val="0"/>
                  </a:spcAft>
                  <a:defRPr/>
                </a:pPr>
                <a:endParaRPr lang="zh-CN" altLang="en-US">
                  <a:solidFill>
                    <a:sysClr val="windowText" lastClr="000000"/>
                  </a:solidFill>
                  <a:latin typeface="微软雅黑" panose="020B0503020204020204" charset="-122"/>
                  <a:ea typeface="微软雅黑" panose="020B0503020204020204" charset="-122"/>
                </a:endParaRPr>
              </a:p>
            </p:txBody>
          </p:sp>
          <p:sp>
            <p:nvSpPr>
              <p:cNvPr id="11" name="椭圆 10"/>
              <p:cNvSpPr/>
              <p:nvPr/>
            </p:nvSpPr>
            <p:spPr>
              <a:xfrm>
                <a:off x="256448" y="2797966"/>
                <a:ext cx="1379875" cy="2188794"/>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1" fmla="*/ 616661 w 1457926"/>
                  <a:gd name="connsiteY0-2" fmla="*/ 0 h 2135354"/>
                  <a:gd name="connsiteX1-3" fmla="*/ 875391 w 1457926"/>
                  <a:gd name="connsiteY1-4" fmla="*/ 0 h 2135354"/>
                  <a:gd name="connsiteX2-5" fmla="*/ 1457926 w 1457926"/>
                  <a:gd name="connsiteY2-6" fmla="*/ 1732147 h 2135354"/>
                  <a:gd name="connsiteX3-7" fmla="*/ 1439663 w 1457926"/>
                  <a:gd name="connsiteY3-8" fmla="*/ 1841423 h 2135354"/>
                  <a:gd name="connsiteX4-9" fmla="*/ 1432872 w 1457926"/>
                  <a:gd name="connsiteY4-10" fmla="*/ 1841423 h 2135354"/>
                  <a:gd name="connsiteX5-11" fmla="*/ 1436313 w 1457926"/>
                  <a:gd name="connsiteY5-12" fmla="*/ 1855288 h 2135354"/>
                  <a:gd name="connsiteX6-13" fmla="*/ 746732 w 1457926"/>
                  <a:gd name="connsiteY6-14" fmla="*/ 2135354 h 2135354"/>
                  <a:gd name="connsiteX7-15" fmla="*/ 57151 w 1457926"/>
                  <a:gd name="connsiteY7-16" fmla="*/ 1855288 h 2135354"/>
                  <a:gd name="connsiteX8-17" fmla="*/ 60593 w 1457926"/>
                  <a:gd name="connsiteY8-18" fmla="*/ 1841423 h 2135354"/>
                  <a:gd name="connsiteX9-19" fmla="*/ 0 w 1457926"/>
                  <a:gd name="connsiteY9-20" fmla="*/ 1731886 h 2135354"/>
                  <a:gd name="connsiteX10-21" fmla="*/ 616661 w 1457926"/>
                  <a:gd name="connsiteY10-22" fmla="*/ 0 h 2135354"/>
                  <a:gd name="connsiteX0-23" fmla="*/ 689418 w 1530683"/>
                  <a:gd name="connsiteY0-24" fmla="*/ 0 h 2135354"/>
                  <a:gd name="connsiteX1-25" fmla="*/ 948148 w 1530683"/>
                  <a:gd name="connsiteY1-26" fmla="*/ 0 h 2135354"/>
                  <a:gd name="connsiteX2-27" fmla="*/ 1530683 w 1530683"/>
                  <a:gd name="connsiteY2-28" fmla="*/ 1732147 h 2135354"/>
                  <a:gd name="connsiteX3-29" fmla="*/ 1512420 w 1530683"/>
                  <a:gd name="connsiteY3-30" fmla="*/ 1841423 h 2135354"/>
                  <a:gd name="connsiteX4-31" fmla="*/ 1505629 w 1530683"/>
                  <a:gd name="connsiteY4-32" fmla="*/ 1841423 h 2135354"/>
                  <a:gd name="connsiteX5-33" fmla="*/ 1509070 w 1530683"/>
                  <a:gd name="connsiteY5-34" fmla="*/ 1855288 h 2135354"/>
                  <a:gd name="connsiteX6-35" fmla="*/ 819489 w 1530683"/>
                  <a:gd name="connsiteY6-36" fmla="*/ 2135354 h 2135354"/>
                  <a:gd name="connsiteX7-37" fmla="*/ 129908 w 1530683"/>
                  <a:gd name="connsiteY7-38" fmla="*/ 1855288 h 2135354"/>
                  <a:gd name="connsiteX8-39" fmla="*/ 0 w 1530683"/>
                  <a:gd name="connsiteY8-40" fmla="*/ 1841423 h 2135354"/>
                  <a:gd name="connsiteX9-41" fmla="*/ 72757 w 1530683"/>
                  <a:gd name="connsiteY9-42" fmla="*/ 1731886 h 2135354"/>
                  <a:gd name="connsiteX10-43" fmla="*/ 689418 w 1530683"/>
                  <a:gd name="connsiteY10-44" fmla="*/ 0 h 2135354"/>
                  <a:gd name="connsiteX0-45" fmla="*/ 616661 w 1457926"/>
                  <a:gd name="connsiteY0-46" fmla="*/ 0 h 2135354"/>
                  <a:gd name="connsiteX1-47" fmla="*/ 875391 w 1457926"/>
                  <a:gd name="connsiteY1-48" fmla="*/ 0 h 2135354"/>
                  <a:gd name="connsiteX2-49" fmla="*/ 1457926 w 1457926"/>
                  <a:gd name="connsiteY2-50" fmla="*/ 1732147 h 2135354"/>
                  <a:gd name="connsiteX3-51" fmla="*/ 1439663 w 1457926"/>
                  <a:gd name="connsiteY3-52" fmla="*/ 1841423 h 2135354"/>
                  <a:gd name="connsiteX4-53" fmla="*/ 1432872 w 1457926"/>
                  <a:gd name="connsiteY4-54" fmla="*/ 1841423 h 2135354"/>
                  <a:gd name="connsiteX5-55" fmla="*/ 1436313 w 1457926"/>
                  <a:gd name="connsiteY5-56" fmla="*/ 1855288 h 2135354"/>
                  <a:gd name="connsiteX6-57" fmla="*/ 746732 w 1457926"/>
                  <a:gd name="connsiteY6-58" fmla="*/ 2135354 h 2135354"/>
                  <a:gd name="connsiteX7-59" fmla="*/ 57151 w 1457926"/>
                  <a:gd name="connsiteY7-60" fmla="*/ 1855288 h 2135354"/>
                  <a:gd name="connsiteX8-61" fmla="*/ 0 w 1457926"/>
                  <a:gd name="connsiteY8-62" fmla="*/ 1731886 h 2135354"/>
                  <a:gd name="connsiteX9-63" fmla="*/ 616661 w 1457926"/>
                  <a:gd name="connsiteY9-64" fmla="*/ 0 h 2135354"/>
                  <a:gd name="connsiteX0-65" fmla="*/ 559510 w 1400775"/>
                  <a:gd name="connsiteY0-66" fmla="*/ 0 h 2135354"/>
                  <a:gd name="connsiteX1-67" fmla="*/ 818240 w 1400775"/>
                  <a:gd name="connsiteY1-68" fmla="*/ 0 h 2135354"/>
                  <a:gd name="connsiteX2-69" fmla="*/ 1400775 w 1400775"/>
                  <a:gd name="connsiteY2-70" fmla="*/ 1732147 h 2135354"/>
                  <a:gd name="connsiteX3-71" fmla="*/ 1382512 w 1400775"/>
                  <a:gd name="connsiteY3-72" fmla="*/ 1841423 h 2135354"/>
                  <a:gd name="connsiteX4-73" fmla="*/ 1375721 w 1400775"/>
                  <a:gd name="connsiteY4-74" fmla="*/ 1841423 h 2135354"/>
                  <a:gd name="connsiteX5-75" fmla="*/ 1379162 w 1400775"/>
                  <a:gd name="connsiteY5-76" fmla="*/ 1855288 h 2135354"/>
                  <a:gd name="connsiteX6-77" fmla="*/ 689581 w 1400775"/>
                  <a:gd name="connsiteY6-78" fmla="*/ 2135354 h 2135354"/>
                  <a:gd name="connsiteX7-79" fmla="*/ 0 w 1400775"/>
                  <a:gd name="connsiteY7-80" fmla="*/ 1855288 h 2135354"/>
                  <a:gd name="connsiteX8-81" fmla="*/ 559510 w 1400775"/>
                  <a:gd name="connsiteY8-82" fmla="*/ 0 h 2135354"/>
                  <a:gd name="connsiteX0-83" fmla="*/ 559510 w 1382512"/>
                  <a:gd name="connsiteY0-84" fmla="*/ 0 h 2135354"/>
                  <a:gd name="connsiteX1-85" fmla="*/ 818240 w 1382512"/>
                  <a:gd name="connsiteY1-86" fmla="*/ 0 h 2135354"/>
                  <a:gd name="connsiteX2-87" fmla="*/ 1382512 w 1382512"/>
                  <a:gd name="connsiteY2-88" fmla="*/ 1841423 h 2135354"/>
                  <a:gd name="connsiteX3-89" fmla="*/ 1375721 w 1382512"/>
                  <a:gd name="connsiteY3-90" fmla="*/ 1841423 h 2135354"/>
                  <a:gd name="connsiteX4-91" fmla="*/ 1379162 w 1382512"/>
                  <a:gd name="connsiteY4-92" fmla="*/ 1855288 h 2135354"/>
                  <a:gd name="connsiteX5-93" fmla="*/ 689581 w 1382512"/>
                  <a:gd name="connsiteY5-94" fmla="*/ 2135354 h 2135354"/>
                  <a:gd name="connsiteX6-95" fmla="*/ 0 w 1382512"/>
                  <a:gd name="connsiteY6-96" fmla="*/ 1855288 h 2135354"/>
                  <a:gd name="connsiteX7-97" fmla="*/ 559510 w 1382512"/>
                  <a:gd name="connsiteY7-98" fmla="*/ 0 h 2135354"/>
                  <a:gd name="connsiteX0-99" fmla="*/ 559510 w 1392037"/>
                  <a:gd name="connsiteY0-100" fmla="*/ 0 h 2135354"/>
                  <a:gd name="connsiteX1-101" fmla="*/ 818240 w 1392037"/>
                  <a:gd name="connsiteY1-102" fmla="*/ 0 h 2135354"/>
                  <a:gd name="connsiteX2-103" fmla="*/ 1392037 w 1392037"/>
                  <a:gd name="connsiteY2-104" fmla="*/ 1727123 h 2135354"/>
                  <a:gd name="connsiteX3-105" fmla="*/ 1375721 w 1392037"/>
                  <a:gd name="connsiteY3-106" fmla="*/ 1841423 h 2135354"/>
                  <a:gd name="connsiteX4-107" fmla="*/ 1379162 w 1392037"/>
                  <a:gd name="connsiteY4-108" fmla="*/ 1855288 h 2135354"/>
                  <a:gd name="connsiteX5-109" fmla="*/ 689581 w 1392037"/>
                  <a:gd name="connsiteY5-110" fmla="*/ 2135354 h 2135354"/>
                  <a:gd name="connsiteX6-111" fmla="*/ 0 w 1392037"/>
                  <a:gd name="connsiteY6-112" fmla="*/ 1855288 h 2135354"/>
                  <a:gd name="connsiteX7-113" fmla="*/ 559510 w 1392037"/>
                  <a:gd name="connsiteY7-114" fmla="*/ 0 h 2135354"/>
                  <a:gd name="connsiteX0-115" fmla="*/ 559510 w 1379162"/>
                  <a:gd name="connsiteY0-116" fmla="*/ 0 h 2135354"/>
                  <a:gd name="connsiteX1-117" fmla="*/ 818240 w 1379162"/>
                  <a:gd name="connsiteY1-118" fmla="*/ 0 h 2135354"/>
                  <a:gd name="connsiteX2-119" fmla="*/ 1375721 w 1379162"/>
                  <a:gd name="connsiteY2-120" fmla="*/ 1841423 h 2135354"/>
                  <a:gd name="connsiteX3-121" fmla="*/ 1379162 w 1379162"/>
                  <a:gd name="connsiteY3-122" fmla="*/ 1855288 h 2135354"/>
                  <a:gd name="connsiteX4-123" fmla="*/ 689581 w 1379162"/>
                  <a:gd name="connsiteY4-124" fmla="*/ 2135354 h 2135354"/>
                  <a:gd name="connsiteX5-125" fmla="*/ 0 w 1379162"/>
                  <a:gd name="connsiteY5-126" fmla="*/ 1855288 h 2135354"/>
                  <a:gd name="connsiteX6-127" fmla="*/ 559510 w 1379162"/>
                  <a:gd name="connsiteY6-128" fmla="*/ 0 h 2135354"/>
                  <a:gd name="connsiteX0-129" fmla="*/ 559510 w 1379162"/>
                  <a:gd name="connsiteY0-130" fmla="*/ 3 h 2135357"/>
                  <a:gd name="connsiteX1-131" fmla="*/ 818240 w 1379162"/>
                  <a:gd name="connsiteY1-132" fmla="*/ 3 h 2135357"/>
                  <a:gd name="connsiteX2-133" fmla="*/ 1375721 w 1379162"/>
                  <a:gd name="connsiteY2-134" fmla="*/ 1841426 h 2135357"/>
                  <a:gd name="connsiteX3-135" fmla="*/ 1379162 w 1379162"/>
                  <a:gd name="connsiteY3-136" fmla="*/ 1855291 h 2135357"/>
                  <a:gd name="connsiteX4-137" fmla="*/ 689581 w 1379162"/>
                  <a:gd name="connsiteY4-138" fmla="*/ 2135357 h 2135357"/>
                  <a:gd name="connsiteX5-139" fmla="*/ 0 w 1379162"/>
                  <a:gd name="connsiteY5-140" fmla="*/ 1855291 h 2135357"/>
                  <a:gd name="connsiteX6-141" fmla="*/ 559510 w 1379162"/>
                  <a:gd name="connsiteY6-142" fmla="*/ 3 h 2135357"/>
                  <a:gd name="connsiteX0-143" fmla="*/ 559510 w 1379162"/>
                  <a:gd name="connsiteY0-144" fmla="*/ 40216 h 2175570"/>
                  <a:gd name="connsiteX1-145" fmla="*/ 818240 w 1379162"/>
                  <a:gd name="connsiteY1-146" fmla="*/ 40216 h 2175570"/>
                  <a:gd name="connsiteX2-147" fmla="*/ 1375721 w 1379162"/>
                  <a:gd name="connsiteY2-148" fmla="*/ 1881639 h 2175570"/>
                  <a:gd name="connsiteX3-149" fmla="*/ 1379162 w 1379162"/>
                  <a:gd name="connsiteY3-150" fmla="*/ 1895504 h 2175570"/>
                  <a:gd name="connsiteX4-151" fmla="*/ 689581 w 1379162"/>
                  <a:gd name="connsiteY4-152" fmla="*/ 2175570 h 2175570"/>
                  <a:gd name="connsiteX5-153" fmla="*/ 0 w 1379162"/>
                  <a:gd name="connsiteY5-154" fmla="*/ 1895504 h 2175570"/>
                  <a:gd name="connsiteX6-155" fmla="*/ 559510 w 1379162"/>
                  <a:gd name="connsiteY6-156" fmla="*/ 40216 h 2175570"/>
                  <a:gd name="connsiteX0-157" fmla="*/ 559510 w 1379162"/>
                  <a:gd name="connsiteY0-158" fmla="*/ 50079 h 2185433"/>
                  <a:gd name="connsiteX1-159" fmla="*/ 818240 w 1379162"/>
                  <a:gd name="connsiteY1-160" fmla="*/ 50079 h 2185433"/>
                  <a:gd name="connsiteX2-161" fmla="*/ 1375721 w 1379162"/>
                  <a:gd name="connsiteY2-162" fmla="*/ 1891502 h 2185433"/>
                  <a:gd name="connsiteX3-163" fmla="*/ 1379162 w 1379162"/>
                  <a:gd name="connsiteY3-164" fmla="*/ 1905367 h 2185433"/>
                  <a:gd name="connsiteX4-165" fmla="*/ 689581 w 1379162"/>
                  <a:gd name="connsiteY4-166" fmla="*/ 2185433 h 2185433"/>
                  <a:gd name="connsiteX5-167" fmla="*/ 0 w 1379162"/>
                  <a:gd name="connsiteY5-168" fmla="*/ 1905367 h 2185433"/>
                  <a:gd name="connsiteX6-169" fmla="*/ 559510 w 1379162"/>
                  <a:gd name="connsiteY6-170" fmla="*/ 50079 h 2185433"/>
                  <a:gd name="connsiteX0-171" fmla="*/ 559510 w 1379162"/>
                  <a:gd name="connsiteY0-172" fmla="*/ 52984 h 2188338"/>
                  <a:gd name="connsiteX1-173" fmla="*/ 818240 w 1379162"/>
                  <a:gd name="connsiteY1-174" fmla="*/ 52984 h 2188338"/>
                  <a:gd name="connsiteX2-175" fmla="*/ 1375721 w 1379162"/>
                  <a:gd name="connsiteY2-176" fmla="*/ 1894407 h 2188338"/>
                  <a:gd name="connsiteX3-177" fmla="*/ 1379162 w 1379162"/>
                  <a:gd name="connsiteY3-178" fmla="*/ 1908272 h 2188338"/>
                  <a:gd name="connsiteX4-179" fmla="*/ 689581 w 1379162"/>
                  <a:gd name="connsiteY4-180" fmla="*/ 2188338 h 2188338"/>
                  <a:gd name="connsiteX5-181" fmla="*/ 0 w 1379162"/>
                  <a:gd name="connsiteY5-182" fmla="*/ 1908272 h 2188338"/>
                  <a:gd name="connsiteX6-183" fmla="*/ 559510 w 1379162"/>
                  <a:gd name="connsiteY6-184" fmla="*/ 52984 h 21883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solidFill>
                <a:srgbClr val="92D050"/>
              </a:solidFill>
              <a:ln w="3175"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a:solidFill>
                    <a:sysClr val="windowText" lastClr="000000"/>
                  </a:solidFill>
                  <a:latin typeface="微软雅黑" panose="020B0503020204020204" charset="-122"/>
                  <a:ea typeface="微软雅黑" panose="020B0503020204020204" charset="-122"/>
                </a:endParaRPr>
              </a:p>
            </p:txBody>
          </p:sp>
          <p:sp>
            <p:nvSpPr>
              <p:cNvPr id="12" name="椭圆 10"/>
              <p:cNvSpPr/>
              <p:nvPr/>
            </p:nvSpPr>
            <p:spPr>
              <a:xfrm>
                <a:off x="569154" y="3291810"/>
                <a:ext cx="756945" cy="429321"/>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a:solidFill>
                    <a:sysClr val="windowText" lastClr="000000"/>
                  </a:solidFill>
                  <a:latin typeface="微软雅黑" panose="020B0503020204020204" charset="-122"/>
                  <a:ea typeface="微软雅黑" panose="020B0503020204020204" charset="-122"/>
                </a:endParaRPr>
              </a:p>
            </p:txBody>
          </p:sp>
          <p:sp>
            <p:nvSpPr>
              <p:cNvPr id="13" name="椭圆 10"/>
              <p:cNvSpPr/>
              <p:nvPr/>
            </p:nvSpPr>
            <p:spPr>
              <a:xfrm>
                <a:off x="358201" y="4031335"/>
                <a:ext cx="1181332" cy="419394"/>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a:solidFill>
                    <a:sysClr val="windowText" lastClr="000000"/>
                  </a:solidFill>
                  <a:latin typeface="微软雅黑" panose="020B0503020204020204" charset="-122"/>
                  <a:ea typeface="微软雅黑" panose="020B0503020204020204" charset="-122"/>
                </a:endParaRPr>
              </a:p>
            </p:txBody>
          </p:sp>
        </p:grpSp>
        <p:cxnSp>
          <p:nvCxnSpPr>
            <p:cNvPr id="7" name="直接连接符 6"/>
            <p:cNvCxnSpPr/>
            <p:nvPr/>
          </p:nvCxnSpPr>
          <p:spPr>
            <a:xfrm flipH="1" flipV="1">
              <a:off x="2920495" y="3118908"/>
              <a:ext cx="1" cy="677433"/>
            </a:xfrm>
            <a:prstGeom prst="line">
              <a:avLst/>
            </a:prstGeom>
            <a:noFill/>
            <a:ln w="9525" cap="flat" cmpd="sng" algn="ctr">
              <a:solidFill>
                <a:sysClr val="windowText" lastClr="000000"/>
              </a:solidFill>
              <a:prstDash val="sysDash"/>
            </a:ln>
            <a:effectLst/>
          </p:spPr>
        </p:cxnSp>
        <p:sp>
          <p:nvSpPr>
            <p:cNvPr id="8" name="TextBox 11"/>
            <p:cNvSpPr txBox="1">
              <a:spLocks noChangeArrowheads="1"/>
            </p:cNvSpPr>
            <p:nvPr/>
          </p:nvSpPr>
          <p:spPr bwMode="auto">
            <a:xfrm flipH="1">
              <a:off x="2158159" y="2379402"/>
              <a:ext cx="1689983" cy="675640"/>
            </a:xfrm>
            <a:prstGeom prst="rect">
              <a:avLst/>
            </a:prstGeom>
            <a:noFill/>
            <a:ln>
              <a:noFill/>
            </a:ln>
            <a:effectLst/>
          </p:spPr>
          <p:txBody>
            <a:bodyPr wrap="squar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altLang="en-US" sz="2400" b="1" kern="0" dirty="0">
                  <a:latin typeface="微软雅黑" panose="020B0503020204020204" charset="-122"/>
                  <a:ea typeface="微软雅黑" panose="020B0503020204020204" charset="-122"/>
                </a:rPr>
                <a:t>内容完整</a:t>
              </a:r>
              <a:r>
                <a:rPr lang="zh-CN" altLang="en-US" sz="1400" b="1" kern="0" dirty="0">
                  <a:latin typeface="微软雅黑" panose="020B0503020204020204" charset="-122"/>
                  <a:ea typeface="微软雅黑" panose="020B0503020204020204" charset="-122"/>
                </a:rPr>
                <a:t>(Completeness)</a:t>
              </a:r>
              <a:endParaRPr lang="zh-CN" altLang="en-US" sz="1400" b="1" kern="0" dirty="0">
                <a:latin typeface="微软雅黑" panose="020B0503020204020204" charset="-122"/>
                <a:ea typeface="微软雅黑" panose="020B0503020204020204" charset="-122"/>
              </a:endParaRPr>
            </a:p>
          </p:txBody>
        </p:sp>
      </p:grpSp>
      <p:grpSp>
        <p:nvGrpSpPr>
          <p:cNvPr id="14" name="组合 13"/>
          <p:cNvGrpSpPr/>
          <p:nvPr/>
        </p:nvGrpSpPr>
        <p:grpSpPr>
          <a:xfrm>
            <a:off x="3523813" y="1822088"/>
            <a:ext cx="1746154" cy="3699059"/>
            <a:chOff x="3425368" y="1705880"/>
            <a:chExt cx="1746154" cy="3699059"/>
          </a:xfrm>
        </p:grpSpPr>
        <p:grpSp>
          <p:nvGrpSpPr>
            <p:cNvPr id="15" name="组合 8"/>
            <p:cNvGrpSpPr/>
            <p:nvPr/>
          </p:nvGrpSpPr>
          <p:grpSpPr bwMode="auto">
            <a:xfrm>
              <a:off x="3798380" y="3290167"/>
              <a:ext cx="1181563" cy="2114772"/>
              <a:chOff x="6876256" y="2742174"/>
              <a:chExt cx="1513892" cy="2709936"/>
            </a:xfrm>
          </p:grpSpPr>
          <p:sp>
            <p:nvSpPr>
              <p:cNvPr id="18" name="圆角矩形 17"/>
              <p:cNvSpPr/>
              <p:nvPr/>
            </p:nvSpPr>
            <p:spPr>
              <a:xfrm>
                <a:off x="6876256" y="4093288"/>
                <a:ext cx="1512168" cy="1358822"/>
              </a:xfrm>
              <a:prstGeom prst="roundRect">
                <a:avLst>
                  <a:gd name="adj" fmla="val 5673"/>
                </a:avLst>
              </a:prstGeom>
              <a:solidFill>
                <a:srgbClr val="009145"/>
              </a:solidFill>
              <a:ln w="25400" cap="flat" cmpd="sng" algn="ctr">
                <a:solidFill>
                  <a:sysClr val="window" lastClr="FFFFFF"/>
                </a:solidFill>
                <a:prstDash val="solid"/>
              </a:ln>
              <a:effectLst/>
              <a:scene3d>
                <a:camera prst="isometricOffAxis1Top">
                  <a:rot lat="19308370" lon="17994607" rev="3982837"/>
                </a:camera>
                <a:lightRig rig="soft" dir="t"/>
              </a:scene3d>
              <a:sp3d extrusionH="63500" prstMaterial="matte"/>
            </p:spPr>
            <p:txBody>
              <a:bodyPr anchor="ctr"/>
              <a:lstStyle/>
              <a:p>
                <a:pPr algn="ctr" fontAlgn="auto">
                  <a:spcBef>
                    <a:spcPts val="0"/>
                  </a:spcBef>
                  <a:spcAft>
                    <a:spcPts val="0"/>
                  </a:spcAft>
                  <a:defRPr/>
                </a:pPr>
                <a:endParaRPr lang="zh-CN" altLang="en-US">
                  <a:solidFill>
                    <a:sysClr val="windowText" lastClr="000000"/>
                  </a:solidFill>
                  <a:latin typeface="微软雅黑" panose="020B0503020204020204" charset="-122"/>
                  <a:ea typeface="微软雅黑" panose="020B0503020204020204" charset="-122"/>
                </a:endParaRPr>
              </a:p>
            </p:txBody>
          </p:sp>
          <p:sp>
            <p:nvSpPr>
              <p:cNvPr id="19" name="圆角矩形 18"/>
              <p:cNvSpPr/>
              <p:nvPr/>
            </p:nvSpPr>
            <p:spPr>
              <a:xfrm>
                <a:off x="6877980" y="4082395"/>
                <a:ext cx="1512168" cy="1358822"/>
              </a:xfrm>
              <a:prstGeom prst="roundRect">
                <a:avLst>
                  <a:gd name="adj" fmla="val 5673"/>
                </a:avLst>
              </a:prstGeom>
              <a:solidFill>
                <a:srgbClr val="00B050"/>
              </a:solidFill>
              <a:ln w="25400" cap="flat" cmpd="sng" algn="ctr">
                <a:solidFill>
                  <a:sysClr val="window" lastClr="FFFFFF"/>
                </a:solidFill>
                <a:prstDash val="solid"/>
              </a:ln>
              <a:effectLst/>
              <a:scene3d>
                <a:camera prst="isometricOffAxis1Top">
                  <a:rot lat="19308370" lon="17994607" rev="3982837"/>
                </a:camera>
                <a:lightRig rig="soft" dir="t"/>
              </a:scene3d>
              <a:sp3d prstMaterial="matte"/>
            </p:spPr>
            <p:txBody>
              <a:bodyPr anchor="ctr"/>
              <a:lstStyle/>
              <a:p>
                <a:pPr algn="ctr" fontAlgn="auto">
                  <a:spcBef>
                    <a:spcPts val="0"/>
                  </a:spcBef>
                  <a:spcAft>
                    <a:spcPts val="0"/>
                  </a:spcAft>
                  <a:defRPr/>
                </a:pPr>
                <a:endParaRPr lang="zh-CN" altLang="en-US">
                  <a:solidFill>
                    <a:sysClr val="windowText" lastClr="000000"/>
                  </a:solidFill>
                  <a:latin typeface="微软雅黑" panose="020B0503020204020204" charset="-122"/>
                  <a:ea typeface="微软雅黑" panose="020B0503020204020204" charset="-122"/>
                </a:endParaRPr>
              </a:p>
            </p:txBody>
          </p:sp>
          <p:sp>
            <p:nvSpPr>
              <p:cNvPr id="20" name="椭圆 10"/>
              <p:cNvSpPr/>
              <p:nvPr/>
            </p:nvSpPr>
            <p:spPr>
              <a:xfrm>
                <a:off x="6953397" y="2742174"/>
                <a:ext cx="1378895" cy="2189165"/>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1" fmla="*/ 616661 w 1457926"/>
                  <a:gd name="connsiteY0-2" fmla="*/ 0 h 2135354"/>
                  <a:gd name="connsiteX1-3" fmla="*/ 875391 w 1457926"/>
                  <a:gd name="connsiteY1-4" fmla="*/ 0 h 2135354"/>
                  <a:gd name="connsiteX2-5" fmla="*/ 1457926 w 1457926"/>
                  <a:gd name="connsiteY2-6" fmla="*/ 1732147 h 2135354"/>
                  <a:gd name="connsiteX3-7" fmla="*/ 1439663 w 1457926"/>
                  <a:gd name="connsiteY3-8" fmla="*/ 1841423 h 2135354"/>
                  <a:gd name="connsiteX4-9" fmla="*/ 1432872 w 1457926"/>
                  <a:gd name="connsiteY4-10" fmla="*/ 1841423 h 2135354"/>
                  <a:gd name="connsiteX5-11" fmla="*/ 1436313 w 1457926"/>
                  <a:gd name="connsiteY5-12" fmla="*/ 1855288 h 2135354"/>
                  <a:gd name="connsiteX6-13" fmla="*/ 746732 w 1457926"/>
                  <a:gd name="connsiteY6-14" fmla="*/ 2135354 h 2135354"/>
                  <a:gd name="connsiteX7-15" fmla="*/ 57151 w 1457926"/>
                  <a:gd name="connsiteY7-16" fmla="*/ 1855288 h 2135354"/>
                  <a:gd name="connsiteX8-17" fmla="*/ 60593 w 1457926"/>
                  <a:gd name="connsiteY8-18" fmla="*/ 1841423 h 2135354"/>
                  <a:gd name="connsiteX9-19" fmla="*/ 0 w 1457926"/>
                  <a:gd name="connsiteY9-20" fmla="*/ 1731886 h 2135354"/>
                  <a:gd name="connsiteX10-21" fmla="*/ 616661 w 1457926"/>
                  <a:gd name="connsiteY10-22" fmla="*/ 0 h 2135354"/>
                  <a:gd name="connsiteX0-23" fmla="*/ 689418 w 1530683"/>
                  <a:gd name="connsiteY0-24" fmla="*/ 0 h 2135354"/>
                  <a:gd name="connsiteX1-25" fmla="*/ 948148 w 1530683"/>
                  <a:gd name="connsiteY1-26" fmla="*/ 0 h 2135354"/>
                  <a:gd name="connsiteX2-27" fmla="*/ 1530683 w 1530683"/>
                  <a:gd name="connsiteY2-28" fmla="*/ 1732147 h 2135354"/>
                  <a:gd name="connsiteX3-29" fmla="*/ 1512420 w 1530683"/>
                  <a:gd name="connsiteY3-30" fmla="*/ 1841423 h 2135354"/>
                  <a:gd name="connsiteX4-31" fmla="*/ 1505629 w 1530683"/>
                  <a:gd name="connsiteY4-32" fmla="*/ 1841423 h 2135354"/>
                  <a:gd name="connsiteX5-33" fmla="*/ 1509070 w 1530683"/>
                  <a:gd name="connsiteY5-34" fmla="*/ 1855288 h 2135354"/>
                  <a:gd name="connsiteX6-35" fmla="*/ 819489 w 1530683"/>
                  <a:gd name="connsiteY6-36" fmla="*/ 2135354 h 2135354"/>
                  <a:gd name="connsiteX7-37" fmla="*/ 129908 w 1530683"/>
                  <a:gd name="connsiteY7-38" fmla="*/ 1855288 h 2135354"/>
                  <a:gd name="connsiteX8-39" fmla="*/ 0 w 1530683"/>
                  <a:gd name="connsiteY8-40" fmla="*/ 1841423 h 2135354"/>
                  <a:gd name="connsiteX9-41" fmla="*/ 72757 w 1530683"/>
                  <a:gd name="connsiteY9-42" fmla="*/ 1731886 h 2135354"/>
                  <a:gd name="connsiteX10-43" fmla="*/ 689418 w 1530683"/>
                  <a:gd name="connsiteY10-44" fmla="*/ 0 h 2135354"/>
                  <a:gd name="connsiteX0-45" fmla="*/ 616661 w 1457926"/>
                  <a:gd name="connsiteY0-46" fmla="*/ 0 h 2135354"/>
                  <a:gd name="connsiteX1-47" fmla="*/ 875391 w 1457926"/>
                  <a:gd name="connsiteY1-48" fmla="*/ 0 h 2135354"/>
                  <a:gd name="connsiteX2-49" fmla="*/ 1457926 w 1457926"/>
                  <a:gd name="connsiteY2-50" fmla="*/ 1732147 h 2135354"/>
                  <a:gd name="connsiteX3-51" fmla="*/ 1439663 w 1457926"/>
                  <a:gd name="connsiteY3-52" fmla="*/ 1841423 h 2135354"/>
                  <a:gd name="connsiteX4-53" fmla="*/ 1432872 w 1457926"/>
                  <a:gd name="connsiteY4-54" fmla="*/ 1841423 h 2135354"/>
                  <a:gd name="connsiteX5-55" fmla="*/ 1436313 w 1457926"/>
                  <a:gd name="connsiteY5-56" fmla="*/ 1855288 h 2135354"/>
                  <a:gd name="connsiteX6-57" fmla="*/ 746732 w 1457926"/>
                  <a:gd name="connsiteY6-58" fmla="*/ 2135354 h 2135354"/>
                  <a:gd name="connsiteX7-59" fmla="*/ 57151 w 1457926"/>
                  <a:gd name="connsiteY7-60" fmla="*/ 1855288 h 2135354"/>
                  <a:gd name="connsiteX8-61" fmla="*/ 0 w 1457926"/>
                  <a:gd name="connsiteY8-62" fmla="*/ 1731886 h 2135354"/>
                  <a:gd name="connsiteX9-63" fmla="*/ 616661 w 1457926"/>
                  <a:gd name="connsiteY9-64" fmla="*/ 0 h 2135354"/>
                  <a:gd name="connsiteX0-65" fmla="*/ 559510 w 1400775"/>
                  <a:gd name="connsiteY0-66" fmla="*/ 0 h 2135354"/>
                  <a:gd name="connsiteX1-67" fmla="*/ 818240 w 1400775"/>
                  <a:gd name="connsiteY1-68" fmla="*/ 0 h 2135354"/>
                  <a:gd name="connsiteX2-69" fmla="*/ 1400775 w 1400775"/>
                  <a:gd name="connsiteY2-70" fmla="*/ 1732147 h 2135354"/>
                  <a:gd name="connsiteX3-71" fmla="*/ 1382512 w 1400775"/>
                  <a:gd name="connsiteY3-72" fmla="*/ 1841423 h 2135354"/>
                  <a:gd name="connsiteX4-73" fmla="*/ 1375721 w 1400775"/>
                  <a:gd name="connsiteY4-74" fmla="*/ 1841423 h 2135354"/>
                  <a:gd name="connsiteX5-75" fmla="*/ 1379162 w 1400775"/>
                  <a:gd name="connsiteY5-76" fmla="*/ 1855288 h 2135354"/>
                  <a:gd name="connsiteX6-77" fmla="*/ 689581 w 1400775"/>
                  <a:gd name="connsiteY6-78" fmla="*/ 2135354 h 2135354"/>
                  <a:gd name="connsiteX7-79" fmla="*/ 0 w 1400775"/>
                  <a:gd name="connsiteY7-80" fmla="*/ 1855288 h 2135354"/>
                  <a:gd name="connsiteX8-81" fmla="*/ 559510 w 1400775"/>
                  <a:gd name="connsiteY8-82" fmla="*/ 0 h 2135354"/>
                  <a:gd name="connsiteX0-83" fmla="*/ 559510 w 1382512"/>
                  <a:gd name="connsiteY0-84" fmla="*/ 0 h 2135354"/>
                  <a:gd name="connsiteX1-85" fmla="*/ 818240 w 1382512"/>
                  <a:gd name="connsiteY1-86" fmla="*/ 0 h 2135354"/>
                  <a:gd name="connsiteX2-87" fmla="*/ 1382512 w 1382512"/>
                  <a:gd name="connsiteY2-88" fmla="*/ 1841423 h 2135354"/>
                  <a:gd name="connsiteX3-89" fmla="*/ 1375721 w 1382512"/>
                  <a:gd name="connsiteY3-90" fmla="*/ 1841423 h 2135354"/>
                  <a:gd name="connsiteX4-91" fmla="*/ 1379162 w 1382512"/>
                  <a:gd name="connsiteY4-92" fmla="*/ 1855288 h 2135354"/>
                  <a:gd name="connsiteX5-93" fmla="*/ 689581 w 1382512"/>
                  <a:gd name="connsiteY5-94" fmla="*/ 2135354 h 2135354"/>
                  <a:gd name="connsiteX6-95" fmla="*/ 0 w 1382512"/>
                  <a:gd name="connsiteY6-96" fmla="*/ 1855288 h 2135354"/>
                  <a:gd name="connsiteX7-97" fmla="*/ 559510 w 1382512"/>
                  <a:gd name="connsiteY7-98" fmla="*/ 0 h 2135354"/>
                  <a:gd name="connsiteX0-99" fmla="*/ 559510 w 1392037"/>
                  <a:gd name="connsiteY0-100" fmla="*/ 0 h 2135354"/>
                  <a:gd name="connsiteX1-101" fmla="*/ 818240 w 1392037"/>
                  <a:gd name="connsiteY1-102" fmla="*/ 0 h 2135354"/>
                  <a:gd name="connsiteX2-103" fmla="*/ 1392037 w 1392037"/>
                  <a:gd name="connsiteY2-104" fmla="*/ 1727123 h 2135354"/>
                  <a:gd name="connsiteX3-105" fmla="*/ 1375721 w 1392037"/>
                  <a:gd name="connsiteY3-106" fmla="*/ 1841423 h 2135354"/>
                  <a:gd name="connsiteX4-107" fmla="*/ 1379162 w 1392037"/>
                  <a:gd name="connsiteY4-108" fmla="*/ 1855288 h 2135354"/>
                  <a:gd name="connsiteX5-109" fmla="*/ 689581 w 1392037"/>
                  <a:gd name="connsiteY5-110" fmla="*/ 2135354 h 2135354"/>
                  <a:gd name="connsiteX6-111" fmla="*/ 0 w 1392037"/>
                  <a:gd name="connsiteY6-112" fmla="*/ 1855288 h 2135354"/>
                  <a:gd name="connsiteX7-113" fmla="*/ 559510 w 1392037"/>
                  <a:gd name="connsiteY7-114" fmla="*/ 0 h 2135354"/>
                  <a:gd name="connsiteX0-115" fmla="*/ 559510 w 1379162"/>
                  <a:gd name="connsiteY0-116" fmla="*/ 0 h 2135354"/>
                  <a:gd name="connsiteX1-117" fmla="*/ 818240 w 1379162"/>
                  <a:gd name="connsiteY1-118" fmla="*/ 0 h 2135354"/>
                  <a:gd name="connsiteX2-119" fmla="*/ 1375721 w 1379162"/>
                  <a:gd name="connsiteY2-120" fmla="*/ 1841423 h 2135354"/>
                  <a:gd name="connsiteX3-121" fmla="*/ 1379162 w 1379162"/>
                  <a:gd name="connsiteY3-122" fmla="*/ 1855288 h 2135354"/>
                  <a:gd name="connsiteX4-123" fmla="*/ 689581 w 1379162"/>
                  <a:gd name="connsiteY4-124" fmla="*/ 2135354 h 2135354"/>
                  <a:gd name="connsiteX5-125" fmla="*/ 0 w 1379162"/>
                  <a:gd name="connsiteY5-126" fmla="*/ 1855288 h 2135354"/>
                  <a:gd name="connsiteX6-127" fmla="*/ 559510 w 1379162"/>
                  <a:gd name="connsiteY6-128" fmla="*/ 0 h 2135354"/>
                  <a:gd name="connsiteX0-129" fmla="*/ 559510 w 1379162"/>
                  <a:gd name="connsiteY0-130" fmla="*/ 3 h 2135357"/>
                  <a:gd name="connsiteX1-131" fmla="*/ 818240 w 1379162"/>
                  <a:gd name="connsiteY1-132" fmla="*/ 3 h 2135357"/>
                  <a:gd name="connsiteX2-133" fmla="*/ 1375721 w 1379162"/>
                  <a:gd name="connsiteY2-134" fmla="*/ 1841426 h 2135357"/>
                  <a:gd name="connsiteX3-135" fmla="*/ 1379162 w 1379162"/>
                  <a:gd name="connsiteY3-136" fmla="*/ 1855291 h 2135357"/>
                  <a:gd name="connsiteX4-137" fmla="*/ 689581 w 1379162"/>
                  <a:gd name="connsiteY4-138" fmla="*/ 2135357 h 2135357"/>
                  <a:gd name="connsiteX5-139" fmla="*/ 0 w 1379162"/>
                  <a:gd name="connsiteY5-140" fmla="*/ 1855291 h 2135357"/>
                  <a:gd name="connsiteX6-141" fmla="*/ 559510 w 1379162"/>
                  <a:gd name="connsiteY6-142" fmla="*/ 3 h 2135357"/>
                  <a:gd name="connsiteX0-143" fmla="*/ 559510 w 1379162"/>
                  <a:gd name="connsiteY0-144" fmla="*/ 40216 h 2175570"/>
                  <a:gd name="connsiteX1-145" fmla="*/ 818240 w 1379162"/>
                  <a:gd name="connsiteY1-146" fmla="*/ 40216 h 2175570"/>
                  <a:gd name="connsiteX2-147" fmla="*/ 1375721 w 1379162"/>
                  <a:gd name="connsiteY2-148" fmla="*/ 1881639 h 2175570"/>
                  <a:gd name="connsiteX3-149" fmla="*/ 1379162 w 1379162"/>
                  <a:gd name="connsiteY3-150" fmla="*/ 1895504 h 2175570"/>
                  <a:gd name="connsiteX4-151" fmla="*/ 689581 w 1379162"/>
                  <a:gd name="connsiteY4-152" fmla="*/ 2175570 h 2175570"/>
                  <a:gd name="connsiteX5-153" fmla="*/ 0 w 1379162"/>
                  <a:gd name="connsiteY5-154" fmla="*/ 1895504 h 2175570"/>
                  <a:gd name="connsiteX6-155" fmla="*/ 559510 w 1379162"/>
                  <a:gd name="connsiteY6-156" fmla="*/ 40216 h 2175570"/>
                  <a:gd name="connsiteX0-157" fmla="*/ 559510 w 1379162"/>
                  <a:gd name="connsiteY0-158" fmla="*/ 50079 h 2185433"/>
                  <a:gd name="connsiteX1-159" fmla="*/ 818240 w 1379162"/>
                  <a:gd name="connsiteY1-160" fmla="*/ 50079 h 2185433"/>
                  <a:gd name="connsiteX2-161" fmla="*/ 1375721 w 1379162"/>
                  <a:gd name="connsiteY2-162" fmla="*/ 1891502 h 2185433"/>
                  <a:gd name="connsiteX3-163" fmla="*/ 1379162 w 1379162"/>
                  <a:gd name="connsiteY3-164" fmla="*/ 1905367 h 2185433"/>
                  <a:gd name="connsiteX4-165" fmla="*/ 689581 w 1379162"/>
                  <a:gd name="connsiteY4-166" fmla="*/ 2185433 h 2185433"/>
                  <a:gd name="connsiteX5-167" fmla="*/ 0 w 1379162"/>
                  <a:gd name="connsiteY5-168" fmla="*/ 1905367 h 2185433"/>
                  <a:gd name="connsiteX6-169" fmla="*/ 559510 w 1379162"/>
                  <a:gd name="connsiteY6-170" fmla="*/ 50079 h 2185433"/>
                  <a:gd name="connsiteX0-171" fmla="*/ 559510 w 1379162"/>
                  <a:gd name="connsiteY0-172" fmla="*/ 52984 h 2188338"/>
                  <a:gd name="connsiteX1-173" fmla="*/ 818240 w 1379162"/>
                  <a:gd name="connsiteY1-174" fmla="*/ 52984 h 2188338"/>
                  <a:gd name="connsiteX2-175" fmla="*/ 1375721 w 1379162"/>
                  <a:gd name="connsiteY2-176" fmla="*/ 1894407 h 2188338"/>
                  <a:gd name="connsiteX3-177" fmla="*/ 1379162 w 1379162"/>
                  <a:gd name="connsiteY3-178" fmla="*/ 1908272 h 2188338"/>
                  <a:gd name="connsiteX4-179" fmla="*/ 689581 w 1379162"/>
                  <a:gd name="connsiteY4-180" fmla="*/ 2188338 h 2188338"/>
                  <a:gd name="connsiteX5-181" fmla="*/ 0 w 1379162"/>
                  <a:gd name="connsiteY5-182" fmla="*/ 1908272 h 2188338"/>
                  <a:gd name="connsiteX6-183" fmla="*/ 559510 w 1379162"/>
                  <a:gd name="connsiteY6-184" fmla="*/ 52984 h 21883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solidFill>
                <a:srgbClr val="00B050"/>
              </a:solidFill>
              <a:ln w="3175"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a:solidFill>
                    <a:sysClr val="windowText" lastClr="000000"/>
                  </a:solidFill>
                  <a:latin typeface="微软雅黑" panose="020B0503020204020204" charset="-122"/>
                  <a:ea typeface="微软雅黑" panose="020B0503020204020204" charset="-122"/>
                </a:endParaRPr>
              </a:p>
            </p:txBody>
          </p:sp>
          <p:sp>
            <p:nvSpPr>
              <p:cNvPr id="21" name="椭圆 10"/>
              <p:cNvSpPr/>
              <p:nvPr/>
            </p:nvSpPr>
            <p:spPr>
              <a:xfrm>
                <a:off x="7264372" y="3236425"/>
                <a:ext cx="759356" cy="429154"/>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a:solidFill>
                    <a:sysClr val="windowText" lastClr="000000"/>
                  </a:solidFill>
                  <a:latin typeface="微软雅黑" panose="020B0503020204020204" charset="-122"/>
                  <a:ea typeface="微软雅黑" panose="020B0503020204020204" charset="-122"/>
                </a:endParaRPr>
              </a:p>
            </p:txBody>
          </p:sp>
          <p:sp>
            <p:nvSpPr>
              <p:cNvPr id="22" name="椭圆 10"/>
              <p:cNvSpPr/>
              <p:nvPr/>
            </p:nvSpPr>
            <p:spPr>
              <a:xfrm>
                <a:off x="7054645" y="3976593"/>
                <a:ext cx="1181221" cy="417099"/>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a:solidFill>
                    <a:sysClr val="windowText" lastClr="000000"/>
                  </a:solidFill>
                  <a:latin typeface="微软雅黑" panose="020B0503020204020204" charset="-122"/>
                  <a:ea typeface="微软雅黑" panose="020B0503020204020204" charset="-122"/>
                </a:endParaRPr>
              </a:p>
            </p:txBody>
          </p:sp>
        </p:grpSp>
        <p:cxnSp>
          <p:nvCxnSpPr>
            <p:cNvPr id="16" name="直接连接符 15"/>
            <p:cNvCxnSpPr/>
            <p:nvPr/>
          </p:nvCxnSpPr>
          <p:spPr>
            <a:xfrm flipH="1" flipV="1">
              <a:off x="4298445" y="2433868"/>
              <a:ext cx="1" cy="976886"/>
            </a:xfrm>
            <a:prstGeom prst="line">
              <a:avLst/>
            </a:prstGeom>
            <a:noFill/>
            <a:ln w="9525" cap="flat" cmpd="sng" algn="ctr">
              <a:solidFill>
                <a:sysClr val="windowText" lastClr="000000"/>
              </a:solidFill>
              <a:prstDash val="sysDash"/>
            </a:ln>
            <a:effectLst/>
          </p:spPr>
        </p:cxnSp>
        <p:sp>
          <p:nvSpPr>
            <p:cNvPr id="17" name="TextBox 11"/>
            <p:cNvSpPr txBox="1">
              <a:spLocks noChangeArrowheads="1"/>
            </p:cNvSpPr>
            <p:nvPr/>
          </p:nvSpPr>
          <p:spPr bwMode="auto">
            <a:xfrm flipH="1">
              <a:off x="3425368" y="1705880"/>
              <a:ext cx="1746154" cy="675640"/>
            </a:xfrm>
            <a:prstGeom prst="rect">
              <a:avLst/>
            </a:prstGeom>
            <a:noFill/>
            <a:ln>
              <a:noFill/>
            </a:ln>
            <a:effectLst/>
          </p:spPr>
          <p:txBody>
            <a:bodyPr wrap="squar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altLang="en-US" sz="2400" b="1" kern="0" dirty="0">
                  <a:latin typeface="微软雅黑" panose="020B0503020204020204" charset="-122"/>
                  <a:ea typeface="微软雅黑" panose="020B0503020204020204" charset="-122"/>
                </a:rPr>
                <a:t>角色代入</a:t>
              </a:r>
              <a:r>
                <a:rPr lang="zh-CN" altLang="en-US" kern="0" dirty="0">
                  <a:latin typeface="微软雅黑" panose="020B0503020204020204" charset="-122"/>
                  <a:ea typeface="微软雅黑" panose="020B0503020204020204" charset="-122"/>
                </a:rPr>
                <a:t> </a:t>
              </a:r>
              <a:r>
                <a:rPr lang="zh-CN" altLang="en-US" sz="1400" b="1" kern="0" dirty="0">
                  <a:latin typeface="微软雅黑" panose="020B0503020204020204" charset="-122"/>
                  <a:ea typeface="微软雅黑" panose="020B0503020204020204" charset="-122"/>
                </a:rPr>
                <a:t>(Character)</a:t>
              </a:r>
              <a:endParaRPr lang="zh-CN" altLang="en-US" sz="1400" b="1" kern="0" dirty="0">
                <a:latin typeface="微软雅黑" panose="020B0503020204020204" charset="-122"/>
                <a:ea typeface="微软雅黑" panose="020B0503020204020204" charset="-122"/>
              </a:endParaRPr>
            </a:p>
          </p:txBody>
        </p:sp>
      </p:grpSp>
      <p:grpSp>
        <p:nvGrpSpPr>
          <p:cNvPr id="23" name="组合 22"/>
          <p:cNvGrpSpPr/>
          <p:nvPr/>
        </p:nvGrpSpPr>
        <p:grpSpPr>
          <a:xfrm>
            <a:off x="5408289" y="1900019"/>
            <a:ext cx="1679681" cy="3427012"/>
            <a:chOff x="4906434" y="2308244"/>
            <a:chExt cx="1679681" cy="3427012"/>
          </a:xfrm>
        </p:grpSpPr>
        <p:grpSp>
          <p:nvGrpSpPr>
            <p:cNvPr id="24" name="组合 23"/>
            <p:cNvGrpSpPr/>
            <p:nvPr/>
          </p:nvGrpSpPr>
          <p:grpSpPr bwMode="auto">
            <a:xfrm>
              <a:off x="5238244" y="3680691"/>
              <a:ext cx="1147697" cy="2054565"/>
              <a:chOff x="179512" y="2797966"/>
              <a:chExt cx="1513892" cy="2709936"/>
            </a:xfrm>
          </p:grpSpPr>
          <p:sp>
            <p:nvSpPr>
              <p:cNvPr id="27" name="圆角矩形 26"/>
              <p:cNvSpPr/>
              <p:nvPr/>
            </p:nvSpPr>
            <p:spPr>
              <a:xfrm>
                <a:off x="179512" y="4149080"/>
                <a:ext cx="1512168" cy="1358822"/>
              </a:xfrm>
              <a:prstGeom prst="roundRect">
                <a:avLst>
                  <a:gd name="adj" fmla="val 5673"/>
                </a:avLst>
              </a:prstGeom>
              <a:solidFill>
                <a:srgbClr val="BE1247"/>
              </a:solidFill>
              <a:ln w="25400" cap="flat" cmpd="sng" algn="ctr">
                <a:solidFill>
                  <a:sysClr val="window" lastClr="FFFFFF"/>
                </a:solidFill>
                <a:prstDash val="solid"/>
              </a:ln>
              <a:effectLst/>
              <a:scene3d>
                <a:camera prst="isometricOffAxis1Top">
                  <a:rot lat="19308370" lon="17994607" rev="3982837"/>
                </a:camera>
                <a:lightRig rig="soft" dir="t"/>
              </a:scene3d>
              <a:sp3d extrusionH="63500" prstMaterial="matte"/>
            </p:spPr>
            <p:txBody>
              <a:bodyPr anchor="ctr"/>
              <a:lstStyle/>
              <a:p>
                <a:pPr algn="ctr" fontAlgn="auto">
                  <a:spcBef>
                    <a:spcPts val="0"/>
                  </a:spcBef>
                  <a:spcAft>
                    <a:spcPts val="0"/>
                  </a:spcAft>
                  <a:defRPr/>
                </a:pPr>
                <a:endParaRPr lang="zh-CN" altLang="en-US">
                  <a:solidFill>
                    <a:sysClr val="windowText" lastClr="000000"/>
                  </a:solidFill>
                  <a:latin typeface="微软雅黑" panose="020B0503020204020204" charset="-122"/>
                  <a:ea typeface="微软雅黑" panose="020B0503020204020204" charset="-122"/>
                </a:endParaRPr>
              </a:p>
            </p:txBody>
          </p:sp>
          <p:sp>
            <p:nvSpPr>
              <p:cNvPr id="28" name="圆角矩形 27"/>
              <p:cNvSpPr/>
              <p:nvPr/>
            </p:nvSpPr>
            <p:spPr>
              <a:xfrm>
                <a:off x="181236" y="4138187"/>
                <a:ext cx="1512168" cy="1358822"/>
              </a:xfrm>
              <a:prstGeom prst="roundRect">
                <a:avLst>
                  <a:gd name="adj" fmla="val 5673"/>
                </a:avLst>
              </a:prstGeom>
              <a:solidFill>
                <a:schemeClr val="accent2"/>
              </a:solidFill>
              <a:ln w="25400" cap="flat" cmpd="sng" algn="ctr">
                <a:solidFill>
                  <a:sysClr val="window" lastClr="FFFFFF"/>
                </a:solidFill>
                <a:prstDash val="solid"/>
              </a:ln>
              <a:effectLst/>
              <a:scene3d>
                <a:camera prst="isometricOffAxis1Top">
                  <a:rot lat="19308370" lon="17994607" rev="3982837"/>
                </a:camera>
                <a:lightRig rig="soft" dir="t"/>
              </a:scene3d>
              <a:sp3d prstMaterial="matte"/>
            </p:spPr>
            <p:txBody>
              <a:bodyPr anchor="ctr"/>
              <a:lstStyle/>
              <a:p>
                <a:pPr algn="ctr" fontAlgn="auto">
                  <a:spcBef>
                    <a:spcPts val="0"/>
                  </a:spcBef>
                  <a:spcAft>
                    <a:spcPts val="0"/>
                  </a:spcAft>
                  <a:defRPr/>
                </a:pPr>
                <a:endParaRPr lang="zh-CN" altLang="en-US">
                  <a:solidFill>
                    <a:sysClr val="windowText" lastClr="000000"/>
                  </a:solidFill>
                  <a:latin typeface="微软雅黑" panose="020B0503020204020204" charset="-122"/>
                  <a:ea typeface="微软雅黑" panose="020B0503020204020204" charset="-122"/>
                </a:endParaRPr>
              </a:p>
            </p:txBody>
          </p:sp>
          <p:sp>
            <p:nvSpPr>
              <p:cNvPr id="29" name="椭圆 10"/>
              <p:cNvSpPr/>
              <p:nvPr/>
            </p:nvSpPr>
            <p:spPr>
              <a:xfrm>
                <a:off x="256447" y="2797966"/>
                <a:ext cx="1379875" cy="2188794"/>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1" fmla="*/ 616661 w 1457926"/>
                  <a:gd name="connsiteY0-2" fmla="*/ 0 h 2135354"/>
                  <a:gd name="connsiteX1-3" fmla="*/ 875391 w 1457926"/>
                  <a:gd name="connsiteY1-4" fmla="*/ 0 h 2135354"/>
                  <a:gd name="connsiteX2-5" fmla="*/ 1457926 w 1457926"/>
                  <a:gd name="connsiteY2-6" fmla="*/ 1732147 h 2135354"/>
                  <a:gd name="connsiteX3-7" fmla="*/ 1439663 w 1457926"/>
                  <a:gd name="connsiteY3-8" fmla="*/ 1841423 h 2135354"/>
                  <a:gd name="connsiteX4-9" fmla="*/ 1432872 w 1457926"/>
                  <a:gd name="connsiteY4-10" fmla="*/ 1841423 h 2135354"/>
                  <a:gd name="connsiteX5-11" fmla="*/ 1436313 w 1457926"/>
                  <a:gd name="connsiteY5-12" fmla="*/ 1855288 h 2135354"/>
                  <a:gd name="connsiteX6-13" fmla="*/ 746732 w 1457926"/>
                  <a:gd name="connsiteY6-14" fmla="*/ 2135354 h 2135354"/>
                  <a:gd name="connsiteX7-15" fmla="*/ 57151 w 1457926"/>
                  <a:gd name="connsiteY7-16" fmla="*/ 1855288 h 2135354"/>
                  <a:gd name="connsiteX8-17" fmla="*/ 60593 w 1457926"/>
                  <a:gd name="connsiteY8-18" fmla="*/ 1841423 h 2135354"/>
                  <a:gd name="connsiteX9-19" fmla="*/ 0 w 1457926"/>
                  <a:gd name="connsiteY9-20" fmla="*/ 1731886 h 2135354"/>
                  <a:gd name="connsiteX10-21" fmla="*/ 616661 w 1457926"/>
                  <a:gd name="connsiteY10-22" fmla="*/ 0 h 2135354"/>
                  <a:gd name="connsiteX0-23" fmla="*/ 689418 w 1530683"/>
                  <a:gd name="connsiteY0-24" fmla="*/ 0 h 2135354"/>
                  <a:gd name="connsiteX1-25" fmla="*/ 948148 w 1530683"/>
                  <a:gd name="connsiteY1-26" fmla="*/ 0 h 2135354"/>
                  <a:gd name="connsiteX2-27" fmla="*/ 1530683 w 1530683"/>
                  <a:gd name="connsiteY2-28" fmla="*/ 1732147 h 2135354"/>
                  <a:gd name="connsiteX3-29" fmla="*/ 1512420 w 1530683"/>
                  <a:gd name="connsiteY3-30" fmla="*/ 1841423 h 2135354"/>
                  <a:gd name="connsiteX4-31" fmla="*/ 1505629 w 1530683"/>
                  <a:gd name="connsiteY4-32" fmla="*/ 1841423 h 2135354"/>
                  <a:gd name="connsiteX5-33" fmla="*/ 1509070 w 1530683"/>
                  <a:gd name="connsiteY5-34" fmla="*/ 1855288 h 2135354"/>
                  <a:gd name="connsiteX6-35" fmla="*/ 819489 w 1530683"/>
                  <a:gd name="connsiteY6-36" fmla="*/ 2135354 h 2135354"/>
                  <a:gd name="connsiteX7-37" fmla="*/ 129908 w 1530683"/>
                  <a:gd name="connsiteY7-38" fmla="*/ 1855288 h 2135354"/>
                  <a:gd name="connsiteX8-39" fmla="*/ 0 w 1530683"/>
                  <a:gd name="connsiteY8-40" fmla="*/ 1841423 h 2135354"/>
                  <a:gd name="connsiteX9-41" fmla="*/ 72757 w 1530683"/>
                  <a:gd name="connsiteY9-42" fmla="*/ 1731886 h 2135354"/>
                  <a:gd name="connsiteX10-43" fmla="*/ 689418 w 1530683"/>
                  <a:gd name="connsiteY10-44" fmla="*/ 0 h 2135354"/>
                  <a:gd name="connsiteX0-45" fmla="*/ 616661 w 1457926"/>
                  <a:gd name="connsiteY0-46" fmla="*/ 0 h 2135354"/>
                  <a:gd name="connsiteX1-47" fmla="*/ 875391 w 1457926"/>
                  <a:gd name="connsiteY1-48" fmla="*/ 0 h 2135354"/>
                  <a:gd name="connsiteX2-49" fmla="*/ 1457926 w 1457926"/>
                  <a:gd name="connsiteY2-50" fmla="*/ 1732147 h 2135354"/>
                  <a:gd name="connsiteX3-51" fmla="*/ 1439663 w 1457926"/>
                  <a:gd name="connsiteY3-52" fmla="*/ 1841423 h 2135354"/>
                  <a:gd name="connsiteX4-53" fmla="*/ 1432872 w 1457926"/>
                  <a:gd name="connsiteY4-54" fmla="*/ 1841423 h 2135354"/>
                  <a:gd name="connsiteX5-55" fmla="*/ 1436313 w 1457926"/>
                  <a:gd name="connsiteY5-56" fmla="*/ 1855288 h 2135354"/>
                  <a:gd name="connsiteX6-57" fmla="*/ 746732 w 1457926"/>
                  <a:gd name="connsiteY6-58" fmla="*/ 2135354 h 2135354"/>
                  <a:gd name="connsiteX7-59" fmla="*/ 57151 w 1457926"/>
                  <a:gd name="connsiteY7-60" fmla="*/ 1855288 h 2135354"/>
                  <a:gd name="connsiteX8-61" fmla="*/ 0 w 1457926"/>
                  <a:gd name="connsiteY8-62" fmla="*/ 1731886 h 2135354"/>
                  <a:gd name="connsiteX9-63" fmla="*/ 616661 w 1457926"/>
                  <a:gd name="connsiteY9-64" fmla="*/ 0 h 2135354"/>
                  <a:gd name="connsiteX0-65" fmla="*/ 559510 w 1400775"/>
                  <a:gd name="connsiteY0-66" fmla="*/ 0 h 2135354"/>
                  <a:gd name="connsiteX1-67" fmla="*/ 818240 w 1400775"/>
                  <a:gd name="connsiteY1-68" fmla="*/ 0 h 2135354"/>
                  <a:gd name="connsiteX2-69" fmla="*/ 1400775 w 1400775"/>
                  <a:gd name="connsiteY2-70" fmla="*/ 1732147 h 2135354"/>
                  <a:gd name="connsiteX3-71" fmla="*/ 1382512 w 1400775"/>
                  <a:gd name="connsiteY3-72" fmla="*/ 1841423 h 2135354"/>
                  <a:gd name="connsiteX4-73" fmla="*/ 1375721 w 1400775"/>
                  <a:gd name="connsiteY4-74" fmla="*/ 1841423 h 2135354"/>
                  <a:gd name="connsiteX5-75" fmla="*/ 1379162 w 1400775"/>
                  <a:gd name="connsiteY5-76" fmla="*/ 1855288 h 2135354"/>
                  <a:gd name="connsiteX6-77" fmla="*/ 689581 w 1400775"/>
                  <a:gd name="connsiteY6-78" fmla="*/ 2135354 h 2135354"/>
                  <a:gd name="connsiteX7-79" fmla="*/ 0 w 1400775"/>
                  <a:gd name="connsiteY7-80" fmla="*/ 1855288 h 2135354"/>
                  <a:gd name="connsiteX8-81" fmla="*/ 559510 w 1400775"/>
                  <a:gd name="connsiteY8-82" fmla="*/ 0 h 2135354"/>
                  <a:gd name="connsiteX0-83" fmla="*/ 559510 w 1382512"/>
                  <a:gd name="connsiteY0-84" fmla="*/ 0 h 2135354"/>
                  <a:gd name="connsiteX1-85" fmla="*/ 818240 w 1382512"/>
                  <a:gd name="connsiteY1-86" fmla="*/ 0 h 2135354"/>
                  <a:gd name="connsiteX2-87" fmla="*/ 1382512 w 1382512"/>
                  <a:gd name="connsiteY2-88" fmla="*/ 1841423 h 2135354"/>
                  <a:gd name="connsiteX3-89" fmla="*/ 1375721 w 1382512"/>
                  <a:gd name="connsiteY3-90" fmla="*/ 1841423 h 2135354"/>
                  <a:gd name="connsiteX4-91" fmla="*/ 1379162 w 1382512"/>
                  <a:gd name="connsiteY4-92" fmla="*/ 1855288 h 2135354"/>
                  <a:gd name="connsiteX5-93" fmla="*/ 689581 w 1382512"/>
                  <a:gd name="connsiteY5-94" fmla="*/ 2135354 h 2135354"/>
                  <a:gd name="connsiteX6-95" fmla="*/ 0 w 1382512"/>
                  <a:gd name="connsiteY6-96" fmla="*/ 1855288 h 2135354"/>
                  <a:gd name="connsiteX7-97" fmla="*/ 559510 w 1382512"/>
                  <a:gd name="connsiteY7-98" fmla="*/ 0 h 2135354"/>
                  <a:gd name="connsiteX0-99" fmla="*/ 559510 w 1392037"/>
                  <a:gd name="connsiteY0-100" fmla="*/ 0 h 2135354"/>
                  <a:gd name="connsiteX1-101" fmla="*/ 818240 w 1392037"/>
                  <a:gd name="connsiteY1-102" fmla="*/ 0 h 2135354"/>
                  <a:gd name="connsiteX2-103" fmla="*/ 1392037 w 1392037"/>
                  <a:gd name="connsiteY2-104" fmla="*/ 1727123 h 2135354"/>
                  <a:gd name="connsiteX3-105" fmla="*/ 1375721 w 1392037"/>
                  <a:gd name="connsiteY3-106" fmla="*/ 1841423 h 2135354"/>
                  <a:gd name="connsiteX4-107" fmla="*/ 1379162 w 1392037"/>
                  <a:gd name="connsiteY4-108" fmla="*/ 1855288 h 2135354"/>
                  <a:gd name="connsiteX5-109" fmla="*/ 689581 w 1392037"/>
                  <a:gd name="connsiteY5-110" fmla="*/ 2135354 h 2135354"/>
                  <a:gd name="connsiteX6-111" fmla="*/ 0 w 1392037"/>
                  <a:gd name="connsiteY6-112" fmla="*/ 1855288 h 2135354"/>
                  <a:gd name="connsiteX7-113" fmla="*/ 559510 w 1392037"/>
                  <a:gd name="connsiteY7-114" fmla="*/ 0 h 2135354"/>
                  <a:gd name="connsiteX0-115" fmla="*/ 559510 w 1379162"/>
                  <a:gd name="connsiteY0-116" fmla="*/ 0 h 2135354"/>
                  <a:gd name="connsiteX1-117" fmla="*/ 818240 w 1379162"/>
                  <a:gd name="connsiteY1-118" fmla="*/ 0 h 2135354"/>
                  <a:gd name="connsiteX2-119" fmla="*/ 1375721 w 1379162"/>
                  <a:gd name="connsiteY2-120" fmla="*/ 1841423 h 2135354"/>
                  <a:gd name="connsiteX3-121" fmla="*/ 1379162 w 1379162"/>
                  <a:gd name="connsiteY3-122" fmla="*/ 1855288 h 2135354"/>
                  <a:gd name="connsiteX4-123" fmla="*/ 689581 w 1379162"/>
                  <a:gd name="connsiteY4-124" fmla="*/ 2135354 h 2135354"/>
                  <a:gd name="connsiteX5-125" fmla="*/ 0 w 1379162"/>
                  <a:gd name="connsiteY5-126" fmla="*/ 1855288 h 2135354"/>
                  <a:gd name="connsiteX6-127" fmla="*/ 559510 w 1379162"/>
                  <a:gd name="connsiteY6-128" fmla="*/ 0 h 2135354"/>
                  <a:gd name="connsiteX0-129" fmla="*/ 559510 w 1379162"/>
                  <a:gd name="connsiteY0-130" fmla="*/ 3 h 2135357"/>
                  <a:gd name="connsiteX1-131" fmla="*/ 818240 w 1379162"/>
                  <a:gd name="connsiteY1-132" fmla="*/ 3 h 2135357"/>
                  <a:gd name="connsiteX2-133" fmla="*/ 1375721 w 1379162"/>
                  <a:gd name="connsiteY2-134" fmla="*/ 1841426 h 2135357"/>
                  <a:gd name="connsiteX3-135" fmla="*/ 1379162 w 1379162"/>
                  <a:gd name="connsiteY3-136" fmla="*/ 1855291 h 2135357"/>
                  <a:gd name="connsiteX4-137" fmla="*/ 689581 w 1379162"/>
                  <a:gd name="connsiteY4-138" fmla="*/ 2135357 h 2135357"/>
                  <a:gd name="connsiteX5-139" fmla="*/ 0 w 1379162"/>
                  <a:gd name="connsiteY5-140" fmla="*/ 1855291 h 2135357"/>
                  <a:gd name="connsiteX6-141" fmla="*/ 559510 w 1379162"/>
                  <a:gd name="connsiteY6-142" fmla="*/ 3 h 2135357"/>
                  <a:gd name="connsiteX0-143" fmla="*/ 559510 w 1379162"/>
                  <a:gd name="connsiteY0-144" fmla="*/ 40216 h 2175570"/>
                  <a:gd name="connsiteX1-145" fmla="*/ 818240 w 1379162"/>
                  <a:gd name="connsiteY1-146" fmla="*/ 40216 h 2175570"/>
                  <a:gd name="connsiteX2-147" fmla="*/ 1375721 w 1379162"/>
                  <a:gd name="connsiteY2-148" fmla="*/ 1881639 h 2175570"/>
                  <a:gd name="connsiteX3-149" fmla="*/ 1379162 w 1379162"/>
                  <a:gd name="connsiteY3-150" fmla="*/ 1895504 h 2175570"/>
                  <a:gd name="connsiteX4-151" fmla="*/ 689581 w 1379162"/>
                  <a:gd name="connsiteY4-152" fmla="*/ 2175570 h 2175570"/>
                  <a:gd name="connsiteX5-153" fmla="*/ 0 w 1379162"/>
                  <a:gd name="connsiteY5-154" fmla="*/ 1895504 h 2175570"/>
                  <a:gd name="connsiteX6-155" fmla="*/ 559510 w 1379162"/>
                  <a:gd name="connsiteY6-156" fmla="*/ 40216 h 2175570"/>
                  <a:gd name="connsiteX0-157" fmla="*/ 559510 w 1379162"/>
                  <a:gd name="connsiteY0-158" fmla="*/ 50079 h 2185433"/>
                  <a:gd name="connsiteX1-159" fmla="*/ 818240 w 1379162"/>
                  <a:gd name="connsiteY1-160" fmla="*/ 50079 h 2185433"/>
                  <a:gd name="connsiteX2-161" fmla="*/ 1375721 w 1379162"/>
                  <a:gd name="connsiteY2-162" fmla="*/ 1891502 h 2185433"/>
                  <a:gd name="connsiteX3-163" fmla="*/ 1379162 w 1379162"/>
                  <a:gd name="connsiteY3-164" fmla="*/ 1905367 h 2185433"/>
                  <a:gd name="connsiteX4-165" fmla="*/ 689581 w 1379162"/>
                  <a:gd name="connsiteY4-166" fmla="*/ 2185433 h 2185433"/>
                  <a:gd name="connsiteX5-167" fmla="*/ 0 w 1379162"/>
                  <a:gd name="connsiteY5-168" fmla="*/ 1905367 h 2185433"/>
                  <a:gd name="connsiteX6-169" fmla="*/ 559510 w 1379162"/>
                  <a:gd name="connsiteY6-170" fmla="*/ 50079 h 2185433"/>
                  <a:gd name="connsiteX0-171" fmla="*/ 559510 w 1379162"/>
                  <a:gd name="connsiteY0-172" fmla="*/ 52984 h 2188338"/>
                  <a:gd name="connsiteX1-173" fmla="*/ 818240 w 1379162"/>
                  <a:gd name="connsiteY1-174" fmla="*/ 52984 h 2188338"/>
                  <a:gd name="connsiteX2-175" fmla="*/ 1375721 w 1379162"/>
                  <a:gd name="connsiteY2-176" fmla="*/ 1894407 h 2188338"/>
                  <a:gd name="connsiteX3-177" fmla="*/ 1379162 w 1379162"/>
                  <a:gd name="connsiteY3-178" fmla="*/ 1908272 h 2188338"/>
                  <a:gd name="connsiteX4-179" fmla="*/ 689581 w 1379162"/>
                  <a:gd name="connsiteY4-180" fmla="*/ 2188338 h 2188338"/>
                  <a:gd name="connsiteX5-181" fmla="*/ 0 w 1379162"/>
                  <a:gd name="connsiteY5-182" fmla="*/ 1908272 h 2188338"/>
                  <a:gd name="connsiteX6-183" fmla="*/ 559510 w 1379162"/>
                  <a:gd name="connsiteY6-184" fmla="*/ 52984 h 21883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solidFill>
                <a:schemeClr val="accent2"/>
              </a:solidFill>
              <a:ln w="3175"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a:solidFill>
                    <a:sysClr val="windowText" lastClr="000000"/>
                  </a:solidFill>
                  <a:latin typeface="微软雅黑" panose="020B0503020204020204" charset="-122"/>
                  <a:ea typeface="微软雅黑" panose="020B0503020204020204" charset="-122"/>
                </a:endParaRPr>
              </a:p>
            </p:txBody>
          </p:sp>
          <p:sp>
            <p:nvSpPr>
              <p:cNvPr id="30" name="椭圆 10"/>
              <p:cNvSpPr/>
              <p:nvPr/>
            </p:nvSpPr>
            <p:spPr>
              <a:xfrm>
                <a:off x="569152" y="3291810"/>
                <a:ext cx="756947" cy="429321"/>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a:solidFill>
                    <a:sysClr val="windowText" lastClr="000000"/>
                  </a:solidFill>
                  <a:latin typeface="微软雅黑" panose="020B0503020204020204" charset="-122"/>
                  <a:ea typeface="微软雅黑" panose="020B0503020204020204" charset="-122"/>
                </a:endParaRPr>
              </a:p>
            </p:txBody>
          </p:sp>
          <p:sp>
            <p:nvSpPr>
              <p:cNvPr id="31" name="椭圆 10"/>
              <p:cNvSpPr/>
              <p:nvPr/>
            </p:nvSpPr>
            <p:spPr>
              <a:xfrm>
                <a:off x="358201" y="4031335"/>
                <a:ext cx="1181332" cy="419394"/>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a:solidFill>
                    <a:sysClr val="windowText" lastClr="000000"/>
                  </a:solidFill>
                  <a:latin typeface="微软雅黑" panose="020B0503020204020204" charset="-122"/>
                  <a:ea typeface="微软雅黑" panose="020B0503020204020204" charset="-122"/>
                </a:endParaRPr>
              </a:p>
            </p:txBody>
          </p:sp>
        </p:grpSp>
        <p:cxnSp>
          <p:nvCxnSpPr>
            <p:cNvPr id="25" name="直接连接符 24"/>
            <p:cNvCxnSpPr/>
            <p:nvPr/>
          </p:nvCxnSpPr>
          <p:spPr>
            <a:xfrm flipH="1" flipV="1">
              <a:off x="5725607" y="3118908"/>
              <a:ext cx="1" cy="662793"/>
            </a:xfrm>
            <a:prstGeom prst="line">
              <a:avLst/>
            </a:prstGeom>
            <a:noFill/>
            <a:ln w="9525" cap="flat" cmpd="sng" algn="ctr">
              <a:solidFill>
                <a:sysClr val="windowText" lastClr="000000"/>
              </a:solidFill>
              <a:prstDash val="sysDash"/>
            </a:ln>
            <a:effectLst/>
          </p:spPr>
        </p:cxnSp>
        <p:sp>
          <p:nvSpPr>
            <p:cNvPr id="26" name="TextBox 11"/>
            <p:cNvSpPr txBox="1">
              <a:spLocks noChangeArrowheads="1"/>
            </p:cNvSpPr>
            <p:nvPr/>
          </p:nvSpPr>
          <p:spPr bwMode="auto">
            <a:xfrm flipH="1">
              <a:off x="4906434" y="2308244"/>
              <a:ext cx="1679681" cy="675640"/>
            </a:xfrm>
            <a:prstGeom prst="rect">
              <a:avLst/>
            </a:prstGeom>
            <a:noFill/>
            <a:ln>
              <a:noFill/>
            </a:ln>
            <a:effectLst/>
          </p:spPr>
          <p:txBody>
            <a:bodyPr wrap="squar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altLang="en-US" kern="0" dirty="0">
                  <a:latin typeface="微软雅黑" panose="020B0503020204020204" charset="-122"/>
                  <a:ea typeface="微软雅黑" panose="020B0503020204020204" charset="-122"/>
                </a:rPr>
                <a:t> </a:t>
              </a:r>
              <a:r>
                <a:rPr lang="zh-CN" altLang="en-US" sz="2400" b="1" kern="0" dirty="0">
                  <a:latin typeface="微软雅黑" panose="020B0503020204020204" charset="-122"/>
                  <a:ea typeface="微软雅黑" panose="020B0503020204020204" charset="-122"/>
                  <a:sym typeface="+mn-ea"/>
                </a:rPr>
                <a:t>合理拓展 </a:t>
              </a:r>
              <a:r>
                <a:rPr lang="zh-CN" altLang="en-US" sz="1400" b="1" kern="0" dirty="0">
                  <a:latin typeface="微软雅黑" panose="020B0503020204020204" charset="-122"/>
                  <a:ea typeface="微软雅黑" panose="020B0503020204020204" charset="-122"/>
                  <a:sym typeface="+mn-ea"/>
                </a:rPr>
                <a:t>(conception)</a:t>
              </a:r>
              <a:endParaRPr lang="zh-CN" altLang="en-US" b="1" kern="0" dirty="0">
                <a:latin typeface="微软雅黑" panose="020B0503020204020204" charset="-122"/>
                <a:ea typeface="微软雅黑" panose="020B0503020204020204" charset="-122"/>
                <a:sym typeface="+mn-ea"/>
              </a:endParaRPr>
            </a:p>
          </p:txBody>
        </p:sp>
      </p:grpSp>
      <p:grpSp>
        <p:nvGrpSpPr>
          <p:cNvPr id="32" name="组合 31"/>
          <p:cNvGrpSpPr/>
          <p:nvPr/>
        </p:nvGrpSpPr>
        <p:grpSpPr>
          <a:xfrm>
            <a:off x="7031081" y="2009468"/>
            <a:ext cx="1780988" cy="3686490"/>
            <a:chOff x="6193051" y="1718449"/>
            <a:chExt cx="1780988" cy="3686490"/>
          </a:xfrm>
        </p:grpSpPr>
        <p:grpSp>
          <p:nvGrpSpPr>
            <p:cNvPr id="33" name="组合 14"/>
            <p:cNvGrpSpPr/>
            <p:nvPr/>
          </p:nvGrpSpPr>
          <p:grpSpPr bwMode="auto">
            <a:xfrm>
              <a:off x="6533643" y="3290167"/>
              <a:ext cx="1181563" cy="2114772"/>
              <a:chOff x="6876256" y="2742174"/>
              <a:chExt cx="1513892" cy="2709936"/>
            </a:xfrm>
          </p:grpSpPr>
          <p:sp>
            <p:nvSpPr>
              <p:cNvPr id="36" name="圆角矩形 35"/>
              <p:cNvSpPr/>
              <p:nvPr/>
            </p:nvSpPr>
            <p:spPr>
              <a:xfrm>
                <a:off x="6876256" y="4093288"/>
                <a:ext cx="1512168" cy="1358822"/>
              </a:xfrm>
              <a:prstGeom prst="roundRect">
                <a:avLst>
                  <a:gd name="adj" fmla="val 5673"/>
                </a:avLst>
              </a:prstGeom>
              <a:solidFill>
                <a:srgbClr val="FFC000"/>
              </a:solidFill>
              <a:ln w="25400" cap="flat" cmpd="sng" algn="ctr">
                <a:solidFill>
                  <a:sysClr val="window" lastClr="FFFFFF"/>
                </a:solidFill>
                <a:prstDash val="solid"/>
              </a:ln>
              <a:effectLst/>
              <a:scene3d>
                <a:camera prst="isometricOffAxis1Top">
                  <a:rot lat="19308370" lon="17994607" rev="3982837"/>
                </a:camera>
                <a:lightRig rig="soft" dir="t"/>
              </a:scene3d>
              <a:sp3d extrusionH="63500" prstMaterial="matte"/>
            </p:spPr>
            <p:txBody>
              <a:bodyPr anchor="ctr"/>
              <a:lstStyle/>
              <a:p>
                <a:pPr algn="ctr" fontAlgn="auto">
                  <a:spcBef>
                    <a:spcPts val="0"/>
                  </a:spcBef>
                  <a:spcAft>
                    <a:spcPts val="0"/>
                  </a:spcAft>
                  <a:defRPr/>
                </a:pPr>
                <a:endParaRPr lang="zh-CN" altLang="en-US">
                  <a:solidFill>
                    <a:sysClr val="windowText" lastClr="000000"/>
                  </a:solidFill>
                  <a:latin typeface="微软雅黑" panose="020B0503020204020204" charset="-122"/>
                  <a:ea typeface="微软雅黑" panose="020B0503020204020204" charset="-122"/>
                </a:endParaRPr>
              </a:p>
            </p:txBody>
          </p:sp>
          <p:sp>
            <p:nvSpPr>
              <p:cNvPr id="37" name="圆角矩形 36"/>
              <p:cNvSpPr/>
              <p:nvPr/>
            </p:nvSpPr>
            <p:spPr>
              <a:xfrm>
                <a:off x="6877980" y="4082395"/>
                <a:ext cx="1512168" cy="1358822"/>
              </a:xfrm>
              <a:prstGeom prst="roundRect">
                <a:avLst>
                  <a:gd name="adj" fmla="val 5673"/>
                </a:avLst>
              </a:prstGeom>
              <a:solidFill>
                <a:schemeClr val="accent5">
                  <a:lumMod val="25000"/>
                </a:schemeClr>
              </a:solidFill>
              <a:ln w="25400" cap="flat" cmpd="sng" algn="ctr">
                <a:solidFill>
                  <a:sysClr val="window" lastClr="FFFFFF"/>
                </a:solidFill>
                <a:prstDash val="solid"/>
              </a:ln>
              <a:effectLst/>
              <a:scene3d>
                <a:camera prst="isometricOffAxis1Top">
                  <a:rot lat="19308370" lon="17994607" rev="3982837"/>
                </a:camera>
                <a:lightRig rig="soft" dir="t"/>
              </a:scene3d>
              <a:sp3d prstMaterial="matte"/>
            </p:spPr>
            <p:txBody>
              <a:bodyPr anchor="ctr"/>
              <a:lstStyle/>
              <a:p>
                <a:pPr algn="ctr" fontAlgn="auto">
                  <a:spcBef>
                    <a:spcPts val="0"/>
                  </a:spcBef>
                  <a:spcAft>
                    <a:spcPts val="0"/>
                  </a:spcAft>
                  <a:defRPr/>
                </a:pPr>
                <a:endParaRPr lang="zh-CN" altLang="en-US">
                  <a:solidFill>
                    <a:sysClr val="windowText" lastClr="000000"/>
                  </a:solidFill>
                  <a:latin typeface="微软雅黑" panose="020B0503020204020204" charset="-122"/>
                  <a:ea typeface="微软雅黑" panose="020B0503020204020204" charset="-122"/>
                </a:endParaRPr>
              </a:p>
            </p:txBody>
          </p:sp>
          <p:sp>
            <p:nvSpPr>
              <p:cNvPr id="38" name="椭圆 10"/>
              <p:cNvSpPr/>
              <p:nvPr/>
            </p:nvSpPr>
            <p:spPr>
              <a:xfrm>
                <a:off x="6953397" y="2742174"/>
                <a:ext cx="1378895" cy="2189165"/>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1" fmla="*/ 616661 w 1457926"/>
                  <a:gd name="connsiteY0-2" fmla="*/ 0 h 2135354"/>
                  <a:gd name="connsiteX1-3" fmla="*/ 875391 w 1457926"/>
                  <a:gd name="connsiteY1-4" fmla="*/ 0 h 2135354"/>
                  <a:gd name="connsiteX2-5" fmla="*/ 1457926 w 1457926"/>
                  <a:gd name="connsiteY2-6" fmla="*/ 1732147 h 2135354"/>
                  <a:gd name="connsiteX3-7" fmla="*/ 1439663 w 1457926"/>
                  <a:gd name="connsiteY3-8" fmla="*/ 1841423 h 2135354"/>
                  <a:gd name="connsiteX4-9" fmla="*/ 1432872 w 1457926"/>
                  <a:gd name="connsiteY4-10" fmla="*/ 1841423 h 2135354"/>
                  <a:gd name="connsiteX5-11" fmla="*/ 1436313 w 1457926"/>
                  <a:gd name="connsiteY5-12" fmla="*/ 1855288 h 2135354"/>
                  <a:gd name="connsiteX6-13" fmla="*/ 746732 w 1457926"/>
                  <a:gd name="connsiteY6-14" fmla="*/ 2135354 h 2135354"/>
                  <a:gd name="connsiteX7-15" fmla="*/ 57151 w 1457926"/>
                  <a:gd name="connsiteY7-16" fmla="*/ 1855288 h 2135354"/>
                  <a:gd name="connsiteX8-17" fmla="*/ 60593 w 1457926"/>
                  <a:gd name="connsiteY8-18" fmla="*/ 1841423 h 2135354"/>
                  <a:gd name="connsiteX9-19" fmla="*/ 0 w 1457926"/>
                  <a:gd name="connsiteY9-20" fmla="*/ 1731886 h 2135354"/>
                  <a:gd name="connsiteX10-21" fmla="*/ 616661 w 1457926"/>
                  <a:gd name="connsiteY10-22" fmla="*/ 0 h 2135354"/>
                  <a:gd name="connsiteX0-23" fmla="*/ 689418 w 1530683"/>
                  <a:gd name="connsiteY0-24" fmla="*/ 0 h 2135354"/>
                  <a:gd name="connsiteX1-25" fmla="*/ 948148 w 1530683"/>
                  <a:gd name="connsiteY1-26" fmla="*/ 0 h 2135354"/>
                  <a:gd name="connsiteX2-27" fmla="*/ 1530683 w 1530683"/>
                  <a:gd name="connsiteY2-28" fmla="*/ 1732147 h 2135354"/>
                  <a:gd name="connsiteX3-29" fmla="*/ 1512420 w 1530683"/>
                  <a:gd name="connsiteY3-30" fmla="*/ 1841423 h 2135354"/>
                  <a:gd name="connsiteX4-31" fmla="*/ 1505629 w 1530683"/>
                  <a:gd name="connsiteY4-32" fmla="*/ 1841423 h 2135354"/>
                  <a:gd name="connsiteX5-33" fmla="*/ 1509070 w 1530683"/>
                  <a:gd name="connsiteY5-34" fmla="*/ 1855288 h 2135354"/>
                  <a:gd name="connsiteX6-35" fmla="*/ 819489 w 1530683"/>
                  <a:gd name="connsiteY6-36" fmla="*/ 2135354 h 2135354"/>
                  <a:gd name="connsiteX7-37" fmla="*/ 129908 w 1530683"/>
                  <a:gd name="connsiteY7-38" fmla="*/ 1855288 h 2135354"/>
                  <a:gd name="connsiteX8-39" fmla="*/ 0 w 1530683"/>
                  <a:gd name="connsiteY8-40" fmla="*/ 1841423 h 2135354"/>
                  <a:gd name="connsiteX9-41" fmla="*/ 72757 w 1530683"/>
                  <a:gd name="connsiteY9-42" fmla="*/ 1731886 h 2135354"/>
                  <a:gd name="connsiteX10-43" fmla="*/ 689418 w 1530683"/>
                  <a:gd name="connsiteY10-44" fmla="*/ 0 h 2135354"/>
                  <a:gd name="connsiteX0-45" fmla="*/ 616661 w 1457926"/>
                  <a:gd name="connsiteY0-46" fmla="*/ 0 h 2135354"/>
                  <a:gd name="connsiteX1-47" fmla="*/ 875391 w 1457926"/>
                  <a:gd name="connsiteY1-48" fmla="*/ 0 h 2135354"/>
                  <a:gd name="connsiteX2-49" fmla="*/ 1457926 w 1457926"/>
                  <a:gd name="connsiteY2-50" fmla="*/ 1732147 h 2135354"/>
                  <a:gd name="connsiteX3-51" fmla="*/ 1439663 w 1457926"/>
                  <a:gd name="connsiteY3-52" fmla="*/ 1841423 h 2135354"/>
                  <a:gd name="connsiteX4-53" fmla="*/ 1432872 w 1457926"/>
                  <a:gd name="connsiteY4-54" fmla="*/ 1841423 h 2135354"/>
                  <a:gd name="connsiteX5-55" fmla="*/ 1436313 w 1457926"/>
                  <a:gd name="connsiteY5-56" fmla="*/ 1855288 h 2135354"/>
                  <a:gd name="connsiteX6-57" fmla="*/ 746732 w 1457926"/>
                  <a:gd name="connsiteY6-58" fmla="*/ 2135354 h 2135354"/>
                  <a:gd name="connsiteX7-59" fmla="*/ 57151 w 1457926"/>
                  <a:gd name="connsiteY7-60" fmla="*/ 1855288 h 2135354"/>
                  <a:gd name="connsiteX8-61" fmla="*/ 0 w 1457926"/>
                  <a:gd name="connsiteY8-62" fmla="*/ 1731886 h 2135354"/>
                  <a:gd name="connsiteX9-63" fmla="*/ 616661 w 1457926"/>
                  <a:gd name="connsiteY9-64" fmla="*/ 0 h 2135354"/>
                  <a:gd name="connsiteX0-65" fmla="*/ 559510 w 1400775"/>
                  <a:gd name="connsiteY0-66" fmla="*/ 0 h 2135354"/>
                  <a:gd name="connsiteX1-67" fmla="*/ 818240 w 1400775"/>
                  <a:gd name="connsiteY1-68" fmla="*/ 0 h 2135354"/>
                  <a:gd name="connsiteX2-69" fmla="*/ 1400775 w 1400775"/>
                  <a:gd name="connsiteY2-70" fmla="*/ 1732147 h 2135354"/>
                  <a:gd name="connsiteX3-71" fmla="*/ 1382512 w 1400775"/>
                  <a:gd name="connsiteY3-72" fmla="*/ 1841423 h 2135354"/>
                  <a:gd name="connsiteX4-73" fmla="*/ 1375721 w 1400775"/>
                  <a:gd name="connsiteY4-74" fmla="*/ 1841423 h 2135354"/>
                  <a:gd name="connsiteX5-75" fmla="*/ 1379162 w 1400775"/>
                  <a:gd name="connsiteY5-76" fmla="*/ 1855288 h 2135354"/>
                  <a:gd name="connsiteX6-77" fmla="*/ 689581 w 1400775"/>
                  <a:gd name="connsiteY6-78" fmla="*/ 2135354 h 2135354"/>
                  <a:gd name="connsiteX7-79" fmla="*/ 0 w 1400775"/>
                  <a:gd name="connsiteY7-80" fmla="*/ 1855288 h 2135354"/>
                  <a:gd name="connsiteX8-81" fmla="*/ 559510 w 1400775"/>
                  <a:gd name="connsiteY8-82" fmla="*/ 0 h 2135354"/>
                  <a:gd name="connsiteX0-83" fmla="*/ 559510 w 1382512"/>
                  <a:gd name="connsiteY0-84" fmla="*/ 0 h 2135354"/>
                  <a:gd name="connsiteX1-85" fmla="*/ 818240 w 1382512"/>
                  <a:gd name="connsiteY1-86" fmla="*/ 0 h 2135354"/>
                  <a:gd name="connsiteX2-87" fmla="*/ 1382512 w 1382512"/>
                  <a:gd name="connsiteY2-88" fmla="*/ 1841423 h 2135354"/>
                  <a:gd name="connsiteX3-89" fmla="*/ 1375721 w 1382512"/>
                  <a:gd name="connsiteY3-90" fmla="*/ 1841423 h 2135354"/>
                  <a:gd name="connsiteX4-91" fmla="*/ 1379162 w 1382512"/>
                  <a:gd name="connsiteY4-92" fmla="*/ 1855288 h 2135354"/>
                  <a:gd name="connsiteX5-93" fmla="*/ 689581 w 1382512"/>
                  <a:gd name="connsiteY5-94" fmla="*/ 2135354 h 2135354"/>
                  <a:gd name="connsiteX6-95" fmla="*/ 0 w 1382512"/>
                  <a:gd name="connsiteY6-96" fmla="*/ 1855288 h 2135354"/>
                  <a:gd name="connsiteX7-97" fmla="*/ 559510 w 1382512"/>
                  <a:gd name="connsiteY7-98" fmla="*/ 0 h 2135354"/>
                  <a:gd name="connsiteX0-99" fmla="*/ 559510 w 1392037"/>
                  <a:gd name="connsiteY0-100" fmla="*/ 0 h 2135354"/>
                  <a:gd name="connsiteX1-101" fmla="*/ 818240 w 1392037"/>
                  <a:gd name="connsiteY1-102" fmla="*/ 0 h 2135354"/>
                  <a:gd name="connsiteX2-103" fmla="*/ 1392037 w 1392037"/>
                  <a:gd name="connsiteY2-104" fmla="*/ 1727123 h 2135354"/>
                  <a:gd name="connsiteX3-105" fmla="*/ 1375721 w 1392037"/>
                  <a:gd name="connsiteY3-106" fmla="*/ 1841423 h 2135354"/>
                  <a:gd name="connsiteX4-107" fmla="*/ 1379162 w 1392037"/>
                  <a:gd name="connsiteY4-108" fmla="*/ 1855288 h 2135354"/>
                  <a:gd name="connsiteX5-109" fmla="*/ 689581 w 1392037"/>
                  <a:gd name="connsiteY5-110" fmla="*/ 2135354 h 2135354"/>
                  <a:gd name="connsiteX6-111" fmla="*/ 0 w 1392037"/>
                  <a:gd name="connsiteY6-112" fmla="*/ 1855288 h 2135354"/>
                  <a:gd name="connsiteX7-113" fmla="*/ 559510 w 1392037"/>
                  <a:gd name="connsiteY7-114" fmla="*/ 0 h 2135354"/>
                  <a:gd name="connsiteX0-115" fmla="*/ 559510 w 1379162"/>
                  <a:gd name="connsiteY0-116" fmla="*/ 0 h 2135354"/>
                  <a:gd name="connsiteX1-117" fmla="*/ 818240 w 1379162"/>
                  <a:gd name="connsiteY1-118" fmla="*/ 0 h 2135354"/>
                  <a:gd name="connsiteX2-119" fmla="*/ 1375721 w 1379162"/>
                  <a:gd name="connsiteY2-120" fmla="*/ 1841423 h 2135354"/>
                  <a:gd name="connsiteX3-121" fmla="*/ 1379162 w 1379162"/>
                  <a:gd name="connsiteY3-122" fmla="*/ 1855288 h 2135354"/>
                  <a:gd name="connsiteX4-123" fmla="*/ 689581 w 1379162"/>
                  <a:gd name="connsiteY4-124" fmla="*/ 2135354 h 2135354"/>
                  <a:gd name="connsiteX5-125" fmla="*/ 0 w 1379162"/>
                  <a:gd name="connsiteY5-126" fmla="*/ 1855288 h 2135354"/>
                  <a:gd name="connsiteX6-127" fmla="*/ 559510 w 1379162"/>
                  <a:gd name="connsiteY6-128" fmla="*/ 0 h 2135354"/>
                  <a:gd name="connsiteX0-129" fmla="*/ 559510 w 1379162"/>
                  <a:gd name="connsiteY0-130" fmla="*/ 3 h 2135357"/>
                  <a:gd name="connsiteX1-131" fmla="*/ 818240 w 1379162"/>
                  <a:gd name="connsiteY1-132" fmla="*/ 3 h 2135357"/>
                  <a:gd name="connsiteX2-133" fmla="*/ 1375721 w 1379162"/>
                  <a:gd name="connsiteY2-134" fmla="*/ 1841426 h 2135357"/>
                  <a:gd name="connsiteX3-135" fmla="*/ 1379162 w 1379162"/>
                  <a:gd name="connsiteY3-136" fmla="*/ 1855291 h 2135357"/>
                  <a:gd name="connsiteX4-137" fmla="*/ 689581 w 1379162"/>
                  <a:gd name="connsiteY4-138" fmla="*/ 2135357 h 2135357"/>
                  <a:gd name="connsiteX5-139" fmla="*/ 0 w 1379162"/>
                  <a:gd name="connsiteY5-140" fmla="*/ 1855291 h 2135357"/>
                  <a:gd name="connsiteX6-141" fmla="*/ 559510 w 1379162"/>
                  <a:gd name="connsiteY6-142" fmla="*/ 3 h 2135357"/>
                  <a:gd name="connsiteX0-143" fmla="*/ 559510 w 1379162"/>
                  <a:gd name="connsiteY0-144" fmla="*/ 40216 h 2175570"/>
                  <a:gd name="connsiteX1-145" fmla="*/ 818240 w 1379162"/>
                  <a:gd name="connsiteY1-146" fmla="*/ 40216 h 2175570"/>
                  <a:gd name="connsiteX2-147" fmla="*/ 1375721 w 1379162"/>
                  <a:gd name="connsiteY2-148" fmla="*/ 1881639 h 2175570"/>
                  <a:gd name="connsiteX3-149" fmla="*/ 1379162 w 1379162"/>
                  <a:gd name="connsiteY3-150" fmla="*/ 1895504 h 2175570"/>
                  <a:gd name="connsiteX4-151" fmla="*/ 689581 w 1379162"/>
                  <a:gd name="connsiteY4-152" fmla="*/ 2175570 h 2175570"/>
                  <a:gd name="connsiteX5-153" fmla="*/ 0 w 1379162"/>
                  <a:gd name="connsiteY5-154" fmla="*/ 1895504 h 2175570"/>
                  <a:gd name="connsiteX6-155" fmla="*/ 559510 w 1379162"/>
                  <a:gd name="connsiteY6-156" fmla="*/ 40216 h 2175570"/>
                  <a:gd name="connsiteX0-157" fmla="*/ 559510 w 1379162"/>
                  <a:gd name="connsiteY0-158" fmla="*/ 50079 h 2185433"/>
                  <a:gd name="connsiteX1-159" fmla="*/ 818240 w 1379162"/>
                  <a:gd name="connsiteY1-160" fmla="*/ 50079 h 2185433"/>
                  <a:gd name="connsiteX2-161" fmla="*/ 1375721 w 1379162"/>
                  <a:gd name="connsiteY2-162" fmla="*/ 1891502 h 2185433"/>
                  <a:gd name="connsiteX3-163" fmla="*/ 1379162 w 1379162"/>
                  <a:gd name="connsiteY3-164" fmla="*/ 1905367 h 2185433"/>
                  <a:gd name="connsiteX4-165" fmla="*/ 689581 w 1379162"/>
                  <a:gd name="connsiteY4-166" fmla="*/ 2185433 h 2185433"/>
                  <a:gd name="connsiteX5-167" fmla="*/ 0 w 1379162"/>
                  <a:gd name="connsiteY5-168" fmla="*/ 1905367 h 2185433"/>
                  <a:gd name="connsiteX6-169" fmla="*/ 559510 w 1379162"/>
                  <a:gd name="connsiteY6-170" fmla="*/ 50079 h 2185433"/>
                  <a:gd name="connsiteX0-171" fmla="*/ 559510 w 1379162"/>
                  <a:gd name="connsiteY0-172" fmla="*/ 52984 h 2188338"/>
                  <a:gd name="connsiteX1-173" fmla="*/ 818240 w 1379162"/>
                  <a:gd name="connsiteY1-174" fmla="*/ 52984 h 2188338"/>
                  <a:gd name="connsiteX2-175" fmla="*/ 1375721 w 1379162"/>
                  <a:gd name="connsiteY2-176" fmla="*/ 1894407 h 2188338"/>
                  <a:gd name="connsiteX3-177" fmla="*/ 1379162 w 1379162"/>
                  <a:gd name="connsiteY3-178" fmla="*/ 1908272 h 2188338"/>
                  <a:gd name="connsiteX4-179" fmla="*/ 689581 w 1379162"/>
                  <a:gd name="connsiteY4-180" fmla="*/ 2188338 h 2188338"/>
                  <a:gd name="connsiteX5-181" fmla="*/ 0 w 1379162"/>
                  <a:gd name="connsiteY5-182" fmla="*/ 1908272 h 2188338"/>
                  <a:gd name="connsiteX6-183" fmla="*/ 559510 w 1379162"/>
                  <a:gd name="connsiteY6-184" fmla="*/ 52984 h 21883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solidFill>
                <a:schemeClr val="accent5">
                  <a:lumMod val="25000"/>
                </a:schemeClr>
              </a:solidFill>
              <a:ln w="3175"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a:solidFill>
                    <a:sysClr val="windowText" lastClr="000000"/>
                  </a:solidFill>
                  <a:latin typeface="微软雅黑" panose="020B0503020204020204" charset="-122"/>
                  <a:ea typeface="微软雅黑" panose="020B0503020204020204" charset="-122"/>
                </a:endParaRPr>
              </a:p>
            </p:txBody>
          </p:sp>
          <p:sp>
            <p:nvSpPr>
              <p:cNvPr id="39" name="椭圆 10"/>
              <p:cNvSpPr/>
              <p:nvPr/>
            </p:nvSpPr>
            <p:spPr>
              <a:xfrm>
                <a:off x="7264371" y="3236425"/>
                <a:ext cx="759357" cy="429154"/>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a:solidFill>
                    <a:sysClr val="windowText" lastClr="000000"/>
                  </a:solidFill>
                  <a:latin typeface="微软雅黑" panose="020B0503020204020204" charset="-122"/>
                  <a:ea typeface="微软雅黑" panose="020B0503020204020204" charset="-122"/>
                </a:endParaRPr>
              </a:p>
            </p:txBody>
          </p:sp>
          <p:sp>
            <p:nvSpPr>
              <p:cNvPr id="40" name="椭圆 10"/>
              <p:cNvSpPr/>
              <p:nvPr/>
            </p:nvSpPr>
            <p:spPr>
              <a:xfrm>
                <a:off x="7054645" y="3976593"/>
                <a:ext cx="1181221" cy="417099"/>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a:solidFill>
                    <a:sysClr val="windowText" lastClr="000000"/>
                  </a:solidFill>
                  <a:latin typeface="微软雅黑" panose="020B0503020204020204" charset="-122"/>
                  <a:ea typeface="微软雅黑" panose="020B0503020204020204" charset="-122"/>
                </a:endParaRPr>
              </a:p>
            </p:txBody>
          </p:sp>
        </p:grpSp>
        <p:cxnSp>
          <p:nvCxnSpPr>
            <p:cNvPr id="34" name="直接连接符 33"/>
            <p:cNvCxnSpPr/>
            <p:nvPr/>
          </p:nvCxnSpPr>
          <p:spPr>
            <a:xfrm flipH="1" flipV="1">
              <a:off x="7030532" y="2503628"/>
              <a:ext cx="1" cy="918590"/>
            </a:xfrm>
            <a:prstGeom prst="line">
              <a:avLst/>
            </a:prstGeom>
            <a:noFill/>
            <a:ln w="9525" cap="flat" cmpd="sng" algn="ctr">
              <a:solidFill>
                <a:sysClr val="windowText" lastClr="000000"/>
              </a:solidFill>
              <a:prstDash val="sysDash"/>
            </a:ln>
            <a:effectLst/>
          </p:spPr>
        </p:cxnSp>
        <p:sp>
          <p:nvSpPr>
            <p:cNvPr id="35" name="TextBox 11"/>
            <p:cNvSpPr txBox="1">
              <a:spLocks noChangeArrowheads="1"/>
            </p:cNvSpPr>
            <p:nvPr/>
          </p:nvSpPr>
          <p:spPr bwMode="auto">
            <a:xfrm flipH="1">
              <a:off x="6193051" y="1718449"/>
              <a:ext cx="1780988" cy="675640"/>
            </a:xfrm>
            <a:prstGeom prst="rect">
              <a:avLst/>
            </a:prstGeom>
            <a:noFill/>
            <a:ln>
              <a:noFill/>
            </a:ln>
            <a:effectLst/>
          </p:spPr>
          <p:txBody>
            <a:bodyPr wrap="squar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altLang="en-US" sz="2400" b="1" kern="0" dirty="0">
                  <a:latin typeface="微软雅黑" panose="020B0503020204020204" charset="-122"/>
                  <a:ea typeface="微软雅黑" panose="020B0503020204020204" charset="-122"/>
                </a:rPr>
                <a:t>礼貌得体</a:t>
              </a:r>
              <a:r>
                <a:rPr lang="zh-CN" altLang="en-US" kern="0" dirty="0">
                  <a:latin typeface="微软雅黑" panose="020B0503020204020204" charset="-122"/>
                  <a:ea typeface="微软雅黑" panose="020B0503020204020204" charset="-122"/>
                </a:rPr>
                <a:t> </a:t>
              </a:r>
              <a:r>
                <a:rPr lang="zh-CN" altLang="en-US" sz="1400" b="1" kern="0" dirty="0">
                  <a:latin typeface="微软雅黑" panose="020B0503020204020204" charset="-122"/>
                  <a:ea typeface="微软雅黑" panose="020B0503020204020204" charset="-122"/>
                </a:rPr>
                <a:t>(Courtesy</a:t>
              </a:r>
              <a:r>
                <a:rPr lang="zh-CN" altLang="en-US" sz="1400" b="1" kern="0" dirty="0">
                  <a:latin typeface="微软雅黑" panose="020B0503020204020204" charset="-122"/>
                  <a:ea typeface="微软雅黑" panose="020B0503020204020204" charset="-122"/>
                  <a:sym typeface="+mn-ea"/>
                </a:rPr>
                <a:t>)</a:t>
              </a:r>
              <a:endParaRPr lang="zh-CN" altLang="en-US" kern="0" dirty="0">
                <a:latin typeface="微软雅黑" panose="020B0503020204020204" charset="-122"/>
                <a:ea typeface="微软雅黑" panose="020B0503020204020204" charset="-122"/>
              </a:endParaRPr>
            </a:p>
          </p:txBody>
        </p:sp>
      </p:grpSp>
      <p:grpSp>
        <p:nvGrpSpPr>
          <p:cNvPr id="41" name="组合 40"/>
          <p:cNvGrpSpPr/>
          <p:nvPr/>
        </p:nvGrpSpPr>
        <p:grpSpPr>
          <a:xfrm>
            <a:off x="8675633" y="2293639"/>
            <a:ext cx="1840096" cy="3396461"/>
            <a:chOff x="7555216" y="2338795"/>
            <a:chExt cx="1840096" cy="3396461"/>
          </a:xfrm>
        </p:grpSpPr>
        <p:grpSp>
          <p:nvGrpSpPr>
            <p:cNvPr id="42" name="组合 33"/>
            <p:cNvGrpSpPr/>
            <p:nvPr/>
          </p:nvGrpSpPr>
          <p:grpSpPr bwMode="auto">
            <a:xfrm>
              <a:off x="7902069" y="3680691"/>
              <a:ext cx="1147697" cy="2054565"/>
              <a:chOff x="179512" y="2797966"/>
              <a:chExt cx="1513892" cy="2709936"/>
            </a:xfrm>
          </p:grpSpPr>
          <p:sp>
            <p:nvSpPr>
              <p:cNvPr id="45" name="圆角矩形 44"/>
              <p:cNvSpPr/>
              <p:nvPr/>
            </p:nvSpPr>
            <p:spPr>
              <a:xfrm>
                <a:off x="179512" y="4149080"/>
                <a:ext cx="1512168" cy="1358822"/>
              </a:xfrm>
              <a:prstGeom prst="roundRect">
                <a:avLst>
                  <a:gd name="adj" fmla="val 5673"/>
                </a:avLst>
              </a:prstGeom>
              <a:solidFill>
                <a:srgbClr val="BE1247"/>
              </a:solidFill>
              <a:ln w="25400" cap="flat" cmpd="sng" algn="ctr">
                <a:solidFill>
                  <a:sysClr val="window" lastClr="FFFFFF"/>
                </a:solidFill>
                <a:prstDash val="solid"/>
              </a:ln>
              <a:effectLst/>
              <a:scene3d>
                <a:camera prst="isometricOffAxis1Top">
                  <a:rot lat="19308370" lon="17994607" rev="3982837"/>
                </a:camera>
                <a:lightRig rig="soft" dir="t"/>
              </a:scene3d>
              <a:sp3d extrusionH="63500" prstMaterial="matte"/>
            </p:spPr>
            <p:txBody>
              <a:bodyPr anchor="ctr"/>
              <a:lstStyle/>
              <a:p>
                <a:pPr algn="ctr" fontAlgn="auto">
                  <a:spcBef>
                    <a:spcPts val="0"/>
                  </a:spcBef>
                  <a:spcAft>
                    <a:spcPts val="0"/>
                  </a:spcAft>
                  <a:defRPr/>
                </a:pPr>
                <a:endParaRPr lang="zh-CN" altLang="en-US">
                  <a:solidFill>
                    <a:sysClr val="windowText" lastClr="000000"/>
                  </a:solidFill>
                  <a:latin typeface="微软雅黑" panose="020B0503020204020204" charset="-122"/>
                  <a:ea typeface="微软雅黑" panose="020B0503020204020204" charset="-122"/>
                </a:endParaRPr>
              </a:p>
            </p:txBody>
          </p:sp>
          <p:sp>
            <p:nvSpPr>
              <p:cNvPr id="46" name="圆角矩形 45"/>
              <p:cNvSpPr/>
              <p:nvPr/>
            </p:nvSpPr>
            <p:spPr>
              <a:xfrm>
                <a:off x="181236" y="4138187"/>
                <a:ext cx="1512168" cy="1358822"/>
              </a:xfrm>
              <a:prstGeom prst="roundRect">
                <a:avLst>
                  <a:gd name="adj" fmla="val 5673"/>
                </a:avLst>
              </a:prstGeom>
              <a:solidFill>
                <a:srgbClr val="0070C0"/>
              </a:solidFill>
              <a:ln w="25400" cap="flat" cmpd="sng" algn="ctr">
                <a:solidFill>
                  <a:sysClr val="window" lastClr="FFFFFF"/>
                </a:solidFill>
                <a:prstDash val="solid"/>
              </a:ln>
              <a:effectLst/>
              <a:scene3d>
                <a:camera prst="isometricOffAxis1Top">
                  <a:rot lat="19308370" lon="17994607" rev="3982837"/>
                </a:camera>
                <a:lightRig rig="soft" dir="t"/>
              </a:scene3d>
              <a:sp3d prstMaterial="matte"/>
            </p:spPr>
            <p:txBody>
              <a:bodyPr anchor="ctr"/>
              <a:lstStyle/>
              <a:p>
                <a:pPr algn="ctr" fontAlgn="auto">
                  <a:spcBef>
                    <a:spcPts val="0"/>
                  </a:spcBef>
                  <a:spcAft>
                    <a:spcPts val="0"/>
                  </a:spcAft>
                  <a:defRPr/>
                </a:pPr>
                <a:endParaRPr lang="zh-CN" altLang="en-US">
                  <a:solidFill>
                    <a:sysClr val="windowText" lastClr="000000"/>
                  </a:solidFill>
                  <a:latin typeface="微软雅黑" panose="020B0503020204020204" charset="-122"/>
                  <a:ea typeface="微软雅黑" panose="020B0503020204020204" charset="-122"/>
                </a:endParaRPr>
              </a:p>
            </p:txBody>
          </p:sp>
          <p:sp>
            <p:nvSpPr>
              <p:cNvPr id="47" name="椭圆 10"/>
              <p:cNvSpPr/>
              <p:nvPr/>
            </p:nvSpPr>
            <p:spPr>
              <a:xfrm>
                <a:off x="256447" y="2797966"/>
                <a:ext cx="1379875" cy="2188794"/>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1" fmla="*/ 616661 w 1457926"/>
                  <a:gd name="connsiteY0-2" fmla="*/ 0 h 2135354"/>
                  <a:gd name="connsiteX1-3" fmla="*/ 875391 w 1457926"/>
                  <a:gd name="connsiteY1-4" fmla="*/ 0 h 2135354"/>
                  <a:gd name="connsiteX2-5" fmla="*/ 1457926 w 1457926"/>
                  <a:gd name="connsiteY2-6" fmla="*/ 1732147 h 2135354"/>
                  <a:gd name="connsiteX3-7" fmla="*/ 1439663 w 1457926"/>
                  <a:gd name="connsiteY3-8" fmla="*/ 1841423 h 2135354"/>
                  <a:gd name="connsiteX4-9" fmla="*/ 1432872 w 1457926"/>
                  <a:gd name="connsiteY4-10" fmla="*/ 1841423 h 2135354"/>
                  <a:gd name="connsiteX5-11" fmla="*/ 1436313 w 1457926"/>
                  <a:gd name="connsiteY5-12" fmla="*/ 1855288 h 2135354"/>
                  <a:gd name="connsiteX6-13" fmla="*/ 746732 w 1457926"/>
                  <a:gd name="connsiteY6-14" fmla="*/ 2135354 h 2135354"/>
                  <a:gd name="connsiteX7-15" fmla="*/ 57151 w 1457926"/>
                  <a:gd name="connsiteY7-16" fmla="*/ 1855288 h 2135354"/>
                  <a:gd name="connsiteX8-17" fmla="*/ 60593 w 1457926"/>
                  <a:gd name="connsiteY8-18" fmla="*/ 1841423 h 2135354"/>
                  <a:gd name="connsiteX9-19" fmla="*/ 0 w 1457926"/>
                  <a:gd name="connsiteY9-20" fmla="*/ 1731886 h 2135354"/>
                  <a:gd name="connsiteX10-21" fmla="*/ 616661 w 1457926"/>
                  <a:gd name="connsiteY10-22" fmla="*/ 0 h 2135354"/>
                  <a:gd name="connsiteX0-23" fmla="*/ 689418 w 1530683"/>
                  <a:gd name="connsiteY0-24" fmla="*/ 0 h 2135354"/>
                  <a:gd name="connsiteX1-25" fmla="*/ 948148 w 1530683"/>
                  <a:gd name="connsiteY1-26" fmla="*/ 0 h 2135354"/>
                  <a:gd name="connsiteX2-27" fmla="*/ 1530683 w 1530683"/>
                  <a:gd name="connsiteY2-28" fmla="*/ 1732147 h 2135354"/>
                  <a:gd name="connsiteX3-29" fmla="*/ 1512420 w 1530683"/>
                  <a:gd name="connsiteY3-30" fmla="*/ 1841423 h 2135354"/>
                  <a:gd name="connsiteX4-31" fmla="*/ 1505629 w 1530683"/>
                  <a:gd name="connsiteY4-32" fmla="*/ 1841423 h 2135354"/>
                  <a:gd name="connsiteX5-33" fmla="*/ 1509070 w 1530683"/>
                  <a:gd name="connsiteY5-34" fmla="*/ 1855288 h 2135354"/>
                  <a:gd name="connsiteX6-35" fmla="*/ 819489 w 1530683"/>
                  <a:gd name="connsiteY6-36" fmla="*/ 2135354 h 2135354"/>
                  <a:gd name="connsiteX7-37" fmla="*/ 129908 w 1530683"/>
                  <a:gd name="connsiteY7-38" fmla="*/ 1855288 h 2135354"/>
                  <a:gd name="connsiteX8-39" fmla="*/ 0 w 1530683"/>
                  <a:gd name="connsiteY8-40" fmla="*/ 1841423 h 2135354"/>
                  <a:gd name="connsiteX9-41" fmla="*/ 72757 w 1530683"/>
                  <a:gd name="connsiteY9-42" fmla="*/ 1731886 h 2135354"/>
                  <a:gd name="connsiteX10-43" fmla="*/ 689418 w 1530683"/>
                  <a:gd name="connsiteY10-44" fmla="*/ 0 h 2135354"/>
                  <a:gd name="connsiteX0-45" fmla="*/ 616661 w 1457926"/>
                  <a:gd name="connsiteY0-46" fmla="*/ 0 h 2135354"/>
                  <a:gd name="connsiteX1-47" fmla="*/ 875391 w 1457926"/>
                  <a:gd name="connsiteY1-48" fmla="*/ 0 h 2135354"/>
                  <a:gd name="connsiteX2-49" fmla="*/ 1457926 w 1457926"/>
                  <a:gd name="connsiteY2-50" fmla="*/ 1732147 h 2135354"/>
                  <a:gd name="connsiteX3-51" fmla="*/ 1439663 w 1457926"/>
                  <a:gd name="connsiteY3-52" fmla="*/ 1841423 h 2135354"/>
                  <a:gd name="connsiteX4-53" fmla="*/ 1432872 w 1457926"/>
                  <a:gd name="connsiteY4-54" fmla="*/ 1841423 h 2135354"/>
                  <a:gd name="connsiteX5-55" fmla="*/ 1436313 w 1457926"/>
                  <a:gd name="connsiteY5-56" fmla="*/ 1855288 h 2135354"/>
                  <a:gd name="connsiteX6-57" fmla="*/ 746732 w 1457926"/>
                  <a:gd name="connsiteY6-58" fmla="*/ 2135354 h 2135354"/>
                  <a:gd name="connsiteX7-59" fmla="*/ 57151 w 1457926"/>
                  <a:gd name="connsiteY7-60" fmla="*/ 1855288 h 2135354"/>
                  <a:gd name="connsiteX8-61" fmla="*/ 0 w 1457926"/>
                  <a:gd name="connsiteY8-62" fmla="*/ 1731886 h 2135354"/>
                  <a:gd name="connsiteX9-63" fmla="*/ 616661 w 1457926"/>
                  <a:gd name="connsiteY9-64" fmla="*/ 0 h 2135354"/>
                  <a:gd name="connsiteX0-65" fmla="*/ 559510 w 1400775"/>
                  <a:gd name="connsiteY0-66" fmla="*/ 0 h 2135354"/>
                  <a:gd name="connsiteX1-67" fmla="*/ 818240 w 1400775"/>
                  <a:gd name="connsiteY1-68" fmla="*/ 0 h 2135354"/>
                  <a:gd name="connsiteX2-69" fmla="*/ 1400775 w 1400775"/>
                  <a:gd name="connsiteY2-70" fmla="*/ 1732147 h 2135354"/>
                  <a:gd name="connsiteX3-71" fmla="*/ 1382512 w 1400775"/>
                  <a:gd name="connsiteY3-72" fmla="*/ 1841423 h 2135354"/>
                  <a:gd name="connsiteX4-73" fmla="*/ 1375721 w 1400775"/>
                  <a:gd name="connsiteY4-74" fmla="*/ 1841423 h 2135354"/>
                  <a:gd name="connsiteX5-75" fmla="*/ 1379162 w 1400775"/>
                  <a:gd name="connsiteY5-76" fmla="*/ 1855288 h 2135354"/>
                  <a:gd name="connsiteX6-77" fmla="*/ 689581 w 1400775"/>
                  <a:gd name="connsiteY6-78" fmla="*/ 2135354 h 2135354"/>
                  <a:gd name="connsiteX7-79" fmla="*/ 0 w 1400775"/>
                  <a:gd name="connsiteY7-80" fmla="*/ 1855288 h 2135354"/>
                  <a:gd name="connsiteX8-81" fmla="*/ 559510 w 1400775"/>
                  <a:gd name="connsiteY8-82" fmla="*/ 0 h 2135354"/>
                  <a:gd name="connsiteX0-83" fmla="*/ 559510 w 1382512"/>
                  <a:gd name="connsiteY0-84" fmla="*/ 0 h 2135354"/>
                  <a:gd name="connsiteX1-85" fmla="*/ 818240 w 1382512"/>
                  <a:gd name="connsiteY1-86" fmla="*/ 0 h 2135354"/>
                  <a:gd name="connsiteX2-87" fmla="*/ 1382512 w 1382512"/>
                  <a:gd name="connsiteY2-88" fmla="*/ 1841423 h 2135354"/>
                  <a:gd name="connsiteX3-89" fmla="*/ 1375721 w 1382512"/>
                  <a:gd name="connsiteY3-90" fmla="*/ 1841423 h 2135354"/>
                  <a:gd name="connsiteX4-91" fmla="*/ 1379162 w 1382512"/>
                  <a:gd name="connsiteY4-92" fmla="*/ 1855288 h 2135354"/>
                  <a:gd name="connsiteX5-93" fmla="*/ 689581 w 1382512"/>
                  <a:gd name="connsiteY5-94" fmla="*/ 2135354 h 2135354"/>
                  <a:gd name="connsiteX6-95" fmla="*/ 0 w 1382512"/>
                  <a:gd name="connsiteY6-96" fmla="*/ 1855288 h 2135354"/>
                  <a:gd name="connsiteX7-97" fmla="*/ 559510 w 1382512"/>
                  <a:gd name="connsiteY7-98" fmla="*/ 0 h 2135354"/>
                  <a:gd name="connsiteX0-99" fmla="*/ 559510 w 1392037"/>
                  <a:gd name="connsiteY0-100" fmla="*/ 0 h 2135354"/>
                  <a:gd name="connsiteX1-101" fmla="*/ 818240 w 1392037"/>
                  <a:gd name="connsiteY1-102" fmla="*/ 0 h 2135354"/>
                  <a:gd name="connsiteX2-103" fmla="*/ 1392037 w 1392037"/>
                  <a:gd name="connsiteY2-104" fmla="*/ 1727123 h 2135354"/>
                  <a:gd name="connsiteX3-105" fmla="*/ 1375721 w 1392037"/>
                  <a:gd name="connsiteY3-106" fmla="*/ 1841423 h 2135354"/>
                  <a:gd name="connsiteX4-107" fmla="*/ 1379162 w 1392037"/>
                  <a:gd name="connsiteY4-108" fmla="*/ 1855288 h 2135354"/>
                  <a:gd name="connsiteX5-109" fmla="*/ 689581 w 1392037"/>
                  <a:gd name="connsiteY5-110" fmla="*/ 2135354 h 2135354"/>
                  <a:gd name="connsiteX6-111" fmla="*/ 0 w 1392037"/>
                  <a:gd name="connsiteY6-112" fmla="*/ 1855288 h 2135354"/>
                  <a:gd name="connsiteX7-113" fmla="*/ 559510 w 1392037"/>
                  <a:gd name="connsiteY7-114" fmla="*/ 0 h 2135354"/>
                  <a:gd name="connsiteX0-115" fmla="*/ 559510 w 1379162"/>
                  <a:gd name="connsiteY0-116" fmla="*/ 0 h 2135354"/>
                  <a:gd name="connsiteX1-117" fmla="*/ 818240 w 1379162"/>
                  <a:gd name="connsiteY1-118" fmla="*/ 0 h 2135354"/>
                  <a:gd name="connsiteX2-119" fmla="*/ 1375721 w 1379162"/>
                  <a:gd name="connsiteY2-120" fmla="*/ 1841423 h 2135354"/>
                  <a:gd name="connsiteX3-121" fmla="*/ 1379162 w 1379162"/>
                  <a:gd name="connsiteY3-122" fmla="*/ 1855288 h 2135354"/>
                  <a:gd name="connsiteX4-123" fmla="*/ 689581 w 1379162"/>
                  <a:gd name="connsiteY4-124" fmla="*/ 2135354 h 2135354"/>
                  <a:gd name="connsiteX5-125" fmla="*/ 0 w 1379162"/>
                  <a:gd name="connsiteY5-126" fmla="*/ 1855288 h 2135354"/>
                  <a:gd name="connsiteX6-127" fmla="*/ 559510 w 1379162"/>
                  <a:gd name="connsiteY6-128" fmla="*/ 0 h 2135354"/>
                  <a:gd name="connsiteX0-129" fmla="*/ 559510 w 1379162"/>
                  <a:gd name="connsiteY0-130" fmla="*/ 3 h 2135357"/>
                  <a:gd name="connsiteX1-131" fmla="*/ 818240 w 1379162"/>
                  <a:gd name="connsiteY1-132" fmla="*/ 3 h 2135357"/>
                  <a:gd name="connsiteX2-133" fmla="*/ 1375721 w 1379162"/>
                  <a:gd name="connsiteY2-134" fmla="*/ 1841426 h 2135357"/>
                  <a:gd name="connsiteX3-135" fmla="*/ 1379162 w 1379162"/>
                  <a:gd name="connsiteY3-136" fmla="*/ 1855291 h 2135357"/>
                  <a:gd name="connsiteX4-137" fmla="*/ 689581 w 1379162"/>
                  <a:gd name="connsiteY4-138" fmla="*/ 2135357 h 2135357"/>
                  <a:gd name="connsiteX5-139" fmla="*/ 0 w 1379162"/>
                  <a:gd name="connsiteY5-140" fmla="*/ 1855291 h 2135357"/>
                  <a:gd name="connsiteX6-141" fmla="*/ 559510 w 1379162"/>
                  <a:gd name="connsiteY6-142" fmla="*/ 3 h 2135357"/>
                  <a:gd name="connsiteX0-143" fmla="*/ 559510 w 1379162"/>
                  <a:gd name="connsiteY0-144" fmla="*/ 40216 h 2175570"/>
                  <a:gd name="connsiteX1-145" fmla="*/ 818240 w 1379162"/>
                  <a:gd name="connsiteY1-146" fmla="*/ 40216 h 2175570"/>
                  <a:gd name="connsiteX2-147" fmla="*/ 1375721 w 1379162"/>
                  <a:gd name="connsiteY2-148" fmla="*/ 1881639 h 2175570"/>
                  <a:gd name="connsiteX3-149" fmla="*/ 1379162 w 1379162"/>
                  <a:gd name="connsiteY3-150" fmla="*/ 1895504 h 2175570"/>
                  <a:gd name="connsiteX4-151" fmla="*/ 689581 w 1379162"/>
                  <a:gd name="connsiteY4-152" fmla="*/ 2175570 h 2175570"/>
                  <a:gd name="connsiteX5-153" fmla="*/ 0 w 1379162"/>
                  <a:gd name="connsiteY5-154" fmla="*/ 1895504 h 2175570"/>
                  <a:gd name="connsiteX6-155" fmla="*/ 559510 w 1379162"/>
                  <a:gd name="connsiteY6-156" fmla="*/ 40216 h 2175570"/>
                  <a:gd name="connsiteX0-157" fmla="*/ 559510 w 1379162"/>
                  <a:gd name="connsiteY0-158" fmla="*/ 50079 h 2185433"/>
                  <a:gd name="connsiteX1-159" fmla="*/ 818240 w 1379162"/>
                  <a:gd name="connsiteY1-160" fmla="*/ 50079 h 2185433"/>
                  <a:gd name="connsiteX2-161" fmla="*/ 1375721 w 1379162"/>
                  <a:gd name="connsiteY2-162" fmla="*/ 1891502 h 2185433"/>
                  <a:gd name="connsiteX3-163" fmla="*/ 1379162 w 1379162"/>
                  <a:gd name="connsiteY3-164" fmla="*/ 1905367 h 2185433"/>
                  <a:gd name="connsiteX4-165" fmla="*/ 689581 w 1379162"/>
                  <a:gd name="connsiteY4-166" fmla="*/ 2185433 h 2185433"/>
                  <a:gd name="connsiteX5-167" fmla="*/ 0 w 1379162"/>
                  <a:gd name="connsiteY5-168" fmla="*/ 1905367 h 2185433"/>
                  <a:gd name="connsiteX6-169" fmla="*/ 559510 w 1379162"/>
                  <a:gd name="connsiteY6-170" fmla="*/ 50079 h 2185433"/>
                  <a:gd name="connsiteX0-171" fmla="*/ 559510 w 1379162"/>
                  <a:gd name="connsiteY0-172" fmla="*/ 52984 h 2188338"/>
                  <a:gd name="connsiteX1-173" fmla="*/ 818240 w 1379162"/>
                  <a:gd name="connsiteY1-174" fmla="*/ 52984 h 2188338"/>
                  <a:gd name="connsiteX2-175" fmla="*/ 1375721 w 1379162"/>
                  <a:gd name="connsiteY2-176" fmla="*/ 1894407 h 2188338"/>
                  <a:gd name="connsiteX3-177" fmla="*/ 1379162 w 1379162"/>
                  <a:gd name="connsiteY3-178" fmla="*/ 1908272 h 2188338"/>
                  <a:gd name="connsiteX4-179" fmla="*/ 689581 w 1379162"/>
                  <a:gd name="connsiteY4-180" fmla="*/ 2188338 h 2188338"/>
                  <a:gd name="connsiteX5-181" fmla="*/ 0 w 1379162"/>
                  <a:gd name="connsiteY5-182" fmla="*/ 1908272 h 2188338"/>
                  <a:gd name="connsiteX6-183" fmla="*/ 559510 w 1379162"/>
                  <a:gd name="connsiteY6-184" fmla="*/ 52984 h 21883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solidFill>
                <a:srgbClr val="0070C0"/>
              </a:solidFill>
              <a:ln w="3175"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a:solidFill>
                    <a:sysClr val="windowText" lastClr="000000"/>
                  </a:solidFill>
                  <a:latin typeface="微软雅黑" panose="020B0503020204020204" charset="-122"/>
                  <a:ea typeface="微软雅黑" panose="020B0503020204020204" charset="-122"/>
                </a:endParaRPr>
              </a:p>
            </p:txBody>
          </p:sp>
          <p:sp>
            <p:nvSpPr>
              <p:cNvPr id="48" name="椭圆 10"/>
              <p:cNvSpPr/>
              <p:nvPr/>
            </p:nvSpPr>
            <p:spPr>
              <a:xfrm>
                <a:off x="569152" y="3291810"/>
                <a:ext cx="756947" cy="429321"/>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a:solidFill>
                    <a:sysClr val="windowText" lastClr="000000"/>
                  </a:solidFill>
                  <a:latin typeface="微软雅黑" panose="020B0503020204020204" charset="-122"/>
                  <a:ea typeface="微软雅黑" panose="020B0503020204020204" charset="-122"/>
                </a:endParaRPr>
              </a:p>
            </p:txBody>
          </p:sp>
          <p:sp>
            <p:nvSpPr>
              <p:cNvPr id="49" name="椭圆 10"/>
              <p:cNvSpPr/>
              <p:nvPr/>
            </p:nvSpPr>
            <p:spPr>
              <a:xfrm>
                <a:off x="358201" y="4031335"/>
                <a:ext cx="1181332" cy="419394"/>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ysClr val="window" lastClr="FFFFFF">
                      <a:lumMod val="65000"/>
                    </a:sysClr>
                  </a:gs>
                  <a:gs pos="0">
                    <a:sysClr val="window" lastClr="FFFFFF">
                      <a:lumMod val="65000"/>
                    </a:sysClr>
                  </a:gs>
                  <a:gs pos="55000">
                    <a:sysClr val="window" lastClr="FFFFFF"/>
                  </a:gs>
                </a:gsLst>
                <a:lin ang="11100000" scaled="0"/>
                <a:tileRect/>
              </a:gradFill>
              <a:ln w="3175"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a:solidFill>
                    <a:sysClr val="windowText" lastClr="000000"/>
                  </a:solidFill>
                  <a:latin typeface="微软雅黑" panose="020B0503020204020204" charset="-122"/>
                  <a:ea typeface="微软雅黑" panose="020B0503020204020204" charset="-122"/>
                </a:endParaRPr>
              </a:p>
            </p:txBody>
          </p:sp>
        </p:grpSp>
        <p:cxnSp>
          <p:nvCxnSpPr>
            <p:cNvPr id="43" name="直接连接符 42"/>
            <p:cNvCxnSpPr/>
            <p:nvPr/>
          </p:nvCxnSpPr>
          <p:spPr>
            <a:xfrm flipH="1" flipV="1">
              <a:off x="8395782" y="3146432"/>
              <a:ext cx="1" cy="642442"/>
            </a:xfrm>
            <a:prstGeom prst="line">
              <a:avLst/>
            </a:prstGeom>
            <a:noFill/>
            <a:ln w="9525" cap="flat" cmpd="sng" algn="ctr">
              <a:solidFill>
                <a:sysClr val="windowText" lastClr="000000"/>
              </a:solidFill>
              <a:prstDash val="sysDash"/>
            </a:ln>
            <a:effectLst/>
          </p:spPr>
        </p:cxnSp>
        <p:sp>
          <p:nvSpPr>
            <p:cNvPr id="44" name="TextBox 11"/>
            <p:cNvSpPr txBox="1">
              <a:spLocks noChangeArrowheads="1"/>
            </p:cNvSpPr>
            <p:nvPr/>
          </p:nvSpPr>
          <p:spPr bwMode="auto">
            <a:xfrm flipH="1">
              <a:off x="7555216" y="2338795"/>
              <a:ext cx="1840096" cy="675640"/>
            </a:xfrm>
            <a:prstGeom prst="rect">
              <a:avLst/>
            </a:prstGeom>
            <a:noFill/>
            <a:ln>
              <a:noFill/>
            </a:ln>
            <a:effectLst/>
          </p:spPr>
          <p:txBody>
            <a:bodyPr wrap="squar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altLang="en-US" sz="2400" b="1" kern="0" dirty="0">
                  <a:latin typeface="微软雅黑" panose="020B0503020204020204" charset="-122"/>
                  <a:ea typeface="微软雅黑" panose="020B0503020204020204" charset="-122"/>
                  <a:sym typeface="+mn-ea"/>
                </a:rPr>
                <a:t>语言简洁</a:t>
              </a:r>
              <a:r>
                <a:rPr lang="zh-CN" altLang="en-US" sz="2400" b="1" kern="0" dirty="0">
                  <a:latin typeface="微软雅黑" panose="020B0503020204020204" charset="-122"/>
                  <a:ea typeface="微软雅黑" panose="020B0503020204020204" charset="-122"/>
                </a:rPr>
                <a:t> </a:t>
              </a:r>
              <a:r>
                <a:rPr lang="zh-CN" altLang="en-US" sz="1400" b="1" kern="0" dirty="0">
                  <a:latin typeface="微软雅黑" panose="020B0503020204020204" charset="-122"/>
                  <a:ea typeface="微软雅黑" panose="020B0503020204020204" charset="-122"/>
                </a:rPr>
                <a:t>（</a:t>
              </a:r>
              <a:r>
                <a:rPr lang="zh-CN" altLang="en-US" sz="1400" b="1" kern="0" dirty="0">
                  <a:latin typeface="微软雅黑" panose="020B0503020204020204" charset="-122"/>
                  <a:ea typeface="微软雅黑" panose="020B0503020204020204" charset="-122"/>
                  <a:sym typeface="+mn-ea"/>
                </a:rPr>
                <a:t>Conciseness</a:t>
              </a:r>
              <a:r>
                <a:rPr lang="zh-CN" altLang="en-US" sz="1400" b="1" kern="0" dirty="0">
                  <a:latin typeface="微软雅黑" panose="020B0503020204020204" charset="-122"/>
                  <a:ea typeface="微软雅黑" panose="020B0503020204020204" charset="-122"/>
                </a:rPr>
                <a:t>）</a:t>
              </a:r>
              <a:endParaRPr lang="zh-CN" altLang="en-US" kern="0" dirty="0">
                <a:latin typeface="微软雅黑" panose="020B0503020204020204" charset="-122"/>
                <a:ea typeface="微软雅黑" panose="020B050302020402020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strVal val="#ppt_x"/>
                                          </p:val>
                                        </p:tav>
                                        <p:tav tm="100000">
                                          <p:val>
                                            <p:strVal val="#ppt_x"/>
                                          </p:val>
                                        </p:tav>
                                      </p:tavLst>
                                    </p:anim>
                                    <p:anim calcmode="lin" valueType="num">
                                      <p:cBhvr>
                                        <p:cTn id="15" dur="5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anim calcmode="lin" valueType="num">
                                      <p:cBhvr>
                                        <p:cTn id="26" dur="500" fill="hold"/>
                                        <p:tgtEl>
                                          <p:spTgt spid="32"/>
                                        </p:tgtEl>
                                        <p:attrNameLst>
                                          <p:attrName>ppt_x</p:attrName>
                                        </p:attrNameLst>
                                      </p:cBhvr>
                                      <p:tavLst>
                                        <p:tav tm="0">
                                          <p:val>
                                            <p:strVal val="#ppt_x"/>
                                          </p:val>
                                        </p:tav>
                                        <p:tav tm="100000">
                                          <p:val>
                                            <p:strVal val="#ppt_x"/>
                                          </p:val>
                                        </p:tav>
                                      </p:tavLst>
                                    </p:anim>
                                    <p:anim calcmode="lin" valueType="num">
                                      <p:cBhvr>
                                        <p:cTn id="27" dur="500" fill="hold"/>
                                        <p:tgtEl>
                                          <p:spTgt spid="3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anim calcmode="lin" valueType="num">
                                      <p:cBhvr>
                                        <p:cTn id="32" dur="500" fill="hold"/>
                                        <p:tgtEl>
                                          <p:spTgt spid="41"/>
                                        </p:tgtEl>
                                        <p:attrNameLst>
                                          <p:attrName>ppt_x</p:attrName>
                                        </p:attrNameLst>
                                      </p:cBhvr>
                                      <p:tavLst>
                                        <p:tav tm="0">
                                          <p:val>
                                            <p:strVal val="#ppt_x"/>
                                          </p:val>
                                        </p:tav>
                                        <p:tav tm="100000">
                                          <p:val>
                                            <p:strVal val="#ppt_x"/>
                                          </p:val>
                                        </p:tav>
                                      </p:tavLst>
                                    </p:anim>
                                    <p:anim calcmode="lin" valueType="num">
                                      <p:cBhvr>
                                        <p:cTn id="33" dur="500" fill="hold"/>
                                        <p:tgtEl>
                                          <p:spTgt spid="4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ïśľïḍê"/>
        <p:cNvGrpSpPr/>
        <p:nvPr/>
      </p:nvGrpSpPr>
      <p:grpSpPr>
        <a:xfrm>
          <a:off x="0" y="0"/>
          <a:ext cx="0" cy="0"/>
          <a:chOff x="0" y="0"/>
          <a:chExt cx="0" cy="0"/>
        </a:xfrm>
      </p:grpSpPr>
      <p:grpSp>
        <p:nvGrpSpPr>
          <p:cNvPr id="61" name="îṩļïďè"/>
          <p:cNvGrpSpPr/>
          <p:nvPr/>
        </p:nvGrpSpPr>
        <p:grpSpPr>
          <a:xfrm>
            <a:off x="5252647" y="0"/>
            <a:ext cx="6939359" cy="6858000"/>
            <a:chOff x="5252643" y="0"/>
            <a:chExt cx="6939358" cy="6858000"/>
          </a:xfrm>
          <a:solidFill>
            <a:srgbClr val="F7F7F7"/>
          </a:solidFill>
        </p:grpSpPr>
        <p:sp>
          <p:nvSpPr>
            <p:cNvPr id="62" name="iśḻîḑé"/>
            <p:cNvSpPr/>
            <p:nvPr/>
          </p:nvSpPr>
          <p:spPr>
            <a:xfrm rot="19800000">
              <a:off x="7350845" y="2199545"/>
              <a:ext cx="2772000" cy="2772000"/>
            </a:xfrm>
            <a:custGeom>
              <a:avLst/>
              <a:gdLst>
                <a:gd name="connsiteX0" fmla="*/ 786764 w 1905000"/>
                <a:gd name="connsiteY0" fmla="*/ 1857375 h 1866900"/>
                <a:gd name="connsiteX1" fmla="*/ 1116329 w 1905000"/>
                <a:gd name="connsiteY1" fmla="*/ 1857375 h 1866900"/>
                <a:gd name="connsiteX2" fmla="*/ 1047749 w 1905000"/>
                <a:gd name="connsiteY2" fmla="*/ 1866900 h 1866900"/>
                <a:gd name="connsiteX3" fmla="*/ 855344 w 1905000"/>
                <a:gd name="connsiteY3" fmla="*/ 1866900 h 1866900"/>
                <a:gd name="connsiteX4" fmla="*/ 786764 w 1905000"/>
                <a:gd name="connsiteY4" fmla="*/ 1857375 h 1866900"/>
                <a:gd name="connsiteX5" fmla="*/ 614362 w 1905000"/>
                <a:gd name="connsiteY5" fmla="*/ 1809750 h 1866900"/>
                <a:gd name="connsiteX6" fmla="*/ 1290637 w 1905000"/>
                <a:gd name="connsiteY6" fmla="*/ 1809750 h 1866900"/>
                <a:gd name="connsiteX7" fmla="*/ 1263967 w 1905000"/>
                <a:gd name="connsiteY7" fmla="*/ 1819275 h 1866900"/>
                <a:gd name="connsiteX8" fmla="*/ 640079 w 1905000"/>
                <a:gd name="connsiteY8" fmla="*/ 1819275 h 1866900"/>
                <a:gd name="connsiteX9" fmla="*/ 614362 w 1905000"/>
                <a:gd name="connsiteY9" fmla="*/ 1809750 h 1866900"/>
                <a:gd name="connsiteX10" fmla="*/ 509587 w 1905000"/>
                <a:gd name="connsiteY10" fmla="*/ 1762125 h 1866900"/>
                <a:gd name="connsiteX11" fmla="*/ 1396365 w 1905000"/>
                <a:gd name="connsiteY11" fmla="*/ 1762125 h 1866900"/>
                <a:gd name="connsiteX12" fmla="*/ 1377315 w 1905000"/>
                <a:gd name="connsiteY12" fmla="*/ 1771650 h 1866900"/>
                <a:gd name="connsiteX13" fmla="*/ 527685 w 1905000"/>
                <a:gd name="connsiteY13" fmla="*/ 1771650 h 1866900"/>
                <a:gd name="connsiteX14" fmla="*/ 509587 w 1905000"/>
                <a:gd name="connsiteY14" fmla="*/ 1762125 h 1866900"/>
                <a:gd name="connsiteX15" fmla="*/ 428625 w 1905000"/>
                <a:gd name="connsiteY15" fmla="*/ 1714500 h 1866900"/>
                <a:gd name="connsiteX16" fmla="*/ 1478280 w 1905000"/>
                <a:gd name="connsiteY16" fmla="*/ 1714500 h 1866900"/>
                <a:gd name="connsiteX17" fmla="*/ 1463040 w 1905000"/>
                <a:gd name="connsiteY17" fmla="*/ 1724025 h 1866900"/>
                <a:gd name="connsiteX18" fmla="*/ 443865 w 1905000"/>
                <a:gd name="connsiteY18" fmla="*/ 1724025 h 1866900"/>
                <a:gd name="connsiteX19" fmla="*/ 428625 w 1905000"/>
                <a:gd name="connsiteY19" fmla="*/ 1714500 h 1866900"/>
                <a:gd name="connsiteX20" fmla="*/ 362902 w 1905000"/>
                <a:gd name="connsiteY20" fmla="*/ 1666875 h 1866900"/>
                <a:gd name="connsiteX21" fmla="*/ 1544002 w 1905000"/>
                <a:gd name="connsiteY21" fmla="*/ 1666875 h 1866900"/>
                <a:gd name="connsiteX22" fmla="*/ 1531620 w 1905000"/>
                <a:gd name="connsiteY22" fmla="*/ 1676400 h 1866900"/>
                <a:gd name="connsiteX23" fmla="*/ 375285 w 1905000"/>
                <a:gd name="connsiteY23" fmla="*/ 1676400 h 1866900"/>
                <a:gd name="connsiteX24" fmla="*/ 362902 w 1905000"/>
                <a:gd name="connsiteY24" fmla="*/ 1666875 h 1866900"/>
                <a:gd name="connsiteX25" fmla="*/ 306705 w 1905000"/>
                <a:gd name="connsiteY25" fmla="*/ 1619250 h 1866900"/>
                <a:gd name="connsiteX26" fmla="*/ 1599247 w 1905000"/>
                <a:gd name="connsiteY26" fmla="*/ 1619250 h 1866900"/>
                <a:gd name="connsiteX27" fmla="*/ 1588770 w 1905000"/>
                <a:gd name="connsiteY27" fmla="*/ 1628775 h 1866900"/>
                <a:gd name="connsiteX28" fmla="*/ 317182 w 1905000"/>
                <a:gd name="connsiteY28" fmla="*/ 1628775 h 1866900"/>
                <a:gd name="connsiteX29" fmla="*/ 306705 w 1905000"/>
                <a:gd name="connsiteY29" fmla="*/ 1619250 h 1866900"/>
                <a:gd name="connsiteX30" fmla="*/ 258127 w 1905000"/>
                <a:gd name="connsiteY30" fmla="*/ 1571625 h 1866900"/>
                <a:gd name="connsiteX31" fmla="*/ 1646872 w 1905000"/>
                <a:gd name="connsiteY31" fmla="*/ 1571625 h 1866900"/>
                <a:gd name="connsiteX32" fmla="*/ 1637347 w 1905000"/>
                <a:gd name="connsiteY32" fmla="*/ 1581150 h 1866900"/>
                <a:gd name="connsiteX33" fmla="*/ 266699 w 1905000"/>
                <a:gd name="connsiteY33" fmla="*/ 1581150 h 1866900"/>
                <a:gd name="connsiteX34" fmla="*/ 258127 w 1905000"/>
                <a:gd name="connsiteY34" fmla="*/ 1571625 h 1866900"/>
                <a:gd name="connsiteX35" fmla="*/ 216217 w 1905000"/>
                <a:gd name="connsiteY35" fmla="*/ 1524000 h 1866900"/>
                <a:gd name="connsiteX36" fmla="*/ 1687830 w 1905000"/>
                <a:gd name="connsiteY36" fmla="*/ 1524000 h 1866900"/>
                <a:gd name="connsiteX37" fmla="*/ 1680209 w 1905000"/>
                <a:gd name="connsiteY37" fmla="*/ 1533525 h 1866900"/>
                <a:gd name="connsiteX38" fmla="*/ 223837 w 1905000"/>
                <a:gd name="connsiteY38" fmla="*/ 1533525 h 1866900"/>
                <a:gd name="connsiteX39" fmla="*/ 216217 w 1905000"/>
                <a:gd name="connsiteY39" fmla="*/ 1524000 h 1866900"/>
                <a:gd name="connsiteX40" fmla="*/ 180022 w 1905000"/>
                <a:gd name="connsiteY40" fmla="*/ 1476375 h 1866900"/>
                <a:gd name="connsiteX41" fmla="*/ 1724977 w 1905000"/>
                <a:gd name="connsiteY41" fmla="*/ 1476375 h 1866900"/>
                <a:gd name="connsiteX42" fmla="*/ 1718310 w 1905000"/>
                <a:gd name="connsiteY42" fmla="*/ 1485900 h 1866900"/>
                <a:gd name="connsiteX43" fmla="*/ 186690 w 1905000"/>
                <a:gd name="connsiteY43" fmla="*/ 1485900 h 1866900"/>
                <a:gd name="connsiteX44" fmla="*/ 180022 w 1905000"/>
                <a:gd name="connsiteY44" fmla="*/ 1476375 h 1866900"/>
                <a:gd name="connsiteX45" fmla="*/ 147637 w 1905000"/>
                <a:gd name="connsiteY45" fmla="*/ 1428750 h 1866900"/>
                <a:gd name="connsiteX46" fmla="*/ 1756410 w 1905000"/>
                <a:gd name="connsiteY46" fmla="*/ 1428750 h 1866900"/>
                <a:gd name="connsiteX47" fmla="*/ 1750695 w 1905000"/>
                <a:gd name="connsiteY47" fmla="*/ 1438275 h 1866900"/>
                <a:gd name="connsiteX48" fmla="*/ 153352 w 1905000"/>
                <a:gd name="connsiteY48" fmla="*/ 1438275 h 1866900"/>
                <a:gd name="connsiteX49" fmla="*/ 147637 w 1905000"/>
                <a:gd name="connsiteY49" fmla="*/ 1428750 h 1866900"/>
                <a:gd name="connsiteX50" fmla="*/ 119062 w 1905000"/>
                <a:gd name="connsiteY50" fmla="*/ 1381125 h 1866900"/>
                <a:gd name="connsiteX51" fmla="*/ 1785937 w 1905000"/>
                <a:gd name="connsiteY51" fmla="*/ 1381125 h 1866900"/>
                <a:gd name="connsiteX52" fmla="*/ 1780222 w 1905000"/>
                <a:gd name="connsiteY52" fmla="*/ 1390650 h 1866900"/>
                <a:gd name="connsiteX53" fmla="*/ 124777 w 1905000"/>
                <a:gd name="connsiteY53" fmla="*/ 1390650 h 1866900"/>
                <a:gd name="connsiteX54" fmla="*/ 119062 w 1905000"/>
                <a:gd name="connsiteY54" fmla="*/ 1381125 h 1866900"/>
                <a:gd name="connsiteX55" fmla="*/ 95250 w 1905000"/>
                <a:gd name="connsiteY55" fmla="*/ 1333500 h 1866900"/>
                <a:gd name="connsiteX56" fmla="*/ 1810703 w 1905000"/>
                <a:gd name="connsiteY56" fmla="*/ 1333500 h 1866900"/>
                <a:gd name="connsiteX57" fmla="*/ 1805940 w 1905000"/>
                <a:gd name="connsiteY57" fmla="*/ 1343025 h 1866900"/>
                <a:gd name="connsiteX58" fmla="*/ 100013 w 1905000"/>
                <a:gd name="connsiteY58" fmla="*/ 1343025 h 1866900"/>
                <a:gd name="connsiteX59" fmla="*/ 95250 w 1905000"/>
                <a:gd name="connsiteY59" fmla="*/ 1333500 h 1866900"/>
                <a:gd name="connsiteX60" fmla="*/ 73342 w 1905000"/>
                <a:gd name="connsiteY60" fmla="*/ 1285875 h 1866900"/>
                <a:gd name="connsiteX61" fmla="*/ 1830705 w 1905000"/>
                <a:gd name="connsiteY61" fmla="*/ 1285875 h 1866900"/>
                <a:gd name="connsiteX62" fmla="*/ 1826895 w 1905000"/>
                <a:gd name="connsiteY62" fmla="*/ 1295400 h 1866900"/>
                <a:gd name="connsiteX63" fmla="*/ 77152 w 1905000"/>
                <a:gd name="connsiteY63" fmla="*/ 1295400 h 1866900"/>
                <a:gd name="connsiteX64" fmla="*/ 73342 w 1905000"/>
                <a:gd name="connsiteY64" fmla="*/ 1285875 h 1866900"/>
                <a:gd name="connsiteX65" fmla="*/ 55245 w 1905000"/>
                <a:gd name="connsiteY65" fmla="*/ 1238250 h 1866900"/>
                <a:gd name="connsiteX66" fmla="*/ 1850708 w 1905000"/>
                <a:gd name="connsiteY66" fmla="*/ 1238250 h 1866900"/>
                <a:gd name="connsiteX67" fmla="*/ 1846898 w 1905000"/>
                <a:gd name="connsiteY67" fmla="*/ 1247775 h 1866900"/>
                <a:gd name="connsiteX68" fmla="*/ 59055 w 1905000"/>
                <a:gd name="connsiteY68" fmla="*/ 1247775 h 1866900"/>
                <a:gd name="connsiteX69" fmla="*/ 55245 w 1905000"/>
                <a:gd name="connsiteY69" fmla="*/ 1238250 h 1866900"/>
                <a:gd name="connsiteX70" fmla="*/ 40004 w 1905000"/>
                <a:gd name="connsiteY70" fmla="*/ 1190625 h 1866900"/>
                <a:gd name="connsiteX71" fmla="*/ 1865947 w 1905000"/>
                <a:gd name="connsiteY71" fmla="*/ 1190625 h 1866900"/>
                <a:gd name="connsiteX72" fmla="*/ 1863089 w 1905000"/>
                <a:gd name="connsiteY72" fmla="*/ 1200150 h 1866900"/>
                <a:gd name="connsiteX73" fmla="*/ 42862 w 1905000"/>
                <a:gd name="connsiteY73" fmla="*/ 1200150 h 1866900"/>
                <a:gd name="connsiteX74" fmla="*/ 40004 w 1905000"/>
                <a:gd name="connsiteY74" fmla="*/ 1190625 h 1866900"/>
                <a:gd name="connsiteX75" fmla="*/ 26669 w 1905000"/>
                <a:gd name="connsiteY75" fmla="*/ 1143000 h 1866900"/>
                <a:gd name="connsiteX76" fmla="*/ 1878329 w 1905000"/>
                <a:gd name="connsiteY76" fmla="*/ 1143000 h 1866900"/>
                <a:gd name="connsiteX77" fmla="*/ 1876424 w 1905000"/>
                <a:gd name="connsiteY77" fmla="*/ 1152525 h 1866900"/>
                <a:gd name="connsiteX78" fmla="*/ 29526 w 1905000"/>
                <a:gd name="connsiteY78" fmla="*/ 1152525 h 1866900"/>
                <a:gd name="connsiteX79" fmla="*/ 26669 w 1905000"/>
                <a:gd name="connsiteY79" fmla="*/ 1143000 h 1866900"/>
                <a:gd name="connsiteX80" fmla="*/ 16192 w 1905000"/>
                <a:gd name="connsiteY80" fmla="*/ 1095375 h 1866900"/>
                <a:gd name="connsiteX81" fmla="*/ 1888807 w 1905000"/>
                <a:gd name="connsiteY81" fmla="*/ 1095375 h 1866900"/>
                <a:gd name="connsiteX82" fmla="*/ 1886902 w 1905000"/>
                <a:gd name="connsiteY82" fmla="*/ 1104900 h 1866900"/>
                <a:gd name="connsiteX83" fmla="*/ 18097 w 1905000"/>
                <a:gd name="connsiteY83" fmla="*/ 1104900 h 1866900"/>
                <a:gd name="connsiteX84" fmla="*/ 16192 w 1905000"/>
                <a:gd name="connsiteY84" fmla="*/ 1095375 h 1866900"/>
                <a:gd name="connsiteX85" fmla="*/ 8572 w 1905000"/>
                <a:gd name="connsiteY85" fmla="*/ 1047750 h 1866900"/>
                <a:gd name="connsiteX86" fmla="*/ 1896427 w 1905000"/>
                <a:gd name="connsiteY86" fmla="*/ 1047750 h 1866900"/>
                <a:gd name="connsiteX87" fmla="*/ 1895475 w 1905000"/>
                <a:gd name="connsiteY87" fmla="*/ 1057275 h 1866900"/>
                <a:gd name="connsiteX88" fmla="*/ 9525 w 1905000"/>
                <a:gd name="connsiteY88" fmla="*/ 1057275 h 1866900"/>
                <a:gd name="connsiteX89" fmla="*/ 8572 w 1905000"/>
                <a:gd name="connsiteY89" fmla="*/ 1047750 h 1866900"/>
                <a:gd name="connsiteX90" fmla="*/ 3810 w 1905000"/>
                <a:gd name="connsiteY90" fmla="*/ 1000125 h 1866900"/>
                <a:gd name="connsiteX91" fmla="*/ 1902143 w 1905000"/>
                <a:gd name="connsiteY91" fmla="*/ 1000125 h 1866900"/>
                <a:gd name="connsiteX92" fmla="*/ 1901190 w 1905000"/>
                <a:gd name="connsiteY92" fmla="*/ 1009650 h 1866900"/>
                <a:gd name="connsiteX93" fmla="*/ 4762 w 1905000"/>
                <a:gd name="connsiteY93" fmla="*/ 1009650 h 1866900"/>
                <a:gd name="connsiteX94" fmla="*/ 3810 w 1905000"/>
                <a:gd name="connsiteY94" fmla="*/ 1000125 h 1866900"/>
                <a:gd name="connsiteX95" fmla="*/ 952 w 1905000"/>
                <a:gd name="connsiteY95" fmla="*/ 952500 h 1866900"/>
                <a:gd name="connsiteX96" fmla="*/ 1904047 w 1905000"/>
                <a:gd name="connsiteY96" fmla="*/ 952500 h 1866900"/>
                <a:gd name="connsiteX97" fmla="*/ 1904047 w 1905000"/>
                <a:gd name="connsiteY97" fmla="*/ 962025 h 1866900"/>
                <a:gd name="connsiteX98" fmla="*/ 952 w 1905000"/>
                <a:gd name="connsiteY98" fmla="*/ 962025 h 1866900"/>
                <a:gd name="connsiteX99" fmla="*/ 952 w 1905000"/>
                <a:gd name="connsiteY99" fmla="*/ 952500 h 1866900"/>
                <a:gd name="connsiteX100" fmla="*/ 0 w 1905000"/>
                <a:gd name="connsiteY100" fmla="*/ 904875 h 1866900"/>
                <a:gd name="connsiteX101" fmla="*/ 1905000 w 1905000"/>
                <a:gd name="connsiteY101" fmla="*/ 904875 h 1866900"/>
                <a:gd name="connsiteX102" fmla="*/ 1905000 w 1905000"/>
                <a:gd name="connsiteY102" fmla="*/ 914400 h 1866900"/>
                <a:gd name="connsiteX103" fmla="*/ 0 w 1905000"/>
                <a:gd name="connsiteY103" fmla="*/ 914400 h 1866900"/>
                <a:gd name="connsiteX104" fmla="*/ 0 w 1905000"/>
                <a:gd name="connsiteY104" fmla="*/ 904875 h 1866900"/>
                <a:gd name="connsiteX105" fmla="*/ 1905 w 1905000"/>
                <a:gd name="connsiteY105" fmla="*/ 857250 h 1866900"/>
                <a:gd name="connsiteX106" fmla="*/ 1902142 w 1905000"/>
                <a:gd name="connsiteY106" fmla="*/ 857250 h 1866900"/>
                <a:gd name="connsiteX107" fmla="*/ 1903095 w 1905000"/>
                <a:gd name="connsiteY107" fmla="*/ 866775 h 1866900"/>
                <a:gd name="connsiteX108" fmla="*/ 952 w 1905000"/>
                <a:gd name="connsiteY108" fmla="*/ 866775 h 1866900"/>
                <a:gd name="connsiteX109" fmla="*/ 1905 w 1905000"/>
                <a:gd name="connsiteY109" fmla="*/ 857250 h 1866900"/>
                <a:gd name="connsiteX110" fmla="*/ 6667 w 1905000"/>
                <a:gd name="connsiteY110" fmla="*/ 809625 h 1866900"/>
                <a:gd name="connsiteX111" fmla="*/ 1899285 w 1905000"/>
                <a:gd name="connsiteY111" fmla="*/ 809625 h 1866900"/>
                <a:gd name="connsiteX112" fmla="*/ 1900238 w 1905000"/>
                <a:gd name="connsiteY112" fmla="*/ 819150 h 1866900"/>
                <a:gd name="connsiteX113" fmla="*/ 5715 w 1905000"/>
                <a:gd name="connsiteY113" fmla="*/ 819150 h 1866900"/>
                <a:gd name="connsiteX114" fmla="*/ 6667 w 1905000"/>
                <a:gd name="connsiteY114" fmla="*/ 809625 h 1866900"/>
                <a:gd name="connsiteX115" fmla="*/ 13335 w 1905000"/>
                <a:gd name="connsiteY115" fmla="*/ 762000 h 1866900"/>
                <a:gd name="connsiteX116" fmla="*/ 1891665 w 1905000"/>
                <a:gd name="connsiteY116" fmla="*/ 762000 h 1866900"/>
                <a:gd name="connsiteX117" fmla="*/ 1893570 w 1905000"/>
                <a:gd name="connsiteY117" fmla="*/ 771525 h 1866900"/>
                <a:gd name="connsiteX118" fmla="*/ 11430 w 1905000"/>
                <a:gd name="connsiteY118" fmla="*/ 771525 h 1866900"/>
                <a:gd name="connsiteX119" fmla="*/ 13335 w 1905000"/>
                <a:gd name="connsiteY119" fmla="*/ 762000 h 1866900"/>
                <a:gd name="connsiteX120" fmla="*/ 21907 w 1905000"/>
                <a:gd name="connsiteY120" fmla="*/ 714375 h 1866900"/>
                <a:gd name="connsiteX121" fmla="*/ 1883092 w 1905000"/>
                <a:gd name="connsiteY121" fmla="*/ 714375 h 1866900"/>
                <a:gd name="connsiteX122" fmla="*/ 1884997 w 1905000"/>
                <a:gd name="connsiteY122" fmla="*/ 723900 h 1866900"/>
                <a:gd name="connsiteX123" fmla="*/ 20002 w 1905000"/>
                <a:gd name="connsiteY123" fmla="*/ 723900 h 1866900"/>
                <a:gd name="connsiteX124" fmla="*/ 21907 w 1905000"/>
                <a:gd name="connsiteY124" fmla="*/ 714375 h 1866900"/>
                <a:gd name="connsiteX125" fmla="*/ 34289 w 1905000"/>
                <a:gd name="connsiteY125" fmla="*/ 666750 h 1866900"/>
                <a:gd name="connsiteX126" fmla="*/ 1870710 w 1905000"/>
                <a:gd name="connsiteY126" fmla="*/ 666750 h 1866900"/>
                <a:gd name="connsiteX127" fmla="*/ 1873567 w 1905000"/>
                <a:gd name="connsiteY127" fmla="*/ 676275 h 1866900"/>
                <a:gd name="connsiteX128" fmla="*/ 31432 w 1905000"/>
                <a:gd name="connsiteY128" fmla="*/ 676275 h 1866900"/>
                <a:gd name="connsiteX129" fmla="*/ 34289 w 1905000"/>
                <a:gd name="connsiteY129" fmla="*/ 666750 h 1866900"/>
                <a:gd name="connsiteX130" fmla="*/ 48577 w 1905000"/>
                <a:gd name="connsiteY130" fmla="*/ 619125 h 1866900"/>
                <a:gd name="connsiteX131" fmla="*/ 1857375 w 1905000"/>
                <a:gd name="connsiteY131" fmla="*/ 619125 h 1866900"/>
                <a:gd name="connsiteX132" fmla="*/ 1860233 w 1905000"/>
                <a:gd name="connsiteY132" fmla="*/ 628650 h 1866900"/>
                <a:gd name="connsiteX133" fmla="*/ 45720 w 1905000"/>
                <a:gd name="connsiteY133" fmla="*/ 628650 h 1866900"/>
                <a:gd name="connsiteX134" fmla="*/ 48577 w 1905000"/>
                <a:gd name="connsiteY134" fmla="*/ 619125 h 1866900"/>
                <a:gd name="connsiteX135" fmla="*/ 65722 w 1905000"/>
                <a:gd name="connsiteY135" fmla="*/ 571500 h 1866900"/>
                <a:gd name="connsiteX136" fmla="*/ 1839277 w 1905000"/>
                <a:gd name="connsiteY136" fmla="*/ 571500 h 1866900"/>
                <a:gd name="connsiteX137" fmla="*/ 1843087 w 1905000"/>
                <a:gd name="connsiteY137" fmla="*/ 581025 h 1866900"/>
                <a:gd name="connsiteX138" fmla="*/ 61912 w 1905000"/>
                <a:gd name="connsiteY138" fmla="*/ 581025 h 1866900"/>
                <a:gd name="connsiteX139" fmla="*/ 65722 w 1905000"/>
                <a:gd name="connsiteY139" fmla="*/ 571500 h 1866900"/>
                <a:gd name="connsiteX140" fmla="*/ 85725 w 1905000"/>
                <a:gd name="connsiteY140" fmla="*/ 523875 h 1866900"/>
                <a:gd name="connsiteX141" fmla="*/ 1819275 w 1905000"/>
                <a:gd name="connsiteY141" fmla="*/ 523875 h 1866900"/>
                <a:gd name="connsiteX142" fmla="*/ 1823085 w 1905000"/>
                <a:gd name="connsiteY142" fmla="*/ 533400 h 1866900"/>
                <a:gd name="connsiteX143" fmla="*/ 80962 w 1905000"/>
                <a:gd name="connsiteY143" fmla="*/ 533400 h 1866900"/>
                <a:gd name="connsiteX144" fmla="*/ 85725 w 1905000"/>
                <a:gd name="connsiteY144" fmla="*/ 523875 h 1866900"/>
                <a:gd name="connsiteX145" fmla="*/ 109538 w 1905000"/>
                <a:gd name="connsiteY145" fmla="*/ 476250 h 1866900"/>
                <a:gd name="connsiteX146" fmla="*/ 1796415 w 1905000"/>
                <a:gd name="connsiteY146" fmla="*/ 476250 h 1866900"/>
                <a:gd name="connsiteX147" fmla="*/ 1801178 w 1905000"/>
                <a:gd name="connsiteY147" fmla="*/ 485775 h 1866900"/>
                <a:gd name="connsiteX148" fmla="*/ 104775 w 1905000"/>
                <a:gd name="connsiteY148" fmla="*/ 485775 h 1866900"/>
                <a:gd name="connsiteX149" fmla="*/ 109538 w 1905000"/>
                <a:gd name="connsiteY149" fmla="*/ 476250 h 1866900"/>
                <a:gd name="connsiteX150" fmla="*/ 136207 w 1905000"/>
                <a:gd name="connsiteY150" fmla="*/ 428625 h 1866900"/>
                <a:gd name="connsiteX151" fmla="*/ 1768792 w 1905000"/>
                <a:gd name="connsiteY151" fmla="*/ 428625 h 1866900"/>
                <a:gd name="connsiteX152" fmla="*/ 1774507 w 1905000"/>
                <a:gd name="connsiteY152" fmla="*/ 438150 h 1866900"/>
                <a:gd name="connsiteX153" fmla="*/ 130492 w 1905000"/>
                <a:gd name="connsiteY153" fmla="*/ 438150 h 1866900"/>
                <a:gd name="connsiteX154" fmla="*/ 136207 w 1905000"/>
                <a:gd name="connsiteY154" fmla="*/ 428625 h 1866900"/>
                <a:gd name="connsiteX155" fmla="*/ 166687 w 1905000"/>
                <a:gd name="connsiteY155" fmla="*/ 381000 h 1866900"/>
                <a:gd name="connsiteX156" fmla="*/ 1738312 w 1905000"/>
                <a:gd name="connsiteY156" fmla="*/ 381000 h 1866900"/>
                <a:gd name="connsiteX157" fmla="*/ 1744979 w 1905000"/>
                <a:gd name="connsiteY157" fmla="*/ 390525 h 1866900"/>
                <a:gd name="connsiteX158" fmla="*/ 160019 w 1905000"/>
                <a:gd name="connsiteY158" fmla="*/ 390525 h 1866900"/>
                <a:gd name="connsiteX159" fmla="*/ 166687 w 1905000"/>
                <a:gd name="connsiteY159" fmla="*/ 381000 h 1866900"/>
                <a:gd name="connsiteX160" fmla="*/ 201929 w 1905000"/>
                <a:gd name="connsiteY160" fmla="*/ 333375 h 1866900"/>
                <a:gd name="connsiteX161" fmla="*/ 1704022 w 1905000"/>
                <a:gd name="connsiteY161" fmla="*/ 333375 h 1866900"/>
                <a:gd name="connsiteX162" fmla="*/ 1711642 w 1905000"/>
                <a:gd name="connsiteY162" fmla="*/ 342900 h 1866900"/>
                <a:gd name="connsiteX163" fmla="*/ 194309 w 1905000"/>
                <a:gd name="connsiteY163" fmla="*/ 342900 h 1866900"/>
                <a:gd name="connsiteX164" fmla="*/ 201929 w 1905000"/>
                <a:gd name="connsiteY164" fmla="*/ 333375 h 1866900"/>
                <a:gd name="connsiteX165" fmla="*/ 240981 w 1905000"/>
                <a:gd name="connsiteY165" fmla="*/ 285750 h 1866900"/>
                <a:gd name="connsiteX166" fmla="*/ 1664017 w 1905000"/>
                <a:gd name="connsiteY166" fmla="*/ 285750 h 1866900"/>
                <a:gd name="connsiteX167" fmla="*/ 1672589 w 1905000"/>
                <a:gd name="connsiteY167" fmla="*/ 295275 h 1866900"/>
                <a:gd name="connsiteX168" fmla="*/ 232409 w 1905000"/>
                <a:gd name="connsiteY168" fmla="*/ 295275 h 1866900"/>
                <a:gd name="connsiteX169" fmla="*/ 240981 w 1905000"/>
                <a:gd name="connsiteY169" fmla="*/ 285750 h 1866900"/>
                <a:gd name="connsiteX170" fmla="*/ 286702 w 1905000"/>
                <a:gd name="connsiteY170" fmla="*/ 238125 h 1866900"/>
                <a:gd name="connsiteX171" fmla="*/ 1619250 w 1905000"/>
                <a:gd name="connsiteY171" fmla="*/ 238125 h 1866900"/>
                <a:gd name="connsiteX172" fmla="*/ 1628775 w 1905000"/>
                <a:gd name="connsiteY172" fmla="*/ 247650 h 1866900"/>
                <a:gd name="connsiteX173" fmla="*/ 277177 w 1905000"/>
                <a:gd name="connsiteY173" fmla="*/ 247650 h 1866900"/>
                <a:gd name="connsiteX174" fmla="*/ 286702 w 1905000"/>
                <a:gd name="connsiteY174" fmla="*/ 238125 h 1866900"/>
                <a:gd name="connsiteX175" fmla="*/ 339090 w 1905000"/>
                <a:gd name="connsiteY175" fmla="*/ 190500 h 1866900"/>
                <a:gd name="connsiteX176" fmla="*/ 1565910 w 1905000"/>
                <a:gd name="connsiteY176" fmla="*/ 190500 h 1866900"/>
                <a:gd name="connsiteX177" fmla="*/ 1577340 w 1905000"/>
                <a:gd name="connsiteY177" fmla="*/ 200025 h 1866900"/>
                <a:gd name="connsiteX178" fmla="*/ 327660 w 1905000"/>
                <a:gd name="connsiteY178" fmla="*/ 200025 h 1866900"/>
                <a:gd name="connsiteX179" fmla="*/ 339090 w 1905000"/>
                <a:gd name="connsiteY179" fmla="*/ 190500 h 1866900"/>
                <a:gd name="connsiteX180" fmla="*/ 400049 w 1905000"/>
                <a:gd name="connsiteY180" fmla="*/ 142875 h 1866900"/>
                <a:gd name="connsiteX181" fmla="*/ 1503997 w 1905000"/>
                <a:gd name="connsiteY181" fmla="*/ 142875 h 1866900"/>
                <a:gd name="connsiteX182" fmla="*/ 1517332 w 1905000"/>
                <a:gd name="connsiteY182" fmla="*/ 152400 h 1866900"/>
                <a:gd name="connsiteX183" fmla="*/ 386714 w 1905000"/>
                <a:gd name="connsiteY183" fmla="*/ 152400 h 1866900"/>
                <a:gd name="connsiteX184" fmla="*/ 400049 w 1905000"/>
                <a:gd name="connsiteY184" fmla="*/ 142875 h 1866900"/>
                <a:gd name="connsiteX185" fmla="*/ 474345 w 1905000"/>
                <a:gd name="connsiteY185" fmla="*/ 95250 h 1866900"/>
                <a:gd name="connsiteX186" fmla="*/ 1429702 w 1905000"/>
                <a:gd name="connsiteY186" fmla="*/ 95250 h 1866900"/>
                <a:gd name="connsiteX187" fmla="*/ 1445895 w 1905000"/>
                <a:gd name="connsiteY187" fmla="*/ 104775 h 1866900"/>
                <a:gd name="connsiteX188" fmla="*/ 458152 w 1905000"/>
                <a:gd name="connsiteY188" fmla="*/ 104775 h 1866900"/>
                <a:gd name="connsiteX189" fmla="*/ 474345 w 1905000"/>
                <a:gd name="connsiteY189" fmla="*/ 95250 h 1866900"/>
                <a:gd name="connsiteX190" fmla="*/ 568642 w 1905000"/>
                <a:gd name="connsiteY190" fmla="*/ 47625 h 1866900"/>
                <a:gd name="connsiteX191" fmla="*/ 1337309 w 1905000"/>
                <a:gd name="connsiteY191" fmla="*/ 47625 h 1866900"/>
                <a:gd name="connsiteX192" fmla="*/ 1358265 w 1905000"/>
                <a:gd name="connsiteY192" fmla="*/ 57150 h 1866900"/>
                <a:gd name="connsiteX193" fmla="*/ 547687 w 1905000"/>
                <a:gd name="connsiteY193" fmla="*/ 57150 h 1866900"/>
                <a:gd name="connsiteX194" fmla="*/ 568642 w 1905000"/>
                <a:gd name="connsiteY194" fmla="*/ 47625 h 1866900"/>
                <a:gd name="connsiteX195" fmla="*/ 702945 w 1905000"/>
                <a:gd name="connsiteY195" fmla="*/ 0 h 1866900"/>
                <a:gd name="connsiteX196" fmla="*/ 1203960 w 1905000"/>
                <a:gd name="connsiteY196" fmla="*/ 0 h 1866900"/>
                <a:gd name="connsiteX197" fmla="*/ 1236345 w 1905000"/>
                <a:gd name="connsiteY197" fmla="*/ 9525 h 1866900"/>
                <a:gd name="connsiteX198" fmla="*/ 670560 w 1905000"/>
                <a:gd name="connsiteY198" fmla="*/ 9525 h 1866900"/>
                <a:gd name="connsiteX199" fmla="*/ 702945 w 1905000"/>
                <a:gd name="connsiteY199"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905000" h="1866900">
                  <a:moveTo>
                    <a:pt x="786764" y="1857375"/>
                  </a:moveTo>
                  <a:lnTo>
                    <a:pt x="1116329" y="1857375"/>
                  </a:lnTo>
                  <a:cubicBezTo>
                    <a:pt x="1093469" y="1861185"/>
                    <a:pt x="1070609" y="1864995"/>
                    <a:pt x="1047749" y="1866900"/>
                  </a:cubicBezTo>
                  <a:lnTo>
                    <a:pt x="855344" y="1866900"/>
                  </a:lnTo>
                  <a:cubicBezTo>
                    <a:pt x="832484" y="1864995"/>
                    <a:pt x="809624" y="1861185"/>
                    <a:pt x="786764" y="1857375"/>
                  </a:cubicBezTo>
                  <a:close/>
                  <a:moveTo>
                    <a:pt x="614362" y="1809750"/>
                  </a:moveTo>
                  <a:lnTo>
                    <a:pt x="1290637" y="1809750"/>
                  </a:lnTo>
                  <a:cubicBezTo>
                    <a:pt x="1281112" y="1812608"/>
                    <a:pt x="1272540" y="1816417"/>
                    <a:pt x="1263967" y="1819275"/>
                  </a:cubicBezTo>
                  <a:lnTo>
                    <a:pt x="640079" y="1819275"/>
                  </a:lnTo>
                  <a:cubicBezTo>
                    <a:pt x="631507" y="1816417"/>
                    <a:pt x="622935" y="1812608"/>
                    <a:pt x="614362" y="1809750"/>
                  </a:cubicBezTo>
                  <a:close/>
                  <a:moveTo>
                    <a:pt x="509587" y="1762125"/>
                  </a:moveTo>
                  <a:lnTo>
                    <a:pt x="1396365" y="1762125"/>
                  </a:lnTo>
                  <a:cubicBezTo>
                    <a:pt x="1389697" y="1764983"/>
                    <a:pt x="1383982" y="1768792"/>
                    <a:pt x="1377315" y="1771650"/>
                  </a:cubicBezTo>
                  <a:lnTo>
                    <a:pt x="527685" y="1771650"/>
                  </a:lnTo>
                  <a:cubicBezTo>
                    <a:pt x="521969" y="1768792"/>
                    <a:pt x="515302" y="1764983"/>
                    <a:pt x="509587" y="1762125"/>
                  </a:cubicBezTo>
                  <a:close/>
                  <a:moveTo>
                    <a:pt x="428625" y="1714500"/>
                  </a:moveTo>
                  <a:lnTo>
                    <a:pt x="1478280" y="1714500"/>
                  </a:lnTo>
                  <a:cubicBezTo>
                    <a:pt x="1472565" y="1717358"/>
                    <a:pt x="1467803" y="1721167"/>
                    <a:pt x="1463040" y="1724025"/>
                  </a:cubicBezTo>
                  <a:lnTo>
                    <a:pt x="443865" y="1724025"/>
                  </a:lnTo>
                  <a:cubicBezTo>
                    <a:pt x="438150" y="1721167"/>
                    <a:pt x="433388" y="1717358"/>
                    <a:pt x="428625" y="1714500"/>
                  </a:cubicBezTo>
                  <a:close/>
                  <a:moveTo>
                    <a:pt x="362902" y="1666875"/>
                  </a:moveTo>
                  <a:lnTo>
                    <a:pt x="1544002" y="1666875"/>
                  </a:lnTo>
                  <a:cubicBezTo>
                    <a:pt x="1540192" y="1669733"/>
                    <a:pt x="1535430" y="1673542"/>
                    <a:pt x="1531620" y="1676400"/>
                  </a:cubicBezTo>
                  <a:lnTo>
                    <a:pt x="375285" y="1676400"/>
                  </a:lnTo>
                  <a:cubicBezTo>
                    <a:pt x="370522" y="1673542"/>
                    <a:pt x="366712" y="1669733"/>
                    <a:pt x="362902" y="1666875"/>
                  </a:cubicBezTo>
                  <a:close/>
                  <a:moveTo>
                    <a:pt x="306705" y="1619250"/>
                  </a:moveTo>
                  <a:lnTo>
                    <a:pt x="1599247" y="1619250"/>
                  </a:lnTo>
                  <a:cubicBezTo>
                    <a:pt x="1595438" y="1622108"/>
                    <a:pt x="1592580" y="1625917"/>
                    <a:pt x="1588770" y="1628775"/>
                  </a:cubicBezTo>
                  <a:lnTo>
                    <a:pt x="317182" y="1628775"/>
                  </a:lnTo>
                  <a:cubicBezTo>
                    <a:pt x="313373" y="1625917"/>
                    <a:pt x="310515" y="1622108"/>
                    <a:pt x="306705" y="1619250"/>
                  </a:cubicBezTo>
                  <a:close/>
                  <a:moveTo>
                    <a:pt x="258127" y="1571625"/>
                  </a:moveTo>
                  <a:lnTo>
                    <a:pt x="1646872" y="1571625"/>
                  </a:lnTo>
                  <a:cubicBezTo>
                    <a:pt x="1643062" y="1574483"/>
                    <a:pt x="1640205" y="1578292"/>
                    <a:pt x="1637347" y="1581150"/>
                  </a:cubicBezTo>
                  <a:lnTo>
                    <a:pt x="266699" y="1581150"/>
                  </a:lnTo>
                  <a:cubicBezTo>
                    <a:pt x="263842" y="1578292"/>
                    <a:pt x="260984" y="1574483"/>
                    <a:pt x="258127" y="1571625"/>
                  </a:cubicBezTo>
                  <a:close/>
                  <a:moveTo>
                    <a:pt x="216217" y="1524000"/>
                  </a:moveTo>
                  <a:lnTo>
                    <a:pt x="1687830" y="1524000"/>
                  </a:lnTo>
                  <a:cubicBezTo>
                    <a:pt x="1684972" y="1526858"/>
                    <a:pt x="1683067" y="1530667"/>
                    <a:pt x="1680209" y="1533525"/>
                  </a:cubicBezTo>
                  <a:lnTo>
                    <a:pt x="223837" y="1533525"/>
                  </a:lnTo>
                  <a:cubicBezTo>
                    <a:pt x="221932" y="1530667"/>
                    <a:pt x="219074" y="1526858"/>
                    <a:pt x="216217" y="1524000"/>
                  </a:cubicBezTo>
                  <a:close/>
                  <a:moveTo>
                    <a:pt x="180022" y="1476375"/>
                  </a:moveTo>
                  <a:lnTo>
                    <a:pt x="1724977" y="1476375"/>
                  </a:lnTo>
                  <a:cubicBezTo>
                    <a:pt x="1723072" y="1479233"/>
                    <a:pt x="1720215" y="1483042"/>
                    <a:pt x="1718310" y="1485900"/>
                  </a:cubicBezTo>
                  <a:lnTo>
                    <a:pt x="186690" y="1485900"/>
                  </a:lnTo>
                  <a:cubicBezTo>
                    <a:pt x="184785" y="1483042"/>
                    <a:pt x="181927" y="1479233"/>
                    <a:pt x="180022" y="1476375"/>
                  </a:cubicBezTo>
                  <a:close/>
                  <a:moveTo>
                    <a:pt x="147637" y="1428750"/>
                  </a:moveTo>
                  <a:lnTo>
                    <a:pt x="1756410" y="1428750"/>
                  </a:lnTo>
                  <a:cubicBezTo>
                    <a:pt x="1754505" y="1431608"/>
                    <a:pt x="1752600" y="1435417"/>
                    <a:pt x="1750695" y="1438275"/>
                  </a:cubicBezTo>
                  <a:lnTo>
                    <a:pt x="153352" y="1438275"/>
                  </a:lnTo>
                  <a:cubicBezTo>
                    <a:pt x="151447" y="1435417"/>
                    <a:pt x="149542" y="1431608"/>
                    <a:pt x="147637" y="1428750"/>
                  </a:cubicBezTo>
                  <a:close/>
                  <a:moveTo>
                    <a:pt x="119062" y="1381125"/>
                  </a:moveTo>
                  <a:lnTo>
                    <a:pt x="1785937" y="1381125"/>
                  </a:lnTo>
                  <a:cubicBezTo>
                    <a:pt x="1784032" y="1383983"/>
                    <a:pt x="1782127" y="1387792"/>
                    <a:pt x="1780222" y="1390650"/>
                  </a:cubicBezTo>
                  <a:lnTo>
                    <a:pt x="124777" y="1390650"/>
                  </a:lnTo>
                  <a:cubicBezTo>
                    <a:pt x="122872" y="1387792"/>
                    <a:pt x="120967" y="1383983"/>
                    <a:pt x="119062" y="1381125"/>
                  </a:cubicBezTo>
                  <a:close/>
                  <a:moveTo>
                    <a:pt x="95250" y="1333500"/>
                  </a:moveTo>
                  <a:lnTo>
                    <a:pt x="1810703" y="1333500"/>
                  </a:lnTo>
                  <a:cubicBezTo>
                    <a:pt x="1808798" y="1336358"/>
                    <a:pt x="1807845" y="1340167"/>
                    <a:pt x="1805940" y="1343025"/>
                  </a:cubicBezTo>
                  <a:lnTo>
                    <a:pt x="100013" y="1343025"/>
                  </a:lnTo>
                  <a:cubicBezTo>
                    <a:pt x="98108" y="1340167"/>
                    <a:pt x="97155" y="1336358"/>
                    <a:pt x="95250" y="1333500"/>
                  </a:cubicBezTo>
                  <a:close/>
                  <a:moveTo>
                    <a:pt x="73342" y="1285875"/>
                  </a:moveTo>
                  <a:lnTo>
                    <a:pt x="1830705" y="1285875"/>
                  </a:lnTo>
                  <a:cubicBezTo>
                    <a:pt x="1829752" y="1288733"/>
                    <a:pt x="1827847" y="1292542"/>
                    <a:pt x="1826895" y="1295400"/>
                  </a:cubicBezTo>
                  <a:lnTo>
                    <a:pt x="77152" y="1295400"/>
                  </a:lnTo>
                  <a:cubicBezTo>
                    <a:pt x="76200" y="1292542"/>
                    <a:pt x="74295" y="1288733"/>
                    <a:pt x="73342" y="1285875"/>
                  </a:cubicBezTo>
                  <a:close/>
                  <a:moveTo>
                    <a:pt x="55245" y="1238250"/>
                  </a:moveTo>
                  <a:lnTo>
                    <a:pt x="1850708" y="1238250"/>
                  </a:lnTo>
                  <a:cubicBezTo>
                    <a:pt x="1848803" y="1241108"/>
                    <a:pt x="1847850" y="1244917"/>
                    <a:pt x="1846898" y="1247775"/>
                  </a:cubicBezTo>
                  <a:lnTo>
                    <a:pt x="59055" y="1247775"/>
                  </a:lnTo>
                  <a:cubicBezTo>
                    <a:pt x="57150" y="1244917"/>
                    <a:pt x="56197" y="1241108"/>
                    <a:pt x="55245" y="1238250"/>
                  </a:cubicBezTo>
                  <a:close/>
                  <a:moveTo>
                    <a:pt x="40004" y="1190625"/>
                  </a:moveTo>
                  <a:lnTo>
                    <a:pt x="1865947" y="1190625"/>
                  </a:lnTo>
                  <a:cubicBezTo>
                    <a:pt x="1864994" y="1193483"/>
                    <a:pt x="1864042" y="1197292"/>
                    <a:pt x="1863089" y="1200150"/>
                  </a:cubicBezTo>
                  <a:lnTo>
                    <a:pt x="42862" y="1200150"/>
                  </a:lnTo>
                  <a:cubicBezTo>
                    <a:pt x="41909" y="1197292"/>
                    <a:pt x="40957" y="1193483"/>
                    <a:pt x="40004" y="1190625"/>
                  </a:cubicBezTo>
                  <a:close/>
                  <a:moveTo>
                    <a:pt x="26669" y="1143000"/>
                  </a:moveTo>
                  <a:lnTo>
                    <a:pt x="1878329" y="1143000"/>
                  </a:lnTo>
                  <a:cubicBezTo>
                    <a:pt x="1878329" y="1145858"/>
                    <a:pt x="1877377" y="1149667"/>
                    <a:pt x="1876424" y="1152525"/>
                  </a:cubicBezTo>
                  <a:lnTo>
                    <a:pt x="29526" y="1152525"/>
                  </a:lnTo>
                  <a:cubicBezTo>
                    <a:pt x="28574" y="1149667"/>
                    <a:pt x="27622" y="1145858"/>
                    <a:pt x="26669" y="1143000"/>
                  </a:cubicBezTo>
                  <a:close/>
                  <a:moveTo>
                    <a:pt x="16192" y="1095375"/>
                  </a:moveTo>
                  <a:lnTo>
                    <a:pt x="1888807" y="1095375"/>
                  </a:lnTo>
                  <a:cubicBezTo>
                    <a:pt x="1887855" y="1098233"/>
                    <a:pt x="1887855" y="1102042"/>
                    <a:pt x="1886902" y="1104900"/>
                  </a:cubicBezTo>
                  <a:lnTo>
                    <a:pt x="18097" y="1104900"/>
                  </a:lnTo>
                  <a:cubicBezTo>
                    <a:pt x="17144" y="1102042"/>
                    <a:pt x="17144" y="1098233"/>
                    <a:pt x="16192" y="1095375"/>
                  </a:cubicBezTo>
                  <a:close/>
                  <a:moveTo>
                    <a:pt x="8572" y="1047750"/>
                  </a:moveTo>
                  <a:lnTo>
                    <a:pt x="1896427" y="1047750"/>
                  </a:lnTo>
                  <a:cubicBezTo>
                    <a:pt x="1896427" y="1050608"/>
                    <a:pt x="1895475" y="1054417"/>
                    <a:pt x="1895475" y="1057275"/>
                  </a:cubicBezTo>
                  <a:lnTo>
                    <a:pt x="9525" y="1057275"/>
                  </a:lnTo>
                  <a:cubicBezTo>
                    <a:pt x="9525" y="1054417"/>
                    <a:pt x="8572" y="1050608"/>
                    <a:pt x="8572" y="1047750"/>
                  </a:cubicBezTo>
                  <a:close/>
                  <a:moveTo>
                    <a:pt x="3810" y="1000125"/>
                  </a:moveTo>
                  <a:lnTo>
                    <a:pt x="1902143" y="1000125"/>
                  </a:lnTo>
                  <a:cubicBezTo>
                    <a:pt x="1902143" y="1002983"/>
                    <a:pt x="1901190" y="1006792"/>
                    <a:pt x="1901190" y="1009650"/>
                  </a:cubicBezTo>
                  <a:lnTo>
                    <a:pt x="4762" y="1009650"/>
                  </a:lnTo>
                  <a:cubicBezTo>
                    <a:pt x="4762" y="1006792"/>
                    <a:pt x="3810" y="1002983"/>
                    <a:pt x="3810" y="1000125"/>
                  </a:cubicBezTo>
                  <a:close/>
                  <a:moveTo>
                    <a:pt x="952" y="952500"/>
                  </a:moveTo>
                  <a:lnTo>
                    <a:pt x="1904047" y="952500"/>
                  </a:lnTo>
                  <a:cubicBezTo>
                    <a:pt x="1904047" y="955358"/>
                    <a:pt x="1904047" y="959167"/>
                    <a:pt x="1904047" y="962025"/>
                  </a:cubicBezTo>
                  <a:lnTo>
                    <a:pt x="952" y="962025"/>
                  </a:lnTo>
                  <a:cubicBezTo>
                    <a:pt x="952" y="959167"/>
                    <a:pt x="952" y="955358"/>
                    <a:pt x="952" y="952500"/>
                  </a:cubicBezTo>
                  <a:close/>
                  <a:moveTo>
                    <a:pt x="0" y="904875"/>
                  </a:moveTo>
                  <a:lnTo>
                    <a:pt x="1905000" y="904875"/>
                  </a:lnTo>
                  <a:cubicBezTo>
                    <a:pt x="1905000" y="907733"/>
                    <a:pt x="1905000" y="911542"/>
                    <a:pt x="1905000" y="914400"/>
                  </a:cubicBezTo>
                  <a:lnTo>
                    <a:pt x="0" y="914400"/>
                  </a:lnTo>
                  <a:cubicBezTo>
                    <a:pt x="0" y="911542"/>
                    <a:pt x="0" y="907733"/>
                    <a:pt x="0" y="904875"/>
                  </a:cubicBezTo>
                  <a:close/>
                  <a:moveTo>
                    <a:pt x="1905" y="857250"/>
                  </a:moveTo>
                  <a:lnTo>
                    <a:pt x="1902142" y="857250"/>
                  </a:lnTo>
                  <a:cubicBezTo>
                    <a:pt x="1903095" y="860108"/>
                    <a:pt x="1903095" y="863917"/>
                    <a:pt x="1903095" y="866775"/>
                  </a:cubicBezTo>
                  <a:lnTo>
                    <a:pt x="952" y="866775"/>
                  </a:lnTo>
                  <a:cubicBezTo>
                    <a:pt x="1905" y="863917"/>
                    <a:pt x="1905" y="860108"/>
                    <a:pt x="1905" y="857250"/>
                  </a:cubicBezTo>
                  <a:close/>
                  <a:moveTo>
                    <a:pt x="6667" y="809625"/>
                  </a:moveTo>
                  <a:lnTo>
                    <a:pt x="1899285" y="809625"/>
                  </a:lnTo>
                  <a:cubicBezTo>
                    <a:pt x="1899285" y="812483"/>
                    <a:pt x="1900238" y="816292"/>
                    <a:pt x="1900238" y="819150"/>
                  </a:cubicBezTo>
                  <a:lnTo>
                    <a:pt x="5715" y="819150"/>
                  </a:lnTo>
                  <a:cubicBezTo>
                    <a:pt x="5715" y="816292"/>
                    <a:pt x="6667" y="812483"/>
                    <a:pt x="6667" y="809625"/>
                  </a:cubicBezTo>
                  <a:close/>
                  <a:moveTo>
                    <a:pt x="13335" y="762000"/>
                  </a:moveTo>
                  <a:lnTo>
                    <a:pt x="1891665" y="762000"/>
                  </a:lnTo>
                  <a:cubicBezTo>
                    <a:pt x="1892618" y="764858"/>
                    <a:pt x="1892618" y="768667"/>
                    <a:pt x="1893570" y="771525"/>
                  </a:cubicBezTo>
                  <a:lnTo>
                    <a:pt x="11430" y="771525"/>
                  </a:lnTo>
                  <a:cubicBezTo>
                    <a:pt x="12382" y="768667"/>
                    <a:pt x="12382" y="764858"/>
                    <a:pt x="13335" y="762000"/>
                  </a:cubicBezTo>
                  <a:close/>
                  <a:moveTo>
                    <a:pt x="21907" y="714375"/>
                  </a:moveTo>
                  <a:lnTo>
                    <a:pt x="1883092" y="714375"/>
                  </a:lnTo>
                  <a:cubicBezTo>
                    <a:pt x="1884045" y="717233"/>
                    <a:pt x="1884045" y="721042"/>
                    <a:pt x="1884997" y="723900"/>
                  </a:cubicBezTo>
                  <a:lnTo>
                    <a:pt x="20002" y="723900"/>
                  </a:lnTo>
                  <a:cubicBezTo>
                    <a:pt x="20955" y="721042"/>
                    <a:pt x="20955" y="717233"/>
                    <a:pt x="21907" y="714375"/>
                  </a:cubicBezTo>
                  <a:close/>
                  <a:moveTo>
                    <a:pt x="34289" y="666750"/>
                  </a:moveTo>
                  <a:lnTo>
                    <a:pt x="1870710" y="666750"/>
                  </a:lnTo>
                  <a:cubicBezTo>
                    <a:pt x="1871662" y="669608"/>
                    <a:pt x="1872615" y="673417"/>
                    <a:pt x="1873567" y="676275"/>
                  </a:cubicBezTo>
                  <a:lnTo>
                    <a:pt x="31432" y="676275"/>
                  </a:lnTo>
                  <a:cubicBezTo>
                    <a:pt x="32385" y="673417"/>
                    <a:pt x="33337" y="669608"/>
                    <a:pt x="34289" y="666750"/>
                  </a:cubicBezTo>
                  <a:close/>
                  <a:moveTo>
                    <a:pt x="48577" y="619125"/>
                  </a:moveTo>
                  <a:lnTo>
                    <a:pt x="1857375" y="619125"/>
                  </a:lnTo>
                  <a:cubicBezTo>
                    <a:pt x="1858328" y="621983"/>
                    <a:pt x="1859280" y="625792"/>
                    <a:pt x="1860233" y="628650"/>
                  </a:cubicBezTo>
                  <a:lnTo>
                    <a:pt x="45720" y="628650"/>
                  </a:lnTo>
                  <a:cubicBezTo>
                    <a:pt x="46672" y="625792"/>
                    <a:pt x="47625" y="621983"/>
                    <a:pt x="48577" y="619125"/>
                  </a:cubicBezTo>
                  <a:close/>
                  <a:moveTo>
                    <a:pt x="65722" y="571500"/>
                  </a:moveTo>
                  <a:lnTo>
                    <a:pt x="1839277" y="571500"/>
                  </a:lnTo>
                  <a:cubicBezTo>
                    <a:pt x="1840230" y="574357"/>
                    <a:pt x="1842135" y="578168"/>
                    <a:pt x="1843087" y="581025"/>
                  </a:cubicBezTo>
                  <a:lnTo>
                    <a:pt x="61912" y="581025"/>
                  </a:lnTo>
                  <a:cubicBezTo>
                    <a:pt x="62864" y="578168"/>
                    <a:pt x="64770" y="574357"/>
                    <a:pt x="65722" y="571500"/>
                  </a:cubicBezTo>
                  <a:close/>
                  <a:moveTo>
                    <a:pt x="85725" y="523875"/>
                  </a:moveTo>
                  <a:lnTo>
                    <a:pt x="1819275" y="523875"/>
                  </a:lnTo>
                  <a:cubicBezTo>
                    <a:pt x="1820227" y="526732"/>
                    <a:pt x="1822132" y="530543"/>
                    <a:pt x="1823085" y="533400"/>
                  </a:cubicBezTo>
                  <a:lnTo>
                    <a:pt x="80962" y="533400"/>
                  </a:lnTo>
                  <a:cubicBezTo>
                    <a:pt x="82867" y="530543"/>
                    <a:pt x="83820" y="526732"/>
                    <a:pt x="85725" y="523875"/>
                  </a:cubicBezTo>
                  <a:close/>
                  <a:moveTo>
                    <a:pt x="109538" y="476250"/>
                  </a:moveTo>
                  <a:lnTo>
                    <a:pt x="1796415" y="476250"/>
                  </a:lnTo>
                  <a:cubicBezTo>
                    <a:pt x="1798320" y="479107"/>
                    <a:pt x="1799273" y="482918"/>
                    <a:pt x="1801178" y="485775"/>
                  </a:cubicBezTo>
                  <a:lnTo>
                    <a:pt x="104775" y="485775"/>
                  </a:lnTo>
                  <a:cubicBezTo>
                    <a:pt x="105728" y="482918"/>
                    <a:pt x="107633" y="479107"/>
                    <a:pt x="109538" y="476250"/>
                  </a:cubicBezTo>
                  <a:close/>
                  <a:moveTo>
                    <a:pt x="136207" y="428625"/>
                  </a:moveTo>
                  <a:lnTo>
                    <a:pt x="1768792" y="428625"/>
                  </a:lnTo>
                  <a:cubicBezTo>
                    <a:pt x="1770697" y="431482"/>
                    <a:pt x="1772602" y="435293"/>
                    <a:pt x="1774507" y="438150"/>
                  </a:cubicBezTo>
                  <a:lnTo>
                    <a:pt x="130492" y="438150"/>
                  </a:lnTo>
                  <a:cubicBezTo>
                    <a:pt x="132397" y="435293"/>
                    <a:pt x="134302" y="431482"/>
                    <a:pt x="136207" y="428625"/>
                  </a:cubicBezTo>
                  <a:close/>
                  <a:moveTo>
                    <a:pt x="166687" y="381000"/>
                  </a:moveTo>
                  <a:lnTo>
                    <a:pt x="1738312" y="381000"/>
                  </a:lnTo>
                  <a:cubicBezTo>
                    <a:pt x="1741169" y="383857"/>
                    <a:pt x="1743074" y="387668"/>
                    <a:pt x="1744979" y="390525"/>
                  </a:cubicBezTo>
                  <a:lnTo>
                    <a:pt x="160019" y="390525"/>
                  </a:lnTo>
                  <a:cubicBezTo>
                    <a:pt x="162877" y="387668"/>
                    <a:pt x="164782" y="383857"/>
                    <a:pt x="166687" y="381000"/>
                  </a:cubicBezTo>
                  <a:close/>
                  <a:moveTo>
                    <a:pt x="201929" y="333375"/>
                  </a:moveTo>
                  <a:lnTo>
                    <a:pt x="1704022" y="333375"/>
                  </a:lnTo>
                  <a:cubicBezTo>
                    <a:pt x="1706879" y="336232"/>
                    <a:pt x="1708784" y="340043"/>
                    <a:pt x="1711642" y="342900"/>
                  </a:cubicBezTo>
                  <a:lnTo>
                    <a:pt x="194309" y="342900"/>
                  </a:lnTo>
                  <a:cubicBezTo>
                    <a:pt x="197167" y="340043"/>
                    <a:pt x="199072" y="336232"/>
                    <a:pt x="201929" y="333375"/>
                  </a:cubicBezTo>
                  <a:close/>
                  <a:moveTo>
                    <a:pt x="240981" y="285750"/>
                  </a:moveTo>
                  <a:lnTo>
                    <a:pt x="1664017" y="285750"/>
                  </a:lnTo>
                  <a:cubicBezTo>
                    <a:pt x="1666874" y="288607"/>
                    <a:pt x="1669732" y="292418"/>
                    <a:pt x="1672589" y="295275"/>
                  </a:cubicBezTo>
                  <a:lnTo>
                    <a:pt x="232409" y="295275"/>
                  </a:lnTo>
                  <a:cubicBezTo>
                    <a:pt x="235267" y="292418"/>
                    <a:pt x="238124" y="288607"/>
                    <a:pt x="240981" y="285750"/>
                  </a:cubicBezTo>
                  <a:close/>
                  <a:moveTo>
                    <a:pt x="286702" y="238125"/>
                  </a:moveTo>
                  <a:lnTo>
                    <a:pt x="1619250" y="238125"/>
                  </a:lnTo>
                  <a:cubicBezTo>
                    <a:pt x="1622107" y="240982"/>
                    <a:pt x="1625917" y="244793"/>
                    <a:pt x="1628775" y="247650"/>
                  </a:cubicBezTo>
                  <a:lnTo>
                    <a:pt x="277177" y="247650"/>
                  </a:lnTo>
                  <a:cubicBezTo>
                    <a:pt x="280034" y="244793"/>
                    <a:pt x="282892" y="240982"/>
                    <a:pt x="286702" y="238125"/>
                  </a:cubicBezTo>
                  <a:close/>
                  <a:moveTo>
                    <a:pt x="339090" y="190500"/>
                  </a:moveTo>
                  <a:lnTo>
                    <a:pt x="1565910" y="190500"/>
                  </a:lnTo>
                  <a:cubicBezTo>
                    <a:pt x="1569720" y="193357"/>
                    <a:pt x="1573530" y="197168"/>
                    <a:pt x="1577340" y="200025"/>
                  </a:cubicBezTo>
                  <a:lnTo>
                    <a:pt x="327660" y="200025"/>
                  </a:lnTo>
                  <a:cubicBezTo>
                    <a:pt x="331470" y="197168"/>
                    <a:pt x="335280" y="193357"/>
                    <a:pt x="339090" y="190500"/>
                  </a:cubicBezTo>
                  <a:close/>
                  <a:moveTo>
                    <a:pt x="400049" y="142875"/>
                  </a:moveTo>
                  <a:lnTo>
                    <a:pt x="1503997" y="142875"/>
                  </a:lnTo>
                  <a:cubicBezTo>
                    <a:pt x="1508759" y="145733"/>
                    <a:pt x="1512569" y="149542"/>
                    <a:pt x="1517332" y="152400"/>
                  </a:cubicBezTo>
                  <a:lnTo>
                    <a:pt x="386714" y="152400"/>
                  </a:lnTo>
                  <a:cubicBezTo>
                    <a:pt x="391477" y="149542"/>
                    <a:pt x="395287" y="145733"/>
                    <a:pt x="400049" y="142875"/>
                  </a:cubicBezTo>
                  <a:close/>
                  <a:moveTo>
                    <a:pt x="474345" y="95250"/>
                  </a:moveTo>
                  <a:lnTo>
                    <a:pt x="1429702" y="95250"/>
                  </a:lnTo>
                  <a:cubicBezTo>
                    <a:pt x="1435417" y="98108"/>
                    <a:pt x="1440180" y="101917"/>
                    <a:pt x="1445895" y="104775"/>
                  </a:cubicBezTo>
                  <a:lnTo>
                    <a:pt x="458152" y="104775"/>
                  </a:lnTo>
                  <a:cubicBezTo>
                    <a:pt x="463867" y="101917"/>
                    <a:pt x="468630" y="98108"/>
                    <a:pt x="474345" y="95250"/>
                  </a:cubicBezTo>
                  <a:close/>
                  <a:moveTo>
                    <a:pt x="568642" y="47625"/>
                  </a:moveTo>
                  <a:lnTo>
                    <a:pt x="1337309" y="47625"/>
                  </a:lnTo>
                  <a:cubicBezTo>
                    <a:pt x="1343977" y="50483"/>
                    <a:pt x="1351597" y="54292"/>
                    <a:pt x="1358265" y="57150"/>
                  </a:cubicBezTo>
                  <a:lnTo>
                    <a:pt x="547687" y="57150"/>
                  </a:lnTo>
                  <a:cubicBezTo>
                    <a:pt x="554355" y="54292"/>
                    <a:pt x="561975" y="50483"/>
                    <a:pt x="568642" y="47625"/>
                  </a:cubicBezTo>
                  <a:close/>
                  <a:moveTo>
                    <a:pt x="702945" y="0"/>
                  </a:moveTo>
                  <a:lnTo>
                    <a:pt x="1203960" y="0"/>
                  </a:lnTo>
                  <a:cubicBezTo>
                    <a:pt x="1214438" y="2858"/>
                    <a:pt x="1225867" y="5715"/>
                    <a:pt x="1236345" y="9525"/>
                  </a:cubicBezTo>
                  <a:lnTo>
                    <a:pt x="670560" y="9525"/>
                  </a:lnTo>
                  <a:cubicBezTo>
                    <a:pt x="681037" y="5715"/>
                    <a:pt x="692467" y="2858"/>
                    <a:pt x="702945" y="0"/>
                  </a:cubicBezTo>
                  <a:close/>
                </a:path>
              </a:pathLst>
            </a:custGeom>
            <a:grpFill/>
            <a:ln w="14015" cap="flat">
              <a:noFill/>
              <a:prstDash val="solid"/>
              <a:miter/>
            </a:ln>
          </p:spPr>
          <p:txBody>
            <a:bodyPr rtlCol="0" anchor="ctr"/>
            <a:p>
              <a:pPr lvl="0"/>
              <a:endParaRPr lang="zh-CN" altLang="en-US"/>
            </a:p>
          </p:txBody>
        </p:sp>
        <p:sp>
          <p:nvSpPr>
            <p:cNvPr id="63" name="íṧḷïḑè"/>
            <p:cNvSpPr/>
            <p:nvPr/>
          </p:nvSpPr>
          <p:spPr>
            <a:xfrm>
              <a:off x="9421670" y="0"/>
              <a:ext cx="2770331" cy="1398732"/>
            </a:xfrm>
            <a:custGeom>
              <a:avLst/>
              <a:gdLst>
                <a:gd name="connsiteX0" fmla="*/ 685 w 2770331"/>
                <a:gd name="connsiteY0" fmla="*/ 0 h 1398732"/>
                <a:gd name="connsiteX1" fmla="*/ 2769647 w 2770331"/>
                <a:gd name="connsiteY1" fmla="*/ 0 h 1398732"/>
                <a:gd name="connsiteX2" fmla="*/ 2770331 w 2770331"/>
                <a:gd name="connsiteY2" fmla="*/ 13546 h 1398732"/>
                <a:gd name="connsiteX3" fmla="*/ 2770331 w 2770331"/>
                <a:gd name="connsiteY3" fmla="*/ 13586 h 1398732"/>
                <a:gd name="connsiteX4" fmla="*/ 2763181 w 2770331"/>
                <a:gd name="connsiteY4" fmla="*/ 155191 h 1398732"/>
                <a:gd name="connsiteX5" fmla="*/ 1385167 w 2770331"/>
                <a:gd name="connsiteY5" fmla="*/ 1398732 h 1398732"/>
                <a:gd name="connsiteX6" fmla="*/ 0 w 2770331"/>
                <a:gd name="connsiteY6" fmla="*/ 13566 h 1398732"/>
                <a:gd name="connsiteX7" fmla="*/ 685 w 2770331"/>
                <a:gd name="connsiteY7" fmla="*/ 0 h 139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0331" h="1398732">
                  <a:moveTo>
                    <a:pt x="685" y="0"/>
                  </a:moveTo>
                  <a:lnTo>
                    <a:pt x="2769647" y="0"/>
                  </a:lnTo>
                  <a:lnTo>
                    <a:pt x="2770331" y="13546"/>
                  </a:lnTo>
                  <a:lnTo>
                    <a:pt x="2770331" y="13586"/>
                  </a:lnTo>
                  <a:lnTo>
                    <a:pt x="2763181" y="155191"/>
                  </a:lnTo>
                  <a:cubicBezTo>
                    <a:pt x="2692246" y="853670"/>
                    <a:pt x="2102359" y="1398732"/>
                    <a:pt x="1385167" y="1398732"/>
                  </a:cubicBezTo>
                  <a:cubicBezTo>
                    <a:pt x="620160" y="1398732"/>
                    <a:pt x="0" y="778572"/>
                    <a:pt x="0" y="13566"/>
                  </a:cubicBezTo>
                  <a:lnTo>
                    <a:pt x="685" y="0"/>
                  </a:lnTo>
                  <a:close/>
                </a:path>
              </a:pathLst>
            </a:custGeom>
            <a:grpFill/>
            <a:ln w="11088" cap="flat">
              <a:noFill/>
              <a:prstDash val="solid"/>
              <a:miter/>
            </a:ln>
          </p:spPr>
          <p:txBody>
            <a:bodyPr rtlCol="0" anchor="ctr"/>
            <a:p>
              <a:pPr lvl="0"/>
              <a:endParaRPr lang="zh-CN" altLang="en-US"/>
            </a:p>
          </p:txBody>
        </p:sp>
        <p:sp>
          <p:nvSpPr>
            <p:cNvPr id="64" name="iṣļíḓé"/>
            <p:cNvSpPr/>
            <p:nvPr/>
          </p:nvSpPr>
          <p:spPr>
            <a:xfrm>
              <a:off x="5252643" y="3384444"/>
              <a:ext cx="4217150" cy="3473556"/>
            </a:xfrm>
            <a:custGeom>
              <a:avLst/>
              <a:gdLst>
                <a:gd name="connsiteX0" fmla="*/ 2852892 w 4217150"/>
                <a:gd name="connsiteY0" fmla="*/ 466 h 3473556"/>
                <a:gd name="connsiteX1" fmla="*/ 3516107 w 4217150"/>
                <a:gd name="connsiteY1" fmla="*/ 187901 h 3473556"/>
                <a:gd name="connsiteX2" fmla="*/ 4029249 w 4217150"/>
                <a:gd name="connsiteY2" fmla="*/ 2103072 h 3473556"/>
                <a:gd name="connsiteX3" fmla="*/ 3237888 w 4217150"/>
                <a:gd name="connsiteY3" fmla="*/ 3473556 h 3473556"/>
                <a:gd name="connsiteX4" fmla="*/ 0 w 4217150"/>
                <a:gd name="connsiteY4" fmla="*/ 3473556 h 3473556"/>
                <a:gd name="connsiteX5" fmla="*/ 1600936 w 4217150"/>
                <a:gd name="connsiteY5" fmla="*/ 701044 h 3473556"/>
                <a:gd name="connsiteX6" fmla="*/ 2852892 w 4217150"/>
                <a:gd name="connsiteY6" fmla="*/ 466 h 347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7150" h="3473555">
                  <a:moveTo>
                    <a:pt x="2852892" y="466"/>
                  </a:moveTo>
                  <a:cubicBezTo>
                    <a:pt x="3078904" y="6295"/>
                    <a:pt x="3306679" y="66976"/>
                    <a:pt x="3516107" y="187901"/>
                  </a:cubicBezTo>
                  <a:cubicBezTo>
                    <a:pt x="4186277" y="574861"/>
                    <a:pt x="4416209" y="1432902"/>
                    <a:pt x="4029249" y="2103072"/>
                  </a:cubicBezTo>
                  <a:lnTo>
                    <a:pt x="3237888" y="3473556"/>
                  </a:lnTo>
                  <a:lnTo>
                    <a:pt x="0" y="3473556"/>
                  </a:lnTo>
                  <a:lnTo>
                    <a:pt x="1600936" y="701044"/>
                  </a:lnTo>
                  <a:cubicBezTo>
                    <a:pt x="1866971" y="240302"/>
                    <a:pt x="2355666" y="-12359"/>
                    <a:pt x="2852892" y="466"/>
                  </a:cubicBezTo>
                  <a:close/>
                </a:path>
              </a:pathLst>
            </a:custGeom>
            <a:grpFill/>
            <a:ln w="14015" cap="flat">
              <a:noFill/>
              <a:prstDash val="solid"/>
              <a:miter/>
            </a:ln>
          </p:spPr>
          <p:txBody>
            <a:bodyPr rtlCol="0" anchor="ctr"/>
            <a:p>
              <a:pPr lvl="0"/>
              <a:endParaRPr lang="zh-CN" altLang="en-US"/>
            </a:p>
          </p:txBody>
        </p:sp>
      </p:grpSp>
      <p:sp>
        <p:nvSpPr>
          <p:cNvPr id="3" name="îsļíďê"/>
          <p:cNvSpPr>
            <a:spLocks noGrp="1"/>
          </p:cNvSpPr>
          <p:nvPr>
            <p:ph type="title"/>
          </p:nvPr>
        </p:nvSpPr>
        <p:spPr>
          <a:xfrm>
            <a:off x="4639988" y="2971832"/>
            <a:ext cx="5419185" cy="895350"/>
          </a:xfrm>
        </p:spPr>
        <p:txBody>
          <a:bodyPr>
            <a:normAutofit/>
          </a:bodyPr>
          <a:lstStyle/>
          <a:p>
            <a:r>
              <a:rPr lang="en-US" altLang="zh-CN" sz="4400" smtClean="0"/>
              <a:t>“</a:t>
            </a:r>
            <a:r>
              <a:rPr lang="zh-CN" altLang="en-US" sz="4400" smtClean="0"/>
              <a:t>5C原则</a:t>
            </a:r>
            <a:r>
              <a:rPr lang="en-US" altLang="zh-CN" sz="4400" smtClean="0"/>
              <a:t>”</a:t>
            </a:r>
            <a:r>
              <a:rPr lang="zh-CN" altLang="en-US" sz="4400" smtClean="0"/>
              <a:t>的实际运用</a:t>
            </a:r>
            <a:endParaRPr lang="zh-CN" altLang="en-US" sz="4400" smtClean="0"/>
          </a:p>
        </p:txBody>
      </p:sp>
      <p:sp>
        <p:nvSpPr>
          <p:cNvPr id="9" name="ïṩļïḍê"/>
          <p:cNvSpPr txBox="1"/>
          <p:nvPr/>
        </p:nvSpPr>
        <p:spPr>
          <a:xfrm>
            <a:off x="10519100" y="1130300"/>
            <a:ext cx="1023516" cy="889909"/>
          </a:xfrm>
          <a:prstGeom prst="rect">
            <a:avLst/>
          </a:prstGeom>
          <a:noFill/>
          <a:ln w="117475">
            <a:noFill/>
          </a:ln>
        </p:spPr>
        <p:txBody>
          <a:bodyPr wrap="none" rtlCol="0">
            <a:prstTxWarp prst="textPlain">
              <a:avLst/>
            </a:prstTxWarp>
            <a:spAutoFit/>
          </a:bodyPr>
          <a:lstStyle/>
          <a:p>
            <a:r>
              <a:rPr lang="en-US" altLang="zh-CN" spc="100">
                <a:solidFill>
                  <a:schemeClr val="accent1"/>
                </a:solidFill>
                <a:latin typeface="Impact" panose="020B0806030902050204" pitchFamily="34" charset="0"/>
                <a:cs typeface="Arial" panose="020B0604020202020204" pitchFamily="34" charset="0"/>
              </a:rPr>
              <a:t>/</a:t>
            </a:r>
            <a:r>
              <a:rPr lang="en-US" altLang="zh-CN" sz="100" spc="100">
                <a:solidFill>
                  <a:schemeClr val="accent1"/>
                </a:solidFill>
                <a:latin typeface="Impact" panose="020B0806030902050204" pitchFamily="34" charset="0"/>
                <a:cs typeface="Arial" panose="020B0604020202020204" pitchFamily="34" charset="0"/>
              </a:rPr>
              <a:t> </a:t>
            </a:r>
            <a:r>
              <a:rPr lang="en-US" altLang="zh-CN" spc="100">
                <a:solidFill>
                  <a:schemeClr val="accent1"/>
                </a:solidFill>
                <a:latin typeface="Impact" panose="020B0806030902050204" pitchFamily="34" charset="0"/>
                <a:cs typeface="Arial" panose="020B0604020202020204" pitchFamily="34" charset="0"/>
              </a:rPr>
              <a:t>03</a:t>
            </a:r>
            <a:endParaRPr lang="zh-CN" altLang="en-US" spc="100">
              <a:solidFill>
                <a:schemeClr val="accent1"/>
              </a:solidFill>
              <a:latin typeface="Impact" panose="020B0806030902050204" pitchFamily="34" charset="0"/>
              <a:cs typeface="Arial" panose="020B0604020202020204" pitchFamily="34" charset="0"/>
            </a:endParaRPr>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grpSp>
        <p:nvGrpSpPr>
          <p:cNvPr id="74" name="组合 2"/>
          <p:cNvGrpSpPr>
            <a:grpSpLocks noChangeAspect="1"/>
          </p:cNvGrpSpPr>
          <p:nvPr/>
        </p:nvGrpSpPr>
        <p:grpSpPr>
          <a:xfrm>
            <a:off x="0" y="103505"/>
            <a:ext cx="1830705" cy="993775"/>
            <a:chOff x="3719513" y="1468438"/>
            <a:chExt cx="4759325" cy="3927476"/>
          </a:xfrm>
        </p:grpSpPr>
        <p:sp>
          <p:nvSpPr>
            <p:cNvPr id="75" name="任意多边形 4"/>
            <p:cNvSpPr/>
            <p:nvPr/>
          </p:nvSpPr>
          <p:spPr bwMode="auto">
            <a:xfrm>
              <a:off x="5632451" y="1485901"/>
              <a:ext cx="363538" cy="696913"/>
            </a:xfrm>
            <a:custGeom>
              <a:avLst/>
              <a:gdLst>
                <a:gd name="T0" fmla="*/ 221 w 229"/>
                <a:gd name="T1" fmla="*/ 439 h 439"/>
                <a:gd name="T2" fmla="*/ 0 w 229"/>
                <a:gd name="T3" fmla="*/ 4 h 439"/>
                <a:gd name="T4" fmla="*/ 8 w 229"/>
                <a:gd name="T5" fmla="*/ 0 h 439"/>
                <a:gd name="T6" fmla="*/ 229 w 229"/>
                <a:gd name="T7" fmla="*/ 436 h 439"/>
                <a:gd name="T8" fmla="*/ 221 w 229"/>
                <a:gd name="T9" fmla="*/ 439 h 439"/>
              </a:gdLst>
              <a:ahLst/>
              <a:cxnLst>
                <a:cxn ang="0">
                  <a:pos x="T0" y="T1"/>
                </a:cxn>
                <a:cxn ang="0">
                  <a:pos x="T2" y="T3"/>
                </a:cxn>
                <a:cxn ang="0">
                  <a:pos x="T4" y="T5"/>
                </a:cxn>
                <a:cxn ang="0">
                  <a:pos x="T6" y="T7"/>
                </a:cxn>
                <a:cxn ang="0">
                  <a:pos x="T8" y="T9"/>
                </a:cxn>
              </a:cxnLst>
              <a:rect l="0" t="0" r="r" b="b"/>
              <a:pathLst>
                <a:path w="229" h="439">
                  <a:moveTo>
                    <a:pt x="221" y="439"/>
                  </a:moveTo>
                  <a:lnTo>
                    <a:pt x="0" y="4"/>
                  </a:lnTo>
                  <a:lnTo>
                    <a:pt x="8" y="0"/>
                  </a:lnTo>
                  <a:lnTo>
                    <a:pt x="229" y="436"/>
                  </a:lnTo>
                  <a:lnTo>
                    <a:pt x="221" y="439"/>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6" name="任意多边形 5"/>
            <p:cNvSpPr/>
            <p:nvPr/>
          </p:nvSpPr>
          <p:spPr bwMode="auto">
            <a:xfrm>
              <a:off x="5892801" y="1982788"/>
              <a:ext cx="103188" cy="103188"/>
            </a:xfrm>
            <a:custGeom>
              <a:avLst/>
              <a:gdLst>
                <a:gd name="T0" fmla="*/ 17 w 17"/>
                <a:gd name="T1" fmla="*/ 10 h 17"/>
                <a:gd name="T2" fmla="*/ 7 w 17"/>
                <a:gd name="T3" fmla="*/ 2 h 17"/>
                <a:gd name="T4" fmla="*/ 6 w 17"/>
                <a:gd name="T5" fmla="*/ 17 h 17"/>
                <a:gd name="T6" fmla="*/ 17 w 17"/>
                <a:gd name="T7" fmla="*/ 10 h 17"/>
              </a:gdLst>
              <a:ahLst/>
              <a:cxnLst>
                <a:cxn ang="0">
                  <a:pos x="T0" y="T1"/>
                </a:cxn>
                <a:cxn ang="0">
                  <a:pos x="T2" y="T3"/>
                </a:cxn>
                <a:cxn ang="0">
                  <a:pos x="T4" y="T5"/>
                </a:cxn>
                <a:cxn ang="0">
                  <a:pos x="T6" y="T7"/>
                </a:cxn>
              </a:cxnLst>
              <a:rect l="0" t="0" r="r" b="b"/>
              <a:pathLst>
                <a:path w="17" h="17">
                  <a:moveTo>
                    <a:pt x="17" y="10"/>
                  </a:moveTo>
                  <a:cubicBezTo>
                    <a:pt x="17" y="10"/>
                    <a:pt x="15" y="0"/>
                    <a:pt x="7" y="2"/>
                  </a:cubicBezTo>
                  <a:cubicBezTo>
                    <a:pt x="0" y="4"/>
                    <a:pt x="6" y="17"/>
                    <a:pt x="6" y="17"/>
                  </a:cubicBezTo>
                  <a:lnTo>
                    <a:pt x="17"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7" name="任意多边形 6"/>
            <p:cNvSpPr/>
            <p:nvPr/>
          </p:nvSpPr>
          <p:spPr bwMode="auto">
            <a:xfrm>
              <a:off x="4810126" y="2662238"/>
              <a:ext cx="338138" cy="684213"/>
            </a:xfrm>
            <a:custGeom>
              <a:avLst/>
              <a:gdLst>
                <a:gd name="T0" fmla="*/ 45 w 56"/>
                <a:gd name="T1" fmla="*/ 43 h 113"/>
                <a:gd name="T2" fmla="*/ 53 w 56"/>
                <a:gd name="T3" fmla="*/ 13 h 113"/>
                <a:gd name="T4" fmla="*/ 43 w 56"/>
                <a:gd name="T5" fmla="*/ 2 h 113"/>
                <a:gd name="T6" fmla="*/ 31 w 56"/>
                <a:gd name="T7" fmla="*/ 3 h 113"/>
                <a:gd name="T8" fmla="*/ 23 w 56"/>
                <a:gd name="T9" fmla="*/ 39 h 113"/>
                <a:gd name="T10" fmla="*/ 17 w 56"/>
                <a:gd name="T11" fmla="*/ 52 h 113"/>
                <a:gd name="T12" fmla="*/ 1 w 56"/>
                <a:gd name="T13" fmla="*/ 83 h 113"/>
                <a:gd name="T14" fmla="*/ 19 w 56"/>
                <a:gd name="T15" fmla="*/ 110 h 113"/>
                <a:gd name="T16" fmla="*/ 56 w 56"/>
                <a:gd name="T17" fmla="*/ 84 h 113"/>
                <a:gd name="T18" fmla="*/ 45 w 56"/>
                <a:gd name="T19" fmla="*/ 4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13">
                  <a:moveTo>
                    <a:pt x="45" y="43"/>
                  </a:moveTo>
                  <a:cubicBezTo>
                    <a:pt x="53" y="26"/>
                    <a:pt x="54" y="23"/>
                    <a:pt x="53" y="13"/>
                  </a:cubicBezTo>
                  <a:cubicBezTo>
                    <a:pt x="52" y="7"/>
                    <a:pt x="48" y="4"/>
                    <a:pt x="43" y="2"/>
                  </a:cubicBezTo>
                  <a:cubicBezTo>
                    <a:pt x="40" y="1"/>
                    <a:pt x="37" y="0"/>
                    <a:pt x="31" y="3"/>
                  </a:cubicBezTo>
                  <a:cubicBezTo>
                    <a:pt x="12" y="13"/>
                    <a:pt x="24" y="32"/>
                    <a:pt x="23" y="39"/>
                  </a:cubicBezTo>
                  <a:cubicBezTo>
                    <a:pt x="22" y="43"/>
                    <a:pt x="20" y="48"/>
                    <a:pt x="17" y="52"/>
                  </a:cubicBezTo>
                  <a:cubicBezTo>
                    <a:pt x="9" y="61"/>
                    <a:pt x="1" y="71"/>
                    <a:pt x="1" y="83"/>
                  </a:cubicBezTo>
                  <a:cubicBezTo>
                    <a:pt x="0" y="95"/>
                    <a:pt x="8" y="106"/>
                    <a:pt x="19" y="110"/>
                  </a:cubicBezTo>
                  <a:cubicBezTo>
                    <a:pt x="30" y="113"/>
                    <a:pt x="56" y="108"/>
                    <a:pt x="56" y="84"/>
                  </a:cubicBezTo>
                  <a:cubicBezTo>
                    <a:pt x="56" y="61"/>
                    <a:pt x="41" y="52"/>
                    <a:pt x="45" y="4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8" name="任意多边形 7"/>
            <p:cNvSpPr/>
            <p:nvPr/>
          </p:nvSpPr>
          <p:spPr bwMode="auto">
            <a:xfrm>
              <a:off x="3719513" y="2352676"/>
              <a:ext cx="4759325" cy="3043238"/>
            </a:xfrm>
            <a:custGeom>
              <a:avLst/>
              <a:gdLst>
                <a:gd name="T0" fmla="*/ 777 w 786"/>
                <a:gd name="T1" fmla="*/ 54 h 502"/>
                <a:gd name="T2" fmla="*/ 500 w 786"/>
                <a:gd name="T3" fmla="*/ 2 h 502"/>
                <a:gd name="T4" fmla="*/ 491 w 786"/>
                <a:gd name="T5" fmla="*/ 13 h 502"/>
                <a:gd name="T6" fmla="*/ 508 w 786"/>
                <a:gd name="T7" fmla="*/ 49 h 502"/>
                <a:gd name="T8" fmla="*/ 504 w 786"/>
                <a:gd name="T9" fmla="*/ 60 h 502"/>
                <a:gd name="T10" fmla="*/ 6 w 786"/>
                <a:gd name="T11" fmla="*/ 289 h 502"/>
                <a:gd name="T12" fmla="*/ 2 w 786"/>
                <a:gd name="T13" fmla="*/ 300 h 502"/>
                <a:gd name="T14" fmla="*/ 93 w 786"/>
                <a:gd name="T15" fmla="*/ 496 h 502"/>
                <a:gd name="T16" fmla="*/ 104 w 786"/>
                <a:gd name="T17" fmla="*/ 500 h 502"/>
                <a:gd name="T18" fmla="*/ 601 w 786"/>
                <a:gd name="T19" fmla="*/ 271 h 502"/>
                <a:gd name="T20" fmla="*/ 612 w 786"/>
                <a:gd name="T21" fmla="*/ 275 h 502"/>
                <a:gd name="T22" fmla="*/ 628 w 786"/>
                <a:gd name="T23" fmla="*/ 310 h 502"/>
                <a:gd name="T24" fmla="*/ 643 w 786"/>
                <a:gd name="T25" fmla="*/ 311 h 502"/>
                <a:gd name="T26" fmla="*/ 783 w 786"/>
                <a:gd name="T27" fmla="*/ 66 h 502"/>
                <a:gd name="T28" fmla="*/ 777 w 786"/>
                <a:gd name="T29" fmla="*/ 5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6" h="502">
                  <a:moveTo>
                    <a:pt x="777" y="54"/>
                  </a:moveTo>
                  <a:cubicBezTo>
                    <a:pt x="500" y="2"/>
                    <a:pt x="500" y="2"/>
                    <a:pt x="500" y="2"/>
                  </a:cubicBezTo>
                  <a:cubicBezTo>
                    <a:pt x="494" y="0"/>
                    <a:pt x="488" y="7"/>
                    <a:pt x="491" y="13"/>
                  </a:cubicBezTo>
                  <a:cubicBezTo>
                    <a:pt x="508" y="49"/>
                    <a:pt x="508" y="49"/>
                    <a:pt x="508" y="49"/>
                  </a:cubicBezTo>
                  <a:cubicBezTo>
                    <a:pt x="510" y="53"/>
                    <a:pt x="508" y="58"/>
                    <a:pt x="504" y="60"/>
                  </a:cubicBezTo>
                  <a:cubicBezTo>
                    <a:pt x="6" y="289"/>
                    <a:pt x="6" y="289"/>
                    <a:pt x="6" y="289"/>
                  </a:cubicBezTo>
                  <a:cubicBezTo>
                    <a:pt x="2" y="291"/>
                    <a:pt x="0" y="296"/>
                    <a:pt x="2" y="300"/>
                  </a:cubicBezTo>
                  <a:cubicBezTo>
                    <a:pt x="93" y="496"/>
                    <a:pt x="93" y="496"/>
                    <a:pt x="93" y="496"/>
                  </a:cubicBezTo>
                  <a:cubicBezTo>
                    <a:pt x="94" y="500"/>
                    <a:pt x="99" y="502"/>
                    <a:pt x="104" y="500"/>
                  </a:cubicBezTo>
                  <a:cubicBezTo>
                    <a:pt x="601" y="271"/>
                    <a:pt x="601" y="271"/>
                    <a:pt x="601" y="271"/>
                  </a:cubicBezTo>
                  <a:cubicBezTo>
                    <a:pt x="605" y="269"/>
                    <a:pt x="610" y="270"/>
                    <a:pt x="612" y="275"/>
                  </a:cubicBezTo>
                  <a:cubicBezTo>
                    <a:pt x="628" y="310"/>
                    <a:pt x="628" y="310"/>
                    <a:pt x="628" y="310"/>
                  </a:cubicBezTo>
                  <a:cubicBezTo>
                    <a:pt x="631" y="316"/>
                    <a:pt x="640" y="317"/>
                    <a:pt x="643" y="311"/>
                  </a:cubicBezTo>
                  <a:cubicBezTo>
                    <a:pt x="783" y="66"/>
                    <a:pt x="783" y="66"/>
                    <a:pt x="783" y="66"/>
                  </a:cubicBezTo>
                  <a:cubicBezTo>
                    <a:pt x="786" y="61"/>
                    <a:pt x="783" y="55"/>
                    <a:pt x="777" y="5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9" name="任意多边形 8"/>
            <p:cNvSpPr/>
            <p:nvPr/>
          </p:nvSpPr>
          <p:spPr bwMode="auto">
            <a:xfrm>
              <a:off x="4264026" y="3111501"/>
              <a:ext cx="152400" cy="144463"/>
            </a:xfrm>
            <a:custGeom>
              <a:avLst/>
              <a:gdLst>
                <a:gd name="T0" fmla="*/ 0 w 96"/>
                <a:gd name="T1" fmla="*/ 30 h 91"/>
                <a:gd name="T2" fmla="*/ 61 w 96"/>
                <a:gd name="T3" fmla="*/ 0 h 91"/>
                <a:gd name="T4" fmla="*/ 96 w 96"/>
                <a:gd name="T5" fmla="*/ 61 h 91"/>
                <a:gd name="T6" fmla="*/ 35 w 96"/>
                <a:gd name="T7" fmla="*/ 91 h 91"/>
                <a:gd name="T8" fmla="*/ 0 w 96"/>
                <a:gd name="T9" fmla="*/ 30 h 91"/>
              </a:gdLst>
              <a:ahLst/>
              <a:cxnLst>
                <a:cxn ang="0">
                  <a:pos x="T0" y="T1"/>
                </a:cxn>
                <a:cxn ang="0">
                  <a:pos x="T2" y="T3"/>
                </a:cxn>
                <a:cxn ang="0">
                  <a:pos x="T4" y="T5"/>
                </a:cxn>
                <a:cxn ang="0">
                  <a:pos x="T6" y="T7"/>
                </a:cxn>
                <a:cxn ang="0">
                  <a:pos x="T8" y="T9"/>
                </a:cxn>
              </a:cxnLst>
              <a:rect l="0" t="0" r="r" b="b"/>
              <a:pathLst>
                <a:path w="96" h="91">
                  <a:moveTo>
                    <a:pt x="0" y="30"/>
                  </a:moveTo>
                  <a:lnTo>
                    <a:pt x="61" y="0"/>
                  </a:lnTo>
                  <a:lnTo>
                    <a:pt x="96" y="61"/>
                  </a:lnTo>
                  <a:lnTo>
                    <a:pt x="35" y="91"/>
                  </a:lnTo>
                  <a:lnTo>
                    <a:pt x="0" y="30"/>
                  </a:lnTo>
                  <a:close/>
                </a:path>
              </a:pathLst>
            </a:custGeom>
            <a:solidFill>
              <a:srgbClr val="632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0" name="任意多边形 9"/>
            <p:cNvSpPr/>
            <p:nvPr/>
          </p:nvSpPr>
          <p:spPr bwMode="auto">
            <a:xfrm>
              <a:off x="5238751" y="4025901"/>
              <a:ext cx="200025" cy="115888"/>
            </a:xfrm>
            <a:custGeom>
              <a:avLst/>
              <a:gdLst>
                <a:gd name="T0" fmla="*/ 0 w 33"/>
                <a:gd name="T1" fmla="*/ 10 h 19"/>
                <a:gd name="T2" fmla="*/ 4 w 33"/>
                <a:gd name="T3" fmla="*/ 19 h 19"/>
                <a:gd name="T4" fmla="*/ 33 w 33"/>
                <a:gd name="T5" fmla="*/ 6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6"/>
                    <a:pt x="33" y="6"/>
                    <a:pt x="33" y="6"/>
                  </a:cubicBezTo>
                  <a:cubicBezTo>
                    <a:pt x="33" y="6"/>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1" name="任意多边形 10"/>
            <p:cNvSpPr/>
            <p:nvPr/>
          </p:nvSpPr>
          <p:spPr bwMode="auto">
            <a:xfrm>
              <a:off x="3979863" y="3946526"/>
              <a:ext cx="109538" cy="92075"/>
            </a:xfrm>
            <a:custGeom>
              <a:avLst/>
              <a:gdLst>
                <a:gd name="T0" fmla="*/ 15 w 18"/>
                <a:gd name="T1" fmla="*/ 0 h 15"/>
                <a:gd name="T2" fmla="*/ 10 w 18"/>
                <a:gd name="T3" fmla="*/ 13 h 15"/>
                <a:gd name="T4" fmla="*/ 0 w 18"/>
                <a:gd name="T5" fmla="*/ 2 h 15"/>
                <a:gd name="T6" fmla="*/ 15 w 18"/>
                <a:gd name="T7" fmla="*/ 0 h 15"/>
              </a:gdLst>
              <a:ahLst/>
              <a:cxnLst>
                <a:cxn ang="0">
                  <a:pos x="T0" y="T1"/>
                </a:cxn>
                <a:cxn ang="0">
                  <a:pos x="T2" y="T3"/>
                </a:cxn>
                <a:cxn ang="0">
                  <a:pos x="T4" y="T5"/>
                </a:cxn>
                <a:cxn ang="0">
                  <a:pos x="T6" y="T7"/>
                </a:cxn>
              </a:cxnLst>
              <a:rect l="0" t="0" r="r" b="b"/>
              <a:pathLst>
                <a:path w="18" h="15">
                  <a:moveTo>
                    <a:pt x="15" y="0"/>
                  </a:moveTo>
                  <a:cubicBezTo>
                    <a:pt x="15" y="0"/>
                    <a:pt x="18" y="11"/>
                    <a:pt x="10" y="13"/>
                  </a:cubicBezTo>
                  <a:cubicBezTo>
                    <a:pt x="3" y="15"/>
                    <a:pt x="0" y="2"/>
                    <a:pt x="0" y="2"/>
                  </a:cubicBezTo>
                  <a:lnTo>
                    <a:pt x="15"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2" name="任意多边形 11"/>
            <p:cNvSpPr/>
            <p:nvPr/>
          </p:nvSpPr>
          <p:spPr bwMode="auto">
            <a:xfrm>
              <a:off x="5118101" y="4165601"/>
              <a:ext cx="200025" cy="96838"/>
            </a:xfrm>
            <a:custGeom>
              <a:avLst/>
              <a:gdLst>
                <a:gd name="T0" fmla="*/ 0 w 33"/>
                <a:gd name="T1" fmla="*/ 8 h 16"/>
                <a:gd name="T2" fmla="*/ 3 w 33"/>
                <a:gd name="T3" fmla="*/ 16 h 16"/>
                <a:gd name="T4" fmla="*/ 33 w 33"/>
                <a:gd name="T5" fmla="*/ 7 h 16"/>
                <a:gd name="T6" fmla="*/ 22 w 33"/>
                <a:gd name="T7" fmla="*/ 1 h 16"/>
                <a:gd name="T8" fmla="*/ 6 w 33"/>
                <a:gd name="T9" fmla="*/ 4 h 16"/>
                <a:gd name="T10" fmla="*/ 0 w 33"/>
                <a:gd name="T11" fmla="*/ 8 h 16"/>
              </a:gdLst>
              <a:ahLst/>
              <a:cxnLst>
                <a:cxn ang="0">
                  <a:pos x="T0" y="T1"/>
                </a:cxn>
                <a:cxn ang="0">
                  <a:pos x="T2" y="T3"/>
                </a:cxn>
                <a:cxn ang="0">
                  <a:pos x="T4" y="T5"/>
                </a:cxn>
                <a:cxn ang="0">
                  <a:pos x="T6" y="T7"/>
                </a:cxn>
                <a:cxn ang="0">
                  <a:pos x="T8" y="T9"/>
                </a:cxn>
                <a:cxn ang="0">
                  <a:pos x="T10" y="T11"/>
                </a:cxn>
              </a:cxnLst>
              <a:rect l="0" t="0" r="r" b="b"/>
              <a:pathLst>
                <a:path w="33" h="16">
                  <a:moveTo>
                    <a:pt x="0" y="8"/>
                  </a:moveTo>
                  <a:cubicBezTo>
                    <a:pt x="3" y="16"/>
                    <a:pt x="3" y="16"/>
                    <a:pt x="3" y="16"/>
                  </a:cubicBezTo>
                  <a:cubicBezTo>
                    <a:pt x="33" y="7"/>
                    <a:pt x="33" y="7"/>
                    <a:pt x="33" y="7"/>
                  </a:cubicBezTo>
                  <a:cubicBezTo>
                    <a:pt x="33" y="7"/>
                    <a:pt x="33" y="0"/>
                    <a:pt x="22" y="1"/>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3" name="任意多边形 12"/>
            <p:cNvSpPr/>
            <p:nvPr/>
          </p:nvSpPr>
          <p:spPr bwMode="auto">
            <a:xfrm>
              <a:off x="4391026" y="3516313"/>
              <a:ext cx="939800"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5 w 155"/>
                <a:gd name="T11" fmla="*/ 53 h 95"/>
                <a:gd name="T12" fmla="*/ 76 w 155"/>
                <a:gd name="T13" fmla="*/ 77 h 95"/>
                <a:gd name="T14" fmla="*/ 92 w 155"/>
                <a:gd name="T15" fmla="*/ 59 h 95"/>
                <a:gd name="T16" fmla="*/ 46 w 155"/>
                <a:gd name="T17" fmla="*/ 38 h 95"/>
                <a:gd name="T18" fmla="*/ 51 w 155"/>
                <a:gd name="T19" fmla="*/ 34 h 95"/>
                <a:gd name="T20" fmla="*/ 101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7"/>
                    <a:pt x="6" y="26"/>
                    <a:pt x="6" y="28"/>
                  </a:cubicBezTo>
                  <a:cubicBezTo>
                    <a:pt x="6" y="28"/>
                    <a:pt x="4" y="41"/>
                    <a:pt x="15" y="53"/>
                  </a:cubicBezTo>
                  <a:cubicBezTo>
                    <a:pt x="27" y="67"/>
                    <a:pt x="76" y="77"/>
                    <a:pt x="76" y="77"/>
                  </a:cubicBezTo>
                  <a:cubicBezTo>
                    <a:pt x="73" y="77"/>
                    <a:pt x="92" y="59"/>
                    <a:pt x="92" y="59"/>
                  </a:cubicBezTo>
                  <a:cubicBezTo>
                    <a:pt x="92" y="59"/>
                    <a:pt x="45" y="44"/>
                    <a:pt x="46" y="38"/>
                  </a:cubicBezTo>
                  <a:cubicBezTo>
                    <a:pt x="46" y="35"/>
                    <a:pt x="50" y="33"/>
                    <a:pt x="51" y="34"/>
                  </a:cubicBezTo>
                  <a:cubicBezTo>
                    <a:pt x="101" y="45"/>
                    <a:pt x="101" y="45"/>
                    <a:pt x="101" y="45"/>
                  </a:cubicBezTo>
                  <a:cubicBezTo>
                    <a:pt x="101" y="45"/>
                    <a:pt x="106" y="60"/>
                    <a:pt x="114" y="69"/>
                  </a:cubicBezTo>
                  <a:cubicBezTo>
                    <a:pt x="127" y="83"/>
                    <a:pt x="141" y="95"/>
                    <a:pt x="141" y="95"/>
                  </a:cubicBezTo>
                  <a:cubicBezTo>
                    <a:pt x="155" y="88"/>
                    <a:pt x="155" y="88"/>
                    <a:pt x="155" y="88"/>
                  </a:cubicBezTo>
                  <a:lnTo>
                    <a:pt x="117" y="28"/>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4" name="任意多边形 13"/>
            <p:cNvSpPr/>
            <p:nvPr/>
          </p:nvSpPr>
          <p:spPr bwMode="auto">
            <a:xfrm>
              <a:off x="3973513" y="3275013"/>
              <a:ext cx="400050" cy="654050"/>
            </a:xfrm>
            <a:custGeom>
              <a:avLst/>
              <a:gdLst>
                <a:gd name="T0" fmla="*/ 40 w 66"/>
                <a:gd name="T1" fmla="*/ 0 h 108"/>
                <a:gd name="T2" fmla="*/ 53 w 66"/>
                <a:gd name="T3" fmla="*/ 28 h 108"/>
                <a:gd name="T4" fmla="*/ 21 w 66"/>
                <a:gd name="T5" fmla="*/ 61 h 108"/>
                <a:gd name="T6" fmla="*/ 14 w 66"/>
                <a:gd name="T7" fmla="*/ 107 h 108"/>
                <a:gd name="T8" fmla="*/ 0 w 66"/>
                <a:gd name="T9" fmla="*/ 108 h 108"/>
                <a:gd name="T10" fmla="*/ 1 w 66"/>
                <a:gd name="T11" fmla="*/ 61 h 108"/>
                <a:gd name="T12" fmla="*/ 3 w 66"/>
                <a:gd name="T13" fmla="*/ 53 h 108"/>
                <a:gd name="T14" fmla="*/ 24 w 66"/>
                <a:gd name="T15" fmla="*/ 23 h 108"/>
                <a:gd name="T16" fmla="*/ 40 w 66"/>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8">
                  <a:moveTo>
                    <a:pt x="40" y="0"/>
                  </a:moveTo>
                  <a:cubicBezTo>
                    <a:pt x="52" y="11"/>
                    <a:pt x="66" y="9"/>
                    <a:pt x="53" y="28"/>
                  </a:cubicBezTo>
                  <a:cubicBezTo>
                    <a:pt x="41" y="44"/>
                    <a:pt x="23" y="57"/>
                    <a:pt x="21" y="61"/>
                  </a:cubicBezTo>
                  <a:cubicBezTo>
                    <a:pt x="19" y="66"/>
                    <a:pt x="14" y="107"/>
                    <a:pt x="14" y="107"/>
                  </a:cubicBezTo>
                  <a:cubicBezTo>
                    <a:pt x="0" y="108"/>
                    <a:pt x="0" y="108"/>
                    <a:pt x="0" y="108"/>
                  </a:cubicBezTo>
                  <a:cubicBezTo>
                    <a:pt x="1" y="61"/>
                    <a:pt x="1" y="61"/>
                    <a:pt x="1" y="61"/>
                  </a:cubicBezTo>
                  <a:cubicBezTo>
                    <a:pt x="2" y="57"/>
                    <a:pt x="2" y="55"/>
                    <a:pt x="3" y="53"/>
                  </a:cubicBezTo>
                  <a:cubicBezTo>
                    <a:pt x="24" y="23"/>
                    <a:pt x="24" y="23"/>
                    <a:pt x="24" y="23"/>
                  </a:cubicBezTo>
                  <a:lnTo>
                    <a:pt x="40" y="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5" name="任意多边形 14"/>
            <p:cNvSpPr/>
            <p:nvPr/>
          </p:nvSpPr>
          <p:spPr bwMode="auto">
            <a:xfrm>
              <a:off x="3967163" y="3922713"/>
              <a:ext cx="122238" cy="53975"/>
            </a:xfrm>
            <a:custGeom>
              <a:avLst/>
              <a:gdLst>
                <a:gd name="T0" fmla="*/ 0 w 77"/>
                <a:gd name="T1" fmla="*/ 34 h 34"/>
                <a:gd name="T2" fmla="*/ 77 w 77"/>
                <a:gd name="T3" fmla="*/ 31 h 34"/>
                <a:gd name="T4" fmla="*/ 73 w 77"/>
                <a:gd name="T5" fmla="*/ 0 h 34"/>
                <a:gd name="T6" fmla="*/ 0 w 77"/>
                <a:gd name="T7" fmla="*/ 4 h 34"/>
                <a:gd name="T8" fmla="*/ 0 w 77"/>
                <a:gd name="T9" fmla="*/ 34 h 34"/>
              </a:gdLst>
              <a:ahLst/>
              <a:cxnLst>
                <a:cxn ang="0">
                  <a:pos x="T0" y="T1"/>
                </a:cxn>
                <a:cxn ang="0">
                  <a:pos x="T2" y="T3"/>
                </a:cxn>
                <a:cxn ang="0">
                  <a:pos x="T4" y="T5"/>
                </a:cxn>
                <a:cxn ang="0">
                  <a:pos x="T6" y="T7"/>
                </a:cxn>
                <a:cxn ang="0">
                  <a:pos x="T8" y="T9"/>
                </a:cxn>
              </a:cxnLst>
              <a:rect l="0" t="0" r="r" b="b"/>
              <a:pathLst>
                <a:path w="77" h="34">
                  <a:moveTo>
                    <a:pt x="0" y="34"/>
                  </a:moveTo>
                  <a:lnTo>
                    <a:pt x="77" y="31"/>
                  </a:lnTo>
                  <a:lnTo>
                    <a:pt x="73" y="0"/>
                  </a:lnTo>
                  <a:lnTo>
                    <a:pt x="0" y="4"/>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6" name="任意多边形 15"/>
            <p:cNvSpPr/>
            <p:nvPr/>
          </p:nvSpPr>
          <p:spPr bwMode="auto">
            <a:xfrm>
              <a:off x="4373563" y="2716213"/>
              <a:ext cx="303213" cy="588963"/>
            </a:xfrm>
            <a:custGeom>
              <a:avLst/>
              <a:gdLst>
                <a:gd name="T0" fmla="*/ 36 w 50"/>
                <a:gd name="T1" fmla="*/ 97 h 97"/>
                <a:gd name="T2" fmla="*/ 12 w 50"/>
                <a:gd name="T3" fmla="*/ 75 h 97"/>
                <a:gd name="T4" fmla="*/ 32 w 50"/>
                <a:gd name="T5" fmla="*/ 43 h 97"/>
                <a:gd name="T6" fmla="*/ 21 w 50"/>
                <a:gd name="T7" fmla="*/ 7 h 97"/>
                <a:gd name="T8" fmla="*/ 33 w 50"/>
                <a:gd name="T9" fmla="*/ 0 h 97"/>
                <a:gd name="T10" fmla="*/ 43 w 50"/>
                <a:gd name="T11" fmla="*/ 23 h 97"/>
                <a:gd name="T12" fmla="*/ 50 w 50"/>
                <a:gd name="T13" fmla="*/ 40 h 97"/>
                <a:gd name="T14" fmla="*/ 43 w 50"/>
                <a:gd name="T15" fmla="*/ 70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5"/>
                    <a:pt x="12" y="75"/>
                  </a:cubicBezTo>
                  <a:cubicBezTo>
                    <a:pt x="23" y="57"/>
                    <a:pt x="32" y="48"/>
                    <a:pt x="32" y="43"/>
                  </a:cubicBezTo>
                  <a:cubicBezTo>
                    <a:pt x="31" y="38"/>
                    <a:pt x="21" y="7"/>
                    <a:pt x="21" y="7"/>
                  </a:cubicBezTo>
                  <a:cubicBezTo>
                    <a:pt x="33" y="0"/>
                    <a:pt x="33" y="0"/>
                    <a:pt x="33" y="0"/>
                  </a:cubicBezTo>
                  <a:cubicBezTo>
                    <a:pt x="43" y="23"/>
                    <a:pt x="43" y="23"/>
                    <a:pt x="43" y="23"/>
                  </a:cubicBezTo>
                  <a:cubicBezTo>
                    <a:pt x="44" y="26"/>
                    <a:pt x="50" y="38"/>
                    <a:pt x="50" y="40"/>
                  </a:cubicBezTo>
                  <a:cubicBezTo>
                    <a:pt x="50" y="40"/>
                    <a:pt x="45" y="63"/>
                    <a:pt x="43" y="70"/>
                  </a:cubicBezTo>
                  <a:cubicBezTo>
                    <a:pt x="41" y="78"/>
                    <a:pt x="36" y="97"/>
                    <a:pt x="36" y="97"/>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7" name="任意多边形 16"/>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8" name="任意多边形 17"/>
            <p:cNvSpPr/>
            <p:nvPr/>
          </p:nvSpPr>
          <p:spPr bwMode="auto">
            <a:xfrm>
              <a:off x="4324351" y="3165476"/>
              <a:ext cx="279400" cy="490538"/>
            </a:xfrm>
            <a:custGeom>
              <a:avLst/>
              <a:gdLst>
                <a:gd name="T0" fmla="*/ 168 w 176"/>
                <a:gd name="T1" fmla="*/ 309 h 309"/>
                <a:gd name="T2" fmla="*/ 0 w 176"/>
                <a:gd name="T3" fmla="*/ 4 h 309"/>
                <a:gd name="T4" fmla="*/ 8 w 176"/>
                <a:gd name="T5" fmla="*/ 0 h 309"/>
                <a:gd name="T6" fmla="*/ 176 w 176"/>
                <a:gd name="T7" fmla="*/ 305 h 309"/>
                <a:gd name="T8" fmla="*/ 168 w 176"/>
                <a:gd name="T9" fmla="*/ 309 h 309"/>
              </a:gdLst>
              <a:ahLst/>
              <a:cxnLst>
                <a:cxn ang="0">
                  <a:pos x="T0" y="T1"/>
                </a:cxn>
                <a:cxn ang="0">
                  <a:pos x="T2" y="T3"/>
                </a:cxn>
                <a:cxn ang="0">
                  <a:pos x="T4" y="T5"/>
                </a:cxn>
                <a:cxn ang="0">
                  <a:pos x="T6" y="T7"/>
                </a:cxn>
                <a:cxn ang="0">
                  <a:pos x="T8" y="T9"/>
                </a:cxn>
              </a:cxnLst>
              <a:rect l="0" t="0" r="r" b="b"/>
              <a:pathLst>
                <a:path w="176" h="309">
                  <a:moveTo>
                    <a:pt x="168" y="309"/>
                  </a:moveTo>
                  <a:lnTo>
                    <a:pt x="0" y="4"/>
                  </a:lnTo>
                  <a:lnTo>
                    <a:pt x="8" y="0"/>
                  </a:lnTo>
                  <a:lnTo>
                    <a:pt x="176" y="305"/>
                  </a:lnTo>
                  <a:lnTo>
                    <a:pt x="168" y="309"/>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9" name="任意多边形 18"/>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0" name="任意多边形 19"/>
            <p:cNvSpPr/>
            <p:nvPr/>
          </p:nvSpPr>
          <p:spPr bwMode="auto">
            <a:xfrm>
              <a:off x="4343401" y="3208338"/>
              <a:ext cx="193675" cy="320675"/>
            </a:xfrm>
            <a:custGeom>
              <a:avLst/>
              <a:gdLst>
                <a:gd name="T0" fmla="*/ 5 w 32"/>
                <a:gd name="T1" fmla="*/ 0 h 53"/>
                <a:gd name="T2" fmla="*/ 0 w 32"/>
                <a:gd name="T3" fmla="*/ 2 h 53"/>
                <a:gd name="T4" fmla="*/ 20 w 32"/>
                <a:gd name="T5" fmla="*/ 48 h 53"/>
                <a:gd name="T6" fmla="*/ 29 w 32"/>
                <a:gd name="T7" fmla="*/ 53 h 53"/>
                <a:gd name="T8" fmla="*/ 31 w 32"/>
                <a:gd name="T9" fmla="*/ 52 h 53"/>
                <a:gd name="T10" fmla="*/ 32 w 32"/>
                <a:gd name="T11" fmla="*/ 41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2"/>
                    <a:pt x="0" y="2"/>
                    <a:pt x="0" y="2"/>
                  </a:cubicBezTo>
                  <a:cubicBezTo>
                    <a:pt x="20" y="48"/>
                    <a:pt x="20" y="48"/>
                    <a:pt x="20" y="48"/>
                  </a:cubicBezTo>
                  <a:cubicBezTo>
                    <a:pt x="29" y="53"/>
                    <a:pt x="29" y="53"/>
                    <a:pt x="29" y="53"/>
                  </a:cubicBezTo>
                  <a:cubicBezTo>
                    <a:pt x="30" y="53"/>
                    <a:pt x="31" y="53"/>
                    <a:pt x="31" y="52"/>
                  </a:cubicBezTo>
                  <a:cubicBezTo>
                    <a:pt x="32" y="41"/>
                    <a:pt x="32" y="41"/>
                    <a:pt x="32" y="41"/>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1" name="任意多边形 20"/>
            <p:cNvSpPr/>
            <p:nvPr/>
          </p:nvSpPr>
          <p:spPr bwMode="auto">
            <a:xfrm>
              <a:off x="4319588" y="3182938"/>
              <a:ext cx="84138" cy="85725"/>
            </a:xfrm>
            <a:custGeom>
              <a:avLst/>
              <a:gdLst>
                <a:gd name="T0" fmla="*/ 12 w 14"/>
                <a:gd name="T1" fmla="*/ 4 h 14"/>
                <a:gd name="T2" fmla="*/ 10 w 14"/>
                <a:gd name="T3" fmla="*/ 12 h 14"/>
                <a:gd name="T4" fmla="*/ 2 w 14"/>
                <a:gd name="T5" fmla="*/ 10 h 14"/>
                <a:gd name="T6" fmla="*/ 4 w 14"/>
                <a:gd name="T7" fmla="*/ 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4" y="7"/>
                    <a:pt x="13" y="11"/>
                    <a:pt x="10" y="12"/>
                  </a:cubicBezTo>
                  <a:cubicBezTo>
                    <a:pt x="7" y="14"/>
                    <a:pt x="3" y="13"/>
                    <a:pt x="2" y="10"/>
                  </a:cubicBezTo>
                  <a:cubicBezTo>
                    <a:pt x="0" y="7"/>
                    <a:pt x="1" y="3"/>
                    <a:pt x="4" y="2"/>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2" name="任意多边形 21"/>
            <p:cNvSpPr/>
            <p:nvPr/>
          </p:nvSpPr>
          <p:spPr bwMode="auto">
            <a:xfrm>
              <a:off x="4252913" y="3195638"/>
              <a:ext cx="90488" cy="115888"/>
            </a:xfrm>
            <a:custGeom>
              <a:avLst/>
              <a:gdLst>
                <a:gd name="T0" fmla="*/ 15 w 15"/>
                <a:gd name="T1" fmla="*/ 0 h 19"/>
                <a:gd name="T2" fmla="*/ 12 w 15"/>
                <a:gd name="T3" fmla="*/ 18 h 19"/>
                <a:gd name="T4" fmla="*/ 0 w 15"/>
                <a:gd name="T5" fmla="*/ 8 h 19"/>
                <a:gd name="T6" fmla="*/ 15 w 15"/>
                <a:gd name="T7" fmla="*/ 0 h 19"/>
              </a:gdLst>
              <a:ahLst/>
              <a:cxnLst>
                <a:cxn ang="0">
                  <a:pos x="T0" y="T1"/>
                </a:cxn>
                <a:cxn ang="0">
                  <a:pos x="T2" y="T3"/>
                </a:cxn>
                <a:cxn ang="0">
                  <a:pos x="T4" y="T5"/>
                </a:cxn>
                <a:cxn ang="0">
                  <a:pos x="T6" y="T7"/>
                </a:cxn>
              </a:cxnLst>
              <a:rect l="0" t="0" r="r" b="b"/>
              <a:pathLst>
                <a:path w="15" h="19">
                  <a:moveTo>
                    <a:pt x="15" y="0"/>
                  </a:moveTo>
                  <a:cubicBezTo>
                    <a:pt x="15" y="0"/>
                    <a:pt x="14" y="16"/>
                    <a:pt x="12" y="18"/>
                  </a:cubicBezTo>
                  <a:cubicBezTo>
                    <a:pt x="10" y="19"/>
                    <a:pt x="0" y="8"/>
                    <a:pt x="0" y="8"/>
                  </a:cubicBezTo>
                  <a:lnTo>
                    <a:pt x="15" y="0"/>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3" name="任意多边形 22"/>
            <p:cNvSpPr/>
            <p:nvPr/>
          </p:nvSpPr>
          <p:spPr bwMode="auto">
            <a:xfrm>
              <a:off x="4343401" y="3146426"/>
              <a:ext cx="114300" cy="98425"/>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4" y="16"/>
                    <a:pt x="17" y="15"/>
                  </a:cubicBezTo>
                  <a:cubicBezTo>
                    <a:pt x="19" y="14"/>
                    <a:pt x="15" y="0"/>
                    <a:pt x="15" y="0"/>
                  </a:cubicBezTo>
                  <a:lnTo>
                    <a:pt x="0" y="8"/>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4" name="任意多边形 23"/>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5" name="任意多边形 25"/>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6" name="任意多边形 26"/>
            <p:cNvSpPr/>
            <p:nvPr/>
          </p:nvSpPr>
          <p:spPr bwMode="auto">
            <a:xfrm>
              <a:off x="4464051" y="2649538"/>
              <a:ext cx="103188" cy="103188"/>
            </a:xfrm>
            <a:custGeom>
              <a:avLst/>
              <a:gdLst>
                <a:gd name="T0" fmla="*/ 17 w 17"/>
                <a:gd name="T1" fmla="*/ 11 h 17"/>
                <a:gd name="T2" fmla="*/ 8 w 17"/>
                <a:gd name="T3" fmla="*/ 3 h 17"/>
                <a:gd name="T4" fmla="*/ 6 w 17"/>
                <a:gd name="T5" fmla="*/ 17 h 17"/>
                <a:gd name="T6" fmla="*/ 17 w 17"/>
                <a:gd name="T7" fmla="*/ 11 h 17"/>
              </a:gdLst>
              <a:ahLst/>
              <a:cxnLst>
                <a:cxn ang="0">
                  <a:pos x="T0" y="T1"/>
                </a:cxn>
                <a:cxn ang="0">
                  <a:pos x="T2" y="T3"/>
                </a:cxn>
                <a:cxn ang="0">
                  <a:pos x="T4" y="T5"/>
                </a:cxn>
                <a:cxn ang="0">
                  <a:pos x="T6" y="T7"/>
                </a:cxn>
              </a:cxnLst>
              <a:rect l="0" t="0" r="r" b="b"/>
              <a:pathLst>
                <a:path w="17" h="17">
                  <a:moveTo>
                    <a:pt x="17" y="11"/>
                  </a:moveTo>
                  <a:cubicBezTo>
                    <a:pt x="17" y="11"/>
                    <a:pt x="15" y="0"/>
                    <a:pt x="8" y="3"/>
                  </a:cubicBezTo>
                  <a:cubicBezTo>
                    <a:pt x="0" y="5"/>
                    <a:pt x="6" y="17"/>
                    <a:pt x="6" y="17"/>
                  </a:cubicBezTo>
                  <a:lnTo>
                    <a:pt x="17" y="1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7" name="任意多边形 27"/>
            <p:cNvSpPr/>
            <p:nvPr/>
          </p:nvSpPr>
          <p:spPr bwMode="auto">
            <a:xfrm>
              <a:off x="4470401" y="2698751"/>
              <a:ext cx="127000" cy="96838"/>
            </a:xfrm>
            <a:custGeom>
              <a:avLst/>
              <a:gdLst>
                <a:gd name="T0" fmla="*/ 0 w 80"/>
                <a:gd name="T1" fmla="*/ 34 h 61"/>
                <a:gd name="T2" fmla="*/ 65 w 80"/>
                <a:gd name="T3" fmla="*/ 0 h 61"/>
                <a:gd name="T4" fmla="*/ 80 w 80"/>
                <a:gd name="T5" fmla="*/ 27 h 61"/>
                <a:gd name="T6" fmla="*/ 15 w 80"/>
                <a:gd name="T7" fmla="*/ 61 h 61"/>
                <a:gd name="T8" fmla="*/ 0 w 80"/>
                <a:gd name="T9" fmla="*/ 34 h 61"/>
              </a:gdLst>
              <a:ahLst/>
              <a:cxnLst>
                <a:cxn ang="0">
                  <a:pos x="T0" y="T1"/>
                </a:cxn>
                <a:cxn ang="0">
                  <a:pos x="T2" y="T3"/>
                </a:cxn>
                <a:cxn ang="0">
                  <a:pos x="T4" y="T5"/>
                </a:cxn>
                <a:cxn ang="0">
                  <a:pos x="T6" y="T7"/>
                </a:cxn>
                <a:cxn ang="0">
                  <a:pos x="T8" y="T9"/>
                </a:cxn>
              </a:cxnLst>
              <a:rect l="0" t="0" r="r" b="b"/>
              <a:pathLst>
                <a:path w="80" h="61">
                  <a:moveTo>
                    <a:pt x="0" y="34"/>
                  </a:moveTo>
                  <a:lnTo>
                    <a:pt x="65" y="0"/>
                  </a:lnTo>
                  <a:lnTo>
                    <a:pt x="80" y="27"/>
                  </a:lnTo>
                  <a:lnTo>
                    <a:pt x="15" y="61"/>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8" name="任意多边形 28"/>
            <p:cNvSpPr/>
            <p:nvPr/>
          </p:nvSpPr>
          <p:spPr bwMode="auto">
            <a:xfrm>
              <a:off x="5468938" y="3576638"/>
              <a:ext cx="206375" cy="395288"/>
            </a:xfrm>
            <a:custGeom>
              <a:avLst/>
              <a:gdLst>
                <a:gd name="T0" fmla="*/ 9 w 34"/>
                <a:gd name="T1" fmla="*/ 41 h 65"/>
                <a:gd name="T2" fmla="*/ 22 w 34"/>
                <a:gd name="T3" fmla="*/ 65 h 65"/>
                <a:gd name="T4" fmla="*/ 34 w 34"/>
                <a:gd name="T5" fmla="*/ 62 h 65"/>
                <a:gd name="T6" fmla="*/ 11 w 34"/>
                <a:gd name="T7" fmla="*/ 0 h 65"/>
                <a:gd name="T8" fmla="*/ 3 w 34"/>
                <a:gd name="T9" fmla="*/ 0 h 65"/>
                <a:gd name="T10" fmla="*/ 9 w 34"/>
                <a:gd name="T11" fmla="*/ 41 h 65"/>
              </a:gdLst>
              <a:ahLst/>
              <a:cxnLst>
                <a:cxn ang="0">
                  <a:pos x="T0" y="T1"/>
                </a:cxn>
                <a:cxn ang="0">
                  <a:pos x="T2" y="T3"/>
                </a:cxn>
                <a:cxn ang="0">
                  <a:pos x="T4" y="T5"/>
                </a:cxn>
                <a:cxn ang="0">
                  <a:pos x="T6" y="T7"/>
                </a:cxn>
                <a:cxn ang="0">
                  <a:pos x="T8" y="T9"/>
                </a:cxn>
                <a:cxn ang="0">
                  <a:pos x="T10" y="T11"/>
                </a:cxn>
              </a:cxnLst>
              <a:rect l="0" t="0" r="r" b="b"/>
              <a:pathLst>
                <a:path w="34" h="65">
                  <a:moveTo>
                    <a:pt x="9" y="41"/>
                  </a:moveTo>
                  <a:cubicBezTo>
                    <a:pt x="19" y="57"/>
                    <a:pt x="22" y="65"/>
                    <a:pt x="22" y="65"/>
                  </a:cubicBezTo>
                  <a:cubicBezTo>
                    <a:pt x="34" y="62"/>
                    <a:pt x="34" y="62"/>
                    <a:pt x="34" y="62"/>
                  </a:cubicBezTo>
                  <a:cubicBezTo>
                    <a:pt x="34" y="62"/>
                    <a:pt x="19" y="4"/>
                    <a:pt x="11" y="0"/>
                  </a:cubicBezTo>
                  <a:cubicBezTo>
                    <a:pt x="10" y="0"/>
                    <a:pt x="7" y="0"/>
                    <a:pt x="3" y="0"/>
                  </a:cubicBezTo>
                  <a:cubicBezTo>
                    <a:pt x="0" y="7"/>
                    <a:pt x="3" y="30"/>
                    <a:pt x="9" y="4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9" name="任意多边形 29"/>
            <p:cNvSpPr/>
            <p:nvPr/>
          </p:nvSpPr>
          <p:spPr bwMode="auto">
            <a:xfrm>
              <a:off x="5167313" y="3159126"/>
              <a:ext cx="768350" cy="720725"/>
            </a:xfrm>
            <a:custGeom>
              <a:avLst/>
              <a:gdLst>
                <a:gd name="T0" fmla="*/ 107 w 127"/>
                <a:gd name="T1" fmla="*/ 58 h 119"/>
                <a:gd name="T2" fmla="*/ 98 w 127"/>
                <a:gd name="T3" fmla="*/ 46 h 119"/>
                <a:gd name="T4" fmla="*/ 44 w 127"/>
                <a:gd name="T5" fmla="*/ 15 h 119"/>
                <a:gd name="T6" fmla="*/ 21 w 127"/>
                <a:gd name="T7" fmla="*/ 21 h 119"/>
                <a:gd name="T8" fmla="*/ 4 w 127"/>
                <a:gd name="T9" fmla="*/ 0 h 119"/>
                <a:gd name="T10" fmla="*/ 1 w 127"/>
                <a:gd name="T11" fmla="*/ 27 h 119"/>
                <a:gd name="T12" fmla="*/ 36 w 127"/>
                <a:gd name="T13" fmla="*/ 45 h 119"/>
                <a:gd name="T14" fmla="*/ 43 w 127"/>
                <a:gd name="T15" fmla="*/ 43 h 119"/>
                <a:gd name="T16" fmla="*/ 90 w 127"/>
                <a:gd name="T17" fmla="*/ 62 h 119"/>
                <a:gd name="T18" fmla="*/ 98 w 127"/>
                <a:gd name="T19" fmla="*/ 90 h 119"/>
                <a:gd name="T20" fmla="*/ 113 w 127"/>
                <a:gd name="T21" fmla="*/ 119 h 119"/>
                <a:gd name="T22" fmla="*/ 127 w 127"/>
                <a:gd name="T23" fmla="*/ 118 h 119"/>
                <a:gd name="T24" fmla="*/ 107 w 127"/>
                <a:gd name="T2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9">
                  <a:moveTo>
                    <a:pt x="107" y="58"/>
                  </a:moveTo>
                  <a:cubicBezTo>
                    <a:pt x="105" y="54"/>
                    <a:pt x="102" y="49"/>
                    <a:pt x="98" y="46"/>
                  </a:cubicBezTo>
                  <a:cubicBezTo>
                    <a:pt x="44" y="15"/>
                    <a:pt x="44" y="15"/>
                    <a:pt x="44" y="15"/>
                  </a:cubicBezTo>
                  <a:cubicBezTo>
                    <a:pt x="21" y="21"/>
                    <a:pt x="21" y="21"/>
                    <a:pt x="21" y="21"/>
                  </a:cubicBezTo>
                  <a:cubicBezTo>
                    <a:pt x="4" y="0"/>
                    <a:pt x="4" y="0"/>
                    <a:pt x="4" y="0"/>
                  </a:cubicBezTo>
                  <a:cubicBezTo>
                    <a:pt x="0" y="6"/>
                    <a:pt x="1" y="25"/>
                    <a:pt x="1" y="27"/>
                  </a:cubicBezTo>
                  <a:cubicBezTo>
                    <a:pt x="1" y="27"/>
                    <a:pt x="35" y="54"/>
                    <a:pt x="36" y="45"/>
                  </a:cubicBezTo>
                  <a:cubicBezTo>
                    <a:pt x="37" y="42"/>
                    <a:pt x="41" y="42"/>
                    <a:pt x="43" y="43"/>
                  </a:cubicBezTo>
                  <a:cubicBezTo>
                    <a:pt x="90" y="62"/>
                    <a:pt x="90" y="62"/>
                    <a:pt x="90" y="62"/>
                  </a:cubicBezTo>
                  <a:cubicBezTo>
                    <a:pt x="90" y="62"/>
                    <a:pt x="92" y="80"/>
                    <a:pt x="98" y="90"/>
                  </a:cubicBezTo>
                  <a:cubicBezTo>
                    <a:pt x="107" y="107"/>
                    <a:pt x="113" y="119"/>
                    <a:pt x="113" y="119"/>
                  </a:cubicBezTo>
                  <a:cubicBezTo>
                    <a:pt x="127" y="118"/>
                    <a:pt x="127" y="118"/>
                    <a:pt x="127" y="118"/>
                  </a:cubicBezTo>
                  <a:lnTo>
                    <a:pt x="107" y="58"/>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任意多边形 30"/>
            <p:cNvSpPr/>
            <p:nvPr/>
          </p:nvSpPr>
          <p:spPr bwMode="auto">
            <a:xfrm>
              <a:off x="5851526" y="3856038"/>
              <a:ext cx="193675" cy="73025"/>
            </a:xfrm>
            <a:custGeom>
              <a:avLst/>
              <a:gdLst>
                <a:gd name="T0" fmla="*/ 0 w 32"/>
                <a:gd name="T1" fmla="*/ 3 h 12"/>
                <a:gd name="T2" fmla="*/ 1 w 32"/>
                <a:gd name="T3" fmla="*/ 12 h 12"/>
                <a:gd name="T4" fmla="*/ 31 w 32"/>
                <a:gd name="T5" fmla="*/ 7 h 12"/>
                <a:gd name="T6" fmla="*/ 21 w 32"/>
                <a:gd name="T7" fmla="*/ 0 h 12"/>
                <a:gd name="T8" fmla="*/ 0 w 32"/>
                <a:gd name="T9" fmla="*/ 3 h 12"/>
              </a:gdLst>
              <a:ahLst/>
              <a:cxnLst>
                <a:cxn ang="0">
                  <a:pos x="T0" y="T1"/>
                </a:cxn>
                <a:cxn ang="0">
                  <a:pos x="T2" y="T3"/>
                </a:cxn>
                <a:cxn ang="0">
                  <a:pos x="T4" y="T5"/>
                </a:cxn>
                <a:cxn ang="0">
                  <a:pos x="T6" y="T7"/>
                </a:cxn>
                <a:cxn ang="0">
                  <a:pos x="T8" y="T9"/>
                </a:cxn>
              </a:cxnLst>
              <a:rect l="0" t="0" r="r" b="b"/>
              <a:pathLst>
                <a:path w="32" h="12">
                  <a:moveTo>
                    <a:pt x="0" y="3"/>
                  </a:moveTo>
                  <a:cubicBezTo>
                    <a:pt x="1" y="12"/>
                    <a:pt x="1" y="12"/>
                    <a:pt x="1" y="12"/>
                  </a:cubicBezTo>
                  <a:cubicBezTo>
                    <a:pt x="31" y="7"/>
                    <a:pt x="31" y="7"/>
                    <a:pt x="31" y="7"/>
                  </a:cubicBezTo>
                  <a:cubicBezTo>
                    <a:pt x="31" y="7"/>
                    <a:pt x="32" y="0"/>
                    <a:pt x="21" y="0"/>
                  </a:cubicBezTo>
                  <a:cubicBezTo>
                    <a:pt x="11" y="0"/>
                    <a:pt x="0" y="3"/>
                    <a:pt x="0" y="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任意多边形 31"/>
            <p:cNvSpPr/>
            <p:nvPr/>
          </p:nvSpPr>
          <p:spPr bwMode="auto">
            <a:xfrm>
              <a:off x="4518026" y="2638426"/>
              <a:ext cx="98425" cy="96838"/>
            </a:xfrm>
            <a:custGeom>
              <a:avLst/>
              <a:gdLst>
                <a:gd name="T0" fmla="*/ 16 w 16"/>
                <a:gd name="T1" fmla="*/ 10 h 16"/>
                <a:gd name="T2" fmla="*/ 7 w 16"/>
                <a:gd name="T3" fmla="*/ 2 h 16"/>
                <a:gd name="T4" fmla="*/ 5 w 16"/>
                <a:gd name="T5" fmla="*/ 16 h 16"/>
                <a:gd name="T6" fmla="*/ 16 w 16"/>
                <a:gd name="T7" fmla="*/ 10 h 16"/>
              </a:gdLst>
              <a:ahLst/>
              <a:cxnLst>
                <a:cxn ang="0">
                  <a:pos x="T0" y="T1"/>
                </a:cxn>
                <a:cxn ang="0">
                  <a:pos x="T2" y="T3"/>
                </a:cxn>
                <a:cxn ang="0">
                  <a:pos x="T4" y="T5"/>
                </a:cxn>
                <a:cxn ang="0">
                  <a:pos x="T6" y="T7"/>
                </a:cxn>
              </a:cxnLst>
              <a:rect l="0" t="0" r="r" b="b"/>
              <a:pathLst>
                <a:path w="16" h="16">
                  <a:moveTo>
                    <a:pt x="16" y="10"/>
                  </a:moveTo>
                  <a:cubicBezTo>
                    <a:pt x="16" y="10"/>
                    <a:pt x="14" y="0"/>
                    <a:pt x="7" y="2"/>
                  </a:cubicBezTo>
                  <a:cubicBezTo>
                    <a:pt x="0" y="4"/>
                    <a:pt x="5" y="16"/>
                    <a:pt x="5" y="16"/>
                  </a:cubicBezTo>
                  <a:lnTo>
                    <a:pt x="16"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任意多边形 32"/>
            <p:cNvSpPr/>
            <p:nvPr/>
          </p:nvSpPr>
          <p:spPr bwMode="auto">
            <a:xfrm>
              <a:off x="5595938" y="3946526"/>
              <a:ext cx="200025" cy="73025"/>
            </a:xfrm>
            <a:custGeom>
              <a:avLst/>
              <a:gdLst>
                <a:gd name="T0" fmla="*/ 0 w 33"/>
                <a:gd name="T1" fmla="*/ 2 h 12"/>
                <a:gd name="T2" fmla="*/ 2 w 33"/>
                <a:gd name="T3" fmla="*/ 12 h 12"/>
                <a:gd name="T4" fmla="*/ 32 w 33"/>
                <a:gd name="T5" fmla="*/ 7 h 12"/>
                <a:gd name="T6" fmla="*/ 22 w 33"/>
                <a:gd name="T7" fmla="*/ 0 h 12"/>
                <a:gd name="T8" fmla="*/ 0 w 33"/>
                <a:gd name="T9" fmla="*/ 2 h 12"/>
              </a:gdLst>
              <a:ahLst/>
              <a:cxnLst>
                <a:cxn ang="0">
                  <a:pos x="T0" y="T1"/>
                </a:cxn>
                <a:cxn ang="0">
                  <a:pos x="T2" y="T3"/>
                </a:cxn>
                <a:cxn ang="0">
                  <a:pos x="T4" y="T5"/>
                </a:cxn>
                <a:cxn ang="0">
                  <a:pos x="T6" y="T7"/>
                </a:cxn>
                <a:cxn ang="0">
                  <a:pos x="T8" y="T9"/>
                </a:cxn>
              </a:cxnLst>
              <a:rect l="0" t="0" r="r" b="b"/>
              <a:pathLst>
                <a:path w="33" h="12">
                  <a:moveTo>
                    <a:pt x="0" y="2"/>
                  </a:moveTo>
                  <a:cubicBezTo>
                    <a:pt x="2" y="12"/>
                    <a:pt x="2" y="12"/>
                    <a:pt x="2" y="12"/>
                  </a:cubicBezTo>
                  <a:cubicBezTo>
                    <a:pt x="32" y="7"/>
                    <a:pt x="32" y="7"/>
                    <a:pt x="32" y="7"/>
                  </a:cubicBezTo>
                  <a:cubicBezTo>
                    <a:pt x="32" y="7"/>
                    <a:pt x="33" y="0"/>
                    <a:pt x="22" y="0"/>
                  </a:cubicBezTo>
                  <a:cubicBezTo>
                    <a:pt x="12" y="0"/>
                    <a:pt x="0" y="2"/>
                    <a:pt x="0" y="2"/>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 name="任意多边形 33"/>
            <p:cNvSpPr/>
            <p:nvPr/>
          </p:nvSpPr>
          <p:spPr bwMode="auto">
            <a:xfrm>
              <a:off x="4549776" y="2698751"/>
              <a:ext cx="617538" cy="479425"/>
            </a:xfrm>
            <a:custGeom>
              <a:avLst/>
              <a:gdLst>
                <a:gd name="T0" fmla="*/ 86 w 102"/>
                <a:gd name="T1" fmla="*/ 79 h 79"/>
                <a:gd name="T2" fmla="*/ 81 w 102"/>
                <a:gd name="T3" fmla="*/ 48 h 79"/>
                <a:gd name="T4" fmla="*/ 40 w 102"/>
                <a:gd name="T5" fmla="*/ 35 h 79"/>
                <a:gd name="T6" fmla="*/ 12 w 102"/>
                <a:gd name="T7" fmla="*/ 0 h 79"/>
                <a:gd name="T8" fmla="*/ 0 w 102"/>
                <a:gd name="T9" fmla="*/ 6 h 79"/>
                <a:gd name="T10" fmla="*/ 23 w 102"/>
                <a:gd name="T11" fmla="*/ 45 h 79"/>
                <a:gd name="T12" fmla="*/ 28 w 102"/>
                <a:gd name="T13" fmla="*/ 50 h 79"/>
                <a:gd name="T14" fmla="*/ 60 w 102"/>
                <a:gd name="T15" fmla="*/ 66 h 79"/>
                <a:gd name="T16" fmla="*/ 86 w 102"/>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79">
                  <a:moveTo>
                    <a:pt x="86" y="79"/>
                  </a:moveTo>
                  <a:cubicBezTo>
                    <a:pt x="91" y="64"/>
                    <a:pt x="102" y="57"/>
                    <a:pt x="81" y="48"/>
                  </a:cubicBezTo>
                  <a:cubicBezTo>
                    <a:pt x="64" y="40"/>
                    <a:pt x="43" y="38"/>
                    <a:pt x="40" y="35"/>
                  </a:cubicBezTo>
                  <a:cubicBezTo>
                    <a:pt x="36" y="32"/>
                    <a:pt x="12" y="0"/>
                    <a:pt x="12" y="0"/>
                  </a:cubicBezTo>
                  <a:cubicBezTo>
                    <a:pt x="0" y="6"/>
                    <a:pt x="0" y="6"/>
                    <a:pt x="0" y="6"/>
                  </a:cubicBezTo>
                  <a:cubicBezTo>
                    <a:pt x="23" y="45"/>
                    <a:pt x="23" y="45"/>
                    <a:pt x="23" y="45"/>
                  </a:cubicBezTo>
                  <a:cubicBezTo>
                    <a:pt x="25" y="48"/>
                    <a:pt x="26" y="49"/>
                    <a:pt x="28" y="50"/>
                  </a:cubicBezTo>
                  <a:cubicBezTo>
                    <a:pt x="60" y="66"/>
                    <a:pt x="60" y="66"/>
                    <a:pt x="60" y="66"/>
                  </a:cubicBezTo>
                  <a:lnTo>
                    <a:pt x="86" y="79"/>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4" name="任意多边形 34"/>
            <p:cNvSpPr/>
            <p:nvPr/>
          </p:nvSpPr>
          <p:spPr bwMode="auto">
            <a:xfrm>
              <a:off x="4530726" y="2668588"/>
              <a:ext cx="120650" cy="96838"/>
            </a:xfrm>
            <a:custGeom>
              <a:avLst/>
              <a:gdLst>
                <a:gd name="T0" fmla="*/ 0 w 76"/>
                <a:gd name="T1" fmla="*/ 34 h 61"/>
                <a:gd name="T2" fmla="*/ 65 w 76"/>
                <a:gd name="T3" fmla="*/ 0 h 61"/>
                <a:gd name="T4" fmla="*/ 76 w 76"/>
                <a:gd name="T5" fmla="*/ 27 h 61"/>
                <a:gd name="T6" fmla="*/ 12 w 76"/>
                <a:gd name="T7" fmla="*/ 61 h 61"/>
                <a:gd name="T8" fmla="*/ 0 w 76"/>
                <a:gd name="T9" fmla="*/ 34 h 61"/>
              </a:gdLst>
              <a:ahLst/>
              <a:cxnLst>
                <a:cxn ang="0">
                  <a:pos x="T0" y="T1"/>
                </a:cxn>
                <a:cxn ang="0">
                  <a:pos x="T2" y="T3"/>
                </a:cxn>
                <a:cxn ang="0">
                  <a:pos x="T4" y="T5"/>
                </a:cxn>
                <a:cxn ang="0">
                  <a:pos x="T6" y="T7"/>
                </a:cxn>
                <a:cxn ang="0">
                  <a:pos x="T8" y="T9"/>
                </a:cxn>
              </a:cxnLst>
              <a:rect l="0" t="0" r="r" b="b"/>
              <a:pathLst>
                <a:path w="76" h="61">
                  <a:moveTo>
                    <a:pt x="0" y="34"/>
                  </a:moveTo>
                  <a:lnTo>
                    <a:pt x="65" y="0"/>
                  </a:lnTo>
                  <a:lnTo>
                    <a:pt x="76" y="27"/>
                  </a:lnTo>
                  <a:lnTo>
                    <a:pt x="12" y="61"/>
                  </a:lnTo>
                  <a:lnTo>
                    <a:pt x="0" y="34"/>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5" name="任意多边形 35"/>
            <p:cNvSpPr/>
            <p:nvPr/>
          </p:nvSpPr>
          <p:spPr bwMode="auto">
            <a:xfrm>
              <a:off x="5172076" y="2286001"/>
              <a:ext cx="109538" cy="96838"/>
            </a:xfrm>
            <a:custGeom>
              <a:avLst/>
              <a:gdLst>
                <a:gd name="T0" fmla="*/ 7 w 18"/>
                <a:gd name="T1" fmla="*/ 16 h 16"/>
                <a:gd name="T2" fmla="*/ 6 w 18"/>
                <a:gd name="T3" fmla="*/ 4 h 16"/>
                <a:gd name="T4" fmla="*/ 18 w 18"/>
                <a:gd name="T5" fmla="*/ 11 h 16"/>
                <a:gd name="T6" fmla="*/ 7 w 18"/>
                <a:gd name="T7" fmla="*/ 16 h 16"/>
              </a:gdLst>
              <a:ahLst/>
              <a:cxnLst>
                <a:cxn ang="0">
                  <a:pos x="T0" y="T1"/>
                </a:cxn>
                <a:cxn ang="0">
                  <a:pos x="T2" y="T3"/>
                </a:cxn>
                <a:cxn ang="0">
                  <a:pos x="T4" y="T5"/>
                </a:cxn>
                <a:cxn ang="0">
                  <a:pos x="T6" y="T7"/>
                </a:cxn>
              </a:cxnLst>
              <a:rect l="0" t="0" r="r" b="b"/>
              <a:pathLst>
                <a:path w="18" h="16">
                  <a:moveTo>
                    <a:pt x="7" y="16"/>
                  </a:moveTo>
                  <a:cubicBezTo>
                    <a:pt x="7" y="16"/>
                    <a:pt x="0" y="9"/>
                    <a:pt x="6" y="4"/>
                  </a:cubicBezTo>
                  <a:cubicBezTo>
                    <a:pt x="12" y="0"/>
                    <a:pt x="18" y="11"/>
                    <a:pt x="18" y="11"/>
                  </a:cubicBezTo>
                  <a:lnTo>
                    <a:pt x="7" y="16"/>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6" name="任意多边形 36"/>
            <p:cNvSpPr/>
            <p:nvPr/>
          </p:nvSpPr>
          <p:spPr bwMode="auto">
            <a:xfrm>
              <a:off x="5184776" y="2352676"/>
              <a:ext cx="217488" cy="685800"/>
            </a:xfrm>
            <a:custGeom>
              <a:avLst/>
              <a:gdLst>
                <a:gd name="T0" fmla="*/ 27 w 36"/>
                <a:gd name="T1" fmla="*/ 112 h 113"/>
                <a:gd name="T2" fmla="*/ 4 w 36"/>
                <a:gd name="T3" fmla="*/ 91 h 113"/>
                <a:gd name="T4" fmla="*/ 17 w 36"/>
                <a:gd name="T5" fmla="*/ 49 h 113"/>
                <a:gd name="T6" fmla="*/ 4 w 36"/>
                <a:gd name="T7" fmla="*/ 6 h 113"/>
                <a:gd name="T8" fmla="*/ 16 w 36"/>
                <a:gd name="T9" fmla="*/ 0 h 113"/>
                <a:gd name="T10" fmla="*/ 35 w 36"/>
                <a:gd name="T11" fmla="*/ 41 h 113"/>
                <a:gd name="T12" fmla="*/ 36 w 36"/>
                <a:gd name="T13" fmla="*/ 48 h 113"/>
                <a:gd name="T14" fmla="*/ 31 w 36"/>
                <a:gd name="T15" fmla="*/ 84 h 113"/>
                <a:gd name="T16" fmla="*/ 27 w 36"/>
                <a:gd name="T17"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3">
                  <a:moveTo>
                    <a:pt x="27" y="112"/>
                  </a:moveTo>
                  <a:cubicBezTo>
                    <a:pt x="12" y="108"/>
                    <a:pt x="0" y="113"/>
                    <a:pt x="4" y="91"/>
                  </a:cubicBezTo>
                  <a:cubicBezTo>
                    <a:pt x="7" y="72"/>
                    <a:pt x="18" y="54"/>
                    <a:pt x="17" y="49"/>
                  </a:cubicBezTo>
                  <a:cubicBezTo>
                    <a:pt x="17" y="44"/>
                    <a:pt x="4" y="6"/>
                    <a:pt x="4" y="6"/>
                  </a:cubicBezTo>
                  <a:cubicBezTo>
                    <a:pt x="16" y="0"/>
                    <a:pt x="16" y="0"/>
                    <a:pt x="16" y="0"/>
                  </a:cubicBezTo>
                  <a:cubicBezTo>
                    <a:pt x="35" y="41"/>
                    <a:pt x="35" y="41"/>
                    <a:pt x="35" y="41"/>
                  </a:cubicBezTo>
                  <a:cubicBezTo>
                    <a:pt x="36" y="44"/>
                    <a:pt x="36" y="46"/>
                    <a:pt x="36" y="48"/>
                  </a:cubicBezTo>
                  <a:cubicBezTo>
                    <a:pt x="31" y="84"/>
                    <a:pt x="31" y="84"/>
                    <a:pt x="31" y="84"/>
                  </a:cubicBezTo>
                  <a:lnTo>
                    <a:pt x="27" y="112"/>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7" name="任意多边形 37"/>
            <p:cNvSpPr/>
            <p:nvPr/>
          </p:nvSpPr>
          <p:spPr bwMode="auto">
            <a:xfrm>
              <a:off x="5184776" y="2328863"/>
              <a:ext cx="120650" cy="96838"/>
            </a:xfrm>
            <a:custGeom>
              <a:avLst/>
              <a:gdLst>
                <a:gd name="T0" fmla="*/ 65 w 76"/>
                <a:gd name="T1" fmla="*/ 0 h 61"/>
                <a:gd name="T2" fmla="*/ 0 w 76"/>
                <a:gd name="T3" fmla="*/ 34 h 61"/>
                <a:gd name="T4" fmla="*/ 15 w 76"/>
                <a:gd name="T5" fmla="*/ 61 h 61"/>
                <a:gd name="T6" fmla="*/ 76 w 76"/>
                <a:gd name="T7" fmla="*/ 27 h 61"/>
                <a:gd name="T8" fmla="*/ 65 w 76"/>
                <a:gd name="T9" fmla="*/ 0 h 61"/>
              </a:gdLst>
              <a:ahLst/>
              <a:cxnLst>
                <a:cxn ang="0">
                  <a:pos x="T0" y="T1"/>
                </a:cxn>
                <a:cxn ang="0">
                  <a:pos x="T2" y="T3"/>
                </a:cxn>
                <a:cxn ang="0">
                  <a:pos x="T4" y="T5"/>
                </a:cxn>
                <a:cxn ang="0">
                  <a:pos x="T6" y="T7"/>
                </a:cxn>
                <a:cxn ang="0">
                  <a:pos x="T8" y="T9"/>
                </a:cxn>
              </a:cxnLst>
              <a:rect l="0" t="0" r="r" b="b"/>
              <a:pathLst>
                <a:path w="76" h="61">
                  <a:moveTo>
                    <a:pt x="65" y="0"/>
                  </a:moveTo>
                  <a:lnTo>
                    <a:pt x="0" y="34"/>
                  </a:lnTo>
                  <a:lnTo>
                    <a:pt x="15" y="61"/>
                  </a:lnTo>
                  <a:lnTo>
                    <a:pt x="76" y="27"/>
                  </a:lnTo>
                  <a:lnTo>
                    <a:pt x="65" y="0"/>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8" name="任意多边形 38"/>
            <p:cNvSpPr/>
            <p:nvPr/>
          </p:nvSpPr>
          <p:spPr bwMode="auto">
            <a:xfrm>
              <a:off x="5172076" y="3244851"/>
              <a:ext cx="673100" cy="484188"/>
            </a:xfrm>
            <a:custGeom>
              <a:avLst/>
              <a:gdLst>
                <a:gd name="T0" fmla="*/ 49 w 111"/>
                <a:gd name="T1" fmla="*/ 0 h 80"/>
                <a:gd name="T2" fmla="*/ 0 w 111"/>
                <a:gd name="T3" fmla="*/ 13 h 80"/>
                <a:gd name="T4" fmla="*/ 6 w 111"/>
                <a:gd name="T5" fmla="*/ 39 h 80"/>
                <a:gd name="T6" fmla="*/ 35 w 111"/>
                <a:gd name="T7" fmla="*/ 55 h 80"/>
                <a:gd name="T8" fmla="*/ 43 w 111"/>
                <a:gd name="T9" fmla="*/ 78 h 80"/>
                <a:gd name="T10" fmla="*/ 107 w 111"/>
                <a:gd name="T11" fmla="*/ 40 h 80"/>
                <a:gd name="T12" fmla="*/ 95 w 111"/>
                <a:gd name="T13" fmla="*/ 17 h 80"/>
                <a:gd name="T14" fmla="*/ 60 w 111"/>
                <a:gd name="T15" fmla="*/ 8 h 80"/>
                <a:gd name="T16" fmla="*/ 4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0">
                  <a:moveTo>
                    <a:pt x="49" y="0"/>
                  </a:moveTo>
                  <a:cubicBezTo>
                    <a:pt x="0" y="13"/>
                    <a:pt x="0" y="13"/>
                    <a:pt x="0" y="13"/>
                  </a:cubicBezTo>
                  <a:cubicBezTo>
                    <a:pt x="0" y="13"/>
                    <a:pt x="2" y="29"/>
                    <a:pt x="6" y="39"/>
                  </a:cubicBezTo>
                  <a:cubicBezTo>
                    <a:pt x="14" y="56"/>
                    <a:pt x="29" y="49"/>
                    <a:pt x="35" y="55"/>
                  </a:cubicBezTo>
                  <a:cubicBezTo>
                    <a:pt x="44" y="62"/>
                    <a:pt x="37" y="80"/>
                    <a:pt x="43" y="78"/>
                  </a:cubicBezTo>
                  <a:cubicBezTo>
                    <a:pt x="53" y="75"/>
                    <a:pt x="92" y="49"/>
                    <a:pt x="107" y="40"/>
                  </a:cubicBezTo>
                  <a:cubicBezTo>
                    <a:pt x="111" y="38"/>
                    <a:pt x="103" y="19"/>
                    <a:pt x="95" y="17"/>
                  </a:cubicBezTo>
                  <a:cubicBezTo>
                    <a:pt x="79" y="14"/>
                    <a:pt x="74" y="16"/>
                    <a:pt x="60" y="8"/>
                  </a:cubicBezTo>
                  <a:cubicBezTo>
                    <a:pt x="53" y="3"/>
                    <a:pt x="49" y="0"/>
                    <a:pt x="49" y="0"/>
                  </a:cubicBezTo>
                  <a:close/>
                </a:path>
              </a:pathLst>
            </a:custGeom>
            <a:solidFill>
              <a:srgbClr val="34B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9" name="任意多边形 39"/>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0" name="任意多边形 40"/>
            <p:cNvSpPr/>
            <p:nvPr/>
          </p:nvSpPr>
          <p:spPr bwMode="auto">
            <a:xfrm>
              <a:off x="5141913" y="2952751"/>
              <a:ext cx="242888" cy="455613"/>
            </a:xfrm>
            <a:custGeom>
              <a:avLst/>
              <a:gdLst>
                <a:gd name="T0" fmla="*/ 145 w 153"/>
                <a:gd name="T1" fmla="*/ 287 h 287"/>
                <a:gd name="T2" fmla="*/ 0 w 153"/>
                <a:gd name="T3" fmla="*/ 4 h 287"/>
                <a:gd name="T4" fmla="*/ 8 w 153"/>
                <a:gd name="T5" fmla="*/ 0 h 287"/>
                <a:gd name="T6" fmla="*/ 153 w 153"/>
                <a:gd name="T7" fmla="*/ 283 h 287"/>
                <a:gd name="T8" fmla="*/ 145 w 153"/>
                <a:gd name="T9" fmla="*/ 287 h 287"/>
              </a:gdLst>
              <a:ahLst/>
              <a:cxnLst>
                <a:cxn ang="0">
                  <a:pos x="T0" y="T1"/>
                </a:cxn>
                <a:cxn ang="0">
                  <a:pos x="T2" y="T3"/>
                </a:cxn>
                <a:cxn ang="0">
                  <a:pos x="T4" y="T5"/>
                </a:cxn>
                <a:cxn ang="0">
                  <a:pos x="T6" y="T7"/>
                </a:cxn>
                <a:cxn ang="0">
                  <a:pos x="T8" y="T9"/>
                </a:cxn>
              </a:cxnLst>
              <a:rect l="0" t="0" r="r" b="b"/>
              <a:pathLst>
                <a:path w="153" h="287">
                  <a:moveTo>
                    <a:pt x="145" y="287"/>
                  </a:moveTo>
                  <a:lnTo>
                    <a:pt x="0" y="4"/>
                  </a:lnTo>
                  <a:lnTo>
                    <a:pt x="8" y="0"/>
                  </a:lnTo>
                  <a:lnTo>
                    <a:pt x="153" y="283"/>
                  </a:lnTo>
                  <a:lnTo>
                    <a:pt x="145" y="287"/>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1" name="任意多边形 41"/>
            <p:cNvSpPr/>
            <p:nvPr/>
          </p:nvSpPr>
          <p:spPr bwMode="auto">
            <a:xfrm>
              <a:off x="5021263" y="2819401"/>
              <a:ext cx="217488" cy="219075"/>
            </a:xfrm>
            <a:custGeom>
              <a:avLst/>
              <a:gdLst>
                <a:gd name="T0" fmla="*/ 3 w 36"/>
                <a:gd name="T1" fmla="*/ 24 h 36"/>
                <a:gd name="T2" fmla="*/ 24 w 36"/>
                <a:gd name="T3" fmla="*/ 33 h 36"/>
                <a:gd name="T4" fmla="*/ 33 w 36"/>
                <a:gd name="T5" fmla="*/ 12 h 36"/>
                <a:gd name="T6" fmla="*/ 12 w 36"/>
                <a:gd name="T7" fmla="*/ 3 h 36"/>
                <a:gd name="T8" fmla="*/ 3 w 36"/>
                <a:gd name="T9" fmla="*/ 24 h 36"/>
              </a:gdLst>
              <a:ahLst/>
              <a:cxnLst>
                <a:cxn ang="0">
                  <a:pos x="T0" y="T1"/>
                </a:cxn>
                <a:cxn ang="0">
                  <a:pos x="T2" y="T3"/>
                </a:cxn>
                <a:cxn ang="0">
                  <a:pos x="T4" y="T5"/>
                </a:cxn>
                <a:cxn ang="0">
                  <a:pos x="T6" y="T7"/>
                </a:cxn>
                <a:cxn ang="0">
                  <a:pos x="T8" y="T9"/>
                </a:cxn>
              </a:cxnLst>
              <a:rect l="0" t="0" r="r" b="b"/>
              <a:pathLst>
                <a:path w="36" h="36">
                  <a:moveTo>
                    <a:pt x="3" y="24"/>
                  </a:moveTo>
                  <a:cubicBezTo>
                    <a:pt x="6" y="32"/>
                    <a:pt x="16" y="36"/>
                    <a:pt x="24" y="33"/>
                  </a:cubicBezTo>
                  <a:cubicBezTo>
                    <a:pt x="32" y="30"/>
                    <a:pt x="36" y="20"/>
                    <a:pt x="33" y="12"/>
                  </a:cubicBezTo>
                  <a:cubicBezTo>
                    <a:pt x="29" y="4"/>
                    <a:pt x="20" y="0"/>
                    <a:pt x="12" y="3"/>
                  </a:cubicBezTo>
                  <a:cubicBezTo>
                    <a:pt x="4" y="7"/>
                    <a:pt x="0" y="16"/>
                    <a:pt x="3" y="24"/>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2" name="任意多边形 42"/>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任意多边形 43"/>
            <p:cNvSpPr/>
            <p:nvPr/>
          </p:nvSpPr>
          <p:spPr bwMode="auto">
            <a:xfrm>
              <a:off x="5027613" y="2832101"/>
              <a:ext cx="157163" cy="146050"/>
            </a:xfrm>
            <a:custGeom>
              <a:avLst/>
              <a:gdLst>
                <a:gd name="T0" fmla="*/ 0 w 99"/>
                <a:gd name="T1" fmla="*/ 0 h 92"/>
                <a:gd name="T2" fmla="*/ 68 w 99"/>
                <a:gd name="T3" fmla="*/ 0 h 92"/>
                <a:gd name="T4" fmla="*/ 99 w 99"/>
                <a:gd name="T5" fmla="*/ 61 h 92"/>
                <a:gd name="T6" fmla="*/ 42 w 99"/>
                <a:gd name="T7" fmla="*/ 92 h 92"/>
                <a:gd name="T8" fmla="*/ 0 w 99"/>
                <a:gd name="T9" fmla="*/ 0 h 92"/>
              </a:gdLst>
              <a:ahLst/>
              <a:cxnLst>
                <a:cxn ang="0">
                  <a:pos x="T0" y="T1"/>
                </a:cxn>
                <a:cxn ang="0">
                  <a:pos x="T2" y="T3"/>
                </a:cxn>
                <a:cxn ang="0">
                  <a:pos x="T4" y="T5"/>
                </a:cxn>
                <a:cxn ang="0">
                  <a:pos x="T6" y="T7"/>
                </a:cxn>
                <a:cxn ang="0">
                  <a:pos x="T8" y="T9"/>
                </a:cxn>
              </a:cxnLst>
              <a:rect l="0" t="0" r="r" b="b"/>
              <a:pathLst>
                <a:path w="99" h="92">
                  <a:moveTo>
                    <a:pt x="0" y="0"/>
                  </a:moveTo>
                  <a:lnTo>
                    <a:pt x="68" y="0"/>
                  </a:lnTo>
                  <a:lnTo>
                    <a:pt x="99" y="61"/>
                  </a:lnTo>
                  <a:lnTo>
                    <a:pt x="42" y="92"/>
                  </a:lnTo>
                  <a:lnTo>
                    <a:pt x="0" y="0"/>
                  </a:ln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任意多边形 44"/>
            <p:cNvSpPr/>
            <p:nvPr/>
          </p:nvSpPr>
          <p:spPr bwMode="auto">
            <a:xfrm>
              <a:off x="4937126" y="2662238"/>
              <a:ext cx="230188" cy="236538"/>
            </a:xfrm>
            <a:custGeom>
              <a:avLst/>
              <a:gdLst>
                <a:gd name="T0" fmla="*/ 31 w 38"/>
                <a:gd name="T1" fmla="*/ 10 h 39"/>
                <a:gd name="T2" fmla="*/ 31 w 38"/>
                <a:gd name="T3" fmla="*/ 35 h 39"/>
                <a:gd name="T4" fmla="*/ 4 w 38"/>
                <a:gd name="T5" fmla="*/ 25 h 39"/>
                <a:gd name="T6" fmla="*/ 10 w 38"/>
                <a:gd name="T7" fmla="*/ 4 h 39"/>
                <a:gd name="T8" fmla="*/ 31 w 38"/>
                <a:gd name="T9" fmla="*/ 10 h 39"/>
              </a:gdLst>
              <a:ahLst/>
              <a:cxnLst>
                <a:cxn ang="0">
                  <a:pos x="T0" y="T1"/>
                </a:cxn>
                <a:cxn ang="0">
                  <a:pos x="T2" y="T3"/>
                </a:cxn>
                <a:cxn ang="0">
                  <a:pos x="T4" y="T5"/>
                </a:cxn>
                <a:cxn ang="0">
                  <a:pos x="T6" y="T7"/>
                </a:cxn>
                <a:cxn ang="0">
                  <a:pos x="T8" y="T9"/>
                </a:cxn>
              </a:cxnLst>
              <a:rect l="0" t="0" r="r" b="b"/>
              <a:pathLst>
                <a:path w="38" h="39">
                  <a:moveTo>
                    <a:pt x="31" y="10"/>
                  </a:moveTo>
                  <a:cubicBezTo>
                    <a:pt x="35" y="18"/>
                    <a:pt x="38" y="31"/>
                    <a:pt x="31" y="35"/>
                  </a:cubicBezTo>
                  <a:cubicBezTo>
                    <a:pt x="23" y="39"/>
                    <a:pt x="8" y="33"/>
                    <a:pt x="4" y="25"/>
                  </a:cubicBezTo>
                  <a:cubicBezTo>
                    <a:pt x="0" y="17"/>
                    <a:pt x="3" y="8"/>
                    <a:pt x="10" y="4"/>
                  </a:cubicBezTo>
                  <a:cubicBezTo>
                    <a:pt x="18" y="0"/>
                    <a:pt x="27" y="3"/>
                    <a:pt x="31" y="10"/>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任意多边形 45"/>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任意多边形 47"/>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任意多边形 48"/>
            <p:cNvSpPr/>
            <p:nvPr/>
          </p:nvSpPr>
          <p:spPr bwMode="auto">
            <a:xfrm>
              <a:off x="4845051" y="3875088"/>
              <a:ext cx="339725" cy="357188"/>
            </a:xfrm>
            <a:custGeom>
              <a:avLst/>
              <a:gdLst>
                <a:gd name="T0" fmla="*/ 17 w 56"/>
                <a:gd name="T1" fmla="*/ 0 h 59"/>
                <a:gd name="T2" fmla="*/ 56 w 56"/>
                <a:gd name="T3" fmla="*/ 51 h 59"/>
                <a:gd name="T4" fmla="*/ 46 w 56"/>
                <a:gd name="T5" fmla="*/ 59 h 59"/>
                <a:gd name="T6" fmla="*/ 15 w 56"/>
                <a:gd name="T7" fmla="*/ 38 h 59"/>
                <a:gd name="T8" fmla="*/ 1 w 56"/>
                <a:gd name="T9" fmla="*/ 17 h 59"/>
                <a:gd name="T10" fmla="*/ 0 w 56"/>
                <a:gd name="T11" fmla="*/ 2 h 59"/>
                <a:gd name="T12" fmla="*/ 17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7" y="0"/>
                  </a:moveTo>
                  <a:cubicBezTo>
                    <a:pt x="56" y="51"/>
                    <a:pt x="56" y="51"/>
                    <a:pt x="56" y="51"/>
                  </a:cubicBezTo>
                  <a:cubicBezTo>
                    <a:pt x="46" y="59"/>
                    <a:pt x="46" y="59"/>
                    <a:pt x="46" y="59"/>
                  </a:cubicBezTo>
                  <a:cubicBezTo>
                    <a:pt x="46" y="59"/>
                    <a:pt x="28" y="49"/>
                    <a:pt x="15" y="38"/>
                  </a:cubicBezTo>
                  <a:cubicBezTo>
                    <a:pt x="3" y="27"/>
                    <a:pt x="1" y="17"/>
                    <a:pt x="1" y="17"/>
                  </a:cubicBezTo>
                  <a:cubicBezTo>
                    <a:pt x="0" y="2"/>
                    <a:pt x="0" y="2"/>
                    <a:pt x="0" y="2"/>
                  </a:cubicBezTo>
                  <a:lnTo>
                    <a:pt x="17" y="0"/>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任意多边形 49"/>
            <p:cNvSpPr/>
            <p:nvPr/>
          </p:nvSpPr>
          <p:spPr bwMode="auto">
            <a:xfrm>
              <a:off x="5681663" y="2425701"/>
              <a:ext cx="150813" cy="152400"/>
            </a:xfrm>
            <a:custGeom>
              <a:avLst/>
              <a:gdLst>
                <a:gd name="T0" fmla="*/ 0 w 95"/>
                <a:gd name="T1" fmla="*/ 31 h 96"/>
                <a:gd name="T2" fmla="*/ 61 w 95"/>
                <a:gd name="T3" fmla="*/ 0 h 96"/>
                <a:gd name="T4" fmla="*/ 95 w 95"/>
                <a:gd name="T5" fmla="*/ 61 h 96"/>
                <a:gd name="T6" fmla="*/ 34 w 95"/>
                <a:gd name="T7" fmla="*/ 96 h 96"/>
                <a:gd name="T8" fmla="*/ 0 w 95"/>
                <a:gd name="T9" fmla="*/ 31 h 96"/>
              </a:gdLst>
              <a:ahLst/>
              <a:cxnLst>
                <a:cxn ang="0">
                  <a:pos x="T0" y="T1"/>
                </a:cxn>
                <a:cxn ang="0">
                  <a:pos x="T2" y="T3"/>
                </a:cxn>
                <a:cxn ang="0">
                  <a:pos x="T4" y="T5"/>
                </a:cxn>
                <a:cxn ang="0">
                  <a:pos x="T6" y="T7"/>
                </a:cxn>
                <a:cxn ang="0">
                  <a:pos x="T8" y="T9"/>
                </a:cxn>
              </a:cxnLst>
              <a:rect l="0" t="0" r="r" b="b"/>
              <a:pathLst>
                <a:path w="95" h="96">
                  <a:moveTo>
                    <a:pt x="0" y="31"/>
                  </a:moveTo>
                  <a:lnTo>
                    <a:pt x="61" y="0"/>
                  </a:lnTo>
                  <a:lnTo>
                    <a:pt x="95" y="61"/>
                  </a:lnTo>
                  <a:lnTo>
                    <a:pt x="34" y="96"/>
                  </a:lnTo>
                  <a:lnTo>
                    <a:pt x="0" y="3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任意多边形 50"/>
            <p:cNvSpPr/>
            <p:nvPr/>
          </p:nvSpPr>
          <p:spPr bwMode="auto">
            <a:xfrm>
              <a:off x="6656388" y="3341688"/>
              <a:ext cx="200025" cy="114300"/>
            </a:xfrm>
            <a:custGeom>
              <a:avLst/>
              <a:gdLst>
                <a:gd name="T0" fmla="*/ 0 w 33"/>
                <a:gd name="T1" fmla="*/ 10 h 19"/>
                <a:gd name="T2" fmla="*/ 4 w 33"/>
                <a:gd name="T3" fmla="*/ 19 h 19"/>
                <a:gd name="T4" fmla="*/ 33 w 33"/>
                <a:gd name="T5" fmla="*/ 7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7"/>
                    <a:pt x="33" y="7"/>
                    <a:pt x="33" y="7"/>
                  </a:cubicBezTo>
                  <a:cubicBezTo>
                    <a:pt x="33" y="7"/>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0" name="任意多边形 51"/>
            <p:cNvSpPr/>
            <p:nvPr/>
          </p:nvSpPr>
          <p:spPr bwMode="auto">
            <a:xfrm>
              <a:off x="5692776" y="3152776"/>
              <a:ext cx="115888" cy="96838"/>
            </a:xfrm>
            <a:custGeom>
              <a:avLst/>
              <a:gdLst>
                <a:gd name="T0" fmla="*/ 10 w 19"/>
                <a:gd name="T1" fmla="*/ 0 h 16"/>
                <a:gd name="T2" fmla="*/ 14 w 19"/>
                <a:gd name="T3" fmla="*/ 11 h 16"/>
                <a:gd name="T4" fmla="*/ 0 w 19"/>
                <a:gd name="T5" fmla="*/ 6 h 16"/>
                <a:gd name="T6" fmla="*/ 10 w 19"/>
                <a:gd name="T7" fmla="*/ 0 h 16"/>
              </a:gdLst>
              <a:ahLst/>
              <a:cxnLst>
                <a:cxn ang="0">
                  <a:pos x="T0" y="T1"/>
                </a:cxn>
                <a:cxn ang="0">
                  <a:pos x="T2" y="T3"/>
                </a:cxn>
                <a:cxn ang="0">
                  <a:pos x="T4" y="T5"/>
                </a:cxn>
                <a:cxn ang="0">
                  <a:pos x="T6" y="T7"/>
                </a:cxn>
              </a:cxnLst>
              <a:rect l="0" t="0" r="r" b="b"/>
              <a:pathLst>
                <a:path w="19" h="16">
                  <a:moveTo>
                    <a:pt x="10" y="0"/>
                  </a:moveTo>
                  <a:cubicBezTo>
                    <a:pt x="10" y="0"/>
                    <a:pt x="19" y="6"/>
                    <a:pt x="14" y="11"/>
                  </a:cubicBezTo>
                  <a:cubicBezTo>
                    <a:pt x="8" y="16"/>
                    <a:pt x="0" y="6"/>
                    <a:pt x="0" y="6"/>
                  </a:cubicBezTo>
                  <a:lnTo>
                    <a:pt x="10"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1" name="任意多边形 52"/>
            <p:cNvSpPr/>
            <p:nvPr/>
          </p:nvSpPr>
          <p:spPr bwMode="auto">
            <a:xfrm>
              <a:off x="6534151" y="3479801"/>
              <a:ext cx="200025" cy="103188"/>
            </a:xfrm>
            <a:custGeom>
              <a:avLst/>
              <a:gdLst>
                <a:gd name="T0" fmla="*/ 0 w 33"/>
                <a:gd name="T1" fmla="*/ 8 h 17"/>
                <a:gd name="T2" fmla="*/ 3 w 33"/>
                <a:gd name="T3" fmla="*/ 17 h 17"/>
                <a:gd name="T4" fmla="*/ 33 w 33"/>
                <a:gd name="T5" fmla="*/ 7 h 17"/>
                <a:gd name="T6" fmla="*/ 22 w 33"/>
                <a:gd name="T7" fmla="*/ 2 h 17"/>
                <a:gd name="T8" fmla="*/ 6 w 33"/>
                <a:gd name="T9" fmla="*/ 4 h 17"/>
                <a:gd name="T10" fmla="*/ 0 w 33"/>
                <a:gd name="T11" fmla="*/ 8 h 17"/>
              </a:gdLst>
              <a:ahLst/>
              <a:cxnLst>
                <a:cxn ang="0">
                  <a:pos x="T0" y="T1"/>
                </a:cxn>
                <a:cxn ang="0">
                  <a:pos x="T2" y="T3"/>
                </a:cxn>
                <a:cxn ang="0">
                  <a:pos x="T4" y="T5"/>
                </a:cxn>
                <a:cxn ang="0">
                  <a:pos x="T6" y="T7"/>
                </a:cxn>
                <a:cxn ang="0">
                  <a:pos x="T8" y="T9"/>
                </a:cxn>
                <a:cxn ang="0">
                  <a:pos x="T10" y="T11"/>
                </a:cxn>
              </a:cxnLst>
              <a:rect l="0" t="0" r="r" b="b"/>
              <a:pathLst>
                <a:path w="33" h="17">
                  <a:moveTo>
                    <a:pt x="0" y="8"/>
                  </a:moveTo>
                  <a:cubicBezTo>
                    <a:pt x="3" y="17"/>
                    <a:pt x="3" y="17"/>
                    <a:pt x="3" y="17"/>
                  </a:cubicBezTo>
                  <a:cubicBezTo>
                    <a:pt x="33" y="7"/>
                    <a:pt x="33" y="7"/>
                    <a:pt x="33" y="7"/>
                  </a:cubicBezTo>
                  <a:cubicBezTo>
                    <a:pt x="33" y="7"/>
                    <a:pt x="33" y="0"/>
                    <a:pt x="22" y="2"/>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2" name="任意多边形 53"/>
            <p:cNvSpPr/>
            <p:nvPr/>
          </p:nvSpPr>
          <p:spPr bwMode="auto">
            <a:xfrm>
              <a:off x="5808663" y="2832101"/>
              <a:ext cx="938213"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7 w 155"/>
                <a:gd name="T11" fmla="*/ 57 h 95"/>
                <a:gd name="T12" fmla="*/ 76 w 155"/>
                <a:gd name="T13" fmla="*/ 77 h 95"/>
                <a:gd name="T14" fmla="*/ 93 w 155"/>
                <a:gd name="T15" fmla="*/ 59 h 95"/>
                <a:gd name="T16" fmla="*/ 46 w 155"/>
                <a:gd name="T17" fmla="*/ 38 h 95"/>
                <a:gd name="T18" fmla="*/ 52 w 155"/>
                <a:gd name="T19" fmla="*/ 34 h 95"/>
                <a:gd name="T20" fmla="*/ 102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8"/>
                    <a:pt x="6" y="27"/>
                    <a:pt x="6" y="28"/>
                  </a:cubicBezTo>
                  <a:cubicBezTo>
                    <a:pt x="6" y="28"/>
                    <a:pt x="6" y="44"/>
                    <a:pt x="17" y="57"/>
                  </a:cubicBezTo>
                  <a:cubicBezTo>
                    <a:pt x="24" y="65"/>
                    <a:pt x="76" y="77"/>
                    <a:pt x="76" y="77"/>
                  </a:cubicBezTo>
                  <a:cubicBezTo>
                    <a:pt x="73" y="77"/>
                    <a:pt x="93" y="59"/>
                    <a:pt x="93" y="59"/>
                  </a:cubicBezTo>
                  <a:cubicBezTo>
                    <a:pt x="93" y="59"/>
                    <a:pt x="45" y="44"/>
                    <a:pt x="46" y="38"/>
                  </a:cubicBezTo>
                  <a:cubicBezTo>
                    <a:pt x="46" y="35"/>
                    <a:pt x="50" y="34"/>
                    <a:pt x="52" y="34"/>
                  </a:cubicBezTo>
                  <a:cubicBezTo>
                    <a:pt x="102" y="45"/>
                    <a:pt x="102" y="45"/>
                    <a:pt x="102" y="45"/>
                  </a:cubicBezTo>
                  <a:cubicBezTo>
                    <a:pt x="102" y="45"/>
                    <a:pt x="106" y="60"/>
                    <a:pt x="114" y="69"/>
                  </a:cubicBezTo>
                  <a:cubicBezTo>
                    <a:pt x="127" y="83"/>
                    <a:pt x="141" y="95"/>
                    <a:pt x="141" y="95"/>
                  </a:cubicBezTo>
                  <a:cubicBezTo>
                    <a:pt x="155" y="88"/>
                    <a:pt x="155" y="88"/>
                    <a:pt x="155" y="88"/>
                  </a:cubicBezTo>
                  <a:lnTo>
                    <a:pt x="117" y="28"/>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3" name="任意多边形 54"/>
            <p:cNvSpPr/>
            <p:nvPr/>
          </p:nvSpPr>
          <p:spPr bwMode="auto">
            <a:xfrm>
              <a:off x="5548313" y="2528888"/>
              <a:ext cx="236538" cy="654050"/>
            </a:xfrm>
            <a:custGeom>
              <a:avLst/>
              <a:gdLst>
                <a:gd name="T0" fmla="*/ 17 w 39"/>
                <a:gd name="T1" fmla="*/ 8 h 108"/>
                <a:gd name="T2" fmla="*/ 36 w 39"/>
                <a:gd name="T3" fmla="*/ 22 h 108"/>
                <a:gd name="T4" fmla="*/ 19 w 39"/>
                <a:gd name="T5" fmla="*/ 60 h 108"/>
                <a:gd name="T6" fmla="*/ 33 w 39"/>
                <a:gd name="T7" fmla="*/ 101 h 108"/>
                <a:gd name="T8" fmla="*/ 21 w 39"/>
                <a:gd name="T9" fmla="*/ 108 h 108"/>
                <a:gd name="T10" fmla="*/ 1 w 39"/>
                <a:gd name="T11" fmla="*/ 68 h 108"/>
                <a:gd name="T12" fmla="*/ 0 w 39"/>
                <a:gd name="T13" fmla="*/ 61 h 108"/>
                <a:gd name="T14" fmla="*/ 17 w 39"/>
                <a:gd name="T15" fmla="*/ 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8">
                  <a:moveTo>
                    <a:pt x="17" y="8"/>
                  </a:moveTo>
                  <a:cubicBezTo>
                    <a:pt x="30" y="1"/>
                    <a:pt x="39" y="0"/>
                    <a:pt x="36" y="22"/>
                  </a:cubicBezTo>
                  <a:cubicBezTo>
                    <a:pt x="33" y="41"/>
                    <a:pt x="18" y="55"/>
                    <a:pt x="19" y="60"/>
                  </a:cubicBezTo>
                  <a:cubicBezTo>
                    <a:pt x="19" y="65"/>
                    <a:pt x="33" y="101"/>
                    <a:pt x="33" y="101"/>
                  </a:cubicBezTo>
                  <a:cubicBezTo>
                    <a:pt x="21" y="108"/>
                    <a:pt x="21" y="108"/>
                    <a:pt x="21" y="108"/>
                  </a:cubicBezTo>
                  <a:cubicBezTo>
                    <a:pt x="1" y="68"/>
                    <a:pt x="1" y="68"/>
                    <a:pt x="1" y="68"/>
                  </a:cubicBezTo>
                  <a:cubicBezTo>
                    <a:pt x="0" y="65"/>
                    <a:pt x="0" y="63"/>
                    <a:pt x="0" y="61"/>
                  </a:cubicBezTo>
                  <a:cubicBezTo>
                    <a:pt x="0" y="61"/>
                    <a:pt x="9" y="12"/>
                    <a:pt x="17" y="8"/>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4" name="任意多边形 55"/>
            <p:cNvSpPr/>
            <p:nvPr/>
          </p:nvSpPr>
          <p:spPr bwMode="auto">
            <a:xfrm>
              <a:off x="5662613" y="3128963"/>
              <a:ext cx="122238" cy="96838"/>
            </a:xfrm>
            <a:custGeom>
              <a:avLst/>
              <a:gdLst>
                <a:gd name="T0" fmla="*/ 16 w 77"/>
                <a:gd name="T1" fmla="*/ 61 h 61"/>
                <a:gd name="T2" fmla="*/ 77 w 77"/>
                <a:gd name="T3" fmla="*/ 23 h 61"/>
                <a:gd name="T4" fmla="*/ 61 w 77"/>
                <a:gd name="T5" fmla="*/ 0 h 61"/>
                <a:gd name="T6" fmla="*/ 0 w 77"/>
                <a:gd name="T7" fmla="*/ 34 h 61"/>
                <a:gd name="T8" fmla="*/ 16 w 77"/>
                <a:gd name="T9" fmla="*/ 61 h 61"/>
              </a:gdLst>
              <a:ahLst/>
              <a:cxnLst>
                <a:cxn ang="0">
                  <a:pos x="T0" y="T1"/>
                </a:cxn>
                <a:cxn ang="0">
                  <a:pos x="T2" y="T3"/>
                </a:cxn>
                <a:cxn ang="0">
                  <a:pos x="T4" y="T5"/>
                </a:cxn>
                <a:cxn ang="0">
                  <a:pos x="T6" y="T7"/>
                </a:cxn>
                <a:cxn ang="0">
                  <a:pos x="T8" y="T9"/>
                </a:cxn>
              </a:cxnLst>
              <a:rect l="0" t="0" r="r" b="b"/>
              <a:pathLst>
                <a:path w="77" h="61">
                  <a:moveTo>
                    <a:pt x="16" y="61"/>
                  </a:moveTo>
                  <a:lnTo>
                    <a:pt x="77" y="23"/>
                  </a:lnTo>
                  <a:lnTo>
                    <a:pt x="61" y="0"/>
                  </a:lnTo>
                  <a:lnTo>
                    <a:pt x="0" y="34"/>
                  </a:lnTo>
                  <a:lnTo>
                    <a:pt x="16"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5" name="任意多边形 56"/>
            <p:cNvSpPr/>
            <p:nvPr/>
          </p:nvSpPr>
          <p:spPr bwMode="auto">
            <a:xfrm>
              <a:off x="5789613" y="2032001"/>
              <a:ext cx="303213" cy="587375"/>
            </a:xfrm>
            <a:custGeom>
              <a:avLst/>
              <a:gdLst>
                <a:gd name="T0" fmla="*/ 36 w 50"/>
                <a:gd name="T1" fmla="*/ 97 h 97"/>
                <a:gd name="T2" fmla="*/ 12 w 50"/>
                <a:gd name="T3" fmla="*/ 76 h 97"/>
                <a:gd name="T4" fmla="*/ 32 w 50"/>
                <a:gd name="T5" fmla="*/ 43 h 97"/>
                <a:gd name="T6" fmla="*/ 21 w 50"/>
                <a:gd name="T7" fmla="*/ 7 h 97"/>
                <a:gd name="T8" fmla="*/ 33 w 50"/>
                <a:gd name="T9" fmla="*/ 0 h 97"/>
                <a:gd name="T10" fmla="*/ 43 w 50"/>
                <a:gd name="T11" fmla="*/ 24 h 97"/>
                <a:gd name="T12" fmla="*/ 50 w 50"/>
                <a:gd name="T13" fmla="*/ 40 h 97"/>
                <a:gd name="T14" fmla="*/ 43 w 50"/>
                <a:gd name="T15" fmla="*/ 71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6"/>
                    <a:pt x="12" y="76"/>
                  </a:cubicBezTo>
                  <a:cubicBezTo>
                    <a:pt x="23" y="57"/>
                    <a:pt x="32" y="48"/>
                    <a:pt x="32" y="43"/>
                  </a:cubicBezTo>
                  <a:cubicBezTo>
                    <a:pt x="32" y="38"/>
                    <a:pt x="21" y="7"/>
                    <a:pt x="21" y="7"/>
                  </a:cubicBezTo>
                  <a:cubicBezTo>
                    <a:pt x="33" y="0"/>
                    <a:pt x="33" y="0"/>
                    <a:pt x="33" y="0"/>
                  </a:cubicBezTo>
                  <a:cubicBezTo>
                    <a:pt x="43" y="24"/>
                    <a:pt x="43" y="24"/>
                    <a:pt x="43" y="24"/>
                  </a:cubicBezTo>
                  <a:cubicBezTo>
                    <a:pt x="44" y="27"/>
                    <a:pt x="50" y="38"/>
                    <a:pt x="50" y="40"/>
                  </a:cubicBezTo>
                  <a:cubicBezTo>
                    <a:pt x="50" y="40"/>
                    <a:pt x="45" y="63"/>
                    <a:pt x="43" y="71"/>
                  </a:cubicBezTo>
                  <a:cubicBezTo>
                    <a:pt x="41" y="78"/>
                    <a:pt x="36" y="97"/>
                    <a:pt x="36" y="97"/>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6" name="任意多边形 57"/>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7" name="任意多边形 58"/>
            <p:cNvSpPr/>
            <p:nvPr/>
          </p:nvSpPr>
          <p:spPr bwMode="auto">
            <a:xfrm>
              <a:off x="5741988" y="2481263"/>
              <a:ext cx="277813" cy="490538"/>
            </a:xfrm>
            <a:custGeom>
              <a:avLst/>
              <a:gdLst>
                <a:gd name="T0" fmla="*/ 168 w 175"/>
                <a:gd name="T1" fmla="*/ 309 h 309"/>
                <a:gd name="T2" fmla="*/ 0 w 175"/>
                <a:gd name="T3" fmla="*/ 3 h 309"/>
                <a:gd name="T4" fmla="*/ 7 w 175"/>
                <a:gd name="T5" fmla="*/ 0 h 309"/>
                <a:gd name="T6" fmla="*/ 175 w 175"/>
                <a:gd name="T7" fmla="*/ 305 h 309"/>
                <a:gd name="T8" fmla="*/ 168 w 175"/>
                <a:gd name="T9" fmla="*/ 309 h 309"/>
              </a:gdLst>
              <a:ahLst/>
              <a:cxnLst>
                <a:cxn ang="0">
                  <a:pos x="T0" y="T1"/>
                </a:cxn>
                <a:cxn ang="0">
                  <a:pos x="T2" y="T3"/>
                </a:cxn>
                <a:cxn ang="0">
                  <a:pos x="T4" y="T5"/>
                </a:cxn>
                <a:cxn ang="0">
                  <a:pos x="T6" y="T7"/>
                </a:cxn>
                <a:cxn ang="0">
                  <a:pos x="T8" y="T9"/>
                </a:cxn>
              </a:cxnLst>
              <a:rect l="0" t="0" r="r" b="b"/>
              <a:pathLst>
                <a:path w="175" h="309">
                  <a:moveTo>
                    <a:pt x="168" y="309"/>
                  </a:moveTo>
                  <a:lnTo>
                    <a:pt x="0" y="3"/>
                  </a:lnTo>
                  <a:lnTo>
                    <a:pt x="7" y="0"/>
                  </a:lnTo>
                  <a:lnTo>
                    <a:pt x="175" y="305"/>
                  </a:lnTo>
                  <a:lnTo>
                    <a:pt x="168" y="309"/>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8" name="任意多边形 59"/>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9" name="任意多边形 60"/>
            <p:cNvSpPr/>
            <p:nvPr/>
          </p:nvSpPr>
          <p:spPr bwMode="auto">
            <a:xfrm>
              <a:off x="5759451" y="2522538"/>
              <a:ext cx="193675" cy="322263"/>
            </a:xfrm>
            <a:custGeom>
              <a:avLst/>
              <a:gdLst>
                <a:gd name="T0" fmla="*/ 5 w 32"/>
                <a:gd name="T1" fmla="*/ 0 h 53"/>
                <a:gd name="T2" fmla="*/ 0 w 32"/>
                <a:gd name="T3" fmla="*/ 3 h 53"/>
                <a:gd name="T4" fmla="*/ 20 w 32"/>
                <a:gd name="T5" fmla="*/ 48 h 53"/>
                <a:gd name="T6" fmla="*/ 29 w 32"/>
                <a:gd name="T7" fmla="*/ 53 h 53"/>
                <a:gd name="T8" fmla="*/ 31 w 32"/>
                <a:gd name="T9" fmla="*/ 52 h 53"/>
                <a:gd name="T10" fmla="*/ 32 w 32"/>
                <a:gd name="T11" fmla="*/ 42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3"/>
                    <a:pt x="0" y="3"/>
                    <a:pt x="0" y="3"/>
                  </a:cubicBezTo>
                  <a:cubicBezTo>
                    <a:pt x="20" y="48"/>
                    <a:pt x="20" y="48"/>
                    <a:pt x="20" y="48"/>
                  </a:cubicBezTo>
                  <a:cubicBezTo>
                    <a:pt x="29" y="53"/>
                    <a:pt x="29" y="53"/>
                    <a:pt x="29" y="53"/>
                  </a:cubicBezTo>
                  <a:cubicBezTo>
                    <a:pt x="30" y="53"/>
                    <a:pt x="31" y="53"/>
                    <a:pt x="31" y="52"/>
                  </a:cubicBezTo>
                  <a:cubicBezTo>
                    <a:pt x="32" y="42"/>
                    <a:pt x="32" y="42"/>
                    <a:pt x="32" y="42"/>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0" name="任意多边形 61"/>
            <p:cNvSpPr/>
            <p:nvPr/>
          </p:nvSpPr>
          <p:spPr bwMode="auto">
            <a:xfrm>
              <a:off x="5735638" y="2505076"/>
              <a:ext cx="84138" cy="77788"/>
            </a:xfrm>
            <a:custGeom>
              <a:avLst/>
              <a:gdLst>
                <a:gd name="T0" fmla="*/ 12 w 14"/>
                <a:gd name="T1" fmla="*/ 4 h 13"/>
                <a:gd name="T2" fmla="*/ 10 w 14"/>
                <a:gd name="T3" fmla="*/ 12 h 13"/>
                <a:gd name="T4" fmla="*/ 2 w 14"/>
                <a:gd name="T5" fmla="*/ 9 h 13"/>
                <a:gd name="T6" fmla="*/ 4 w 14"/>
                <a:gd name="T7" fmla="*/ 1 h 13"/>
                <a:gd name="T8" fmla="*/ 12 w 14"/>
                <a:gd name="T9" fmla="*/ 4 h 13"/>
              </a:gdLst>
              <a:ahLst/>
              <a:cxnLst>
                <a:cxn ang="0">
                  <a:pos x="T0" y="T1"/>
                </a:cxn>
                <a:cxn ang="0">
                  <a:pos x="T2" y="T3"/>
                </a:cxn>
                <a:cxn ang="0">
                  <a:pos x="T4" y="T5"/>
                </a:cxn>
                <a:cxn ang="0">
                  <a:pos x="T6" y="T7"/>
                </a:cxn>
                <a:cxn ang="0">
                  <a:pos x="T8" y="T9"/>
                </a:cxn>
              </a:cxnLst>
              <a:rect l="0" t="0" r="r" b="b"/>
              <a:pathLst>
                <a:path w="14" h="13">
                  <a:moveTo>
                    <a:pt x="12" y="4"/>
                  </a:moveTo>
                  <a:cubicBezTo>
                    <a:pt x="14" y="7"/>
                    <a:pt x="13" y="10"/>
                    <a:pt x="10" y="12"/>
                  </a:cubicBezTo>
                  <a:cubicBezTo>
                    <a:pt x="7" y="13"/>
                    <a:pt x="3" y="12"/>
                    <a:pt x="2" y="9"/>
                  </a:cubicBezTo>
                  <a:cubicBezTo>
                    <a:pt x="0" y="6"/>
                    <a:pt x="1" y="3"/>
                    <a:pt x="4" y="1"/>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1" name="任意多边形 62"/>
            <p:cNvSpPr/>
            <p:nvPr/>
          </p:nvSpPr>
          <p:spPr bwMode="auto">
            <a:xfrm>
              <a:off x="5675313" y="2511426"/>
              <a:ext cx="84138" cy="120650"/>
            </a:xfrm>
            <a:custGeom>
              <a:avLst/>
              <a:gdLst>
                <a:gd name="T0" fmla="*/ 14 w 14"/>
                <a:gd name="T1" fmla="*/ 0 h 20"/>
                <a:gd name="T2" fmla="*/ 11 w 14"/>
                <a:gd name="T3" fmla="*/ 18 h 20"/>
                <a:gd name="T4" fmla="*/ 0 w 14"/>
                <a:gd name="T5" fmla="*/ 8 h 20"/>
                <a:gd name="T6" fmla="*/ 14 w 14"/>
                <a:gd name="T7" fmla="*/ 0 h 20"/>
              </a:gdLst>
              <a:ahLst/>
              <a:cxnLst>
                <a:cxn ang="0">
                  <a:pos x="T0" y="T1"/>
                </a:cxn>
                <a:cxn ang="0">
                  <a:pos x="T2" y="T3"/>
                </a:cxn>
                <a:cxn ang="0">
                  <a:pos x="T4" y="T5"/>
                </a:cxn>
                <a:cxn ang="0">
                  <a:pos x="T6" y="T7"/>
                </a:cxn>
              </a:cxnLst>
              <a:rect l="0" t="0" r="r" b="b"/>
              <a:pathLst>
                <a:path w="14" h="20">
                  <a:moveTo>
                    <a:pt x="14" y="0"/>
                  </a:moveTo>
                  <a:cubicBezTo>
                    <a:pt x="14" y="0"/>
                    <a:pt x="13" y="16"/>
                    <a:pt x="11" y="18"/>
                  </a:cubicBezTo>
                  <a:cubicBezTo>
                    <a:pt x="9" y="20"/>
                    <a:pt x="0" y="8"/>
                    <a:pt x="0" y="8"/>
                  </a:cubicBezTo>
                  <a:lnTo>
                    <a:pt x="14" y="0"/>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2" name="任意多边形 63"/>
            <p:cNvSpPr/>
            <p:nvPr/>
          </p:nvSpPr>
          <p:spPr bwMode="auto">
            <a:xfrm>
              <a:off x="5759451" y="2462213"/>
              <a:ext cx="115888" cy="96838"/>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5" y="16"/>
                    <a:pt x="17" y="15"/>
                  </a:cubicBezTo>
                  <a:cubicBezTo>
                    <a:pt x="19" y="14"/>
                    <a:pt x="15" y="0"/>
                    <a:pt x="15" y="0"/>
                  </a:cubicBezTo>
                  <a:lnTo>
                    <a:pt x="0" y="8"/>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3" name="任意多边形 64"/>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4" name="任意多边形 66"/>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5" name="任意多边形 67"/>
            <p:cNvSpPr/>
            <p:nvPr/>
          </p:nvSpPr>
          <p:spPr bwMode="auto">
            <a:xfrm>
              <a:off x="6262688" y="3189288"/>
              <a:ext cx="338138" cy="357188"/>
            </a:xfrm>
            <a:custGeom>
              <a:avLst/>
              <a:gdLst>
                <a:gd name="T0" fmla="*/ 18 w 56"/>
                <a:gd name="T1" fmla="*/ 0 h 59"/>
                <a:gd name="T2" fmla="*/ 56 w 56"/>
                <a:gd name="T3" fmla="*/ 51 h 59"/>
                <a:gd name="T4" fmla="*/ 47 w 56"/>
                <a:gd name="T5" fmla="*/ 59 h 59"/>
                <a:gd name="T6" fmla="*/ 16 w 56"/>
                <a:gd name="T7" fmla="*/ 38 h 59"/>
                <a:gd name="T8" fmla="*/ 1 w 56"/>
                <a:gd name="T9" fmla="*/ 17 h 59"/>
                <a:gd name="T10" fmla="*/ 0 w 56"/>
                <a:gd name="T11" fmla="*/ 2 h 59"/>
                <a:gd name="T12" fmla="*/ 18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8" y="0"/>
                  </a:moveTo>
                  <a:cubicBezTo>
                    <a:pt x="56" y="51"/>
                    <a:pt x="56" y="51"/>
                    <a:pt x="56" y="51"/>
                  </a:cubicBezTo>
                  <a:cubicBezTo>
                    <a:pt x="47" y="59"/>
                    <a:pt x="47" y="59"/>
                    <a:pt x="47" y="59"/>
                  </a:cubicBezTo>
                  <a:cubicBezTo>
                    <a:pt x="47" y="59"/>
                    <a:pt x="28" y="50"/>
                    <a:pt x="16" y="38"/>
                  </a:cubicBezTo>
                  <a:cubicBezTo>
                    <a:pt x="3" y="27"/>
                    <a:pt x="1" y="17"/>
                    <a:pt x="1" y="17"/>
                  </a:cubicBezTo>
                  <a:cubicBezTo>
                    <a:pt x="0" y="2"/>
                    <a:pt x="0" y="2"/>
                    <a:pt x="0" y="2"/>
                  </a:cubicBezTo>
                  <a:lnTo>
                    <a:pt x="18" y="0"/>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6" name="任意多边形 68"/>
            <p:cNvSpPr/>
            <p:nvPr/>
          </p:nvSpPr>
          <p:spPr bwMode="auto">
            <a:xfrm>
              <a:off x="5905501" y="2025651"/>
              <a:ext cx="120650" cy="96838"/>
            </a:xfrm>
            <a:custGeom>
              <a:avLst/>
              <a:gdLst>
                <a:gd name="T0" fmla="*/ 15 w 76"/>
                <a:gd name="T1" fmla="*/ 61 h 61"/>
                <a:gd name="T2" fmla="*/ 76 w 76"/>
                <a:gd name="T3" fmla="*/ 23 h 61"/>
                <a:gd name="T4" fmla="*/ 61 w 76"/>
                <a:gd name="T5" fmla="*/ 0 h 61"/>
                <a:gd name="T6" fmla="*/ 0 w 76"/>
                <a:gd name="T7" fmla="*/ 35 h 61"/>
                <a:gd name="T8" fmla="*/ 15 w 76"/>
                <a:gd name="T9" fmla="*/ 61 h 61"/>
              </a:gdLst>
              <a:ahLst/>
              <a:cxnLst>
                <a:cxn ang="0">
                  <a:pos x="T0" y="T1"/>
                </a:cxn>
                <a:cxn ang="0">
                  <a:pos x="T2" y="T3"/>
                </a:cxn>
                <a:cxn ang="0">
                  <a:pos x="T4" y="T5"/>
                </a:cxn>
                <a:cxn ang="0">
                  <a:pos x="T6" y="T7"/>
                </a:cxn>
                <a:cxn ang="0">
                  <a:pos x="T8" y="T9"/>
                </a:cxn>
              </a:cxnLst>
              <a:rect l="0" t="0" r="r" b="b"/>
              <a:pathLst>
                <a:path w="76" h="61">
                  <a:moveTo>
                    <a:pt x="15" y="61"/>
                  </a:moveTo>
                  <a:lnTo>
                    <a:pt x="76" y="23"/>
                  </a:lnTo>
                  <a:lnTo>
                    <a:pt x="61" y="0"/>
                  </a:lnTo>
                  <a:lnTo>
                    <a:pt x="0" y="35"/>
                  </a:lnTo>
                  <a:lnTo>
                    <a:pt x="15"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7" name="任意多边形 69"/>
            <p:cNvSpPr/>
            <p:nvPr/>
          </p:nvSpPr>
          <p:spPr bwMode="auto">
            <a:xfrm>
              <a:off x="5656263" y="1528763"/>
              <a:ext cx="473075" cy="357188"/>
            </a:xfrm>
            <a:custGeom>
              <a:avLst/>
              <a:gdLst>
                <a:gd name="T0" fmla="*/ 78 w 78"/>
                <a:gd name="T1" fmla="*/ 2 h 59"/>
                <a:gd name="T2" fmla="*/ 77 w 78"/>
                <a:gd name="T3" fmla="*/ 0 h 59"/>
                <a:gd name="T4" fmla="*/ 2 w 78"/>
                <a:gd name="T5" fmla="*/ 1 h 59"/>
                <a:gd name="T6" fmla="*/ 0 w 78"/>
                <a:gd name="T7" fmla="*/ 3 h 59"/>
                <a:gd name="T8" fmla="*/ 24 w 78"/>
                <a:gd name="T9" fmla="*/ 51 h 59"/>
                <a:gd name="T10" fmla="*/ 28 w 78"/>
                <a:gd name="T11" fmla="*/ 57 h 59"/>
                <a:gd name="T12" fmla="*/ 30 w 78"/>
                <a:gd name="T13" fmla="*/ 57 h 59"/>
                <a:gd name="T14" fmla="*/ 78 w 78"/>
                <a:gd name="T15" fmla="*/ 2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9">
                  <a:moveTo>
                    <a:pt x="78" y="2"/>
                  </a:moveTo>
                  <a:cubicBezTo>
                    <a:pt x="78" y="1"/>
                    <a:pt x="78" y="0"/>
                    <a:pt x="77" y="0"/>
                  </a:cubicBezTo>
                  <a:cubicBezTo>
                    <a:pt x="2" y="1"/>
                    <a:pt x="2" y="1"/>
                    <a:pt x="2" y="1"/>
                  </a:cubicBezTo>
                  <a:cubicBezTo>
                    <a:pt x="1" y="0"/>
                    <a:pt x="0" y="2"/>
                    <a:pt x="0" y="3"/>
                  </a:cubicBezTo>
                  <a:cubicBezTo>
                    <a:pt x="24" y="51"/>
                    <a:pt x="24" y="51"/>
                    <a:pt x="24" y="51"/>
                  </a:cubicBezTo>
                  <a:cubicBezTo>
                    <a:pt x="28" y="57"/>
                    <a:pt x="28" y="57"/>
                    <a:pt x="28" y="57"/>
                  </a:cubicBezTo>
                  <a:cubicBezTo>
                    <a:pt x="28" y="58"/>
                    <a:pt x="30" y="59"/>
                    <a:pt x="30" y="57"/>
                  </a:cubicBezTo>
                  <a:lnTo>
                    <a:pt x="78" y="2"/>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8" name="椭圆 137"/>
            <p:cNvSpPr/>
            <p:nvPr/>
          </p:nvSpPr>
          <p:spPr bwMode="auto">
            <a:xfrm>
              <a:off x="5621338" y="1468438"/>
              <a:ext cx="34925" cy="36513"/>
            </a:xfrm>
            <a:prstGeom prst="ellipse">
              <a:avLst/>
            </a:pr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9" name="任意多边形 46"/>
            <p:cNvSpPr/>
            <p:nvPr/>
          </p:nvSpPr>
          <p:spPr bwMode="auto">
            <a:xfrm>
              <a:off x="4870451" y="2638426"/>
              <a:ext cx="307975" cy="247650"/>
            </a:xfrm>
            <a:custGeom>
              <a:avLst/>
              <a:gdLst>
                <a:gd name="T0" fmla="*/ 30 w 51"/>
                <a:gd name="T1" fmla="*/ 41 h 41"/>
                <a:gd name="T2" fmla="*/ 26 w 51"/>
                <a:gd name="T3" fmla="*/ 33 h 41"/>
                <a:gd name="T4" fmla="*/ 17 w 51"/>
                <a:gd name="T5" fmla="*/ 26 h 41"/>
                <a:gd name="T6" fmla="*/ 24 w 51"/>
                <a:gd name="T7" fmla="*/ 23 h 41"/>
                <a:gd name="T8" fmla="*/ 51 w 51"/>
                <a:gd name="T9" fmla="*/ 4 h 41"/>
                <a:gd name="T10" fmla="*/ 16 w 51"/>
                <a:gd name="T11" fmla="*/ 2 h 41"/>
                <a:gd name="T12" fmla="*/ 1 w 51"/>
                <a:gd name="T13" fmla="*/ 28 h 41"/>
                <a:gd name="T14" fmla="*/ 19 w 51"/>
                <a:gd name="T15" fmla="*/ 39 h 41"/>
                <a:gd name="T16" fmla="*/ 30 w 5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1">
                  <a:moveTo>
                    <a:pt x="30" y="41"/>
                  </a:moveTo>
                  <a:cubicBezTo>
                    <a:pt x="26" y="33"/>
                    <a:pt x="26" y="33"/>
                    <a:pt x="26" y="33"/>
                  </a:cubicBezTo>
                  <a:cubicBezTo>
                    <a:pt x="26" y="33"/>
                    <a:pt x="18" y="31"/>
                    <a:pt x="17" y="26"/>
                  </a:cubicBezTo>
                  <a:cubicBezTo>
                    <a:pt x="17" y="21"/>
                    <a:pt x="24" y="23"/>
                    <a:pt x="24" y="23"/>
                  </a:cubicBezTo>
                  <a:cubicBezTo>
                    <a:pt x="24" y="23"/>
                    <a:pt x="51" y="9"/>
                    <a:pt x="51" y="4"/>
                  </a:cubicBezTo>
                  <a:cubicBezTo>
                    <a:pt x="51" y="0"/>
                    <a:pt x="19" y="0"/>
                    <a:pt x="16" y="2"/>
                  </a:cubicBezTo>
                  <a:cubicBezTo>
                    <a:pt x="13" y="4"/>
                    <a:pt x="0" y="24"/>
                    <a:pt x="1" y="28"/>
                  </a:cubicBezTo>
                  <a:cubicBezTo>
                    <a:pt x="2" y="32"/>
                    <a:pt x="19" y="39"/>
                    <a:pt x="19" y="39"/>
                  </a:cubicBezTo>
                  <a:lnTo>
                    <a:pt x="30" y="41"/>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0" name="任意多边形 24"/>
            <p:cNvSpPr/>
            <p:nvPr/>
          </p:nvSpPr>
          <p:spPr bwMode="auto">
            <a:xfrm>
              <a:off x="4089401" y="2905126"/>
              <a:ext cx="314325" cy="260350"/>
            </a:xfrm>
            <a:custGeom>
              <a:avLst/>
              <a:gdLst>
                <a:gd name="T0" fmla="*/ 31 w 52"/>
                <a:gd name="T1" fmla="*/ 43 h 43"/>
                <a:gd name="T2" fmla="*/ 26 w 52"/>
                <a:gd name="T3" fmla="*/ 35 h 43"/>
                <a:gd name="T4" fmla="*/ 17 w 52"/>
                <a:gd name="T5" fmla="*/ 28 h 43"/>
                <a:gd name="T6" fmla="*/ 24 w 52"/>
                <a:gd name="T7" fmla="*/ 24 h 43"/>
                <a:gd name="T8" fmla="*/ 52 w 52"/>
                <a:gd name="T9" fmla="*/ 4 h 43"/>
                <a:gd name="T10" fmla="*/ 16 w 52"/>
                <a:gd name="T11" fmla="*/ 3 h 43"/>
                <a:gd name="T12" fmla="*/ 1 w 52"/>
                <a:gd name="T13" fmla="*/ 30 h 43"/>
                <a:gd name="T14" fmla="*/ 19 w 52"/>
                <a:gd name="T15" fmla="*/ 41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6" y="35"/>
                    <a:pt x="26" y="35"/>
                    <a:pt x="26" y="35"/>
                  </a:cubicBezTo>
                  <a:cubicBezTo>
                    <a:pt x="26" y="35"/>
                    <a:pt x="18" y="33"/>
                    <a:pt x="17" y="28"/>
                  </a:cubicBezTo>
                  <a:cubicBezTo>
                    <a:pt x="17" y="23"/>
                    <a:pt x="24" y="24"/>
                    <a:pt x="24" y="24"/>
                  </a:cubicBezTo>
                  <a:cubicBezTo>
                    <a:pt x="24" y="24"/>
                    <a:pt x="52" y="10"/>
                    <a:pt x="52" y="4"/>
                  </a:cubicBezTo>
                  <a:cubicBezTo>
                    <a:pt x="52" y="0"/>
                    <a:pt x="19" y="0"/>
                    <a:pt x="16" y="3"/>
                  </a:cubicBezTo>
                  <a:cubicBezTo>
                    <a:pt x="12" y="5"/>
                    <a:pt x="0" y="26"/>
                    <a:pt x="1" y="30"/>
                  </a:cubicBezTo>
                  <a:cubicBezTo>
                    <a:pt x="2" y="34"/>
                    <a:pt x="19" y="41"/>
                    <a:pt x="19" y="41"/>
                  </a:cubicBezTo>
                  <a:lnTo>
                    <a:pt x="31" y="43"/>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1" name="任意多边形 65"/>
            <p:cNvSpPr/>
            <p:nvPr/>
          </p:nvSpPr>
          <p:spPr bwMode="auto">
            <a:xfrm>
              <a:off x="5505451" y="2219326"/>
              <a:ext cx="314325" cy="261938"/>
            </a:xfrm>
            <a:custGeom>
              <a:avLst/>
              <a:gdLst>
                <a:gd name="T0" fmla="*/ 31 w 52"/>
                <a:gd name="T1" fmla="*/ 43 h 43"/>
                <a:gd name="T2" fmla="*/ 27 w 52"/>
                <a:gd name="T3" fmla="*/ 36 h 43"/>
                <a:gd name="T4" fmla="*/ 18 w 52"/>
                <a:gd name="T5" fmla="*/ 28 h 43"/>
                <a:gd name="T6" fmla="*/ 24 w 52"/>
                <a:gd name="T7" fmla="*/ 24 h 43"/>
                <a:gd name="T8" fmla="*/ 52 w 52"/>
                <a:gd name="T9" fmla="*/ 4 h 43"/>
                <a:gd name="T10" fmla="*/ 16 w 52"/>
                <a:gd name="T11" fmla="*/ 3 h 43"/>
                <a:gd name="T12" fmla="*/ 1 w 52"/>
                <a:gd name="T13" fmla="*/ 30 h 43"/>
                <a:gd name="T14" fmla="*/ 19 w 52"/>
                <a:gd name="T15" fmla="*/ 42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7" y="36"/>
                    <a:pt x="27" y="36"/>
                    <a:pt x="27" y="36"/>
                  </a:cubicBezTo>
                  <a:cubicBezTo>
                    <a:pt x="27" y="36"/>
                    <a:pt x="18" y="33"/>
                    <a:pt x="18" y="28"/>
                  </a:cubicBezTo>
                  <a:cubicBezTo>
                    <a:pt x="17" y="23"/>
                    <a:pt x="24" y="24"/>
                    <a:pt x="24" y="24"/>
                  </a:cubicBezTo>
                  <a:cubicBezTo>
                    <a:pt x="24" y="24"/>
                    <a:pt x="52" y="10"/>
                    <a:pt x="52" y="4"/>
                  </a:cubicBezTo>
                  <a:cubicBezTo>
                    <a:pt x="52" y="0"/>
                    <a:pt x="19" y="1"/>
                    <a:pt x="16" y="3"/>
                  </a:cubicBezTo>
                  <a:cubicBezTo>
                    <a:pt x="12" y="6"/>
                    <a:pt x="0" y="26"/>
                    <a:pt x="1" y="30"/>
                  </a:cubicBezTo>
                  <a:cubicBezTo>
                    <a:pt x="2" y="34"/>
                    <a:pt x="19" y="42"/>
                    <a:pt x="19" y="42"/>
                  </a:cubicBezTo>
                  <a:lnTo>
                    <a:pt x="31" y="43"/>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2" name="文本框 1"/>
          <p:cNvSpPr txBox="1"/>
          <p:nvPr/>
        </p:nvSpPr>
        <p:spPr>
          <a:xfrm>
            <a:off x="463550" y="1125855"/>
            <a:ext cx="11214100" cy="1753235"/>
          </a:xfrm>
          <a:prstGeom prst="rect">
            <a:avLst/>
          </a:prstGeom>
          <a:noFill/>
          <a:ln>
            <a:solidFill>
              <a:schemeClr val="accent1"/>
            </a:solidFill>
          </a:ln>
        </p:spPr>
        <p:txBody>
          <a:bodyPr wrap="square" rtlCol="0" anchor="t">
            <a:spAutoFit/>
          </a:bodyPr>
          <a:p>
            <a:r>
              <a:rPr lang="en-US" altLang="zh-CN"/>
              <a:t>  </a:t>
            </a:r>
            <a:r>
              <a:rPr lang="zh-CN" altLang="en-US"/>
              <a:t>考生必须熟知书信类应用文的格式，准确写出标题、称呼、正文、</a:t>
            </a:r>
            <a:r>
              <a:rPr lang="zh-CN" altLang="en-US">
                <a:sym typeface="+mn-ea"/>
              </a:rPr>
              <a:t>结束语</a:t>
            </a:r>
            <a:r>
              <a:rPr lang="zh-CN" altLang="en-US"/>
              <a:t>、落款以符合英语的写作习惯。</a:t>
            </a:r>
            <a:endParaRPr lang="zh-CN" altLang="en-US"/>
          </a:p>
          <a:p>
            <a:r>
              <a:rPr lang="en-US" altLang="zh-CN"/>
              <a:t>  </a:t>
            </a:r>
            <a:r>
              <a:rPr lang="zh-CN" altLang="en-US"/>
              <a:t>倡议书通常包含以下内容: </a:t>
            </a:r>
            <a:endParaRPr lang="zh-CN" altLang="en-US"/>
          </a:p>
          <a:p>
            <a:r>
              <a:rPr lang="en-US" altLang="zh-CN"/>
              <a:t>1.</a:t>
            </a:r>
            <a:r>
              <a:rPr lang="zh-CN" altLang="en-US"/>
              <a:t> 在第一行正中标题处写出倡议的内容</a:t>
            </a:r>
            <a:r>
              <a:rPr lang="zh-CN" altLang="en-US">
                <a:sym typeface="+mn-ea"/>
              </a:rPr>
              <a:t>（也可以不写），一目了然，吸引眼球</a:t>
            </a:r>
            <a:r>
              <a:rPr lang="zh-CN" altLang="en-US"/>
              <a:t>,</a:t>
            </a:r>
            <a:r>
              <a:rPr lang="en-US" altLang="zh-CN"/>
              <a:t> </a:t>
            </a:r>
            <a:r>
              <a:rPr lang="zh-CN" altLang="en-US"/>
              <a:t>字体较正文稍大。</a:t>
            </a:r>
            <a:endParaRPr lang="zh-CN" altLang="en-US"/>
          </a:p>
          <a:p>
            <a:r>
              <a:rPr lang="zh-CN" altLang="en-US"/>
              <a:t>2. 左边顶格写对倡议对象的称呼。</a:t>
            </a:r>
            <a:endParaRPr lang="zh-CN" altLang="en-US"/>
          </a:p>
          <a:p>
            <a:r>
              <a:rPr lang="zh-CN" altLang="en-US"/>
              <a:t>3. 正文（要点齐全）。</a:t>
            </a:r>
            <a:endParaRPr lang="zh-CN" altLang="en-US"/>
          </a:p>
          <a:p>
            <a:r>
              <a:rPr lang="zh-CN" altLang="en-US"/>
              <a:t>4. 结尾处要写上发倡议者的姓名和发出倡议的日期，通常写在右下角。</a:t>
            </a:r>
            <a:endParaRPr lang="zh-CN" altLang="en-US"/>
          </a:p>
        </p:txBody>
      </p:sp>
      <p:grpSp>
        <p:nvGrpSpPr>
          <p:cNvPr id="143" name="组合 2"/>
          <p:cNvGrpSpPr>
            <a:grpSpLocks noChangeAspect="1"/>
          </p:cNvGrpSpPr>
          <p:nvPr/>
        </p:nvGrpSpPr>
        <p:grpSpPr>
          <a:xfrm>
            <a:off x="10148434" y="1548505"/>
            <a:ext cx="1886572" cy="1587125"/>
            <a:chOff x="3633788" y="1215151"/>
            <a:chExt cx="5262045" cy="4426825"/>
          </a:xfrm>
        </p:grpSpPr>
        <p:sp>
          <p:nvSpPr>
            <p:cNvPr id="144" name="椭圆 143"/>
            <p:cNvSpPr/>
            <p:nvPr/>
          </p:nvSpPr>
          <p:spPr bwMode="auto">
            <a:xfrm>
              <a:off x="4164013" y="1216025"/>
              <a:ext cx="4394200" cy="4406900"/>
            </a:xfrm>
            <a:prstGeom prst="ellipse">
              <a:avLst/>
            </a:prstGeom>
            <a:solidFill>
              <a:srgbClr val="0E8E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6" name="任意多边形 5"/>
            <p:cNvSpPr/>
            <p:nvPr/>
          </p:nvSpPr>
          <p:spPr bwMode="auto">
            <a:xfrm>
              <a:off x="4876801" y="3684588"/>
              <a:ext cx="809625" cy="568325"/>
            </a:xfrm>
            <a:custGeom>
              <a:avLst/>
              <a:gdLst>
                <a:gd name="T0" fmla="*/ 9 w 84"/>
                <a:gd name="T1" fmla="*/ 3 h 59"/>
                <a:gd name="T2" fmla="*/ 42 w 84"/>
                <a:gd name="T3" fmla="*/ 33 h 59"/>
                <a:gd name="T4" fmla="*/ 84 w 84"/>
                <a:gd name="T5" fmla="*/ 48 h 59"/>
                <a:gd name="T6" fmla="*/ 83 w 84"/>
                <a:gd name="T7" fmla="*/ 59 h 59"/>
                <a:gd name="T8" fmla="*/ 30 w 84"/>
                <a:gd name="T9" fmla="*/ 51 h 59"/>
                <a:gd name="T10" fmla="*/ 3 w 84"/>
                <a:gd name="T11" fmla="*/ 20 h 59"/>
                <a:gd name="T12" fmla="*/ 9 w 84"/>
                <a:gd name="T13" fmla="*/ 3 h 59"/>
              </a:gdLst>
              <a:ahLst/>
              <a:cxnLst>
                <a:cxn ang="0">
                  <a:pos x="T0" y="T1"/>
                </a:cxn>
                <a:cxn ang="0">
                  <a:pos x="T2" y="T3"/>
                </a:cxn>
                <a:cxn ang="0">
                  <a:pos x="T4" y="T5"/>
                </a:cxn>
                <a:cxn ang="0">
                  <a:pos x="T6" y="T7"/>
                </a:cxn>
                <a:cxn ang="0">
                  <a:pos x="T8" y="T9"/>
                </a:cxn>
                <a:cxn ang="0">
                  <a:pos x="T10" y="T11"/>
                </a:cxn>
                <a:cxn ang="0">
                  <a:pos x="T12" y="T13"/>
                </a:cxn>
              </a:cxnLst>
              <a:rect l="0" t="0" r="r" b="b"/>
              <a:pathLst>
                <a:path w="84" h="59">
                  <a:moveTo>
                    <a:pt x="9" y="3"/>
                  </a:moveTo>
                  <a:cubicBezTo>
                    <a:pt x="21" y="8"/>
                    <a:pt x="42" y="33"/>
                    <a:pt x="42" y="33"/>
                  </a:cubicBezTo>
                  <a:cubicBezTo>
                    <a:pt x="84" y="48"/>
                    <a:pt x="84" y="48"/>
                    <a:pt x="84" y="48"/>
                  </a:cubicBezTo>
                  <a:cubicBezTo>
                    <a:pt x="83" y="59"/>
                    <a:pt x="83" y="59"/>
                    <a:pt x="83" y="59"/>
                  </a:cubicBezTo>
                  <a:cubicBezTo>
                    <a:pt x="30" y="51"/>
                    <a:pt x="30" y="51"/>
                    <a:pt x="30" y="51"/>
                  </a:cubicBezTo>
                  <a:cubicBezTo>
                    <a:pt x="30" y="51"/>
                    <a:pt x="6" y="30"/>
                    <a:pt x="3" y="20"/>
                  </a:cubicBezTo>
                  <a:cubicBezTo>
                    <a:pt x="0" y="9"/>
                    <a:pt x="3" y="0"/>
                    <a:pt x="9" y="3"/>
                  </a:cubicBezTo>
                  <a:close/>
                </a:path>
              </a:pathLst>
            </a:custGeom>
            <a:solidFill>
              <a:srgbClr val="ABD2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7" name="任意多边形 6"/>
            <p:cNvSpPr/>
            <p:nvPr/>
          </p:nvSpPr>
          <p:spPr bwMode="auto">
            <a:xfrm>
              <a:off x="4471988" y="3703638"/>
              <a:ext cx="712788" cy="935038"/>
            </a:xfrm>
            <a:custGeom>
              <a:avLst/>
              <a:gdLst>
                <a:gd name="T0" fmla="*/ 22 w 74"/>
                <a:gd name="T1" fmla="*/ 97 h 97"/>
                <a:gd name="T2" fmla="*/ 74 w 74"/>
                <a:gd name="T3" fmla="*/ 92 h 97"/>
                <a:gd name="T4" fmla="*/ 60 w 74"/>
                <a:gd name="T5" fmla="*/ 13 h 97"/>
                <a:gd name="T6" fmla="*/ 44 w 74"/>
                <a:gd name="T7" fmla="*/ 1 h 97"/>
                <a:gd name="T8" fmla="*/ 8 w 74"/>
                <a:gd name="T9" fmla="*/ 12 h 97"/>
                <a:gd name="T10" fmla="*/ 2 w 74"/>
                <a:gd name="T11" fmla="*/ 24 h 97"/>
                <a:gd name="T12" fmla="*/ 22 w 74"/>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74" h="97">
                  <a:moveTo>
                    <a:pt x="22" y="97"/>
                  </a:moveTo>
                  <a:cubicBezTo>
                    <a:pt x="74" y="92"/>
                    <a:pt x="74" y="92"/>
                    <a:pt x="74" y="92"/>
                  </a:cubicBezTo>
                  <a:cubicBezTo>
                    <a:pt x="60" y="13"/>
                    <a:pt x="60" y="13"/>
                    <a:pt x="60" y="13"/>
                  </a:cubicBezTo>
                  <a:cubicBezTo>
                    <a:pt x="58" y="8"/>
                    <a:pt x="49" y="0"/>
                    <a:pt x="44" y="1"/>
                  </a:cubicBezTo>
                  <a:cubicBezTo>
                    <a:pt x="8" y="12"/>
                    <a:pt x="8" y="12"/>
                    <a:pt x="8" y="12"/>
                  </a:cubicBezTo>
                  <a:cubicBezTo>
                    <a:pt x="3" y="13"/>
                    <a:pt x="0" y="19"/>
                    <a:pt x="2" y="24"/>
                  </a:cubicBezTo>
                  <a:lnTo>
                    <a:pt x="22" y="97"/>
                  </a:lnTo>
                  <a:close/>
                </a:path>
              </a:pathLst>
            </a:custGeom>
            <a:solidFill>
              <a:srgbClr val="D0E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8" name="任意多边形 7"/>
            <p:cNvSpPr/>
            <p:nvPr/>
          </p:nvSpPr>
          <p:spPr bwMode="auto">
            <a:xfrm>
              <a:off x="4616451" y="3635375"/>
              <a:ext cx="163513" cy="184150"/>
            </a:xfrm>
            <a:custGeom>
              <a:avLst/>
              <a:gdLst>
                <a:gd name="T0" fmla="*/ 8 w 17"/>
                <a:gd name="T1" fmla="*/ 18 h 19"/>
                <a:gd name="T2" fmla="*/ 14 w 17"/>
                <a:gd name="T3" fmla="*/ 16 h 19"/>
                <a:gd name="T4" fmla="*/ 16 w 17"/>
                <a:gd name="T5" fmla="*/ 11 h 19"/>
                <a:gd name="T6" fmla="*/ 14 w 17"/>
                <a:gd name="T7" fmla="*/ 4 h 19"/>
                <a:gd name="T8" fmla="*/ 9 w 17"/>
                <a:gd name="T9" fmla="*/ 1 h 19"/>
                <a:gd name="T10" fmla="*/ 3 w 17"/>
                <a:gd name="T11" fmla="*/ 3 h 19"/>
                <a:gd name="T12" fmla="*/ 1 w 17"/>
                <a:gd name="T13" fmla="*/ 8 h 19"/>
                <a:gd name="T14" fmla="*/ 3 w 17"/>
                <a:gd name="T15" fmla="*/ 15 h 19"/>
                <a:gd name="T16" fmla="*/ 8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8" y="18"/>
                  </a:moveTo>
                  <a:cubicBezTo>
                    <a:pt x="14" y="16"/>
                    <a:pt x="14" y="16"/>
                    <a:pt x="14" y="16"/>
                  </a:cubicBezTo>
                  <a:cubicBezTo>
                    <a:pt x="16" y="16"/>
                    <a:pt x="17" y="14"/>
                    <a:pt x="16" y="11"/>
                  </a:cubicBezTo>
                  <a:cubicBezTo>
                    <a:pt x="14" y="4"/>
                    <a:pt x="14" y="4"/>
                    <a:pt x="14" y="4"/>
                  </a:cubicBezTo>
                  <a:cubicBezTo>
                    <a:pt x="13" y="2"/>
                    <a:pt x="11" y="0"/>
                    <a:pt x="9" y="1"/>
                  </a:cubicBezTo>
                  <a:cubicBezTo>
                    <a:pt x="3" y="3"/>
                    <a:pt x="3" y="3"/>
                    <a:pt x="3" y="3"/>
                  </a:cubicBezTo>
                  <a:cubicBezTo>
                    <a:pt x="1" y="3"/>
                    <a:pt x="0" y="6"/>
                    <a:pt x="1" y="8"/>
                  </a:cubicBezTo>
                  <a:cubicBezTo>
                    <a:pt x="3" y="15"/>
                    <a:pt x="3" y="15"/>
                    <a:pt x="3" y="15"/>
                  </a:cubicBezTo>
                  <a:cubicBezTo>
                    <a:pt x="4" y="18"/>
                    <a:pt x="6" y="19"/>
                    <a:pt x="8" y="18"/>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4" name="任意多边形 8"/>
            <p:cNvSpPr/>
            <p:nvPr/>
          </p:nvSpPr>
          <p:spPr bwMode="auto">
            <a:xfrm>
              <a:off x="4500563" y="3384550"/>
              <a:ext cx="319088" cy="319088"/>
            </a:xfrm>
            <a:custGeom>
              <a:avLst/>
              <a:gdLst>
                <a:gd name="T0" fmla="*/ 33 w 33"/>
                <a:gd name="T1" fmla="*/ 23 h 33"/>
                <a:gd name="T2" fmla="*/ 17 w 33"/>
                <a:gd name="T3" fmla="*/ 33 h 33"/>
                <a:gd name="T4" fmla="*/ 0 w 33"/>
                <a:gd name="T5" fmla="*/ 17 h 33"/>
                <a:gd name="T6" fmla="*/ 16 w 33"/>
                <a:gd name="T7" fmla="*/ 0 h 33"/>
                <a:gd name="T8" fmla="*/ 33 w 33"/>
                <a:gd name="T9" fmla="*/ 23 h 33"/>
              </a:gdLst>
              <a:ahLst/>
              <a:cxnLst>
                <a:cxn ang="0">
                  <a:pos x="T0" y="T1"/>
                </a:cxn>
                <a:cxn ang="0">
                  <a:pos x="T2" y="T3"/>
                </a:cxn>
                <a:cxn ang="0">
                  <a:pos x="T4" y="T5"/>
                </a:cxn>
                <a:cxn ang="0">
                  <a:pos x="T6" y="T7"/>
                </a:cxn>
                <a:cxn ang="0">
                  <a:pos x="T8" y="T9"/>
                </a:cxn>
              </a:cxnLst>
              <a:rect l="0" t="0" r="r" b="b"/>
              <a:pathLst>
                <a:path w="33" h="33">
                  <a:moveTo>
                    <a:pt x="33" y="23"/>
                  </a:moveTo>
                  <a:cubicBezTo>
                    <a:pt x="33" y="32"/>
                    <a:pt x="26" y="33"/>
                    <a:pt x="17" y="33"/>
                  </a:cubicBezTo>
                  <a:cubicBezTo>
                    <a:pt x="7" y="33"/>
                    <a:pt x="0" y="26"/>
                    <a:pt x="0" y="17"/>
                  </a:cubicBezTo>
                  <a:cubicBezTo>
                    <a:pt x="0" y="8"/>
                    <a:pt x="7" y="0"/>
                    <a:pt x="16" y="0"/>
                  </a:cubicBezTo>
                  <a:cubicBezTo>
                    <a:pt x="26" y="0"/>
                    <a:pt x="33" y="14"/>
                    <a:pt x="33" y="23"/>
                  </a:cubicBezTo>
                  <a:close/>
                </a:path>
              </a:pathLst>
            </a:custGeom>
            <a:solidFill>
              <a:srgbClr val="FFB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5" name="任意多边形 11"/>
            <p:cNvSpPr/>
            <p:nvPr/>
          </p:nvSpPr>
          <p:spPr bwMode="auto">
            <a:xfrm>
              <a:off x="4665663" y="3568700"/>
              <a:ext cx="173038" cy="173038"/>
            </a:xfrm>
            <a:custGeom>
              <a:avLst/>
              <a:gdLst>
                <a:gd name="T0" fmla="*/ 1 w 18"/>
                <a:gd name="T1" fmla="*/ 12 h 18"/>
                <a:gd name="T2" fmla="*/ 11 w 18"/>
                <a:gd name="T3" fmla="*/ 17 h 18"/>
                <a:gd name="T4" fmla="*/ 17 w 18"/>
                <a:gd name="T5" fmla="*/ 7 h 18"/>
                <a:gd name="T6" fmla="*/ 7 w 18"/>
                <a:gd name="T7" fmla="*/ 1 h 18"/>
                <a:gd name="T8" fmla="*/ 1 w 18"/>
                <a:gd name="T9" fmla="*/ 12 h 18"/>
                <a:gd name="T10" fmla="*/ 4 w 18"/>
                <a:gd name="T11" fmla="*/ 11 h 18"/>
                <a:gd name="T12" fmla="*/ 8 w 18"/>
                <a:gd name="T13" fmla="*/ 4 h 18"/>
                <a:gd name="T14" fmla="*/ 14 w 18"/>
                <a:gd name="T15" fmla="*/ 8 h 18"/>
                <a:gd name="T16" fmla="*/ 10 w 18"/>
                <a:gd name="T17" fmla="*/ 14 h 18"/>
                <a:gd name="T18" fmla="*/ 4 w 18"/>
                <a:gd name="T19"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 y="12"/>
                  </a:moveTo>
                  <a:cubicBezTo>
                    <a:pt x="3" y="16"/>
                    <a:pt x="7" y="18"/>
                    <a:pt x="11" y="17"/>
                  </a:cubicBezTo>
                  <a:cubicBezTo>
                    <a:pt x="16" y="16"/>
                    <a:pt x="18" y="11"/>
                    <a:pt x="17" y="7"/>
                  </a:cubicBezTo>
                  <a:cubicBezTo>
                    <a:pt x="15" y="3"/>
                    <a:pt x="11" y="0"/>
                    <a:pt x="7" y="1"/>
                  </a:cubicBezTo>
                  <a:cubicBezTo>
                    <a:pt x="2" y="3"/>
                    <a:pt x="0" y="7"/>
                    <a:pt x="1" y="12"/>
                  </a:cubicBezTo>
                  <a:close/>
                  <a:moveTo>
                    <a:pt x="4" y="11"/>
                  </a:moveTo>
                  <a:cubicBezTo>
                    <a:pt x="3" y="8"/>
                    <a:pt x="5" y="5"/>
                    <a:pt x="8" y="4"/>
                  </a:cubicBezTo>
                  <a:cubicBezTo>
                    <a:pt x="10" y="3"/>
                    <a:pt x="13" y="5"/>
                    <a:pt x="14" y="8"/>
                  </a:cubicBezTo>
                  <a:cubicBezTo>
                    <a:pt x="15" y="10"/>
                    <a:pt x="13" y="13"/>
                    <a:pt x="10" y="14"/>
                  </a:cubicBezTo>
                  <a:cubicBezTo>
                    <a:pt x="8" y="15"/>
                    <a:pt x="5" y="13"/>
                    <a:pt x="4" y="11"/>
                  </a:cubicBezTo>
                  <a:close/>
                </a:path>
              </a:pathLst>
            </a:custGeom>
            <a:solidFill>
              <a:srgbClr val="7F4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6" name="任意多边形 12"/>
            <p:cNvSpPr/>
            <p:nvPr/>
          </p:nvSpPr>
          <p:spPr bwMode="auto">
            <a:xfrm>
              <a:off x="4675188" y="3625850"/>
              <a:ext cx="250825" cy="260350"/>
            </a:xfrm>
            <a:custGeom>
              <a:avLst/>
              <a:gdLst>
                <a:gd name="T0" fmla="*/ 15 w 26"/>
                <a:gd name="T1" fmla="*/ 0 h 27"/>
                <a:gd name="T2" fmla="*/ 0 w 26"/>
                <a:gd name="T3" fmla="*/ 4 h 27"/>
                <a:gd name="T4" fmla="*/ 15 w 26"/>
                <a:gd name="T5" fmla="*/ 22 h 27"/>
                <a:gd name="T6" fmla="*/ 15 w 26"/>
                <a:gd name="T7" fmla="*/ 0 h 27"/>
              </a:gdLst>
              <a:ahLst/>
              <a:cxnLst>
                <a:cxn ang="0">
                  <a:pos x="T0" y="T1"/>
                </a:cxn>
                <a:cxn ang="0">
                  <a:pos x="T2" y="T3"/>
                </a:cxn>
                <a:cxn ang="0">
                  <a:pos x="T4" y="T5"/>
                </a:cxn>
                <a:cxn ang="0">
                  <a:pos x="T6" y="T7"/>
                </a:cxn>
              </a:cxnLst>
              <a:rect l="0" t="0" r="r" b="b"/>
              <a:pathLst>
                <a:path w="26" h="27">
                  <a:moveTo>
                    <a:pt x="15" y="0"/>
                  </a:moveTo>
                  <a:cubicBezTo>
                    <a:pt x="0" y="4"/>
                    <a:pt x="0" y="4"/>
                    <a:pt x="0" y="4"/>
                  </a:cubicBezTo>
                  <a:cubicBezTo>
                    <a:pt x="0" y="4"/>
                    <a:pt x="3" y="27"/>
                    <a:pt x="15" y="22"/>
                  </a:cubicBezTo>
                  <a:cubicBezTo>
                    <a:pt x="26" y="18"/>
                    <a:pt x="15" y="0"/>
                    <a:pt x="15" y="0"/>
                  </a:cubicBezTo>
                  <a:close/>
                </a:path>
              </a:pathLst>
            </a:custGeom>
            <a:solidFill>
              <a:srgbClr val="7F4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7" name="任意多边形 13"/>
            <p:cNvSpPr/>
            <p:nvPr/>
          </p:nvSpPr>
          <p:spPr bwMode="auto">
            <a:xfrm>
              <a:off x="4500563" y="4591050"/>
              <a:ext cx="684213" cy="973138"/>
            </a:xfrm>
            <a:custGeom>
              <a:avLst/>
              <a:gdLst>
                <a:gd name="T0" fmla="*/ 71 w 71"/>
                <a:gd name="T1" fmla="*/ 0 h 101"/>
                <a:gd name="T2" fmla="*/ 71 w 71"/>
                <a:gd name="T3" fmla="*/ 101 h 101"/>
                <a:gd name="T4" fmla="*/ 62 w 71"/>
                <a:gd name="T5" fmla="*/ 101 h 101"/>
                <a:gd name="T6" fmla="*/ 52 w 71"/>
                <a:gd name="T7" fmla="*/ 16 h 101"/>
                <a:gd name="T8" fmla="*/ 45 w 71"/>
                <a:gd name="T9" fmla="*/ 16 h 101"/>
                <a:gd name="T10" fmla="*/ 45 w 71"/>
                <a:gd name="T11" fmla="*/ 59 h 101"/>
                <a:gd name="T12" fmla="*/ 5 w 71"/>
                <a:gd name="T13" fmla="*/ 94 h 101"/>
                <a:gd name="T14" fmla="*/ 0 w 71"/>
                <a:gd name="T15" fmla="*/ 85 h 101"/>
                <a:gd name="T16" fmla="*/ 27 w 71"/>
                <a:gd name="T17" fmla="*/ 51 h 101"/>
                <a:gd name="T18" fmla="*/ 19 w 71"/>
                <a:gd name="T19" fmla="*/ 5 h 101"/>
                <a:gd name="T20" fmla="*/ 71 w 7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00">
                  <a:moveTo>
                    <a:pt x="71" y="0"/>
                  </a:moveTo>
                  <a:cubicBezTo>
                    <a:pt x="71" y="101"/>
                    <a:pt x="71" y="101"/>
                    <a:pt x="71" y="101"/>
                  </a:cubicBezTo>
                  <a:cubicBezTo>
                    <a:pt x="62" y="101"/>
                    <a:pt x="62" y="101"/>
                    <a:pt x="62" y="101"/>
                  </a:cubicBezTo>
                  <a:cubicBezTo>
                    <a:pt x="62" y="101"/>
                    <a:pt x="54" y="46"/>
                    <a:pt x="52" y="16"/>
                  </a:cubicBezTo>
                  <a:cubicBezTo>
                    <a:pt x="45" y="16"/>
                    <a:pt x="45" y="16"/>
                    <a:pt x="45" y="16"/>
                  </a:cubicBezTo>
                  <a:cubicBezTo>
                    <a:pt x="45" y="59"/>
                    <a:pt x="45" y="59"/>
                    <a:pt x="45" y="59"/>
                  </a:cubicBezTo>
                  <a:cubicBezTo>
                    <a:pt x="5" y="94"/>
                    <a:pt x="5" y="94"/>
                    <a:pt x="5" y="94"/>
                  </a:cubicBezTo>
                  <a:cubicBezTo>
                    <a:pt x="0" y="85"/>
                    <a:pt x="0" y="85"/>
                    <a:pt x="0" y="85"/>
                  </a:cubicBezTo>
                  <a:cubicBezTo>
                    <a:pt x="27" y="51"/>
                    <a:pt x="27" y="51"/>
                    <a:pt x="27" y="51"/>
                  </a:cubicBezTo>
                  <a:cubicBezTo>
                    <a:pt x="27" y="51"/>
                    <a:pt x="19" y="13"/>
                    <a:pt x="19" y="5"/>
                  </a:cubicBezTo>
                  <a:cubicBezTo>
                    <a:pt x="19" y="4"/>
                    <a:pt x="71" y="0"/>
                    <a:pt x="71" y="0"/>
                  </a:cubicBez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8" name="任意多边形 14"/>
            <p:cNvSpPr/>
            <p:nvPr/>
          </p:nvSpPr>
          <p:spPr bwMode="auto">
            <a:xfrm>
              <a:off x="5099051" y="5564188"/>
              <a:ext cx="211138" cy="77788"/>
            </a:xfrm>
            <a:custGeom>
              <a:avLst/>
              <a:gdLst>
                <a:gd name="T0" fmla="*/ 10 w 22"/>
                <a:gd name="T1" fmla="*/ 0 h 8"/>
                <a:gd name="T2" fmla="*/ 0 w 22"/>
                <a:gd name="T3" fmla="*/ 0 h 8"/>
                <a:gd name="T4" fmla="*/ 0 w 22"/>
                <a:gd name="T5" fmla="*/ 8 h 8"/>
                <a:gd name="T6" fmla="*/ 20 w 22"/>
                <a:gd name="T7" fmla="*/ 8 h 8"/>
                <a:gd name="T8" fmla="*/ 20 w 22"/>
                <a:gd name="T9" fmla="*/ 4 h 8"/>
                <a:gd name="T10" fmla="*/ 10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0" y="0"/>
                  </a:moveTo>
                  <a:cubicBezTo>
                    <a:pt x="0" y="0"/>
                    <a:pt x="0" y="0"/>
                    <a:pt x="0" y="0"/>
                  </a:cubicBezTo>
                  <a:cubicBezTo>
                    <a:pt x="0" y="8"/>
                    <a:pt x="0" y="8"/>
                    <a:pt x="0" y="8"/>
                  </a:cubicBezTo>
                  <a:cubicBezTo>
                    <a:pt x="20" y="8"/>
                    <a:pt x="20" y="8"/>
                    <a:pt x="20" y="8"/>
                  </a:cubicBezTo>
                  <a:cubicBezTo>
                    <a:pt x="21" y="8"/>
                    <a:pt x="22" y="5"/>
                    <a:pt x="20" y="4"/>
                  </a:cubicBezTo>
                  <a:lnTo>
                    <a:pt x="10"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9" name="任意多边形 15"/>
            <p:cNvSpPr/>
            <p:nvPr/>
          </p:nvSpPr>
          <p:spPr bwMode="auto">
            <a:xfrm>
              <a:off x="4443413" y="5410200"/>
              <a:ext cx="134938" cy="212725"/>
            </a:xfrm>
            <a:custGeom>
              <a:avLst/>
              <a:gdLst>
                <a:gd name="T0" fmla="*/ 12 w 14"/>
                <a:gd name="T1" fmla="*/ 8 h 22"/>
                <a:gd name="T2" fmla="*/ 6 w 14"/>
                <a:gd name="T3" fmla="*/ 0 h 22"/>
                <a:gd name="T4" fmla="*/ 0 w 14"/>
                <a:gd name="T5" fmla="*/ 4 h 22"/>
                <a:gd name="T6" fmla="*/ 11 w 14"/>
                <a:gd name="T7" fmla="*/ 21 h 22"/>
                <a:gd name="T8" fmla="*/ 14 w 14"/>
                <a:gd name="T9" fmla="*/ 20 h 22"/>
                <a:gd name="T10" fmla="*/ 12 w 14"/>
                <a:gd name="T11" fmla="*/ 8 h 22"/>
              </a:gdLst>
              <a:ahLst/>
              <a:cxnLst>
                <a:cxn ang="0">
                  <a:pos x="T0" y="T1"/>
                </a:cxn>
                <a:cxn ang="0">
                  <a:pos x="T2" y="T3"/>
                </a:cxn>
                <a:cxn ang="0">
                  <a:pos x="T4" y="T5"/>
                </a:cxn>
                <a:cxn ang="0">
                  <a:pos x="T6" y="T7"/>
                </a:cxn>
                <a:cxn ang="0">
                  <a:pos x="T8" y="T9"/>
                </a:cxn>
                <a:cxn ang="0">
                  <a:pos x="T10" y="T11"/>
                </a:cxn>
              </a:cxnLst>
              <a:rect l="0" t="0" r="r" b="b"/>
              <a:pathLst>
                <a:path w="14" h="22">
                  <a:moveTo>
                    <a:pt x="12" y="8"/>
                  </a:moveTo>
                  <a:cubicBezTo>
                    <a:pt x="6" y="0"/>
                    <a:pt x="6" y="0"/>
                    <a:pt x="6" y="0"/>
                  </a:cubicBezTo>
                  <a:cubicBezTo>
                    <a:pt x="0" y="4"/>
                    <a:pt x="0" y="4"/>
                    <a:pt x="0" y="4"/>
                  </a:cubicBezTo>
                  <a:cubicBezTo>
                    <a:pt x="11" y="21"/>
                    <a:pt x="11" y="21"/>
                    <a:pt x="11" y="21"/>
                  </a:cubicBezTo>
                  <a:cubicBezTo>
                    <a:pt x="12" y="22"/>
                    <a:pt x="14" y="21"/>
                    <a:pt x="14" y="20"/>
                  </a:cubicBezTo>
                  <a:lnTo>
                    <a:pt x="12" y="8"/>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0" name="任意多边形 16"/>
            <p:cNvSpPr/>
            <p:nvPr/>
          </p:nvSpPr>
          <p:spPr bwMode="auto">
            <a:xfrm>
              <a:off x="5040313" y="3954463"/>
              <a:ext cx="96838" cy="250825"/>
            </a:xfrm>
            <a:custGeom>
              <a:avLst/>
              <a:gdLst>
                <a:gd name="T0" fmla="*/ 55 w 61"/>
                <a:gd name="T1" fmla="*/ 158 h 158"/>
                <a:gd name="T2" fmla="*/ 0 w 61"/>
                <a:gd name="T3" fmla="*/ 0 h 158"/>
                <a:gd name="T4" fmla="*/ 6 w 61"/>
                <a:gd name="T5" fmla="*/ 0 h 158"/>
                <a:gd name="T6" fmla="*/ 61 w 61"/>
                <a:gd name="T7" fmla="*/ 158 h 158"/>
                <a:gd name="T8" fmla="*/ 55 w 61"/>
                <a:gd name="T9" fmla="*/ 158 h 158"/>
              </a:gdLst>
              <a:ahLst/>
              <a:cxnLst>
                <a:cxn ang="0">
                  <a:pos x="T0" y="T1"/>
                </a:cxn>
                <a:cxn ang="0">
                  <a:pos x="T2" y="T3"/>
                </a:cxn>
                <a:cxn ang="0">
                  <a:pos x="T4" y="T5"/>
                </a:cxn>
                <a:cxn ang="0">
                  <a:pos x="T6" y="T7"/>
                </a:cxn>
                <a:cxn ang="0">
                  <a:pos x="T8" y="T9"/>
                </a:cxn>
              </a:cxnLst>
              <a:rect l="0" t="0" r="r" b="b"/>
              <a:pathLst>
                <a:path w="61" h="158">
                  <a:moveTo>
                    <a:pt x="55" y="158"/>
                  </a:moveTo>
                  <a:lnTo>
                    <a:pt x="0" y="0"/>
                  </a:lnTo>
                  <a:lnTo>
                    <a:pt x="6" y="0"/>
                  </a:lnTo>
                  <a:lnTo>
                    <a:pt x="61" y="158"/>
                  </a:lnTo>
                  <a:lnTo>
                    <a:pt x="55" y="158"/>
                  </a:lnTo>
                  <a:close/>
                </a:path>
              </a:pathLst>
            </a:custGeom>
            <a:solidFill>
              <a:srgbClr val="EA6A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1" name="任意多边形 17"/>
            <p:cNvSpPr/>
            <p:nvPr/>
          </p:nvSpPr>
          <p:spPr bwMode="auto">
            <a:xfrm>
              <a:off x="5369513" y="1880205"/>
              <a:ext cx="3016265" cy="3000325"/>
            </a:xfrm>
            <a:custGeom>
              <a:avLst/>
              <a:gdLst>
                <a:gd name="T0" fmla="*/ 182 w 1493"/>
                <a:gd name="T1" fmla="*/ 1543 h 1543"/>
                <a:gd name="T2" fmla="*/ 0 w 1493"/>
                <a:gd name="T3" fmla="*/ 1361 h 1543"/>
                <a:gd name="T4" fmla="*/ 1305 w 1493"/>
                <a:gd name="T5" fmla="*/ 0 h 1543"/>
                <a:gd name="T6" fmla="*/ 1493 w 1493"/>
                <a:gd name="T7" fmla="*/ 176 h 1543"/>
                <a:gd name="T8" fmla="*/ 182 w 1493"/>
                <a:gd name="T9" fmla="*/ 1543 h 1543"/>
              </a:gdLst>
              <a:ahLst/>
              <a:cxnLst>
                <a:cxn ang="0">
                  <a:pos x="T0" y="T1"/>
                </a:cxn>
                <a:cxn ang="0">
                  <a:pos x="T2" y="T3"/>
                </a:cxn>
                <a:cxn ang="0">
                  <a:pos x="T4" y="T5"/>
                </a:cxn>
                <a:cxn ang="0">
                  <a:pos x="T6" y="T7"/>
                </a:cxn>
                <a:cxn ang="0">
                  <a:pos x="T8" y="T9"/>
                </a:cxn>
              </a:cxnLst>
              <a:rect l="0" t="0" r="r" b="b"/>
              <a:pathLst>
                <a:path w="1493" h="1543">
                  <a:moveTo>
                    <a:pt x="182" y="1543"/>
                  </a:moveTo>
                  <a:lnTo>
                    <a:pt x="0" y="1361"/>
                  </a:lnTo>
                  <a:lnTo>
                    <a:pt x="1305" y="0"/>
                  </a:lnTo>
                  <a:lnTo>
                    <a:pt x="1493" y="176"/>
                  </a:lnTo>
                  <a:lnTo>
                    <a:pt x="182" y="1543"/>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2" name="任意多边形 18"/>
            <p:cNvSpPr/>
            <p:nvPr/>
          </p:nvSpPr>
          <p:spPr bwMode="auto">
            <a:xfrm>
              <a:off x="4886326" y="3713163"/>
              <a:ext cx="935038" cy="1069975"/>
            </a:xfrm>
            <a:custGeom>
              <a:avLst/>
              <a:gdLst>
                <a:gd name="T0" fmla="*/ 0 w 589"/>
                <a:gd name="T1" fmla="*/ 261 h 674"/>
                <a:gd name="T2" fmla="*/ 103 w 589"/>
                <a:gd name="T3" fmla="*/ 0 h 674"/>
                <a:gd name="T4" fmla="*/ 589 w 589"/>
                <a:gd name="T5" fmla="*/ 486 h 674"/>
                <a:gd name="T6" fmla="*/ 425 w 589"/>
                <a:gd name="T7" fmla="*/ 674 h 674"/>
                <a:gd name="T8" fmla="*/ 0 w 589"/>
                <a:gd name="T9" fmla="*/ 261 h 674"/>
              </a:gdLst>
              <a:ahLst/>
              <a:cxnLst>
                <a:cxn ang="0">
                  <a:pos x="T0" y="T1"/>
                </a:cxn>
                <a:cxn ang="0">
                  <a:pos x="T2" y="T3"/>
                </a:cxn>
                <a:cxn ang="0">
                  <a:pos x="T4" y="T5"/>
                </a:cxn>
                <a:cxn ang="0">
                  <a:pos x="T6" y="T7"/>
                </a:cxn>
                <a:cxn ang="0">
                  <a:pos x="T8" y="T9"/>
                </a:cxn>
              </a:cxnLst>
              <a:rect l="0" t="0" r="r" b="b"/>
              <a:pathLst>
                <a:path w="589" h="674">
                  <a:moveTo>
                    <a:pt x="0" y="261"/>
                  </a:moveTo>
                  <a:lnTo>
                    <a:pt x="103" y="0"/>
                  </a:lnTo>
                  <a:lnTo>
                    <a:pt x="589" y="486"/>
                  </a:lnTo>
                  <a:lnTo>
                    <a:pt x="425" y="674"/>
                  </a:lnTo>
                  <a:lnTo>
                    <a:pt x="0" y="26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3" name="任意多边形 19"/>
            <p:cNvSpPr/>
            <p:nvPr/>
          </p:nvSpPr>
          <p:spPr bwMode="auto">
            <a:xfrm>
              <a:off x="7267058" y="1215151"/>
              <a:ext cx="1628775" cy="1687513"/>
            </a:xfrm>
            <a:custGeom>
              <a:avLst/>
              <a:gdLst>
                <a:gd name="T0" fmla="*/ 0 w 1026"/>
                <a:gd name="T1" fmla="*/ 291 h 1063"/>
                <a:gd name="T2" fmla="*/ 1026 w 1026"/>
                <a:gd name="T3" fmla="*/ 0 h 1063"/>
                <a:gd name="T4" fmla="*/ 832 w 1026"/>
                <a:gd name="T5" fmla="*/ 1063 h 1063"/>
                <a:gd name="T6" fmla="*/ 0 w 1026"/>
                <a:gd name="T7" fmla="*/ 291 h 1063"/>
              </a:gdLst>
              <a:ahLst/>
              <a:cxnLst>
                <a:cxn ang="0">
                  <a:pos x="T0" y="T1"/>
                </a:cxn>
                <a:cxn ang="0">
                  <a:pos x="T2" y="T3"/>
                </a:cxn>
                <a:cxn ang="0">
                  <a:pos x="T4" y="T5"/>
                </a:cxn>
                <a:cxn ang="0">
                  <a:pos x="T6" y="T7"/>
                </a:cxn>
              </a:cxnLst>
              <a:rect l="0" t="0" r="r" b="b"/>
              <a:pathLst>
                <a:path w="1026" h="1063">
                  <a:moveTo>
                    <a:pt x="0" y="291"/>
                  </a:moveTo>
                  <a:lnTo>
                    <a:pt x="1026" y="0"/>
                  </a:lnTo>
                  <a:lnTo>
                    <a:pt x="832" y="1063"/>
                  </a:lnTo>
                  <a:lnTo>
                    <a:pt x="0" y="291"/>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4" name="任意多边形 20"/>
            <p:cNvSpPr/>
            <p:nvPr/>
          </p:nvSpPr>
          <p:spPr bwMode="auto">
            <a:xfrm>
              <a:off x="7151688" y="3201988"/>
              <a:ext cx="115888" cy="144463"/>
            </a:xfrm>
            <a:custGeom>
              <a:avLst/>
              <a:gdLst>
                <a:gd name="T0" fmla="*/ 2 w 12"/>
                <a:gd name="T1" fmla="*/ 13 h 15"/>
                <a:gd name="T2" fmla="*/ 2 w 12"/>
                <a:gd name="T3" fmla="*/ 4 h 15"/>
                <a:gd name="T4" fmla="*/ 10 w 12"/>
                <a:gd name="T5" fmla="*/ 3 h 15"/>
                <a:gd name="T6" fmla="*/ 12 w 12"/>
                <a:gd name="T7" fmla="*/ 11 h 15"/>
                <a:gd name="T8" fmla="*/ 4 w 12"/>
                <a:gd name="T9" fmla="*/ 15 h 15"/>
                <a:gd name="T10" fmla="*/ 2 w 12"/>
                <a:gd name="T11" fmla="*/ 13 h 15"/>
              </a:gdLst>
              <a:ahLst/>
              <a:cxnLst>
                <a:cxn ang="0">
                  <a:pos x="T0" y="T1"/>
                </a:cxn>
                <a:cxn ang="0">
                  <a:pos x="T2" y="T3"/>
                </a:cxn>
                <a:cxn ang="0">
                  <a:pos x="T4" y="T5"/>
                </a:cxn>
                <a:cxn ang="0">
                  <a:pos x="T6" y="T7"/>
                </a:cxn>
                <a:cxn ang="0">
                  <a:pos x="T8" y="T9"/>
                </a:cxn>
                <a:cxn ang="0">
                  <a:pos x="T10" y="T11"/>
                </a:cxn>
              </a:cxnLst>
              <a:rect l="0" t="0" r="r" b="b"/>
              <a:pathLst>
                <a:path w="12" h="15">
                  <a:moveTo>
                    <a:pt x="2" y="13"/>
                  </a:moveTo>
                  <a:cubicBezTo>
                    <a:pt x="1" y="11"/>
                    <a:pt x="0" y="5"/>
                    <a:pt x="2" y="4"/>
                  </a:cubicBezTo>
                  <a:cubicBezTo>
                    <a:pt x="4" y="3"/>
                    <a:pt x="8" y="0"/>
                    <a:pt x="10" y="3"/>
                  </a:cubicBezTo>
                  <a:cubicBezTo>
                    <a:pt x="12" y="11"/>
                    <a:pt x="12" y="11"/>
                    <a:pt x="12" y="11"/>
                  </a:cubicBezTo>
                  <a:cubicBezTo>
                    <a:pt x="4" y="15"/>
                    <a:pt x="4" y="15"/>
                    <a:pt x="4" y="15"/>
                  </a:cubicBezTo>
                  <a:lnTo>
                    <a:pt x="2" y="13"/>
                  </a:ln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5" name="任意多边形 21"/>
            <p:cNvSpPr/>
            <p:nvPr/>
          </p:nvSpPr>
          <p:spPr bwMode="auto">
            <a:xfrm>
              <a:off x="7556501" y="4494213"/>
              <a:ext cx="509588" cy="1069975"/>
            </a:xfrm>
            <a:custGeom>
              <a:avLst/>
              <a:gdLst>
                <a:gd name="T0" fmla="*/ 52 w 53"/>
                <a:gd name="T1" fmla="*/ 0 h 111"/>
                <a:gd name="T2" fmla="*/ 0 w 53"/>
                <a:gd name="T3" fmla="*/ 0 h 111"/>
                <a:gd name="T4" fmla="*/ 2 w 53"/>
                <a:gd name="T5" fmla="*/ 111 h 111"/>
                <a:gd name="T6" fmla="*/ 12 w 53"/>
                <a:gd name="T7" fmla="*/ 111 h 111"/>
                <a:gd name="T8" fmla="*/ 22 w 53"/>
                <a:gd name="T9" fmla="*/ 25 h 111"/>
                <a:gd name="T10" fmla="*/ 29 w 53"/>
                <a:gd name="T11" fmla="*/ 25 h 111"/>
                <a:gd name="T12" fmla="*/ 31 w 53"/>
                <a:gd name="T13" fmla="*/ 111 h 111"/>
                <a:gd name="T14" fmla="*/ 41 w 53"/>
                <a:gd name="T15" fmla="*/ 111 h 111"/>
                <a:gd name="T16" fmla="*/ 52 w 53"/>
                <a:gd name="T17" fmla="*/ 8 h 111"/>
                <a:gd name="T18" fmla="*/ 52 w 53"/>
                <a:gd name="T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10">
                  <a:moveTo>
                    <a:pt x="52" y="0"/>
                  </a:moveTo>
                  <a:cubicBezTo>
                    <a:pt x="0" y="0"/>
                    <a:pt x="0" y="0"/>
                    <a:pt x="0" y="0"/>
                  </a:cubicBezTo>
                  <a:cubicBezTo>
                    <a:pt x="2" y="111"/>
                    <a:pt x="2" y="111"/>
                    <a:pt x="2" y="111"/>
                  </a:cubicBezTo>
                  <a:cubicBezTo>
                    <a:pt x="12" y="111"/>
                    <a:pt x="12" y="111"/>
                    <a:pt x="12" y="111"/>
                  </a:cubicBezTo>
                  <a:cubicBezTo>
                    <a:pt x="12" y="111"/>
                    <a:pt x="19" y="56"/>
                    <a:pt x="22" y="25"/>
                  </a:cubicBezTo>
                  <a:cubicBezTo>
                    <a:pt x="29" y="25"/>
                    <a:pt x="29" y="25"/>
                    <a:pt x="29" y="25"/>
                  </a:cubicBezTo>
                  <a:cubicBezTo>
                    <a:pt x="31" y="111"/>
                    <a:pt x="31" y="111"/>
                    <a:pt x="31" y="111"/>
                  </a:cubicBezTo>
                  <a:cubicBezTo>
                    <a:pt x="41" y="111"/>
                    <a:pt x="41" y="111"/>
                    <a:pt x="41" y="111"/>
                  </a:cubicBezTo>
                  <a:cubicBezTo>
                    <a:pt x="41" y="111"/>
                    <a:pt x="53" y="24"/>
                    <a:pt x="52" y="8"/>
                  </a:cubicBezTo>
                  <a:cubicBezTo>
                    <a:pt x="53" y="6"/>
                    <a:pt x="52" y="0"/>
                    <a:pt x="52" y="0"/>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6" name="任意多边形 22"/>
            <p:cNvSpPr/>
            <p:nvPr/>
          </p:nvSpPr>
          <p:spPr bwMode="auto">
            <a:xfrm>
              <a:off x="7488238" y="3732213"/>
              <a:ext cx="636588" cy="762000"/>
            </a:xfrm>
            <a:custGeom>
              <a:avLst/>
              <a:gdLst>
                <a:gd name="T0" fmla="*/ 59 w 66"/>
                <a:gd name="T1" fmla="*/ 79 h 79"/>
                <a:gd name="T2" fmla="*/ 7 w 66"/>
                <a:gd name="T3" fmla="*/ 79 h 79"/>
                <a:gd name="T4" fmla="*/ 1 w 66"/>
                <a:gd name="T5" fmla="*/ 10 h 79"/>
                <a:gd name="T6" fmla="*/ 13 w 66"/>
                <a:gd name="T7" fmla="*/ 0 h 79"/>
                <a:gd name="T8" fmla="*/ 54 w 66"/>
                <a:gd name="T9" fmla="*/ 0 h 79"/>
                <a:gd name="T10" fmla="*/ 66 w 66"/>
                <a:gd name="T11" fmla="*/ 10 h 79"/>
                <a:gd name="T12" fmla="*/ 59 w 66"/>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66" h="79">
                  <a:moveTo>
                    <a:pt x="59" y="79"/>
                  </a:moveTo>
                  <a:cubicBezTo>
                    <a:pt x="7" y="79"/>
                    <a:pt x="7" y="79"/>
                    <a:pt x="7" y="79"/>
                  </a:cubicBezTo>
                  <a:cubicBezTo>
                    <a:pt x="1" y="10"/>
                    <a:pt x="1" y="10"/>
                    <a:pt x="1" y="10"/>
                  </a:cubicBezTo>
                  <a:cubicBezTo>
                    <a:pt x="0" y="5"/>
                    <a:pt x="6" y="0"/>
                    <a:pt x="13" y="0"/>
                  </a:cubicBezTo>
                  <a:cubicBezTo>
                    <a:pt x="54" y="0"/>
                    <a:pt x="54" y="0"/>
                    <a:pt x="54" y="0"/>
                  </a:cubicBezTo>
                  <a:cubicBezTo>
                    <a:pt x="61" y="0"/>
                    <a:pt x="66" y="5"/>
                    <a:pt x="66" y="10"/>
                  </a:cubicBezTo>
                  <a:lnTo>
                    <a:pt x="59" y="79"/>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7" name="任意多边形 23"/>
            <p:cNvSpPr/>
            <p:nvPr/>
          </p:nvSpPr>
          <p:spPr bwMode="auto">
            <a:xfrm>
              <a:off x="7180263" y="3298825"/>
              <a:ext cx="461963" cy="731838"/>
            </a:xfrm>
            <a:custGeom>
              <a:avLst/>
              <a:gdLst>
                <a:gd name="T0" fmla="*/ 20 w 48"/>
                <a:gd name="T1" fmla="*/ 34 h 76"/>
                <a:gd name="T2" fmla="*/ 9 w 48"/>
                <a:gd name="T3" fmla="*/ 1 h 76"/>
                <a:gd name="T4" fmla="*/ 1 w 48"/>
                <a:gd name="T5" fmla="*/ 5 h 76"/>
                <a:gd name="T6" fmla="*/ 11 w 48"/>
                <a:gd name="T7" fmla="*/ 49 h 76"/>
                <a:gd name="T8" fmla="*/ 42 w 48"/>
                <a:gd name="T9" fmla="*/ 74 h 76"/>
                <a:gd name="T10" fmla="*/ 44 w 48"/>
                <a:gd name="T11" fmla="*/ 57 h 76"/>
                <a:gd name="T12" fmla="*/ 40 w 48"/>
                <a:gd name="T13" fmla="*/ 53 h 76"/>
                <a:gd name="T14" fmla="*/ 48 w 48"/>
                <a:gd name="T15" fmla="*/ 49 h 76"/>
                <a:gd name="T16" fmla="*/ 20 w 48"/>
                <a:gd name="T17" fmla="*/ 3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76">
                  <a:moveTo>
                    <a:pt x="20" y="34"/>
                  </a:moveTo>
                  <a:cubicBezTo>
                    <a:pt x="9" y="1"/>
                    <a:pt x="9" y="1"/>
                    <a:pt x="9" y="1"/>
                  </a:cubicBezTo>
                  <a:cubicBezTo>
                    <a:pt x="9" y="0"/>
                    <a:pt x="0" y="3"/>
                    <a:pt x="1" y="5"/>
                  </a:cubicBezTo>
                  <a:cubicBezTo>
                    <a:pt x="3" y="9"/>
                    <a:pt x="1" y="38"/>
                    <a:pt x="11" y="49"/>
                  </a:cubicBezTo>
                  <a:cubicBezTo>
                    <a:pt x="17" y="55"/>
                    <a:pt x="41" y="76"/>
                    <a:pt x="42" y="74"/>
                  </a:cubicBezTo>
                  <a:cubicBezTo>
                    <a:pt x="43" y="72"/>
                    <a:pt x="43" y="65"/>
                    <a:pt x="44" y="57"/>
                  </a:cubicBezTo>
                  <a:cubicBezTo>
                    <a:pt x="44" y="55"/>
                    <a:pt x="42" y="53"/>
                    <a:pt x="40" y="53"/>
                  </a:cubicBezTo>
                  <a:cubicBezTo>
                    <a:pt x="48" y="49"/>
                    <a:pt x="48" y="49"/>
                    <a:pt x="48" y="49"/>
                  </a:cubicBezTo>
                  <a:cubicBezTo>
                    <a:pt x="46" y="49"/>
                    <a:pt x="20" y="34"/>
                    <a:pt x="20" y="34"/>
                  </a:cubicBez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8" name="任意多边形 24"/>
            <p:cNvSpPr/>
            <p:nvPr/>
          </p:nvSpPr>
          <p:spPr bwMode="auto">
            <a:xfrm>
              <a:off x="8210551" y="3086100"/>
              <a:ext cx="106363" cy="134938"/>
            </a:xfrm>
            <a:custGeom>
              <a:avLst/>
              <a:gdLst>
                <a:gd name="T0" fmla="*/ 10 w 11"/>
                <a:gd name="T1" fmla="*/ 11 h 14"/>
                <a:gd name="T2" fmla="*/ 8 w 11"/>
                <a:gd name="T3" fmla="*/ 2 h 14"/>
                <a:gd name="T4" fmla="*/ 0 w 11"/>
                <a:gd name="T5" fmla="*/ 4 h 14"/>
                <a:gd name="T6" fmla="*/ 0 w 11"/>
                <a:gd name="T7" fmla="*/ 12 h 14"/>
                <a:gd name="T8" fmla="*/ 9 w 11"/>
                <a:gd name="T9" fmla="*/ 14 h 14"/>
                <a:gd name="T10" fmla="*/ 10 w 11"/>
                <a:gd name="T11" fmla="*/ 11 h 14"/>
              </a:gdLst>
              <a:ahLst/>
              <a:cxnLst>
                <a:cxn ang="0">
                  <a:pos x="T0" y="T1"/>
                </a:cxn>
                <a:cxn ang="0">
                  <a:pos x="T2" y="T3"/>
                </a:cxn>
                <a:cxn ang="0">
                  <a:pos x="T4" y="T5"/>
                </a:cxn>
                <a:cxn ang="0">
                  <a:pos x="T6" y="T7"/>
                </a:cxn>
                <a:cxn ang="0">
                  <a:pos x="T8" y="T9"/>
                </a:cxn>
                <a:cxn ang="0">
                  <a:pos x="T10" y="T11"/>
                </a:cxn>
              </a:cxnLst>
              <a:rect l="0" t="0" r="r" b="b"/>
              <a:pathLst>
                <a:path w="11" h="14">
                  <a:moveTo>
                    <a:pt x="10" y="11"/>
                  </a:moveTo>
                  <a:cubicBezTo>
                    <a:pt x="11" y="8"/>
                    <a:pt x="10" y="3"/>
                    <a:pt x="8" y="2"/>
                  </a:cubicBezTo>
                  <a:cubicBezTo>
                    <a:pt x="6" y="2"/>
                    <a:pt x="0" y="0"/>
                    <a:pt x="0" y="4"/>
                  </a:cubicBezTo>
                  <a:cubicBezTo>
                    <a:pt x="0" y="12"/>
                    <a:pt x="0" y="12"/>
                    <a:pt x="0" y="12"/>
                  </a:cubicBezTo>
                  <a:cubicBezTo>
                    <a:pt x="9" y="14"/>
                    <a:pt x="9" y="14"/>
                    <a:pt x="9" y="14"/>
                  </a:cubicBezTo>
                  <a:lnTo>
                    <a:pt x="10" y="11"/>
                  </a:ln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9" name="任意多边形 25"/>
            <p:cNvSpPr/>
            <p:nvPr/>
          </p:nvSpPr>
          <p:spPr bwMode="auto">
            <a:xfrm>
              <a:off x="7999413" y="3192463"/>
              <a:ext cx="385763" cy="800100"/>
            </a:xfrm>
            <a:custGeom>
              <a:avLst/>
              <a:gdLst>
                <a:gd name="T0" fmla="*/ 19 w 40"/>
                <a:gd name="T1" fmla="*/ 35 h 83"/>
                <a:gd name="T2" fmla="*/ 22 w 40"/>
                <a:gd name="T3" fmla="*/ 1 h 83"/>
                <a:gd name="T4" fmla="*/ 31 w 40"/>
                <a:gd name="T5" fmla="*/ 3 h 83"/>
                <a:gd name="T6" fmla="*/ 34 w 40"/>
                <a:gd name="T7" fmla="*/ 48 h 83"/>
                <a:gd name="T8" fmla="*/ 7 w 40"/>
                <a:gd name="T9" fmla="*/ 82 h 83"/>
                <a:gd name="T10" fmla="*/ 1 w 40"/>
                <a:gd name="T11" fmla="*/ 65 h 83"/>
                <a:gd name="T12" fmla="*/ 1 w 40"/>
                <a:gd name="T13" fmla="*/ 56 h 83"/>
                <a:gd name="T14" fmla="*/ 19 w 40"/>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3">
                  <a:moveTo>
                    <a:pt x="19" y="35"/>
                  </a:moveTo>
                  <a:cubicBezTo>
                    <a:pt x="22" y="1"/>
                    <a:pt x="22" y="1"/>
                    <a:pt x="22" y="1"/>
                  </a:cubicBezTo>
                  <a:cubicBezTo>
                    <a:pt x="22" y="0"/>
                    <a:pt x="32" y="0"/>
                    <a:pt x="31" y="3"/>
                  </a:cubicBezTo>
                  <a:cubicBezTo>
                    <a:pt x="30" y="7"/>
                    <a:pt x="40" y="34"/>
                    <a:pt x="34" y="48"/>
                  </a:cubicBezTo>
                  <a:cubicBezTo>
                    <a:pt x="30" y="55"/>
                    <a:pt x="8" y="83"/>
                    <a:pt x="7" y="82"/>
                  </a:cubicBezTo>
                  <a:cubicBezTo>
                    <a:pt x="4" y="80"/>
                    <a:pt x="4" y="73"/>
                    <a:pt x="1" y="65"/>
                  </a:cubicBezTo>
                  <a:cubicBezTo>
                    <a:pt x="0" y="63"/>
                    <a:pt x="1" y="56"/>
                    <a:pt x="1" y="56"/>
                  </a:cubicBezTo>
                  <a:cubicBezTo>
                    <a:pt x="3" y="55"/>
                    <a:pt x="19" y="35"/>
                    <a:pt x="19" y="35"/>
                  </a:cubicBez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0" name="任意多边形 26"/>
            <p:cNvSpPr/>
            <p:nvPr/>
          </p:nvSpPr>
          <p:spPr bwMode="auto">
            <a:xfrm>
              <a:off x="7450138" y="5564188"/>
              <a:ext cx="220663" cy="77788"/>
            </a:xfrm>
            <a:custGeom>
              <a:avLst/>
              <a:gdLst>
                <a:gd name="T0" fmla="*/ 13 w 23"/>
                <a:gd name="T1" fmla="*/ 0 h 8"/>
                <a:gd name="T2" fmla="*/ 23 w 23"/>
                <a:gd name="T3" fmla="*/ 0 h 8"/>
                <a:gd name="T4" fmla="*/ 23 w 23"/>
                <a:gd name="T5" fmla="*/ 8 h 8"/>
                <a:gd name="T6" fmla="*/ 2 w 23"/>
                <a:gd name="T7" fmla="*/ 8 h 8"/>
                <a:gd name="T8" fmla="*/ 2 w 23"/>
                <a:gd name="T9" fmla="*/ 4 h 8"/>
                <a:gd name="T10" fmla="*/ 13 w 23"/>
                <a:gd name="T11" fmla="*/ 0 h 8"/>
              </a:gdLst>
              <a:ahLst/>
              <a:cxnLst>
                <a:cxn ang="0">
                  <a:pos x="T0" y="T1"/>
                </a:cxn>
                <a:cxn ang="0">
                  <a:pos x="T2" y="T3"/>
                </a:cxn>
                <a:cxn ang="0">
                  <a:pos x="T4" y="T5"/>
                </a:cxn>
                <a:cxn ang="0">
                  <a:pos x="T6" y="T7"/>
                </a:cxn>
                <a:cxn ang="0">
                  <a:pos x="T8" y="T9"/>
                </a:cxn>
                <a:cxn ang="0">
                  <a:pos x="T10" y="T11"/>
                </a:cxn>
              </a:cxnLst>
              <a:rect l="0" t="0" r="r" b="b"/>
              <a:pathLst>
                <a:path w="23" h="8">
                  <a:moveTo>
                    <a:pt x="13" y="0"/>
                  </a:moveTo>
                  <a:cubicBezTo>
                    <a:pt x="23" y="0"/>
                    <a:pt x="23" y="0"/>
                    <a:pt x="23" y="0"/>
                  </a:cubicBezTo>
                  <a:cubicBezTo>
                    <a:pt x="23" y="8"/>
                    <a:pt x="23" y="8"/>
                    <a:pt x="23" y="8"/>
                  </a:cubicBezTo>
                  <a:cubicBezTo>
                    <a:pt x="2" y="8"/>
                    <a:pt x="2" y="8"/>
                    <a:pt x="2" y="8"/>
                  </a:cubicBezTo>
                  <a:cubicBezTo>
                    <a:pt x="1" y="8"/>
                    <a:pt x="0" y="5"/>
                    <a:pt x="2" y="4"/>
                  </a:cubicBezTo>
                  <a:lnTo>
                    <a:pt x="13" y="0"/>
                  </a:lnTo>
                  <a:close/>
                </a:path>
              </a:pathLst>
            </a:custGeom>
            <a:solidFill>
              <a:srgbClr val="0F23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1" name="任意多边形 27"/>
            <p:cNvSpPr/>
            <p:nvPr/>
          </p:nvSpPr>
          <p:spPr bwMode="auto">
            <a:xfrm>
              <a:off x="7739063" y="5564188"/>
              <a:ext cx="212725" cy="77788"/>
            </a:xfrm>
            <a:custGeom>
              <a:avLst/>
              <a:gdLst>
                <a:gd name="T0" fmla="*/ 12 w 22"/>
                <a:gd name="T1" fmla="*/ 0 h 8"/>
                <a:gd name="T2" fmla="*/ 22 w 22"/>
                <a:gd name="T3" fmla="*/ 0 h 8"/>
                <a:gd name="T4" fmla="*/ 22 w 22"/>
                <a:gd name="T5" fmla="*/ 8 h 8"/>
                <a:gd name="T6" fmla="*/ 2 w 22"/>
                <a:gd name="T7" fmla="*/ 8 h 8"/>
                <a:gd name="T8" fmla="*/ 1 w 22"/>
                <a:gd name="T9" fmla="*/ 4 h 8"/>
                <a:gd name="T10" fmla="*/ 12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2" y="0"/>
                  </a:moveTo>
                  <a:cubicBezTo>
                    <a:pt x="22" y="0"/>
                    <a:pt x="22" y="0"/>
                    <a:pt x="22" y="0"/>
                  </a:cubicBezTo>
                  <a:cubicBezTo>
                    <a:pt x="22" y="8"/>
                    <a:pt x="22" y="8"/>
                    <a:pt x="22" y="8"/>
                  </a:cubicBezTo>
                  <a:cubicBezTo>
                    <a:pt x="2" y="8"/>
                    <a:pt x="2" y="8"/>
                    <a:pt x="2" y="8"/>
                  </a:cubicBezTo>
                  <a:cubicBezTo>
                    <a:pt x="1" y="8"/>
                    <a:pt x="0" y="5"/>
                    <a:pt x="1" y="4"/>
                  </a:cubicBezTo>
                  <a:lnTo>
                    <a:pt x="12" y="0"/>
                  </a:lnTo>
                  <a:close/>
                </a:path>
              </a:pathLst>
            </a:custGeom>
            <a:solidFill>
              <a:srgbClr val="0F23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2" name="任意多边形 28"/>
            <p:cNvSpPr/>
            <p:nvPr/>
          </p:nvSpPr>
          <p:spPr bwMode="auto">
            <a:xfrm>
              <a:off x="7488238" y="3732213"/>
              <a:ext cx="636588" cy="762000"/>
            </a:xfrm>
            <a:custGeom>
              <a:avLst/>
              <a:gdLst>
                <a:gd name="T0" fmla="*/ 59 w 66"/>
                <a:gd name="T1" fmla="*/ 79 h 79"/>
                <a:gd name="T2" fmla="*/ 7 w 66"/>
                <a:gd name="T3" fmla="*/ 79 h 79"/>
                <a:gd name="T4" fmla="*/ 1 w 66"/>
                <a:gd name="T5" fmla="*/ 10 h 79"/>
                <a:gd name="T6" fmla="*/ 13 w 66"/>
                <a:gd name="T7" fmla="*/ 0 h 79"/>
                <a:gd name="T8" fmla="*/ 54 w 66"/>
                <a:gd name="T9" fmla="*/ 0 h 79"/>
                <a:gd name="T10" fmla="*/ 66 w 66"/>
                <a:gd name="T11" fmla="*/ 10 h 79"/>
                <a:gd name="T12" fmla="*/ 59 w 66"/>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66" h="79">
                  <a:moveTo>
                    <a:pt x="59" y="79"/>
                  </a:moveTo>
                  <a:cubicBezTo>
                    <a:pt x="7" y="79"/>
                    <a:pt x="7" y="79"/>
                    <a:pt x="7" y="79"/>
                  </a:cubicBezTo>
                  <a:cubicBezTo>
                    <a:pt x="1" y="10"/>
                    <a:pt x="1" y="10"/>
                    <a:pt x="1" y="10"/>
                  </a:cubicBezTo>
                  <a:cubicBezTo>
                    <a:pt x="0" y="5"/>
                    <a:pt x="6" y="0"/>
                    <a:pt x="13" y="0"/>
                  </a:cubicBezTo>
                  <a:cubicBezTo>
                    <a:pt x="54" y="0"/>
                    <a:pt x="54" y="0"/>
                    <a:pt x="54" y="0"/>
                  </a:cubicBezTo>
                  <a:cubicBezTo>
                    <a:pt x="61" y="0"/>
                    <a:pt x="66" y="5"/>
                    <a:pt x="66" y="10"/>
                  </a:cubicBezTo>
                  <a:lnTo>
                    <a:pt x="59" y="79"/>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3" name="任意多边形 29"/>
            <p:cNvSpPr/>
            <p:nvPr/>
          </p:nvSpPr>
          <p:spPr bwMode="auto">
            <a:xfrm>
              <a:off x="7488238" y="3732213"/>
              <a:ext cx="636588" cy="762000"/>
            </a:xfrm>
            <a:custGeom>
              <a:avLst/>
              <a:gdLst>
                <a:gd name="T0" fmla="*/ 59 w 66"/>
                <a:gd name="T1" fmla="*/ 79 h 79"/>
                <a:gd name="T2" fmla="*/ 7 w 66"/>
                <a:gd name="T3" fmla="*/ 79 h 79"/>
                <a:gd name="T4" fmla="*/ 1 w 66"/>
                <a:gd name="T5" fmla="*/ 10 h 79"/>
                <a:gd name="T6" fmla="*/ 13 w 66"/>
                <a:gd name="T7" fmla="*/ 0 h 79"/>
                <a:gd name="T8" fmla="*/ 54 w 66"/>
                <a:gd name="T9" fmla="*/ 0 h 79"/>
                <a:gd name="T10" fmla="*/ 66 w 66"/>
                <a:gd name="T11" fmla="*/ 10 h 79"/>
                <a:gd name="T12" fmla="*/ 59 w 66"/>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66" h="79">
                  <a:moveTo>
                    <a:pt x="59" y="79"/>
                  </a:moveTo>
                  <a:cubicBezTo>
                    <a:pt x="7" y="79"/>
                    <a:pt x="7" y="79"/>
                    <a:pt x="7" y="79"/>
                  </a:cubicBezTo>
                  <a:cubicBezTo>
                    <a:pt x="1" y="10"/>
                    <a:pt x="1" y="10"/>
                    <a:pt x="1" y="10"/>
                  </a:cubicBezTo>
                  <a:cubicBezTo>
                    <a:pt x="0" y="5"/>
                    <a:pt x="6" y="0"/>
                    <a:pt x="13" y="0"/>
                  </a:cubicBezTo>
                  <a:cubicBezTo>
                    <a:pt x="54" y="0"/>
                    <a:pt x="54" y="0"/>
                    <a:pt x="54" y="0"/>
                  </a:cubicBezTo>
                  <a:cubicBezTo>
                    <a:pt x="61" y="0"/>
                    <a:pt x="66" y="5"/>
                    <a:pt x="66" y="10"/>
                  </a:cubicBezTo>
                  <a:lnTo>
                    <a:pt x="59" y="79"/>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4" name="任意多边形 30"/>
            <p:cNvSpPr/>
            <p:nvPr/>
          </p:nvSpPr>
          <p:spPr bwMode="auto">
            <a:xfrm>
              <a:off x="7729538" y="3606800"/>
              <a:ext cx="163513" cy="193675"/>
            </a:xfrm>
            <a:custGeom>
              <a:avLst/>
              <a:gdLst>
                <a:gd name="T0" fmla="*/ 8 w 17"/>
                <a:gd name="T1" fmla="*/ 20 h 20"/>
                <a:gd name="T2" fmla="*/ 17 w 17"/>
                <a:gd name="T3" fmla="*/ 13 h 20"/>
                <a:gd name="T4" fmla="*/ 17 w 17"/>
                <a:gd name="T5" fmla="*/ 2 h 20"/>
                <a:gd name="T6" fmla="*/ 12 w 17"/>
                <a:gd name="T7" fmla="*/ 0 h 20"/>
                <a:gd name="T8" fmla="*/ 5 w 17"/>
                <a:gd name="T9" fmla="*/ 0 h 20"/>
                <a:gd name="T10" fmla="*/ 0 w 17"/>
                <a:gd name="T11" fmla="*/ 4 h 20"/>
                <a:gd name="T12" fmla="*/ 0 w 17"/>
                <a:gd name="T13" fmla="*/ 13 h 20"/>
                <a:gd name="T14" fmla="*/ 8 w 17"/>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0">
                  <a:moveTo>
                    <a:pt x="8" y="20"/>
                  </a:moveTo>
                  <a:cubicBezTo>
                    <a:pt x="17" y="20"/>
                    <a:pt x="17" y="14"/>
                    <a:pt x="17" y="13"/>
                  </a:cubicBezTo>
                  <a:cubicBezTo>
                    <a:pt x="17" y="2"/>
                    <a:pt x="17" y="2"/>
                    <a:pt x="17" y="2"/>
                  </a:cubicBezTo>
                  <a:cubicBezTo>
                    <a:pt x="17" y="0"/>
                    <a:pt x="14" y="0"/>
                    <a:pt x="12" y="0"/>
                  </a:cubicBezTo>
                  <a:cubicBezTo>
                    <a:pt x="5" y="0"/>
                    <a:pt x="5" y="0"/>
                    <a:pt x="5" y="0"/>
                  </a:cubicBezTo>
                  <a:cubicBezTo>
                    <a:pt x="3" y="0"/>
                    <a:pt x="0" y="2"/>
                    <a:pt x="0" y="4"/>
                  </a:cubicBezTo>
                  <a:cubicBezTo>
                    <a:pt x="0" y="13"/>
                    <a:pt x="0" y="13"/>
                    <a:pt x="0" y="13"/>
                  </a:cubicBezTo>
                  <a:cubicBezTo>
                    <a:pt x="0" y="14"/>
                    <a:pt x="1" y="20"/>
                    <a:pt x="8" y="20"/>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5" name="任意多边形 31"/>
            <p:cNvSpPr/>
            <p:nvPr/>
          </p:nvSpPr>
          <p:spPr bwMode="auto">
            <a:xfrm>
              <a:off x="7642226" y="3317875"/>
              <a:ext cx="347663" cy="376238"/>
            </a:xfrm>
            <a:custGeom>
              <a:avLst/>
              <a:gdLst>
                <a:gd name="T0" fmla="*/ 3 w 36"/>
                <a:gd name="T1" fmla="*/ 30 h 39"/>
                <a:gd name="T2" fmla="*/ 22 w 36"/>
                <a:gd name="T3" fmla="*/ 35 h 39"/>
                <a:gd name="T4" fmla="*/ 33 w 36"/>
                <a:gd name="T5" fmla="*/ 14 h 39"/>
                <a:gd name="T6" fmla="*/ 12 w 36"/>
                <a:gd name="T7" fmla="*/ 3 h 39"/>
                <a:gd name="T8" fmla="*/ 3 w 36"/>
                <a:gd name="T9" fmla="*/ 30 h 39"/>
              </a:gdLst>
              <a:ahLst/>
              <a:cxnLst>
                <a:cxn ang="0">
                  <a:pos x="T0" y="T1"/>
                </a:cxn>
                <a:cxn ang="0">
                  <a:pos x="T2" y="T3"/>
                </a:cxn>
                <a:cxn ang="0">
                  <a:pos x="T4" y="T5"/>
                </a:cxn>
                <a:cxn ang="0">
                  <a:pos x="T6" y="T7"/>
                </a:cxn>
                <a:cxn ang="0">
                  <a:pos x="T8" y="T9"/>
                </a:cxn>
              </a:cxnLst>
              <a:rect l="0" t="0" r="r" b="b"/>
              <a:pathLst>
                <a:path w="36" h="39">
                  <a:moveTo>
                    <a:pt x="3" y="30"/>
                  </a:moveTo>
                  <a:cubicBezTo>
                    <a:pt x="6" y="39"/>
                    <a:pt x="13" y="38"/>
                    <a:pt x="22" y="35"/>
                  </a:cubicBezTo>
                  <a:cubicBezTo>
                    <a:pt x="31" y="33"/>
                    <a:pt x="36" y="23"/>
                    <a:pt x="33" y="14"/>
                  </a:cubicBezTo>
                  <a:cubicBezTo>
                    <a:pt x="31" y="5"/>
                    <a:pt x="21" y="0"/>
                    <a:pt x="12" y="3"/>
                  </a:cubicBezTo>
                  <a:cubicBezTo>
                    <a:pt x="4" y="5"/>
                    <a:pt x="0" y="21"/>
                    <a:pt x="3" y="30"/>
                  </a:cubicBezTo>
                  <a:close/>
                </a:path>
              </a:pathLst>
            </a:custGeom>
            <a:solidFill>
              <a:srgbClr val="FFB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6" name="任意多边形 34"/>
            <p:cNvSpPr/>
            <p:nvPr/>
          </p:nvSpPr>
          <p:spPr bwMode="auto">
            <a:xfrm>
              <a:off x="3633788" y="3713163"/>
              <a:ext cx="1706563" cy="1803400"/>
            </a:xfrm>
            <a:custGeom>
              <a:avLst/>
              <a:gdLst>
                <a:gd name="T0" fmla="*/ 200 w 1075"/>
                <a:gd name="T1" fmla="*/ 1136 h 1136"/>
                <a:gd name="T2" fmla="*/ 0 w 1075"/>
                <a:gd name="T3" fmla="*/ 960 h 1136"/>
                <a:gd name="T4" fmla="*/ 892 w 1075"/>
                <a:gd name="T5" fmla="*/ 0 h 1136"/>
                <a:gd name="T6" fmla="*/ 1075 w 1075"/>
                <a:gd name="T7" fmla="*/ 176 h 1136"/>
                <a:gd name="T8" fmla="*/ 200 w 1075"/>
                <a:gd name="T9" fmla="*/ 1136 h 1136"/>
              </a:gdLst>
              <a:ahLst/>
              <a:cxnLst>
                <a:cxn ang="0">
                  <a:pos x="T0" y="T1"/>
                </a:cxn>
                <a:cxn ang="0">
                  <a:pos x="T2" y="T3"/>
                </a:cxn>
                <a:cxn ang="0">
                  <a:pos x="T4" y="T5"/>
                </a:cxn>
                <a:cxn ang="0">
                  <a:pos x="T6" y="T7"/>
                </a:cxn>
                <a:cxn ang="0">
                  <a:pos x="T8" y="T9"/>
                </a:cxn>
              </a:cxnLst>
              <a:rect l="0" t="0" r="r" b="b"/>
              <a:pathLst>
                <a:path w="1075" h="1136">
                  <a:moveTo>
                    <a:pt x="200" y="1136"/>
                  </a:moveTo>
                  <a:lnTo>
                    <a:pt x="0" y="960"/>
                  </a:lnTo>
                  <a:lnTo>
                    <a:pt x="892" y="0"/>
                  </a:lnTo>
                  <a:lnTo>
                    <a:pt x="1075" y="176"/>
                  </a:lnTo>
                  <a:lnTo>
                    <a:pt x="200" y="1136"/>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7" name="任意多边形 35"/>
            <p:cNvSpPr/>
            <p:nvPr/>
          </p:nvSpPr>
          <p:spPr bwMode="auto">
            <a:xfrm>
              <a:off x="4500563" y="3810000"/>
              <a:ext cx="849313" cy="539750"/>
            </a:xfrm>
            <a:custGeom>
              <a:avLst/>
              <a:gdLst>
                <a:gd name="T0" fmla="*/ 7 w 88"/>
                <a:gd name="T1" fmla="*/ 2 h 56"/>
                <a:gd name="T2" fmla="*/ 41 w 88"/>
                <a:gd name="T3" fmla="*/ 37 h 56"/>
                <a:gd name="T4" fmla="*/ 88 w 88"/>
                <a:gd name="T5" fmla="*/ 42 h 56"/>
                <a:gd name="T6" fmla="*/ 87 w 88"/>
                <a:gd name="T7" fmla="*/ 53 h 56"/>
                <a:gd name="T8" fmla="*/ 29 w 88"/>
                <a:gd name="T9" fmla="*/ 56 h 56"/>
                <a:gd name="T10" fmla="*/ 6 w 88"/>
                <a:gd name="T11" fmla="*/ 23 h 56"/>
                <a:gd name="T12" fmla="*/ 7 w 88"/>
                <a:gd name="T13" fmla="*/ 2 h 56"/>
              </a:gdLst>
              <a:ahLst/>
              <a:cxnLst>
                <a:cxn ang="0">
                  <a:pos x="T0" y="T1"/>
                </a:cxn>
                <a:cxn ang="0">
                  <a:pos x="T2" y="T3"/>
                </a:cxn>
                <a:cxn ang="0">
                  <a:pos x="T4" y="T5"/>
                </a:cxn>
                <a:cxn ang="0">
                  <a:pos x="T6" y="T7"/>
                </a:cxn>
                <a:cxn ang="0">
                  <a:pos x="T8" y="T9"/>
                </a:cxn>
                <a:cxn ang="0">
                  <a:pos x="T10" y="T11"/>
                </a:cxn>
                <a:cxn ang="0">
                  <a:pos x="T12" y="T13"/>
                </a:cxn>
              </a:cxnLst>
              <a:rect l="0" t="0" r="r" b="b"/>
              <a:pathLst>
                <a:path w="88" h="56">
                  <a:moveTo>
                    <a:pt x="7" y="2"/>
                  </a:moveTo>
                  <a:cubicBezTo>
                    <a:pt x="14" y="0"/>
                    <a:pt x="41" y="37"/>
                    <a:pt x="41" y="37"/>
                  </a:cubicBezTo>
                  <a:cubicBezTo>
                    <a:pt x="88" y="42"/>
                    <a:pt x="88" y="42"/>
                    <a:pt x="88" y="42"/>
                  </a:cubicBezTo>
                  <a:cubicBezTo>
                    <a:pt x="87" y="53"/>
                    <a:pt x="87" y="53"/>
                    <a:pt x="87" y="53"/>
                  </a:cubicBezTo>
                  <a:cubicBezTo>
                    <a:pt x="29" y="56"/>
                    <a:pt x="29" y="56"/>
                    <a:pt x="29" y="56"/>
                  </a:cubicBezTo>
                  <a:cubicBezTo>
                    <a:pt x="29" y="56"/>
                    <a:pt x="9" y="34"/>
                    <a:pt x="6" y="23"/>
                  </a:cubicBezTo>
                  <a:cubicBezTo>
                    <a:pt x="2" y="13"/>
                    <a:pt x="0" y="4"/>
                    <a:pt x="7" y="2"/>
                  </a:cubicBezTo>
                  <a:close/>
                </a:path>
              </a:pathLst>
            </a:custGeom>
            <a:solidFill>
              <a:srgbClr val="ABD2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8" name="任意多边形 36"/>
            <p:cNvSpPr/>
            <p:nvPr/>
          </p:nvSpPr>
          <p:spPr bwMode="auto">
            <a:xfrm>
              <a:off x="5319713" y="4214813"/>
              <a:ext cx="144463" cy="106363"/>
            </a:xfrm>
            <a:custGeom>
              <a:avLst/>
              <a:gdLst>
                <a:gd name="T0" fmla="*/ 1 w 15"/>
                <a:gd name="T1" fmla="*/ 0 h 11"/>
                <a:gd name="T2" fmla="*/ 0 w 15"/>
                <a:gd name="T3" fmla="*/ 11 h 11"/>
                <a:gd name="T4" fmla="*/ 14 w 15"/>
                <a:gd name="T5" fmla="*/ 6 h 11"/>
                <a:gd name="T6" fmla="*/ 13 w 15"/>
                <a:gd name="T7" fmla="*/ 2 h 11"/>
                <a:gd name="T8" fmla="*/ 1 w 15"/>
                <a:gd name="T9" fmla="*/ 0 h 11"/>
              </a:gdLst>
              <a:ahLst/>
              <a:cxnLst>
                <a:cxn ang="0">
                  <a:pos x="T0" y="T1"/>
                </a:cxn>
                <a:cxn ang="0">
                  <a:pos x="T2" y="T3"/>
                </a:cxn>
                <a:cxn ang="0">
                  <a:pos x="T4" y="T5"/>
                </a:cxn>
                <a:cxn ang="0">
                  <a:pos x="T6" y="T7"/>
                </a:cxn>
                <a:cxn ang="0">
                  <a:pos x="T8" y="T9"/>
                </a:cxn>
              </a:cxnLst>
              <a:rect l="0" t="0" r="r" b="b"/>
              <a:pathLst>
                <a:path w="15" h="11">
                  <a:moveTo>
                    <a:pt x="1" y="0"/>
                  </a:moveTo>
                  <a:cubicBezTo>
                    <a:pt x="0" y="11"/>
                    <a:pt x="0" y="11"/>
                    <a:pt x="0" y="11"/>
                  </a:cubicBezTo>
                  <a:cubicBezTo>
                    <a:pt x="0" y="11"/>
                    <a:pt x="12" y="9"/>
                    <a:pt x="14" y="6"/>
                  </a:cubicBezTo>
                  <a:cubicBezTo>
                    <a:pt x="15" y="3"/>
                    <a:pt x="13" y="2"/>
                    <a:pt x="13" y="2"/>
                  </a:cubicBezTo>
                  <a:lnTo>
                    <a:pt x="1" y="0"/>
                  </a:ln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9" name="任意多边形 37"/>
            <p:cNvSpPr/>
            <p:nvPr/>
          </p:nvSpPr>
          <p:spPr bwMode="auto">
            <a:xfrm>
              <a:off x="5676901" y="4146550"/>
              <a:ext cx="144463" cy="106363"/>
            </a:xfrm>
            <a:custGeom>
              <a:avLst/>
              <a:gdLst>
                <a:gd name="T0" fmla="*/ 1 w 15"/>
                <a:gd name="T1" fmla="*/ 0 h 11"/>
                <a:gd name="T2" fmla="*/ 0 w 15"/>
                <a:gd name="T3" fmla="*/ 11 h 11"/>
                <a:gd name="T4" fmla="*/ 13 w 15"/>
                <a:gd name="T5" fmla="*/ 8 h 11"/>
                <a:gd name="T6" fmla="*/ 12 w 15"/>
                <a:gd name="T7" fmla="*/ 2 h 11"/>
                <a:gd name="T8" fmla="*/ 1 w 15"/>
                <a:gd name="T9" fmla="*/ 0 h 11"/>
              </a:gdLst>
              <a:ahLst/>
              <a:cxnLst>
                <a:cxn ang="0">
                  <a:pos x="T0" y="T1"/>
                </a:cxn>
                <a:cxn ang="0">
                  <a:pos x="T2" y="T3"/>
                </a:cxn>
                <a:cxn ang="0">
                  <a:pos x="T4" y="T5"/>
                </a:cxn>
                <a:cxn ang="0">
                  <a:pos x="T6" y="T7"/>
                </a:cxn>
                <a:cxn ang="0">
                  <a:pos x="T8" y="T9"/>
                </a:cxn>
              </a:cxnLst>
              <a:rect l="0" t="0" r="r" b="b"/>
              <a:pathLst>
                <a:path w="15" h="11">
                  <a:moveTo>
                    <a:pt x="1" y="0"/>
                  </a:moveTo>
                  <a:cubicBezTo>
                    <a:pt x="0" y="11"/>
                    <a:pt x="0" y="11"/>
                    <a:pt x="0" y="11"/>
                  </a:cubicBezTo>
                  <a:cubicBezTo>
                    <a:pt x="0" y="11"/>
                    <a:pt x="12" y="11"/>
                    <a:pt x="13" y="8"/>
                  </a:cubicBezTo>
                  <a:cubicBezTo>
                    <a:pt x="15" y="5"/>
                    <a:pt x="12" y="2"/>
                    <a:pt x="12" y="2"/>
                  </a:cubicBezTo>
                  <a:lnTo>
                    <a:pt x="1" y="0"/>
                  </a:ln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0" name="矩形 179"/>
            <p:cNvSpPr/>
            <p:nvPr/>
          </p:nvSpPr>
          <p:spPr bwMode="auto">
            <a:xfrm>
              <a:off x="4665663" y="2603500"/>
              <a:ext cx="355600" cy="300038"/>
            </a:xfrm>
            <a:prstGeom prst="rect">
              <a:avLst/>
            </a:prstGeom>
            <a:solidFill>
              <a:srgbClr val="8CB3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81" name="矩形 180"/>
            <p:cNvSpPr/>
            <p:nvPr/>
          </p:nvSpPr>
          <p:spPr bwMode="auto">
            <a:xfrm>
              <a:off x="5011738" y="2373313"/>
              <a:ext cx="347663" cy="530225"/>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82" name="矩形 181"/>
            <p:cNvSpPr/>
            <p:nvPr/>
          </p:nvSpPr>
          <p:spPr bwMode="auto">
            <a:xfrm>
              <a:off x="5359401" y="2122488"/>
              <a:ext cx="346075" cy="781050"/>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83" name="矩形 182"/>
            <p:cNvSpPr/>
            <p:nvPr/>
          </p:nvSpPr>
          <p:spPr bwMode="auto">
            <a:xfrm>
              <a:off x="5705476" y="1881188"/>
              <a:ext cx="347663" cy="1022350"/>
            </a:xfrm>
            <a:prstGeom prst="rect">
              <a:avLst/>
            </a:prstGeom>
            <a:solidFill>
              <a:srgbClr val="0908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84" name="矩形 183"/>
            <p:cNvSpPr/>
            <p:nvPr/>
          </p:nvSpPr>
          <p:spPr bwMode="auto">
            <a:xfrm>
              <a:off x="6053138" y="1630363"/>
              <a:ext cx="346075" cy="1273175"/>
            </a:xfrm>
            <a:prstGeom prst="rect">
              <a:avLst/>
            </a:prstGeom>
            <a:solidFill>
              <a:schemeClr val="accent5">
                <a:lumMod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85" name="任意多边形 45"/>
            <p:cNvSpPr/>
            <p:nvPr/>
          </p:nvSpPr>
          <p:spPr bwMode="auto">
            <a:xfrm>
              <a:off x="7685534" y="3338402"/>
              <a:ext cx="283806" cy="280738"/>
            </a:xfrm>
            <a:custGeom>
              <a:avLst/>
              <a:gdLst>
                <a:gd name="connsiteX0" fmla="*/ 138219 w 283806"/>
                <a:gd name="connsiteY0" fmla="*/ 576 h 280738"/>
                <a:gd name="connsiteX1" fmla="*/ 275383 w 283806"/>
                <a:gd name="connsiteY1" fmla="*/ 114533 h 280738"/>
                <a:gd name="connsiteX2" fmla="*/ 265726 w 283806"/>
                <a:gd name="connsiteY2" fmla="*/ 241152 h 280738"/>
                <a:gd name="connsiteX3" fmla="*/ 233628 w 283806"/>
                <a:gd name="connsiteY3" fmla="*/ 280738 h 280738"/>
                <a:gd name="connsiteX4" fmla="*/ 219922 w 283806"/>
                <a:gd name="connsiteY4" fmla="*/ 278197 h 280738"/>
                <a:gd name="connsiteX5" fmla="*/ 207744 w 283806"/>
                <a:gd name="connsiteY5" fmla="*/ 220068 h 280738"/>
                <a:gd name="connsiteX6" fmla="*/ 236611 w 283806"/>
                <a:gd name="connsiteY6" fmla="*/ 162388 h 280738"/>
                <a:gd name="connsiteX7" fmla="*/ 169256 w 283806"/>
                <a:gd name="connsiteY7" fmla="*/ 143162 h 280738"/>
                <a:gd name="connsiteX8" fmla="*/ 169256 w 283806"/>
                <a:gd name="connsiteY8" fmla="*/ 85483 h 280738"/>
                <a:gd name="connsiteX9" fmla="*/ 0 w 283806"/>
                <a:gd name="connsiteY9" fmla="*/ 85483 h 280738"/>
                <a:gd name="connsiteX10" fmla="*/ 3489 w 283806"/>
                <a:gd name="connsiteY10" fmla="*/ 76416 h 280738"/>
                <a:gd name="connsiteX11" fmla="*/ 72580 w 283806"/>
                <a:gd name="connsiteY11" fmla="*/ 8415 h 280738"/>
                <a:gd name="connsiteX12" fmla="*/ 138219 w 283806"/>
                <a:gd name="connsiteY12" fmla="*/ 576 h 28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806" h="280738">
                  <a:moveTo>
                    <a:pt x="138219" y="576"/>
                  </a:moveTo>
                  <a:cubicBezTo>
                    <a:pt x="202954" y="6003"/>
                    <a:pt x="260897" y="49415"/>
                    <a:pt x="275383" y="114533"/>
                  </a:cubicBezTo>
                  <a:cubicBezTo>
                    <a:pt x="289869" y="157945"/>
                    <a:pt x="285041" y="203769"/>
                    <a:pt x="265726" y="241152"/>
                  </a:cubicBezTo>
                  <a:lnTo>
                    <a:pt x="233628" y="280738"/>
                  </a:lnTo>
                  <a:lnTo>
                    <a:pt x="219922" y="278197"/>
                  </a:lnTo>
                  <a:cubicBezTo>
                    <a:pt x="191507" y="266932"/>
                    <a:pt x="186094" y="227277"/>
                    <a:pt x="207744" y="220068"/>
                  </a:cubicBezTo>
                  <a:cubicBezTo>
                    <a:pt x="226989" y="210454"/>
                    <a:pt x="255855" y="191228"/>
                    <a:pt x="236611" y="162388"/>
                  </a:cubicBezTo>
                  <a:cubicBezTo>
                    <a:pt x="207744" y="133549"/>
                    <a:pt x="178878" y="143162"/>
                    <a:pt x="169256" y="143162"/>
                  </a:cubicBezTo>
                  <a:cubicBezTo>
                    <a:pt x="169256" y="143162"/>
                    <a:pt x="169256" y="85483"/>
                    <a:pt x="169256" y="85483"/>
                  </a:cubicBezTo>
                  <a:lnTo>
                    <a:pt x="0" y="85483"/>
                  </a:lnTo>
                  <a:lnTo>
                    <a:pt x="3489" y="76416"/>
                  </a:lnTo>
                  <a:cubicBezTo>
                    <a:pt x="20068" y="41878"/>
                    <a:pt x="43608" y="15650"/>
                    <a:pt x="72580" y="8415"/>
                  </a:cubicBezTo>
                  <a:cubicBezTo>
                    <a:pt x="94309" y="1179"/>
                    <a:pt x="116641" y="-1233"/>
                    <a:pt x="138219" y="576"/>
                  </a:cubicBezTo>
                  <a:close/>
                </a:path>
              </a:pathLst>
            </a:custGeom>
            <a:solidFill>
              <a:srgbClr val="F8D188"/>
            </a:solidFill>
            <a:ln>
              <a:noFill/>
            </a:ln>
          </p:spPr>
          <p:txBody>
            <a:bodyPr vert="horz" wrap="square" lIns="91440" tIns="45720" rIns="91440" bIns="45720" numCol="1" anchor="t" anchorCtr="0" compatLnSpc="1">
              <a:noAutofit/>
            </a:bodyPr>
            <a:p>
              <a:endParaRPr lang="zh-CN" altLang="en-US"/>
            </a:p>
          </p:txBody>
        </p:sp>
        <p:sp>
          <p:nvSpPr>
            <p:cNvPr id="186" name="任意多边形 47"/>
            <p:cNvSpPr/>
            <p:nvPr/>
          </p:nvSpPr>
          <p:spPr bwMode="auto">
            <a:xfrm>
              <a:off x="4500563" y="3384550"/>
              <a:ext cx="253362" cy="302350"/>
            </a:xfrm>
            <a:custGeom>
              <a:avLst/>
              <a:gdLst>
                <a:gd name="connsiteX0" fmla="*/ 154710 w 253362"/>
                <a:gd name="connsiteY0" fmla="*/ 0 h 302350"/>
                <a:gd name="connsiteX1" fmla="*/ 249212 w 253362"/>
                <a:gd name="connsiteY1" fmla="*/ 47421 h 302350"/>
                <a:gd name="connsiteX2" fmla="*/ 253362 w 253362"/>
                <a:gd name="connsiteY2" fmla="*/ 52818 h 302350"/>
                <a:gd name="connsiteX3" fmla="*/ 97098 w 253362"/>
                <a:gd name="connsiteY3" fmla="*/ 96970 h 302350"/>
                <a:gd name="connsiteX4" fmla="*/ 106738 w 253362"/>
                <a:gd name="connsiteY4" fmla="*/ 154914 h 302350"/>
                <a:gd name="connsiteX5" fmla="*/ 58536 w 253362"/>
                <a:gd name="connsiteY5" fmla="*/ 193543 h 302350"/>
                <a:gd name="connsiteX6" fmla="*/ 97098 w 253362"/>
                <a:gd name="connsiteY6" fmla="*/ 241830 h 302350"/>
                <a:gd name="connsiteX7" fmla="*/ 101165 w 253362"/>
                <a:gd name="connsiteY7" fmla="*/ 298868 h 302350"/>
                <a:gd name="connsiteX8" fmla="*/ 90290 w 253362"/>
                <a:gd name="connsiteY8" fmla="*/ 302350 h 302350"/>
                <a:gd name="connsiteX9" fmla="*/ 45930 w 253362"/>
                <a:gd name="connsiteY9" fmla="*/ 274368 h 302350"/>
                <a:gd name="connsiteX10" fmla="*/ 0 w 253362"/>
                <a:gd name="connsiteY10" fmla="*/ 164379 h 302350"/>
                <a:gd name="connsiteX11" fmla="*/ 154710 w 253362"/>
                <a:gd name="connsiteY11" fmla="*/ 0 h 30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362" h="302350">
                  <a:moveTo>
                    <a:pt x="154710" y="0"/>
                  </a:moveTo>
                  <a:cubicBezTo>
                    <a:pt x="190970" y="0"/>
                    <a:pt x="223150" y="19037"/>
                    <a:pt x="249212" y="47421"/>
                  </a:cubicBezTo>
                  <a:lnTo>
                    <a:pt x="253362" y="52818"/>
                  </a:lnTo>
                  <a:lnTo>
                    <a:pt x="97098" y="96970"/>
                  </a:lnTo>
                  <a:cubicBezTo>
                    <a:pt x="97098" y="96970"/>
                    <a:pt x="116378" y="154914"/>
                    <a:pt x="106738" y="154914"/>
                  </a:cubicBezTo>
                  <a:cubicBezTo>
                    <a:pt x="97098" y="164571"/>
                    <a:pt x="68176" y="154914"/>
                    <a:pt x="58536" y="193543"/>
                  </a:cubicBezTo>
                  <a:cubicBezTo>
                    <a:pt x="48895" y="222515"/>
                    <a:pt x="77817" y="241830"/>
                    <a:pt x="97098" y="241830"/>
                  </a:cubicBezTo>
                  <a:cubicBezTo>
                    <a:pt x="118789" y="241830"/>
                    <a:pt x="124211" y="279855"/>
                    <a:pt x="101165" y="298868"/>
                  </a:cubicBezTo>
                  <a:lnTo>
                    <a:pt x="90290" y="302350"/>
                  </a:lnTo>
                  <a:lnTo>
                    <a:pt x="45930" y="274368"/>
                  </a:lnTo>
                  <a:cubicBezTo>
                    <a:pt x="16922" y="246568"/>
                    <a:pt x="0" y="207891"/>
                    <a:pt x="0" y="164379"/>
                  </a:cubicBezTo>
                  <a:cubicBezTo>
                    <a:pt x="0" y="77355"/>
                    <a:pt x="67686" y="0"/>
                    <a:pt x="154710" y="0"/>
                  </a:cubicBezTo>
                  <a:close/>
                </a:path>
              </a:pathLst>
            </a:custGeom>
            <a:solidFill>
              <a:srgbClr val="7F4D4E"/>
            </a:solidFill>
            <a:ln>
              <a:noFill/>
            </a:ln>
          </p:spPr>
          <p:txBody>
            <a:bodyPr vert="horz" wrap="square" lIns="91440" tIns="45720" rIns="91440" bIns="45720" numCol="1" anchor="t" anchorCtr="0" compatLnSpc="1">
              <a:noAutofit/>
            </a:bodyPr>
            <a:p>
              <a:endParaRPr lang="zh-CN" altLang="en-US"/>
            </a:p>
          </p:txBody>
        </p:sp>
      </p:grpSp>
      <p:graphicFrame>
        <p:nvGraphicFramePr>
          <p:cNvPr id="5" name="表格 4"/>
          <p:cNvGraphicFramePr/>
          <p:nvPr>
            <p:custDataLst>
              <p:tags r:id="rId1"/>
            </p:custDataLst>
          </p:nvPr>
        </p:nvGraphicFramePr>
        <p:xfrm>
          <a:off x="384175" y="3740785"/>
          <a:ext cx="11505565" cy="2957195"/>
        </p:xfrm>
        <a:graphic>
          <a:graphicData uri="http://schemas.openxmlformats.org/drawingml/2006/table">
            <a:tbl>
              <a:tblPr firstRow="1" bandRow="1">
                <a:tableStyleId>{5C22544A-7EE6-4342-B048-85BDC9FD1C3A}</a:tableStyleId>
              </a:tblPr>
              <a:tblGrid>
                <a:gridCol w="1966595"/>
                <a:gridCol w="3857625"/>
                <a:gridCol w="5681345"/>
              </a:tblGrid>
              <a:tr h="604520">
                <a:tc>
                  <a:txBody>
                    <a:bodyPr/>
                    <a:p>
                      <a:pPr algn="ctr">
                        <a:buNone/>
                      </a:pPr>
                      <a:r>
                        <a:rPr lang="zh-CN" altLang="en-US" sz="2000" b="1">
                          <a:solidFill>
                            <a:srgbClr val="C00000"/>
                          </a:solidFill>
                        </a:rPr>
                        <a:t>U</a:t>
                      </a:r>
                      <a:r>
                        <a:rPr lang="zh-CN" altLang="en-US" sz="2000" b="1"/>
                        <a:t>rgent</a:t>
                      </a:r>
                      <a:endParaRPr lang="zh-CN" altLang="en-US" sz="2000" b="1"/>
                    </a:p>
                    <a:p>
                      <a:pPr algn="ctr">
                        <a:buNone/>
                      </a:pPr>
                      <a:r>
                        <a:rPr lang="zh-CN" altLang="en-US" sz="2000" b="1"/>
                        <a:t>急迫感</a:t>
                      </a:r>
                      <a:endParaRPr lang="zh-CN" altLang="en-US" sz="2000" b="1"/>
                    </a:p>
                  </a:txBody>
                  <a:tcPr>
                    <a:solidFill>
                      <a:srgbClr val="12BCAE"/>
                    </a:solidFill>
                  </a:tcPr>
                </a:tc>
                <a:tc>
                  <a:txBody>
                    <a:bodyPr/>
                    <a:p>
                      <a:pPr algn="l">
                        <a:buNone/>
                      </a:pPr>
                      <a:r>
                        <a:rPr lang="zh-CN" altLang="en-US" sz="1800" b="0"/>
                        <a:t>给读者一个立即阅读你文章的冲动；</a:t>
                      </a:r>
                      <a:endParaRPr lang="zh-CN" altLang="en-US" sz="1800" b="0"/>
                    </a:p>
                  </a:txBody>
                  <a:tcPr>
                    <a:solidFill>
                      <a:srgbClr val="12BCAE"/>
                    </a:solidFill>
                  </a:tcPr>
                </a:tc>
                <a:tc>
                  <a:txBody>
                    <a:bodyPr/>
                    <a:p>
                      <a:pPr>
                        <a:buNone/>
                      </a:pPr>
                      <a:endParaRPr lang="zh-CN" altLang="en-US" sz="2400" b="0"/>
                    </a:p>
                  </a:txBody>
                  <a:tcPr>
                    <a:solidFill>
                      <a:schemeClr val="bg1">
                        <a:lumMod val="85000"/>
                      </a:schemeClr>
                    </a:solidFill>
                  </a:tcPr>
                </a:tc>
              </a:tr>
              <a:tr h="807085">
                <a:tc>
                  <a:txBody>
                    <a:bodyPr/>
                    <a:p>
                      <a:pPr algn="ctr">
                        <a:buNone/>
                      </a:pPr>
                      <a:r>
                        <a:rPr lang="zh-CN" altLang="en-US" sz="2000" b="1">
                          <a:solidFill>
                            <a:srgbClr val="C00000"/>
                          </a:solidFill>
                        </a:rPr>
                        <a:t>U</a:t>
                      </a:r>
                      <a:r>
                        <a:rPr lang="zh-CN" altLang="en-US" sz="2000" b="1">
                          <a:solidFill>
                            <a:schemeClr val="bg1"/>
                          </a:solidFill>
                        </a:rPr>
                        <a:t>nique</a:t>
                      </a:r>
                      <a:endParaRPr lang="zh-CN" altLang="en-US" sz="2000" b="1">
                        <a:solidFill>
                          <a:schemeClr val="bg1"/>
                        </a:solidFill>
                      </a:endParaRPr>
                    </a:p>
                    <a:p>
                      <a:pPr algn="ctr">
                        <a:buNone/>
                      </a:pPr>
                      <a:r>
                        <a:rPr lang="zh-CN" altLang="en-US" sz="2000" b="1">
                          <a:solidFill>
                            <a:schemeClr val="bg1"/>
                          </a:solidFill>
                        </a:rPr>
                        <a:t>独特性</a:t>
                      </a:r>
                      <a:endParaRPr lang="zh-CN" altLang="en-US" sz="2000" b="1">
                        <a:solidFill>
                          <a:schemeClr val="bg1"/>
                        </a:solidFill>
                      </a:endParaRPr>
                    </a:p>
                  </a:txBody>
                  <a:tcPr>
                    <a:solidFill>
                      <a:srgbClr val="0F978F"/>
                    </a:solidFill>
                  </a:tcPr>
                </a:tc>
                <a:tc>
                  <a:txBody>
                    <a:bodyPr/>
                    <a:p>
                      <a:pPr algn="l">
                        <a:buNone/>
                      </a:pPr>
                      <a:r>
                        <a:rPr lang="zh-CN" altLang="en-US" sz="1800" b="0">
                          <a:solidFill>
                            <a:schemeClr val="bg1"/>
                          </a:solidFill>
                          <a:sym typeface="+mn-ea"/>
                        </a:rPr>
                        <a:t>描述新事物或者将读者听过的事物以全新的方式来呈现独家、生动有趣；</a:t>
                      </a:r>
                      <a:endParaRPr lang="zh-CN" altLang="en-US" sz="1800" b="0">
                        <a:solidFill>
                          <a:schemeClr val="bg1"/>
                        </a:solidFill>
                        <a:sym typeface="+mn-ea"/>
                      </a:endParaRPr>
                    </a:p>
                  </a:txBody>
                  <a:tcPr>
                    <a:solidFill>
                      <a:srgbClr val="0F978F"/>
                    </a:solidFill>
                  </a:tcPr>
                </a:tc>
                <a:tc>
                  <a:txBody>
                    <a:bodyPr/>
                    <a:p>
                      <a:pPr>
                        <a:buNone/>
                      </a:pPr>
                      <a:endParaRPr lang="zh-CN" altLang="en-US" sz="2400" b="0">
                        <a:solidFill>
                          <a:schemeClr val="bg1"/>
                        </a:solidFill>
                      </a:endParaRPr>
                    </a:p>
                  </a:txBody>
                  <a:tcPr>
                    <a:solidFill>
                      <a:schemeClr val="bg1">
                        <a:lumMod val="85000"/>
                      </a:schemeClr>
                    </a:solidFill>
                  </a:tcPr>
                </a:tc>
              </a:tr>
              <a:tr h="519430">
                <a:tc>
                  <a:txBody>
                    <a:bodyPr/>
                    <a:p>
                      <a:pPr algn="ctr">
                        <a:buClrTx/>
                        <a:buSzTx/>
                        <a:buFontTx/>
                        <a:buNone/>
                      </a:pPr>
                      <a:r>
                        <a:rPr lang="zh-CN" altLang="en-US" sz="2000" b="1">
                          <a:solidFill>
                            <a:srgbClr val="C00000"/>
                          </a:solidFill>
                        </a:rPr>
                        <a:t>U</a:t>
                      </a:r>
                      <a:r>
                        <a:rPr lang="zh-CN" altLang="en-US" sz="2000" b="1">
                          <a:solidFill>
                            <a:schemeClr val="lt1"/>
                          </a:solidFill>
                        </a:rPr>
                        <a:t>ltra</a:t>
                      </a:r>
                      <a:r>
                        <a:rPr lang="en-US" altLang="zh-CN" sz="2000" b="1">
                          <a:solidFill>
                            <a:schemeClr val="lt1"/>
                          </a:solidFill>
                        </a:rPr>
                        <a:t>-</a:t>
                      </a:r>
                      <a:r>
                        <a:rPr lang="zh-CN" altLang="en-US" sz="2000" b="1">
                          <a:solidFill>
                            <a:schemeClr val="lt1"/>
                          </a:solidFill>
                        </a:rPr>
                        <a:t>specific</a:t>
                      </a:r>
                      <a:endParaRPr lang="zh-CN" altLang="en-US" sz="2000" b="1">
                        <a:solidFill>
                          <a:schemeClr val="lt1"/>
                        </a:solidFill>
                      </a:endParaRPr>
                    </a:p>
                    <a:p>
                      <a:pPr algn="ctr">
                        <a:buClrTx/>
                        <a:buSzTx/>
                        <a:buFontTx/>
                        <a:buNone/>
                      </a:pPr>
                      <a:r>
                        <a:rPr lang="zh-CN" altLang="en-US" sz="2000" b="1">
                          <a:solidFill>
                            <a:schemeClr val="lt1"/>
                          </a:solidFill>
                        </a:rPr>
                        <a:t>明确具体</a:t>
                      </a:r>
                      <a:endParaRPr lang="zh-CN" altLang="en-US" sz="2000" b="1">
                        <a:solidFill>
                          <a:schemeClr val="lt1"/>
                        </a:solidFill>
                      </a:endParaRPr>
                    </a:p>
                  </a:txBody>
                  <a:tcPr>
                    <a:solidFill>
                      <a:srgbClr val="09625D"/>
                    </a:solidFill>
                  </a:tcPr>
                </a:tc>
                <a:tc>
                  <a:txBody>
                    <a:bodyPr/>
                    <a:p>
                      <a:pPr algn="l">
                        <a:buClrTx/>
                        <a:buSzTx/>
                        <a:buFontTx/>
                        <a:buNone/>
                      </a:pPr>
                      <a:r>
                        <a:rPr lang="zh-CN" altLang="en-US" sz="1800" b="0">
                          <a:solidFill>
                            <a:schemeClr val="lt1"/>
                          </a:solidFill>
                        </a:rPr>
                        <a:t>有具体的内容，能够让读者进一步阅读你的文章；</a:t>
                      </a:r>
                      <a:endParaRPr lang="zh-CN" altLang="en-US" sz="1800" b="0">
                        <a:solidFill>
                          <a:schemeClr val="lt1"/>
                        </a:solidFill>
                      </a:endParaRPr>
                    </a:p>
                  </a:txBody>
                  <a:tcPr>
                    <a:solidFill>
                      <a:srgbClr val="09625D"/>
                    </a:solidFill>
                  </a:tcPr>
                </a:tc>
                <a:tc>
                  <a:txBody>
                    <a:bodyPr/>
                    <a:p>
                      <a:pPr algn="l">
                        <a:buClrTx/>
                        <a:buSzTx/>
                        <a:buFontTx/>
                        <a:buNone/>
                      </a:pPr>
                      <a:endParaRPr lang="zh-CN" altLang="en-US" sz="2400" b="0">
                        <a:solidFill>
                          <a:schemeClr val="lt1"/>
                        </a:solidFill>
                      </a:endParaRPr>
                    </a:p>
                  </a:txBody>
                  <a:tcPr>
                    <a:solidFill>
                      <a:schemeClr val="bg1">
                        <a:lumMod val="85000"/>
                      </a:schemeClr>
                    </a:solidFill>
                  </a:tcPr>
                </a:tc>
              </a:tr>
              <a:tr h="748030">
                <a:tc>
                  <a:txBody>
                    <a:bodyPr/>
                    <a:p>
                      <a:pPr algn="ctr">
                        <a:buNone/>
                      </a:pPr>
                      <a:r>
                        <a:rPr lang="en-US" altLang="zh-CN" sz="2000" b="1">
                          <a:solidFill>
                            <a:srgbClr val="C00000"/>
                          </a:solidFill>
                        </a:rPr>
                        <a:t>U</a:t>
                      </a:r>
                      <a:r>
                        <a:rPr lang="zh-CN" altLang="en-US" sz="2000" b="1">
                          <a:solidFill>
                            <a:schemeClr val="bg1"/>
                          </a:solidFill>
                        </a:rPr>
                        <a:t>seful</a:t>
                      </a:r>
                      <a:endParaRPr lang="zh-CN" altLang="en-US" sz="2000" b="1">
                        <a:solidFill>
                          <a:schemeClr val="bg1"/>
                        </a:solidFill>
                      </a:endParaRPr>
                    </a:p>
                    <a:p>
                      <a:pPr algn="ctr">
                        <a:buNone/>
                      </a:pPr>
                      <a:r>
                        <a:rPr lang="zh-CN" altLang="en-US" sz="2000" b="1">
                          <a:solidFill>
                            <a:schemeClr val="bg1"/>
                          </a:solidFill>
                        </a:rPr>
                        <a:t>实际益处</a:t>
                      </a:r>
                      <a:endParaRPr lang="zh-CN" altLang="en-US" sz="2000" b="1">
                        <a:solidFill>
                          <a:schemeClr val="bg1"/>
                        </a:solidFill>
                      </a:endParaRPr>
                    </a:p>
                  </a:txBody>
                  <a:tcPr>
                    <a:solidFill>
                      <a:srgbClr val="064440"/>
                    </a:solidFill>
                  </a:tcPr>
                </a:tc>
                <a:tc>
                  <a:txBody>
                    <a:bodyPr/>
                    <a:p>
                      <a:pPr algn="l">
                        <a:buNone/>
                      </a:pPr>
                      <a:r>
                        <a:rPr lang="zh-CN" altLang="en-US" sz="1800" b="0">
                          <a:solidFill>
                            <a:schemeClr val="bg1"/>
                          </a:solidFill>
                        </a:rPr>
                        <a:t>标题能够给读者实实在在的利益。</a:t>
                      </a:r>
                      <a:endParaRPr lang="zh-CN" altLang="en-US" sz="1800" b="0">
                        <a:solidFill>
                          <a:schemeClr val="bg1"/>
                        </a:solidFill>
                      </a:endParaRPr>
                    </a:p>
                  </a:txBody>
                  <a:tcPr>
                    <a:solidFill>
                      <a:srgbClr val="064440"/>
                    </a:solidFill>
                  </a:tcPr>
                </a:tc>
                <a:tc>
                  <a:txBody>
                    <a:bodyPr/>
                    <a:p>
                      <a:pPr>
                        <a:buNone/>
                      </a:pPr>
                      <a:endParaRPr lang="zh-CN" altLang="en-US" sz="2400" b="0">
                        <a:solidFill>
                          <a:schemeClr val="bg1"/>
                        </a:solidFill>
                      </a:endParaRPr>
                    </a:p>
                  </a:txBody>
                  <a:tcPr>
                    <a:solidFill>
                      <a:schemeClr val="bg1">
                        <a:lumMod val="85000"/>
                      </a:schemeClr>
                    </a:solidFill>
                  </a:tcPr>
                </a:tc>
              </a:tr>
            </a:tbl>
          </a:graphicData>
        </a:graphic>
      </p:graphicFrame>
      <p:sp>
        <p:nvSpPr>
          <p:cNvPr id="6" name="文本框 5"/>
          <p:cNvSpPr txBox="1"/>
          <p:nvPr/>
        </p:nvSpPr>
        <p:spPr>
          <a:xfrm>
            <a:off x="384175" y="2935605"/>
            <a:ext cx="10036810" cy="737235"/>
          </a:xfrm>
          <a:prstGeom prst="rect">
            <a:avLst/>
          </a:prstGeom>
          <a:noFill/>
        </p:spPr>
        <p:txBody>
          <a:bodyPr wrap="square" rtlCol="0" anchor="t">
            <a:spAutoFit/>
          </a:bodyPr>
          <a:p>
            <a:r>
              <a:rPr lang="zh-CN" altLang="en-US" sz="2400" b="1">
                <a:solidFill>
                  <a:schemeClr val="accent1">
                    <a:lumMod val="50000"/>
                  </a:schemeClr>
                </a:solidFill>
              </a:rPr>
              <a:t>好的标题：</a:t>
            </a:r>
            <a:r>
              <a:rPr lang="zh-CN" altLang="en-US"/>
              <a:t>美国文案大师罗伯特·布莱在他的经典作品《文案创作完全手册》中，提到了一个特别出名的4U理论，本篇倡议书好的标题有：</a:t>
            </a:r>
            <a:endParaRPr lang="zh-CN" altLang="en-US"/>
          </a:p>
        </p:txBody>
      </p:sp>
      <p:sp>
        <p:nvSpPr>
          <p:cNvPr id="8" name="标题 7"/>
          <p:cNvSpPr>
            <a:spLocks noGrp="1"/>
          </p:cNvSpPr>
          <p:nvPr>
            <p:ph type="title"/>
          </p:nvPr>
        </p:nvSpPr>
        <p:spPr>
          <a:xfrm>
            <a:off x="1830705" y="334645"/>
            <a:ext cx="9020810" cy="664845"/>
          </a:xfrm>
        </p:spPr>
        <p:txBody>
          <a:bodyPr>
            <a:normAutofit fontScale="90000"/>
          </a:bodyPr>
          <a:lstStyle/>
          <a:p>
            <a:r>
              <a:rPr kumimoji="1" lang="en-US" altLang="zh-CN" sz="3555" smtClean="0">
                <a:solidFill>
                  <a:schemeClr val="accent1">
                    <a:lumMod val="50000"/>
                  </a:schemeClr>
                </a:solidFill>
              </a:rPr>
              <a:t>1. </a:t>
            </a:r>
            <a:r>
              <a:rPr kumimoji="1" lang="zh-CN" altLang="en-US" sz="3555" smtClean="0">
                <a:solidFill>
                  <a:schemeClr val="accent1">
                    <a:lumMod val="50000"/>
                  </a:schemeClr>
                </a:solidFill>
              </a:rPr>
              <a:t>内容完整(Completeness)：</a:t>
            </a:r>
            <a:r>
              <a:rPr kumimoji="1" lang="zh-CN" altLang="en-US" sz="2665" smtClean="0">
                <a:solidFill>
                  <a:schemeClr val="accent1">
                    <a:lumMod val="50000"/>
                  </a:schemeClr>
                </a:solidFill>
              </a:rPr>
              <a:t>格式正确，要点齐全</a:t>
            </a:r>
            <a:endParaRPr kumimoji="1" lang="zh-CN" altLang="en-US" sz="2665" smtClean="0">
              <a:solidFill>
                <a:schemeClr val="accent1">
                  <a:lumMod val="50000"/>
                </a:schemeClr>
              </a:solidFill>
            </a:endParaRPr>
          </a:p>
        </p:txBody>
      </p:sp>
      <p:sp>
        <p:nvSpPr>
          <p:cNvPr id="3" name="文本框 2"/>
          <p:cNvSpPr txBox="1"/>
          <p:nvPr/>
        </p:nvSpPr>
        <p:spPr>
          <a:xfrm>
            <a:off x="6584950" y="4497070"/>
            <a:ext cx="4377690" cy="706755"/>
          </a:xfrm>
          <a:prstGeom prst="rect">
            <a:avLst/>
          </a:prstGeom>
          <a:noFill/>
        </p:spPr>
        <p:txBody>
          <a:bodyPr wrap="square" rtlCol="0">
            <a:spAutoFit/>
          </a:bodyPr>
          <a:p>
            <a:r>
              <a:rPr lang="en-US" altLang="zh-CN" sz="2000" b="1">
                <a:solidFill>
                  <a:schemeClr val="accent3">
                    <a:lumMod val="50000"/>
                  </a:schemeClr>
                </a:solidFill>
              </a:rPr>
              <a:t>Donate Things, Share Love</a:t>
            </a:r>
            <a:endParaRPr lang="en-US" altLang="zh-CN" sz="2000" b="1">
              <a:solidFill>
                <a:schemeClr val="accent3">
                  <a:lumMod val="50000"/>
                </a:schemeClr>
              </a:solidFill>
            </a:endParaRPr>
          </a:p>
          <a:p>
            <a:r>
              <a:rPr lang="en-US" altLang="zh-CN" sz="2000" b="1">
                <a:solidFill>
                  <a:schemeClr val="accent3">
                    <a:lumMod val="50000"/>
                  </a:schemeClr>
                </a:solidFill>
              </a:rPr>
              <a:t>Join us delivering the kindness</a:t>
            </a:r>
            <a:endParaRPr lang="en-US" altLang="zh-CN" sz="2000" b="1">
              <a:solidFill>
                <a:schemeClr val="accent3">
                  <a:lumMod val="50000"/>
                </a:schemeClr>
              </a:solidFill>
            </a:endParaRPr>
          </a:p>
        </p:txBody>
      </p:sp>
      <p:sp>
        <p:nvSpPr>
          <p:cNvPr id="7" name="文本框 6"/>
          <p:cNvSpPr txBox="1"/>
          <p:nvPr/>
        </p:nvSpPr>
        <p:spPr>
          <a:xfrm>
            <a:off x="6584950" y="3860165"/>
            <a:ext cx="4185920" cy="398780"/>
          </a:xfrm>
          <a:prstGeom prst="rect">
            <a:avLst/>
          </a:prstGeom>
          <a:noFill/>
        </p:spPr>
        <p:txBody>
          <a:bodyPr wrap="square" rtlCol="0" anchor="t">
            <a:spAutoFit/>
          </a:bodyPr>
          <a:p>
            <a:r>
              <a:rPr lang="zh-CN" altLang="en-US" sz="2000" b="1">
                <a:solidFill>
                  <a:srgbClr val="7030A0"/>
                </a:solidFill>
              </a:rPr>
              <a:t>Helping Henan</a:t>
            </a:r>
            <a:r>
              <a:rPr lang="en-US" altLang="zh-CN" sz="2000" b="1">
                <a:solidFill>
                  <a:srgbClr val="7030A0"/>
                </a:solidFill>
              </a:rPr>
              <a:t> </a:t>
            </a:r>
            <a:r>
              <a:rPr lang="zh-CN" altLang="en-US" sz="2000" b="1">
                <a:solidFill>
                  <a:srgbClr val="7030A0"/>
                </a:solidFill>
              </a:rPr>
              <a:t>can’t be delayed</a:t>
            </a:r>
            <a:endParaRPr lang="zh-CN" altLang="en-US" sz="2000" b="1">
              <a:solidFill>
                <a:srgbClr val="7030A0"/>
              </a:solidFill>
            </a:endParaRPr>
          </a:p>
        </p:txBody>
      </p:sp>
      <p:sp>
        <p:nvSpPr>
          <p:cNvPr id="9" name="文本框 8"/>
          <p:cNvSpPr txBox="1"/>
          <p:nvPr/>
        </p:nvSpPr>
        <p:spPr>
          <a:xfrm>
            <a:off x="6597015" y="5991225"/>
            <a:ext cx="4381500" cy="706755"/>
          </a:xfrm>
          <a:prstGeom prst="rect">
            <a:avLst/>
          </a:prstGeom>
          <a:noFill/>
        </p:spPr>
        <p:txBody>
          <a:bodyPr wrap="square" rtlCol="0" anchor="t">
            <a:spAutoFit/>
          </a:bodyPr>
          <a:p>
            <a:r>
              <a:rPr lang="en-US" altLang="zh-CN" sz="2000" b="1">
                <a:solidFill>
                  <a:srgbClr val="00883D"/>
                </a:solidFill>
              </a:rPr>
              <a:t>H</a:t>
            </a:r>
            <a:r>
              <a:rPr lang="zh-CN" altLang="en-US" sz="2000" b="1">
                <a:solidFill>
                  <a:srgbClr val="00883D"/>
                </a:solidFill>
              </a:rPr>
              <a:t>elping together, being better</a:t>
            </a:r>
            <a:endParaRPr lang="zh-CN" altLang="en-US" sz="2000" b="1">
              <a:solidFill>
                <a:srgbClr val="00883D"/>
              </a:solidFill>
            </a:endParaRPr>
          </a:p>
          <a:p>
            <a:r>
              <a:rPr lang="zh-CN" altLang="en-US" sz="2000" b="1">
                <a:solidFill>
                  <a:srgbClr val="00883D"/>
                </a:solidFill>
              </a:rPr>
              <a:t>Your Contibution Counts</a:t>
            </a:r>
            <a:endParaRPr lang="zh-CN" altLang="en-US" sz="2000" b="1">
              <a:solidFill>
                <a:srgbClr val="00883D"/>
              </a:solidFill>
            </a:endParaRPr>
          </a:p>
        </p:txBody>
      </p:sp>
      <p:sp>
        <p:nvSpPr>
          <p:cNvPr id="10" name="文本框 9"/>
          <p:cNvSpPr txBox="1"/>
          <p:nvPr/>
        </p:nvSpPr>
        <p:spPr>
          <a:xfrm>
            <a:off x="6635115" y="5284470"/>
            <a:ext cx="4504690" cy="706755"/>
          </a:xfrm>
          <a:prstGeom prst="rect">
            <a:avLst/>
          </a:prstGeom>
          <a:noFill/>
        </p:spPr>
        <p:txBody>
          <a:bodyPr wrap="square" rtlCol="0" anchor="t">
            <a:spAutoFit/>
          </a:bodyPr>
          <a:p>
            <a:r>
              <a:rPr lang="en-US" altLang="zh-CN" sz="2000" b="1">
                <a:solidFill>
                  <a:schemeClr val="accent6">
                    <a:lumMod val="50000"/>
                  </a:schemeClr>
                </a:solidFill>
                <a:sym typeface="+mn-ea"/>
              </a:rPr>
              <a:t>Raise money for Henan</a:t>
            </a:r>
            <a:endParaRPr lang="en-US" altLang="zh-CN" sz="2000" b="1">
              <a:solidFill>
                <a:schemeClr val="accent6">
                  <a:lumMod val="50000"/>
                </a:schemeClr>
              </a:solidFill>
            </a:endParaRPr>
          </a:p>
          <a:p>
            <a:r>
              <a:rPr lang="en-US" altLang="zh-CN" sz="2000" b="1">
                <a:solidFill>
                  <a:schemeClr val="accent6">
                    <a:lumMod val="50000"/>
                  </a:schemeClr>
                </a:solidFill>
                <a:sym typeface="+mn-ea"/>
              </a:rPr>
              <a:t>Henan needs your help</a:t>
            </a:r>
            <a:endParaRPr lang="en-US" altLang="zh-CN" sz="2000" b="1">
              <a:solidFill>
                <a:schemeClr val="accent6">
                  <a:lumMod val="50000"/>
                </a:schemeClr>
              </a:solidFill>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wheel(1)">
                                      <p:cBhvr>
                                        <p:cTn id="7" dur="20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1"/>
                                          </p:val>
                                        </p:tav>
                                        <p:tav tm="100000">
                                          <p:val>
                                            <p:strVal val="#ppt_x"/>
                                          </p:val>
                                        </p:tav>
                                      </p:tavLst>
                                    </p:anim>
                                    <p:anim calcmode="lin" valueType="num">
                                      <p:cBhvr>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trips(down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trips(down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trips(downLeft)">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3" grpId="0"/>
      <p:bldP spid="3" grpId="1"/>
      <p:bldP spid="10" grpId="0"/>
      <p:bldP spid="10" grpId="1"/>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grpSp>
        <p:nvGrpSpPr>
          <p:cNvPr id="74" name="组合 2"/>
          <p:cNvGrpSpPr>
            <a:grpSpLocks noChangeAspect="1"/>
          </p:cNvGrpSpPr>
          <p:nvPr/>
        </p:nvGrpSpPr>
        <p:grpSpPr>
          <a:xfrm>
            <a:off x="0" y="103505"/>
            <a:ext cx="1830705" cy="993775"/>
            <a:chOff x="3719513" y="1468438"/>
            <a:chExt cx="4759325" cy="3927476"/>
          </a:xfrm>
        </p:grpSpPr>
        <p:sp>
          <p:nvSpPr>
            <p:cNvPr id="75" name="任意多边形 4"/>
            <p:cNvSpPr/>
            <p:nvPr/>
          </p:nvSpPr>
          <p:spPr bwMode="auto">
            <a:xfrm>
              <a:off x="5632451" y="1485901"/>
              <a:ext cx="363538" cy="696913"/>
            </a:xfrm>
            <a:custGeom>
              <a:avLst/>
              <a:gdLst>
                <a:gd name="T0" fmla="*/ 221 w 229"/>
                <a:gd name="T1" fmla="*/ 439 h 439"/>
                <a:gd name="T2" fmla="*/ 0 w 229"/>
                <a:gd name="T3" fmla="*/ 4 h 439"/>
                <a:gd name="T4" fmla="*/ 8 w 229"/>
                <a:gd name="T5" fmla="*/ 0 h 439"/>
                <a:gd name="T6" fmla="*/ 229 w 229"/>
                <a:gd name="T7" fmla="*/ 436 h 439"/>
                <a:gd name="T8" fmla="*/ 221 w 229"/>
                <a:gd name="T9" fmla="*/ 439 h 439"/>
              </a:gdLst>
              <a:ahLst/>
              <a:cxnLst>
                <a:cxn ang="0">
                  <a:pos x="T0" y="T1"/>
                </a:cxn>
                <a:cxn ang="0">
                  <a:pos x="T2" y="T3"/>
                </a:cxn>
                <a:cxn ang="0">
                  <a:pos x="T4" y="T5"/>
                </a:cxn>
                <a:cxn ang="0">
                  <a:pos x="T6" y="T7"/>
                </a:cxn>
                <a:cxn ang="0">
                  <a:pos x="T8" y="T9"/>
                </a:cxn>
              </a:cxnLst>
              <a:rect l="0" t="0" r="r" b="b"/>
              <a:pathLst>
                <a:path w="229" h="439">
                  <a:moveTo>
                    <a:pt x="221" y="439"/>
                  </a:moveTo>
                  <a:lnTo>
                    <a:pt x="0" y="4"/>
                  </a:lnTo>
                  <a:lnTo>
                    <a:pt x="8" y="0"/>
                  </a:lnTo>
                  <a:lnTo>
                    <a:pt x="229" y="436"/>
                  </a:lnTo>
                  <a:lnTo>
                    <a:pt x="221" y="439"/>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6" name="任意多边形 5"/>
            <p:cNvSpPr/>
            <p:nvPr/>
          </p:nvSpPr>
          <p:spPr bwMode="auto">
            <a:xfrm>
              <a:off x="5892801" y="1982788"/>
              <a:ext cx="103188" cy="103188"/>
            </a:xfrm>
            <a:custGeom>
              <a:avLst/>
              <a:gdLst>
                <a:gd name="T0" fmla="*/ 17 w 17"/>
                <a:gd name="T1" fmla="*/ 10 h 17"/>
                <a:gd name="T2" fmla="*/ 7 w 17"/>
                <a:gd name="T3" fmla="*/ 2 h 17"/>
                <a:gd name="T4" fmla="*/ 6 w 17"/>
                <a:gd name="T5" fmla="*/ 17 h 17"/>
                <a:gd name="T6" fmla="*/ 17 w 17"/>
                <a:gd name="T7" fmla="*/ 10 h 17"/>
              </a:gdLst>
              <a:ahLst/>
              <a:cxnLst>
                <a:cxn ang="0">
                  <a:pos x="T0" y="T1"/>
                </a:cxn>
                <a:cxn ang="0">
                  <a:pos x="T2" y="T3"/>
                </a:cxn>
                <a:cxn ang="0">
                  <a:pos x="T4" y="T5"/>
                </a:cxn>
                <a:cxn ang="0">
                  <a:pos x="T6" y="T7"/>
                </a:cxn>
              </a:cxnLst>
              <a:rect l="0" t="0" r="r" b="b"/>
              <a:pathLst>
                <a:path w="17" h="17">
                  <a:moveTo>
                    <a:pt x="17" y="10"/>
                  </a:moveTo>
                  <a:cubicBezTo>
                    <a:pt x="17" y="10"/>
                    <a:pt x="15" y="0"/>
                    <a:pt x="7" y="2"/>
                  </a:cubicBezTo>
                  <a:cubicBezTo>
                    <a:pt x="0" y="4"/>
                    <a:pt x="6" y="17"/>
                    <a:pt x="6" y="17"/>
                  </a:cubicBezTo>
                  <a:lnTo>
                    <a:pt x="17"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7" name="任意多边形 6"/>
            <p:cNvSpPr/>
            <p:nvPr/>
          </p:nvSpPr>
          <p:spPr bwMode="auto">
            <a:xfrm>
              <a:off x="4810126" y="2662238"/>
              <a:ext cx="338138" cy="684213"/>
            </a:xfrm>
            <a:custGeom>
              <a:avLst/>
              <a:gdLst>
                <a:gd name="T0" fmla="*/ 45 w 56"/>
                <a:gd name="T1" fmla="*/ 43 h 113"/>
                <a:gd name="T2" fmla="*/ 53 w 56"/>
                <a:gd name="T3" fmla="*/ 13 h 113"/>
                <a:gd name="T4" fmla="*/ 43 w 56"/>
                <a:gd name="T5" fmla="*/ 2 h 113"/>
                <a:gd name="T6" fmla="*/ 31 w 56"/>
                <a:gd name="T7" fmla="*/ 3 h 113"/>
                <a:gd name="T8" fmla="*/ 23 w 56"/>
                <a:gd name="T9" fmla="*/ 39 h 113"/>
                <a:gd name="T10" fmla="*/ 17 w 56"/>
                <a:gd name="T11" fmla="*/ 52 h 113"/>
                <a:gd name="T12" fmla="*/ 1 w 56"/>
                <a:gd name="T13" fmla="*/ 83 h 113"/>
                <a:gd name="T14" fmla="*/ 19 w 56"/>
                <a:gd name="T15" fmla="*/ 110 h 113"/>
                <a:gd name="T16" fmla="*/ 56 w 56"/>
                <a:gd name="T17" fmla="*/ 84 h 113"/>
                <a:gd name="T18" fmla="*/ 45 w 56"/>
                <a:gd name="T19" fmla="*/ 4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13">
                  <a:moveTo>
                    <a:pt x="45" y="43"/>
                  </a:moveTo>
                  <a:cubicBezTo>
                    <a:pt x="53" y="26"/>
                    <a:pt x="54" y="23"/>
                    <a:pt x="53" y="13"/>
                  </a:cubicBezTo>
                  <a:cubicBezTo>
                    <a:pt x="52" y="7"/>
                    <a:pt x="48" y="4"/>
                    <a:pt x="43" y="2"/>
                  </a:cubicBezTo>
                  <a:cubicBezTo>
                    <a:pt x="40" y="1"/>
                    <a:pt x="37" y="0"/>
                    <a:pt x="31" y="3"/>
                  </a:cubicBezTo>
                  <a:cubicBezTo>
                    <a:pt x="12" y="13"/>
                    <a:pt x="24" y="32"/>
                    <a:pt x="23" y="39"/>
                  </a:cubicBezTo>
                  <a:cubicBezTo>
                    <a:pt x="22" y="43"/>
                    <a:pt x="20" y="48"/>
                    <a:pt x="17" y="52"/>
                  </a:cubicBezTo>
                  <a:cubicBezTo>
                    <a:pt x="9" y="61"/>
                    <a:pt x="1" y="71"/>
                    <a:pt x="1" y="83"/>
                  </a:cubicBezTo>
                  <a:cubicBezTo>
                    <a:pt x="0" y="95"/>
                    <a:pt x="8" y="106"/>
                    <a:pt x="19" y="110"/>
                  </a:cubicBezTo>
                  <a:cubicBezTo>
                    <a:pt x="30" y="113"/>
                    <a:pt x="56" y="108"/>
                    <a:pt x="56" y="84"/>
                  </a:cubicBezTo>
                  <a:cubicBezTo>
                    <a:pt x="56" y="61"/>
                    <a:pt x="41" y="52"/>
                    <a:pt x="45" y="4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8" name="任意多边形 7"/>
            <p:cNvSpPr/>
            <p:nvPr/>
          </p:nvSpPr>
          <p:spPr bwMode="auto">
            <a:xfrm>
              <a:off x="3719513" y="2352676"/>
              <a:ext cx="4759325" cy="3043238"/>
            </a:xfrm>
            <a:custGeom>
              <a:avLst/>
              <a:gdLst>
                <a:gd name="T0" fmla="*/ 777 w 786"/>
                <a:gd name="T1" fmla="*/ 54 h 502"/>
                <a:gd name="T2" fmla="*/ 500 w 786"/>
                <a:gd name="T3" fmla="*/ 2 h 502"/>
                <a:gd name="T4" fmla="*/ 491 w 786"/>
                <a:gd name="T5" fmla="*/ 13 h 502"/>
                <a:gd name="T6" fmla="*/ 508 w 786"/>
                <a:gd name="T7" fmla="*/ 49 h 502"/>
                <a:gd name="T8" fmla="*/ 504 w 786"/>
                <a:gd name="T9" fmla="*/ 60 h 502"/>
                <a:gd name="T10" fmla="*/ 6 w 786"/>
                <a:gd name="T11" fmla="*/ 289 h 502"/>
                <a:gd name="T12" fmla="*/ 2 w 786"/>
                <a:gd name="T13" fmla="*/ 300 h 502"/>
                <a:gd name="T14" fmla="*/ 93 w 786"/>
                <a:gd name="T15" fmla="*/ 496 h 502"/>
                <a:gd name="T16" fmla="*/ 104 w 786"/>
                <a:gd name="T17" fmla="*/ 500 h 502"/>
                <a:gd name="T18" fmla="*/ 601 w 786"/>
                <a:gd name="T19" fmla="*/ 271 h 502"/>
                <a:gd name="T20" fmla="*/ 612 w 786"/>
                <a:gd name="T21" fmla="*/ 275 h 502"/>
                <a:gd name="T22" fmla="*/ 628 w 786"/>
                <a:gd name="T23" fmla="*/ 310 h 502"/>
                <a:gd name="T24" fmla="*/ 643 w 786"/>
                <a:gd name="T25" fmla="*/ 311 h 502"/>
                <a:gd name="T26" fmla="*/ 783 w 786"/>
                <a:gd name="T27" fmla="*/ 66 h 502"/>
                <a:gd name="T28" fmla="*/ 777 w 786"/>
                <a:gd name="T29" fmla="*/ 5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6" h="502">
                  <a:moveTo>
                    <a:pt x="777" y="54"/>
                  </a:moveTo>
                  <a:cubicBezTo>
                    <a:pt x="500" y="2"/>
                    <a:pt x="500" y="2"/>
                    <a:pt x="500" y="2"/>
                  </a:cubicBezTo>
                  <a:cubicBezTo>
                    <a:pt x="494" y="0"/>
                    <a:pt x="488" y="7"/>
                    <a:pt x="491" y="13"/>
                  </a:cubicBezTo>
                  <a:cubicBezTo>
                    <a:pt x="508" y="49"/>
                    <a:pt x="508" y="49"/>
                    <a:pt x="508" y="49"/>
                  </a:cubicBezTo>
                  <a:cubicBezTo>
                    <a:pt x="510" y="53"/>
                    <a:pt x="508" y="58"/>
                    <a:pt x="504" y="60"/>
                  </a:cubicBezTo>
                  <a:cubicBezTo>
                    <a:pt x="6" y="289"/>
                    <a:pt x="6" y="289"/>
                    <a:pt x="6" y="289"/>
                  </a:cubicBezTo>
                  <a:cubicBezTo>
                    <a:pt x="2" y="291"/>
                    <a:pt x="0" y="296"/>
                    <a:pt x="2" y="300"/>
                  </a:cubicBezTo>
                  <a:cubicBezTo>
                    <a:pt x="93" y="496"/>
                    <a:pt x="93" y="496"/>
                    <a:pt x="93" y="496"/>
                  </a:cubicBezTo>
                  <a:cubicBezTo>
                    <a:pt x="94" y="500"/>
                    <a:pt x="99" y="502"/>
                    <a:pt x="104" y="500"/>
                  </a:cubicBezTo>
                  <a:cubicBezTo>
                    <a:pt x="601" y="271"/>
                    <a:pt x="601" y="271"/>
                    <a:pt x="601" y="271"/>
                  </a:cubicBezTo>
                  <a:cubicBezTo>
                    <a:pt x="605" y="269"/>
                    <a:pt x="610" y="270"/>
                    <a:pt x="612" y="275"/>
                  </a:cubicBezTo>
                  <a:cubicBezTo>
                    <a:pt x="628" y="310"/>
                    <a:pt x="628" y="310"/>
                    <a:pt x="628" y="310"/>
                  </a:cubicBezTo>
                  <a:cubicBezTo>
                    <a:pt x="631" y="316"/>
                    <a:pt x="640" y="317"/>
                    <a:pt x="643" y="311"/>
                  </a:cubicBezTo>
                  <a:cubicBezTo>
                    <a:pt x="783" y="66"/>
                    <a:pt x="783" y="66"/>
                    <a:pt x="783" y="66"/>
                  </a:cubicBezTo>
                  <a:cubicBezTo>
                    <a:pt x="786" y="61"/>
                    <a:pt x="783" y="55"/>
                    <a:pt x="777" y="5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9" name="任意多边形 8"/>
            <p:cNvSpPr/>
            <p:nvPr/>
          </p:nvSpPr>
          <p:spPr bwMode="auto">
            <a:xfrm>
              <a:off x="4264026" y="3111501"/>
              <a:ext cx="152400" cy="144463"/>
            </a:xfrm>
            <a:custGeom>
              <a:avLst/>
              <a:gdLst>
                <a:gd name="T0" fmla="*/ 0 w 96"/>
                <a:gd name="T1" fmla="*/ 30 h 91"/>
                <a:gd name="T2" fmla="*/ 61 w 96"/>
                <a:gd name="T3" fmla="*/ 0 h 91"/>
                <a:gd name="T4" fmla="*/ 96 w 96"/>
                <a:gd name="T5" fmla="*/ 61 h 91"/>
                <a:gd name="T6" fmla="*/ 35 w 96"/>
                <a:gd name="T7" fmla="*/ 91 h 91"/>
                <a:gd name="T8" fmla="*/ 0 w 96"/>
                <a:gd name="T9" fmla="*/ 30 h 91"/>
              </a:gdLst>
              <a:ahLst/>
              <a:cxnLst>
                <a:cxn ang="0">
                  <a:pos x="T0" y="T1"/>
                </a:cxn>
                <a:cxn ang="0">
                  <a:pos x="T2" y="T3"/>
                </a:cxn>
                <a:cxn ang="0">
                  <a:pos x="T4" y="T5"/>
                </a:cxn>
                <a:cxn ang="0">
                  <a:pos x="T6" y="T7"/>
                </a:cxn>
                <a:cxn ang="0">
                  <a:pos x="T8" y="T9"/>
                </a:cxn>
              </a:cxnLst>
              <a:rect l="0" t="0" r="r" b="b"/>
              <a:pathLst>
                <a:path w="96" h="91">
                  <a:moveTo>
                    <a:pt x="0" y="30"/>
                  </a:moveTo>
                  <a:lnTo>
                    <a:pt x="61" y="0"/>
                  </a:lnTo>
                  <a:lnTo>
                    <a:pt x="96" y="61"/>
                  </a:lnTo>
                  <a:lnTo>
                    <a:pt x="35" y="91"/>
                  </a:lnTo>
                  <a:lnTo>
                    <a:pt x="0" y="30"/>
                  </a:lnTo>
                  <a:close/>
                </a:path>
              </a:pathLst>
            </a:custGeom>
            <a:solidFill>
              <a:srgbClr val="632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0" name="任意多边形 9"/>
            <p:cNvSpPr/>
            <p:nvPr/>
          </p:nvSpPr>
          <p:spPr bwMode="auto">
            <a:xfrm>
              <a:off x="5238751" y="4025901"/>
              <a:ext cx="200025" cy="115888"/>
            </a:xfrm>
            <a:custGeom>
              <a:avLst/>
              <a:gdLst>
                <a:gd name="T0" fmla="*/ 0 w 33"/>
                <a:gd name="T1" fmla="*/ 10 h 19"/>
                <a:gd name="T2" fmla="*/ 4 w 33"/>
                <a:gd name="T3" fmla="*/ 19 h 19"/>
                <a:gd name="T4" fmla="*/ 33 w 33"/>
                <a:gd name="T5" fmla="*/ 6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6"/>
                    <a:pt x="33" y="6"/>
                    <a:pt x="33" y="6"/>
                  </a:cubicBezTo>
                  <a:cubicBezTo>
                    <a:pt x="33" y="6"/>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1" name="任意多边形 10"/>
            <p:cNvSpPr/>
            <p:nvPr/>
          </p:nvSpPr>
          <p:spPr bwMode="auto">
            <a:xfrm>
              <a:off x="3979863" y="3946526"/>
              <a:ext cx="109538" cy="92075"/>
            </a:xfrm>
            <a:custGeom>
              <a:avLst/>
              <a:gdLst>
                <a:gd name="T0" fmla="*/ 15 w 18"/>
                <a:gd name="T1" fmla="*/ 0 h 15"/>
                <a:gd name="T2" fmla="*/ 10 w 18"/>
                <a:gd name="T3" fmla="*/ 13 h 15"/>
                <a:gd name="T4" fmla="*/ 0 w 18"/>
                <a:gd name="T5" fmla="*/ 2 h 15"/>
                <a:gd name="T6" fmla="*/ 15 w 18"/>
                <a:gd name="T7" fmla="*/ 0 h 15"/>
              </a:gdLst>
              <a:ahLst/>
              <a:cxnLst>
                <a:cxn ang="0">
                  <a:pos x="T0" y="T1"/>
                </a:cxn>
                <a:cxn ang="0">
                  <a:pos x="T2" y="T3"/>
                </a:cxn>
                <a:cxn ang="0">
                  <a:pos x="T4" y="T5"/>
                </a:cxn>
                <a:cxn ang="0">
                  <a:pos x="T6" y="T7"/>
                </a:cxn>
              </a:cxnLst>
              <a:rect l="0" t="0" r="r" b="b"/>
              <a:pathLst>
                <a:path w="18" h="15">
                  <a:moveTo>
                    <a:pt x="15" y="0"/>
                  </a:moveTo>
                  <a:cubicBezTo>
                    <a:pt x="15" y="0"/>
                    <a:pt x="18" y="11"/>
                    <a:pt x="10" y="13"/>
                  </a:cubicBezTo>
                  <a:cubicBezTo>
                    <a:pt x="3" y="15"/>
                    <a:pt x="0" y="2"/>
                    <a:pt x="0" y="2"/>
                  </a:cubicBezTo>
                  <a:lnTo>
                    <a:pt x="15"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2" name="任意多边形 11"/>
            <p:cNvSpPr/>
            <p:nvPr/>
          </p:nvSpPr>
          <p:spPr bwMode="auto">
            <a:xfrm>
              <a:off x="5118101" y="4165601"/>
              <a:ext cx="200025" cy="96838"/>
            </a:xfrm>
            <a:custGeom>
              <a:avLst/>
              <a:gdLst>
                <a:gd name="T0" fmla="*/ 0 w 33"/>
                <a:gd name="T1" fmla="*/ 8 h 16"/>
                <a:gd name="T2" fmla="*/ 3 w 33"/>
                <a:gd name="T3" fmla="*/ 16 h 16"/>
                <a:gd name="T4" fmla="*/ 33 w 33"/>
                <a:gd name="T5" fmla="*/ 7 h 16"/>
                <a:gd name="T6" fmla="*/ 22 w 33"/>
                <a:gd name="T7" fmla="*/ 1 h 16"/>
                <a:gd name="T8" fmla="*/ 6 w 33"/>
                <a:gd name="T9" fmla="*/ 4 h 16"/>
                <a:gd name="T10" fmla="*/ 0 w 33"/>
                <a:gd name="T11" fmla="*/ 8 h 16"/>
              </a:gdLst>
              <a:ahLst/>
              <a:cxnLst>
                <a:cxn ang="0">
                  <a:pos x="T0" y="T1"/>
                </a:cxn>
                <a:cxn ang="0">
                  <a:pos x="T2" y="T3"/>
                </a:cxn>
                <a:cxn ang="0">
                  <a:pos x="T4" y="T5"/>
                </a:cxn>
                <a:cxn ang="0">
                  <a:pos x="T6" y="T7"/>
                </a:cxn>
                <a:cxn ang="0">
                  <a:pos x="T8" y="T9"/>
                </a:cxn>
                <a:cxn ang="0">
                  <a:pos x="T10" y="T11"/>
                </a:cxn>
              </a:cxnLst>
              <a:rect l="0" t="0" r="r" b="b"/>
              <a:pathLst>
                <a:path w="33" h="16">
                  <a:moveTo>
                    <a:pt x="0" y="8"/>
                  </a:moveTo>
                  <a:cubicBezTo>
                    <a:pt x="3" y="16"/>
                    <a:pt x="3" y="16"/>
                    <a:pt x="3" y="16"/>
                  </a:cubicBezTo>
                  <a:cubicBezTo>
                    <a:pt x="33" y="7"/>
                    <a:pt x="33" y="7"/>
                    <a:pt x="33" y="7"/>
                  </a:cubicBezTo>
                  <a:cubicBezTo>
                    <a:pt x="33" y="7"/>
                    <a:pt x="33" y="0"/>
                    <a:pt x="22" y="1"/>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3" name="任意多边形 12"/>
            <p:cNvSpPr/>
            <p:nvPr/>
          </p:nvSpPr>
          <p:spPr bwMode="auto">
            <a:xfrm>
              <a:off x="4391026" y="3516313"/>
              <a:ext cx="939800"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5 w 155"/>
                <a:gd name="T11" fmla="*/ 53 h 95"/>
                <a:gd name="T12" fmla="*/ 76 w 155"/>
                <a:gd name="T13" fmla="*/ 77 h 95"/>
                <a:gd name="T14" fmla="*/ 92 w 155"/>
                <a:gd name="T15" fmla="*/ 59 h 95"/>
                <a:gd name="T16" fmla="*/ 46 w 155"/>
                <a:gd name="T17" fmla="*/ 38 h 95"/>
                <a:gd name="T18" fmla="*/ 51 w 155"/>
                <a:gd name="T19" fmla="*/ 34 h 95"/>
                <a:gd name="T20" fmla="*/ 101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7"/>
                    <a:pt x="6" y="26"/>
                    <a:pt x="6" y="28"/>
                  </a:cubicBezTo>
                  <a:cubicBezTo>
                    <a:pt x="6" y="28"/>
                    <a:pt x="4" y="41"/>
                    <a:pt x="15" y="53"/>
                  </a:cubicBezTo>
                  <a:cubicBezTo>
                    <a:pt x="27" y="67"/>
                    <a:pt x="76" y="77"/>
                    <a:pt x="76" y="77"/>
                  </a:cubicBezTo>
                  <a:cubicBezTo>
                    <a:pt x="73" y="77"/>
                    <a:pt x="92" y="59"/>
                    <a:pt x="92" y="59"/>
                  </a:cubicBezTo>
                  <a:cubicBezTo>
                    <a:pt x="92" y="59"/>
                    <a:pt x="45" y="44"/>
                    <a:pt x="46" y="38"/>
                  </a:cubicBezTo>
                  <a:cubicBezTo>
                    <a:pt x="46" y="35"/>
                    <a:pt x="50" y="33"/>
                    <a:pt x="51" y="34"/>
                  </a:cubicBezTo>
                  <a:cubicBezTo>
                    <a:pt x="101" y="45"/>
                    <a:pt x="101" y="45"/>
                    <a:pt x="101" y="45"/>
                  </a:cubicBezTo>
                  <a:cubicBezTo>
                    <a:pt x="101" y="45"/>
                    <a:pt x="106" y="60"/>
                    <a:pt x="114" y="69"/>
                  </a:cubicBezTo>
                  <a:cubicBezTo>
                    <a:pt x="127" y="83"/>
                    <a:pt x="141" y="95"/>
                    <a:pt x="141" y="95"/>
                  </a:cubicBezTo>
                  <a:cubicBezTo>
                    <a:pt x="155" y="88"/>
                    <a:pt x="155" y="88"/>
                    <a:pt x="155" y="88"/>
                  </a:cubicBezTo>
                  <a:lnTo>
                    <a:pt x="117" y="28"/>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4" name="任意多边形 13"/>
            <p:cNvSpPr/>
            <p:nvPr/>
          </p:nvSpPr>
          <p:spPr bwMode="auto">
            <a:xfrm>
              <a:off x="3973513" y="3275013"/>
              <a:ext cx="400050" cy="654050"/>
            </a:xfrm>
            <a:custGeom>
              <a:avLst/>
              <a:gdLst>
                <a:gd name="T0" fmla="*/ 40 w 66"/>
                <a:gd name="T1" fmla="*/ 0 h 108"/>
                <a:gd name="T2" fmla="*/ 53 w 66"/>
                <a:gd name="T3" fmla="*/ 28 h 108"/>
                <a:gd name="T4" fmla="*/ 21 w 66"/>
                <a:gd name="T5" fmla="*/ 61 h 108"/>
                <a:gd name="T6" fmla="*/ 14 w 66"/>
                <a:gd name="T7" fmla="*/ 107 h 108"/>
                <a:gd name="T8" fmla="*/ 0 w 66"/>
                <a:gd name="T9" fmla="*/ 108 h 108"/>
                <a:gd name="T10" fmla="*/ 1 w 66"/>
                <a:gd name="T11" fmla="*/ 61 h 108"/>
                <a:gd name="T12" fmla="*/ 3 w 66"/>
                <a:gd name="T13" fmla="*/ 53 h 108"/>
                <a:gd name="T14" fmla="*/ 24 w 66"/>
                <a:gd name="T15" fmla="*/ 23 h 108"/>
                <a:gd name="T16" fmla="*/ 40 w 66"/>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08">
                  <a:moveTo>
                    <a:pt x="40" y="0"/>
                  </a:moveTo>
                  <a:cubicBezTo>
                    <a:pt x="52" y="11"/>
                    <a:pt x="66" y="9"/>
                    <a:pt x="53" y="28"/>
                  </a:cubicBezTo>
                  <a:cubicBezTo>
                    <a:pt x="41" y="44"/>
                    <a:pt x="23" y="57"/>
                    <a:pt x="21" y="61"/>
                  </a:cubicBezTo>
                  <a:cubicBezTo>
                    <a:pt x="19" y="66"/>
                    <a:pt x="14" y="107"/>
                    <a:pt x="14" y="107"/>
                  </a:cubicBezTo>
                  <a:cubicBezTo>
                    <a:pt x="0" y="108"/>
                    <a:pt x="0" y="108"/>
                    <a:pt x="0" y="108"/>
                  </a:cubicBezTo>
                  <a:cubicBezTo>
                    <a:pt x="1" y="61"/>
                    <a:pt x="1" y="61"/>
                    <a:pt x="1" y="61"/>
                  </a:cubicBezTo>
                  <a:cubicBezTo>
                    <a:pt x="2" y="57"/>
                    <a:pt x="2" y="55"/>
                    <a:pt x="3" y="53"/>
                  </a:cubicBezTo>
                  <a:cubicBezTo>
                    <a:pt x="24" y="23"/>
                    <a:pt x="24" y="23"/>
                    <a:pt x="24" y="23"/>
                  </a:cubicBezTo>
                  <a:lnTo>
                    <a:pt x="40" y="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5" name="任意多边形 14"/>
            <p:cNvSpPr/>
            <p:nvPr/>
          </p:nvSpPr>
          <p:spPr bwMode="auto">
            <a:xfrm>
              <a:off x="3967163" y="3922713"/>
              <a:ext cx="122238" cy="53975"/>
            </a:xfrm>
            <a:custGeom>
              <a:avLst/>
              <a:gdLst>
                <a:gd name="T0" fmla="*/ 0 w 77"/>
                <a:gd name="T1" fmla="*/ 34 h 34"/>
                <a:gd name="T2" fmla="*/ 77 w 77"/>
                <a:gd name="T3" fmla="*/ 31 h 34"/>
                <a:gd name="T4" fmla="*/ 73 w 77"/>
                <a:gd name="T5" fmla="*/ 0 h 34"/>
                <a:gd name="T6" fmla="*/ 0 w 77"/>
                <a:gd name="T7" fmla="*/ 4 h 34"/>
                <a:gd name="T8" fmla="*/ 0 w 77"/>
                <a:gd name="T9" fmla="*/ 34 h 34"/>
              </a:gdLst>
              <a:ahLst/>
              <a:cxnLst>
                <a:cxn ang="0">
                  <a:pos x="T0" y="T1"/>
                </a:cxn>
                <a:cxn ang="0">
                  <a:pos x="T2" y="T3"/>
                </a:cxn>
                <a:cxn ang="0">
                  <a:pos x="T4" y="T5"/>
                </a:cxn>
                <a:cxn ang="0">
                  <a:pos x="T6" y="T7"/>
                </a:cxn>
                <a:cxn ang="0">
                  <a:pos x="T8" y="T9"/>
                </a:cxn>
              </a:cxnLst>
              <a:rect l="0" t="0" r="r" b="b"/>
              <a:pathLst>
                <a:path w="77" h="34">
                  <a:moveTo>
                    <a:pt x="0" y="34"/>
                  </a:moveTo>
                  <a:lnTo>
                    <a:pt x="77" y="31"/>
                  </a:lnTo>
                  <a:lnTo>
                    <a:pt x="73" y="0"/>
                  </a:lnTo>
                  <a:lnTo>
                    <a:pt x="0" y="4"/>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6" name="任意多边形 15"/>
            <p:cNvSpPr/>
            <p:nvPr/>
          </p:nvSpPr>
          <p:spPr bwMode="auto">
            <a:xfrm>
              <a:off x="4373563" y="2716213"/>
              <a:ext cx="303213" cy="588963"/>
            </a:xfrm>
            <a:custGeom>
              <a:avLst/>
              <a:gdLst>
                <a:gd name="T0" fmla="*/ 36 w 50"/>
                <a:gd name="T1" fmla="*/ 97 h 97"/>
                <a:gd name="T2" fmla="*/ 12 w 50"/>
                <a:gd name="T3" fmla="*/ 75 h 97"/>
                <a:gd name="T4" fmla="*/ 32 w 50"/>
                <a:gd name="T5" fmla="*/ 43 h 97"/>
                <a:gd name="T6" fmla="*/ 21 w 50"/>
                <a:gd name="T7" fmla="*/ 7 h 97"/>
                <a:gd name="T8" fmla="*/ 33 w 50"/>
                <a:gd name="T9" fmla="*/ 0 h 97"/>
                <a:gd name="T10" fmla="*/ 43 w 50"/>
                <a:gd name="T11" fmla="*/ 23 h 97"/>
                <a:gd name="T12" fmla="*/ 50 w 50"/>
                <a:gd name="T13" fmla="*/ 40 h 97"/>
                <a:gd name="T14" fmla="*/ 43 w 50"/>
                <a:gd name="T15" fmla="*/ 70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5"/>
                    <a:pt x="12" y="75"/>
                  </a:cubicBezTo>
                  <a:cubicBezTo>
                    <a:pt x="23" y="57"/>
                    <a:pt x="32" y="48"/>
                    <a:pt x="32" y="43"/>
                  </a:cubicBezTo>
                  <a:cubicBezTo>
                    <a:pt x="31" y="38"/>
                    <a:pt x="21" y="7"/>
                    <a:pt x="21" y="7"/>
                  </a:cubicBezTo>
                  <a:cubicBezTo>
                    <a:pt x="33" y="0"/>
                    <a:pt x="33" y="0"/>
                    <a:pt x="33" y="0"/>
                  </a:cubicBezTo>
                  <a:cubicBezTo>
                    <a:pt x="43" y="23"/>
                    <a:pt x="43" y="23"/>
                    <a:pt x="43" y="23"/>
                  </a:cubicBezTo>
                  <a:cubicBezTo>
                    <a:pt x="44" y="26"/>
                    <a:pt x="50" y="38"/>
                    <a:pt x="50" y="40"/>
                  </a:cubicBezTo>
                  <a:cubicBezTo>
                    <a:pt x="50" y="40"/>
                    <a:pt x="45" y="63"/>
                    <a:pt x="43" y="70"/>
                  </a:cubicBezTo>
                  <a:cubicBezTo>
                    <a:pt x="41" y="78"/>
                    <a:pt x="36" y="97"/>
                    <a:pt x="36" y="97"/>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7" name="任意多边形 16"/>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8" name="任意多边形 17"/>
            <p:cNvSpPr/>
            <p:nvPr/>
          </p:nvSpPr>
          <p:spPr bwMode="auto">
            <a:xfrm>
              <a:off x="4324351" y="3165476"/>
              <a:ext cx="279400" cy="490538"/>
            </a:xfrm>
            <a:custGeom>
              <a:avLst/>
              <a:gdLst>
                <a:gd name="T0" fmla="*/ 168 w 176"/>
                <a:gd name="T1" fmla="*/ 309 h 309"/>
                <a:gd name="T2" fmla="*/ 0 w 176"/>
                <a:gd name="T3" fmla="*/ 4 h 309"/>
                <a:gd name="T4" fmla="*/ 8 w 176"/>
                <a:gd name="T5" fmla="*/ 0 h 309"/>
                <a:gd name="T6" fmla="*/ 176 w 176"/>
                <a:gd name="T7" fmla="*/ 305 h 309"/>
                <a:gd name="T8" fmla="*/ 168 w 176"/>
                <a:gd name="T9" fmla="*/ 309 h 309"/>
              </a:gdLst>
              <a:ahLst/>
              <a:cxnLst>
                <a:cxn ang="0">
                  <a:pos x="T0" y="T1"/>
                </a:cxn>
                <a:cxn ang="0">
                  <a:pos x="T2" y="T3"/>
                </a:cxn>
                <a:cxn ang="0">
                  <a:pos x="T4" y="T5"/>
                </a:cxn>
                <a:cxn ang="0">
                  <a:pos x="T6" y="T7"/>
                </a:cxn>
                <a:cxn ang="0">
                  <a:pos x="T8" y="T9"/>
                </a:cxn>
              </a:cxnLst>
              <a:rect l="0" t="0" r="r" b="b"/>
              <a:pathLst>
                <a:path w="176" h="309">
                  <a:moveTo>
                    <a:pt x="168" y="309"/>
                  </a:moveTo>
                  <a:lnTo>
                    <a:pt x="0" y="4"/>
                  </a:lnTo>
                  <a:lnTo>
                    <a:pt x="8" y="0"/>
                  </a:lnTo>
                  <a:lnTo>
                    <a:pt x="176" y="305"/>
                  </a:lnTo>
                  <a:lnTo>
                    <a:pt x="168" y="309"/>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9" name="任意多边形 18"/>
            <p:cNvSpPr/>
            <p:nvPr/>
          </p:nvSpPr>
          <p:spPr bwMode="auto">
            <a:xfrm>
              <a:off x="4186238" y="3116263"/>
              <a:ext cx="531813" cy="569913"/>
            </a:xfrm>
            <a:custGeom>
              <a:avLst/>
              <a:gdLst>
                <a:gd name="T0" fmla="*/ 43 w 88"/>
                <a:gd name="T1" fmla="*/ 4 h 94"/>
                <a:gd name="T2" fmla="*/ 11 w 88"/>
                <a:gd name="T3" fmla="*/ 21 h 94"/>
                <a:gd name="T4" fmla="*/ 5 w 88"/>
                <a:gd name="T5" fmla="*/ 43 h 94"/>
                <a:gd name="T6" fmla="*/ 40 w 88"/>
                <a:gd name="T7" fmla="*/ 94 h 94"/>
                <a:gd name="T8" fmla="*/ 88 w 88"/>
                <a:gd name="T9" fmla="*/ 67 h 94"/>
                <a:gd name="T10" fmla="*/ 63 w 88"/>
                <a:gd name="T11" fmla="*/ 11 h 94"/>
                <a:gd name="T12" fmla="*/ 43 w 88"/>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8" h="94">
                  <a:moveTo>
                    <a:pt x="43" y="4"/>
                  </a:moveTo>
                  <a:cubicBezTo>
                    <a:pt x="11" y="21"/>
                    <a:pt x="11" y="21"/>
                    <a:pt x="11" y="21"/>
                  </a:cubicBezTo>
                  <a:cubicBezTo>
                    <a:pt x="3" y="26"/>
                    <a:pt x="0" y="35"/>
                    <a:pt x="5" y="43"/>
                  </a:cubicBezTo>
                  <a:cubicBezTo>
                    <a:pt x="40" y="94"/>
                    <a:pt x="40" y="94"/>
                    <a:pt x="40" y="94"/>
                  </a:cubicBezTo>
                  <a:cubicBezTo>
                    <a:pt x="88" y="67"/>
                    <a:pt x="88" y="67"/>
                    <a:pt x="88" y="67"/>
                  </a:cubicBezTo>
                  <a:cubicBezTo>
                    <a:pt x="63" y="11"/>
                    <a:pt x="63" y="11"/>
                    <a:pt x="63" y="11"/>
                  </a:cubicBezTo>
                  <a:cubicBezTo>
                    <a:pt x="60" y="3"/>
                    <a:pt x="50" y="0"/>
                    <a:pt x="43" y="4"/>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0" name="任意多边形 19"/>
            <p:cNvSpPr/>
            <p:nvPr/>
          </p:nvSpPr>
          <p:spPr bwMode="auto">
            <a:xfrm>
              <a:off x="4343401" y="3208338"/>
              <a:ext cx="193675" cy="320675"/>
            </a:xfrm>
            <a:custGeom>
              <a:avLst/>
              <a:gdLst>
                <a:gd name="T0" fmla="*/ 5 w 32"/>
                <a:gd name="T1" fmla="*/ 0 h 53"/>
                <a:gd name="T2" fmla="*/ 0 w 32"/>
                <a:gd name="T3" fmla="*/ 2 h 53"/>
                <a:gd name="T4" fmla="*/ 20 w 32"/>
                <a:gd name="T5" fmla="*/ 48 h 53"/>
                <a:gd name="T6" fmla="*/ 29 w 32"/>
                <a:gd name="T7" fmla="*/ 53 h 53"/>
                <a:gd name="T8" fmla="*/ 31 w 32"/>
                <a:gd name="T9" fmla="*/ 52 h 53"/>
                <a:gd name="T10" fmla="*/ 32 w 32"/>
                <a:gd name="T11" fmla="*/ 41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2"/>
                    <a:pt x="0" y="2"/>
                    <a:pt x="0" y="2"/>
                  </a:cubicBezTo>
                  <a:cubicBezTo>
                    <a:pt x="20" y="48"/>
                    <a:pt x="20" y="48"/>
                    <a:pt x="20" y="48"/>
                  </a:cubicBezTo>
                  <a:cubicBezTo>
                    <a:pt x="29" y="53"/>
                    <a:pt x="29" y="53"/>
                    <a:pt x="29" y="53"/>
                  </a:cubicBezTo>
                  <a:cubicBezTo>
                    <a:pt x="30" y="53"/>
                    <a:pt x="31" y="53"/>
                    <a:pt x="31" y="52"/>
                  </a:cubicBezTo>
                  <a:cubicBezTo>
                    <a:pt x="32" y="41"/>
                    <a:pt x="32" y="41"/>
                    <a:pt x="32" y="41"/>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1" name="任意多边形 20"/>
            <p:cNvSpPr/>
            <p:nvPr/>
          </p:nvSpPr>
          <p:spPr bwMode="auto">
            <a:xfrm>
              <a:off x="4319588" y="3182938"/>
              <a:ext cx="84138" cy="85725"/>
            </a:xfrm>
            <a:custGeom>
              <a:avLst/>
              <a:gdLst>
                <a:gd name="T0" fmla="*/ 12 w 14"/>
                <a:gd name="T1" fmla="*/ 4 h 14"/>
                <a:gd name="T2" fmla="*/ 10 w 14"/>
                <a:gd name="T3" fmla="*/ 12 h 14"/>
                <a:gd name="T4" fmla="*/ 2 w 14"/>
                <a:gd name="T5" fmla="*/ 10 h 14"/>
                <a:gd name="T6" fmla="*/ 4 w 14"/>
                <a:gd name="T7" fmla="*/ 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4" y="7"/>
                    <a:pt x="13" y="11"/>
                    <a:pt x="10" y="12"/>
                  </a:cubicBezTo>
                  <a:cubicBezTo>
                    <a:pt x="7" y="14"/>
                    <a:pt x="3" y="13"/>
                    <a:pt x="2" y="10"/>
                  </a:cubicBezTo>
                  <a:cubicBezTo>
                    <a:pt x="0" y="7"/>
                    <a:pt x="1" y="3"/>
                    <a:pt x="4" y="2"/>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2" name="任意多边形 21"/>
            <p:cNvSpPr/>
            <p:nvPr/>
          </p:nvSpPr>
          <p:spPr bwMode="auto">
            <a:xfrm>
              <a:off x="4252913" y="3195638"/>
              <a:ext cx="90488" cy="115888"/>
            </a:xfrm>
            <a:custGeom>
              <a:avLst/>
              <a:gdLst>
                <a:gd name="T0" fmla="*/ 15 w 15"/>
                <a:gd name="T1" fmla="*/ 0 h 19"/>
                <a:gd name="T2" fmla="*/ 12 w 15"/>
                <a:gd name="T3" fmla="*/ 18 h 19"/>
                <a:gd name="T4" fmla="*/ 0 w 15"/>
                <a:gd name="T5" fmla="*/ 8 h 19"/>
                <a:gd name="T6" fmla="*/ 15 w 15"/>
                <a:gd name="T7" fmla="*/ 0 h 19"/>
              </a:gdLst>
              <a:ahLst/>
              <a:cxnLst>
                <a:cxn ang="0">
                  <a:pos x="T0" y="T1"/>
                </a:cxn>
                <a:cxn ang="0">
                  <a:pos x="T2" y="T3"/>
                </a:cxn>
                <a:cxn ang="0">
                  <a:pos x="T4" y="T5"/>
                </a:cxn>
                <a:cxn ang="0">
                  <a:pos x="T6" y="T7"/>
                </a:cxn>
              </a:cxnLst>
              <a:rect l="0" t="0" r="r" b="b"/>
              <a:pathLst>
                <a:path w="15" h="19">
                  <a:moveTo>
                    <a:pt x="15" y="0"/>
                  </a:moveTo>
                  <a:cubicBezTo>
                    <a:pt x="15" y="0"/>
                    <a:pt x="14" y="16"/>
                    <a:pt x="12" y="18"/>
                  </a:cubicBezTo>
                  <a:cubicBezTo>
                    <a:pt x="10" y="19"/>
                    <a:pt x="0" y="8"/>
                    <a:pt x="0" y="8"/>
                  </a:cubicBezTo>
                  <a:lnTo>
                    <a:pt x="15" y="0"/>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3" name="任意多边形 22"/>
            <p:cNvSpPr/>
            <p:nvPr/>
          </p:nvSpPr>
          <p:spPr bwMode="auto">
            <a:xfrm>
              <a:off x="4343401" y="3146426"/>
              <a:ext cx="114300" cy="98425"/>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4" y="16"/>
                    <a:pt x="17" y="15"/>
                  </a:cubicBezTo>
                  <a:cubicBezTo>
                    <a:pt x="19" y="14"/>
                    <a:pt x="15" y="0"/>
                    <a:pt x="15" y="0"/>
                  </a:cubicBezTo>
                  <a:lnTo>
                    <a:pt x="0" y="8"/>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4" name="任意多边形 23"/>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5" name="任意多边形 25"/>
            <p:cNvSpPr/>
            <p:nvPr/>
          </p:nvSpPr>
          <p:spPr bwMode="auto">
            <a:xfrm>
              <a:off x="4149726" y="2928938"/>
              <a:ext cx="230188" cy="260350"/>
            </a:xfrm>
            <a:custGeom>
              <a:avLst/>
              <a:gdLst>
                <a:gd name="T0" fmla="*/ 33 w 38"/>
                <a:gd name="T1" fmla="*/ 11 h 43"/>
                <a:gd name="T2" fmla="*/ 29 w 38"/>
                <a:gd name="T3" fmla="*/ 38 h 43"/>
                <a:gd name="T4" fmla="*/ 5 w 38"/>
                <a:gd name="T5" fmla="*/ 27 h 43"/>
                <a:gd name="T6" fmla="*/ 11 w 38"/>
                <a:gd name="T7" fmla="*/ 5 h 43"/>
                <a:gd name="T8" fmla="*/ 33 w 38"/>
                <a:gd name="T9" fmla="*/ 11 h 43"/>
              </a:gdLst>
              <a:ahLst/>
              <a:cxnLst>
                <a:cxn ang="0">
                  <a:pos x="T0" y="T1"/>
                </a:cxn>
                <a:cxn ang="0">
                  <a:pos x="T2" y="T3"/>
                </a:cxn>
                <a:cxn ang="0">
                  <a:pos x="T4" y="T5"/>
                </a:cxn>
                <a:cxn ang="0">
                  <a:pos x="T6" y="T7"/>
                </a:cxn>
                <a:cxn ang="0">
                  <a:pos x="T8" y="T9"/>
                </a:cxn>
              </a:cxnLst>
              <a:rect l="0" t="0" r="r" b="b"/>
              <a:pathLst>
                <a:path w="38" h="43">
                  <a:moveTo>
                    <a:pt x="33" y="11"/>
                  </a:moveTo>
                  <a:cubicBezTo>
                    <a:pt x="38" y="19"/>
                    <a:pt x="37" y="34"/>
                    <a:pt x="29" y="38"/>
                  </a:cubicBezTo>
                  <a:cubicBezTo>
                    <a:pt x="21" y="43"/>
                    <a:pt x="9" y="35"/>
                    <a:pt x="5" y="27"/>
                  </a:cubicBezTo>
                  <a:cubicBezTo>
                    <a:pt x="0" y="19"/>
                    <a:pt x="3" y="9"/>
                    <a:pt x="11" y="5"/>
                  </a:cubicBezTo>
                  <a:cubicBezTo>
                    <a:pt x="19" y="0"/>
                    <a:pt x="29" y="3"/>
                    <a:pt x="33" y="1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6" name="任意多边形 26"/>
            <p:cNvSpPr/>
            <p:nvPr/>
          </p:nvSpPr>
          <p:spPr bwMode="auto">
            <a:xfrm>
              <a:off x="4464051" y="2649538"/>
              <a:ext cx="103188" cy="103188"/>
            </a:xfrm>
            <a:custGeom>
              <a:avLst/>
              <a:gdLst>
                <a:gd name="T0" fmla="*/ 17 w 17"/>
                <a:gd name="T1" fmla="*/ 11 h 17"/>
                <a:gd name="T2" fmla="*/ 8 w 17"/>
                <a:gd name="T3" fmla="*/ 3 h 17"/>
                <a:gd name="T4" fmla="*/ 6 w 17"/>
                <a:gd name="T5" fmla="*/ 17 h 17"/>
                <a:gd name="T6" fmla="*/ 17 w 17"/>
                <a:gd name="T7" fmla="*/ 11 h 17"/>
              </a:gdLst>
              <a:ahLst/>
              <a:cxnLst>
                <a:cxn ang="0">
                  <a:pos x="T0" y="T1"/>
                </a:cxn>
                <a:cxn ang="0">
                  <a:pos x="T2" y="T3"/>
                </a:cxn>
                <a:cxn ang="0">
                  <a:pos x="T4" y="T5"/>
                </a:cxn>
                <a:cxn ang="0">
                  <a:pos x="T6" y="T7"/>
                </a:cxn>
              </a:cxnLst>
              <a:rect l="0" t="0" r="r" b="b"/>
              <a:pathLst>
                <a:path w="17" h="17">
                  <a:moveTo>
                    <a:pt x="17" y="11"/>
                  </a:moveTo>
                  <a:cubicBezTo>
                    <a:pt x="17" y="11"/>
                    <a:pt x="15" y="0"/>
                    <a:pt x="8" y="3"/>
                  </a:cubicBezTo>
                  <a:cubicBezTo>
                    <a:pt x="0" y="5"/>
                    <a:pt x="6" y="17"/>
                    <a:pt x="6" y="17"/>
                  </a:cubicBezTo>
                  <a:lnTo>
                    <a:pt x="17" y="1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7" name="任意多边形 27"/>
            <p:cNvSpPr/>
            <p:nvPr/>
          </p:nvSpPr>
          <p:spPr bwMode="auto">
            <a:xfrm>
              <a:off x="4470401" y="2698751"/>
              <a:ext cx="127000" cy="96838"/>
            </a:xfrm>
            <a:custGeom>
              <a:avLst/>
              <a:gdLst>
                <a:gd name="T0" fmla="*/ 0 w 80"/>
                <a:gd name="T1" fmla="*/ 34 h 61"/>
                <a:gd name="T2" fmla="*/ 65 w 80"/>
                <a:gd name="T3" fmla="*/ 0 h 61"/>
                <a:gd name="T4" fmla="*/ 80 w 80"/>
                <a:gd name="T5" fmla="*/ 27 h 61"/>
                <a:gd name="T6" fmla="*/ 15 w 80"/>
                <a:gd name="T7" fmla="*/ 61 h 61"/>
                <a:gd name="T8" fmla="*/ 0 w 80"/>
                <a:gd name="T9" fmla="*/ 34 h 61"/>
              </a:gdLst>
              <a:ahLst/>
              <a:cxnLst>
                <a:cxn ang="0">
                  <a:pos x="T0" y="T1"/>
                </a:cxn>
                <a:cxn ang="0">
                  <a:pos x="T2" y="T3"/>
                </a:cxn>
                <a:cxn ang="0">
                  <a:pos x="T4" y="T5"/>
                </a:cxn>
                <a:cxn ang="0">
                  <a:pos x="T6" y="T7"/>
                </a:cxn>
                <a:cxn ang="0">
                  <a:pos x="T8" y="T9"/>
                </a:cxn>
              </a:cxnLst>
              <a:rect l="0" t="0" r="r" b="b"/>
              <a:pathLst>
                <a:path w="80" h="61">
                  <a:moveTo>
                    <a:pt x="0" y="34"/>
                  </a:moveTo>
                  <a:lnTo>
                    <a:pt x="65" y="0"/>
                  </a:lnTo>
                  <a:lnTo>
                    <a:pt x="80" y="27"/>
                  </a:lnTo>
                  <a:lnTo>
                    <a:pt x="15" y="61"/>
                  </a:lnTo>
                  <a:lnTo>
                    <a:pt x="0" y="34"/>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8" name="任意多边形 28"/>
            <p:cNvSpPr/>
            <p:nvPr/>
          </p:nvSpPr>
          <p:spPr bwMode="auto">
            <a:xfrm>
              <a:off x="5468938" y="3576638"/>
              <a:ext cx="206375" cy="395288"/>
            </a:xfrm>
            <a:custGeom>
              <a:avLst/>
              <a:gdLst>
                <a:gd name="T0" fmla="*/ 9 w 34"/>
                <a:gd name="T1" fmla="*/ 41 h 65"/>
                <a:gd name="T2" fmla="*/ 22 w 34"/>
                <a:gd name="T3" fmla="*/ 65 h 65"/>
                <a:gd name="T4" fmla="*/ 34 w 34"/>
                <a:gd name="T5" fmla="*/ 62 h 65"/>
                <a:gd name="T6" fmla="*/ 11 w 34"/>
                <a:gd name="T7" fmla="*/ 0 h 65"/>
                <a:gd name="T8" fmla="*/ 3 w 34"/>
                <a:gd name="T9" fmla="*/ 0 h 65"/>
                <a:gd name="T10" fmla="*/ 9 w 34"/>
                <a:gd name="T11" fmla="*/ 41 h 65"/>
              </a:gdLst>
              <a:ahLst/>
              <a:cxnLst>
                <a:cxn ang="0">
                  <a:pos x="T0" y="T1"/>
                </a:cxn>
                <a:cxn ang="0">
                  <a:pos x="T2" y="T3"/>
                </a:cxn>
                <a:cxn ang="0">
                  <a:pos x="T4" y="T5"/>
                </a:cxn>
                <a:cxn ang="0">
                  <a:pos x="T6" y="T7"/>
                </a:cxn>
                <a:cxn ang="0">
                  <a:pos x="T8" y="T9"/>
                </a:cxn>
                <a:cxn ang="0">
                  <a:pos x="T10" y="T11"/>
                </a:cxn>
              </a:cxnLst>
              <a:rect l="0" t="0" r="r" b="b"/>
              <a:pathLst>
                <a:path w="34" h="65">
                  <a:moveTo>
                    <a:pt x="9" y="41"/>
                  </a:moveTo>
                  <a:cubicBezTo>
                    <a:pt x="19" y="57"/>
                    <a:pt x="22" y="65"/>
                    <a:pt x="22" y="65"/>
                  </a:cubicBezTo>
                  <a:cubicBezTo>
                    <a:pt x="34" y="62"/>
                    <a:pt x="34" y="62"/>
                    <a:pt x="34" y="62"/>
                  </a:cubicBezTo>
                  <a:cubicBezTo>
                    <a:pt x="34" y="62"/>
                    <a:pt x="19" y="4"/>
                    <a:pt x="11" y="0"/>
                  </a:cubicBezTo>
                  <a:cubicBezTo>
                    <a:pt x="10" y="0"/>
                    <a:pt x="7" y="0"/>
                    <a:pt x="3" y="0"/>
                  </a:cubicBezTo>
                  <a:cubicBezTo>
                    <a:pt x="0" y="7"/>
                    <a:pt x="3" y="30"/>
                    <a:pt x="9" y="41"/>
                  </a:cubicBez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9" name="任意多边形 29"/>
            <p:cNvSpPr/>
            <p:nvPr/>
          </p:nvSpPr>
          <p:spPr bwMode="auto">
            <a:xfrm>
              <a:off x="5167313" y="3159126"/>
              <a:ext cx="768350" cy="720725"/>
            </a:xfrm>
            <a:custGeom>
              <a:avLst/>
              <a:gdLst>
                <a:gd name="T0" fmla="*/ 107 w 127"/>
                <a:gd name="T1" fmla="*/ 58 h 119"/>
                <a:gd name="T2" fmla="*/ 98 w 127"/>
                <a:gd name="T3" fmla="*/ 46 h 119"/>
                <a:gd name="T4" fmla="*/ 44 w 127"/>
                <a:gd name="T5" fmla="*/ 15 h 119"/>
                <a:gd name="T6" fmla="*/ 21 w 127"/>
                <a:gd name="T7" fmla="*/ 21 h 119"/>
                <a:gd name="T8" fmla="*/ 4 w 127"/>
                <a:gd name="T9" fmla="*/ 0 h 119"/>
                <a:gd name="T10" fmla="*/ 1 w 127"/>
                <a:gd name="T11" fmla="*/ 27 h 119"/>
                <a:gd name="T12" fmla="*/ 36 w 127"/>
                <a:gd name="T13" fmla="*/ 45 h 119"/>
                <a:gd name="T14" fmla="*/ 43 w 127"/>
                <a:gd name="T15" fmla="*/ 43 h 119"/>
                <a:gd name="T16" fmla="*/ 90 w 127"/>
                <a:gd name="T17" fmla="*/ 62 h 119"/>
                <a:gd name="T18" fmla="*/ 98 w 127"/>
                <a:gd name="T19" fmla="*/ 90 h 119"/>
                <a:gd name="T20" fmla="*/ 113 w 127"/>
                <a:gd name="T21" fmla="*/ 119 h 119"/>
                <a:gd name="T22" fmla="*/ 127 w 127"/>
                <a:gd name="T23" fmla="*/ 118 h 119"/>
                <a:gd name="T24" fmla="*/ 107 w 127"/>
                <a:gd name="T2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9">
                  <a:moveTo>
                    <a:pt x="107" y="58"/>
                  </a:moveTo>
                  <a:cubicBezTo>
                    <a:pt x="105" y="54"/>
                    <a:pt x="102" y="49"/>
                    <a:pt x="98" y="46"/>
                  </a:cubicBezTo>
                  <a:cubicBezTo>
                    <a:pt x="44" y="15"/>
                    <a:pt x="44" y="15"/>
                    <a:pt x="44" y="15"/>
                  </a:cubicBezTo>
                  <a:cubicBezTo>
                    <a:pt x="21" y="21"/>
                    <a:pt x="21" y="21"/>
                    <a:pt x="21" y="21"/>
                  </a:cubicBezTo>
                  <a:cubicBezTo>
                    <a:pt x="4" y="0"/>
                    <a:pt x="4" y="0"/>
                    <a:pt x="4" y="0"/>
                  </a:cubicBezTo>
                  <a:cubicBezTo>
                    <a:pt x="0" y="6"/>
                    <a:pt x="1" y="25"/>
                    <a:pt x="1" y="27"/>
                  </a:cubicBezTo>
                  <a:cubicBezTo>
                    <a:pt x="1" y="27"/>
                    <a:pt x="35" y="54"/>
                    <a:pt x="36" y="45"/>
                  </a:cubicBezTo>
                  <a:cubicBezTo>
                    <a:pt x="37" y="42"/>
                    <a:pt x="41" y="42"/>
                    <a:pt x="43" y="43"/>
                  </a:cubicBezTo>
                  <a:cubicBezTo>
                    <a:pt x="90" y="62"/>
                    <a:pt x="90" y="62"/>
                    <a:pt x="90" y="62"/>
                  </a:cubicBezTo>
                  <a:cubicBezTo>
                    <a:pt x="90" y="62"/>
                    <a:pt x="92" y="80"/>
                    <a:pt x="98" y="90"/>
                  </a:cubicBezTo>
                  <a:cubicBezTo>
                    <a:pt x="107" y="107"/>
                    <a:pt x="113" y="119"/>
                    <a:pt x="113" y="119"/>
                  </a:cubicBezTo>
                  <a:cubicBezTo>
                    <a:pt x="127" y="118"/>
                    <a:pt x="127" y="118"/>
                    <a:pt x="127" y="118"/>
                  </a:cubicBezTo>
                  <a:lnTo>
                    <a:pt x="107" y="58"/>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任意多边形 30"/>
            <p:cNvSpPr/>
            <p:nvPr/>
          </p:nvSpPr>
          <p:spPr bwMode="auto">
            <a:xfrm>
              <a:off x="5851526" y="3856038"/>
              <a:ext cx="193675" cy="73025"/>
            </a:xfrm>
            <a:custGeom>
              <a:avLst/>
              <a:gdLst>
                <a:gd name="T0" fmla="*/ 0 w 32"/>
                <a:gd name="T1" fmla="*/ 3 h 12"/>
                <a:gd name="T2" fmla="*/ 1 w 32"/>
                <a:gd name="T3" fmla="*/ 12 h 12"/>
                <a:gd name="T4" fmla="*/ 31 w 32"/>
                <a:gd name="T5" fmla="*/ 7 h 12"/>
                <a:gd name="T6" fmla="*/ 21 w 32"/>
                <a:gd name="T7" fmla="*/ 0 h 12"/>
                <a:gd name="T8" fmla="*/ 0 w 32"/>
                <a:gd name="T9" fmla="*/ 3 h 12"/>
              </a:gdLst>
              <a:ahLst/>
              <a:cxnLst>
                <a:cxn ang="0">
                  <a:pos x="T0" y="T1"/>
                </a:cxn>
                <a:cxn ang="0">
                  <a:pos x="T2" y="T3"/>
                </a:cxn>
                <a:cxn ang="0">
                  <a:pos x="T4" y="T5"/>
                </a:cxn>
                <a:cxn ang="0">
                  <a:pos x="T6" y="T7"/>
                </a:cxn>
                <a:cxn ang="0">
                  <a:pos x="T8" y="T9"/>
                </a:cxn>
              </a:cxnLst>
              <a:rect l="0" t="0" r="r" b="b"/>
              <a:pathLst>
                <a:path w="32" h="12">
                  <a:moveTo>
                    <a:pt x="0" y="3"/>
                  </a:moveTo>
                  <a:cubicBezTo>
                    <a:pt x="1" y="12"/>
                    <a:pt x="1" y="12"/>
                    <a:pt x="1" y="12"/>
                  </a:cubicBezTo>
                  <a:cubicBezTo>
                    <a:pt x="31" y="7"/>
                    <a:pt x="31" y="7"/>
                    <a:pt x="31" y="7"/>
                  </a:cubicBezTo>
                  <a:cubicBezTo>
                    <a:pt x="31" y="7"/>
                    <a:pt x="32" y="0"/>
                    <a:pt x="21" y="0"/>
                  </a:cubicBezTo>
                  <a:cubicBezTo>
                    <a:pt x="11" y="0"/>
                    <a:pt x="0" y="3"/>
                    <a:pt x="0" y="3"/>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任意多边形 31"/>
            <p:cNvSpPr/>
            <p:nvPr/>
          </p:nvSpPr>
          <p:spPr bwMode="auto">
            <a:xfrm>
              <a:off x="4518026" y="2638426"/>
              <a:ext cx="98425" cy="96838"/>
            </a:xfrm>
            <a:custGeom>
              <a:avLst/>
              <a:gdLst>
                <a:gd name="T0" fmla="*/ 16 w 16"/>
                <a:gd name="T1" fmla="*/ 10 h 16"/>
                <a:gd name="T2" fmla="*/ 7 w 16"/>
                <a:gd name="T3" fmla="*/ 2 h 16"/>
                <a:gd name="T4" fmla="*/ 5 w 16"/>
                <a:gd name="T5" fmla="*/ 16 h 16"/>
                <a:gd name="T6" fmla="*/ 16 w 16"/>
                <a:gd name="T7" fmla="*/ 10 h 16"/>
              </a:gdLst>
              <a:ahLst/>
              <a:cxnLst>
                <a:cxn ang="0">
                  <a:pos x="T0" y="T1"/>
                </a:cxn>
                <a:cxn ang="0">
                  <a:pos x="T2" y="T3"/>
                </a:cxn>
                <a:cxn ang="0">
                  <a:pos x="T4" y="T5"/>
                </a:cxn>
                <a:cxn ang="0">
                  <a:pos x="T6" y="T7"/>
                </a:cxn>
              </a:cxnLst>
              <a:rect l="0" t="0" r="r" b="b"/>
              <a:pathLst>
                <a:path w="16" h="16">
                  <a:moveTo>
                    <a:pt x="16" y="10"/>
                  </a:moveTo>
                  <a:cubicBezTo>
                    <a:pt x="16" y="10"/>
                    <a:pt x="14" y="0"/>
                    <a:pt x="7" y="2"/>
                  </a:cubicBezTo>
                  <a:cubicBezTo>
                    <a:pt x="0" y="4"/>
                    <a:pt x="5" y="16"/>
                    <a:pt x="5" y="16"/>
                  </a:cubicBezTo>
                  <a:lnTo>
                    <a:pt x="16" y="1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任意多边形 32"/>
            <p:cNvSpPr/>
            <p:nvPr/>
          </p:nvSpPr>
          <p:spPr bwMode="auto">
            <a:xfrm>
              <a:off x="5595938" y="3946526"/>
              <a:ext cx="200025" cy="73025"/>
            </a:xfrm>
            <a:custGeom>
              <a:avLst/>
              <a:gdLst>
                <a:gd name="T0" fmla="*/ 0 w 33"/>
                <a:gd name="T1" fmla="*/ 2 h 12"/>
                <a:gd name="T2" fmla="*/ 2 w 33"/>
                <a:gd name="T3" fmla="*/ 12 h 12"/>
                <a:gd name="T4" fmla="*/ 32 w 33"/>
                <a:gd name="T5" fmla="*/ 7 h 12"/>
                <a:gd name="T6" fmla="*/ 22 w 33"/>
                <a:gd name="T7" fmla="*/ 0 h 12"/>
                <a:gd name="T8" fmla="*/ 0 w 33"/>
                <a:gd name="T9" fmla="*/ 2 h 12"/>
              </a:gdLst>
              <a:ahLst/>
              <a:cxnLst>
                <a:cxn ang="0">
                  <a:pos x="T0" y="T1"/>
                </a:cxn>
                <a:cxn ang="0">
                  <a:pos x="T2" y="T3"/>
                </a:cxn>
                <a:cxn ang="0">
                  <a:pos x="T4" y="T5"/>
                </a:cxn>
                <a:cxn ang="0">
                  <a:pos x="T6" y="T7"/>
                </a:cxn>
                <a:cxn ang="0">
                  <a:pos x="T8" y="T9"/>
                </a:cxn>
              </a:cxnLst>
              <a:rect l="0" t="0" r="r" b="b"/>
              <a:pathLst>
                <a:path w="33" h="12">
                  <a:moveTo>
                    <a:pt x="0" y="2"/>
                  </a:moveTo>
                  <a:cubicBezTo>
                    <a:pt x="2" y="12"/>
                    <a:pt x="2" y="12"/>
                    <a:pt x="2" y="12"/>
                  </a:cubicBezTo>
                  <a:cubicBezTo>
                    <a:pt x="32" y="7"/>
                    <a:pt x="32" y="7"/>
                    <a:pt x="32" y="7"/>
                  </a:cubicBezTo>
                  <a:cubicBezTo>
                    <a:pt x="32" y="7"/>
                    <a:pt x="33" y="0"/>
                    <a:pt x="22" y="0"/>
                  </a:cubicBezTo>
                  <a:cubicBezTo>
                    <a:pt x="12" y="0"/>
                    <a:pt x="0" y="2"/>
                    <a:pt x="0" y="2"/>
                  </a:cubicBez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 name="任意多边形 33"/>
            <p:cNvSpPr/>
            <p:nvPr/>
          </p:nvSpPr>
          <p:spPr bwMode="auto">
            <a:xfrm>
              <a:off x="4549776" y="2698751"/>
              <a:ext cx="617538" cy="479425"/>
            </a:xfrm>
            <a:custGeom>
              <a:avLst/>
              <a:gdLst>
                <a:gd name="T0" fmla="*/ 86 w 102"/>
                <a:gd name="T1" fmla="*/ 79 h 79"/>
                <a:gd name="T2" fmla="*/ 81 w 102"/>
                <a:gd name="T3" fmla="*/ 48 h 79"/>
                <a:gd name="T4" fmla="*/ 40 w 102"/>
                <a:gd name="T5" fmla="*/ 35 h 79"/>
                <a:gd name="T6" fmla="*/ 12 w 102"/>
                <a:gd name="T7" fmla="*/ 0 h 79"/>
                <a:gd name="T8" fmla="*/ 0 w 102"/>
                <a:gd name="T9" fmla="*/ 6 h 79"/>
                <a:gd name="T10" fmla="*/ 23 w 102"/>
                <a:gd name="T11" fmla="*/ 45 h 79"/>
                <a:gd name="T12" fmla="*/ 28 w 102"/>
                <a:gd name="T13" fmla="*/ 50 h 79"/>
                <a:gd name="T14" fmla="*/ 60 w 102"/>
                <a:gd name="T15" fmla="*/ 66 h 79"/>
                <a:gd name="T16" fmla="*/ 86 w 102"/>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79">
                  <a:moveTo>
                    <a:pt x="86" y="79"/>
                  </a:moveTo>
                  <a:cubicBezTo>
                    <a:pt x="91" y="64"/>
                    <a:pt x="102" y="57"/>
                    <a:pt x="81" y="48"/>
                  </a:cubicBezTo>
                  <a:cubicBezTo>
                    <a:pt x="64" y="40"/>
                    <a:pt x="43" y="38"/>
                    <a:pt x="40" y="35"/>
                  </a:cubicBezTo>
                  <a:cubicBezTo>
                    <a:pt x="36" y="32"/>
                    <a:pt x="12" y="0"/>
                    <a:pt x="12" y="0"/>
                  </a:cubicBezTo>
                  <a:cubicBezTo>
                    <a:pt x="0" y="6"/>
                    <a:pt x="0" y="6"/>
                    <a:pt x="0" y="6"/>
                  </a:cubicBezTo>
                  <a:cubicBezTo>
                    <a:pt x="23" y="45"/>
                    <a:pt x="23" y="45"/>
                    <a:pt x="23" y="45"/>
                  </a:cubicBezTo>
                  <a:cubicBezTo>
                    <a:pt x="25" y="48"/>
                    <a:pt x="26" y="49"/>
                    <a:pt x="28" y="50"/>
                  </a:cubicBezTo>
                  <a:cubicBezTo>
                    <a:pt x="60" y="66"/>
                    <a:pt x="60" y="66"/>
                    <a:pt x="60" y="66"/>
                  </a:cubicBezTo>
                  <a:lnTo>
                    <a:pt x="86" y="79"/>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4" name="任意多边形 34"/>
            <p:cNvSpPr/>
            <p:nvPr/>
          </p:nvSpPr>
          <p:spPr bwMode="auto">
            <a:xfrm>
              <a:off x="4530726" y="2668588"/>
              <a:ext cx="120650" cy="96838"/>
            </a:xfrm>
            <a:custGeom>
              <a:avLst/>
              <a:gdLst>
                <a:gd name="T0" fmla="*/ 0 w 76"/>
                <a:gd name="T1" fmla="*/ 34 h 61"/>
                <a:gd name="T2" fmla="*/ 65 w 76"/>
                <a:gd name="T3" fmla="*/ 0 h 61"/>
                <a:gd name="T4" fmla="*/ 76 w 76"/>
                <a:gd name="T5" fmla="*/ 27 h 61"/>
                <a:gd name="T6" fmla="*/ 12 w 76"/>
                <a:gd name="T7" fmla="*/ 61 h 61"/>
                <a:gd name="T8" fmla="*/ 0 w 76"/>
                <a:gd name="T9" fmla="*/ 34 h 61"/>
              </a:gdLst>
              <a:ahLst/>
              <a:cxnLst>
                <a:cxn ang="0">
                  <a:pos x="T0" y="T1"/>
                </a:cxn>
                <a:cxn ang="0">
                  <a:pos x="T2" y="T3"/>
                </a:cxn>
                <a:cxn ang="0">
                  <a:pos x="T4" y="T5"/>
                </a:cxn>
                <a:cxn ang="0">
                  <a:pos x="T6" y="T7"/>
                </a:cxn>
                <a:cxn ang="0">
                  <a:pos x="T8" y="T9"/>
                </a:cxn>
              </a:cxnLst>
              <a:rect l="0" t="0" r="r" b="b"/>
              <a:pathLst>
                <a:path w="76" h="61">
                  <a:moveTo>
                    <a:pt x="0" y="34"/>
                  </a:moveTo>
                  <a:lnTo>
                    <a:pt x="65" y="0"/>
                  </a:lnTo>
                  <a:lnTo>
                    <a:pt x="76" y="27"/>
                  </a:lnTo>
                  <a:lnTo>
                    <a:pt x="12" y="61"/>
                  </a:lnTo>
                  <a:lnTo>
                    <a:pt x="0" y="34"/>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5" name="任意多边形 35"/>
            <p:cNvSpPr/>
            <p:nvPr/>
          </p:nvSpPr>
          <p:spPr bwMode="auto">
            <a:xfrm>
              <a:off x="5172076" y="2286001"/>
              <a:ext cx="109538" cy="96838"/>
            </a:xfrm>
            <a:custGeom>
              <a:avLst/>
              <a:gdLst>
                <a:gd name="T0" fmla="*/ 7 w 18"/>
                <a:gd name="T1" fmla="*/ 16 h 16"/>
                <a:gd name="T2" fmla="*/ 6 w 18"/>
                <a:gd name="T3" fmla="*/ 4 h 16"/>
                <a:gd name="T4" fmla="*/ 18 w 18"/>
                <a:gd name="T5" fmla="*/ 11 h 16"/>
                <a:gd name="T6" fmla="*/ 7 w 18"/>
                <a:gd name="T7" fmla="*/ 16 h 16"/>
              </a:gdLst>
              <a:ahLst/>
              <a:cxnLst>
                <a:cxn ang="0">
                  <a:pos x="T0" y="T1"/>
                </a:cxn>
                <a:cxn ang="0">
                  <a:pos x="T2" y="T3"/>
                </a:cxn>
                <a:cxn ang="0">
                  <a:pos x="T4" y="T5"/>
                </a:cxn>
                <a:cxn ang="0">
                  <a:pos x="T6" y="T7"/>
                </a:cxn>
              </a:cxnLst>
              <a:rect l="0" t="0" r="r" b="b"/>
              <a:pathLst>
                <a:path w="18" h="16">
                  <a:moveTo>
                    <a:pt x="7" y="16"/>
                  </a:moveTo>
                  <a:cubicBezTo>
                    <a:pt x="7" y="16"/>
                    <a:pt x="0" y="9"/>
                    <a:pt x="6" y="4"/>
                  </a:cubicBezTo>
                  <a:cubicBezTo>
                    <a:pt x="12" y="0"/>
                    <a:pt x="18" y="11"/>
                    <a:pt x="18" y="11"/>
                  </a:cubicBezTo>
                  <a:lnTo>
                    <a:pt x="7" y="16"/>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6" name="任意多边形 36"/>
            <p:cNvSpPr/>
            <p:nvPr/>
          </p:nvSpPr>
          <p:spPr bwMode="auto">
            <a:xfrm>
              <a:off x="5184776" y="2352676"/>
              <a:ext cx="217488" cy="685800"/>
            </a:xfrm>
            <a:custGeom>
              <a:avLst/>
              <a:gdLst>
                <a:gd name="T0" fmla="*/ 27 w 36"/>
                <a:gd name="T1" fmla="*/ 112 h 113"/>
                <a:gd name="T2" fmla="*/ 4 w 36"/>
                <a:gd name="T3" fmla="*/ 91 h 113"/>
                <a:gd name="T4" fmla="*/ 17 w 36"/>
                <a:gd name="T5" fmla="*/ 49 h 113"/>
                <a:gd name="T6" fmla="*/ 4 w 36"/>
                <a:gd name="T7" fmla="*/ 6 h 113"/>
                <a:gd name="T8" fmla="*/ 16 w 36"/>
                <a:gd name="T9" fmla="*/ 0 h 113"/>
                <a:gd name="T10" fmla="*/ 35 w 36"/>
                <a:gd name="T11" fmla="*/ 41 h 113"/>
                <a:gd name="T12" fmla="*/ 36 w 36"/>
                <a:gd name="T13" fmla="*/ 48 h 113"/>
                <a:gd name="T14" fmla="*/ 31 w 36"/>
                <a:gd name="T15" fmla="*/ 84 h 113"/>
                <a:gd name="T16" fmla="*/ 27 w 36"/>
                <a:gd name="T17"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3">
                  <a:moveTo>
                    <a:pt x="27" y="112"/>
                  </a:moveTo>
                  <a:cubicBezTo>
                    <a:pt x="12" y="108"/>
                    <a:pt x="0" y="113"/>
                    <a:pt x="4" y="91"/>
                  </a:cubicBezTo>
                  <a:cubicBezTo>
                    <a:pt x="7" y="72"/>
                    <a:pt x="18" y="54"/>
                    <a:pt x="17" y="49"/>
                  </a:cubicBezTo>
                  <a:cubicBezTo>
                    <a:pt x="17" y="44"/>
                    <a:pt x="4" y="6"/>
                    <a:pt x="4" y="6"/>
                  </a:cubicBezTo>
                  <a:cubicBezTo>
                    <a:pt x="16" y="0"/>
                    <a:pt x="16" y="0"/>
                    <a:pt x="16" y="0"/>
                  </a:cubicBezTo>
                  <a:cubicBezTo>
                    <a:pt x="35" y="41"/>
                    <a:pt x="35" y="41"/>
                    <a:pt x="35" y="41"/>
                  </a:cubicBezTo>
                  <a:cubicBezTo>
                    <a:pt x="36" y="44"/>
                    <a:pt x="36" y="46"/>
                    <a:pt x="36" y="48"/>
                  </a:cubicBezTo>
                  <a:cubicBezTo>
                    <a:pt x="31" y="84"/>
                    <a:pt x="31" y="84"/>
                    <a:pt x="31" y="84"/>
                  </a:cubicBezTo>
                  <a:lnTo>
                    <a:pt x="27" y="112"/>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7" name="任意多边形 37"/>
            <p:cNvSpPr/>
            <p:nvPr/>
          </p:nvSpPr>
          <p:spPr bwMode="auto">
            <a:xfrm>
              <a:off x="5184776" y="2328863"/>
              <a:ext cx="120650" cy="96838"/>
            </a:xfrm>
            <a:custGeom>
              <a:avLst/>
              <a:gdLst>
                <a:gd name="T0" fmla="*/ 65 w 76"/>
                <a:gd name="T1" fmla="*/ 0 h 61"/>
                <a:gd name="T2" fmla="*/ 0 w 76"/>
                <a:gd name="T3" fmla="*/ 34 h 61"/>
                <a:gd name="T4" fmla="*/ 15 w 76"/>
                <a:gd name="T5" fmla="*/ 61 h 61"/>
                <a:gd name="T6" fmla="*/ 76 w 76"/>
                <a:gd name="T7" fmla="*/ 27 h 61"/>
                <a:gd name="T8" fmla="*/ 65 w 76"/>
                <a:gd name="T9" fmla="*/ 0 h 61"/>
              </a:gdLst>
              <a:ahLst/>
              <a:cxnLst>
                <a:cxn ang="0">
                  <a:pos x="T0" y="T1"/>
                </a:cxn>
                <a:cxn ang="0">
                  <a:pos x="T2" y="T3"/>
                </a:cxn>
                <a:cxn ang="0">
                  <a:pos x="T4" y="T5"/>
                </a:cxn>
                <a:cxn ang="0">
                  <a:pos x="T6" y="T7"/>
                </a:cxn>
                <a:cxn ang="0">
                  <a:pos x="T8" y="T9"/>
                </a:cxn>
              </a:cxnLst>
              <a:rect l="0" t="0" r="r" b="b"/>
              <a:pathLst>
                <a:path w="76" h="61">
                  <a:moveTo>
                    <a:pt x="65" y="0"/>
                  </a:moveTo>
                  <a:lnTo>
                    <a:pt x="0" y="34"/>
                  </a:lnTo>
                  <a:lnTo>
                    <a:pt x="15" y="61"/>
                  </a:lnTo>
                  <a:lnTo>
                    <a:pt x="76" y="27"/>
                  </a:lnTo>
                  <a:lnTo>
                    <a:pt x="65" y="0"/>
                  </a:lnTo>
                  <a:close/>
                </a:path>
              </a:pathLst>
            </a:custGeom>
            <a:solidFill>
              <a:srgbClr val="E090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8" name="任意多边形 38"/>
            <p:cNvSpPr/>
            <p:nvPr/>
          </p:nvSpPr>
          <p:spPr bwMode="auto">
            <a:xfrm>
              <a:off x="5172076" y="3244851"/>
              <a:ext cx="673100" cy="484188"/>
            </a:xfrm>
            <a:custGeom>
              <a:avLst/>
              <a:gdLst>
                <a:gd name="T0" fmla="*/ 49 w 111"/>
                <a:gd name="T1" fmla="*/ 0 h 80"/>
                <a:gd name="T2" fmla="*/ 0 w 111"/>
                <a:gd name="T3" fmla="*/ 13 h 80"/>
                <a:gd name="T4" fmla="*/ 6 w 111"/>
                <a:gd name="T5" fmla="*/ 39 h 80"/>
                <a:gd name="T6" fmla="*/ 35 w 111"/>
                <a:gd name="T7" fmla="*/ 55 h 80"/>
                <a:gd name="T8" fmla="*/ 43 w 111"/>
                <a:gd name="T9" fmla="*/ 78 h 80"/>
                <a:gd name="T10" fmla="*/ 107 w 111"/>
                <a:gd name="T11" fmla="*/ 40 h 80"/>
                <a:gd name="T12" fmla="*/ 95 w 111"/>
                <a:gd name="T13" fmla="*/ 17 h 80"/>
                <a:gd name="T14" fmla="*/ 60 w 111"/>
                <a:gd name="T15" fmla="*/ 8 h 80"/>
                <a:gd name="T16" fmla="*/ 4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0">
                  <a:moveTo>
                    <a:pt x="49" y="0"/>
                  </a:moveTo>
                  <a:cubicBezTo>
                    <a:pt x="0" y="13"/>
                    <a:pt x="0" y="13"/>
                    <a:pt x="0" y="13"/>
                  </a:cubicBezTo>
                  <a:cubicBezTo>
                    <a:pt x="0" y="13"/>
                    <a:pt x="2" y="29"/>
                    <a:pt x="6" y="39"/>
                  </a:cubicBezTo>
                  <a:cubicBezTo>
                    <a:pt x="14" y="56"/>
                    <a:pt x="29" y="49"/>
                    <a:pt x="35" y="55"/>
                  </a:cubicBezTo>
                  <a:cubicBezTo>
                    <a:pt x="44" y="62"/>
                    <a:pt x="37" y="80"/>
                    <a:pt x="43" y="78"/>
                  </a:cubicBezTo>
                  <a:cubicBezTo>
                    <a:pt x="53" y="75"/>
                    <a:pt x="92" y="49"/>
                    <a:pt x="107" y="40"/>
                  </a:cubicBezTo>
                  <a:cubicBezTo>
                    <a:pt x="111" y="38"/>
                    <a:pt x="103" y="19"/>
                    <a:pt x="95" y="17"/>
                  </a:cubicBezTo>
                  <a:cubicBezTo>
                    <a:pt x="79" y="14"/>
                    <a:pt x="74" y="16"/>
                    <a:pt x="60" y="8"/>
                  </a:cubicBezTo>
                  <a:cubicBezTo>
                    <a:pt x="53" y="3"/>
                    <a:pt x="49" y="0"/>
                    <a:pt x="49" y="0"/>
                  </a:cubicBezTo>
                  <a:close/>
                </a:path>
              </a:pathLst>
            </a:custGeom>
            <a:solidFill>
              <a:srgbClr val="34BE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9" name="任意多边形 39"/>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0" name="任意多边形 40"/>
            <p:cNvSpPr/>
            <p:nvPr/>
          </p:nvSpPr>
          <p:spPr bwMode="auto">
            <a:xfrm>
              <a:off x="5141913" y="2952751"/>
              <a:ext cx="242888" cy="455613"/>
            </a:xfrm>
            <a:custGeom>
              <a:avLst/>
              <a:gdLst>
                <a:gd name="T0" fmla="*/ 145 w 153"/>
                <a:gd name="T1" fmla="*/ 287 h 287"/>
                <a:gd name="T2" fmla="*/ 0 w 153"/>
                <a:gd name="T3" fmla="*/ 4 h 287"/>
                <a:gd name="T4" fmla="*/ 8 w 153"/>
                <a:gd name="T5" fmla="*/ 0 h 287"/>
                <a:gd name="T6" fmla="*/ 153 w 153"/>
                <a:gd name="T7" fmla="*/ 283 h 287"/>
                <a:gd name="T8" fmla="*/ 145 w 153"/>
                <a:gd name="T9" fmla="*/ 287 h 287"/>
              </a:gdLst>
              <a:ahLst/>
              <a:cxnLst>
                <a:cxn ang="0">
                  <a:pos x="T0" y="T1"/>
                </a:cxn>
                <a:cxn ang="0">
                  <a:pos x="T2" y="T3"/>
                </a:cxn>
                <a:cxn ang="0">
                  <a:pos x="T4" y="T5"/>
                </a:cxn>
                <a:cxn ang="0">
                  <a:pos x="T6" y="T7"/>
                </a:cxn>
                <a:cxn ang="0">
                  <a:pos x="T8" y="T9"/>
                </a:cxn>
              </a:cxnLst>
              <a:rect l="0" t="0" r="r" b="b"/>
              <a:pathLst>
                <a:path w="153" h="287">
                  <a:moveTo>
                    <a:pt x="145" y="287"/>
                  </a:moveTo>
                  <a:lnTo>
                    <a:pt x="0" y="4"/>
                  </a:lnTo>
                  <a:lnTo>
                    <a:pt x="8" y="0"/>
                  </a:lnTo>
                  <a:lnTo>
                    <a:pt x="153" y="283"/>
                  </a:lnTo>
                  <a:lnTo>
                    <a:pt x="145" y="287"/>
                  </a:ln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1" name="任意多边形 41"/>
            <p:cNvSpPr/>
            <p:nvPr/>
          </p:nvSpPr>
          <p:spPr bwMode="auto">
            <a:xfrm>
              <a:off x="5021263" y="2819401"/>
              <a:ext cx="217488" cy="219075"/>
            </a:xfrm>
            <a:custGeom>
              <a:avLst/>
              <a:gdLst>
                <a:gd name="T0" fmla="*/ 3 w 36"/>
                <a:gd name="T1" fmla="*/ 24 h 36"/>
                <a:gd name="T2" fmla="*/ 24 w 36"/>
                <a:gd name="T3" fmla="*/ 33 h 36"/>
                <a:gd name="T4" fmla="*/ 33 w 36"/>
                <a:gd name="T5" fmla="*/ 12 h 36"/>
                <a:gd name="T6" fmla="*/ 12 w 36"/>
                <a:gd name="T7" fmla="*/ 3 h 36"/>
                <a:gd name="T8" fmla="*/ 3 w 36"/>
                <a:gd name="T9" fmla="*/ 24 h 36"/>
              </a:gdLst>
              <a:ahLst/>
              <a:cxnLst>
                <a:cxn ang="0">
                  <a:pos x="T0" y="T1"/>
                </a:cxn>
                <a:cxn ang="0">
                  <a:pos x="T2" y="T3"/>
                </a:cxn>
                <a:cxn ang="0">
                  <a:pos x="T4" y="T5"/>
                </a:cxn>
                <a:cxn ang="0">
                  <a:pos x="T6" y="T7"/>
                </a:cxn>
                <a:cxn ang="0">
                  <a:pos x="T8" y="T9"/>
                </a:cxn>
              </a:cxnLst>
              <a:rect l="0" t="0" r="r" b="b"/>
              <a:pathLst>
                <a:path w="36" h="36">
                  <a:moveTo>
                    <a:pt x="3" y="24"/>
                  </a:moveTo>
                  <a:cubicBezTo>
                    <a:pt x="6" y="32"/>
                    <a:pt x="16" y="36"/>
                    <a:pt x="24" y="33"/>
                  </a:cubicBezTo>
                  <a:cubicBezTo>
                    <a:pt x="32" y="30"/>
                    <a:pt x="36" y="20"/>
                    <a:pt x="33" y="12"/>
                  </a:cubicBezTo>
                  <a:cubicBezTo>
                    <a:pt x="29" y="4"/>
                    <a:pt x="20" y="0"/>
                    <a:pt x="12" y="3"/>
                  </a:cubicBezTo>
                  <a:cubicBezTo>
                    <a:pt x="4" y="7"/>
                    <a:pt x="0" y="16"/>
                    <a:pt x="3" y="24"/>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2" name="任意多边形 42"/>
            <p:cNvSpPr/>
            <p:nvPr/>
          </p:nvSpPr>
          <p:spPr bwMode="auto">
            <a:xfrm>
              <a:off x="4924426" y="2844801"/>
              <a:ext cx="544513" cy="550863"/>
            </a:xfrm>
            <a:custGeom>
              <a:avLst/>
              <a:gdLst>
                <a:gd name="T0" fmla="*/ 47 w 90"/>
                <a:gd name="T1" fmla="*/ 4 h 91"/>
                <a:gd name="T2" fmla="*/ 16 w 90"/>
                <a:gd name="T3" fmla="*/ 21 h 91"/>
                <a:gd name="T4" fmla="*/ 4 w 90"/>
                <a:gd name="T5" fmla="*/ 41 h 91"/>
                <a:gd name="T6" fmla="*/ 38 w 90"/>
                <a:gd name="T7" fmla="*/ 67 h 91"/>
                <a:gd name="T8" fmla="*/ 43 w 90"/>
                <a:gd name="T9" fmla="*/ 91 h 91"/>
                <a:gd name="T10" fmla="*/ 90 w 90"/>
                <a:gd name="T11" fmla="*/ 66 h 91"/>
                <a:gd name="T12" fmla="*/ 73 w 90"/>
                <a:gd name="T13" fmla="*/ 48 h 91"/>
                <a:gd name="T14" fmla="*/ 69 w 90"/>
                <a:gd name="T15" fmla="*/ 9 h 91"/>
                <a:gd name="T16" fmla="*/ 47 w 90"/>
                <a:gd name="T17"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1">
                  <a:moveTo>
                    <a:pt x="47" y="4"/>
                  </a:moveTo>
                  <a:cubicBezTo>
                    <a:pt x="16" y="21"/>
                    <a:pt x="16" y="21"/>
                    <a:pt x="16" y="21"/>
                  </a:cubicBezTo>
                  <a:cubicBezTo>
                    <a:pt x="8" y="25"/>
                    <a:pt x="0" y="34"/>
                    <a:pt x="4" y="41"/>
                  </a:cubicBezTo>
                  <a:cubicBezTo>
                    <a:pt x="38" y="67"/>
                    <a:pt x="38" y="67"/>
                    <a:pt x="38" y="67"/>
                  </a:cubicBezTo>
                  <a:cubicBezTo>
                    <a:pt x="43" y="91"/>
                    <a:pt x="43" y="91"/>
                    <a:pt x="43" y="91"/>
                  </a:cubicBezTo>
                  <a:cubicBezTo>
                    <a:pt x="90" y="66"/>
                    <a:pt x="90" y="66"/>
                    <a:pt x="90" y="66"/>
                  </a:cubicBezTo>
                  <a:cubicBezTo>
                    <a:pt x="73" y="48"/>
                    <a:pt x="73" y="48"/>
                    <a:pt x="73" y="48"/>
                  </a:cubicBezTo>
                  <a:cubicBezTo>
                    <a:pt x="69" y="9"/>
                    <a:pt x="69" y="9"/>
                    <a:pt x="69" y="9"/>
                  </a:cubicBezTo>
                  <a:cubicBezTo>
                    <a:pt x="66" y="2"/>
                    <a:pt x="55" y="0"/>
                    <a:pt x="47" y="4"/>
                  </a:cubicBez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任意多边形 43"/>
            <p:cNvSpPr/>
            <p:nvPr/>
          </p:nvSpPr>
          <p:spPr bwMode="auto">
            <a:xfrm>
              <a:off x="5027613" y="2832101"/>
              <a:ext cx="157163" cy="146050"/>
            </a:xfrm>
            <a:custGeom>
              <a:avLst/>
              <a:gdLst>
                <a:gd name="T0" fmla="*/ 0 w 99"/>
                <a:gd name="T1" fmla="*/ 0 h 92"/>
                <a:gd name="T2" fmla="*/ 68 w 99"/>
                <a:gd name="T3" fmla="*/ 0 h 92"/>
                <a:gd name="T4" fmla="*/ 99 w 99"/>
                <a:gd name="T5" fmla="*/ 61 h 92"/>
                <a:gd name="T6" fmla="*/ 42 w 99"/>
                <a:gd name="T7" fmla="*/ 92 h 92"/>
                <a:gd name="T8" fmla="*/ 0 w 99"/>
                <a:gd name="T9" fmla="*/ 0 h 92"/>
              </a:gdLst>
              <a:ahLst/>
              <a:cxnLst>
                <a:cxn ang="0">
                  <a:pos x="T0" y="T1"/>
                </a:cxn>
                <a:cxn ang="0">
                  <a:pos x="T2" y="T3"/>
                </a:cxn>
                <a:cxn ang="0">
                  <a:pos x="T4" y="T5"/>
                </a:cxn>
                <a:cxn ang="0">
                  <a:pos x="T6" y="T7"/>
                </a:cxn>
                <a:cxn ang="0">
                  <a:pos x="T8" y="T9"/>
                </a:cxn>
              </a:cxnLst>
              <a:rect l="0" t="0" r="r" b="b"/>
              <a:pathLst>
                <a:path w="99" h="92">
                  <a:moveTo>
                    <a:pt x="0" y="0"/>
                  </a:moveTo>
                  <a:lnTo>
                    <a:pt x="68" y="0"/>
                  </a:lnTo>
                  <a:lnTo>
                    <a:pt x="99" y="61"/>
                  </a:lnTo>
                  <a:lnTo>
                    <a:pt x="42" y="92"/>
                  </a:lnTo>
                  <a:lnTo>
                    <a:pt x="0" y="0"/>
                  </a:ln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任意多边形 44"/>
            <p:cNvSpPr/>
            <p:nvPr/>
          </p:nvSpPr>
          <p:spPr bwMode="auto">
            <a:xfrm>
              <a:off x="4937126" y="2662238"/>
              <a:ext cx="230188" cy="236538"/>
            </a:xfrm>
            <a:custGeom>
              <a:avLst/>
              <a:gdLst>
                <a:gd name="T0" fmla="*/ 31 w 38"/>
                <a:gd name="T1" fmla="*/ 10 h 39"/>
                <a:gd name="T2" fmla="*/ 31 w 38"/>
                <a:gd name="T3" fmla="*/ 35 h 39"/>
                <a:gd name="T4" fmla="*/ 4 w 38"/>
                <a:gd name="T5" fmla="*/ 25 h 39"/>
                <a:gd name="T6" fmla="*/ 10 w 38"/>
                <a:gd name="T7" fmla="*/ 4 h 39"/>
                <a:gd name="T8" fmla="*/ 31 w 38"/>
                <a:gd name="T9" fmla="*/ 10 h 39"/>
              </a:gdLst>
              <a:ahLst/>
              <a:cxnLst>
                <a:cxn ang="0">
                  <a:pos x="T0" y="T1"/>
                </a:cxn>
                <a:cxn ang="0">
                  <a:pos x="T2" y="T3"/>
                </a:cxn>
                <a:cxn ang="0">
                  <a:pos x="T4" y="T5"/>
                </a:cxn>
                <a:cxn ang="0">
                  <a:pos x="T6" y="T7"/>
                </a:cxn>
                <a:cxn ang="0">
                  <a:pos x="T8" y="T9"/>
                </a:cxn>
              </a:cxnLst>
              <a:rect l="0" t="0" r="r" b="b"/>
              <a:pathLst>
                <a:path w="38" h="39">
                  <a:moveTo>
                    <a:pt x="31" y="10"/>
                  </a:moveTo>
                  <a:cubicBezTo>
                    <a:pt x="35" y="18"/>
                    <a:pt x="38" y="31"/>
                    <a:pt x="31" y="35"/>
                  </a:cubicBezTo>
                  <a:cubicBezTo>
                    <a:pt x="23" y="39"/>
                    <a:pt x="8" y="33"/>
                    <a:pt x="4" y="25"/>
                  </a:cubicBezTo>
                  <a:cubicBezTo>
                    <a:pt x="0" y="17"/>
                    <a:pt x="3" y="8"/>
                    <a:pt x="10" y="4"/>
                  </a:cubicBezTo>
                  <a:cubicBezTo>
                    <a:pt x="18" y="0"/>
                    <a:pt x="27" y="3"/>
                    <a:pt x="31" y="10"/>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任意多边形 45"/>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任意多边形 47"/>
            <p:cNvSpPr/>
            <p:nvPr/>
          </p:nvSpPr>
          <p:spPr bwMode="auto">
            <a:xfrm>
              <a:off x="4937126" y="2662238"/>
              <a:ext cx="211138" cy="249238"/>
            </a:xfrm>
            <a:custGeom>
              <a:avLst/>
              <a:gdLst>
                <a:gd name="T0" fmla="*/ 31 w 35"/>
                <a:gd name="T1" fmla="*/ 10 h 41"/>
                <a:gd name="T2" fmla="*/ 27 w 35"/>
                <a:gd name="T3" fmla="*/ 36 h 41"/>
                <a:gd name="T4" fmla="*/ 4 w 35"/>
                <a:gd name="T5" fmla="*/ 25 h 41"/>
                <a:gd name="T6" fmla="*/ 10 w 35"/>
                <a:gd name="T7" fmla="*/ 4 h 41"/>
                <a:gd name="T8" fmla="*/ 31 w 35"/>
                <a:gd name="T9" fmla="*/ 10 h 41"/>
              </a:gdLst>
              <a:ahLst/>
              <a:cxnLst>
                <a:cxn ang="0">
                  <a:pos x="T0" y="T1"/>
                </a:cxn>
                <a:cxn ang="0">
                  <a:pos x="T2" y="T3"/>
                </a:cxn>
                <a:cxn ang="0">
                  <a:pos x="T4" y="T5"/>
                </a:cxn>
                <a:cxn ang="0">
                  <a:pos x="T6" y="T7"/>
                </a:cxn>
                <a:cxn ang="0">
                  <a:pos x="T8" y="T9"/>
                </a:cxn>
              </a:cxnLst>
              <a:rect l="0" t="0" r="r" b="b"/>
              <a:pathLst>
                <a:path w="35" h="41">
                  <a:moveTo>
                    <a:pt x="31" y="10"/>
                  </a:moveTo>
                  <a:cubicBezTo>
                    <a:pt x="35" y="18"/>
                    <a:pt x="35" y="32"/>
                    <a:pt x="27" y="36"/>
                  </a:cubicBezTo>
                  <a:cubicBezTo>
                    <a:pt x="20" y="41"/>
                    <a:pt x="8" y="33"/>
                    <a:pt x="4" y="25"/>
                  </a:cubicBezTo>
                  <a:cubicBezTo>
                    <a:pt x="0" y="17"/>
                    <a:pt x="3" y="8"/>
                    <a:pt x="10" y="4"/>
                  </a:cubicBezTo>
                  <a:cubicBezTo>
                    <a:pt x="18" y="0"/>
                    <a:pt x="27" y="3"/>
                    <a:pt x="31" y="10"/>
                  </a:cubicBezTo>
                  <a:close/>
                </a:path>
              </a:pathLst>
            </a:custGeom>
            <a:solidFill>
              <a:srgbClr val="E8A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任意多边形 48"/>
            <p:cNvSpPr/>
            <p:nvPr/>
          </p:nvSpPr>
          <p:spPr bwMode="auto">
            <a:xfrm>
              <a:off x="4845051" y="3875088"/>
              <a:ext cx="339725" cy="357188"/>
            </a:xfrm>
            <a:custGeom>
              <a:avLst/>
              <a:gdLst>
                <a:gd name="T0" fmla="*/ 17 w 56"/>
                <a:gd name="T1" fmla="*/ 0 h 59"/>
                <a:gd name="T2" fmla="*/ 56 w 56"/>
                <a:gd name="T3" fmla="*/ 51 h 59"/>
                <a:gd name="T4" fmla="*/ 46 w 56"/>
                <a:gd name="T5" fmla="*/ 59 h 59"/>
                <a:gd name="T6" fmla="*/ 15 w 56"/>
                <a:gd name="T7" fmla="*/ 38 h 59"/>
                <a:gd name="T8" fmla="*/ 1 w 56"/>
                <a:gd name="T9" fmla="*/ 17 h 59"/>
                <a:gd name="T10" fmla="*/ 0 w 56"/>
                <a:gd name="T11" fmla="*/ 2 h 59"/>
                <a:gd name="T12" fmla="*/ 17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7" y="0"/>
                  </a:moveTo>
                  <a:cubicBezTo>
                    <a:pt x="56" y="51"/>
                    <a:pt x="56" y="51"/>
                    <a:pt x="56" y="51"/>
                  </a:cubicBezTo>
                  <a:cubicBezTo>
                    <a:pt x="46" y="59"/>
                    <a:pt x="46" y="59"/>
                    <a:pt x="46" y="59"/>
                  </a:cubicBezTo>
                  <a:cubicBezTo>
                    <a:pt x="46" y="59"/>
                    <a:pt x="28" y="49"/>
                    <a:pt x="15" y="38"/>
                  </a:cubicBezTo>
                  <a:cubicBezTo>
                    <a:pt x="3" y="27"/>
                    <a:pt x="1" y="17"/>
                    <a:pt x="1" y="17"/>
                  </a:cubicBezTo>
                  <a:cubicBezTo>
                    <a:pt x="0" y="2"/>
                    <a:pt x="0" y="2"/>
                    <a:pt x="0" y="2"/>
                  </a:cubicBezTo>
                  <a:lnTo>
                    <a:pt x="17" y="0"/>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任意多边形 49"/>
            <p:cNvSpPr/>
            <p:nvPr/>
          </p:nvSpPr>
          <p:spPr bwMode="auto">
            <a:xfrm>
              <a:off x="5681663" y="2425701"/>
              <a:ext cx="150813" cy="152400"/>
            </a:xfrm>
            <a:custGeom>
              <a:avLst/>
              <a:gdLst>
                <a:gd name="T0" fmla="*/ 0 w 95"/>
                <a:gd name="T1" fmla="*/ 31 h 96"/>
                <a:gd name="T2" fmla="*/ 61 w 95"/>
                <a:gd name="T3" fmla="*/ 0 h 96"/>
                <a:gd name="T4" fmla="*/ 95 w 95"/>
                <a:gd name="T5" fmla="*/ 61 h 96"/>
                <a:gd name="T6" fmla="*/ 34 w 95"/>
                <a:gd name="T7" fmla="*/ 96 h 96"/>
                <a:gd name="T8" fmla="*/ 0 w 95"/>
                <a:gd name="T9" fmla="*/ 31 h 96"/>
              </a:gdLst>
              <a:ahLst/>
              <a:cxnLst>
                <a:cxn ang="0">
                  <a:pos x="T0" y="T1"/>
                </a:cxn>
                <a:cxn ang="0">
                  <a:pos x="T2" y="T3"/>
                </a:cxn>
                <a:cxn ang="0">
                  <a:pos x="T4" y="T5"/>
                </a:cxn>
                <a:cxn ang="0">
                  <a:pos x="T6" y="T7"/>
                </a:cxn>
                <a:cxn ang="0">
                  <a:pos x="T8" y="T9"/>
                </a:cxn>
              </a:cxnLst>
              <a:rect l="0" t="0" r="r" b="b"/>
              <a:pathLst>
                <a:path w="95" h="96">
                  <a:moveTo>
                    <a:pt x="0" y="31"/>
                  </a:moveTo>
                  <a:lnTo>
                    <a:pt x="61" y="0"/>
                  </a:lnTo>
                  <a:lnTo>
                    <a:pt x="95" y="61"/>
                  </a:lnTo>
                  <a:lnTo>
                    <a:pt x="34" y="96"/>
                  </a:lnTo>
                  <a:lnTo>
                    <a:pt x="0" y="31"/>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任意多边形 50"/>
            <p:cNvSpPr/>
            <p:nvPr/>
          </p:nvSpPr>
          <p:spPr bwMode="auto">
            <a:xfrm>
              <a:off x="6656388" y="3341688"/>
              <a:ext cx="200025" cy="114300"/>
            </a:xfrm>
            <a:custGeom>
              <a:avLst/>
              <a:gdLst>
                <a:gd name="T0" fmla="*/ 0 w 33"/>
                <a:gd name="T1" fmla="*/ 10 h 19"/>
                <a:gd name="T2" fmla="*/ 4 w 33"/>
                <a:gd name="T3" fmla="*/ 19 h 19"/>
                <a:gd name="T4" fmla="*/ 33 w 33"/>
                <a:gd name="T5" fmla="*/ 7 h 19"/>
                <a:gd name="T6" fmla="*/ 21 w 33"/>
                <a:gd name="T7" fmla="*/ 2 h 19"/>
                <a:gd name="T8" fmla="*/ 6 w 33"/>
                <a:gd name="T9" fmla="*/ 6 h 19"/>
                <a:gd name="T10" fmla="*/ 0 w 33"/>
                <a:gd name="T11" fmla="*/ 10 h 19"/>
              </a:gdLst>
              <a:ahLst/>
              <a:cxnLst>
                <a:cxn ang="0">
                  <a:pos x="T0" y="T1"/>
                </a:cxn>
                <a:cxn ang="0">
                  <a:pos x="T2" y="T3"/>
                </a:cxn>
                <a:cxn ang="0">
                  <a:pos x="T4" y="T5"/>
                </a:cxn>
                <a:cxn ang="0">
                  <a:pos x="T6" y="T7"/>
                </a:cxn>
                <a:cxn ang="0">
                  <a:pos x="T8" y="T9"/>
                </a:cxn>
                <a:cxn ang="0">
                  <a:pos x="T10" y="T11"/>
                </a:cxn>
              </a:cxnLst>
              <a:rect l="0" t="0" r="r" b="b"/>
              <a:pathLst>
                <a:path w="33" h="19">
                  <a:moveTo>
                    <a:pt x="0" y="10"/>
                  </a:moveTo>
                  <a:cubicBezTo>
                    <a:pt x="4" y="19"/>
                    <a:pt x="4" y="19"/>
                    <a:pt x="4" y="19"/>
                  </a:cubicBezTo>
                  <a:cubicBezTo>
                    <a:pt x="33" y="7"/>
                    <a:pt x="33" y="7"/>
                    <a:pt x="33" y="7"/>
                  </a:cubicBezTo>
                  <a:cubicBezTo>
                    <a:pt x="33" y="7"/>
                    <a:pt x="32" y="0"/>
                    <a:pt x="21" y="2"/>
                  </a:cubicBezTo>
                  <a:cubicBezTo>
                    <a:pt x="11" y="5"/>
                    <a:pt x="6" y="6"/>
                    <a:pt x="6" y="6"/>
                  </a:cubicBezTo>
                  <a:lnTo>
                    <a:pt x="0" y="10"/>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0" name="任意多边形 51"/>
            <p:cNvSpPr/>
            <p:nvPr/>
          </p:nvSpPr>
          <p:spPr bwMode="auto">
            <a:xfrm>
              <a:off x="5692776" y="3152776"/>
              <a:ext cx="115888" cy="96838"/>
            </a:xfrm>
            <a:custGeom>
              <a:avLst/>
              <a:gdLst>
                <a:gd name="T0" fmla="*/ 10 w 19"/>
                <a:gd name="T1" fmla="*/ 0 h 16"/>
                <a:gd name="T2" fmla="*/ 14 w 19"/>
                <a:gd name="T3" fmla="*/ 11 h 16"/>
                <a:gd name="T4" fmla="*/ 0 w 19"/>
                <a:gd name="T5" fmla="*/ 6 h 16"/>
                <a:gd name="T6" fmla="*/ 10 w 19"/>
                <a:gd name="T7" fmla="*/ 0 h 16"/>
              </a:gdLst>
              <a:ahLst/>
              <a:cxnLst>
                <a:cxn ang="0">
                  <a:pos x="T0" y="T1"/>
                </a:cxn>
                <a:cxn ang="0">
                  <a:pos x="T2" y="T3"/>
                </a:cxn>
                <a:cxn ang="0">
                  <a:pos x="T4" y="T5"/>
                </a:cxn>
                <a:cxn ang="0">
                  <a:pos x="T6" y="T7"/>
                </a:cxn>
              </a:cxnLst>
              <a:rect l="0" t="0" r="r" b="b"/>
              <a:pathLst>
                <a:path w="19" h="16">
                  <a:moveTo>
                    <a:pt x="10" y="0"/>
                  </a:moveTo>
                  <a:cubicBezTo>
                    <a:pt x="10" y="0"/>
                    <a:pt x="19" y="6"/>
                    <a:pt x="14" y="11"/>
                  </a:cubicBezTo>
                  <a:cubicBezTo>
                    <a:pt x="8" y="16"/>
                    <a:pt x="0" y="6"/>
                    <a:pt x="0" y="6"/>
                  </a:cubicBezTo>
                  <a:lnTo>
                    <a:pt x="10" y="0"/>
                  </a:lnTo>
                  <a:close/>
                </a:path>
              </a:pathLst>
            </a:custGeom>
            <a:solidFill>
              <a:srgbClr val="F4AE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1" name="任意多边形 52"/>
            <p:cNvSpPr/>
            <p:nvPr/>
          </p:nvSpPr>
          <p:spPr bwMode="auto">
            <a:xfrm>
              <a:off x="6534151" y="3479801"/>
              <a:ext cx="200025" cy="103188"/>
            </a:xfrm>
            <a:custGeom>
              <a:avLst/>
              <a:gdLst>
                <a:gd name="T0" fmla="*/ 0 w 33"/>
                <a:gd name="T1" fmla="*/ 8 h 17"/>
                <a:gd name="T2" fmla="*/ 3 w 33"/>
                <a:gd name="T3" fmla="*/ 17 h 17"/>
                <a:gd name="T4" fmla="*/ 33 w 33"/>
                <a:gd name="T5" fmla="*/ 7 h 17"/>
                <a:gd name="T6" fmla="*/ 22 w 33"/>
                <a:gd name="T7" fmla="*/ 2 h 17"/>
                <a:gd name="T8" fmla="*/ 6 w 33"/>
                <a:gd name="T9" fmla="*/ 4 h 17"/>
                <a:gd name="T10" fmla="*/ 0 w 33"/>
                <a:gd name="T11" fmla="*/ 8 h 17"/>
              </a:gdLst>
              <a:ahLst/>
              <a:cxnLst>
                <a:cxn ang="0">
                  <a:pos x="T0" y="T1"/>
                </a:cxn>
                <a:cxn ang="0">
                  <a:pos x="T2" y="T3"/>
                </a:cxn>
                <a:cxn ang="0">
                  <a:pos x="T4" y="T5"/>
                </a:cxn>
                <a:cxn ang="0">
                  <a:pos x="T6" y="T7"/>
                </a:cxn>
                <a:cxn ang="0">
                  <a:pos x="T8" y="T9"/>
                </a:cxn>
                <a:cxn ang="0">
                  <a:pos x="T10" y="T11"/>
                </a:cxn>
              </a:cxnLst>
              <a:rect l="0" t="0" r="r" b="b"/>
              <a:pathLst>
                <a:path w="33" h="17">
                  <a:moveTo>
                    <a:pt x="0" y="8"/>
                  </a:moveTo>
                  <a:cubicBezTo>
                    <a:pt x="3" y="17"/>
                    <a:pt x="3" y="17"/>
                    <a:pt x="3" y="17"/>
                  </a:cubicBezTo>
                  <a:cubicBezTo>
                    <a:pt x="33" y="7"/>
                    <a:pt x="33" y="7"/>
                    <a:pt x="33" y="7"/>
                  </a:cubicBezTo>
                  <a:cubicBezTo>
                    <a:pt x="33" y="7"/>
                    <a:pt x="33" y="0"/>
                    <a:pt x="22" y="2"/>
                  </a:cubicBezTo>
                  <a:cubicBezTo>
                    <a:pt x="11" y="3"/>
                    <a:pt x="6" y="4"/>
                    <a:pt x="6" y="4"/>
                  </a:cubicBezTo>
                  <a:lnTo>
                    <a:pt x="0" y="8"/>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2" name="任意多边形 53"/>
            <p:cNvSpPr/>
            <p:nvPr/>
          </p:nvSpPr>
          <p:spPr bwMode="auto">
            <a:xfrm>
              <a:off x="5808663" y="2832101"/>
              <a:ext cx="938213" cy="576263"/>
            </a:xfrm>
            <a:custGeom>
              <a:avLst/>
              <a:gdLst>
                <a:gd name="T0" fmla="*/ 117 w 155"/>
                <a:gd name="T1" fmla="*/ 28 h 95"/>
                <a:gd name="T2" fmla="*/ 54 w 155"/>
                <a:gd name="T3" fmla="*/ 1 h 95"/>
                <a:gd name="T4" fmla="*/ 25 w 155"/>
                <a:gd name="T5" fmla="*/ 17 h 95"/>
                <a:gd name="T6" fmla="*/ 2 w 155"/>
                <a:gd name="T7" fmla="*/ 0 h 95"/>
                <a:gd name="T8" fmla="*/ 6 w 155"/>
                <a:gd name="T9" fmla="*/ 28 h 95"/>
                <a:gd name="T10" fmla="*/ 17 w 155"/>
                <a:gd name="T11" fmla="*/ 57 h 95"/>
                <a:gd name="T12" fmla="*/ 76 w 155"/>
                <a:gd name="T13" fmla="*/ 77 h 95"/>
                <a:gd name="T14" fmla="*/ 93 w 155"/>
                <a:gd name="T15" fmla="*/ 59 h 95"/>
                <a:gd name="T16" fmla="*/ 46 w 155"/>
                <a:gd name="T17" fmla="*/ 38 h 95"/>
                <a:gd name="T18" fmla="*/ 52 w 155"/>
                <a:gd name="T19" fmla="*/ 34 h 95"/>
                <a:gd name="T20" fmla="*/ 102 w 155"/>
                <a:gd name="T21" fmla="*/ 45 h 95"/>
                <a:gd name="T22" fmla="*/ 114 w 155"/>
                <a:gd name="T23" fmla="*/ 69 h 95"/>
                <a:gd name="T24" fmla="*/ 141 w 155"/>
                <a:gd name="T25" fmla="*/ 95 h 95"/>
                <a:gd name="T26" fmla="*/ 155 w 155"/>
                <a:gd name="T27" fmla="*/ 88 h 95"/>
                <a:gd name="T28" fmla="*/ 117 w 155"/>
                <a:gd name="T29"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95">
                  <a:moveTo>
                    <a:pt x="117" y="28"/>
                  </a:moveTo>
                  <a:cubicBezTo>
                    <a:pt x="54" y="1"/>
                    <a:pt x="54" y="1"/>
                    <a:pt x="54" y="1"/>
                  </a:cubicBezTo>
                  <a:cubicBezTo>
                    <a:pt x="25" y="17"/>
                    <a:pt x="25" y="17"/>
                    <a:pt x="25" y="17"/>
                  </a:cubicBezTo>
                  <a:cubicBezTo>
                    <a:pt x="2" y="0"/>
                    <a:pt x="2" y="0"/>
                    <a:pt x="2" y="0"/>
                  </a:cubicBezTo>
                  <a:cubicBezTo>
                    <a:pt x="0" y="8"/>
                    <a:pt x="6" y="27"/>
                    <a:pt x="6" y="28"/>
                  </a:cubicBezTo>
                  <a:cubicBezTo>
                    <a:pt x="6" y="28"/>
                    <a:pt x="6" y="44"/>
                    <a:pt x="17" y="57"/>
                  </a:cubicBezTo>
                  <a:cubicBezTo>
                    <a:pt x="24" y="65"/>
                    <a:pt x="76" y="77"/>
                    <a:pt x="76" y="77"/>
                  </a:cubicBezTo>
                  <a:cubicBezTo>
                    <a:pt x="73" y="77"/>
                    <a:pt x="93" y="59"/>
                    <a:pt x="93" y="59"/>
                  </a:cubicBezTo>
                  <a:cubicBezTo>
                    <a:pt x="93" y="59"/>
                    <a:pt x="45" y="44"/>
                    <a:pt x="46" y="38"/>
                  </a:cubicBezTo>
                  <a:cubicBezTo>
                    <a:pt x="46" y="35"/>
                    <a:pt x="50" y="34"/>
                    <a:pt x="52" y="34"/>
                  </a:cubicBezTo>
                  <a:cubicBezTo>
                    <a:pt x="102" y="45"/>
                    <a:pt x="102" y="45"/>
                    <a:pt x="102" y="45"/>
                  </a:cubicBezTo>
                  <a:cubicBezTo>
                    <a:pt x="102" y="45"/>
                    <a:pt x="106" y="60"/>
                    <a:pt x="114" y="69"/>
                  </a:cubicBezTo>
                  <a:cubicBezTo>
                    <a:pt x="127" y="83"/>
                    <a:pt x="141" y="95"/>
                    <a:pt x="141" y="95"/>
                  </a:cubicBezTo>
                  <a:cubicBezTo>
                    <a:pt x="155" y="88"/>
                    <a:pt x="155" y="88"/>
                    <a:pt x="155" y="88"/>
                  </a:cubicBezTo>
                  <a:lnTo>
                    <a:pt x="117" y="28"/>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3" name="任意多边形 54"/>
            <p:cNvSpPr/>
            <p:nvPr/>
          </p:nvSpPr>
          <p:spPr bwMode="auto">
            <a:xfrm>
              <a:off x="5548313" y="2528888"/>
              <a:ext cx="236538" cy="654050"/>
            </a:xfrm>
            <a:custGeom>
              <a:avLst/>
              <a:gdLst>
                <a:gd name="T0" fmla="*/ 17 w 39"/>
                <a:gd name="T1" fmla="*/ 8 h 108"/>
                <a:gd name="T2" fmla="*/ 36 w 39"/>
                <a:gd name="T3" fmla="*/ 22 h 108"/>
                <a:gd name="T4" fmla="*/ 19 w 39"/>
                <a:gd name="T5" fmla="*/ 60 h 108"/>
                <a:gd name="T6" fmla="*/ 33 w 39"/>
                <a:gd name="T7" fmla="*/ 101 h 108"/>
                <a:gd name="T8" fmla="*/ 21 w 39"/>
                <a:gd name="T9" fmla="*/ 108 h 108"/>
                <a:gd name="T10" fmla="*/ 1 w 39"/>
                <a:gd name="T11" fmla="*/ 68 h 108"/>
                <a:gd name="T12" fmla="*/ 0 w 39"/>
                <a:gd name="T13" fmla="*/ 61 h 108"/>
                <a:gd name="T14" fmla="*/ 17 w 39"/>
                <a:gd name="T15" fmla="*/ 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8">
                  <a:moveTo>
                    <a:pt x="17" y="8"/>
                  </a:moveTo>
                  <a:cubicBezTo>
                    <a:pt x="30" y="1"/>
                    <a:pt x="39" y="0"/>
                    <a:pt x="36" y="22"/>
                  </a:cubicBezTo>
                  <a:cubicBezTo>
                    <a:pt x="33" y="41"/>
                    <a:pt x="18" y="55"/>
                    <a:pt x="19" y="60"/>
                  </a:cubicBezTo>
                  <a:cubicBezTo>
                    <a:pt x="19" y="65"/>
                    <a:pt x="33" y="101"/>
                    <a:pt x="33" y="101"/>
                  </a:cubicBezTo>
                  <a:cubicBezTo>
                    <a:pt x="21" y="108"/>
                    <a:pt x="21" y="108"/>
                    <a:pt x="21" y="108"/>
                  </a:cubicBezTo>
                  <a:cubicBezTo>
                    <a:pt x="1" y="68"/>
                    <a:pt x="1" y="68"/>
                    <a:pt x="1" y="68"/>
                  </a:cubicBezTo>
                  <a:cubicBezTo>
                    <a:pt x="0" y="65"/>
                    <a:pt x="0" y="63"/>
                    <a:pt x="0" y="61"/>
                  </a:cubicBezTo>
                  <a:cubicBezTo>
                    <a:pt x="0" y="61"/>
                    <a:pt x="9" y="12"/>
                    <a:pt x="17" y="8"/>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4" name="任意多边形 55"/>
            <p:cNvSpPr/>
            <p:nvPr/>
          </p:nvSpPr>
          <p:spPr bwMode="auto">
            <a:xfrm>
              <a:off x="5662613" y="3128963"/>
              <a:ext cx="122238" cy="96838"/>
            </a:xfrm>
            <a:custGeom>
              <a:avLst/>
              <a:gdLst>
                <a:gd name="T0" fmla="*/ 16 w 77"/>
                <a:gd name="T1" fmla="*/ 61 h 61"/>
                <a:gd name="T2" fmla="*/ 77 w 77"/>
                <a:gd name="T3" fmla="*/ 23 h 61"/>
                <a:gd name="T4" fmla="*/ 61 w 77"/>
                <a:gd name="T5" fmla="*/ 0 h 61"/>
                <a:gd name="T6" fmla="*/ 0 w 77"/>
                <a:gd name="T7" fmla="*/ 34 h 61"/>
                <a:gd name="T8" fmla="*/ 16 w 77"/>
                <a:gd name="T9" fmla="*/ 61 h 61"/>
              </a:gdLst>
              <a:ahLst/>
              <a:cxnLst>
                <a:cxn ang="0">
                  <a:pos x="T0" y="T1"/>
                </a:cxn>
                <a:cxn ang="0">
                  <a:pos x="T2" y="T3"/>
                </a:cxn>
                <a:cxn ang="0">
                  <a:pos x="T4" y="T5"/>
                </a:cxn>
                <a:cxn ang="0">
                  <a:pos x="T6" y="T7"/>
                </a:cxn>
                <a:cxn ang="0">
                  <a:pos x="T8" y="T9"/>
                </a:cxn>
              </a:cxnLst>
              <a:rect l="0" t="0" r="r" b="b"/>
              <a:pathLst>
                <a:path w="77" h="61">
                  <a:moveTo>
                    <a:pt x="16" y="61"/>
                  </a:moveTo>
                  <a:lnTo>
                    <a:pt x="77" y="23"/>
                  </a:lnTo>
                  <a:lnTo>
                    <a:pt x="61" y="0"/>
                  </a:lnTo>
                  <a:lnTo>
                    <a:pt x="0" y="34"/>
                  </a:lnTo>
                  <a:lnTo>
                    <a:pt x="16"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5" name="任意多边形 56"/>
            <p:cNvSpPr/>
            <p:nvPr/>
          </p:nvSpPr>
          <p:spPr bwMode="auto">
            <a:xfrm>
              <a:off x="5789613" y="2032001"/>
              <a:ext cx="303213" cy="587375"/>
            </a:xfrm>
            <a:custGeom>
              <a:avLst/>
              <a:gdLst>
                <a:gd name="T0" fmla="*/ 36 w 50"/>
                <a:gd name="T1" fmla="*/ 97 h 97"/>
                <a:gd name="T2" fmla="*/ 12 w 50"/>
                <a:gd name="T3" fmla="*/ 76 h 97"/>
                <a:gd name="T4" fmla="*/ 32 w 50"/>
                <a:gd name="T5" fmla="*/ 43 h 97"/>
                <a:gd name="T6" fmla="*/ 21 w 50"/>
                <a:gd name="T7" fmla="*/ 7 h 97"/>
                <a:gd name="T8" fmla="*/ 33 w 50"/>
                <a:gd name="T9" fmla="*/ 0 h 97"/>
                <a:gd name="T10" fmla="*/ 43 w 50"/>
                <a:gd name="T11" fmla="*/ 24 h 97"/>
                <a:gd name="T12" fmla="*/ 50 w 50"/>
                <a:gd name="T13" fmla="*/ 40 h 97"/>
                <a:gd name="T14" fmla="*/ 43 w 50"/>
                <a:gd name="T15" fmla="*/ 71 h 97"/>
                <a:gd name="T16" fmla="*/ 36 w 50"/>
                <a:gd name="T1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7">
                  <a:moveTo>
                    <a:pt x="36" y="97"/>
                  </a:moveTo>
                  <a:cubicBezTo>
                    <a:pt x="21" y="93"/>
                    <a:pt x="0" y="96"/>
                    <a:pt x="12" y="76"/>
                  </a:cubicBezTo>
                  <a:cubicBezTo>
                    <a:pt x="23" y="57"/>
                    <a:pt x="32" y="48"/>
                    <a:pt x="32" y="43"/>
                  </a:cubicBezTo>
                  <a:cubicBezTo>
                    <a:pt x="32" y="38"/>
                    <a:pt x="21" y="7"/>
                    <a:pt x="21" y="7"/>
                  </a:cubicBezTo>
                  <a:cubicBezTo>
                    <a:pt x="33" y="0"/>
                    <a:pt x="33" y="0"/>
                    <a:pt x="33" y="0"/>
                  </a:cubicBezTo>
                  <a:cubicBezTo>
                    <a:pt x="43" y="24"/>
                    <a:pt x="43" y="24"/>
                    <a:pt x="43" y="24"/>
                  </a:cubicBezTo>
                  <a:cubicBezTo>
                    <a:pt x="44" y="27"/>
                    <a:pt x="50" y="38"/>
                    <a:pt x="50" y="40"/>
                  </a:cubicBezTo>
                  <a:cubicBezTo>
                    <a:pt x="50" y="40"/>
                    <a:pt x="45" y="63"/>
                    <a:pt x="43" y="71"/>
                  </a:cubicBezTo>
                  <a:cubicBezTo>
                    <a:pt x="41" y="78"/>
                    <a:pt x="36" y="97"/>
                    <a:pt x="36" y="97"/>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6" name="任意多边形 57"/>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7" name="任意多边形 58"/>
            <p:cNvSpPr/>
            <p:nvPr/>
          </p:nvSpPr>
          <p:spPr bwMode="auto">
            <a:xfrm>
              <a:off x="5741988" y="2481263"/>
              <a:ext cx="277813" cy="490538"/>
            </a:xfrm>
            <a:custGeom>
              <a:avLst/>
              <a:gdLst>
                <a:gd name="T0" fmla="*/ 168 w 175"/>
                <a:gd name="T1" fmla="*/ 309 h 309"/>
                <a:gd name="T2" fmla="*/ 0 w 175"/>
                <a:gd name="T3" fmla="*/ 3 h 309"/>
                <a:gd name="T4" fmla="*/ 7 w 175"/>
                <a:gd name="T5" fmla="*/ 0 h 309"/>
                <a:gd name="T6" fmla="*/ 175 w 175"/>
                <a:gd name="T7" fmla="*/ 305 h 309"/>
                <a:gd name="T8" fmla="*/ 168 w 175"/>
                <a:gd name="T9" fmla="*/ 309 h 309"/>
              </a:gdLst>
              <a:ahLst/>
              <a:cxnLst>
                <a:cxn ang="0">
                  <a:pos x="T0" y="T1"/>
                </a:cxn>
                <a:cxn ang="0">
                  <a:pos x="T2" y="T3"/>
                </a:cxn>
                <a:cxn ang="0">
                  <a:pos x="T4" y="T5"/>
                </a:cxn>
                <a:cxn ang="0">
                  <a:pos x="T6" y="T7"/>
                </a:cxn>
                <a:cxn ang="0">
                  <a:pos x="T8" y="T9"/>
                </a:cxn>
              </a:cxnLst>
              <a:rect l="0" t="0" r="r" b="b"/>
              <a:pathLst>
                <a:path w="175" h="309">
                  <a:moveTo>
                    <a:pt x="168" y="309"/>
                  </a:moveTo>
                  <a:lnTo>
                    <a:pt x="0" y="3"/>
                  </a:lnTo>
                  <a:lnTo>
                    <a:pt x="7" y="0"/>
                  </a:lnTo>
                  <a:lnTo>
                    <a:pt x="175" y="305"/>
                  </a:lnTo>
                  <a:lnTo>
                    <a:pt x="168" y="309"/>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8" name="任意多边形 59"/>
            <p:cNvSpPr/>
            <p:nvPr/>
          </p:nvSpPr>
          <p:spPr bwMode="auto">
            <a:xfrm>
              <a:off x="5608638" y="2432051"/>
              <a:ext cx="527050" cy="569913"/>
            </a:xfrm>
            <a:custGeom>
              <a:avLst/>
              <a:gdLst>
                <a:gd name="T0" fmla="*/ 42 w 87"/>
                <a:gd name="T1" fmla="*/ 4 h 94"/>
                <a:gd name="T2" fmla="*/ 10 w 87"/>
                <a:gd name="T3" fmla="*/ 22 h 94"/>
                <a:gd name="T4" fmla="*/ 4 w 87"/>
                <a:gd name="T5" fmla="*/ 43 h 94"/>
                <a:gd name="T6" fmla="*/ 39 w 87"/>
                <a:gd name="T7" fmla="*/ 94 h 94"/>
                <a:gd name="T8" fmla="*/ 87 w 87"/>
                <a:gd name="T9" fmla="*/ 68 h 94"/>
                <a:gd name="T10" fmla="*/ 63 w 87"/>
                <a:gd name="T11" fmla="*/ 11 h 94"/>
                <a:gd name="T12" fmla="*/ 42 w 87"/>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87" h="94">
                  <a:moveTo>
                    <a:pt x="42" y="4"/>
                  </a:moveTo>
                  <a:cubicBezTo>
                    <a:pt x="10" y="22"/>
                    <a:pt x="10" y="22"/>
                    <a:pt x="10" y="22"/>
                  </a:cubicBezTo>
                  <a:cubicBezTo>
                    <a:pt x="2" y="26"/>
                    <a:pt x="0" y="36"/>
                    <a:pt x="4" y="43"/>
                  </a:cubicBezTo>
                  <a:cubicBezTo>
                    <a:pt x="39" y="94"/>
                    <a:pt x="39" y="94"/>
                    <a:pt x="39" y="94"/>
                  </a:cubicBezTo>
                  <a:cubicBezTo>
                    <a:pt x="87" y="68"/>
                    <a:pt x="87" y="68"/>
                    <a:pt x="87" y="68"/>
                  </a:cubicBezTo>
                  <a:cubicBezTo>
                    <a:pt x="63" y="11"/>
                    <a:pt x="63" y="11"/>
                    <a:pt x="63" y="11"/>
                  </a:cubicBezTo>
                  <a:cubicBezTo>
                    <a:pt x="59" y="3"/>
                    <a:pt x="50" y="0"/>
                    <a:pt x="42" y="4"/>
                  </a:cubicBezTo>
                  <a:close/>
                </a:path>
              </a:pathLst>
            </a:cu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9" name="任意多边形 60"/>
            <p:cNvSpPr/>
            <p:nvPr/>
          </p:nvSpPr>
          <p:spPr bwMode="auto">
            <a:xfrm>
              <a:off x="5759451" y="2522538"/>
              <a:ext cx="193675" cy="322263"/>
            </a:xfrm>
            <a:custGeom>
              <a:avLst/>
              <a:gdLst>
                <a:gd name="T0" fmla="*/ 5 w 32"/>
                <a:gd name="T1" fmla="*/ 0 h 53"/>
                <a:gd name="T2" fmla="*/ 0 w 32"/>
                <a:gd name="T3" fmla="*/ 3 h 53"/>
                <a:gd name="T4" fmla="*/ 20 w 32"/>
                <a:gd name="T5" fmla="*/ 48 h 53"/>
                <a:gd name="T6" fmla="*/ 29 w 32"/>
                <a:gd name="T7" fmla="*/ 53 h 53"/>
                <a:gd name="T8" fmla="*/ 31 w 32"/>
                <a:gd name="T9" fmla="*/ 52 h 53"/>
                <a:gd name="T10" fmla="*/ 32 w 32"/>
                <a:gd name="T11" fmla="*/ 42 h 53"/>
                <a:gd name="T12" fmla="*/ 5 w 3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5" y="0"/>
                  </a:moveTo>
                  <a:cubicBezTo>
                    <a:pt x="0" y="3"/>
                    <a:pt x="0" y="3"/>
                    <a:pt x="0" y="3"/>
                  </a:cubicBezTo>
                  <a:cubicBezTo>
                    <a:pt x="20" y="48"/>
                    <a:pt x="20" y="48"/>
                    <a:pt x="20" y="48"/>
                  </a:cubicBezTo>
                  <a:cubicBezTo>
                    <a:pt x="29" y="53"/>
                    <a:pt x="29" y="53"/>
                    <a:pt x="29" y="53"/>
                  </a:cubicBezTo>
                  <a:cubicBezTo>
                    <a:pt x="30" y="53"/>
                    <a:pt x="31" y="53"/>
                    <a:pt x="31" y="52"/>
                  </a:cubicBezTo>
                  <a:cubicBezTo>
                    <a:pt x="32" y="42"/>
                    <a:pt x="32" y="42"/>
                    <a:pt x="32" y="42"/>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0" name="任意多边形 61"/>
            <p:cNvSpPr/>
            <p:nvPr/>
          </p:nvSpPr>
          <p:spPr bwMode="auto">
            <a:xfrm>
              <a:off x="5735638" y="2505076"/>
              <a:ext cx="84138" cy="77788"/>
            </a:xfrm>
            <a:custGeom>
              <a:avLst/>
              <a:gdLst>
                <a:gd name="T0" fmla="*/ 12 w 14"/>
                <a:gd name="T1" fmla="*/ 4 h 13"/>
                <a:gd name="T2" fmla="*/ 10 w 14"/>
                <a:gd name="T3" fmla="*/ 12 h 13"/>
                <a:gd name="T4" fmla="*/ 2 w 14"/>
                <a:gd name="T5" fmla="*/ 9 h 13"/>
                <a:gd name="T6" fmla="*/ 4 w 14"/>
                <a:gd name="T7" fmla="*/ 1 h 13"/>
                <a:gd name="T8" fmla="*/ 12 w 14"/>
                <a:gd name="T9" fmla="*/ 4 h 13"/>
              </a:gdLst>
              <a:ahLst/>
              <a:cxnLst>
                <a:cxn ang="0">
                  <a:pos x="T0" y="T1"/>
                </a:cxn>
                <a:cxn ang="0">
                  <a:pos x="T2" y="T3"/>
                </a:cxn>
                <a:cxn ang="0">
                  <a:pos x="T4" y="T5"/>
                </a:cxn>
                <a:cxn ang="0">
                  <a:pos x="T6" y="T7"/>
                </a:cxn>
                <a:cxn ang="0">
                  <a:pos x="T8" y="T9"/>
                </a:cxn>
              </a:cxnLst>
              <a:rect l="0" t="0" r="r" b="b"/>
              <a:pathLst>
                <a:path w="14" h="13">
                  <a:moveTo>
                    <a:pt x="12" y="4"/>
                  </a:moveTo>
                  <a:cubicBezTo>
                    <a:pt x="14" y="7"/>
                    <a:pt x="13" y="10"/>
                    <a:pt x="10" y="12"/>
                  </a:cubicBezTo>
                  <a:cubicBezTo>
                    <a:pt x="7" y="13"/>
                    <a:pt x="3" y="12"/>
                    <a:pt x="2" y="9"/>
                  </a:cubicBezTo>
                  <a:cubicBezTo>
                    <a:pt x="0" y="6"/>
                    <a:pt x="1" y="3"/>
                    <a:pt x="4" y="1"/>
                  </a:cubicBezTo>
                  <a:cubicBezTo>
                    <a:pt x="7" y="0"/>
                    <a:pt x="11" y="1"/>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1" name="任意多边形 62"/>
            <p:cNvSpPr/>
            <p:nvPr/>
          </p:nvSpPr>
          <p:spPr bwMode="auto">
            <a:xfrm>
              <a:off x="5675313" y="2511426"/>
              <a:ext cx="84138" cy="120650"/>
            </a:xfrm>
            <a:custGeom>
              <a:avLst/>
              <a:gdLst>
                <a:gd name="T0" fmla="*/ 14 w 14"/>
                <a:gd name="T1" fmla="*/ 0 h 20"/>
                <a:gd name="T2" fmla="*/ 11 w 14"/>
                <a:gd name="T3" fmla="*/ 18 h 20"/>
                <a:gd name="T4" fmla="*/ 0 w 14"/>
                <a:gd name="T5" fmla="*/ 8 h 20"/>
                <a:gd name="T6" fmla="*/ 14 w 14"/>
                <a:gd name="T7" fmla="*/ 0 h 20"/>
              </a:gdLst>
              <a:ahLst/>
              <a:cxnLst>
                <a:cxn ang="0">
                  <a:pos x="T0" y="T1"/>
                </a:cxn>
                <a:cxn ang="0">
                  <a:pos x="T2" y="T3"/>
                </a:cxn>
                <a:cxn ang="0">
                  <a:pos x="T4" y="T5"/>
                </a:cxn>
                <a:cxn ang="0">
                  <a:pos x="T6" y="T7"/>
                </a:cxn>
              </a:cxnLst>
              <a:rect l="0" t="0" r="r" b="b"/>
              <a:pathLst>
                <a:path w="14" h="20">
                  <a:moveTo>
                    <a:pt x="14" y="0"/>
                  </a:moveTo>
                  <a:cubicBezTo>
                    <a:pt x="14" y="0"/>
                    <a:pt x="13" y="16"/>
                    <a:pt x="11" y="18"/>
                  </a:cubicBezTo>
                  <a:cubicBezTo>
                    <a:pt x="9" y="20"/>
                    <a:pt x="0" y="8"/>
                    <a:pt x="0" y="8"/>
                  </a:cubicBezTo>
                  <a:lnTo>
                    <a:pt x="14" y="0"/>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2" name="任意多边形 63"/>
            <p:cNvSpPr/>
            <p:nvPr/>
          </p:nvSpPr>
          <p:spPr bwMode="auto">
            <a:xfrm>
              <a:off x="5759451" y="2462213"/>
              <a:ext cx="115888" cy="96838"/>
            </a:xfrm>
            <a:custGeom>
              <a:avLst/>
              <a:gdLst>
                <a:gd name="T0" fmla="*/ 0 w 19"/>
                <a:gd name="T1" fmla="*/ 8 h 16"/>
                <a:gd name="T2" fmla="*/ 17 w 19"/>
                <a:gd name="T3" fmla="*/ 15 h 16"/>
                <a:gd name="T4" fmla="*/ 15 w 19"/>
                <a:gd name="T5" fmla="*/ 0 h 16"/>
                <a:gd name="T6" fmla="*/ 0 w 19"/>
                <a:gd name="T7" fmla="*/ 8 h 16"/>
              </a:gdLst>
              <a:ahLst/>
              <a:cxnLst>
                <a:cxn ang="0">
                  <a:pos x="T0" y="T1"/>
                </a:cxn>
                <a:cxn ang="0">
                  <a:pos x="T2" y="T3"/>
                </a:cxn>
                <a:cxn ang="0">
                  <a:pos x="T4" y="T5"/>
                </a:cxn>
                <a:cxn ang="0">
                  <a:pos x="T6" y="T7"/>
                </a:cxn>
              </a:cxnLst>
              <a:rect l="0" t="0" r="r" b="b"/>
              <a:pathLst>
                <a:path w="19" h="16">
                  <a:moveTo>
                    <a:pt x="0" y="8"/>
                  </a:moveTo>
                  <a:cubicBezTo>
                    <a:pt x="0" y="8"/>
                    <a:pt x="15" y="16"/>
                    <a:pt x="17" y="15"/>
                  </a:cubicBezTo>
                  <a:cubicBezTo>
                    <a:pt x="19" y="14"/>
                    <a:pt x="15" y="0"/>
                    <a:pt x="15" y="0"/>
                  </a:cubicBezTo>
                  <a:lnTo>
                    <a:pt x="0" y="8"/>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3" name="任意多边形 64"/>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4" name="任意多边形 66"/>
            <p:cNvSpPr/>
            <p:nvPr/>
          </p:nvSpPr>
          <p:spPr bwMode="auto">
            <a:xfrm>
              <a:off x="5565776" y="2249488"/>
              <a:ext cx="230188" cy="255588"/>
            </a:xfrm>
            <a:custGeom>
              <a:avLst/>
              <a:gdLst>
                <a:gd name="T0" fmla="*/ 33 w 38"/>
                <a:gd name="T1" fmla="*/ 11 h 42"/>
                <a:gd name="T2" fmla="*/ 30 w 38"/>
                <a:gd name="T3" fmla="*/ 38 h 42"/>
                <a:gd name="T4" fmla="*/ 5 w 38"/>
                <a:gd name="T5" fmla="*/ 26 h 42"/>
                <a:gd name="T6" fmla="*/ 11 w 38"/>
                <a:gd name="T7" fmla="*/ 4 h 42"/>
                <a:gd name="T8" fmla="*/ 33 w 38"/>
                <a:gd name="T9" fmla="*/ 11 h 42"/>
              </a:gdLst>
              <a:ahLst/>
              <a:cxnLst>
                <a:cxn ang="0">
                  <a:pos x="T0" y="T1"/>
                </a:cxn>
                <a:cxn ang="0">
                  <a:pos x="T2" y="T3"/>
                </a:cxn>
                <a:cxn ang="0">
                  <a:pos x="T4" y="T5"/>
                </a:cxn>
                <a:cxn ang="0">
                  <a:pos x="T6" y="T7"/>
                </a:cxn>
                <a:cxn ang="0">
                  <a:pos x="T8" y="T9"/>
                </a:cxn>
              </a:cxnLst>
              <a:rect l="0" t="0" r="r" b="b"/>
              <a:pathLst>
                <a:path w="38" h="42">
                  <a:moveTo>
                    <a:pt x="33" y="11"/>
                  </a:moveTo>
                  <a:cubicBezTo>
                    <a:pt x="38" y="18"/>
                    <a:pt x="37" y="33"/>
                    <a:pt x="30" y="38"/>
                  </a:cubicBezTo>
                  <a:cubicBezTo>
                    <a:pt x="22" y="42"/>
                    <a:pt x="9" y="34"/>
                    <a:pt x="5" y="26"/>
                  </a:cubicBezTo>
                  <a:cubicBezTo>
                    <a:pt x="0" y="18"/>
                    <a:pt x="3" y="8"/>
                    <a:pt x="11" y="4"/>
                  </a:cubicBezTo>
                  <a:cubicBezTo>
                    <a:pt x="19" y="0"/>
                    <a:pt x="29" y="3"/>
                    <a:pt x="33" y="11"/>
                  </a:cubicBezTo>
                  <a:close/>
                </a:path>
              </a:pathLst>
            </a:custGeom>
            <a:solidFill>
              <a:srgbClr val="F9B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5" name="任意多边形 67"/>
            <p:cNvSpPr/>
            <p:nvPr/>
          </p:nvSpPr>
          <p:spPr bwMode="auto">
            <a:xfrm>
              <a:off x="6262688" y="3189288"/>
              <a:ext cx="338138" cy="357188"/>
            </a:xfrm>
            <a:custGeom>
              <a:avLst/>
              <a:gdLst>
                <a:gd name="T0" fmla="*/ 18 w 56"/>
                <a:gd name="T1" fmla="*/ 0 h 59"/>
                <a:gd name="T2" fmla="*/ 56 w 56"/>
                <a:gd name="T3" fmla="*/ 51 h 59"/>
                <a:gd name="T4" fmla="*/ 47 w 56"/>
                <a:gd name="T5" fmla="*/ 59 h 59"/>
                <a:gd name="T6" fmla="*/ 16 w 56"/>
                <a:gd name="T7" fmla="*/ 38 h 59"/>
                <a:gd name="T8" fmla="*/ 1 w 56"/>
                <a:gd name="T9" fmla="*/ 17 h 59"/>
                <a:gd name="T10" fmla="*/ 0 w 56"/>
                <a:gd name="T11" fmla="*/ 2 h 59"/>
                <a:gd name="T12" fmla="*/ 18 w 5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56" h="59">
                  <a:moveTo>
                    <a:pt x="18" y="0"/>
                  </a:moveTo>
                  <a:cubicBezTo>
                    <a:pt x="56" y="51"/>
                    <a:pt x="56" y="51"/>
                    <a:pt x="56" y="51"/>
                  </a:cubicBezTo>
                  <a:cubicBezTo>
                    <a:pt x="47" y="59"/>
                    <a:pt x="47" y="59"/>
                    <a:pt x="47" y="59"/>
                  </a:cubicBezTo>
                  <a:cubicBezTo>
                    <a:pt x="47" y="59"/>
                    <a:pt x="28" y="50"/>
                    <a:pt x="16" y="38"/>
                  </a:cubicBezTo>
                  <a:cubicBezTo>
                    <a:pt x="3" y="27"/>
                    <a:pt x="1" y="17"/>
                    <a:pt x="1" y="17"/>
                  </a:cubicBezTo>
                  <a:cubicBezTo>
                    <a:pt x="0" y="2"/>
                    <a:pt x="0" y="2"/>
                    <a:pt x="0" y="2"/>
                  </a:cubicBezTo>
                  <a:lnTo>
                    <a:pt x="18" y="0"/>
                  </a:lnTo>
                  <a:close/>
                </a:path>
              </a:pathLst>
            </a:custGeom>
            <a:solidFill>
              <a:srgbClr val="448F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6" name="任意多边形 68"/>
            <p:cNvSpPr/>
            <p:nvPr/>
          </p:nvSpPr>
          <p:spPr bwMode="auto">
            <a:xfrm>
              <a:off x="5905501" y="2025651"/>
              <a:ext cx="120650" cy="96838"/>
            </a:xfrm>
            <a:custGeom>
              <a:avLst/>
              <a:gdLst>
                <a:gd name="T0" fmla="*/ 15 w 76"/>
                <a:gd name="T1" fmla="*/ 61 h 61"/>
                <a:gd name="T2" fmla="*/ 76 w 76"/>
                <a:gd name="T3" fmla="*/ 23 h 61"/>
                <a:gd name="T4" fmla="*/ 61 w 76"/>
                <a:gd name="T5" fmla="*/ 0 h 61"/>
                <a:gd name="T6" fmla="*/ 0 w 76"/>
                <a:gd name="T7" fmla="*/ 35 h 61"/>
                <a:gd name="T8" fmla="*/ 15 w 76"/>
                <a:gd name="T9" fmla="*/ 61 h 61"/>
              </a:gdLst>
              <a:ahLst/>
              <a:cxnLst>
                <a:cxn ang="0">
                  <a:pos x="T0" y="T1"/>
                </a:cxn>
                <a:cxn ang="0">
                  <a:pos x="T2" y="T3"/>
                </a:cxn>
                <a:cxn ang="0">
                  <a:pos x="T4" y="T5"/>
                </a:cxn>
                <a:cxn ang="0">
                  <a:pos x="T6" y="T7"/>
                </a:cxn>
                <a:cxn ang="0">
                  <a:pos x="T8" y="T9"/>
                </a:cxn>
              </a:cxnLst>
              <a:rect l="0" t="0" r="r" b="b"/>
              <a:pathLst>
                <a:path w="76" h="61">
                  <a:moveTo>
                    <a:pt x="15" y="61"/>
                  </a:moveTo>
                  <a:lnTo>
                    <a:pt x="76" y="23"/>
                  </a:lnTo>
                  <a:lnTo>
                    <a:pt x="61" y="0"/>
                  </a:lnTo>
                  <a:lnTo>
                    <a:pt x="0" y="35"/>
                  </a:lnTo>
                  <a:lnTo>
                    <a:pt x="15" y="61"/>
                  </a:lnTo>
                  <a:close/>
                </a:path>
              </a:pathLst>
            </a:custGeom>
            <a:solidFill>
              <a:srgbClr val="251D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7" name="任意多边形 69"/>
            <p:cNvSpPr/>
            <p:nvPr/>
          </p:nvSpPr>
          <p:spPr bwMode="auto">
            <a:xfrm>
              <a:off x="5656263" y="1528763"/>
              <a:ext cx="473075" cy="357188"/>
            </a:xfrm>
            <a:custGeom>
              <a:avLst/>
              <a:gdLst>
                <a:gd name="T0" fmla="*/ 78 w 78"/>
                <a:gd name="T1" fmla="*/ 2 h 59"/>
                <a:gd name="T2" fmla="*/ 77 w 78"/>
                <a:gd name="T3" fmla="*/ 0 h 59"/>
                <a:gd name="T4" fmla="*/ 2 w 78"/>
                <a:gd name="T5" fmla="*/ 1 h 59"/>
                <a:gd name="T6" fmla="*/ 0 w 78"/>
                <a:gd name="T7" fmla="*/ 3 h 59"/>
                <a:gd name="T8" fmla="*/ 24 w 78"/>
                <a:gd name="T9" fmla="*/ 51 h 59"/>
                <a:gd name="T10" fmla="*/ 28 w 78"/>
                <a:gd name="T11" fmla="*/ 57 h 59"/>
                <a:gd name="T12" fmla="*/ 30 w 78"/>
                <a:gd name="T13" fmla="*/ 57 h 59"/>
                <a:gd name="T14" fmla="*/ 78 w 78"/>
                <a:gd name="T15" fmla="*/ 2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9">
                  <a:moveTo>
                    <a:pt x="78" y="2"/>
                  </a:moveTo>
                  <a:cubicBezTo>
                    <a:pt x="78" y="1"/>
                    <a:pt x="78" y="0"/>
                    <a:pt x="77" y="0"/>
                  </a:cubicBezTo>
                  <a:cubicBezTo>
                    <a:pt x="2" y="1"/>
                    <a:pt x="2" y="1"/>
                    <a:pt x="2" y="1"/>
                  </a:cubicBezTo>
                  <a:cubicBezTo>
                    <a:pt x="1" y="0"/>
                    <a:pt x="0" y="2"/>
                    <a:pt x="0" y="3"/>
                  </a:cubicBezTo>
                  <a:cubicBezTo>
                    <a:pt x="24" y="51"/>
                    <a:pt x="24" y="51"/>
                    <a:pt x="24" y="51"/>
                  </a:cubicBezTo>
                  <a:cubicBezTo>
                    <a:pt x="28" y="57"/>
                    <a:pt x="28" y="57"/>
                    <a:pt x="28" y="57"/>
                  </a:cubicBezTo>
                  <a:cubicBezTo>
                    <a:pt x="28" y="58"/>
                    <a:pt x="30" y="59"/>
                    <a:pt x="30" y="57"/>
                  </a:cubicBezTo>
                  <a:lnTo>
                    <a:pt x="78" y="2"/>
                  </a:lnTo>
                  <a:close/>
                </a:path>
              </a:pathLst>
            </a:custGeom>
            <a:solidFill>
              <a:srgbClr val="FB5D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8" name="椭圆 137"/>
            <p:cNvSpPr/>
            <p:nvPr/>
          </p:nvSpPr>
          <p:spPr bwMode="auto">
            <a:xfrm>
              <a:off x="5621338" y="1468438"/>
              <a:ext cx="34925" cy="36513"/>
            </a:xfrm>
            <a:prstGeom prst="ellipse">
              <a:avLst/>
            </a:prstGeom>
            <a:solidFill>
              <a:srgbClr val="0145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9" name="任意多边形 46"/>
            <p:cNvSpPr/>
            <p:nvPr/>
          </p:nvSpPr>
          <p:spPr bwMode="auto">
            <a:xfrm>
              <a:off x="4870451" y="2638426"/>
              <a:ext cx="307975" cy="247650"/>
            </a:xfrm>
            <a:custGeom>
              <a:avLst/>
              <a:gdLst>
                <a:gd name="T0" fmla="*/ 30 w 51"/>
                <a:gd name="T1" fmla="*/ 41 h 41"/>
                <a:gd name="T2" fmla="*/ 26 w 51"/>
                <a:gd name="T3" fmla="*/ 33 h 41"/>
                <a:gd name="T4" fmla="*/ 17 w 51"/>
                <a:gd name="T5" fmla="*/ 26 h 41"/>
                <a:gd name="T6" fmla="*/ 24 w 51"/>
                <a:gd name="T7" fmla="*/ 23 h 41"/>
                <a:gd name="T8" fmla="*/ 51 w 51"/>
                <a:gd name="T9" fmla="*/ 4 h 41"/>
                <a:gd name="T10" fmla="*/ 16 w 51"/>
                <a:gd name="T11" fmla="*/ 2 h 41"/>
                <a:gd name="T12" fmla="*/ 1 w 51"/>
                <a:gd name="T13" fmla="*/ 28 h 41"/>
                <a:gd name="T14" fmla="*/ 19 w 51"/>
                <a:gd name="T15" fmla="*/ 39 h 41"/>
                <a:gd name="T16" fmla="*/ 30 w 5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1">
                  <a:moveTo>
                    <a:pt x="30" y="41"/>
                  </a:moveTo>
                  <a:cubicBezTo>
                    <a:pt x="26" y="33"/>
                    <a:pt x="26" y="33"/>
                    <a:pt x="26" y="33"/>
                  </a:cubicBezTo>
                  <a:cubicBezTo>
                    <a:pt x="26" y="33"/>
                    <a:pt x="18" y="31"/>
                    <a:pt x="17" y="26"/>
                  </a:cubicBezTo>
                  <a:cubicBezTo>
                    <a:pt x="17" y="21"/>
                    <a:pt x="24" y="23"/>
                    <a:pt x="24" y="23"/>
                  </a:cubicBezTo>
                  <a:cubicBezTo>
                    <a:pt x="24" y="23"/>
                    <a:pt x="51" y="9"/>
                    <a:pt x="51" y="4"/>
                  </a:cubicBezTo>
                  <a:cubicBezTo>
                    <a:pt x="51" y="0"/>
                    <a:pt x="19" y="0"/>
                    <a:pt x="16" y="2"/>
                  </a:cubicBezTo>
                  <a:cubicBezTo>
                    <a:pt x="13" y="4"/>
                    <a:pt x="0" y="24"/>
                    <a:pt x="1" y="28"/>
                  </a:cubicBezTo>
                  <a:cubicBezTo>
                    <a:pt x="2" y="32"/>
                    <a:pt x="19" y="39"/>
                    <a:pt x="19" y="39"/>
                  </a:cubicBezTo>
                  <a:lnTo>
                    <a:pt x="30" y="41"/>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0" name="任意多边形 24"/>
            <p:cNvSpPr/>
            <p:nvPr/>
          </p:nvSpPr>
          <p:spPr bwMode="auto">
            <a:xfrm>
              <a:off x="4089401" y="2905126"/>
              <a:ext cx="314325" cy="260350"/>
            </a:xfrm>
            <a:custGeom>
              <a:avLst/>
              <a:gdLst>
                <a:gd name="T0" fmla="*/ 31 w 52"/>
                <a:gd name="T1" fmla="*/ 43 h 43"/>
                <a:gd name="T2" fmla="*/ 26 w 52"/>
                <a:gd name="T3" fmla="*/ 35 h 43"/>
                <a:gd name="T4" fmla="*/ 17 w 52"/>
                <a:gd name="T5" fmla="*/ 28 h 43"/>
                <a:gd name="T6" fmla="*/ 24 w 52"/>
                <a:gd name="T7" fmla="*/ 24 h 43"/>
                <a:gd name="T8" fmla="*/ 52 w 52"/>
                <a:gd name="T9" fmla="*/ 4 h 43"/>
                <a:gd name="T10" fmla="*/ 16 w 52"/>
                <a:gd name="T11" fmla="*/ 3 h 43"/>
                <a:gd name="T12" fmla="*/ 1 w 52"/>
                <a:gd name="T13" fmla="*/ 30 h 43"/>
                <a:gd name="T14" fmla="*/ 19 w 52"/>
                <a:gd name="T15" fmla="*/ 41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6" y="35"/>
                    <a:pt x="26" y="35"/>
                    <a:pt x="26" y="35"/>
                  </a:cubicBezTo>
                  <a:cubicBezTo>
                    <a:pt x="26" y="35"/>
                    <a:pt x="18" y="33"/>
                    <a:pt x="17" y="28"/>
                  </a:cubicBezTo>
                  <a:cubicBezTo>
                    <a:pt x="17" y="23"/>
                    <a:pt x="24" y="24"/>
                    <a:pt x="24" y="24"/>
                  </a:cubicBezTo>
                  <a:cubicBezTo>
                    <a:pt x="24" y="24"/>
                    <a:pt x="52" y="10"/>
                    <a:pt x="52" y="4"/>
                  </a:cubicBezTo>
                  <a:cubicBezTo>
                    <a:pt x="52" y="0"/>
                    <a:pt x="19" y="0"/>
                    <a:pt x="16" y="3"/>
                  </a:cubicBezTo>
                  <a:cubicBezTo>
                    <a:pt x="12" y="5"/>
                    <a:pt x="0" y="26"/>
                    <a:pt x="1" y="30"/>
                  </a:cubicBezTo>
                  <a:cubicBezTo>
                    <a:pt x="2" y="34"/>
                    <a:pt x="19" y="41"/>
                    <a:pt x="19" y="41"/>
                  </a:cubicBezTo>
                  <a:lnTo>
                    <a:pt x="31" y="43"/>
                  </a:lnTo>
                  <a:close/>
                </a:path>
              </a:pathLst>
            </a:custGeom>
            <a:solidFill>
              <a:srgbClr val="F3BA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1" name="任意多边形 65"/>
            <p:cNvSpPr/>
            <p:nvPr/>
          </p:nvSpPr>
          <p:spPr bwMode="auto">
            <a:xfrm>
              <a:off x="5505451" y="2219326"/>
              <a:ext cx="314325" cy="261938"/>
            </a:xfrm>
            <a:custGeom>
              <a:avLst/>
              <a:gdLst>
                <a:gd name="T0" fmla="*/ 31 w 52"/>
                <a:gd name="T1" fmla="*/ 43 h 43"/>
                <a:gd name="T2" fmla="*/ 27 w 52"/>
                <a:gd name="T3" fmla="*/ 36 h 43"/>
                <a:gd name="T4" fmla="*/ 18 w 52"/>
                <a:gd name="T5" fmla="*/ 28 h 43"/>
                <a:gd name="T6" fmla="*/ 24 w 52"/>
                <a:gd name="T7" fmla="*/ 24 h 43"/>
                <a:gd name="T8" fmla="*/ 52 w 52"/>
                <a:gd name="T9" fmla="*/ 4 h 43"/>
                <a:gd name="T10" fmla="*/ 16 w 52"/>
                <a:gd name="T11" fmla="*/ 3 h 43"/>
                <a:gd name="T12" fmla="*/ 1 w 52"/>
                <a:gd name="T13" fmla="*/ 30 h 43"/>
                <a:gd name="T14" fmla="*/ 19 w 52"/>
                <a:gd name="T15" fmla="*/ 42 h 43"/>
                <a:gd name="T16" fmla="*/ 31 w 52"/>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31" y="43"/>
                  </a:moveTo>
                  <a:cubicBezTo>
                    <a:pt x="27" y="36"/>
                    <a:pt x="27" y="36"/>
                    <a:pt x="27" y="36"/>
                  </a:cubicBezTo>
                  <a:cubicBezTo>
                    <a:pt x="27" y="36"/>
                    <a:pt x="18" y="33"/>
                    <a:pt x="18" y="28"/>
                  </a:cubicBezTo>
                  <a:cubicBezTo>
                    <a:pt x="17" y="23"/>
                    <a:pt x="24" y="24"/>
                    <a:pt x="24" y="24"/>
                  </a:cubicBezTo>
                  <a:cubicBezTo>
                    <a:pt x="24" y="24"/>
                    <a:pt x="52" y="10"/>
                    <a:pt x="52" y="4"/>
                  </a:cubicBezTo>
                  <a:cubicBezTo>
                    <a:pt x="52" y="0"/>
                    <a:pt x="19" y="1"/>
                    <a:pt x="16" y="3"/>
                  </a:cubicBezTo>
                  <a:cubicBezTo>
                    <a:pt x="12" y="6"/>
                    <a:pt x="0" y="26"/>
                    <a:pt x="1" y="30"/>
                  </a:cubicBezTo>
                  <a:cubicBezTo>
                    <a:pt x="2" y="34"/>
                    <a:pt x="19" y="42"/>
                    <a:pt x="19" y="42"/>
                  </a:cubicBezTo>
                  <a:lnTo>
                    <a:pt x="31" y="43"/>
                  </a:lnTo>
                  <a:close/>
                </a:path>
              </a:pathLst>
            </a:custGeom>
            <a:solidFill>
              <a:srgbClr val="0022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2" name="文本框 1"/>
          <p:cNvSpPr txBox="1"/>
          <p:nvPr/>
        </p:nvSpPr>
        <p:spPr>
          <a:xfrm>
            <a:off x="463550" y="1125855"/>
            <a:ext cx="11214100" cy="1753235"/>
          </a:xfrm>
          <a:prstGeom prst="rect">
            <a:avLst/>
          </a:prstGeom>
          <a:noFill/>
          <a:ln>
            <a:solidFill>
              <a:schemeClr val="accent1"/>
            </a:solidFill>
          </a:ln>
        </p:spPr>
        <p:txBody>
          <a:bodyPr wrap="square" rtlCol="0" anchor="t">
            <a:spAutoFit/>
          </a:bodyPr>
          <a:p>
            <a:r>
              <a:rPr lang="en-US" altLang="zh-CN"/>
              <a:t>  </a:t>
            </a:r>
            <a:r>
              <a:rPr lang="zh-CN" altLang="en-US"/>
              <a:t>考生必须熟知书信类应用文的格式，准确写出标题、称呼、正文、</a:t>
            </a:r>
            <a:r>
              <a:rPr lang="zh-CN" altLang="en-US">
                <a:sym typeface="+mn-ea"/>
              </a:rPr>
              <a:t>结束语</a:t>
            </a:r>
            <a:r>
              <a:rPr lang="zh-CN" altLang="en-US"/>
              <a:t>、落款以符合英语的写作习惯。</a:t>
            </a:r>
            <a:endParaRPr lang="zh-CN" altLang="en-US"/>
          </a:p>
          <a:p>
            <a:r>
              <a:rPr lang="en-US" altLang="zh-CN"/>
              <a:t>  </a:t>
            </a:r>
            <a:r>
              <a:rPr lang="zh-CN" altLang="en-US"/>
              <a:t>倡议书通常包含以下内容: </a:t>
            </a:r>
            <a:endParaRPr lang="zh-CN" altLang="en-US"/>
          </a:p>
          <a:p>
            <a:r>
              <a:rPr lang="en-US" altLang="zh-CN"/>
              <a:t>1.</a:t>
            </a:r>
            <a:r>
              <a:rPr lang="zh-CN" altLang="en-US"/>
              <a:t> 在第一行正中标题处写出倡议的内容</a:t>
            </a:r>
            <a:r>
              <a:rPr lang="zh-CN" altLang="en-US">
                <a:sym typeface="+mn-ea"/>
              </a:rPr>
              <a:t>（也可以不写），一目了然，吸引眼球</a:t>
            </a:r>
            <a:r>
              <a:rPr lang="zh-CN" altLang="en-US"/>
              <a:t>,</a:t>
            </a:r>
            <a:r>
              <a:rPr lang="en-US" altLang="zh-CN"/>
              <a:t> </a:t>
            </a:r>
            <a:r>
              <a:rPr lang="zh-CN" altLang="en-US"/>
              <a:t>字体较正文稍大。</a:t>
            </a:r>
            <a:endParaRPr lang="zh-CN" altLang="en-US"/>
          </a:p>
          <a:p>
            <a:r>
              <a:rPr lang="zh-CN" altLang="en-US"/>
              <a:t>2. 左边顶格写对倡议对象的称呼。</a:t>
            </a:r>
            <a:endParaRPr lang="zh-CN" altLang="en-US"/>
          </a:p>
          <a:p>
            <a:r>
              <a:rPr lang="zh-CN" altLang="en-US"/>
              <a:t>3. 正文（要点齐全）。</a:t>
            </a:r>
            <a:endParaRPr lang="zh-CN" altLang="en-US"/>
          </a:p>
          <a:p>
            <a:r>
              <a:rPr lang="zh-CN" altLang="en-US"/>
              <a:t>4. 结尾处要写上发倡议者的姓名和发出倡议的日期，通常写在右下角。</a:t>
            </a:r>
            <a:endParaRPr lang="zh-CN" altLang="en-US"/>
          </a:p>
        </p:txBody>
      </p:sp>
      <p:grpSp>
        <p:nvGrpSpPr>
          <p:cNvPr id="143" name="组合 2"/>
          <p:cNvGrpSpPr>
            <a:grpSpLocks noChangeAspect="1"/>
          </p:cNvGrpSpPr>
          <p:nvPr/>
        </p:nvGrpSpPr>
        <p:grpSpPr>
          <a:xfrm>
            <a:off x="10148434" y="1548505"/>
            <a:ext cx="1886572" cy="1587125"/>
            <a:chOff x="3633788" y="1215151"/>
            <a:chExt cx="5262045" cy="4426825"/>
          </a:xfrm>
        </p:grpSpPr>
        <p:sp>
          <p:nvSpPr>
            <p:cNvPr id="144" name="椭圆 143"/>
            <p:cNvSpPr/>
            <p:nvPr/>
          </p:nvSpPr>
          <p:spPr bwMode="auto">
            <a:xfrm>
              <a:off x="4164013" y="1216025"/>
              <a:ext cx="4394200" cy="4406900"/>
            </a:xfrm>
            <a:prstGeom prst="ellipse">
              <a:avLst/>
            </a:prstGeom>
            <a:solidFill>
              <a:srgbClr val="0E8E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6" name="任意多边形 5"/>
            <p:cNvSpPr/>
            <p:nvPr/>
          </p:nvSpPr>
          <p:spPr bwMode="auto">
            <a:xfrm>
              <a:off x="4876801" y="3684588"/>
              <a:ext cx="809625" cy="568325"/>
            </a:xfrm>
            <a:custGeom>
              <a:avLst/>
              <a:gdLst>
                <a:gd name="T0" fmla="*/ 9 w 84"/>
                <a:gd name="T1" fmla="*/ 3 h 59"/>
                <a:gd name="T2" fmla="*/ 42 w 84"/>
                <a:gd name="T3" fmla="*/ 33 h 59"/>
                <a:gd name="T4" fmla="*/ 84 w 84"/>
                <a:gd name="T5" fmla="*/ 48 h 59"/>
                <a:gd name="T6" fmla="*/ 83 w 84"/>
                <a:gd name="T7" fmla="*/ 59 h 59"/>
                <a:gd name="T8" fmla="*/ 30 w 84"/>
                <a:gd name="T9" fmla="*/ 51 h 59"/>
                <a:gd name="T10" fmla="*/ 3 w 84"/>
                <a:gd name="T11" fmla="*/ 20 h 59"/>
                <a:gd name="T12" fmla="*/ 9 w 84"/>
                <a:gd name="T13" fmla="*/ 3 h 59"/>
              </a:gdLst>
              <a:ahLst/>
              <a:cxnLst>
                <a:cxn ang="0">
                  <a:pos x="T0" y="T1"/>
                </a:cxn>
                <a:cxn ang="0">
                  <a:pos x="T2" y="T3"/>
                </a:cxn>
                <a:cxn ang="0">
                  <a:pos x="T4" y="T5"/>
                </a:cxn>
                <a:cxn ang="0">
                  <a:pos x="T6" y="T7"/>
                </a:cxn>
                <a:cxn ang="0">
                  <a:pos x="T8" y="T9"/>
                </a:cxn>
                <a:cxn ang="0">
                  <a:pos x="T10" y="T11"/>
                </a:cxn>
                <a:cxn ang="0">
                  <a:pos x="T12" y="T13"/>
                </a:cxn>
              </a:cxnLst>
              <a:rect l="0" t="0" r="r" b="b"/>
              <a:pathLst>
                <a:path w="84" h="59">
                  <a:moveTo>
                    <a:pt x="9" y="3"/>
                  </a:moveTo>
                  <a:cubicBezTo>
                    <a:pt x="21" y="8"/>
                    <a:pt x="42" y="33"/>
                    <a:pt x="42" y="33"/>
                  </a:cubicBezTo>
                  <a:cubicBezTo>
                    <a:pt x="84" y="48"/>
                    <a:pt x="84" y="48"/>
                    <a:pt x="84" y="48"/>
                  </a:cubicBezTo>
                  <a:cubicBezTo>
                    <a:pt x="83" y="59"/>
                    <a:pt x="83" y="59"/>
                    <a:pt x="83" y="59"/>
                  </a:cubicBezTo>
                  <a:cubicBezTo>
                    <a:pt x="30" y="51"/>
                    <a:pt x="30" y="51"/>
                    <a:pt x="30" y="51"/>
                  </a:cubicBezTo>
                  <a:cubicBezTo>
                    <a:pt x="30" y="51"/>
                    <a:pt x="6" y="30"/>
                    <a:pt x="3" y="20"/>
                  </a:cubicBezTo>
                  <a:cubicBezTo>
                    <a:pt x="0" y="9"/>
                    <a:pt x="3" y="0"/>
                    <a:pt x="9" y="3"/>
                  </a:cubicBezTo>
                  <a:close/>
                </a:path>
              </a:pathLst>
            </a:custGeom>
            <a:solidFill>
              <a:srgbClr val="ABD2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7" name="任意多边形 6"/>
            <p:cNvSpPr/>
            <p:nvPr/>
          </p:nvSpPr>
          <p:spPr bwMode="auto">
            <a:xfrm>
              <a:off x="4471988" y="3703638"/>
              <a:ext cx="712788" cy="935038"/>
            </a:xfrm>
            <a:custGeom>
              <a:avLst/>
              <a:gdLst>
                <a:gd name="T0" fmla="*/ 22 w 74"/>
                <a:gd name="T1" fmla="*/ 97 h 97"/>
                <a:gd name="T2" fmla="*/ 74 w 74"/>
                <a:gd name="T3" fmla="*/ 92 h 97"/>
                <a:gd name="T4" fmla="*/ 60 w 74"/>
                <a:gd name="T5" fmla="*/ 13 h 97"/>
                <a:gd name="T6" fmla="*/ 44 w 74"/>
                <a:gd name="T7" fmla="*/ 1 h 97"/>
                <a:gd name="T8" fmla="*/ 8 w 74"/>
                <a:gd name="T9" fmla="*/ 12 h 97"/>
                <a:gd name="T10" fmla="*/ 2 w 74"/>
                <a:gd name="T11" fmla="*/ 24 h 97"/>
                <a:gd name="T12" fmla="*/ 22 w 74"/>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74" h="97">
                  <a:moveTo>
                    <a:pt x="22" y="97"/>
                  </a:moveTo>
                  <a:cubicBezTo>
                    <a:pt x="74" y="92"/>
                    <a:pt x="74" y="92"/>
                    <a:pt x="74" y="92"/>
                  </a:cubicBezTo>
                  <a:cubicBezTo>
                    <a:pt x="60" y="13"/>
                    <a:pt x="60" y="13"/>
                    <a:pt x="60" y="13"/>
                  </a:cubicBezTo>
                  <a:cubicBezTo>
                    <a:pt x="58" y="8"/>
                    <a:pt x="49" y="0"/>
                    <a:pt x="44" y="1"/>
                  </a:cubicBezTo>
                  <a:cubicBezTo>
                    <a:pt x="8" y="12"/>
                    <a:pt x="8" y="12"/>
                    <a:pt x="8" y="12"/>
                  </a:cubicBezTo>
                  <a:cubicBezTo>
                    <a:pt x="3" y="13"/>
                    <a:pt x="0" y="19"/>
                    <a:pt x="2" y="24"/>
                  </a:cubicBezTo>
                  <a:lnTo>
                    <a:pt x="22" y="97"/>
                  </a:lnTo>
                  <a:close/>
                </a:path>
              </a:pathLst>
            </a:custGeom>
            <a:solidFill>
              <a:srgbClr val="D0E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8" name="任意多边形 7"/>
            <p:cNvSpPr/>
            <p:nvPr/>
          </p:nvSpPr>
          <p:spPr bwMode="auto">
            <a:xfrm>
              <a:off x="4616451" y="3635375"/>
              <a:ext cx="163513" cy="184150"/>
            </a:xfrm>
            <a:custGeom>
              <a:avLst/>
              <a:gdLst>
                <a:gd name="T0" fmla="*/ 8 w 17"/>
                <a:gd name="T1" fmla="*/ 18 h 19"/>
                <a:gd name="T2" fmla="*/ 14 w 17"/>
                <a:gd name="T3" fmla="*/ 16 h 19"/>
                <a:gd name="T4" fmla="*/ 16 w 17"/>
                <a:gd name="T5" fmla="*/ 11 h 19"/>
                <a:gd name="T6" fmla="*/ 14 w 17"/>
                <a:gd name="T7" fmla="*/ 4 h 19"/>
                <a:gd name="T8" fmla="*/ 9 w 17"/>
                <a:gd name="T9" fmla="*/ 1 h 19"/>
                <a:gd name="T10" fmla="*/ 3 w 17"/>
                <a:gd name="T11" fmla="*/ 3 h 19"/>
                <a:gd name="T12" fmla="*/ 1 w 17"/>
                <a:gd name="T13" fmla="*/ 8 h 19"/>
                <a:gd name="T14" fmla="*/ 3 w 17"/>
                <a:gd name="T15" fmla="*/ 15 h 19"/>
                <a:gd name="T16" fmla="*/ 8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8" y="18"/>
                  </a:moveTo>
                  <a:cubicBezTo>
                    <a:pt x="14" y="16"/>
                    <a:pt x="14" y="16"/>
                    <a:pt x="14" y="16"/>
                  </a:cubicBezTo>
                  <a:cubicBezTo>
                    <a:pt x="16" y="16"/>
                    <a:pt x="17" y="14"/>
                    <a:pt x="16" y="11"/>
                  </a:cubicBezTo>
                  <a:cubicBezTo>
                    <a:pt x="14" y="4"/>
                    <a:pt x="14" y="4"/>
                    <a:pt x="14" y="4"/>
                  </a:cubicBezTo>
                  <a:cubicBezTo>
                    <a:pt x="13" y="2"/>
                    <a:pt x="11" y="0"/>
                    <a:pt x="9" y="1"/>
                  </a:cubicBezTo>
                  <a:cubicBezTo>
                    <a:pt x="3" y="3"/>
                    <a:pt x="3" y="3"/>
                    <a:pt x="3" y="3"/>
                  </a:cubicBezTo>
                  <a:cubicBezTo>
                    <a:pt x="1" y="3"/>
                    <a:pt x="0" y="6"/>
                    <a:pt x="1" y="8"/>
                  </a:cubicBezTo>
                  <a:cubicBezTo>
                    <a:pt x="3" y="15"/>
                    <a:pt x="3" y="15"/>
                    <a:pt x="3" y="15"/>
                  </a:cubicBezTo>
                  <a:cubicBezTo>
                    <a:pt x="4" y="18"/>
                    <a:pt x="6" y="19"/>
                    <a:pt x="8" y="18"/>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4" name="任意多边形 8"/>
            <p:cNvSpPr/>
            <p:nvPr/>
          </p:nvSpPr>
          <p:spPr bwMode="auto">
            <a:xfrm>
              <a:off x="4500563" y="3384550"/>
              <a:ext cx="319088" cy="319088"/>
            </a:xfrm>
            <a:custGeom>
              <a:avLst/>
              <a:gdLst>
                <a:gd name="T0" fmla="*/ 33 w 33"/>
                <a:gd name="T1" fmla="*/ 23 h 33"/>
                <a:gd name="T2" fmla="*/ 17 w 33"/>
                <a:gd name="T3" fmla="*/ 33 h 33"/>
                <a:gd name="T4" fmla="*/ 0 w 33"/>
                <a:gd name="T5" fmla="*/ 17 h 33"/>
                <a:gd name="T6" fmla="*/ 16 w 33"/>
                <a:gd name="T7" fmla="*/ 0 h 33"/>
                <a:gd name="T8" fmla="*/ 33 w 33"/>
                <a:gd name="T9" fmla="*/ 23 h 33"/>
              </a:gdLst>
              <a:ahLst/>
              <a:cxnLst>
                <a:cxn ang="0">
                  <a:pos x="T0" y="T1"/>
                </a:cxn>
                <a:cxn ang="0">
                  <a:pos x="T2" y="T3"/>
                </a:cxn>
                <a:cxn ang="0">
                  <a:pos x="T4" y="T5"/>
                </a:cxn>
                <a:cxn ang="0">
                  <a:pos x="T6" y="T7"/>
                </a:cxn>
                <a:cxn ang="0">
                  <a:pos x="T8" y="T9"/>
                </a:cxn>
              </a:cxnLst>
              <a:rect l="0" t="0" r="r" b="b"/>
              <a:pathLst>
                <a:path w="33" h="33">
                  <a:moveTo>
                    <a:pt x="33" y="23"/>
                  </a:moveTo>
                  <a:cubicBezTo>
                    <a:pt x="33" y="32"/>
                    <a:pt x="26" y="33"/>
                    <a:pt x="17" y="33"/>
                  </a:cubicBezTo>
                  <a:cubicBezTo>
                    <a:pt x="7" y="33"/>
                    <a:pt x="0" y="26"/>
                    <a:pt x="0" y="17"/>
                  </a:cubicBezTo>
                  <a:cubicBezTo>
                    <a:pt x="0" y="8"/>
                    <a:pt x="7" y="0"/>
                    <a:pt x="16" y="0"/>
                  </a:cubicBezTo>
                  <a:cubicBezTo>
                    <a:pt x="26" y="0"/>
                    <a:pt x="33" y="14"/>
                    <a:pt x="33" y="23"/>
                  </a:cubicBezTo>
                  <a:close/>
                </a:path>
              </a:pathLst>
            </a:custGeom>
            <a:solidFill>
              <a:srgbClr val="FFB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5" name="任意多边形 11"/>
            <p:cNvSpPr/>
            <p:nvPr/>
          </p:nvSpPr>
          <p:spPr bwMode="auto">
            <a:xfrm>
              <a:off x="4665663" y="3568700"/>
              <a:ext cx="173038" cy="173038"/>
            </a:xfrm>
            <a:custGeom>
              <a:avLst/>
              <a:gdLst>
                <a:gd name="T0" fmla="*/ 1 w 18"/>
                <a:gd name="T1" fmla="*/ 12 h 18"/>
                <a:gd name="T2" fmla="*/ 11 w 18"/>
                <a:gd name="T3" fmla="*/ 17 h 18"/>
                <a:gd name="T4" fmla="*/ 17 w 18"/>
                <a:gd name="T5" fmla="*/ 7 h 18"/>
                <a:gd name="T6" fmla="*/ 7 w 18"/>
                <a:gd name="T7" fmla="*/ 1 h 18"/>
                <a:gd name="T8" fmla="*/ 1 w 18"/>
                <a:gd name="T9" fmla="*/ 12 h 18"/>
                <a:gd name="T10" fmla="*/ 4 w 18"/>
                <a:gd name="T11" fmla="*/ 11 h 18"/>
                <a:gd name="T12" fmla="*/ 8 w 18"/>
                <a:gd name="T13" fmla="*/ 4 h 18"/>
                <a:gd name="T14" fmla="*/ 14 w 18"/>
                <a:gd name="T15" fmla="*/ 8 h 18"/>
                <a:gd name="T16" fmla="*/ 10 w 18"/>
                <a:gd name="T17" fmla="*/ 14 h 18"/>
                <a:gd name="T18" fmla="*/ 4 w 18"/>
                <a:gd name="T19"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 y="12"/>
                  </a:moveTo>
                  <a:cubicBezTo>
                    <a:pt x="3" y="16"/>
                    <a:pt x="7" y="18"/>
                    <a:pt x="11" y="17"/>
                  </a:cubicBezTo>
                  <a:cubicBezTo>
                    <a:pt x="16" y="16"/>
                    <a:pt x="18" y="11"/>
                    <a:pt x="17" y="7"/>
                  </a:cubicBezTo>
                  <a:cubicBezTo>
                    <a:pt x="15" y="3"/>
                    <a:pt x="11" y="0"/>
                    <a:pt x="7" y="1"/>
                  </a:cubicBezTo>
                  <a:cubicBezTo>
                    <a:pt x="2" y="3"/>
                    <a:pt x="0" y="7"/>
                    <a:pt x="1" y="12"/>
                  </a:cubicBezTo>
                  <a:close/>
                  <a:moveTo>
                    <a:pt x="4" y="11"/>
                  </a:moveTo>
                  <a:cubicBezTo>
                    <a:pt x="3" y="8"/>
                    <a:pt x="5" y="5"/>
                    <a:pt x="8" y="4"/>
                  </a:cubicBezTo>
                  <a:cubicBezTo>
                    <a:pt x="10" y="3"/>
                    <a:pt x="13" y="5"/>
                    <a:pt x="14" y="8"/>
                  </a:cubicBezTo>
                  <a:cubicBezTo>
                    <a:pt x="15" y="10"/>
                    <a:pt x="13" y="13"/>
                    <a:pt x="10" y="14"/>
                  </a:cubicBezTo>
                  <a:cubicBezTo>
                    <a:pt x="8" y="15"/>
                    <a:pt x="5" y="13"/>
                    <a:pt x="4" y="11"/>
                  </a:cubicBezTo>
                  <a:close/>
                </a:path>
              </a:pathLst>
            </a:custGeom>
            <a:solidFill>
              <a:srgbClr val="7F4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6" name="任意多边形 12"/>
            <p:cNvSpPr/>
            <p:nvPr/>
          </p:nvSpPr>
          <p:spPr bwMode="auto">
            <a:xfrm>
              <a:off x="4675188" y="3625850"/>
              <a:ext cx="250825" cy="260350"/>
            </a:xfrm>
            <a:custGeom>
              <a:avLst/>
              <a:gdLst>
                <a:gd name="T0" fmla="*/ 15 w 26"/>
                <a:gd name="T1" fmla="*/ 0 h 27"/>
                <a:gd name="T2" fmla="*/ 0 w 26"/>
                <a:gd name="T3" fmla="*/ 4 h 27"/>
                <a:gd name="T4" fmla="*/ 15 w 26"/>
                <a:gd name="T5" fmla="*/ 22 h 27"/>
                <a:gd name="T6" fmla="*/ 15 w 26"/>
                <a:gd name="T7" fmla="*/ 0 h 27"/>
              </a:gdLst>
              <a:ahLst/>
              <a:cxnLst>
                <a:cxn ang="0">
                  <a:pos x="T0" y="T1"/>
                </a:cxn>
                <a:cxn ang="0">
                  <a:pos x="T2" y="T3"/>
                </a:cxn>
                <a:cxn ang="0">
                  <a:pos x="T4" y="T5"/>
                </a:cxn>
                <a:cxn ang="0">
                  <a:pos x="T6" y="T7"/>
                </a:cxn>
              </a:cxnLst>
              <a:rect l="0" t="0" r="r" b="b"/>
              <a:pathLst>
                <a:path w="26" h="27">
                  <a:moveTo>
                    <a:pt x="15" y="0"/>
                  </a:moveTo>
                  <a:cubicBezTo>
                    <a:pt x="0" y="4"/>
                    <a:pt x="0" y="4"/>
                    <a:pt x="0" y="4"/>
                  </a:cubicBezTo>
                  <a:cubicBezTo>
                    <a:pt x="0" y="4"/>
                    <a:pt x="3" y="27"/>
                    <a:pt x="15" y="22"/>
                  </a:cubicBezTo>
                  <a:cubicBezTo>
                    <a:pt x="26" y="18"/>
                    <a:pt x="15" y="0"/>
                    <a:pt x="15" y="0"/>
                  </a:cubicBezTo>
                  <a:close/>
                </a:path>
              </a:pathLst>
            </a:custGeom>
            <a:solidFill>
              <a:srgbClr val="7F4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7" name="任意多边形 13"/>
            <p:cNvSpPr/>
            <p:nvPr/>
          </p:nvSpPr>
          <p:spPr bwMode="auto">
            <a:xfrm>
              <a:off x="4500563" y="4591050"/>
              <a:ext cx="684213" cy="973138"/>
            </a:xfrm>
            <a:custGeom>
              <a:avLst/>
              <a:gdLst>
                <a:gd name="T0" fmla="*/ 71 w 71"/>
                <a:gd name="T1" fmla="*/ 0 h 101"/>
                <a:gd name="T2" fmla="*/ 71 w 71"/>
                <a:gd name="T3" fmla="*/ 101 h 101"/>
                <a:gd name="T4" fmla="*/ 62 w 71"/>
                <a:gd name="T5" fmla="*/ 101 h 101"/>
                <a:gd name="T6" fmla="*/ 52 w 71"/>
                <a:gd name="T7" fmla="*/ 16 h 101"/>
                <a:gd name="T8" fmla="*/ 45 w 71"/>
                <a:gd name="T9" fmla="*/ 16 h 101"/>
                <a:gd name="T10" fmla="*/ 45 w 71"/>
                <a:gd name="T11" fmla="*/ 59 h 101"/>
                <a:gd name="T12" fmla="*/ 5 w 71"/>
                <a:gd name="T13" fmla="*/ 94 h 101"/>
                <a:gd name="T14" fmla="*/ 0 w 71"/>
                <a:gd name="T15" fmla="*/ 85 h 101"/>
                <a:gd name="T16" fmla="*/ 27 w 71"/>
                <a:gd name="T17" fmla="*/ 51 h 101"/>
                <a:gd name="T18" fmla="*/ 19 w 71"/>
                <a:gd name="T19" fmla="*/ 5 h 101"/>
                <a:gd name="T20" fmla="*/ 71 w 7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00">
                  <a:moveTo>
                    <a:pt x="71" y="0"/>
                  </a:moveTo>
                  <a:cubicBezTo>
                    <a:pt x="71" y="101"/>
                    <a:pt x="71" y="101"/>
                    <a:pt x="71" y="101"/>
                  </a:cubicBezTo>
                  <a:cubicBezTo>
                    <a:pt x="62" y="101"/>
                    <a:pt x="62" y="101"/>
                    <a:pt x="62" y="101"/>
                  </a:cubicBezTo>
                  <a:cubicBezTo>
                    <a:pt x="62" y="101"/>
                    <a:pt x="54" y="46"/>
                    <a:pt x="52" y="16"/>
                  </a:cubicBezTo>
                  <a:cubicBezTo>
                    <a:pt x="45" y="16"/>
                    <a:pt x="45" y="16"/>
                    <a:pt x="45" y="16"/>
                  </a:cubicBezTo>
                  <a:cubicBezTo>
                    <a:pt x="45" y="59"/>
                    <a:pt x="45" y="59"/>
                    <a:pt x="45" y="59"/>
                  </a:cubicBezTo>
                  <a:cubicBezTo>
                    <a:pt x="5" y="94"/>
                    <a:pt x="5" y="94"/>
                    <a:pt x="5" y="94"/>
                  </a:cubicBezTo>
                  <a:cubicBezTo>
                    <a:pt x="0" y="85"/>
                    <a:pt x="0" y="85"/>
                    <a:pt x="0" y="85"/>
                  </a:cubicBezTo>
                  <a:cubicBezTo>
                    <a:pt x="27" y="51"/>
                    <a:pt x="27" y="51"/>
                    <a:pt x="27" y="51"/>
                  </a:cubicBezTo>
                  <a:cubicBezTo>
                    <a:pt x="27" y="51"/>
                    <a:pt x="19" y="13"/>
                    <a:pt x="19" y="5"/>
                  </a:cubicBezTo>
                  <a:cubicBezTo>
                    <a:pt x="19" y="4"/>
                    <a:pt x="71" y="0"/>
                    <a:pt x="71" y="0"/>
                  </a:cubicBez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8" name="任意多边形 14"/>
            <p:cNvSpPr/>
            <p:nvPr/>
          </p:nvSpPr>
          <p:spPr bwMode="auto">
            <a:xfrm>
              <a:off x="5099051" y="5564188"/>
              <a:ext cx="211138" cy="77788"/>
            </a:xfrm>
            <a:custGeom>
              <a:avLst/>
              <a:gdLst>
                <a:gd name="T0" fmla="*/ 10 w 22"/>
                <a:gd name="T1" fmla="*/ 0 h 8"/>
                <a:gd name="T2" fmla="*/ 0 w 22"/>
                <a:gd name="T3" fmla="*/ 0 h 8"/>
                <a:gd name="T4" fmla="*/ 0 w 22"/>
                <a:gd name="T5" fmla="*/ 8 h 8"/>
                <a:gd name="T6" fmla="*/ 20 w 22"/>
                <a:gd name="T7" fmla="*/ 8 h 8"/>
                <a:gd name="T8" fmla="*/ 20 w 22"/>
                <a:gd name="T9" fmla="*/ 4 h 8"/>
                <a:gd name="T10" fmla="*/ 10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0" y="0"/>
                  </a:moveTo>
                  <a:cubicBezTo>
                    <a:pt x="0" y="0"/>
                    <a:pt x="0" y="0"/>
                    <a:pt x="0" y="0"/>
                  </a:cubicBezTo>
                  <a:cubicBezTo>
                    <a:pt x="0" y="8"/>
                    <a:pt x="0" y="8"/>
                    <a:pt x="0" y="8"/>
                  </a:cubicBezTo>
                  <a:cubicBezTo>
                    <a:pt x="20" y="8"/>
                    <a:pt x="20" y="8"/>
                    <a:pt x="20" y="8"/>
                  </a:cubicBezTo>
                  <a:cubicBezTo>
                    <a:pt x="21" y="8"/>
                    <a:pt x="22" y="5"/>
                    <a:pt x="20" y="4"/>
                  </a:cubicBezTo>
                  <a:lnTo>
                    <a:pt x="10"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9" name="任意多边形 15"/>
            <p:cNvSpPr/>
            <p:nvPr/>
          </p:nvSpPr>
          <p:spPr bwMode="auto">
            <a:xfrm>
              <a:off x="4443413" y="5410200"/>
              <a:ext cx="134938" cy="212725"/>
            </a:xfrm>
            <a:custGeom>
              <a:avLst/>
              <a:gdLst>
                <a:gd name="T0" fmla="*/ 12 w 14"/>
                <a:gd name="T1" fmla="*/ 8 h 22"/>
                <a:gd name="T2" fmla="*/ 6 w 14"/>
                <a:gd name="T3" fmla="*/ 0 h 22"/>
                <a:gd name="T4" fmla="*/ 0 w 14"/>
                <a:gd name="T5" fmla="*/ 4 h 22"/>
                <a:gd name="T6" fmla="*/ 11 w 14"/>
                <a:gd name="T7" fmla="*/ 21 h 22"/>
                <a:gd name="T8" fmla="*/ 14 w 14"/>
                <a:gd name="T9" fmla="*/ 20 h 22"/>
                <a:gd name="T10" fmla="*/ 12 w 14"/>
                <a:gd name="T11" fmla="*/ 8 h 22"/>
              </a:gdLst>
              <a:ahLst/>
              <a:cxnLst>
                <a:cxn ang="0">
                  <a:pos x="T0" y="T1"/>
                </a:cxn>
                <a:cxn ang="0">
                  <a:pos x="T2" y="T3"/>
                </a:cxn>
                <a:cxn ang="0">
                  <a:pos x="T4" y="T5"/>
                </a:cxn>
                <a:cxn ang="0">
                  <a:pos x="T6" y="T7"/>
                </a:cxn>
                <a:cxn ang="0">
                  <a:pos x="T8" y="T9"/>
                </a:cxn>
                <a:cxn ang="0">
                  <a:pos x="T10" y="T11"/>
                </a:cxn>
              </a:cxnLst>
              <a:rect l="0" t="0" r="r" b="b"/>
              <a:pathLst>
                <a:path w="14" h="22">
                  <a:moveTo>
                    <a:pt x="12" y="8"/>
                  </a:moveTo>
                  <a:cubicBezTo>
                    <a:pt x="6" y="0"/>
                    <a:pt x="6" y="0"/>
                    <a:pt x="6" y="0"/>
                  </a:cubicBezTo>
                  <a:cubicBezTo>
                    <a:pt x="0" y="4"/>
                    <a:pt x="0" y="4"/>
                    <a:pt x="0" y="4"/>
                  </a:cubicBezTo>
                  <a:cubicBezTo>
                    <a:pt x="11" y="21"/>
                    <a:pt x="11" y="21"/>
                    <a:pt x="11" y="21"/>
                  </a:cubicBezTo>
                  <a:cubicBezTo>
                    <a:pt x="12" y="22"/>
                    <a:pt x="14" y="21"/>
                    <a:pt x="14" y="20"/>
                  </a:cubicBezTo>
                  <a:lnTo>
                    <a:pt x="12" y="8"/>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0" name="任意多边形 16"/>
            <p:cNvSpPr/>
            <p:nvPr/>
          </p:nvSpPr>
          <p:spPr bwMode="auto">
            <a:xfrm>
              <a:off x="5040313" y="3954463"/>
              <a:ext cx="96838" cy="250825"/>
            </a:xfrm>
            <a:custGeom>
              <a:avLst/>
              <a:gdLst>
                <a:gd name="T0" fmla="*/ 55 w 61"/>
                <a:gd name="T1" fmla="*/ 158 h 158"/>
                <a:gd name="T2" fmla="*/ 0 w 61"/>
                <a:gd name="T3" fmla="*/ 0 h 158"/>
                <a:gd name="T4" fmla="*/ 6 w 61"/>
                <a:gd name="T5" fmla="*/ 0 h 158"/>
                <a:gd name="T6" fmla="*/ 61 w 61"/>
                <a:gd name="T7" fmla="*/ 158 h 158"/>
                <a:gd name="T8" fmla="*/ 55 w 61"/>
                <a:gd name="T9" fmla="*/ 158 h 158"/>
              </a:gdLst>
              <a:ahLst/>
              <a:cxnLst>
                <a:cxn ang="0">
                  <a:pos x="T0" y="T1"/>
                </a:cxn>
                <a:cxn ang="0">
                  <a:pos x="T2" y="T3"/>
                </a:cxn>
                <a:cxn ang="0">
                  <a:pos x="T4" y="T5"/>
                </a:cxn>
                <a:cxn ang="0">
                  <a:pos x="T6" y="T7"/>
                </a:cxn>
                <a:cxn ang="0">
                  <a:pos x="T8" y="T9"/>
                </a:cxn>
              </a:cxnLst>
              <a:rect l="0" t="0" r="r" b="b"/>
              <a:pathLst>
                <a:path w="61" h="158">
                  <a:moveTo>
                    <a:pt x="55" y="158"/>
                  </a:moveTo>
                  <a:lnTo>
                    <a:pt x="0" y="0"/>
                  </a:lnTo>
                  <a:lnTo>
                    <a:pt x="6" y="0"/>
                  </a:lnTo>
                  <a:lnTo>
                    <a:pt x="61" y="158"/>
                  </a:lnTo>
                  <a:lnTo>
                    <a:pt x="55" y="158"/>
                  </a:lnTo>
                  <a:close/>
                </a:path>
              </a:pathLst>
            </a:custGeom>
            <a:solidFill>
              <a:srgbClr val="EA6A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1" name="任意多边形 17"/>
            <p:cNvSpPr/>
            <p:nvPr/>
          </p:nvSpPr>
          <p:spPr bwMode="auto">
            <a:xfrm>
              <a:off x="5369513" y="1880205"/>
              <a:ext cx="3016265" cy="3000325"/>
            </a:xfrm>
            <a:custGeom>
              <a:avLst/>
              <a:gdLst>
                <a:gd name="T0" fmla="*/ 182 w 1493"/>
                <a:gd name="T1" fmla="*/ 1543 h 1543"/>
                <a:gd name="T2" fmla="*/ 0 w 1493"/>
                <a:gd name="T3" fmla="*/ 1361 h 1543"/>
                <a:gd name="T4" fmla="*/ 1305 w 1493"/>
                <a:gd name="T5" fmla="*/ 0 h 1543"/>
                <a:gd name="T6" fmla="*/ 1493 w 1493"/>
                <a:gd name="T7" fmla="*/ 176 h 1543"/>
                <a:gd name="T8" fmla="*/ 182 w 1493"/>
                <a:gd name="T9" fmla="*/ 1543 h 1543"/>
              </a:gdLst>
              <a:ahLst/>
              <a:cxnLst>
                <a:cxn ang="0">
                  <a:pos x="T0" y="T1"/>
                </a:cxn>
                <a:cxn ang="0">
                  <a:pos x="T2" y="T3"/>
                </a:cxn>
                <a:cxn ang="0">
                  <a:pos x="T4" y="T5"/>
                </a:cxn>
                <a:cxn ang="0">
                  <a:pos x="T6" y="T7"/>
                </a:cxn>
                <a:cxn ang="0">
                  <a:pos x="T8" y="T9"/>
                </a:cxn>
              </a:cxnLst>
              <a:rect l="0" t="0" r="r" b="b"/>
              <a:pathLst>
                <a:path w="1493" h="1543">
                  <a:moveTo>
                    <a:pt x="182" y="1543"/>
                  </a:moveTo>
                  <a:lnTo>
                    <a:pt x="0" y="1361"/>
                  </a:lnTo>
                  <a:lnTo>
                    <a:pt x="1305" y="0"/>
                  </a:lnTo>
                  <a:lnTo>
                    <a:pt x="1493" y="176"/>
                  </a:lnTo>
                  <a:lnTo>
                    <a:pt x="182" y="1543"/>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2" name="任意多边形 18"/>
            <p:cNvSpPr/>
            <p:nvPr/>
          </p:nvSpPr>
          <p:spPr bwMode="auto">
            <a:xfrm>
              <a:off x="4886326" y="3713163"/>
              <a:ext cx="935038" cy="1069975"/>
            </a:xfrm>
            <a:custGeom>
              <a:avLst/>
              <a:gdLst>
                <a:gd name="T0" fmla="*/ 0 w 589"/>
                <a:gd name="T1" fmla="*/ 261 h 674"/>
                <a:gd name="T2" fmla="*/ 103 w 589"/>
                <a:gd name="T3" fmla="*/ 0 h 674"/>
                <a:gd name="T4" fmla="*/ 589 w 589"/>
                <a:gd name="T5" fmla="*/ 486 h 674"/>
                <a:gd name="T6" fmla="*/ 425 w 589"/>
                <a:gd name="T7" fmla="*/ 674 h 674"/>
                <a:gd name="T8" fmla="*/ 0 w 589"/>
                <a:gd name="T9" fmla="*/ 261 h 674"/>
              </a:gdLst>
              <a:ahLst/>
              <a:cxnLst>
                <a:cxn ang="0">
                  <a:pos x="T0" y="T1"/>
                </a:cxn>
                <a:cxn ang="0">
                  <a:pos x="T2" y="T3"/>
                </a:cxn>
                <a:cxn ang="0">
                  <a:pos x="T4" y="T5"/>
                </a:cxn>
                <a:cxn ang="0">
                  <a:pos x="T6" y="T7"/>
                </a:cxn>
                <a:cxn ang="0">
                  <a:pos x="T8" y="T9"/>
                </a:cxn>
              </a:cxnLst>
              <a:rect l="0" t="0" r="r" b="b"/>
              <a:pathLst>
                <a:path w="589" h="674">
                  <a:moveTo>
                    <a:pt x="0" y="261"/>
                  </a:moveTo>
                  <a:lnTo>
                    <a:pt x="103" y="0"/>
                  </a:lnTo>
                  <a:lnTo>
                    <a:pt x="589" y="486"/>
                  </a:lnTo>
                  <a:lnTo>
                    <a:pt x="425" y="674"/>
                  </a:lnTo>
                  <a:lnTo>
                    <a:pt x="0" y="26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3" name="任意多边形 19"/>
            <p:cNvSpPr/>
            <p:nvPr/>
          </p:nvSpPr>
          <p:spPr bwMode="auto">
            <a:xfrm>
              <a:off x="7267058" y="1215151"/>
              <a:ext cx="1628775" cy="1687513"/>
            </a:xfrm>
            <a:custGeom>
              <a:avLst/>
              <a:gdLst>
                <a:gd name="T0" fmla="*/ 0 w 1026"/>
                <a:gd name="T1" fmla="*/ 291 h 1063"/>
                <a:gd name="T2" fmla="*/ 1026 w 1026"/>
                <a:gd name="T3" fmla="*/ 0 h 1063"/>
                <a:gd name="T4" fmla="*/ 832 w 1026"/>
                <a:gd name="T5" fmla="*/ 1063 h 1063"/>
                <a:gd name="T6" fmla="*/ 0 w 1026"/>
                <a:gd name="T7" fmla="*/ 291 h 1063"/>
              </a:gdLst>
              <a:ahLst/>
              <a:cxnLst>
                <a:cxn ang="0">
                  <a:pos x="T0" y="T1"/>
                </a:cxn>
                <a:cxn ang="0">
                  <a:pos x="T2" y="T3"/>
                </a:cxn>
                <a:cxn ang="0">
                  <a:pos x="T4" y="T5"/>
                </a:cxn>
                <a:cxn ang="0">
                  <a:pos x="T6" y="T7"/>
                </a:cxn>
              </a:cxnLst>
              <a:rect l="0" t="0" r="r" b="b"/>
              <a:pathLst>
                <a:path w="1026" h="1063">
                  <a:moveTo>
                    <a:pt x="0" y="291"/>
                  </a:moveTo>
                  <a:lnTo>
                    <a:pt x="1026" y="0"/>
                  </a:lnTo>
                  <a:lnTo>
                    <a:pt x="832" y="1063"/>
                  </a:lnTo>
                  <a:lnTo>
                    <a:pt x="0" y="291"/>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4" name="任意多边形 20"/>
            <p:cNvSpPr/>
            <p:nvPr/>
          </p:nvSpPr>
          <p:spPr bwMode="auto">
            <a:xfrm>
              <a:off x="7151688" y="3201988"/>
              <a:ext cx="115888" cy="144463"/>
            </a:xfrm>
            <a:custGeom>
              <a:avLst/>
              <a:gdLst>
                <a:gd name="T0" fmla="*/ 2 w 12"/>
                <a:gd name="T1" fmla="*/ 13 h 15"/>
                <a:gd name="T2" fmla="*/ 2 w 12"/>
                <a:gd name="T3" fmla="*/ 4 h 15"/>
                <a:gd name="T4" fmla="*/ 10 w 12"/>
                <a:gd name="T5" fmla="*/ 3 h 15"/>
                <a:gd name="T6" fmla="*/ 12 w 12"/>
                <a:gd name="T7" fmla="*/ 11 h 15"/>
                <a:gd name="T8" fmla="*/ 4 w 12"/>
                <a:gd name="T9" fmla="*/ 15 h 15"/>
                <a:gd name="T10" fmla="*/ 2 w 12"/>
                <a:gd name="T11" fmla="*/ 13 h 15"/>
              </a:gdLst>
              <a:ahLst/>
              <a:cxnLst>
                <a:cxn ang="0">
                  <a:pos x="T0" y="T1"/>
                </a:cxn>
                <a:cxn ang="0">
                  <a:pos x="T2" y="T3"/>
                </a:cxn>
                <a:cxn ang="0">
                  <a:pos x="T4" y="T5"/>
                </a:cxn>
                <a:cxn ang="0">
                  <a:pos x="T6" y="T7"/>
                </a:cxn>
                <a:cxn ang="0">
                  <a:pos x="T8" y="T9"/>
                </a:cxn>
                <a:cxn ang="0">
                  <a:pos x="T10" y="T11"/>
                </a:cxn>
              </a:cxnLst>
              <a:rect l="0" t="0" r="r" b="b"/>
              <a:pathLst>
                <a:path w="12" h="15">
                  <a:moveTo>
                    <a:pt x="2" y="13"/>
                  </a:moveTo>
                  <a:cubicBezTo>
                    <a:pt x="1" y="11"/>
                    <a:pt x="0" y="5"/>
                    <a:pt x="2" y="4"/>
                  </a:cubicBezTo>
                  <a:cubicBezTo>
                    <a:pt x="4" y="3"/>
                    <a:pt x="8" y="0"/>
                    <a:pt x="10" y="3"/>
                  </a:cubicBezTo>
                  <a:cubicBezTo>
                    <a:pt x="12" y="11"/>
                    <a:pt x="12" y="11"/>
                    <a:pt x="12" y="11"/>
                  </a:cubicBezTo>
                  <a:cubicBezTo>
                    <a:pt x="4" y="15"/>
                    <a:pt x="4" y="15"/>
                    <a:pt x="4" y="15"/>
                  </a:cubicBezTo>
                  <a:lnTo>
                    <a:pt x="2" y="13"/>
                  </a:ln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5" name="任意多边形 21"/>
            <p:cNvSpPr/>
            <p:nvPr/>
          </p:nvSpPr>
          <p:spPr bwMode="auto">
            <a:xfrm>
              <a:off x="7556501" y="4494213"/>
              <a:ext cx="509588" cy="1069975"/>
            </a:xfrm>
            <a:custGeom>
              <a:avLst/>
              <a:gdLst>
                <a:gd name="T0" fmla="*/ 52 w 53"/>
                <a:gd name="T1" fmla="*/ 0 h 111"/>
                <a:gd name="T2" fmla="*/ 0 w 53"/>
                <a:gd name="T3" fmla="*/ 0 h 111"/>
                <a:gd name="T4" fmla="*/ 2 w 53"/>
                <a:gd name="T5" fmla="*/ 111 h 111"/>
                <a:gd name="T6" fmla="*/ 12 w 53"/>
                <a:gd name="T7" fmla="*/ 111 h 111"/>
                <a:gd name="T8" fmla="*/ 22 w 53"/>
                <a:gd name="T9" fmla="*/ 25 h 111"/>
                <a:gd name="T10" fmla="*/ 29 w 53"/>
                <a:gd name="T11" fmla="*/ 25 h 111"/>
                <a:gd name="T12" fmla="*/ 31 w 53"/>
                <a:gd name="T13" fmla="*/ 111 h 111"/>
                <a:gd name="T14" fmla="*/ 41 w 53"/>
                <a:gd name="T15" fmla="*/ 111 h 111"/>
                <a:gd name="T16" fmla="*/ 52 w 53"/>
                <a:gd name="T17" fmla="*/ 8 h 111"/>
                <a:gd name="T18" fmla="*/ 52 w 53"/>
                <a:gd name="T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10">
                  <a:moveTo>
                    <a:pt x="52" y="0"/>
                  </a:moveTo>
                  <a:cubicBezTo>
                    <a:pt x="0" y="0"/>
                    <a:pt x="0" y="0"/>
                    <a:pt x="0" y="0"/>
                  </a:cubicBezTo>
                  <a:cubicBezTo>
                    <a:pt x="2" y="111"/>
                    <a:pt x="2" y="111"/>
                    <a:pt x="2" y="111"/>
                  </a:cubicBezTo>
                  <a:cubicBezTo>
                    <a:pt x="12" y="111"/>
                    <a:pt x="12" y="111"/>
                    <a:pt x="12" y="111"/>
                  </a:cubicBezTo>
                  <a:cubicBezTo>
                    <a:pt x="12" y="111"/>
                    <a:pt x="19" y="56"/>
                    <a:pt x="22" y="25"/>
                  </a:cubicBezTo>
                  <a:cubicBezTo>
                    <a:pt x="29" y="25"/>
                    <a:pt x="29" y="25"/>
                    <a:pt x="29" y="25"/>
                  </a:cubicBezTo>
                  <a:cubicBezTo>
                    <a:pt x="31" y="111"/>
                    <a:pt x="31" y="111"/>
                    <a:pt x="31" y="111"/>
                  </a:cubicBezTo>
                  <a:cubicBezTo>
                    <a:pt x="41" y="111"/>
                    <a:pt x="41" y="111"/>
                    <a:pt x="41" y="111"/>
                  </a:cubicBezTo>
                  <a:cubicBezTo>
                    <a:pt x="41" y="111"/>
                    <a:pt x="53" y="24"/>
                    <a:pt x="52" y="8"/>
                  </a:cubicBezTo>
                  <a:cubicBezTo>
                    <a:pt x="53" y="6"/>
                    <a:pt x="52" y="0"/>
                    <a:pt x="52" y="0"/>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6" name="任意多边形 22"/>
            <p:cNvSpPr/>
            <p:nvPr/>
          </p:nvSpPr>
          <p:spPr bwMode="auto">
            <a:xfrm>
              <a:off x="7488238" y="3732213"/>
              <a:ext cx="636588" cy="762000"/>
            </a:xfrm>
            <a:custGeom>
              <a:avLst/>
              <a:gdLst>
                <a:gd name="T0" fmla="*/ 59 w 66"/>
                <a:gd name="T1" fmla="*/ 79 h 79"/>
                <a:gd name="T2" fmla="*/ 7 w 66"/>
                <a:gd name="T3" fmla="*/ 79 h 79"/>
                <a:gd name="T4" fmla="*/ 1 w 66"/>
                <a:gd name="T5" fmla="*/ 10 h 79"/>
                <a:gd name="T6" fmla="*/ 13 w 66"/>
                <a:gd name="T7" fmla="*/ 0 h 79"/>
                <a:gd name="T8" fmla="*/ 54 w 66"/>
                <a:gd name="T9" fmla="*/ 0 h 79"/>
                <a:gd name="T10" fmla="*/ 66 w 66"/>
                <a:gd name="T11" fmla="*/ 10 h 79"/>
                <a:gd name="T12" fmla="*/ 59 w 66"/>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66" h="79">
                  <a:moveTo>
                    <a:pt x="59" y="79"/>
                  </a:moveTo>
                  <a:cubicBezTo>
                    <a:pt x="7" y="79"/>
                    <a:pt x="7" y="79"/>
                    <a:pt x="7" y="79"/>
                  </a:cubicBezTo>
                  <a:cubicBezTo>
                    <a:pt x="1" y="10"/>
                    <a:pt x="1" y="10"/>
                    <a:pt x="1" y="10"/>
                  </a:cubicBezTo>
                  <a:cubicBezTo>
                    <a:pt x="0" y="5"/>
                    <a:pt x="6" y="0"/>
                    <a:pt x="13" y="0"/>
                  </a:cubicBezTo>
                  <a:cubicBezTo>
                    <a:pt x="54" y="0"/>
                    <a:pt x="54" y="0"/>
                    <a:pt x="54" y="0"/>
                  </a:cubicBezTo>
                  <a:cubicBezTo>
                    <a:pt x="61" y="0"/>
                    <a:pt x="66" y="5"/>
                    <a:pt x="66" y="10"/>
                  </a:cubicBezTo>
                  <a:lnTo>
                    <a:pt x="59" y="79"/>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7" name="任意多边形 23"/>
            <p:cNvSpPr/>
            <p:nvPr/>
          </p:nvSpPr>
          <p:spPr bwMode="auto">
            <a:xfrm>
              <a:off x="7180263" y="3298825"/>
              <a:ext cx="461963" cy="731838"/>
            </a:xfrm>
            <a:custGeom>
              <a:avLst/>
              <a:gdLst>
                <a:gd name="T0" fmla="*/ 20 w 48"/>
                <a:gd name="T1" fmla="*/ 34 h 76"/>
                <a:gd name="T2" fmla="*/ 9 w 48"/>
                <a:gd name="T3" fmla="*/ 1 h 76"/>
                <a:gd name="T4" fmla="*/ 1 w 48"/>
                <a:gd name="T5" fmla="*/ 5 h 76"/>
                <a:gd name="T6" fmla="*/ 11 w 48"/>
                <a:gd name="T7" fmla="*/ 49 h 76"/>
                <a:gd name="T8" fmla="*/ 42 w 48"/>
                <a:gd name="T9" fmla="*/ 74 h 76"/>
                <a:gd name="T10" fmla="*/ 44 w 48"/>
                <a:gd name="T11" fmla="*/ 57 h 76"/>
                <a:gd name="T12" fmla="*/ 40 w 48"/>
                <a:gd name="T13" fmla="*/ 53 h 76"/>
                <a:gd name="T14" fmla="*/ 48 w 48"/>
                <a:gd name="T15" fmla="*/ 49 h 76"/>
                <a:gd name="T16" fmla="*/ 20 w 48"/>
                <a:gd name="T17" fmla="*/ 3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76">
                  <a:moveTo>
                    <a:pt x="20" y="34"/>
                  </a:moveTo>
                  <a:cubicBezTo>
                    <a:pt x="9" y="1"/>
                    <a:pt x="9" y="1"/>
                    <a:pt x="9" y="1"/>
                  </a:cubicBezTo>
                  <a:cubicBezTo>
                    <a:pt x="9" y="0"/>
                    <a:pt x="0" y="3"/>
                    <a:pt x="1" y="5"/>
                  </a:cubicBezTo>
                  <a:cubicBezTo>
                    <a:pt x="3" y="9"/>
                    <a:pt x="1" y="38"/>
                    <a:pt x="11" y="49"/>
                  </a:cubicBezTo>
                  <a:cubicBezTo>
                    <a:pt x="17" y="55"/>
                    <a:pt x="41" y="76"/>
                    <a:pt x="42" y="74"/>
                  </a:cubicBezTo>
                  <a:cubicBezTo>
                    <a:pt x="43" y="72"/>
                    <a:pt x="43" y="65"/>
                    <a:pt x="44" y="57"/>
                  </a:cubicBezTo>
                  <a:cubicBezTo>
                    <a:pt x="44" y="55"/>
                    <a:pt x="42" y="53"/>
                    <a:pt x="40" y="53"/>
                  </a:cubicBezTo>
                  <a:cubicBezTo>
                    <a:pt x="48" y="49"/>
                    <a:pt x="48" y="49"/>
                    <a:pt x="48" y="49"/>
                  </a:cubicBezTo>
                  <a:cubicBezTo>
                    <a:pt x="46" y="49"/>
                    <a:pt x="20" y="34"/>
                    <a:pt x="20" y="34"/>
                  </a:cubicBez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8" name="任意多边形 24"/>
            <p:cNvSpPr/>
            <p:nvPr/>
          </p:nvSpPr>
          <p:spPr bwMode="auto">
            <a:xfrm>
              <a:off x="8210551" y="3086100"/>
              <a:ext cx="106363" cy="134938"/>
            </a:xfrm>
            <a:custGeom>
              <a:avLst/>
              <a:gdLst>
                <a:gd name="T0" fmla="*/ 10 w 11"/>
                <a:gd name="T1" fmla="*/ 11 h 14"/>
                <a:gd name="T2" fmla="*/ 8 w 11"/>
                <a:gd name="T3" fmla="*/ 2 h 14"/>
                <a:gd name="T4" fmla="*/ 0 w 11"/>
                <a:gd name="T5" fmla="*/ 4 h 14"/>
                <a:gd name="T6" fmla="*/ 0 w 11"/>
                <a:gd name="T7" fmla="*/ 12 h 14"/>
                <a:gd name="T8" fmla="*/ 9 w 11"/>
                <a:gd name="T9" fmla="*/ 14 h 14"/>
                <a:gd name="T10" fmla="*/ 10 w 11"/>
                <a:gd name="T11" fmla="*/ 11 h 14"/>
              </a:gdLst>
              <a:ahLst/>
              <a:cxnLst>
                <a:cxn ang="0">
                  <a:pos x="T0" y="T1"/>
                </a:cxn>
                <a:cxn ang="0">
                  <a:pos x="T2" y="T3"/>
                </a:cxn>
                <a:cxn ang="0">
                  <a:pos x="T4" y="T5"/>
                </a:cxn>
                <a:cxn ang="0">
                  <a:pos x="T6" y="T7"/>
                </a:cxn>
                <a:cxn ang="0">
                  <a:pos x="T8" y="T9"/>
                </a:cxn>
                <a:cxn ang="0">
                  <a:pos x="T10" y="T11"/>
                </a:cxn>
              </a:cxnLst>
              <a:rect l="0" t="0" r="r" b="b"/>
              <a:pathLst>
                <a:path w="11" h="14">
                  <a:moveTo>
                    <a:pt x="10" y="11"/>
                  </a:moveTo>
                  <a:cubicBezTo>
                    <a:pt x="11" y="8"/>
                    <a:pt x="10" y="3"/>
                    <a:pt x="8" y="2"/>
                  </a:cubicBezTo>
                  <a:cubicBezTo>
                    <a:pt x="6" y="2"/>
                    <a:pt x="0" y="0"/>
                    <a:pt x="0" y="4"/>
                  </a:cubicBezTo>
                  <a:cubicBezTo>
                    <a:pt x="0" y="12"/>
                    <a:pt x="0" y="12"/>
                    <a:pt x="0" y="12"/>
                  </a:cubicBezTo>
                  <a:cubicBezTo>
                    <a:pt x="9" y="14"/>
                    <a:pt x="9" y="14"/>
                    <a:pt x="9" y="14"/>
                  </a:cubicBezTo>
                  <a:lnTo>
                    <a:pt x="10" y="11"/>
                  </a:ln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9" name="任意多边形 25"/>
            <p:cNvSpPr/>
            <p:nvPr/>
          </p:nvSpPr>
          <p:spPr bwMode="auto">
            <a:xfrm>
              <a:off x="7999413" y="3192463"/>
              <a:ext cx="385763" cy="800100"/>
            </a:xfrm>
            <a:custGeom>
              <a:avLst/>
              <a:gdLst>
                <a:gd name="T0" fmla="*/ 19 w 40"/>
                <a:gd name="T1" fmla="*/ 35 h 83"/>
                <a:gd name="T2" fmla="*/ 22 w 40"/>
                <a:gd name="T3" fmla="*/ 1 h 83"/>
                <a:gd name="T4" fmla="*/ 31 w 40"/>
                <a:gd name="T5" fmla="*/ 3 h 83"/>
                <a:gd name="T6" fmla="*/ 34 w 40"/>
                <a:gd name="T7" fmla="*/ 48 h 83"/>
                <a:gd name="T8" fmla="*/ 7 w 40"/>
                <a:gd name="T9" fmla="*/ 82 h 83"/>
                <a:gd name="T10" fmla="*/ 1 w 40"/>
                <a:gd name="T11" fmla="*/ 65 h 83"/>
                <a:gd name="T12" fmla="*/ 1 w 40"/>
                <a:gd name="T13" fmla="*/ 56 h 83"/>
                <a:gd name="T14" fmla="*/ 19 w 40"/>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3">
                  <a:moveTo>
                    <a:pt x="19" y="35"/>
                  </a:moveTo>
                  <a:cubicBezTo>
                    <a:pt x="22" y="1"/>
                    <a:pt x="22" y="1"/>
                    <a:pt x="22" y="1"/>
                  </a:cubicBezTo>
                  <a:cubicBezTo>
                    <a:pt x="22" y="0"/>
                    <a:pt x="32" y="0"/>
                    <a:pt x="31" y="3"/>
                  </a:cubicBezTo>
                  <a:cubicBezTo>
                    <a:pt x="30" y="7"/>
                    <a:pt x="40" y="34"/>
                    <a:pt x="34" y="48"/>
                  </a:cubicBezTo>
                  <a:cubicBezTo>
                    <a:pt x="30" y="55"/>
                    <a:pt x="8" y="83"/>
                    <a:pt x="7" y="82"/>
                  </a:cubicBezTo>
                  <a:cubicBezTo>
                    <a:pt x="4" y="80"/>
                    <a:pt x="4" y="73"/>
                    <a:pt x="1" y="65"/>
                  </a:cubicBezTo>
                  <a:cubicBezTo>
                    <a:pt x="0" y="63"/>
                    <a:pt x="1" y="56"/>
                    <a:pt x="1" y="56"/>
                  </a:cubicBezTo>
                  <a:cubicBezTo>
                    <a:pt x="3" y="55"/>
                    <a:pt x="19" y="35"/>
                    <a:pt x="19" y="35"/>
                  </a:cubicBez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0" name="任意多边形 26"/>
            <p:cNvSpPr/>
            <p:nvPr/>
          </p:nvSpPr>
          <p:spPr bwMode="auto">
            <a:xfrm>
              <a:off x="7450138" y="5564188"/>
              <a:ext cx="220663" cy="77788"/>
            </a:xfrm>
            <a:custGeom>
              <a:avLst/>
              <a:gdLst>
                <a:gd name="T0" fmla="*/ 13 w 23"/>
                <a:gd name="T1" fmla="*/ 0 h 8"/>
                <a:gd name="T2" fmla="*/ 23 w 23"/>
                <a:gd name="T3" fmla="*/ 0 h 8"/>
                <a:gd name="T4" fmla="*/ 23 w 23"/>
                <a:gd name="T5" fmla="*/ 8 h 8"/>
                <a:gd name="T6" fmla="*/ 2 w 23"/>
                <a:gd name="T7" fmla="*/ 8 h 8"/>
                <a:gd name="T8" fmla="*/ 2 w 23"/>
                <a:gd name="T9" fmla="*/ 4 h 8"/>
                <a:gd name="T10" fmla="*/ 13 w 23"/>
                <a:gd name="T11" fmla="*/ 0 h 8"/>
              </a:gdLst>
              <a:ahLst/>
              <a:cxnLst>
                <a:cxn ang="0">
                  <a:pos x="T0" y="T1"/>
                </a:cxn>
                <a:cxn ang="0">
                  <a:pos x="T2" y="T3"/>
                </a:cxn>
                <a:cxn ang="0">
                  <a:pos x="T4" y="T5"/>
                </a:cxn>
                <a:cxn ang="0">
                  <a:pos x="T6" y="T7"/>
                </a:cxn>
                <a:cxn ang="0">
                  <a:pos x="T8" y="T9"/>
                </a:cxn>
                <a:cxn ang="0">
                  <a:pos x="T10" y="T11"/>
                </a:cxn>
              </a:cxnLst>
              <a:rect l="0" t="0" r="r" b="b"/>
              <a:pathLst>
                <a:path w="23" h="8">
                  <a:moveTo>
                    <a:pt x="13" y="0"/>
                  </a:moveTo>
                  <a:cubicBezTo>
                    <a:pt x="23" y="0"/>
                    <a:pt x="23" y="0"/>
                    <a:pt x="23" y="0"/>
                  </a:cubicBezTo>
                  <a:cubicBezTo>
                    <a:pt x="23" y="8"/>
                    <a:pt x="23" y="8"/>
                    <a:pt x="23" y="8"/>
                  </a:cubicBezTo>
                  <a:cubicBezTo>
                    <a:pt x="2" y="8"/>
                    <a:pt x="2" y="8"/>
                    <a:pt x="2" y="8"/>
                  </a:cubicBezTo>
                  <a:cubicBezTo>
                    <a:pt x="1" y="8"/>
                    <a:pt x="0" y="5"/>
                    <a:pt x="2" y="4"/>
                  </a:cubicBezTo>
                  <a:lnTo>
                    <a:pt x="13" y="0"/>
                  </a:lnTo>
                  <a:close/>
                </a:path>
              </a:pathLst>
            </a:custGeom>
            <a:solidFill>
              <a:srgbClr val="0F23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1" name="任意多边形 27"/>
            <p:cNvSpPr/>
            <p:nvPr/>
          </p:nvSpPr>
          <p:spPr bwMode="auto">
            <a:xfrm>
              <a:off x="7739063" y="5564188"/>
              <a:ext cx="212725" cy="77788"/>
            </a:xfrm>
            <a:custGeom>
              <a:avLst/>
              <a:gdLst>
                <a:gd name="T0" fmla="*/ 12 w 22"/>
                <a:gd name="T1" fmla="*/ 0 h 8"/>
                <a:gd name="T2" fmla="*/ 22 w 22"/>
                <a:gd name="T3" fmla="*/ 0 h 8"/>
                <a:gd name="T4" fmla="*/ 22 w 22"/>
                <a:gd name="T5" fmla="*/ 8 h 8"/>
                <a:gd name="T6" fmla="*/ 2 w 22"/>
                <a:gd name="T7" fmla="*/ 8 h 8"/>
                <a:gd name="T8" fmla="*/ 1 w 22"/>
                <a:gd name="T9" fmla="*/ 4 h 8"/>
                <a:gd name="T10" fmla="*/ 12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2" y="0"/>
                  </a:moveTo>
                  <a:cubicBezTo>
                    <a:pt x="22" y="0"/>
                    <a:pt x="22" y="0"/>
                    <a:pt x="22" y="0"/>
                  </a:cubicBezTo>
                  <a:cubicBezTo>
                    <a:pt x="22" y="8"/>
                    <a:pt x="22" y="8"/>
                    <a:pt x="22" y="8"/>
                  </a:cubicBezTo>
                  <a:cubicBezTo>
                    <a:pt x="2" y="8"/>
                    <a:pt x="2" y="8"/>
                    <a:pt x="2" y="8"/>
                  </a:cubicBezTo>
                  <a:cubicBezTo>
                    <a:pt x="1" y="8"/>
                    <a:pt x="0" y="5"/>
                    <a:pt x="1" y="4"/>
                  </a:cubicBezTo>
                  <a:lnTo>
                    <a:pt x="12" y="0"/>
                  </a:lnTo>
                  <a:close/>
                </a:path>
              </a:pathLst>
            </a:custGeom>
            <a:solidFill>
              <a:srgbClr val="0F23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2" name="任意多边形 28"/>
            <p:cNvSpPr/>
            <p:nvPr/>
          </p:nvSpPr>
          <p:spPr bwMode="auto">
            <a:xfrm>
              <a:off x="7488238" y="3732213"/>
              <a:ext cx="636588" cy="762000"/>
            </a:xfrm>
            <a:custGeom>
              <a:avLst/>
              <a:gdLst>
                <a:gd name="T0" fmla="*/ 59 w 66"/>
                <a:gd name="T1" fmla="*/ 79 h 79"/>
                <a:gd name="T2" fmla="*/ 7 w 66"/>
                <a:gd name="T3" fmla="*/ 79 h 79"/>
                <a:gd name="T4" fmla="*/ 1 w 66"/>
                <a:gd name="T5" fmla="*/ 10 h 79"/>
                <a:gd name="T6" fmla="*/ 13 w 66"/>
                <a:gd name="T7" fmla="*/ 0 h 79"/>
                <a:gd name="T8" fmla="*/ 54 w 66"/>
                <a:gd name="T9" fmla="*/ 0 h 79"/>
                <a:gd name="T10" fmla="*/ 66 w 66"/>
                <a:gd name="T11" fmla="*/ 10 h 79"/>
                <a:gd name="T12" fmla="*/ 59 w 66"/>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66" h="79">
                  <a:moveTo>
                    <a:pt x="59" y="79"/>
                  </a:moveTo>
                  <a:cubicBezTo>
                    <a:pt x="7" y="79"/>
                    <a:pt x="7" y="79"/>
                    <a:pt x="7" y="79"/>
                  </a:cubicBezTo>
                  <a:cubicBezTo>
                    <a:pt x="1" y="10"/>
                    <a:pt x="1" y="10"/>
                    <a:pt x="1" y="10"/>
                  </a:cubicBezTo>
                  <a:cubicBezTo>
                    <a:pt x="0" y="5"/>
                    <a:pt x="6" y="0"/>
                    <a:pt x="13" y="0"/>
                  </a:cubicBezTo>
                  <a:cubicBezTo>
                    <a:pt x="54" y="0"/>
                    <a:pt x="54" y="0"/>
                    <a:pt x="54" y="0"/>
                  </a:cubicBezTo>
                  <a:cubicBezTo>
                    <a:pt x="61" y="0"/>
                    <a:pt x="66" y="5"/>
                    <a:pt x="66" y="10"/>
                  </a:cubicBezTo>
                  <a:lnTo>
                    <a:pt x="59" y="79"/>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3" name="任意多边形 29"/>
            <p:cNvSpPr/>
            <p:nvPr/>
          </p:nvSpPr>
          <p:spPr bwMode="auto">
            <a:xfrm>
              <a:off x="7488238" y="3732213"/>
              <a:ext cx="636588" cy="762000"/>
            </a:xfrm>
            <a:custGeom>
              <a:avLst/>
              <a:gdLst>
                <a:gd name="T0" fmla="*/ 59 w 66"/>
                <a:gd name="T1" fmla="*/ 79 h 79"/>
                <a:gd name="T2" fmla="*/ 7 w 66"/>
                <a:gd name="T3" fmla="*/ 79 h 79"/>
                <a:gd name="T4" fmla="*/ 1 w 66"/>
                <a:gd name="T5" fmla="*/ 10 h 79"/>
                <a:gd name="T6" fmla="*/ 13 w 66"/>
                <a:gd name="T7" fmla="*/ 0 h 79"/>
                <a:gd name="T8" fmla="*/ 54 w 66"/>
                <a:gd name="T9" fmla="*/ 0 h 79"/>
                <a:gd name="T10" fmla="*/ 66 w 66"/>
                <a:gd name="T11" fmla="*/ 10 h 79"/>
                <a:gd name="T12" fmla="*/ 59 w 66"/>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66" h="79">
                  <a:moveTo>
                    <a:pt x="59" y="79"/>
                  </a:moveTo>
                  <a:cubicBezTo>
                    <a:pt x="7" y="79"/>
                    <a:pt x="7" y="79"/>
                    <a:pt x="7" y="79"/>
                  </a:cubicBezTo>
                  <a:cubicBezTo>
                    <a:pt x="1" y="10"/>
                    <a:pt x="1" y="10"/>
                    <a:pt x="1" y="10"/>
                  </a:cubicBezTo>
                  <a:cubicBezTo>
                    <a:pt x="0" y="5"/>
                    <a:pt x="6" y="0"/>
                    <a:pt x="13" y="0"/>
                  </a:cubicBezTo>
                  <a:cubicBezTo>
                    <a:pt x="54" y="0"/>
                    <a:pt x="54" y="0"/>
                    <a:pt x="54" y="0"/>
                  </a:cubicBezTo>
                  <a:cubicBezTo>
                    <a:pt x="61" y="0"/>
                    <a:pt x="66" y="5"/>
                    <a:pt x="66" y="10"/>
                  </a:cubicBezTo>
                  <a:lnTo>
                    <a:pt x="59" y="79"/>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4" name="任意多边形 30"/>
            <p:cNvSpPr/>
            <p:nvPr/>
          </p:nvSpPr>
          <p:spPr bwMode="auto">
            <a:xfrm>
              <a:off x="7729538" y="3606800"/>
              <a:ext cx="163513" cy="193675"/>
            </a:xfrm>
            <a:custGeom>
              <a:avLst/>
              <a:gdLst>
                <a:gd name="T0" fmla="*/ 8 w 17"/>
                <a:gd name="T1" fmla="*/ 20 h 20"/>
                <a:gd name="T2" fmla="*/ 17 w 17"/>
                <a:gd name="T3" fmla="*/ 13 h 20"/>
                <a:gd name="T4" fmla="*/ 17 w 17"/>
                <a:gd name="T5" fmla="*/ 2 h 20"/>
                <a:gd name="T6" fmla="*/ 12 w 17"/>
                <a:gd name="T7" fmla="*/ 0 h 20"/>
                <a:gd name="T8" fmla="*/ 5 w 17"/>
                <a:gd name="T9" fmla="*/ 0 h 20"/>
                <a:gd name="T10" fmla="*/ 0 w 17"/>
                <a:gd name="T11" fmla="*/ 4 h 20"/>
                <a:gd name="T12" fmla="*/ 0 w 17"/>
                <a:gd name="T13" fmla="*/ 13 h 20"/>
                <a:gd name="T14" fmla="*/ 8 w 17"/>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0">
                  <a:moveTo>
                    <a:pt x="8" y="20"/>
                  </a:moveTo>
                  <a:cubicBezTo>
                    <a:pt x="17" y="20"/>
                    <a:pt x="17" y="14"/>
                    <a:pt x="17" y="13"/>
                  </a:cubicBezTo>
                  <a:cubicBezTo>
                    <a:pt x="17" y="2"/>
                    <a:pt x="17" y="2"/>
                    <a:pt x="17" y="2"/>
                  </a:cubicBezTo>
                  <a:cubicBezTo>
                    <a:pt x="17" y="0"/>
                    <a:pt x="14" y="0"/>
                    <a:pt x="12" y="0"/>
                  </a:cubicBezTo>
                  <a:cubicBezTo>
                    <a:pt x="5" y="0"/>
                    <a:pt x="5" y="0"/>
                    <a:pt x="5" y="0"/>
                  </a:cubicBezTo>
                  <a:cubicBezTo>
                    <a:pt x="3" y="0"/>
                    <a:pt x="0" y="2"/>
                    <a:pt x="0" y="4"/>
                  </a:cubicBezTo>
                  <a:cubicBezTo>
                    <a:pt x="0" y="13"/>
                    <a:pt x="0" y="13"/>
                    <a:pt x="0" y="13"/>
                  </a:cubicBezTo>
                  <a:cubicBezTo>
                    <a:pt x="0" y="14"/>
                    <a:pt x="1" y="20"/>
                    <a:pt x="8" y="20"/>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5" name="任意多边形 31"/>
            <p:cNvSpPr/>
            <p:nvPr/>
          </p:nvSpPr>
          <p:spPr bwMode="auto">
            <a:xfrm>
              <a:off x="7642226" y="3317875"/>
              <a:ext cx="347663" cy="376238"/>
            </a:xfrm>
            <a:custGeom>
              <a:avLst/>
              <a:gdLst>
                <a:gd name="T0" fmla="*/ 3 w 36"/>
                <a:gd name="T1" fmla="*/ 30 h 39"/>
                <a:gd name="T2" fmla="*/ 22 w 36"/>
                <a:gd name="T3" fmla="*/ 35 h 39"/>
                <a:gd name="T4" fmla="*/ 33 w 36"/>
                <a:gd name="T5" fmla="*/ 14 h 39"/>
                <a:gd name="T6" fmla="*/ 12 w 36"/>
                <a:gd name="T7" fmla="*/ 3 h 39"/>
                <a:gd name="T8" fmla="*/ 3 w 36"/>
                <a:gd name="T9" fmla="*/ 30 h 39"/>
              </a:gdLst>
              <a:ahLst/>
              <a:cxnLst>
                <a:cxn ang="0">
                  <a:pos x="T0" y="T1"/>
                </a:cxn>
                <a:cxn ang="0">
                  <a:pos x="T2" y="T3"/>
                </a:cxn>
                <a:cxn ang="0">
                  <a:pos x="T4" y="T5"/>
                </a:cxn>
                <a:cxn ang="0">
                  <a:pos x="T6" y="T7"/>
                </a:cxn>
                <a:cxn ang="0">
                  <a:pos x="T8" y="T9"/>
                </a:cxn>
              </a:cxnLst>
              <a:rect l="0" t="0" r="r" b="b"/>
              <a:pathLst>
                <a:path w="36" h="39">
                  <a:moveTo>
                    <a:pt x="3" y="30"/>
                  </a:moveTo>
                  <a:cubicBezTo>
                    <a:pt x="6" y="39"/>
                    <a:pt x="13" y="38"/>
                    <a:pt x="22" y="35"/>
                  </a:cubicBezTo>
                  <a:cubicBezTo>
                    <a:pt x="31" y="33"/>
                    <a:pt x="36" y="23"/>
                    <a:pt x="33" y="14"/>
                  </a:cubicBezTo>
                  <a:cubicBezTo>
                    <a:pt x="31" y="5"/>
                    <a:pt x="21" y="0"/>
                    <a:pt x="12" y="3"/>
                  </a:cubicBezTo>
                  <a:cubicBezTo>
                    <a:pt x="4" y="5"/>
                    <a:pt x="0" y="21"/>
                    <a:pt x="3" y="30"/>
                  </a:cubicBezTo>
                  <a:close/>
                </a:path>
              </a:pathLst>
            </a:custGeom>
            <a:solidFill>
              <a:srgbClr val="FFB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6" name="任意多边形 34"/>
            <p:cNvSpPr/>
            <p:nvPr/>
          </p:nvSpPr>
          <p:spPr bwMode="auto">
            <a:xfrm>
              <a:off x="3633788" y="3713163"/>
              <a:ext cx="1706563" cy="1803400"/>
            </a:xfrm>
            <a:custGeom>
              <a:avLst/>
              <a:gdLst>
                <a:gd name="T0" fmla="*/ 200 w 1075"/>
                <a:gd name="T1" fmla="*/ 1136 h 1136"/>
                <a:gd name="T2" fmla="*/ 0 w 1075"/>
                <a:gd name="T3" fmla="*/ 960 h 1136"/>
                <a:gd name="T4" fmla="*/ 892 w 1075"/>
                <a:gd name="T5" fmla="*/ 0 h 1136"/>
                <a:gd name="T6" fmla="*/ 1075 w 1075"/>
                <a:gd name="T7" fmla="*/ 176 h 1136"/>
                <a:gd name="T8" fmla="*/ 200 w 1075"/>
                <a:gd name="T9" fmla="*/ 1136 h 1136"/>
              </a:gdLst>
              <a:ahLst/>
              <a:cxnLst>
                <a:cxn ang="0">
                  <a:pos x="T0" y="T1"/>
                </a:cxn>
                <a:cxn ang="0">
                  <a:pos x="T2" y="T3"/>
                </a:cxn>
                <a:cxn ang="0">
                  <a:pos x="T4" y="T5"/>
                </a:cxn>
                <a:cxn ang="0">
                  <a:pos x="T6" y="T7"/>
                </a:cxn>
                <a:cxn ang="0">
                  <a:pos x="T8" y="T9"/>
                </a:cxn>
              </a:cxnLst>
              <a:rect l="0" t="0" r="r" b="b"/>
              <a:pathLst>
                <a:path w="1075" h="1136">
                  <a:moveTo>
                    <a:pt x="200" y="1136"/>
                  </a:moveTo>
                  <a:lnTo>
                    <a:pt x="0" y="960"/>
                  </a:lnTo>
                  <a:lnTo>
                    <a:pt x="892" y="0"/>
                  </a:lnTo>
                  <a:lnTo>
                    <a:pt x="1075" y="176"/>
                  </a:lnTo>
                  <a:lnTo>
                    <a:pt x="200" y="1136"/>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7" name="任意多边形 35"/>
            <p:cNvSpPr/>
            <p:nvPr/>
          </p:nvSpPr>
          <p:spPr bwMode="auto">
            <a:xfrm>
              <a:off x="4500563" y="3810000"/>
              <a:ext cx="849313" cy="539750"/>
            </a:xfrm>
            <a:custGeom>
              <a:avLst/>
              <a:gdLst>
                <a:gd name="T0" fmla="*/ 7 w 88"/>
                <a:gd name="T1" fmla="*/ 2 h 56"/>
                <a:gd name="T2" fmla="*/ 41 w 88"/>
                <a:gd name="T3" fmla="*/ 37 h 56"/>
                <a:gd name="T4" fmla="*/ 88 w 88"/>
                <a:gd name="T5" fmla="*/ 42 h 56"/>
                <a:gd name="T6" fmla="*/ 87 w 88"/>
                <a:gd name="T7" fmla="*/ 53 h 56"/>
                <a:gd name="T8" fmla="*/ 29 w 88"/>
                <a:gd name="T9" fmla="*/ 56 h 56"/>
                <a:gd name="T10" fmla="*/ 6 w 88"/>
                <a:gd name="T11" fmla="*/ 23 h 56"/>
                <a:gd name="T12" fmla="*/ 7 w 88"/>
                <a:gd name="T13" fmla="*/ 2 h 56"/>
              </a:gdLst>
              <a:ahLst/>
              <a:cxnLst>
                <a:cxn ang="0">
                  <a:pos x="T0" y="T1"/>
                </a:cxn>
                <a:cxn ang="0">
                  <a:pos x="T2" y="T3"/>
                </a:cxn>
                <a:cxn ang="0">
                  <a:pos x="T4" y="T5"/>
                </a:cxn>
                <a:cxn ang="0">
                  <a:pos x="T6" y="T7"/>
                </a:cxn>
                <a:cxn ang="0">
                  <a:pos x="T8" y="T9"/>
                </a:cxn>
                <a:cxn ang="0">
                  <a:pos x="T10" y="T11"/>
                </a:cxn>
                <a:cxn ang="0">
                  <a:pos x="T12" y="T13"/>
                </a:cxn>
              </a:cxnLst>
              <a:rect l="0" t="0" r="r" b="b"/>
              <a:pathLst>
                <a:path w="88" h="56">
                  <a:moveTo>
                    <a:pt x="7" y="2"/>
                  </a:moveTo>
                  <a:cubicBezTo>
                    <a:pt x="14" y="0"/>
                    <a:pt x="41" y="37"/>
                    <a:pt x="41" y="37"/>
                  </a:cubicBezTo>
                  <a:cubicBezTo>
                    <a:pt x="88" y="42"/>
                    <a:pt x="88" y="42"/>
                    <a:pt x="88" y="42"/>
                  </a:cubicBezTo>
                  <a:cubicBezTo>
                    <a:pt x="87" y="53"/>
                    <a:pt x="87" y="53"/>
                    <a:pt x="87" y="53"/>
                  </a:cubicBezTo>
                  <a:cubicBezTo>
                    <a:pt x="29" y="56"/>
                    <a:pt x="29" y="56"/>
                    <a:pt x="29" y="56"/>
                  </a:cubicBezTo>
                  <a:cubicBezTo>
                    <a:pt x="29" y="56"/>
                    <a:pt x="9" y="34"/>
                    <a:pt x="6" y="23"/>
                  </a:cubicBezTo>
                  <a:cubicBezTo>
                    <a:pt x="2" y="13"/>
                    <a:pt x="0" y="4"/>
                    <a:pt x="7" y="2"/>
                  </a:cubicBezTo>
                  <a:close/>
                </a:path>
              </a:pathLst>
            </a:custGeom>
            <a:solidFill>
              <a:srgbClr val="ABD2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8" name="任意多边形 36"/>
            <p:cNvSpPr/>
            <p:nvPr/>
          </p:nvSpPr>
          <p:spPr bwMode="auto">
            <a:xfrm>
              <a:off x="5319713" y="4214813"/>
              <a:ext cx="144463" cy="106363"/>
            </a:xfrm>
            <a:custGeom>
              <a:avLst/>
              <a:gdLst>
                <a:gd name="T0" fmla="*/ 1 w 15"/>
                <a:gd name="T1" fmla="*/ 0 h 11"/>
                <a:gd name="T2" fmla="*/ 0 w 15"/>
                <a:gd name="T3" fmla="*/ 11 h 11"/>
                <a:gd name="T4" fmla="*/ 14 w 15"/>
                <a:gd name="T5" fmla="*/ 6 h 11"/>
                <a:gd name="T6" fmla="*/ 13 w 15"/>
                <a:gd name="T7" fmla="*/ 2 h 11"/>
                <a:gd name="T8" fmla="*/ 1 w 15"/>
                <a:gd name="T9" fmla="*/ 0 h 11"/>
              </a:gdLst>
              <a:ahLst/>
              <a:cxnLst>
                <a:cxn ang="0">
                  <a:pos x="T0" y="T1"/>
                </a:cxn>
                <a:cxn ang="0">
                  <a:pos x="T2" y="T3"/>
                </a:cxn>
                <a:cxn ang="0">
                  <a:pos x="T4" y="T5"/>
                </a:cxn>
                <a:cxn ang="0">
                  <a:pos x="T6" y="T7"/>
                </a:cxn>
                <a:cxn ang="0">
                  <a:pos x="T8" y="T9"/>
                </a:cxn>
              </a:cxnLst>
              <a:rect l="0" t="0" r="r" b="b"/>
              <a:pathLst>
                <a:path w="15" h="11">
                  <a:moveTo>
                    <a:pt x="1" y="0"/>
                  </a:moveTo>
                  <a:cubicBezTo>
                    <a:pt x="0" y="11"/>
                    <a:pt x="0" y="11"/>
                    <a:pt x="0" y="11"/>
                  </a:cubicBezTo>
                  <a:cubicBezTo>
                    <a:pt x="0" y="11"/>
                    <a:pt x="12" y="9"/>
                    <a:pt x="14" y="6"/>
                  </a:cubicBezTo>
                  <a:cubicBezTo>
                    <a:pt x="15" y="3"/>
                    <a:pt x="13" y="2"/>
                    <a:pt x="13" y="2"/>
                  </a:cubicBezTo>
                  <a:lnTo>
                    <a:pt x="1" y="0"/>
                  </a:ln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9" name="任意多边形 37"/>
            <p:cNvSpPr/>
            <p:nvPr/>
          </p:nvSpPr>
          <p:spPr bwMode="auto">
            <a:xfrm>
              <a:off x="5676901" y="4146550"/>
              <a:ext cx="144463" cy="106363"/>
            </a:xfrm>
            <a:custGeom>
              <a:avLst/>
              <a:gdLst>
                <a:gd name="T0" fmla="*/ 1 w 15"/>
                <a:gd name="T1" fmla="*/ 0 h 11"/>
                <a:gd name="T2" fmla="*/ 0 w 15"/>
                <a:gd name="T3" fmla="*/ 11 h 11"/>
                <a:gd name="T4" fmla="*/ 13 w 15"/>
                <a:gd name="T5" fmla="*/ 8 h 11"/>
                <a:gd name="T6" fmla="*/ 12 w 15"/>
                <a:gd name="T7" fmla="*/ 2 h 11"/>
                <a:gd name="T8" fmla="*/ 1 w 15"/>
                <a:gd name="T9" fmla="*/ 0 h 11"/>
              </a:gdLst>
              <a:ahLst/>
              <a:cxnLst>
                <a:cxn ang="0">
                  <a:pos x="T0" y="T1"/>
                </a:cxn>
                <a:cxn ang="0">
                  <a:pos x="T2" y="T3"/>
                </a:cxn>
                <a:cxn ang="0">
                  <a:pos x="T4" y="T5"/>
                </a:cxn>
                <a:cxn ang="0">
                  <a:pos x="T6" y="T7"/>
                </a:cxn>
                <a:cxn ang="0">
                  <a:pos x="T8" y="T9"/>
                </a:cxn>
              </a:cxnLst>
              <a:rect l="0" t="0" r="r" b="b"/>
              <a:pathLst>
                <a:path w="15" h="11">
                  <a:moveTo>
                    <a:pt x="1" y="0"/>
                  </a:moveTo>
                  <a:cubicBezTo>
                    <a:pt x="0" y="11"/>
                    <a:pt x="0" y="11"/>
                    <a:pt x="0" y="11"/>
                  </a:cubicBezTo>
                  <a:cubicBezTo>
                    <a:pt x="0" y="11"/>
                    <a:pt x="12" y="11"/>
                    <a:pt x="13" y="8"/>
                  </a:cubicBezTo>
                  <a:cubicBezTo>
                    <a:pt x="15" y="5"/>
                    <a:pt x="12" y="2"/>
                    <a:pt x="12" y="2"/>
                  </a:cubicBezTo>
                  <a:lnTo>
                    <a:pt x="1" y="0"/>
                  </a:ln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0" name="矩形 179"/>
            <p:cNvSpPr/>
            <p:nvPr/>
          </p:nvSpPr>
          <p:spPr bwMode="auto">
            <a:xfrm>
              <a:off x="4665663" y="2603500"/>
              <a:ext cx="355600" cy="300038"/>
            </a:xfrm>
            <a:prstGeom prst="rect">
              <a:avLst/>
            </a:prstGeom>
            <a:solidFill>
              <a:srgbClr val="8CB3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81" name="矩形 180"/>
            <p:cNvSpPr/>
            <p:nvPr/>
          </p:nvSpPr>
          <p:spPr bwMode="auto">
            <a:xfrm>
              <a:off x="5011738" y="2373313"/>
              <a:ext cx="347663" cy="530225"/>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82" name="矩形 181"/>
            <p:cNvSpPr/>
            <p:nvPr/>
          </p:nvSpPr>
          <p:spPr bwMode="auto">
            <a:xfrm>
              <a:off x="5359401" y="2122488"/>
              <a:ext cx="346075" cy="781050"/>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83" name="矩形 182"/>
            <p:cNvSpPr/>
            <p:nvPr/>
          </p:nvSpPr>
          <p:spPr bwMode="auto">
            <a:xfrm>
              <a:off x="5705476" y="1881188"/>
              <a:ext cx="347663" cy="1022350"/>
            </a:xfrm>
            <a:prstGeom prst="rect">
              <a:avLst/>
            </a:prstGeom>
            <a:solidFill>
              <a:srgbClr val="0908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84" name="矩形 183"/>
            <p:cNvSpPr/>
            <p:nvPr/>
          </p:nvSpPr>
          <p:spPr bwMode="auto">
            <a:xfrm>
              <a:off x="6053138" y="1630363"/>
              <a:ext cx="346075" cy="1273175"/>
            </a:xfrm>
            <a:prstGeom prst="rect">
              <a:avLst/>
            </a:prstGeom>
            <a:solidFill>
              <a:schemeClr val="accent5">
                <a:lumMod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85" name="任意多边形 45"/>
            <p:cNvSpPr/>
            <p:nvPr/>
          </p:nvSpPr>
          <p:spPr bwMode="auto">
            <a:xfrm>
              <a:off x="7685534" y="3338402"/>
              <a:ext cx="283806" cy="280738"/>
            </a:xfrm>
            <a:custGeom>
              <a:avLst/>
              <a:gdLst>
                <a:gd name="connsiteX0" fmla="*/ 138219 w 283806"/>
                <a:gd name="connsiteY0" fmla="*/ 576 h 280738"/>
                <a:gd name="connsiteX1" fmla="*/ 275383 w 283806"/>
                <a:gd name="connsiteY1" fmla="*/ 114533 h 280738"/>
                <a:gd name="connsiteX2" fmla="*/ 265726 w 283806"/>
                <a:gd name="connsiteY2" fmla="*/ 241152 h 280738"/>
                <a:gd name="connsiteX3" fmla="*/ 233628 w 283806"/>
                <a:gd name="connsiteY3" fmla="*/ 280738 h 280738"/>
                <a:gd name="connsiteX4" fmla="*/ 219922 w 283806"/>
                <a:gd name="connsiteY4" fmla="*/ 278197 h 280738"/>
                <a:gd name="connsiteX5" fmla="*/ 207744 w 283806"/>
                <a:gd name="connsiteY5" fmla="*/ 220068 h 280738"/>
                <a:gd name="connsiteX6" fmla="*/ 236611 w 283806"/>
                <a:gd name="connsiteY6" fmla="*/ 162388 h 280738"/>
                <a:gd name="connsiteX7" fmla="*/ 169256 w 283806"/>
                <a:gd name="connsiteY7" fmla="*/ 143162 h 280738"/>
                <a:gd name="connsiteX8" fmla="*/ 169256 w 283806"/>
                <a:gd name="connsiteY8" fmla="*/ 85483 h 280738"/>
                <a:gd name="connsiteX9" fmla="*/ 0 w 283806"/>
                <a:gd name="connsiteY9" fmla="*/ 85483 h 280738"/>
                <a:gd name="connsiteX10" fmla="*/ 3489 w 283806"/>
                <a:gd name="connsiteY10" fmla="*/ 76416 h 280738"/>
                <a:gd name="connsiteX11" fmla="*/ 72580 w 283806"/>
                <a:gd name="connsiteY11" fmla="*/ 8415 h 280738"/>
                <a:gd name="connsiteX12" fmla="*/ 138219 w 283806"/>
                <a:gd name="connsiteY12" fmla="*/ 576 h 28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806" h="280738">
                  <a:moveTo>
                    <a:pt x="138219" y="576"/>
                  </a:moveTo>
                  <a:cubicBezTo>
                    <a:pt x="202954" y="6003"/>
                    <a:pt x="260897" y="49415"/>
                    <a:pt x="275383" y="114533"/>
                  </a:cubicBezTo>
                  <a:cubicBezTo>
                    <a:pt x="289869" y="157945"/>
                    <a:pt x="285041" y="203769"/>
                    <a:pt x="265726" y="241152"/>
                  </a:cubicBezTo>
                  <a:lnTo>
                    <a:pt x="233628" y="280738"/>
                  </a:lnTo>
                  <a:lnTo>
                    <a:pt x="219922" y="278197"/>
                  </a:lnTo>
                  <a:cubicBezTo>
                    <a:pt x="191507" y="266932"/>
                    <a:pt x="186094" y="227277"/>
                    <a:pt x="207744" y="220068"/>
                  </a:cubicBezTo>
                  <a:cubicBezTo>
                    <a:pt x="226989" y="210454"/>
                    <a:pt x="255855" y="191228"/>
                    <a:pt x="236611" y="162388"/>
                  </a:cubicBezTo>
                  <a:cubicBezTo>
                    <a:pt x="207744" y="133549"/>
                    <a:pt x="178878" y="143162"/>
                    <a:pt x="169256" y="143162"/>
                  </a:cubicBezTo>
                  <a:cubicBezTo>
                    <a:pt x="169256" y="143162"/>
                    <a:pt x="169256" y="85483"/>
                    <a:pt x="169256" y="85483"/>
                  </a:cubicBezTo>
                  <a:lnTo>
                    <a:pt x="0" y="85483"/>
                  </a:lnTo>
                  <a:lnTo>
                    <a:pt x="3489" y="76416"/>
                  </a:lnTo>
                  <a:cubicBezTo>
                    <a:pt x="20068" y="41878"/>
                    <a:pt x="43608" y="15650"/>
                    <a:pt x="72580" y="8415"/>
                  </a:cubicBezTo>
                  <a:cubicBezTo>
                    <a:pt x="94309" y="1179"/>
                    <a:pt x="116641" y="-1233"/>
                    <a:pt x="138219" y="576"/>
                  </a:cubicBezTo>
                  <a:close/>
                </a:path>
              </a:pathLst>
            </a:custGeom>
            <a:solidFill>
              <a:srgbClr val="F8D188"/>
            </a:solidFill>
            <a:ln>
              <a:noFill/>
            </a:ln>
          </p:spPr>
          <p:txBody>
            <a:bodyPr vert="horz" wrap="square" lIns="91440" tIns="45720" rIns="91440" bIns="45720" numCol="1" anchor="t" anchorCtr="0" compatLnSpc="1">
              <a:noAutofit/>
            </a:bodyPr>
            <a:p>
              <a:endParaRPr lang="zh-CN" altLang="en-US"/>
            </a:p>
          </p:txBody>
        </p:sp>
        <p:sp>
          <p:nvSpPr>
            <p:cNvPr id="186" name="任意多边形 47"/>
            <p:cNvSpPr/>
            <p:nvPr/>
          </p:nvSpPr>
          <p:spPr bwMode="auto">
            <a:xfrm>
              <a:off x="4500563" y="3384550"/>
              <a:ext cx="253362" cy="302350"/>
            </a:xfrm>
            <a:custGeom>
              <a:avLst/>
              <a:gdLst>
                <a:gd name="connsiteX0" fmla="*/ 154710 w 253362"/>
                <a:gd name="connsiteY0" fmla="*/ 0 h 302350"/>
                <a:gd name="connsiteX1" fmla="*/ 249212 w 253362"/>
                <a:gd name="connsiteY1" fmla="*/ 47421 h 302350"/>
                <a:gd name="connsiteX2" fmla="*/ 253362 w 253362"/>
                <a:gd name="connsiteY2" fmla="*/ 52818 h 302350"/>
                <a:gd name="connsiteX3" fmla="*/ 97098 w 253362"/>
                <a:gd name="connsiteY3" fmla="*/ 96970 h 302350"/>
                <a:gd name="connsiteX4" fmla="*/ 106738 w 253362"/>
                <a:gd name="connsiteY4" fmla="*/ 154914 h 302350"/>
                <a:gd name="connsiteX5" fmla="*/ 58536 w 253362"/>
                <a:gd name="connsiteY5" fmla="*/ 193543 h 302350"/>
                <a:gd name="connsiteX6" fmla="*/ 97098 w 253362"/>
                <a:gd name="connsiteY6" fmla="*/ 241830 h 302350"/>
                <a:gd name="connsiteX7" fmla="*/ 101165 w 253362"/>
                <a:gd name="connsiteY7" fmla="*/ 298868 h 302350"/>
                <a:gd name="connsiteX8" fmla="*/ 90290 w 253362"/>
                <a:gd name="connsiteY8" fmla="*/ 302350 h 302350"/>
                <a:gd name="connsiteX9" fmla="*/ 45930 w 253362"/>
                <a:gd name="connsiteY9" fmla="*/ 274368 h 302350"/>
                <a:gd name="connsiteX10" fmla="*/ 0 w 253362"/>
                <a:gd name="connsiteY10" fmla="*/ 164379 h 302350"/>
                <a:gd name="connsiteX11" fmla="*/ 154710 w 253362"/>
                <a:gd name="connsiteY11" fmla="*/ 0 h 30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362" h="302350">
                  <a:moveTo>
                    <a:pt x="154710" y="0"/>
                  </a:moveTo>
                  <a:cubicBezTo>
                    <a:pt x="190970" y="0"/>
                    <a:pt x="223150" y="19037"/>
                    <a:pt x="249212" y="47421"/>
                  </a:cubicBezTo>
                  <a:lnTo>
                    <a:pt x="253362" y="52818"/>
                  </a:lnTo>
                  <a:lnTo>
                    <a:pt x="97098" y="96970"/>
                  </a:lnTo>
                  <a:cubicBezTo>
                    <a:pt x="97098" y="96970"/>
                    <a:pt x="116378" y="154914"/>
                    <a:pt x="106738" y="154914"/>
                  </a:cubicBezTo>
                  <a:cubicBezTo>
                    <a:pt x="97098" y="164571"/>
                    <a:pt x="68176" y="154914"/>
                    <a:pt x="58536" y="193543"/>
                  </a:cubicBezTo>
                  <a:cubicBezTo>
                    <a:pt x="48895" y="222515"/>
                    <a:pt x="77817" y="241830"/>
                    <a:pt x="97098" y="241830"/>
                  </a:cubicBezTo>
                  <a:cubicBezTo>
                    <a:pt x="118789" y="241830"/>
                    <a:pt x="124211" y="279855"/>
                    <a:pt x="101165" y="298868"/>
                  </a:cubicBezTo>
                  <a:lnTo>
                    <a:pt x="90290" y="302350"/>
                  </a:lnTo>
                  <a:lnTo>
                    <a:pt x="45930" y="274368"/>
                  </a:lnTo>
                  <a:cubicBezTo>
                    <a:pt x="16922" y="246568"/>
                    <a:pt x="0" y="207891"/>
                    <a:pt x="0" y="164379"/>
                  </a:cubicBezTo>
                  <a:cubicBezTo>
                    <a:pt x="0" y="77355"/>
                    <a:pt x="67686" y="0"/>
                    <a:pt x="154710" y="0"/>
                  </a:cubicBezTo>
                  <a:close/>
                </a:path>
              </a:pathLst>
            </a:custGeom>
            <a:solidFill>
              <a:srgbClr val="7F4D4E"/>
            </a:solidFill>
            <a:ln>
              <a:noFill/>
            </a:ln>
          </p:spPr>
          <p:txBody>
            <a:bodyPr vert="horz" wrap="square" lIns="91440" tIns="45720" rIns="91440" bIns="45720" numCol="1" anchor="t" anchorCtr="0" compatLnSpc="1">
              <a:noAutofit/>
            </a:bodyPr>
            <a:p>
              <a:endParaRPr lang="zh-CN" altLang="en-US"/>
            </a:p>
          </p:txBody>
        </p:sp>
      </p:grpSp>
      <p:sp>
        <p:nvSpPr>
          <p:cNvPr id="8" name="标题 7"/>
          <p:cNvSpPr>
            <a:spLocks noGrp="1"/>
          </p:cNvSpPr>
          <p:nvPr>
            <p:ph type="title"/>
          </p:nvPr>
        </p:nvSpPr>
        <p:spPr>
          <a:xfrm>
            <a:off x="1830705" y="334645"/>
            <a:ext cx="9020810" cy="664845"/>
          </a:xfrm>
        </p:spPr>
        <p:txBody>
          <a:bodyPr>
            <a:normAutofit fontScale="90000"/>
          </a:bodyPr>
          <a:lstStyle/>
          <a:p>
            <a:r>
              <a:rPr kumimoji="1" lang="en-US" altLang="zh-CN" sz="3555" smtClean="0">
                <a:solidFill>
                  <a:schemeClr val="accent1">
                    <a:lumMod val="50000"/>
                  </a:schemeClr>
                </a:solidFill>
              </a:rPr>
              <a:t>1. </a:t>
            </a:r>
            <a:r>
              <a:rPr kumimoji="1" lang="zh-CN" altLang="en-US" sz="3555" smtClean="0">
                <a:solidFill>
                  <a:schemeClr val="accent1">
                    <a:lumMod val="50000"/>
                  </a:schemeClr>
                </a:solidFill>
              </a:rPr>
              <a:t>内容完整(Completeness)：</a:t>
            </a:r>
            <a:r>
              <a:rPr kumimoji="1" lang="zh-CN" altLang="en-US" sz="2665" smtClean="0">
                <a:solidFill>
                  <a:schemeClr val="accent1">
                    <a:lumMod val="50000"/>
                  </a:schemeClr>
                </a:solidFill>
              </a:rPr>
              <a:t>格式正确，要点齐全</a:t>
            </a:r>
            <a:endParaRPr kumimoji="1" lang="zh-CN" altLang="en-US" sz="2665" smtClean="0">
              <a:solidFill>
                <a:schemeClr val="accent1">
                  <a:lumMod val="50000"/>
                </a:schemeClr>
              </a:solidFill>
            </a:endParaRPr>
          </a:p>
        </p:txBody>
      </p:sp>
      <p:grpSp>
        <p:nvGrpSpPr>
          <p:cNvPr id="10" name="组合 12"/>
          <p:cNvGrpSpPr/>
          <p:nvPr/>
        </p:nvGrpSpPr>
        <p:grpSpPr bwMode="auto">
          <a:xfrm>
            <a:off x="2987676" y="4049750"/>
            <a:ext cx="2784475" cy="593908"/>
            <a:chOff x="0" y="0"/>
            <a:chExt cx="2784414" cy="592940"/>
          </a:xfrm>
        </p:grpSpPr>
        <p:sp>
          <p:nvSpPr>
            <p:cNvPr id="28697" name="Rectangle 23"/>
            <p:cNvSpPr>
              <a:spLocks noChangeArrowheads="1"/>
            </p:cNvSpPr>
            <p:nvPr/>
          </p:nvSpPr>
          <p:spPr bwMode="auto">
            <a:xfrm>
              <a:off x="0" y="29274"/>
              <a:ext cx="2487944" cy="534393"/>
            </a:xfrm>
            <a:prstGeom prst="rect">
              <a:avLst/>
            </a:prstGeom>
            <a:solidFill>
              <a:srgbClr val="6D968E"/>
            </a:solidFill>
            <a:ln w="9525">
              <a:noFill/>
              <a:miter lim="800000"/>
            </a:ln>
          </p:spPr>
          <p:txBody>
            <a:bodyPr/>
            <a:p>
              <a:pPr eaLnBrk="1" hangingPunct="1">
                <a:buFont typeface="Arial" panose="020B0604020202020204" pitchFamily="34" charset="0"/>
                <a:buNone/>
              </a:pPr>
              <a:endParaRPr lang="en-US" altLang="zh-CN">
                <a:solidFill>
                  <a:srgbClr val="000000"/>
                </a:solidFill>
              </a:endParaRPr>
            </a:p>
          </p:txBody>
        </p:sp>
        <p:grpSp>
          <p:nvGrpSpPr>
            <p:cNvPr id="11" name="组合 14"/>
            <p:cNvGrpSpPr/>
            <p:nvPr/>
          </p:nvGrpSpPr>
          <p:grpSpPr bwMode="auto">
            <a:xfrm>
              <a:off x="2191474" y="0"/>
              <a:ext cx="592940" cy="592940"/>
              <a:chOff x="0" y="0"/>
              <a:chExt cx="592940" cy="592940"/>
            </a:xfrm>
          </p:grpSpPr>
          <p:sp>
            <p:nvSpPr>
              <p:cNvPr id="28699" name="Oval 25"/>
              <p:cNvSpPr>
                <a:spLocks noChangeArrowheads="1"/>
              </p:cNvSpPr>
              <p:nvPr/>
            </p:nvSpPr>
            <p:spPr bwMode="auto">
              <a:xfrm>
                <a:off x="0" y="0"/>
                <a:ext cx="592940" cy="592940"/>
              </a:xfrm>
              <a:prstGeom prst="ellipse">
                <a:avLst/>
              </a:prstGeom>
              <a:gradFill rotWithShape="1">
                <a:gsLst>
                  <a:gs pos="0">
                    <a:sysClr val="window" lastClr="FFFFFF"/>
                  </a:gs>
                  <a:gs pos="100000">
                    <a:srgbClr val="D9D9D9"/>
                  </a:gs>
                </a:gsLst>
                <a:lin ang="2700000" scaled="1"/>
              </a:gradFill>
              <a:ln w="12700">
                <a:solidFill>
                  <a:sysClr val="window" lastClr="FFFFFF"/>
                </a:solidFill>
                <a:round/>
              </a:ln>
              <a:effectLst>
                <a:outerShdw dist="63500" dir="8100000" algn="ctr" rotWithShape="0">
                  <a:srgbClr val="000000">
                    <a:alpha val="25000"/>
                  </a:srgbClr>
                </a:outerShdw>
              </a:effectLst>
            </p:spPr>
            <p:txBody>
              <a:bodyPr anchor="ctr"/>
              <a:p>
                <a:pPr algn="ctr" eaLnBrk="1" hangingPunct="1">
                  <a:buFont typeface="Arial" panose="020B0604020202020204" pitchFamily="34" charset="0"/>
                  <a:buNone/>
                </a:pPr>
                <a:endParaRPr lang="en-US" altLang="en-US">
                  <a:solidFill>
                    <a:srgbClr val="FFFFFF"/>
                  </a:solidFill>
                  <a:cs typeface="Arial" panose="020B0604020202020204" pitchFamily="34" charset="0"/>
                </a:endParaRPr>
              </a:p>
            </p:txBody>
          </p:sp>
          <p:sp>
            <p:nvSpPr>
              <p:cNvPr id="28700" name="직사각형 153"/>
              <p:cNvSpPr>
                <a:spLocks noChangeArrowheads="1"/>
              </p:cNvSpPr>
              <p:nvPr/>
            </p:nvSpPr>
            <p:spPr bwMode="auto">
              <a:xfrm>
                <a:off x="86316" y="107607"/>
                <a:ext cx="420308" cy="400110"/>
              </a:xfrm>
              <a:prstGeom prst="rect">
                <a:avLst/>
              </a:prstGeom>
              <a:noFill/>
              <a:ln w="9525">
                <a:noFill/>
                <a:miter lim="800000"/>
              </a:ln>
            </p:spPr>
            <p:txBody>
              <a:bodyPr wrap="none">
                <a:spAutoFit/>
              </a:bodyPr>
              <a:p>
                <a:pPr eaLnBrk="1" hangingPunct="1">
                  <a:buFont typeface="Arial" panose="020B0604020202020204" pitchFamily="34" charset="0"/>
                  <a:buNone/>
                </a:pPr>
                <a:r>
                  <a:rPr lang="en-US" altLang="zh-CN" sz="2000">
                    <a:solidFill>
                      <a:srgbClr val="595959"/>
                    </a:solidFill>
                    <a:latin typeface="Impact" panose="020B0806030902050204" pitchFamily="34" charset="0"/>
                    <a:ea typeface="HY견고딕"/>
                    <a:cs typeface="HY견고딕"/>
                  </a:rPr>
                  <a:t>01</a:t>
                </a:r>
                <a:endParaRPr lang="ko-KR" altLang="en-US" sz="2000">
                  <a:latin typeface="Impact" panose="020B0806030902050204" pitchFamily="34" charset="0"/>
                </a:endParaRPr>
              </a:p>
            </p:txBody>
          </p:sp>
        </p:grpSp>
      </p:grpSp>
      <p:grpSp>
        <p:nvGrpSpPr>
          <p:cNvPr id="12" name="组合 17"/>
          <p:cNvGrpSpPr/>
          <p:nvPr/>
        </p:nvGrpSpPr>
        <p:grpSpPr bwMode="auto">
          <a:xfrm>
            <a:off x="2987675" y="4583314"/>
            <a:ext cx="2393950" cy="592320"/>
            <a:chOff x="0" y="0"/>
            <a:chExt cx="2393579" cy="592940"/>
          </a:xfrm>
        </p:grpSpPr>
        <p:sp>
          <p:nvSpPr>
            <p:cNvPr id="28693" name="Rectangle 23"/>
            <p:cNvSpPr>
              <a:spLocks noChangeArrowheads="1"/>
            </p:cNvSpPr>
            <p:nvPr/>
          </p:nvSpPr>
          <p:spPr bwMode="auto">
            <a:xfrm>
              <a:off x="0" y="28979"/>
              <a:ext cx="2112337" cy="534393"/>
            </a:xfrm>
            <a:prstGeom prst="rect">
              <a:avLst/>
            </a:prstGeom>
            <a:solidFill>
              <a:srgbClr val="5A7F70"/>
            </a:solidFill>
            <a:ln w="9525">
              <a:noFill/>
              <a:miter lim="800000"/>
            </a:ln>
          </p:spPr>
          <p:txBody>
            <a:bodyPr/>
            <a:p>
              <a:pPr eaLnBrk="1" hangingPunct="1">
                <a:buFont typeface="Arial" panose="020B0604020202020204" pitchFamily="34" charset="0"/>
                <a:buNone/>
              </a:pPr>
              <a:endParaRPr lang="en-US" altLang="zh-CN">
                <a:solidFill>
                  <a:srgbClr val="000000"/>
                </a:solidFill>
              </a:endParaRPr>
            </a:p>
          </p:txBody>
        </p:sp>
        <p:grpSp>
          <p:nvGrpSpPr>
            <p:cNvPr id="13" name="组合 19"/>
            <p:cNvGrpSpPr/>
            <p:nvPr/>
          </p:nvGrpSpPr>
          <p:grpSpPr bwMode="auto">
            <a:xfrm>
              <a:off x="1800639" y="0"/>
              <a:ext cx="592940" cy="592940"/>
              <a:chOff x="0" y="0"/>
              <a:chExt cx="592940" cy="592940"/>
            </a:xfrm>
          </p:grpSpPr>
          <p:sp>
            <p:nvSpPr>
              <p:cNvPr id="28695" name="Oval 25"/>
              <p:cNvSpPr>
                <a:spLocks noChangeArrowheads="1"/>
              </p:cNvSpPr>
              <p:nvPr/>
            </p:nvSpPr>
            <p:spPr bwMode="auto">
              <a:xfrm>
                <a:off x="0" y="0"/>
                <a:ext cx="592940" cy="592940"/>
              </a:xfrm>
              <a:prstGeom prst="ellipse">
                <a:avLst/>
              </a:prstGeom>
              <a:gradFill rotWithShape="1">
                <a:gsLst>
                  <a:gs pos="0">
                    <a:sysClr val="window" lastClr="FFFFFF"/>
                  </a:gs>
                  <a:gs pos="100000">
                    <a:srgbClr val="D9D9D9"/>
                  </a:gs>
                </a:gsLst>
                <a:lin ang="2700000" scaled="1"/>
              </a:gradFill>
              <a:ln w="12700">
                <a:solidFill>
                  <a:sysClr val="window" lastClr="FFFFFF"/>
                </a:solidFill>
                <a:round/>
              </a:ln>
              <a:effectLst>
                <a:outerShdw dist="63500" dir="8100000" algn="ctr" rotWithShape="0">
                  <a:srgbClr val="000000">
                    <a:alpha val="25000"/>
                  </a:srgbClr>
                </a:outerShdw>
              </a:effectLst>
            </p:spPr>
            <p:txBody>
              <a:bodyPr anchor="ctr"/>
              <a:p>
                <a:pPr algn="ctr" eaLnBrk="1" hangingPunct="1">
                  <a:buFont typeface="Arial" panose="020B0604020202020204" pitchFamily="34" charset="0"/>
                  <a:buNone/>
                </a:pPr>
                <a:endParaRPr lang="en-US" altLang="en-US">
                  <a:solidFill>
                    <a:srgbClr val="FFFFFF"/>
                  </a:solidFill>
                  <a:cs typeface="Arial" panose="020B0604020202020204" pitchFamily="34" charset="0"/>
                </a:endParaRPr>
              </a:p>
            </p:txBody>
          </p:sp>
          <p:sp>
            <p:nvSpPr>
              <p:cNvPr id="28696" name="직사각형 153"/>
              <p:cNvSpPr>
                <a:spLocks noChangeArrowheads="1"/>
              </p:cNvSpPr>
              <p:nvPr/>
            </p:nvSpPr>
            <p:spPr bwMode="auto">
              <a:xfrm>
                <a:off x="86316" y="96415"/>
                <a:ext cx="450764" cy="400110"/>
              </a:xfrm>
              <a:prstGeom prst="rect">
                <a:avLst/>
              </a:prstGeom>
              <a:noFill/>
              <a:ln w="9525">
                <a:noFill/>
                <a:miter lim="800000"/>
              </a:ln>
            </p:spPr>
            <p:txBody>
              <a:bodyPr wrap="none">
                <a:spAutoFit/>
              </a:bodyPr>
              <a:p>
                <a:pPr eaLnBrk="1" hangingPunct="1">
                  <a:buFont typeface="Arial" panose="020B0604020202020204" pitchFamily="34" charset="0"/>
                  <a:buNone/>
                </a:pPr>
                <a:r>
                  <a:rPr lang="en-US" altLang="zh-CN" sz="2000">
                    <a:solidFill>
                      <a:srgbClr val="595959"/>
                    </a:solidFill>
                    <a:latin typeface="Impact" panose="020B0806030902050204" pitchFamily="34" charset="0"/>
                    <a:ea typeface="HY견고딕"/>
                    <a:cs typeface="HY견고딕"/>
                  </a:rPr>
                  <a:t>02</a:t>
                </a:r>
                <a:endParaRPr lang="ko-KR" altLang="en-US" sz="2000">
                  <a:latin typeface="Impact" panose="020B0806030902050204" pitchFamily="34" charset="0"/>
                </a:endParaRPr>
              </a:p>
            </p:txBody>
          </p:sp>
        </p:grpSp>
      </p:grpSp>
      <p:grpSp>
        <p:nvGrpSpPr>
          <p:cNvPr id="14" name="组合 22"/>
          <p:cNvGrpSpPr/>
          <p:nvPr/>
        </p:nvGrpSpPr>
        <p:grpSpPr bwMode="auto">
          <a:xfrm>
            <a:off x="2987676" y="5115290"/>
            <a:ext cx="2003425" cy="592321"/>
            <a:chOff x="0" y="0"/>
            <a:chExt cx="2002743" cy="592940"/>
          </a:xfrm>
        </p:grpSpPr>
        <p:sp>
          <p:nvSpPr>
            <p:cNvPr id="28689" name="Rectangle 23"/>
            <p:cNvSpPr>
              <a:spLocks noChangeArrowheads="1"/>
            </p:cNvSpPr>
            <p:nvPr/>
          </p:nvSpPr>
          <p:spPr bwMode="auto">
            <a:xfrm>
              <a:off x="0" y="30317"/>
              <a:ext cx="1725509" cy="534393"/>
            </a:xfrm>
            <a:prstGeom prst="rect">
              <a:avLst/>
            </a:prstGeom>
            <a:solidFill>
              <a:srgbClr val="5A7F70"/>
            </a:solidFill>
            <a:ln w="9525">
              <a:noFill/>
              <a:miter lim="800000"/>
            </a:ln>
          </p:spPr>
          <p:txBody>
            <a:bodyPr/>
            <a:p>
              <a:pPr eaLnBrk="1" hangingPunct="1">
                <a:buFont typeface="Arial" panose="020B0604020202020204" pitchFamily="34" charset="0"/>
                <a:buNone/>
              </a:pPr>
              <a:endParaRPr lang="en-US" altLang="zh-CN">
                <a:solidFill>
                  <a:srgbClr val="000000"/>
                </a:solidFill>
              </a:endParaRPr>
            </a:p>
          </p:txBody>
        </p:sp>
        <p:grpSp>
          <p:nvGrpSpPr>
            <p:cNvPr id="15" name="组合 24"/>
            <p:cNvGrpSpPr/>
            <p:nvPr/>
          </p:nvGrpSpPr>
          <p:grpSpPr bwMode="auto">
            <a:xfrm>
              <a:off x="1409803" y="0"/>
              <a:ext cx="592940" cy="592940"/>
              <a:chOff x="0" y="0"/>
              <a:chExt cx="592940" cy="592940"/>
            </a:xfrm>
          </p:grpSpPr>
          <p:sp>
            <p:nvSpPr>
              <p:cNvPr id="28691" name="Oval 25"/>
              <p:cNvSpPr>
                <a:spLocks noChangeArrowheads="1"/>
              </p:cNvSpPr>
              <p:nvPr/>
            </p:nvSpPr>
            <p:spPr bwMode="auto">
              <a:xfrm>
                <a:off x="0" y="0"/>
                <a:ext cx="592940" cy="592940"/>
              </a:xfrm>
              <a:prstGeom prst="ellipse">
                <a:avLst/>
              </a:prstGeom>
              <a:gradFill rotWithShape="1">
                <a:gsLst>
                  <a:gs pos="0">
                    <a:sysClr val="window" lastClr="FFFFFF"/>
                  </a:gs>
                  <a:gs pos="100000">
                    <a:srgbClr val="D9D9D9"/>
                  </a:gs>
                </a:gsLst>
                <a:lin ang="2700000" scaled="1"/>
              </a:gradFill>
              <a:ln w="12700">
                <a:solidFill>
                  <a:sysClr val="window" lastClr="FFFFFF"/>
                </a:solidFill>
                <a:round/>
              </a:ln>
              <a:effectLst>
                <a:outerShdw dist="63500" dir="8100000" algn="ctr" rotWithShape="0">
                  <a:srgbClr val="000000">
                    <a:alpha val="25000"/>
                  </a:srgbClr>
                </a:outerShdw>
              </a:effectLst>
            </p:spPr>
            <p:txBody>
              <a:bodyPr anchor="ctr"/>
              <a:p>
                <a:pPr algn="ctr" eaLnBrk="1" hangingPunct="1">
                  <a:buFont typeface="Arial" panose="020B0604020202020204" pitchFamily="34" charset="0"/>
                  <a:buNone/>
                </a:pPr>
                <a:endParaRPr lang="en-US" altLang="en-US">
                  <a:solidFill>
                    <a:srgbClr val="FFFFFF"/>
                  </a:solidFill>
                  <a:cs typeface="Arial" panose="020B0604020202020204" pitchFamily="34" charset="0"/>
                </a:endParaRPr>
              </a:p>
            </p:txBody>
          </p:sp>
          <p:sp>
            <p:nvSpPr>
              <p:cNvPr id="28692" name="직사각형 153"/>
              <p:cNvSpPr>
                <a:spLocks noChangeArrowheads="1"/>
              </p:cNvSpPr>
              <p:nvPr/>
            </p:nvSpPr>
            <p:spPr bwMode="auto">
              <a:xfrm>
                <a:off x="86316" y="96415"/>
                <a:ext cx="458780" cy="400110"/>
              </a:xfrm>
              <a:prstGeom prst="rect">
                <a:avLst/>
              </a:prstGeom>
              <a:noFill/>
              <a:ln w="9525">
                <a:noFill/>
                <a:miter lim="800000"/>
              </a:ln>
            </p:spPr>
            <p:txBody>
              <a:bodyPr wrap="none">
                <a:spAutoFit/>
              </a:bodyPr>
              <a:p>
                <a:pPr eaLnBrk="1" hangingPunct="1">
                  <a:buFont typeface="Arial" panose="020B0604020202020204" pitchFamily="34" charset="0"/>
                  <a:buNone/>
                </a:pPr>
                <a:r>
                  <a:rPr lang="en-US" altLang="zh-CN" sz="2000">
                    <a:solidFill>
                      <a:srgbClr val="595959"/>
                    </a:solidFill>
                    <a:latin typeface="Impact" panose="020B0806030902050204" pitchFamily="34" charset="0"/>
                    <a:ea typeface="HY견고딕"/>
                    <a:cs typeface="HY견고딕"/>
                  </a:rPr>
                  <a:t>03</a:t>
                </a:r>
                <a:endParaRPr lang="ko-KR" altLang="en-US" sz="2000">
                  <a:latin typeface="Impact" panose="020B0806030902050204" pitchFamily="34" charset="0"/>
                </a:endParaRPr>
              </a:p>
            </p:txBody>
          </p:sp>
        </p:grpSp>
      </p:grpSp>
      <p:grpSp>
        <p:nvGrpSpPr>
          <p:cNvPr id="16" name="组合 27"/>
          <p:cNvGrpSpPr/>
          <p:nvPr/>
        </p:nvGrpSpPr>
        <p:grpSpPr bwMode="auto">
          <a:xfrm>
            <a:off x="2987675" y="5647268"/>
            <a:ext cx="1612900" cy="593908"/>
            <a:chOff x="0" y="0"/>
            <a:chExt cx="1611907" cy="592940"/>
          </a:xfrm>
        </p:grpSpPr>
        <p:sp>
          <p:nvSpPr>
            <p:cNvPr id="28685" name="Rectangle 23"/>
            <p:cNvSpPr>
              <a:spLocks noChangeArrowheads="1"/>
            </p:cNvSpPr>
            <p:nvPr/>
          </p:nvSpPr>
          <p:spPr bwMode="auto">
            <a:xfrm>
              <a:off x="0" y="29274"/>
              <a:ext cx="1315437" cy="534393"/>
            </a:xfrm>
            <a:prstGeom prst="rect">
              <a:avLst/>
            </a:prstGeom>
            <a:solidFill>
              <a:srgbClr val="6D968E"/>
            </a:solidFill>
            <a:ln w="9525">
              <a:noFill/>
              <a:miter lim="800000"/>
            </a:ln>
          </p:spPr>
          <p:txBody>
            <a:bodyPr/>
            <a:p>
              <a:pPr eaLnBrk="1" hangingPunct="1">
                <a:buFont typeface="Arial" panose="020B0604020202020204" pitchFamily="34" charset="0"/>
                <a:buNone/>
              </a:pPr>
              <a:endParaRPr lang="en-US" altLang="zh-CN">
                <a:solidFill>
                  <a:srgbClr val="000000"/>
                </a:solidFill>
              </a:endParaRPr>
            </a:p>
          </p:txBody>
        </p:sp>
        <p:grpSp>
          <p:nvGrpSpPr>
            <p:cNvPr id="17" name="组合 30"/>
            <p:cNvGrpSpPr/>
            <p:nvPr/>
          </p:nvGrpSpPr>
          <p:grpSpPr bwMode="auto">
            <a:xfrm>
              <a:off x="1018967" y="0"/>
              <a:ext cx="592940" cy="592940"/>
              <a:chOff x="0" y="0"/>
              <a:chExt cx="592940" cy="592940"/>
            </a:xfrm>
          </p:grpSpPr>
          <p:sp>
            <p:nvSpPr>
              <p:cNvPr id="28687" name="Oval 25"/>
              <p:cNvSpPr>
                <a:spLocks noChangeArrowheads="1"/>
              </p:cNvSpPr>
              <p:nvPr/>
            </p:nvSpPr>
            <p:spPr bwMode="auto">
              <a:xfrm>
                <a:off x="0" y="0"/>
                <a:ext cx="592940" cy="592940"/>
              </a:xfrm>
              <a:prstGeom prst="ellipse">
                <a:avLst/>
              </a:prstGeom>
              <a:gradFill rotWithShape="1">
                <a:gsLst>
                  <a:gs pos="0">
                    <a:sysClr val="window" lastClr="FFFFFF"/>
                  </a:gs>
                  <a:gs pos="100000">
                    <a:srgbClr val="D9D9D9"/>
                  </a:gs>
                </a:gsLst>
                <a:lin ang="2700000" scaled="1"/>
              </a:gradFill>
              <a:ln w="12700">
                <a:solidFill>
                  <a:sysClr val="window" lastClr="FFFFFF"/>
                </a:solidFill>
                <a:round/>
              </a:ln>
              <a:effectLst>
                <a:outerShdw dist="63500" dir="8100000" algn="ctr" rotWithShape="0">
                  <a:srgbClr val="000000">
                    <a:alpha val="25000"/>
                  </a:srgbClr>
                </a:outerShdw>
              </a:effectLst>
            </p:spPr>
            <p:txBody>
              <a:bodyPr anchor="ctr"/>
              <a:p>
                <a:pPr algn="ctr" eaLnBrk="1" hangingPunct="1">
                  <a:buFont typeface="Arial" panose="020B0604020202020204" pitchFamily="34" charset="0"/>
                  <a:buNone/>
                </a:pPr>
                <a:endParaRPr lang="en-US" altLang="en-US">
                  <a:solidFill>
                    <a:srgbClr val="FFFFFF"/>
                  </a:solidFill>
                  <a:cs typeface="Arial" panose="020B0604020202020204" pitchFamily="34" charset="0"/>
                </a:endParaRPr>
              </a:p>
            </p:txBody>
          </p:sp>
          <p:sp>
            <p:nvSpPr>
              <p:cNvPr id="28688" name="직사각형 153"/>
              <p:cNvSpPr>
                <a:spLocks noChangeArrowheads="1"/>
              </p:cNvSpPr>
              <p:nvPr/>
            </p:nvSpPr>
            <p:spPr bwMode="auto">
              <a:xfrm>
                <a:off x="65232" y="126522"/>
                <a:ext cx="450764" cy="400110"/>
              </a:xfrm>
              <a:prstGeom prst="rect">
                <a:avLst/>
              </a:prstGeom>
              <a:noFill/>
              <a:ln w="9525">
                <a:noFill/>
                <a:miter lim="800000"/>
              </a:ln>
            </p:spPr>
            <p:txBody>
              <a:bodyPr wrap="none">
                <a:spAutoFit/>
              </a:bodyPr>
              <a:p>
                <a:pPr eaLnBrk="1" hangingPunct="1">
                  <a:buFont typeface="Arial" panose="020B0604020202020204" pitchFamily="34" charset="0"/>
                  <a:buNone/>
                </a:pPr>
                <a:r>
                  <a:rPr lang="en-US" altLang="zh-CN" sz="2000">
                    <a:solidFill>
                      <a:srgbClr val="595959"/>
                    </a:solidFill>
                    <a:latin typeface="Impact" panose="020B0806030902050204" pitchFamily="34" charset="0"/>
                    <a:ea typeface="HY견고딕"/>
                    <a:cs typeface="HY견고딕"/>
                  </a:rPr>
                  <a:t>04</a:t>
                </a:r>
                <a:endParaRPr lang="ko-KR" altLang="en-US" sz="2000">
                  <a:latin typeface="Impact" panose="020B0806030902050204" pitchFamily="34" charset="0"/>
                </a:endParaRPr>
              </a:p>
            </p:txBody>
          </p:sp>
        </p:grpSp>
      </p:grpSp>
      <p:pic>
        <p:nvPicPr>
          <p:cNvPr id="34849" name="Group 12"/>
          <p:cNvPicPr>
            <a:picLocks noChangeArrowheads="1"/>
          </p:cNvPicPr>
          <p:nvPr/>
        </p:nvPicPr>
        <p:blipFill>
          <a:blip r:embed="rId1" cstate="print"/>
          <a:srcRect/>
          <a:stretch>
            <a:fillRect/>
          </a:stretch>
        </p:blipFill>
        <p:spPr bwMode="auto">
          <a:xfrm>
            <a:off x="2341563" y="3297042"/>
            <a:ext cx="1127125" cy="2956838"/>
          </a:xfrm>
          <a:prstGeom prst="rect">
            <a:avLst/>
          </a:prstGeom>
          <a:noFill/>
          <a:ln w="9525">
            <a:noFill/>
            <a:miter lim="800000"/>
            <a:headEnd/>
            <a:tailEnd/>
          </a:ln>
        </p:spPr>
      </p:pic>
      <p:sp>
        <p:nvSpPr>
          <p:cNvPr id="34850" name="矩形 1"/>
          <p:cNvSpPr>
            <a:spLocks noChangeArrowheads="1"/>
          </p:cNvSpPr>
          <p:nvPr/>
        </p:nvSpPr>
        <p:spPr bwMode="auto">
          <a:xfrm>
            <a:off x="6080125" y="4088130"/>
            <a:ext cx="3011805" cy="398780"/>
          </a:xfrm>
          <a:prstGeom prst="rect">
            <a:avLst/>
          </a:prstGeom>
          <a:noFill/>
          <a:ln w="9525">
            <a:solidFill>
              <a:schemeClr val="accent1"/>
            </a:solidFill>
            <a:miter lim="800000"/>
          </a:ln>
        </p:spPr>
        <p:txBody>
          <a:bodyPr wrap="square">
            <a:spAutoFit/>
          </a:bodyPr>
          <a:p>
            <a:pPr algn="just" eaLnBrk="1" hangingPunct="1">
              <a:buFont typeface="Arial" panose="020B0604020202020204" pitchFamily="34" charset="0"/>
              <a:buNone/>
            </a:pPr>
            <a:r>
              <a:rPr lang="zh-CN" altLang="en-US" sz="2000" b="1" dirty="0">
                <a:solidFill>
                  <a:schemeClr val="tx1"/>
                </a:solidFill>
                <a:latin typeface="微软雅黑" panose="020B0503020204020204" charset="-122"/>
                <a:ea typeface="微软雅黑" panose="020B0503020204020204" charset="-122"/>
              </a:rPr>
              <a:t>Dear fellow students</a:t>
            </a:r>
            <a:r>
              <a:rPr lang="en-US" altLang="zh-CN" sz="2000" b="1" dirty="0">
                <a:solidFill>
                  <a:schemeClr val="tx1"/>
                </a:solidFill>
                <a:latin typeface="微软雅黑" panose="020B0503020204020204" charset="-122"/>
                <a:ea typeface="微软雅黑" panose="020B0503020204020204" charset="-122"/>
              </a:rPr>
              <a:t>,</a:t>
            </a:r>
            <a:endParaRPr lang="en-US" altLang="zh-CN" sz="2000" b="1" dirty="0">
              <a:solidFill>
                <a:schemeClr val="tx1"/>
              </a:solidFill>
              <a:latin typeface="微软雅黑" panose="020B0503020204020204" charset="-122"/>
              <a:ea typeface="微软雅黑" panose="020B0503020204020204" charset="-122"/>
            </a:endParaRPr>
          </a:p>
        </p:txBody>
      </p:sp>
      <p:sp>
        <p:nvSpPr>
          <p:cNvPr id="34851" name="矩形 1"/>
          <p:cNvSpPr>
            <a:spLocks noChangeArrowheads="1"/>
          </p:cNvSpPr>
          <p:nvPr/>
        </p:nvSpPr>
        <p:spPr bwMode="auto">
          <a:xfrm>
            <a:off x="5718175" y="4640580"/>
            <a:ext cx="2089150" cy="398780"/>
          </a:xfrm>
          <a:prstGeom prst="rect">
            <a:avLst/>
          </a:prstGeom>
          <a:noFill/>
          <a:ln w="9525">
            <a:solidFill>
              <a:schemeClr val="accent1"/>
            </a:solidFill>
            <a:miter lim="800000"/>
          </a:ln>
        </p:spPr>
        <p:txBody>
          <a:bodyPr wrap="square">
            <a:spAutoFit/>
          </a:bodyPr>
          <a:p>
            <a:pPr algn="just" eaLnBrk="1" hangingPunct="1">
              <a:buFont typeface="Arial" panose="020B0604020202020204" pitchFamily="34" charset="0"/>
              <a:buNone/>
            </a:pPr>
            <a:r>
              <a:rPr lang="zh-CN" altLang="en-US" sz="2000" b="1" dirty="0">
                <a:latin typeface="微软雅黑" panose="020B0503020204020204" charset="-122"/>
                <a:ea typeface="微软雅黑" panose="020B0503020204020204" charset="-122"/>
              </a:rPr>
              <a:t>Boys and girls，</a:t>
            </a:r>
            <a:endParaRPr lang="zh-CN" altLang="en-US" sz="1600" b="1" dirty="0">
              <a:solidFill>
                <a:schemeClr val="accent1">
                  <a:lumMod val="50000"/>
                </a:schemeClr>
              </a:solidFill>
              <a:latin typeface="微软雅黑" panose="020B0503020204020204" charset="-122"/>
              <a:ea typeface="微软雅黑" panose="020B0503020204020204" charset="-122"/>
            </a:endParaRPr>
          </a:p>
        </p:txBody>
      </p:sp>
      <p:sp>
        <p:nvSpPr>
          <p:cNvPr id="34852" name="矩形 1"/>
          <p:cNvSpPr>
            <a:spLocks noChangeArrowheads="1"/>
          </p:cNvSpPr>
          <p:nvPr/>
        </p:nvSpPr>
        <p:spPr bwMode="auto">
          <a:xfrm>
            <a:off x="5356225" y="5274310"/>
            <a:ext cx="2007870" cy="398780"/>
          </a:xfrm>
          <a:prstGeom prst="rect">
            <a:avLst/>
          </a:prstGeom>
          <a:noFill/>
          <a:ln w="9525">
            <a:solidFill>
              <a:schemeClr val="accent1"/>
            </a:solidFill>
            <a:miter lim="800000"/>
          </a:ln>
        </p:spPr>
        <p:txBody>
          <a:bodyPr wrap="square">
            <a:spAutoFit/>
          </a:bodyPr>
          <a:p>
            <a:pPr algn="just" eaLnBrk="1" hangingPunct="1">
              <a:buFont typeface="Arial" panose="020B0604020202020204" pitchFamily="34" charset="0"/>
              <a:buNone/>
            </a:pPr>
            <a:r>
              <a:rPr lang="zh-CN" altLang="en-US" sz="2000" b="1" dirty="0">
                <a:latin typeface="微软雅黑" panose="020B0503020204020204" charset="-122"/>
                <a:ea typeface="微软雅黑" panose="020B0503020204020204" charset="-122"/>
              </a:rPr>
              <a:t>Dear friends</a:t>
            </a:r>
            <a:r>
              <a:rPr lang="en-US" altLang="zh-CN" sz="2000" b="1" dirty="0">
                <a:latin typeface="微软雅黑" panose="020B0503020204020204" charset="-122"/>
                <a:ea typeface="微软雅黑" panose="020B0503020204020204" charset="-122"/>
              </a:rPr>
              <a:t>,</a:t>
            </a:r>
            <a:r>
              <a:rPr lang="en-US" altLang="zh-CN" sz="900" dirty="0">
                <a:solidFill>
                  <a:sysClr val="windowText" lastClr="000000">
                    <a:lumMod val="50000"/>
                    <a:lumOff val="50000"/>
                  </a:sysClr>
                </a:solidFill>
                <a:latin typeface="微软雅黑" panose="020B0503020204020204" charset="-122"/>
                <a:ea typeface="微软雅黑" panose="020B0503020204020204" charset="-122"/>
              </a:rPr>
              <a:t>,</a:t>
            </a:r>
            <a:endParaRPr lang="en-US" altLang="zh-CN" sz="900" dirty="0">
              <a:solidFill>
                <a:sysClr val="windowText" lastClr="000000">
                  <a:lumMod val="50000"/>
                  <a:lumOff val="50000"/>
                </a:sysClr>
              </a:solidFill>
              <a:latin typeface="微软雅黑" panose="020B0503020204020204" charset="-122"/>
              <a:ea typeface="微软雅黑" panose="020B0503020204020204" charset="-122"/>
            </a:endParaRPr>
          </a:p>
        </p:txBody>
      </p:sp>
      <p:sp>
        <p:nvSpPr>
          <p:cNvPr id="34853" name="矩形 1"/>
          <p:cNvSpPr>
            <a:spLocks noChangeArrowheads="1"/>
          </p:cNvSpPr>
          <p:nvPr/>
        </p:nvSpPr>
        <p:spPr bwMode="auto">
          <a:xfrm>
            <a:off x="4943475" y="5842000"/>
            <a:ext cx="2116455" cy="398780"/>
          </a:xfrm>
          <a:prstGeom prst="rect">
            <a:avLst/>
          </a:prstGeom>
          <a:noFill/>
          <a:ln w="9525">
            <a:solidFill>
              <a:schemeClr val="accent1"/>
            </a:solidFill>
            <a:miter lim="800000"/>
          </a:ln>
        </p:spPr>
        <p:txBody>
          <a:bodyPr wrap="square">
            <a:spAutoFit/>
          </a:bodyPr>
          <a:p>
            <a:pPr algn="just" eaLnBrk="1" hangingPunct="1">
              <a:buFont typeface="Arial" panose="020B0604020202020204" pitchFamily="34" charset="0"/>
              <a:buNone/>
            </a:pPr>
            <a:r>
              <a:rPr sz="2000" b="1" dirty="0">
                <a:solidFill>
                  <a:schemeClr val="tx1"/>
                </a:solidFill>
                <a:latin typeface="微软雅黑" panose="020B0503020204020204" charset="-122"/>
                <a:ea typeface="微软雅黑" panose="020B0503020204020204" charset="-122"/>
              </a:rPr>
              <a:t>Dear students</a:t>
            </a:r>
            <a:r>
              <a:rPr lang="zh-CN" sz="2000" b="1" dirty="0">
                <a:solidFill>
                  <a:schemeClr val="tx1"/>
                </a:solidFill>
                <a:latin typeface="微软雅黑" panose="020B0503020204020204" charset="-122"/>
                <a:ea typeface="微软雅黑" panose="020B0503020204020204" charset="-122"/>
              </a:rPr>
              <a:t>，</a:t>
            </a:r>
            <a:endParaRPr lang="zh-CN" altLang="en-US" sz="1600" b="1" dirty="0">
              <a:solidFill>
                <a:schemeClr val="accent1">
                  <a:lumMod val="50000"/>
                </a:schemeClr>
              </a:solidFill>
              <a:latin typeface="微软雅黑" panose="020B0503020204020204" charset="-122"/>
              <a:ea typeface="微软雅黑" panose="020B0503020204020204" charset="-122"/>
              <a:sym typeface="+mn-ea"/>
            </a:endParaRPr>
          </a:p>
        </p:txBody>
      </p:sp>
      <p:pic>
        <p:nvPicPr>
          <p:cNvPr id="34854" name="图片 43"/>
          <p:cNvPicPr>
            <a:picLocks noChangeAspect="1" noChangeArrowheads="1"/>
          </p:cNvPicPr>
          <p:nvPr/>
        </p:nvPicPr>
        <p:blipFill>
          <a:blip r:embed="rId2" cstate="print"/>
          <a:srcRect/>
          <a:stretch>
            <a:fillRect/>
          </a:stretch>
        </p:blipFill>
        <p:spPr bwMode="auto">
          <a:xfrm>
            <a:off x="468314" y="3174766"/>
            <a:ext cx="1912937" cy="3201388"/>
          </a:xfrm>
          <a:prstGeom prst="rect">
            <a:avLst/>
          </a:prstGeom>
          <a:noFill/>
          <a:ln w="9525">
            <a:noFill/>
            <a:miter lim="800000"/>
            <a:headEnd/>
            <a:tailEnd/>
          </a:ln>
        </p:spPr>
      </p:pic>
      <p:sp>
        <p:nvSpPr>
          <p:cNvPr id="3" name="文本框 2"/>
          <p:cNvSpPr txBox="1"/>
          <p:nvPr/>
        </p:nvSpPr>
        <p:spPr>
          <a:xfrm>
            <a:off x="3535045" y="3401695"/>
            <a:ext cx="6730365" cy="583565"/>
          </a:xfrm>
          <a:prstGeom prst="rect">
            <a:avLst/>
          </a:prstGeom>
          <a:noFill/>
        </p:spPr>
        <p:txBody>
          <a:bodyPr wrap="square" rtlCol="0">
            <a:spAutoFit/>
          </a:bodyPr>
          <a:p>
            <a:r>
              <a:rPr kumimoji="1" lang="zh-CN" altLang="en-US" sz="3200" b="1" smtClean="0">
                <a:solidFill>
                  <a:schemeClr val="accent1">
                    <a:lumMod val="50000"/>
                  </a:schemeClr>
                </a:solidFill>
                <a:latin typeface="+mj-lt"/>
                <a:ea typeface="+mj-ea"/>
                <a:cs typeface="+mj-cs"/>
              </a:rPr>
              <a:t>怎样的称呼语是</a:t>
            </a:r>
            <a:r>
              <a:rPr kumimoji="1" lang="zh-CN" altLang="en-US" sz="3200" b="1" smtClean="0">
                <a:solidFill>
                  <a:schemeClr val="accent1">
                    <a:lumMod val="50000"/>
                  </a:schemeClr>
                </a:solidFill>
                <a:latin typeface="+mj-lt"/>
                <a:ea typeface="+mj-ea"/>
                <a:cs typeface="+mj-cs"/>
                <a:sym typeface="+mn-ea"/>
              </a:rPr>
              <a:t>适合的？</a:t>
            </a:r>
            <a:endParaRPr kumimoji="1" lang="zh-CN" altLang="en-US" sz="3200" b="1" smtClean="0">
              <a:solidFill>
                <a:schemeClr val="accent1">
                  <a:lumMod val="50000"/>
                </a:schemeClr>
              </a:solidFill>
              <a:latin typeface="+mj-lt"/>
              <a:ea typeface="+mj-ea"/>
              <a:cs typeface="+mj-cs"/>
            </a:endParaRPr>
          </a:p>
        </p:txBody>
      </p:sp>
      <p:sp>
        <p:nvSpPr>
          <p:cNvPr id="6" name="文本框 5"/>
          <p:cNvSpPr txBox="1"/>
          <p:nvPr/>
        </p:nvSpPr>
        <p:spPr>
          <a:xfrm>
            <a:off x="7666990" y="4562475"/>
            <a:ext cx="4246880" cy="583565"/>
          </a:xfrm>
          <a:prstGeom prst="rect">
            <a:avLst/>
          </a:prstGeom>
          <a:noFill/>
        </p:spPr>
        <p:txBody>
          <a:bodyPr wrap="none" rtlCol="0" anchor="t">
            <a:spAutoFit/>
          </a:bodyPr>
          <a:p>
            <a:pPr algn="just">
              <a:buFont typeface="Arial" panose="020B0604020202020204" pitchFamily="34" charset="0"/>
            </a:pPr>
            <a:r>
              <a:rPr lang="zh-CN" altLang="en-US" sz="1600" b="1" dirty="0">
                <a:solidFill>
                  <a:schemeClr val="accent1">
                    <a:lumMod val="50000"/>
                  </a:schemeClr>
                </a:solidFill>
                <a:latin typeface="微软雅黑" panose="020B0503020204020204" charset="-122"/>
                <a:ea typeface="微软雅黑" panose="020B0503020204020204" charset="-122"/>
                <a:sym typeface="+mn-ea"/>
              </a:rPr>
              <a:t>（因李华也是学生，对全校同学发出的倡议，</a:t>
            </a:r>
            <a:endParaRPr lang="zh-CN" altLang="en-US" sz="1600" b="1" dirty="0">
              <a:solidFill>
                <a:schemeClr val="accent1">
                  <a:lumMod val="50000"/>
                </a:schemeClr>
              </a:solidFill>
              <a:latin typeface="微软雅黑" panose="020B0503020204020204" charset="-122"/>
              <a:ea typeface="微软雅黑" panose="020B0503020204020204" charset="-122"/>
              <a:sym typeface="+mn-ea"/>
            </a:endParaRPr>
          </a:p>
          <a:p>
            <a:pPr algn="just">
              <a:buFont typeface="Arial" panose="020B0604020202020204" pitchFamily="34" charset="0"/>
            </a:pPr>
            <a:r>
              <a:rPr lang="en-US" altLang="zh-CN" sz="1600" b="1" dirty="0">
                <a:solidFill>
                  <a:schemeClr val="accent1">
                    <a:lumMod val="50000"/>
                  </a:schemeClr>
                </a:solidFill>
                <a:latin typeface="微软雅黑" panose="020B0503020204020204" charset="-122"/>
                <a:ea typeface="微软雅黑" panose="020B0503020204020204" charset="-122"/>
                <a:sym typeface="+mn-ea"/>
              </a:rPr>
              <a:t>     </a:t>
            </a:r>
            <a:r>
              <a:rPr lang="zh-CN" altLang="en-US" sz="1600" b="1" dirty="0">
                <a:solidFill>
                  <a:schemeClr val="accent1">
                    <a:lumMod val="50000"/>
                  </a:schemeClr>
                </a:solidFill>
                <a:latin typeface="微软雅黑" panose="020B0503020204020204" charset="-122"/>
                <a:ea typeface="微软雅黑" panose="020B0503020204020204" charset="-122"/>
                <a:sym typeface="+mn-ea"/>
              </a:rPr>
              <a:t>这种</a:t>
            </a:r>
            <a:r>
              <a:rPr lang="zh-CN" altLang="en-US" sz="1600" b="1" dirty="0">
                <a:solidFill>
                  <a:srgbClr val="0070C0"/>
                </a:solidFill>
                <a:latin typeface="微软雅黑" panose="020B0503020204020204" charset="-122"/>
                <a:ea typeface="微软雅黑" panose="020B0503020204020204" charset="-122"/>
                <a:sym typeface="+mn-ea"/>
              </a:rPr>
              <a:t>长辈对晚辈的非正式</a:t>
            </a:r>
            <a:r>
              <a:rPr lang="zh-CN" altLang="en-US" sz="1600" b="1" dirty="0">
                <a:solidFill>
                  <a:schemeClr val="accent1">
                    <a:lumMod val="50000"/>
                  </a:schemeClr>
                </a:solidFill>
                <a:latin typeface="微软雅黑" panose="020B0503020204020204" charset="-122"/>
                <a:ea typeface="微软雅黑" panose="020B0503020204020204" charset="-122"/>
                <a:sym typeface="+mn-ea"/>
              </a:rPr>
              <a:t>称呼语不适宜）</a:t>
            </a:r>
            <a:endParaRPr lang="zh-CN" altLang="en-US"/>
          </a:p>
        </p:txBody>
      </p:sp>
      <p:sp>
        <p:nvSpPr>
          <p:cNvPr id="7" name="文本框 6"/>
          <p:cNvSpPr txBox="1"/>
          <p:nvPr/>
        </p:nvSpPr>
        <p:spPr>
          <a:xfrm>
            <a:off x="7371398" y="5842000"/>
            <a:ext cx="3329305" cy="583565"/>
          </a:xfrm>
          <a:prstGeom prst="rect">
            <a:avLst/>
          </a:prstGeom>
          <a:noFill/>
        </p:spPr>
        <p:txBody>
          <a:bodyPr wrap="none" rtlCol="0" anchor="t">
            <a:spAutoFit/>
          </a:bodyPr>
          <a:p>
            <a:pPr algn="just">
              <a:buFont typeface="Arial" panose="020B0604020202020204" pitchFamily="34" charset="0"/>
            </a:pPr>
            <a:r>
              <a:rPr lang="zh-CN" altLang="en-US" sz="1600" b="1" dirty="0">
                <a:solidFill>
                  <a:schemeClr val="accent1">
                    <a:lumMod val="50000"/>
                  </a:schemeClr>
                </a:solidFill>
                <a:latin typeface="微软雅黑" panose="020B0503020204020204" charset="-122"/>
                <a:ea typeface="微软雅黑" panose="020B0503020204020204" charset="-122"/>
                <a:sym typeface="+mn-ea"/>
              </a:rPr>
              <a:t>（因为是李华对</a:t>
            </a:r>
            <a:r>
              <a:rPr lang="zh-CN" altLang="en-US" sz="1600" b="1" dirty="0">
                <a:solidFill>
                  <a:srgbClr val="0070C0"/>
                </a:solidFill>
                <a:latin typeface="微软雅黑" panose="020B0503020204020204" charset="-122"/>
                <a:ea typeface="微软雅黑" panose="020B0503020204020204" charset="-122"/>
                <a:sym typeface="+mn-ea"/>
              </a:rPr>
              <a:t>本校同学</a:t>
            </a:r>
            <a:r>
              <a:rPr lang="zh-CN" altLang="en-US" sz="1600" b="1" dirty="0">
                <a:solidFill>
                  <a:schemeClr val="accent1">
                    <a:lumMod val="50000"/>
                  </a:schemeClr>
                </a:solidFill>
                <a:latin typeface="微软雅黑" panose="020B0503020204020204" charset="-122"/>
                <a:ea typeface="微软雅黑" panose="020B0503020204020204" charset="-122"/>
                <a:sym typeface="+mn-ea"/>
              </a:rPr>
              <a:t>的倡议，</a:t>
            </a:r>
            <a:endParaRPr lang="zh-CN" altLang="en-US" sz="1600" b="1" dirty="0">
              <a:solidFill>
                <a:schemeClr val="accent1">
                  <a:lumMod val="50000"/>
                </a:schemeClr>
              </a:solidFill>
              <a:latin typeface="微软雅黑" panose="020B0503020204020204" charset="-122"/>
              <a:ea typeface="微软雅黑" panose="020B0503020204020204" charset="-122"/>
              <a:sym typeface="+mn-ea"/>
            </a:endParaRPr>
          </a:p>
          <a:p>
            <a:pPr algn="just">
              <a:buFont typeface="Arial" panose="020B0604020202020204" pitchFamily="34" charset="0"/>
            </a:pPr>
            <a:r>
              <a:rPr lang="en-US" altLang="zh-CN" sz="1600" b="1" dirty="0">
                <a:solidFill>
                  <a:schemeClr val="accent1">
                    <a:lumMod val="50000"/>
                  </a:schemeClr>
                </a:solidFill>
                <a:latin typeface="微软雅黑" panose="020B0503020204020204" charset="-122"/>
                <a:ea typeface="微软雅黑" panose="020B0503020204020204" charset="-122"/>
                <a:sym typeface="+mn-ea"/>
              </a:rPr>
              <a:t>     </a:t>
            </a:r>
            <a:r>
              <a:rPr lang="zh-CN" altLang="en-US" sz="1600" b="1" dirty="0">
                <a:solidFill>
                  <a:schemeClr val="accent1">
                    <a:lumMod val="50000"/>
                  </a:schemeClr>
                </a:solidFill>
                <a:latin typeface="微软雅黑" panose="020B0503020204020204" charset="-122"/>
                <a:ea typeface="微软雅黑" panose="020B0503020204020204" charset="-122"/>
                <a:sym typeface="+mn-ea"/>
              </a:rPr>
              <a:t>所以这种称呼语是不准确的。）</a:t>
            </a:r>
            <a:endParaRPr lang="zh-CN" altLang="en-US"/>
          </a:p>
        </p:txBody>
      </p:sp>
      <p:sp>
        <p:nvSpPr>
          <p:cNvPr id="5" name="文本框 4"/>
          <p:cNvSpPr txBox="1"/>
          <p:nvPr/>
        </p:nvSpPr>
        <p:spPr>
          <a:xfrm>
            <a:off x="7364095" y="5274310"/>
            <a:ext cx="4615815" cy="337185"/>
          </a:xfrm>
          <a:prstGeom prst="rect">
            <a:avLst/>
          </a:prstGeom>
          <a:noFill/>
        </p:spPr>
        <p:txBody>
          <a:bodyPr wrap="square" rtlCol="0" anchor="t">
            <a:spAutoFit/>
          </a:bodyPr>
          <a:p>
            <a:pPr algn="just">
              <a:buFont typeface="Arial" panose="020B0604020202020204" pitchFamily="34" charset="0"/>
            </a:pPr>
            <a:r>
              <a:rPr lang="zh-CN" altLang="en-US" sz="1600" b="1" dirty="0">
                <a:solidFill>
                  <a:schemeClr val="accent1">
                    <a:lumMod val="50000"/>
                  </a:schemeClr>
                </a:solidFill>
                <a:latin typeface="微软雅黑" panose="020B0503020204020204" charset="-122"/>
                <a:ea typeface="微软雅黑" panose="020B0503020204020204" charset="-122"/>
                <a:sym typeface="+mn-ea"/>
              </a:rPr>
              <a:t>（不是对</a:t>
            </a:r>
            <a:r>
              <a:rPr lang="zh-CN" altLang="en-US" sz="1600" b="1" dirty="0">
                <a:solidFill>
                  <a:srgbClr val="0070C0"/>
                </a:solidFill>
                <a:latin typeface="微软雅黑" panose="020B0503020204020204" charset="-122"/>
                <a:ea typeface="微软雅黑" panose="020B0503020204020204" charset="-122"/>
                <a:sym typeface="+mn-ea"/>
              </a:rPr>
              <a:t>全社会</a:t>
            </a:r>
            <a:r>
              <a:rPr lang="zh-CN" altLang="en-US" sz="1600" b="1" dirty="0">
                <a:solidFill>
                  <a:schemeClr val="accent1">
                    <a:lumMod val="50000"/>
                  </a:schemeClr>
                </a:solidFill>
                <a:latin typeface="微软雅黑" panose="020B0503020204020204" charset="-122"/>
                <a:ea typeface="微软雅黑" panose="020B0503020204020204" charset="-122"/>
                <a:sym typeface="+mn-ea"/>
              </a:rPr>
              <a:t>发出的倡议，这种称呼语不适宜）</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wheel(1)">
                                      <p:cBhvr>
                                        <p:cTn id="7" dur="2000"/>
                                        <p:tgtEl>
                                          <p:spTgt spid="14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4854"/>
                                        </p:tgtEl>
                                        <p:attrNameLst>
                                          <p:attrName>style.visibility</p:attrName>
                                        </p:attrNameLst>
                                      </p:cBhvr>
                                      <p:to>
                                        <p:strVal val="visible"/>
                                      </p:to>
                                    </p:set>
                                    <p:animEffect transition="in" filter="fade">
                                      <p:cBhvr>
                                        <p:cTn id="11" dur="500"/>
                                        <p:tgtEl>
                                          <p:spTgt spid="34854"/>
                                        </p:tgtEl>
                                      </p:cBhvr>
                                    </p:animEffect>
                                    <p:anim calcmode="lin" valueType="num">
                                      <p:cBhvr>
                                        <p:cTn id="12" dur="500" fill="hold"/>
                                        <p:tgtEl>
                                          <p:spTgt spid="34854"/>
                                        </p:tgtEl>
                                        <p:attrNameLst>
                                          <p:attrName>ppt_x</p:attrName>
                                        </p:attrNameLst>
                                      </p:cBhvr>
                                      <p:tavLst>
                                        <p:tav tm="0">
                                          <p:val>
                                            <p:strVal val="#ppt_x"/>
                                          </p:val>
                                        </p:tav>
                                        <p:tav tm="100000">
                                          <p:val>
                                            <p:strVal val="#ppt_x"/>
                                          </p:val>
                                        </p:tav>
                                      </p:tavLst>
                                    </p:anim>
                                    <p:anim calcmode="lin" valueType="num">
                                      <p:cBhvr>
                                        <p:cTn id="13" dur="500" fill="hold"/>
                                        <p:tgtEl>
                                          <p:spTgt spid="34854"/>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2" presetClass="entr" presetSubtype="8" fill="hold" nodeType="afterEffect">
                                  <p:stCondLst>
                                    <p:cond delay="0"/>
                                  </p:stCondLst>
                                  <p:childTnLst>
                                    <p:set>
                                      <p:cBhvr>
                                        <p:cTn id="16" dur="1" fill="hold">
                                          <p:stCondLst>
                                            <p:cond delay="0"/>
                                          </p:stCondLst>
                                        </p:cTn>
                                        <p:tgtEl>
                                          <p:spTgt spid="34849"/>
                                        </p:tgtEl>
                                        <p:attrNameLst>
                                          <p:attrName>style.visibility</p:attrName>
                                        </p:attrNameLst>
                                      </p:cBhvr>
                                      <p:to>
                                        <p:strVal val="visible"/>
                                      </p:to>
                                    </p:set>
                                    <p:anim calcmode="lin" valueType="num">
                                      <p:cBhvr additive="base">
                                        <p:cTn id="17" dur="750" fill="hold"/>
                                        <p:tgtEl>
                                          <p:spTgt spid="34849"/>
                                        </p:tgtEl>
                                        <p:attrNameLst>
                                          <p:attrName>ppt_x</p:attrName>
                                        </p:attrNameLst>
                                      </p:cBhvr>
                                      <p:tavLst>
                                        <p:tav tm="0">
                                          <p:val>
                                            <p:strVal val="0-#ppt_w/2"/>
                                          </p:val>
                                        </p:tav>
                                        <p:tav tm="100000">
                                          <p:val>
                                            <p:strVal val="#ppt_x"/>
                                          </p:val>
                                        </p:tav>
                                      </p:tavLst>
                                    </p:anim>
                                    <p:anim calcmode="lin" valueType="num">
                                      <p:cBhvr additive="base">
                                        <p:cTn id="18" dur="750" fill="hold"/>
                                        <p:tgtEl>
                                          <p:spTgt spid="34849"/>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2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4000"/>
                            </p:stCondLst>
                            <p:childTnLst>
                              <p:par>
                                <p:cTn id="24" presetID="2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par>
                          <p:cTn id="27" fill="hold">
                            <p:stCondLst>
                              <p:cond delay="45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2" fill="hold" grpId="0" nodeType="withEffect">
                                  <p:stCondLst>
                                    <p:cond delay="300"/>
                                  </p:stCondLst>
                                  <p:childTnLst>
                                    <p:set>
                                      <p:cBhvr>
                                        <p:cTn id="36" dur="1" fill="hold">
                                          <p:stCondLst>
                                            <p:cond delay="0"/>
                                          </p:stCondLst>
                                        </p:cTn>
                                        <p:tgtEl>
                                          <p:spTgt spid="34850"/>
                                        </p:tgtEl>
                                        <p:attrNameLst>
                                          <p:attrName>style.visibility</p:attrName>
                                        </p:attrNameLst>
                                      </p:cBhvr>
                                      <p:to>
                                        <p:strVal val="visible"/>
                                      </p:to>
                                    </p:set>
                                    <p:anim calcmode="lin" valueType="num">
                                      <p:cBhvr additive="base">
                                        <p:cTn id="37" dur="300" fill="hold"/>
                                        <p:tgtEl>
                                          <p:spTgt spid="34850"/>
                                        </p:tgtEl>
                                        <p:attrNameLst>
                                          <p:attrName>ppt_x</p:attrName>
                                        </p:attrNameLst>
                                      </p:cBhvr>
                                      <p:tavLst>
                                        <p:tav tm="0">
                                          <p:val>
                                            <p:strVal val="1+#ppt_w/2"/>
                                          </p:val>
                                        </p:tav>
                                        <p:tav tm="100000">
                                          <p:val>
                                            <p:strVal val="#ppt_x"/>
                                          </p:val>
                                        </p:tav>
                                      </p:tavLst>
                                    </p:anim>
                                    <p:anim calcmode="lin" valueType="num">
                                      <p:cBhvr additive="base">
                                        <p:cTn id="38" dur="300" fill="hold"/>
                                        <p:tgtEl>
                                          <p:spTgt spid="34850"/>
                                        </p:tgtEl>
                                        <p:attrNameLst>
                                          <p:attrName>ppt_y</p:attrName>
                                        </p:attrNameLst>
                                      </p:cBhvr>
                                      <p:tavLst>
                                        <p:tav tm="0">
                                          <p:val>
                                            <p:strVal val="#ppt_y"/>
                                          </p:val>
                                        </p:tav>
                                        <p:tav tm="100000">
                                          <p:val>
                                            <p:strVal val="#ppt_y"/>
                                          </p:val>
                                        </p:tav>
                                      </p:tavLst>
                                    </p:anim>
                                  </p:childTnLst>
                                </p:cTn>
                              </p:par>
                            </p:childTnLst>
                          </p:cTn>
                        </p:par>
                        <p:par>
                          <p:cTn id="39" fill="hold">
                            <p:stCondLst>
                              <p:cond delay="5500"/>
                            </p:stCondLst>
                            <p:childTnLst>
                              <p:par>
                                <p:cTn id="40" presetID="2" presetClass="entr" presetSubtype="2" fill="hold" grpId="0" nodeType="afterEffect">
                                  <p:stCondLst>
                                    <p:cond delay="0"/>
                                  </p:stCondLst>
                                  <p:childTnLst>
                                    <p:set>
                                      <p:cBhvr>
                                        <p:cTn id="41" dur="1" fill="hold">
                                          <p:stCondLst>
                                            <p:cond delay="0"/>
                                          </p:stCondLst>
                                        </p:cTn>
                                        <p:tgtEl>
                                          <p:spTgt spid="34851"/>
                                        </p:tgtEl>
                                        <p:attrNameLst>
                                          <p:attrName>style.visibility</p:attrName>
                                        </p:attrNameLst>
                                      </p:cBhvr>
                                      <p:to>
                                        <p:strVal val="visible"/>
                                      </p:to>
                                    </p:set>
                                    <p:anim calcmode="lin" valueType="num">
                                      <p:cBhvr additive="base">
                                        <p:cTn id="42" dur="300" fill="hold"/>
                                        <p:tgtEl>
                                          <p:spTgt spid="34851"/>
                                        </p:tgtEl>
                                        <p:attrNameLst>
                                          <p:attrName>ppt_x</p:attrName>
                                        </p:attrNameLst>
                                      </p:cBhvr>
                                      <p:tavLst>
                                        <p:tav tm="0">
                                          <p:val>
                                            <p:strVal val="1+#ppt_w/2"/>
                                          </p:val>
                                        </p:tav>
                                        <p:tav tm="100000">
                                          <p:val>
                                            <p:strVal val="#ppt_x"/>
                                          </p:val>
                                        </p:tav>
                                      </p:tavLst>
                                    </p:anim>
                                    <p:anim calcmode="lin" valueType="num">
                                      <p:cBhvr additive="base">
                                        <p:cTn id="43" dur="300" fill="hold"/>
                                        <p:tgtEl>
                                          <p:spTgt spid="34851"/>
                                        </p:tgtEl>
                                        <p:attrNameLst>
                                          <p:attrName>ppt_y</p:attrName>
                                        </p:attrNameLst>
                                      </p:cBhvr>
                                      <p:tavLst>
                                        <p:tav tm="0">
                                          <p:val>
                                            <p:strVal val="#ppt_y"/>
                                          </p:val>
                                        </p:tav>
                                        <p:tav tm="100000">
                                          <p:val>
                                            <p:strVal val="#ppt_y"/>
                                          </p:val>
                                        </p:tav>
                                      </p:tavLst>
                                    </p:anim>
                                  </p:childTnLst>
                                </p:cTn>
                              </p:par>
                            </p:childTnLst>
                          </p:cTn>
                        </p:par>
                        <p:par>
                          <p:cTn id="44" fill="hold">
                            <p:stCondLst>
                              <p:cond delay="6000"/>
                            </p:stCondLst>
                            <p:childTnLst>
                              <p:par>
                                <p:cTn id="45" presetID="2" presetClass="entr" presetSubtype="2" fill="hold" grpId="0" nodeType="afterEffect">
                                  <p:stCondLst>
                                    <p:cond delay="0"/>
                                  </p:stCondLst>
                                  <p:childTnLst>
                                    <p:set>
                                      <p:cBhvr>
                                        <p:cTn id="46" dur="1" fill="hold">
                                          <p:stCondLst>
                                            <p:cond delay="0"/>
                                          </p:stCondLst>
                                        </p:cTn>
                                        <p:tgtEl>
                                          <p:spTgt spid="34852"/>
                                        </p:tgtEl>
                                        <p:attrNameLst>
                                          <p:attrName>style.visibility</p:attrName>
                                        </p:attrNameLst>
                                      </p:cBhvr>
                                      <p:to>
                                        <p:strVal val="visible"/>
                                      </p:to>
                                    </p:set>
                                    <p:anim calcmode="lin" valueType="num">
                                      <p:cBhvr additive="base">
                                        <p:cTn id="47" dur="300" fill="hold"/>
                                        <p:tgtEl>
                                          <p:spTgt spid="34852"/>
                                        </p:tgtEl>
                                        <p:attrNameLst>
                                          <p:attrName>ppt_x</p:attrName>
                                        </p:attrNameLst>
                                      </p:cBhvr>
                                      <p:tavLst>
                                        <p:tav tm="0">
                                          <p:val>
                                            <p:strVal val="1+#ppt_w/2"/>
                                          </p:val>
                                        </p:tav>
                                        <p:tav tm="100000">
                                          <p:val>
                                            <p:strVal val="#ppt_x"/>
                                          </p:val>
                                        </p:tav>
                                      </p:tavLst>
                                    </p:anim>
                                    <p:anim calcmode="lin" valueType="num">
                                      <p:cBhvr additive="base">
                                        <p:cTn id="48" dur="300" fill="hold"/>
                                        <p:tgtEl>
                                          <p:spTgt spid="34852"/>
                                        </p:tgtEl>
                                        <p:attrNameLst>
                                          <p:attrName>ppt_y</p:attrName>
                                        </p:attrNameLst>
                                      </p:cBhvr>
                                      <p:tavLst>
                                        <p:tav tm="0">
                                          <p:val>
                                            <p:strVal val="#ppt_y"/>
                                          </p:val>
                                        </p:tav>
                                        <p:tav tm="100000">
                                          <p:val>
                                            <p:strVal val="#ppt_y"/>
                                          </p:val>
                                        </p:tav>
                                      </p:tavLst>
                                    </p:anim>
                                  </p:childTnLst>
                                </p:cTn>
                              </p:par>
                            </p:childTnLst>
                          </p:cTn>
                        </p:par>
                        <p:par>
                          <p:cTn id="49" fill="hold">
                            <p:stCondLst>
                              <p:cond delay="6500"/>
                            </p:stCondLst>
                            <p:childTnLst>
                              <p:par>
                                <p:cTn id="50" presetID="2" presetClass="entr" presetSubtype="2" fill="hold" grpId="0" nodeType="afterEffect">
                                  <p:stCondLst>
                                    <p:cond delay="0"/>
                                  </p:stCondLst>
                                  <p:childTnLst>
                                    <p:set>
                                      <p:cBhvr>
                                        <p:cTn id="51" dur="1" fill="hold">
                                          <p:stCondLst>
                                            <p:cond delay="0"/>
                                          </p:stCondLst>
                                        </p:cTn>
                                        <p:tgtEl>
                                          <p:spTgt spid="34853"/>
                                        </p:tgtEl>
                                        <p:attrNameLst>
                                          <p:attrName>style.visibility</p:attrName>
                                        </p:attrNameLst>
                                      </p:cBhvr>
                                      <p:to>
                                        <p:strVal val="visible"/>
                                      </p:to>
                                    </p:set>
                                    <p:anim calcmode="lin" valueType="num">
                                      <p:cBhvr additive="base">
                                        <p:cTn id="52" dur="300" fill="hold"/>
                                        <p:tgtEl>
                                          <p:spTgt spid="34853"/>
                                        </p:tgtEl>
                                        <p:attrNameLst>
                                          <p:attrName>ppt_x</p:attrName>
                                        </p:attrNameLst>
                                      </p:cBhvr>
                                      <p:tavLst>
                                        <p:tav tm="0">
                                          <p:val>
                                            <p:strVal val="1+#ppt_w/2"/>
                                          </p:val>
                                        </p:tav>
                                        <p:tav tm="100000">
                                          <p:val>
                                            <p:strVal val="#ppt_x"/>
                                          </p:val>
                                        </p:tav>
                                      </p:tavLst>
                                    </p:anim>
                                    <p:anim calcmode="lin" valueType="num">
                                      <p:cBhvr additive="base">
                                        <p:cTn id="53" dur="300" fill="hold"/>
                                        <p:tgtEl>
                                          <p:spTgt spid="34853"/>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0" presetClass="entr" presetSubtype="0" fill="hold" grpId="0" nodeType="clickEffect">
                                  <p:stCondLst>
                                    <p:cond delay="0"/>
                                  </p:stCondLst>
                                  <p:iterate type="lt">
                                    <p:tmPct val="10000"/>
                                  </p:iterate>
                                  <p:childTnLst>
                                    <p:set>
                                      <p:cBhvr>
                                        <p:cTn id="57" dur="1" fill="hold">
                                          <p:stCondLst>
                                            <p:cond delay="0"/>
                                          </p:stCondLst>
                                        </p:cTn>
                                        <p:tgtEl>
                                          <p:spTgt spid="3"/>
                                        </p:tgtEl>
                                        <p:attrNameLst>
                                          <p:attrName>style.visibility</p:attrName>
                                        </p:attrNameLst>
                                      </p:cBhvr>
                                      <p:to>
                                        <p:strVal val="visible"/>
                                      </p:to>
                                    </p:set>
                                    <p:animEffect transition="in" filter="fade">
                                      <p:cBhvr>
                                        <p:cTn id="58" dur="1000"/>
                                        <p:tgtEl>
                                          <p:spTgt spid="3"/>
                                        </p:tgtEl>
                                      </p:cBhvr>
                                    </p:animEffect>
                                    <p:anim calcmode="lin" valueType="num">
                                      <p:cBhvr>
                                        <p:cTn id="59" dur="1000" fill="hold"/>
                                        <p:tgtEl>
                                          <p:spTgt spid="3"/>
                                        </p:tgtEl>
                                        <p:attrNameLst>
                                          <p:attrName>ppt_x</p:attrName>
                                        </p:attrNameLst>
                                      </p:cBhvr>
                                      <p:tavLst>
                                        <p:tav tm="0">
                                          <p:val>
                                            <p:strVal val="#ppt_x-.1"/>
                                          </p:val>
                                        </p:tav>
                                        <p:tav tm="100000">
                                          <p:val>
                                            <p:strVal val="#ppt_x"/>
                                          </p:val>
                                        </p:tav>
                                      </p:tavLst>
                                    </p:anim>
                                    <p:anim calcmode="lin" valueType="num">
                                      <p:cBhvr>
                                        <p:cTn id="60"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0" presetClass="entr" presetSubtype="0" fill="hold" grpId="0" nodeType="clickEffect">
                                  <p:stCondLst>
                                    <p:cond delay="0"/>
                                  </p:stCondLst>
                                  <p:iterate type="lt">
                                    <p:tmPct val="10000"/>
                                  </p:iterate>
                                  <p:childTnLst>
                                    <p:set>
                                      <p:cBhvr>
                                        <p:cTn id="64" dur="1" fill="hold">
                                          <p:stCondLst>
                                            <p:cond delay="0"/>
                                          </p:stCondLst>
                                        </p:cTn>
                                        <p:tgtEl>
                                          <p:spTgt spid="6"/>
                                        </p:tgtEl>
                                        <p:attrNameLst>
                                          <p:attrName>style.visibility</p:attrName>
                                        </p:attrNameLst>
                                      </p:cBhvr>
                                      <p:to>
                                        <p:strVal val="visible"/>
                                      </p:to>
                                    </p:set>
                                    <p:animEffect transition="in" filter="fade">
                                      <p:cBhvr>
                                        <p:cTn id="65" dur="1000"/>
                                        <p:tgtEl>
                                          <p:spTgt spid="6"/>
                                        </p:tgtEl>
                                      </p:cBhvr>
                                    </p:animEffect>
                                    <p:anim calcmode="lin" valueType="num">
                                      <p:cBhvr>
                                        <p:cTn id="66" dur="1000" fill="hold"/>
                                        <p:tgtEl>
                                          <p:spTgt spid="6"/>
                                        </p:tgtEl>
                                        <p:attrNameLst>
                                          <p:attrName>ppt_x</p:attrName>
                                        </p:attrNameLst>
                                      </p:cBhvr>
                                      <p:tavLst>
                                        <p:tav tm="0">
                                          <p:val>
                                            <p:strVal val="#ppt_x-.1"/>
                                          </p:val>
                                        </p:tav>
                                        <p:tav tm="100000">
                                          <p:val>
                                            <p:strVal val="#ppt_x"/>
                                          </p:val>
                                        </p:tav>
                                      </p:tavLst>
                                    </p:anim>
                                    <p:anim calcmode="lin" valueType="num">
                                      <p:cBhvr>
                                        <p:cTn id="67"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0" presetClass="entr" presetSubtype="0" fill="hold" grpId="0" nodeType="clickEffect">
                                  <p:stCondLst>
                                    <p:cond delay="0"/>
                                  </p:stCondLst>
                                  <p:iterate type="lt">
                                    <p:tmPct val="10000"/>
                                  </p:iterate>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1"/>
                                          </p:val>
                                        </p:tav>
                                        <p:tav tm="100000">
                                          <p:val>
                                            <p:strVal val="#ppt_x"/>
                                          </p:val>
                                        </p:tav>
                                      </p:tavLst>
                                    </p:anim>
                                    <p:anim calcmode="lin" valueType="num">
                                      <p:cBhvr>
                                        <p:cTn id="7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0" presetClass="entr" presetSubtype="0" fill="hold" grpId="0" nodeType="clickEffect">
                                  <p:stCondLst>
                                    <p:cond delay="0"/>
                                  </p:stCondLst>
                                  <p:iterate type="lt">
                                    <p:tmPct val="10000"/>
                                  </p:iterate>
                                  <p:childTnLst>
                                    <p:set>
                                      <p:cBhvr>
                                        <p:cTn id="78" dur="1" fill="hold">
                                          <p:stCondLst>
                                            <p:cond delay="0"/>
                                          </p:stCondLst>
                                        </p:cTn>
                                        <p:tgtEl>
                                          <p:spTgt spid="7"/>
                                        </p:tgtEl>
                                        <p:attrNameLst>
                                          <p:attrName>style.visibility</p:attrName>
                                        </p:attrNameLst>
                                      </p:cBhvr>
                                      <p:to>
                                        <p:strVal val="visible"/>
                                      </p:to>
                                    </p:set>
                                    <p:animEffect transition="in" filter="fade">
                                      <p:cBhvr>
                                        <p:cTn id="79" dur="1000"/>
                                        <p:tgtEl>
                                          <p:spTgt spid="7"/>
                                        </p:tgtEl>
                                      </p:cBhvr>
                                    </p:animEffect>
                                    <p:anim calcmode="lin" valueType="num">
                                      <p:cBhvr>
                                        <p:cTn id="80" dur="1000" fill="hold"/>
                                        <p:tgtEl>
                                          <p:spTgt spid="7"/>
                                        </p:tgtEl>
                                        <p:attrNameLst>
                                          <p:attrName>ppt_x</p:attrName>
                                        </p:attrNameLst>
                                      </p:cBhvr>
                                      <p:tavLst>
                                        <p:tav tm="0">
                                          <p:val>
                                            <p:strVal val="#ppt_x-.1"/>
                                          </p:val>
                                        </p:tav>
                                        <p:tav tm="100000">
                                          <p:val>
                                            <p:strVal val="#ppt_x"/>
                                          </p:val>
                                        </p:tav>
                                      </p:tavLst>
                                    </p:anim>
                                    <p:anim calcmode="lin" valueType="num">
                                      <p:cBhvr>
                                        <p:cTn id="81"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50" grpId="0" bldLvl="0" animBg="1" autoUpdateAnimBg="0"/>
      <p:bldP spid="34851" grpId="0" bldLvl="0" animBg="1" autoUpdateAnimBg="0"/>
      <p:bldP spid="34852" grpId="0" bldLvl="0" animBg="1" autoUpdateAnimBg="0"/>
      <p:bldP spid="34853" grpId="0" bldLvl="0" animBg="1" autoUpdateAnimBg="0"/>
      <p:bldP spid="3" grpId="0"/>
      <p:bldP spid="3" grpId="1"/>
      <p:bldP spid="6" grpId="0"/>
      <p:bldP spid="6" grpId="1"/>
      <p:bldP spid="7" grpId="0"/>
      <p:bldP spid="7" grpId="1"/>
      <p:bldP spid="5" grpId="0"/>
      <p:bldP spid="5" grpId="1"/>
    </p:bldLst>
  </p:timing>
</p:sld>
</file>

<file path=ppt/tags/tag1.xml><?xml version="1.0" encoding="utf-8"?>
<p:tagLst xmlns:p="http://schemas.openxmlformats.org/presentationml/2006/main">
  <p:tag name="ISLIDE.THEME" val="https://www.islide.cc;"/>
</p:tagLst>
</file>

<file path=ppt/tags/tag10.xml><?xml version="1.0" encoding="utf-8"?>
<p:tagLst xmlns:p="http://schemas.openxmlformats.org/presentationml/2006/main">
  <p:tag name="KSO_WM_FULL_TEXT_BEAUTIFY_COPY_ID" val="2"/>
</p:tagLst>
</file>

<file path=ppt/tags/tag11.xml><?xml version="1.0" encoding="utf-8"?>
<p:tagLst xmlns:p="http://schemas.openxmlformats.org/presentationml/2006/main">
  <p:tag name="KSO_WM_FULL_TEXT_BEAUTIFY_COPY_ID" val="3"/>
</p:tagLst>
</file>

<file path=ppt/tags/tag12.xml><?xml version="1.0" encoding="utf-8"?>
<p:tagLst xmlns:p="http://schemas.openxmlformats.org/presentationml/2006/main">
  <p:tag name="KSO_WM_TAG_VERSION" val="1.0"/>
  <p:tag name="KSO_WM_BEAUTIFY_FLAG" val="#wm#"/>
  <p:tag name="KSO_WM_TEMPLATE_CATEGORY" val="custom"/>
  <p:tag name="KSO_WM_TEMPLATE_INDEX" val="160036"/>
  <p:tag name="KSO_WM_UNIT_TYPE" val="l_i"/>
  <p:tag name="KSO_WM_UNIT_INDEX" val="1_2"/>
  <p:tag name="KSO_WM_UNIT_CLEAR" val="1"/>
  <p:tag name="KSO_WM_UNIT_LAYERLEVEL" val="1_1"/>
  <p:tag name="KSO_WM_UNIT_ID" val="custom160036_8*l_i*1_2"/>
  <p:tag name="KSO_WM_DIAGRAM_GROUP_CODE" val="l1-1"/>
  <p:tag name="KSO_WM_FULL_TEXT_BEAUTIFY_COPY_ID" val="10247"/>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036"/>
  <p:tag name="KSO_WM_UNIT_TYPE" val="l_i"/>
  <p:tag name="KSO_WM_UNIT_INDEX" val="1_2"/>
  <p:tag name="KSO_WM_UNIT_CLEAR" val="1"/>
  <p:tag name="KSO_WM_UNIT_LAYERLEVEL" val="1_1"/>
  <p:tag name="KSO_WM_UNIT_ID" val="custom160036_8*l_i*1_2"/>
  <p:tag name="KSO_WM_DIAGRAM_GROUP_CODE" val="l1-1"/>
  <p:tag name="KSO_WM_FULL_TEXT_BEAUTIFY_COPY_ID" val="6"/>
</p:tagLst>
</file>

<file path=ppt/tags/tag14.xml><?xml version="1.0" encoding="utf-8"?>
<p:tagLst xmlns:p="http://schemas.openxmlformats.org/presentationml/2006/main">
  <p:tag name="KSO_WM_FULL_TEXT_BEAUTIFY_COPY_ID" val="3"/>
</p:tagLst>
</file>

<file path=ppt/tags/tag15.xml><?xml version="1.0" encoding="utf-8"?>
<p:tagLst xmlns:p="http://schemas.openxmlformats.org/presentationml/2006/main">
  <p:tag name="KSO_WM_FULL_TEXT_BEAUTIFY_COPY_ID" val="3"/>
</p:tagLst>
</file>

<file path=ppt/tags/tag16.xml><?xml version="1.0" encoding="utf-8"?>
<p:tagLst xmlns:p="http://schemas.openxmlformats.org/presentationml/2006/main">
  <p:tag name="KSO_WM_TAG_VERSION" val="1.0"/>
  <p:tag name="KSO_WM_BEAUTIFY_FLAG" val="#wm#"/>
  <p:tag name="KSO_WM_TEMPLATE_CATEGORY" val="custom"/>
  <p:tag name="KSO_WM_TEMPLATE_INDEX" val="160036"/>
  <p:tag name="KSO_WM_UNIT_TYPE" val="l_i"/>
  <p:tag name="KSO_WM_UNIT_INDEX" val="1_2"/>
  <p:tag name="KSO_WM_UNIT_CLEAR" val="1"/>
  <p:tag name="KSO_WM_UNIT_LAYERLEVEL" val="1_1"/>
  <p:tag name="KSO_WM_UNIT_ID" val="custom160036_8*l_i*1_2"/>
  <p:tag name="KSO_WM_DIAGRAM_GROUP_CODE" val="l1-1"/>
  <p:tag name="KSO_WM_FULL_TEXT_BEAUTIFY_COPY_ID" val="10247"/>
</p:tagLst>
</file>

<file path=ppt/tags/tag17.xml><?xml version="1.0" encoding="utf-8"?>
<p:tagLst xmlns:p="http://schemas.openxmlformats.org/presentationml/2006/main">
  <p:tag name="KSO_WM_TAG_VERSION" val="1.0"/>
  <p:tag name="KSO_WM_BEAUTIFY_FLAG" val="#wm#"/>
  <p:tag name="KSO_WM_TEMPLATE_CATEGORY" val="custom"/>
  <p:tag name="KSO_WM_TEMPLATE_INDEX" val="160036"/>
  <p:tag name="KSO_WM_UNIT_TYPE" val="l_i"/>
  <p:tag name="KSO_WM_UNIT_INDEX" val="1_2"/>
  <p:tag name="KSO_WM_UNIT_CLEAR" val="1"/>
  <p:tag name="KSO_WM_UNIT_LAYERLEVEL" val="1_1"/>
  <p:tag name="KSO_WM_UNIT_ID" val="custom160036_8*l_i*1_2"/>
  <p:tag name="KSO_WM_DIAGRAM_GROUP_CODE" val="l1-1"/>
  <p:tag name="KSO_WM_FULL_TEXT_BEAUTIFY_COPY_ID" val="10247"/>
</p:tagLst>
</file>

<file path=ppt/tags/tag18.xml><?xml version="1.0" encoding="utf-8"?>
<p:tagLst xmlns:p="http://schemas.openxmlformats.org/presentationml/2006/main">
  <p:tag name="ISLIDE.THEME" val="https://www.islide.cc;"/>
</p:tagLst>
</file>

<file path=ppt/tags/tag19.xml><?xml version="1.0" encoding="utf-8"?>
<p:tagLst xmlns:p="http://schemas.openxmlformats.org/presentationml/2006/main">
  <p:tag name="THINKCELLSHAPEDONOTDELETE" val="thinkcellActiveDocDoNotDelete"/>
</p:tagLst>
</file>

<file path=ppt/tags/tag2.xml><?xml version="1.0" encoding="utf-8"?>
<p:tagLst xmlns:p="http://schemas.openxmlformats.org/presentationml/2006/main">
  <p:tag name="KSO_WM_UNIT_TABLE_BEAUTIFY" val="smartTable{8cf080de-9602-4e96-b541-274db2845100}"/>
  <p:tag name="TABLE_ENDDRAG_ORIGIN_RECT" val="786*189"/>
  <p:tag name="TABLE_ENDDRAG_RECT" val="116*322*786*189"/>
</p:tagLst>
</file>

<file path=ppt/tags/tag20.xml><?xml version="1.0" encoding="utf-8"?>
<p:tagLst xmlns:p="http://schemas.openxmlformats.org/presentationml/2006/main">
  <p:tag name="THINKCELLSHAPEDONOTDELETE" val="t1Smkff3fSzGMOuItfjj3Fw"/>
</p:tagLst>
</file>

<file path=ppt/tags/tag21.xml><?xml version="1.0" encoding="utf-8"?>
<p:tagLst xmlns:p="http://schemas.openxmlformats.org/presentationml/2006/main">
  <p:tag name="ISLIDE.THEME" val="https://www.islide.cc;"/>
</p:tagLst>
</file>

<file path=ppt/tags/tag3.xml><?xml version="1.0" encoding="utf-8"?>
<p:tagLst xmlns:p="http://schemas.openxmlformats.org/presentationml/2006/main">
  <p:tag name="ISLIDE.THEME" val="https://www.islide.cc;"/>
</p:tagLst>
</file>

<file path=ppt/tags/tag4.xml><?xml version="1.0" encoding="utf-8"?>
<p:tagLst xmlns:p="http://schemas.openxmlformats.org/presentationml/2006/main">
  <p:tag name="ISLIDE.THEME" val="https://www.islide.cc;"/>
</p:tagLst>
</file>

<file path=ppt/tags/tag5.xml><?xml version="1.0" encoding="utf-8"?>
<p:tagLst xmlns:p="http://schemas.openxmlformats.org/presentationml/2006/main">
  <p:tag name="KSO_WM_UNIT_TABLE_BEAUTIFY" val="smartTable{8cf080de-9602-4e96-b541-274db2845100}"/>
  <p:tag name="TABLE_ENDDRAG_ORIGIN_RECT" val="786*189"/>
  <p:tag name="TABLE_ENDDRAG_RECT" val="116*322*786*189"/>
</p:tagLst>
</file>

<file path=ppt/tags/tag6.xml><?xml version="1.0" encoding="utf-8"?>
<p:tagLst xmlns:p="http://schemas.openxmlformats.org/presentationml/2006/main">
  <p:tag name="KSO_WM_FULL_TEXT_BEAUTIFY_COPY_ID" val="3"/>
</p:tagLst>
</file>

<file path=ppt/tags/tag7.xml><?xml version="1.0" encoding="utf-8"?>
<p:tagLst xmlns:p="http://schemas.openxmlformats.org/presentationml/2006/main">
  <p:tag name="KSO_WM_FULL_TEXT_BEAUTIFY_COPY_ID" val="3"/>
</p:tagLst>
</file>

<file path=ppt/tags/tag8.xml><?xml version="1.0" encoding="utf-8"?>
<p:tagLst xmlns:p="http://schemas.openxmlformats.org/presentationml/2006/main">
  <p:tag name="KSO_WM_TAG_VERSION" val="1.0"/>
  <p:tag name="KSO_WM_BEAUTIFY_FLAG" val="#wm#"/>
  <p:tag name="KSO_WM_TEMPLATE_CATEGORY" val="custom"/>
  <p:tag name="KSO_WM_TEMPLATE_INDEX" val="160036"/>
  <p:tag name="KSO_WM_UNIT_TYPE" val="l_i"/>
  <p:tag name="KSO_WM_UNIT_INDEX" val="1_2"/>
  <p:tag name="KSO_WM_UNIT_CLEAR" val="1"/>
  <p:tag name="KSO_WM_UNIT_LAYERLEVEL" val="1_1"/>
  <p:tag name="KSO_WM_UNIT_ID" val="custom160036_8*l_i*1_2"/>
  <p:tag name="KSO_WM_DIAGRAM_GROUP_CODE" val="l1-1"/>
  <p:tag name="KSO_WM_FULL_TEXT_BEAUTIFY_COPY_ID" val="10247"/>
</p:tagLst>
</file>

<file path=ppt/tags/tag9.xml><?xml version="1.0" encoding="utf-8"?>
<p:tagLst xmlns:p="http://schemas.openxmlformats.org/presentationml/2006/main">
  <p:tag name="KSO_WM_TAG_VERSION" val="1.0"/>
  <p:tag name="KSO_WM_BEAUTIFY_FLAG" val="#wm#"/>
  <p:tag name="KSO_WM_TEMPLATE_CATEGORY" val="custom"/>
  <p:tag name="KSO_WM_TEMPLATE_INDEX" val="160036"/>
  <p:tag name="KSO_WM_UNIT_TYPE" val="l_i"/>
  <p:tag name="KSO_WM_UNIT_INDEX" val="1_2"/>
  <p:tag name="KSO_WM_UNIT_CLEAR" val="1"/>
  <p:tag name="KSO_WM_UNIT_LAYERLEVEL" val="1_1"/>
  <p:tag name="KSO_WM_UNIT_ID" val="custom160036_8*l_i*1_2"/>
  <p:tag name="KSO_WM_DIAGRAM_GROUP_CODE" val="l1-1"/>
  <p:tag name="KSO_WM_FULL_TEXT_BEAUTIFY_COPY_ID" val="10247"/>
</p:tagLst>
</file>

<file path=ppt/theme/theme1.xml><?xml version="1.0" encoding="utf-8"?>
<a:theme xmlns:a="http://schemas.openxmlformats.org/drawingml/2006/main" name="主题5">
  <a:themeElements>
    <a:clrScheme name="房利美">
      <a:dk1>
        <a:srgbClr val="000000"/>
      </a:dk1>
      <a:lt1>
        <a:srgbClr val="FFFFFF"/>
      </a:lt1>
      <a:dk2>
        <a:srgbClr val="778495"/>
      </a:dk2>
      <a:lt2>
        <a:srgbClr val="F0F0F0"/>
      </a:lt2>
      <a:accent1>
        <a:srgbClr val="119490"/>
      </a:accent1>
      <a:accent2>
        <a:srgbClr val="0B706B"/>
      </a:accent2>
      <a:accent3>
        <a:srgbClr val="EF8C37"/>
      </a:accent3>
      <a:accent4>
        <a:srgbClr val="F8C16E"/>
      </a:accent4>
      <a:accent5>
        <a:srgbClr val="FFECA3"/>
      </a:accent5>
      <a:accent6>
        <a:srgbClr val="086BC2"/>
      </a:accent6>
      <a:hlink>
        <a:srgbClr val="AC0000"/>
      </a:hlink>
      <a:folHlink>
        <a:srgbClr val="BFBFBF"/>
      </a:folHlink>
    </a:clrScheme>
    <a:fontScheme name="Temp">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78495"/>
    </a:dk2>
    <a:lt2>
      <a:srgbClr val="F0F0F0"/>
    </a:lt2>
    <a:accent1>
      <a:srgbClr val="119490"/>
    </a:accent1>
    <a:accent2>
      <a:srgbClr val="0B706B"/>
    </a:accent2>
    <a:accent3>
      <a:srgbClr val="EF8C37"/>
    </a:accent3>
    <a:accent4>
      <a:srgbClr val="F8C16E"/>
    </a:accent4>
    <a:accent5>
      <a:srgbClr val="FFECA3"/>
    </a:accent5>
    <a:accent6>
      <a:srgbClr val="086BC2"/>
    </a:accent6>
    <a:hlink>
      <a:srgbClr val="AC0000"/>
    </a:hlink>
    <a:folHlink>
      <a:srgbClr val="BFBFBF"/>
    </a:folHlink>
  </a:clrScheme>
</a:themeOverride>
</file>

<file path=ppt/theme/themeOverride2.xml><?xml version="1.0" encoding="utf-8"?>
<a:themeOverride xmlns:a="http://schemas.openxmlformats.org/drawingml/2006/main">
  <a:clrScheme name="房利美">
    <a:dk1>
      <a:srgbClr val="000000"/>
    </a:dk1>
    <a:lt1>
      <a:srgbClr val="FFFFFF"/>
    </a:lt1>
    <a:dk2>
      <a:srgbClr val="778495"/>
    </a:dk2>
    <a:lt2>
      <a:srgbClr val="F0F0F0"/>
    </a:lt2>
    <a:accent1>
      <a:srgbClr val="119490"/>
    </a:accent1>
    <a:accent2>
      <a:srgbClr val="0B706B"/>
    </a:accent2>
    <a:accent3>
      <a:srgbClr val="EF8C37"/>
    </a:accent3>
    <a:accent4>
      <a:srgbClr val="F8C16E"/>
    </a:accent4>
    <a:accent5>
      <a:srgbClr val="FFECA3"/>
    </a:accent5>
    <a:accent6>
      <a:srgbClr val="086BC2"/>
    </a:accent6>
    <a:hlink>
      <a:srgbClr val="AC0000"/>
    </a:hlink>
    <a:folHlink>
      <a:srgbClr val="BFBFBF"/>
    </a:folHlink>
  </a:clrScheme>
</a:themeOverride>
</file>

<file path=ppt/theme/themeOverride3.xml><?xml version="1.0" encoding="utf-8"?>
<a:themeOverride xmlns:a="http://schemas.openxmlformats.org/drawingml/2006/main">
  <a:clrScheme name="房利美">
    <a:dk1>
      <a:srgbClr val="000000"/>
    </a:dk1>
    <a:lt1>
      <a:srgbClr val="FFFFFF"/>
    </a:lt1>
    <a:dk2>
      <a:srgbClr val="778495"/>
    </a:dk2>
    <a:lt2>
      <a:srgbClr val="F0F0F0"/>
    </a:lt2>
    <a:accent1>
      <a:srgbClr val="119490"/>
    </a:accent1>
    <a:accent2>
      <a:srgbClr val="0B706B"/>
    </a:accent2>
    <a:accent3>
      <a:srgbClr val="EF8C37"/>
    </a:accent3>
    <a:accent4>
      <a:srgbClr val="F8C16E"/>
    </a:accent4>
    <a:accent5>
      <a:srgbClr val="FFECA3"/>
    </a:accent5>
    <a:accent6>
      <a:srgbClr val="086BC2"/>
    </a:accent6>
    <a:hlink>
      <a:srgbClr val="AC0000"/>
    </a:hlink>
    <a:folHlink>
      <a:srgbClr val="BFBFBF"/>
    </a:folHlink>
  </a:clrScheme>
</a:themeOverride>
</file>

<file path=ppt/theme/themeOverride4.xml><?xml version="1.0" encoding="utf-8"?>
<a:themeOverride xmlns:a="http://schemas.openxmlformats.org/drawingml/2006/main">
  <a:clrScheme name="房利美">
    <a:dk1>
      <a:srgbClr val="000000"/>
    </a:dk1>
    <a:lt1>
      <a:srgbClr val="FFFFFF"/>
    </a:lt1>
    <a:dk2>
      <a:srgbClr val="778495"/>
    </a:dk2>
    <a:lt2>
      <a:srgbClr val="F0F0F0"/>
    </a:lt2>
    <a:accent1>
      <a:srgbClr val="119490"/>
    </a:accent1>
    <a:accent2>
      <a:srgbClr val="0B706B"/>
    </a:accent2>
    <a:accent3>
      <a:srgbClr val="EF8C37"/>
    </a:accent3>
    <a:accent4>
      <a:srgbClr val="F8C16E"/>
    </a:accent4>
    <a:accent5>
      <a:srgbClr val="FFECA3"/>
    </a:accent5>
    <a:accent6>
      <a:srgbClr val="086BC2"/>
    </a:accent6>
    <a:hlink>
      <a:srgbClr val="AC0000"/>
    </a:hlink>
    <a:folHlink>
      <a:srgbClr val="BFBFBF"/>
    </a:folHlink>
  </a:clrScheme>
</a:themeOverride>
</file>

<file path=ppt/theme/themeOverride5.xml><?xml version="1.0" encoding="utf-8"?>
<a:themeOverride xmlns:a="http://schemas.openxmlformats.org/drawingml/2006/main">
  <a:clrScheme name="房利美">
    <a:dk1>
      <a:srgbClr val="000000"/>
    </a:dk1>
    <a:lt1>
      <a:srgbClr val="FFFFFF"/>
    </a:lt1>
    <a:dk2>
      <a:srgbClr val="778495"/>
    </a:dk2>
    <a:lt2>
      <a:srgbClr val="F0F0F0"/>
    </a:lt2>
    <a:accent1>
      <a:srgbClr val="119490"/>
    </a:accent1>
    <a:accent2>
      <a:srgbClr val="0B706B"/>
    </a:accent2>
    <a:accent3>
      <a:srgbClr val="EF8C37"/>
    </a:accent3>
    <a:accent4>
      <a:srgbClr val="F8C16E"/>
    </a:accent4>
    <a:accent5>
      <a:srgbClr val="FFECA3"/>
    </a:accent5>
    <a:accent6>
      <a:srgbClr val="086BC2"/>
    </a:accent6>
    <a:hlink>
      <a:srgbClr val="AC0000"/>
    </a:hlink>
    <a:folHlink>
      <a:srgbClr val="BFBFBF"/>
    </a:folHlink>
  </a:clrScheme>
</a:themeOverride>
</file>

<file path=ppt/theme/themeOverride6.xml><?xml version="1.0" encoding="utf-8"?>
<a:themeOverride xmlns:a="http://schemas.openxmlformats.org/drawingml/2006/main">
  <a:clrScheme name="房利美">
    <a:dk1>
      <a:srgbClr val="000000"/>
    </a:dk1>
    <a:lt1>
      <a:srgbClr val="FFFFFF"/>
    </a:lt1>
    <a:dk2>
      <a:srgbClr val="778495"/>
    </a:dk2>
    <a:lt2>
      <a:srgbClr val="F0F0F0"/>
    </a:lt2>
    <a:accent1>
      <a:srgbClr val="119490"/>
    </a:accent1>
    <a:accent2>
      <a:srgbClr val="0B706B"/>
    </a:accent2>
    <a:accent3>
      <a:srgbClr val="EF8C37"/>
    </a:accent3>
    <a:accent4>
      <a:srgbClr val="F8C16E"/>
    </a:accent4>
    <a:accent5>
      <a:srgbClr val="FFECA3"/>
    </a:accent5>
    <a:accent6>
      <a:srgbClr val="086BC2"/>
    </a:accent6>
    <a:hlink>
      <a:srgbClr val="AC0000"/>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12555</Words>
  <Application>WPS 演示</Application>
  <PresentationFormat/>
  <Paragraphs>526</Paragraphs>
  <Slides>30</Slides>
  <Notes>8</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30</vt:i4>
      </vt:variant>
    </vt:vector>
  </HeadingPairs>
  <TitlesOfParts>
    <vt:vector size="48" baseType="lpstr">
      <vt:lpstr>Arial</vt:lpstr>
      <vt:lpstr>宋体</vt:lpstr>
      <vt:lpstr>Wingdings</vt:lpstr>
      <vt:lpstr>Impact</vt:lpstr>
      <vt:lpstr>微软雅黑</vt:lpstr>
      <vt:lpstr>HY견고딕</vt:lpstr>
      <vt:lpstr>Segoe Print</vt:lpstr>
      <vt:lpstr>Century Gothic</vt:lpstr>
      <vt:lpstr>Arial Unicode MS</vt:lpstr>
      <vt:lpstr>Calibri</vt:lpstr>
      <vt:lpstr>Wingdings</vt:lpstr>
      <vt:lpstr>黑体</vt:lpstr>
      <vt:lpstr>Times New Roman</vt:lpstr>
      <vt:lpstr>HelveticaNeue</vt:lpstr>
      <vt:lpstr>Corbel</vt:lpstr>
      <vt:lpstr>华文新魏</vt:lpstr>
      <vt:lpstr>主题5</vt:lpstr>
      <vt:lpstr>TCLayout.ActiveDocument.1</vt:lpstr>
      <vt:lpstr>PowerPoint 演示文稿</vt:lpstr>
      <vt:lpstr>PowerPoint 演示文稿</vt:lpstr>
      <vt:lpstr>答题要点提示</vt:lpstr>
      <vt:lpstr>答题要点提示 </vt:lpstr>
      <vt:lpstr>应用文写作的“5C原则”</vt:lpstr>
      <vt:lpstr>应用文写作的“5C”原则 </vt:lpstr>
      <vt:lpstr>“5C原则”的实际运用</vt:lpstr>
      <vt:lpstr>1. 内容完整(Completeness)：格式正确，要点齐全</vt:lpstr>
      <vt:lpstr>1. 内容完整(Completeness)：格式正确，要点齐全</vt:lpstr>
      <vt:lpstr>1. 内容完整(Completeness)：格式正确，要点齐全</vt:lpstr>
      <vt:lpstr>1. 内容完整(Completeness)：格式正确，要点齐全</vt:lpstr>
      <vt:lpstr>1. 内容完整(Completeness)：格式正确，要点齐全</vt:lpstr>
      <vt:lpstr>1. 内容完整(Completeness)的示范作文：</vt:lpstr>
      <vt:lpstr>2. 角色代入 (Character)：角色代入，产生共情，拓展真实有效交际</vt:lpstr>
      <vt:lpstr>2. 角色代入 (Character)：角色代入，产生共情，拓展真实有效交际</vt:lpstr>
      <vt:lpstr>3. 合理拓展 (conception)</vt:lpstr>
      <vt:lpstr>3. 合理拓展 (conception)</vt:lpstr>
      <vt:lpstr>3. 合理拓展 (conception)</vt:lpstr>
      <vt:lpstr>4. 礼貌得体 (Courtesy): 结语有力，多加真诚号召</vt:lpstr>
      <vt:lpstr>5. 语言简洁 （Conciseness）</vt:lpstr>
      <vt:lpstr>5. 语言简洁 （Conciseness）</vt:lpstr>
      <vt:lpstr>5. 语言简洁 （Conciseness）</vt:lpstr>
      <vt:lpstr>点评高分示范，领悟“5C原则”</vt:lpstr>
      <vt:lpstr>参考范文</vt:lpstr>
      <vt:lpstr>参考范文</vt:lpstr>
      <vt:lpstr>参考范文</vt:lpstr>
      <vt:lpstr>参考范文</vt:lpstr>
      <vt:lpstr>高分作文</vt:lpstr>
      <vt:lpstr>高分作文</vt:lpstr>
      <vt:lpstr>THANKS</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南山有谷堆</cp:lastModifiedBy>
  <cp:revision>20</cp:revision>
  <cp:lastPrinted>2020-12-06T21:07:00Z</cp:lastPrinted>
  <dcterms:created xsi:type="dcterms:W3CDTF">2020-12-06T21:07:00Z</dcterms:created>
  <dcterms:modified xsi:type="dcterms:W3CDTF">2021-09-08T09:11:58Z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7715798671E24A55BFE3A42AACA09729</vt:lpwstr>
  </property>
  <property fmtid="{D5CDD505-2E9C-101B-9397-08002B2CF9AE}" pid="7" name="KSOProductBuildVer">
    <vt:lpwstr>2052-11.8.2.8506</vt:lpwstr>
  </property>
</Properties>
</file>