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Lst>
  <p:notesMasterIdLst>
    <p:notesMasterId r:id="rId8"/>
  </p:notesMasterIdLst>
  <p:sldIdLst>
    <p:sldId id="363" r:id="rId5"/>
    <p:sldId id="310" r:id="rId6"/>
    <p:sldId id="311" r:id="rId7"/>
    <p:sldId id="346" r:id="rId9"/>
    <p:sldId id="329" r:id="rId10"/>
    <p:sldId id="330" r:id="rId11"/>
    <p:sldId id="331" r:id="rId12"/>
    <p:sldId id="332" r:id="rId13"/>
    <p:sldId id="336" r:id="rId14"/>
    <p:sldId id="338" r:id="rId15"/>
    <p:sldId id="335" r:id="rId16"/>
    <p:sldId id="320" r:id="rId17"/>
    <p:sldId id="321" r:id="rId18"/>
    <p:sldId id="322" r:id="rId19"/>
    <p:sldId id="325" r:id="rId20"/>
    <p:sldId id="339" r:id="rId21"/>
    <p:sldId id="345" r:id="rId22"/>
    <p:sldId id="343" r:id="rId23"/>
    <p:sldId id="342" r:id="rId24"/>
    <p:sldId id="34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EFF1"/>
    <a:srgbClr val="FFCCCC"/>
    <a:srgbClr val="28476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4709" autoAdjust="0"/>
  </p:normalViewPr>
  <p:slideViewPr>
    <p:cSldViewPr snapToGrid="0">
      <p:cViewPr varScale="1">
        <p:scale>
          <a:sx n="64" d="100"/>
          <a:sy n="64" d="100"/>
        </p:scale>
        <p:origin x="796" y="72"/>
      </p:cViewPr>
      <p:guideLst>
        <p:guide orient="horz" pos="2228"/>
        <p:guide pos="383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_automation_nanobots</a:t>
            </a:r>
            <a:endParaRPr kumimoji="0" lang="en-US" altLang="zh-CN"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___global warming</a:t>
            </a:r>
            <a:endParaRPr kumimoji="0" lang="en-US" altLang="zh-CN"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___Artificial    Intelligence</a:t>
            </a:r>
            <a:endParaRPr kumimoji="0" lang="en-US" altLang="zh-CN"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___cloning</a:t>
            </a:r>
            <a:endParaRPr kumimoji="0" lang="en-US" altLang="zh-CN"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b="1" dirty="0">
                <a:sym typeface="+mn-ea"/>
              </a:rPr>
              <a:t>More nanobots will be created to help doctors to find out the root of a disease and make operations more accurately.</a:t>
            </a:r>
            <a:endParaRPr lang="zh-CN" altLang="en-US" b="1" dirty="0"/>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solidFill>
                  <a:srgbClr val="FF0000"/>
                </a:solidFill>
                <a:latin typeface="Times New Roman" panose="02020603050405020304" pitchFamily="18" charset="0"/>
                <a:cs typeface="Times New Roman" panose="02020603050405020304" pitchFamily="18" charset="0"/>
                <a:sym typeface="+mn-ea"/>
              </a:rPr>
              <a:t> I think Dr Han’s prediction is impossible. Computers can never be cleverer than us. Because they are programmed by humans.</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chemeClr val="accent5">
                    <a:lumMod val="75000"/>
                  </a:schemeClr>
                </a:solidFill>
                <a:latin typeface="Times New Roman" panose="02020603050405020304" pitchFamily="18" charset="0"/>
                <a:cs typeface="Times New Roman" panose="02020603050405020304" pitchFamily="18" charset="0"/>
                <a:sym typeface="+mn-ea"/>
              </a:rPr>
              <a:t>I think Vincent Black’s predication is likely to happen, because global warming, the sea level is rising. Some places will be flooded and the land is getting smaller. Hence, it is a good idea to build houses above the sea</a:t>
            </a:r>
            <a:endParaRPr lang="en-US" altLang="zh-CN" dirty="0">
              <a:solidFill>
                <a:schemeClr val="accent5">
                  <a:lumMod val="75000"/>
                </a:schemeClr>
              </a:solidFill>
              <a:latin typeface="Times New Roman" panose="02020603050405020304" pitchFamily="18" charset="0"/>
              <a:cs typeface="Times New Roman" panose="02020603050405020304" pitchFamily="18" charset="0"/>
            </a:endParaRPr>
          </a:p>
          <a:p>
            <a:endParaRPr lang="en-US" altLang="zh-CN" dirty="0">
              <a:solidFill>
                <a:schemeClr val="accent5">
                  <a:lumMod val="75000"/>
                </a:schemeClr>
              </a:solidFill>
              <a:latin typeface="Times New Roman" panose="02020603050405020304" pitchFamily="18" charset="0"/>
              <a:cs typeface="Times New Roman" panose="02020603050405020304" pitchFamily="18" charset="0"/>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jpe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image" Target="../media/image3.png"/><Relationship Id="rId5" Type="http://schemas.openxmlformats.org/officeDocument/2006/relationships/tags" Target="../tags/tag34.xml"/><Relationship Id="rId4" Type="http://schemas.openxmlformats.org/officeDocument/2006/relationships/image" Target="../media/image2.png"/><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media/image2.png"/><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png"/><Relationship Id="rId5" Type="http://schemas.openxmlformats.org/officeDocument/2006/relationships/tags" Target="../tags/tag51.xml"/><Relationship Id="rId4" Type="http://schemas.openxmlformats.org/officeDocument/2006/relationships/image" Target="../media/image2.png"/><Relationship Id="rId3" Type="http://schemas.openxmlformats.org/officeDocument/2006/relationships/tags" Target="../tags/tag50.xml"/><Relationship Id="rId2" Type="http://schemas.openxmlformats.org/officeDocument/2006/relationships/tags" Target="../tags/tag49.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3.png"/><Relationship Id="rId5" Type="http://schemas.openxmlformats.org/officeDocument/2006/relationships/tags" Target="../tags/tag60.xml"/><Relationship Id="rId4" Type="http://schemas.openxmlformats.org/officeDocument/2006/relationships/image" Target="../media/image2.png"/><Relationship Id="rId3" Type="http://schemas.openxmlformats.org/officeDocument/2006/relationships/tags" Target="../tags/tag59.xml"/><Relationship Id="rId2" Type="http://schemas.openxmlformats.org/officeDocument/2006/relationships/tags" Target="../tags/tag58.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png"/><Relationship Id="rId5" Type="http://schemas.openxmlformats.org/officeDocument/2006/relationships/tags" Target="../tags/tag69.xm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image" Target="../media/image3.png"/><Relationship Id="rId5" Type="http://schemas.openxmlformats.org/officeDocument/2006/relationships/tags" Target="../tags/tag80.xml"/><Relationship Id="rId4" Type="http://schemas.openxmlformats.org/officeDocument/2006/relationships/image" Target="../media/image6.png"/><Relationship Id="rId3" Type="http://schemas.openxmlformats.org/officeDocument/2006/relationships/tags" Target="../tags/tag79.xml"/><Relationship Id="rId2" Type="http://schemas.openxmlformats.org/officeDocument/2006/relationships/tags" Target="../tags/tag78.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90.xml"/><Relationship Id="rId3" Type="http://schemas.openxmlformats.org/officeDocument/2006/relationships/image" Target="../media/image1.jpeg"/><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2.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92.xml"/><Relationship Id="rId3" Type="http://schemas.openxmlformats.org/officeDocument/2006/relationships/image" Target="../media/image2.png"/><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image" Target="../media/image3.png"/><Relationship Id="rId6" Type="http://schemas.openxmlformats.org/officeDocument/2006/relationships/tags" Target="../tags/tag95.xml"/><Relationship Id="rId5" Type="http://schemas.openxmlformats.org/officeDocument/2006/relationships/image" Target="../media/image2.png"/><Relationship Id="rId4" Type="http://schemas.openxmlformats.org/officeDocument/2006/relationships/tags" Target="../tags/tag94.xml"/><Relationship Id="rId3" Type="http://schemas.openxmlformats.org/officeDocument/2006/relationships/image" Target="../media/image4.png"/><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image" Target="../media/image2.png"/><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1.xml"/><Relationship Id="rId3"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3.xml"/><Relationship Id="rId3" Type="http://schemas.openxmlformats.org/officeDocument/2006/relationships/image" Target="../media/image5.png"/><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7.xml"/><Relationship Id="rId3" Type="http://schemas.openxmlformats.org/officeDocument/2006/relationships/image" Target="../media/image2.png"/><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09.xml"/><Relationship Id="rId3" Type="http://schemas.openxmlformats.org/officeDocument/2006/relationships/image" Target="../media/image2.png"/><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1.jpeg"/><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image" Target="../media/image3.png"/><Relationship Id="rId6" Type="http://schemas.openxmlformats.org/officeDocument/2006/relationships/tags" Target="../tags/tag7.xml"/><Relationship Id="rId5" Type="http://schemas.openxmlformats.org/officeDocument/2006/relationships/image" Target="../media/image2.png"/><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image" Target="../media/image3.png"/><Relationship Id="rId4" Type="http://schemas.openxmlformats.org/officeDocument/2006/relationships/tags" Target="../tags/tag115.xml"/><Relationship Id="rId3" Type="http://schemas.openxmlformats.org/officeDocument/2006/relationships/image" Target="../media/image2.png"/><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image" Target="../media/image3.png"/><Relationship Id="rId5" Type="http://schemas.openxmlformats.org/officeDocument/2006/relationships/tags" Target="../tags/tag122.xml"/><Relationship Id="rId4" Type="http://schemas.openxmlformats.org/officeDocument/2006/relationships/image" Target="../media/image2.png"/><Relationship Id="rId3" Type="http://schemas.openxmlformats.org/officeDocument/2006/relationships/tags" Target="../tags/tag121.xml"/><Relationship Id="rId2" Type="http://schemas.openxmlformats.org/officeDocument/2006/relationships/tags" Target="../tags/tag120.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image" Target="../media/image3.png"/><Relationship Id="rId5" Type="http://schemas.openxmlformats.org/officeDocument/2006/relationships/tags" Target="../tags/tag130.xm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image" Target="../media/image3.png"/><Relationship Id="rId5" Type="http://schemas.openxmlformats.org/officeDocument/2006/relationships/tags" Target="../tags/tag139.xml"/><Relationship Id="rId4" Type="http://schemas.openxmlformats.org/officeDocument/2006/relationships/image" Target="../media/image2.png"/><Relationship Id="rId3" Type="http://schemas.openxmlformats.org/officeDocument/2006/relationships/tags" Target="../tags/tag138.xml"/><Relationship Id="rId2" Type="http://schemas.openxmlformats.org/officeDocument/2006/relationships/tags" Target="../tags/tag137.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image" Target="../media/image3.png"/><Relationship Id="rId5" Type="http://schemas.openxmlformats.org/officeDocument/2006/relationships/tags" Target="../tags/tag148.xml"/><Relationship Id="rId4" Type="http://schemas.openxmlformats.org/officeDocument/2006/relationships/image" Target="../media/image2.png"/><Relationship Id="rId3" Type="http://schemas.openxmlformats.org/officeDocument/2006/relationships/tags" Target="../tags/tag147.xml"/><Relationship Id="rId2" Type="http://schemas.openxmlformats.org/officeDocument/2006/relationships/tags" Target="../tags/tag146.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image" Target="../media/image3.png"/><Relationship Id="rId5" Type="http://schemas.openxmlformats.org/officeDocument/2006/relationships/tags" Target="../tags/tag157.xml"/><Relationship Id="rId4" Type="http://schemas.openxmlformats.org/officeDocument/2006/relationships/image" Target="../media/image2.png"/><Relationship Id="rId3" Type="http://schemas.openxmlformats.org/officeDocument/2006/relationships/tags" Target="../tags/tag156.xml"/><Relationship Id="rId2" Type="http://schemas.openxmlformats.org/officeDocument/2006/relationships/tags" Target="../tags/tag155.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image" Target="../media/image3.png"/><Relationship Id="rId5" Type="http://schemas.openxmlformats.org/officeDocument/2006/relationships/tags" Target="../tags/tag168.xml"/><Relationship Id="rId4" Type="http://schemas.openxmlformats.org/officeDocument/2006/relationships/image" Target="../media/image6.png"/><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78.xml"/><Relationship Id="rId3" Type="http://schemas.openxmlformats.org/officeDocument/2006/relationships/image" Target="../media/image1.jpeg"/><Relationship Id="rId2" Type="http://schemas.openxmlformats.org/officeDocument/2006/relationships/tags" Target="../tags/tag17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0.xml"/><Relationship Id="rId3" Type="http://schemas.openxmlformats.org/officeDocument/2006/relationships/image" Target="../media/image2.png"/><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image" Target="../media/image3.png"/><Relationship Id="rId6" Type="http://schemas.openxmlformats.org/officeDocument/2006/relationships/tags" Target="../tags/tag183.xml"/><Relationship Id="rId5" Type="http://schemas.openxmlformats.org/officeDocument/2006/relationships/image" Target="../media/image2.png"/><Relationship Id="rId4" Type="http://schemas.openxmlformats.org/officeDocument/2006/relationships/tags" Target="../tags/tag182.xml"/><Relationship Id="rId3" Type="http://schemas.openxmlformats.org/officeDocument/2006/relationships/image" Target="../media/image4.png"/><Relationship Id="rId2" Type="http://schemas.openxmlformats.org/officeDocument/2006/relationships/tags" Target="../tags/tag18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7.xml"/><Relationship Id="rId3"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89.xml"/><Relationship Id="rId3" Type="http://schemas.openxmlformats.org/officeDocument/2006/relationships/image" Target="../media/image2.png"/><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1.xml"/><Relationship Id="rId3" Type="http://schemas.openxmlformats.org/officeDocument/2006/relationships/image" Target="../media/image5.png"/><Relationship Id="rId2" Type="http://schemas.openxmlformats.org/officeDocument/2006/relationships/tags" Target="../tags/tag190.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3.xml"/><Relationship Id="rId3" Type="http://schemas.openxmlformats.org/officeDocument/2006/relationships/image" Target="../media/image2.png"/><Relationship Id="rId2" Type="http://schemas.openxmlformats.org/officeDocument/2006/relationships/tags" Target="../tags/tag19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5.xml"/><Relationship Id="rId3"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7.xml"/><Relationship Id="rId3" Type="http://schemas.openxmlformats.org/officeDocument/2006/relationships/image" Target="../media/image2.png"/><Relationship Id="rId2" Type="http://schemas.openxmlformats.org/officeDocument/2006/relationships/tags" Target="../tags/tag19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image" Target="../media/image1.jpeg"/><Relationship Id="rId2" Type="http://schemas.openxmlformats.org/officeDocument/2006/relationships/tags" Target="../tags/tag19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image" Target="../media/image3.png"/><Relationship Id="rId4" Type="http://schemas.openxmlformats.org/officeDocument/2006/relationships/tags" Target="../tags/tag203.xml"/><Relationship Id="rId3" Type="http://schemas.openxmlformats.org/officeDocument/2006/relationships/image" Target="../media/image2.png"/><Relationship Id="rId2" Type="http://schemas.openxmlformats.org/officeDocument/2006/relationships/tags" Target="../tags/tag202.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image" Target="../media/image3.png"/><Relationship Id="rId5" Type="http://schemas.openxmlformats.org/officeDocument/2006/relationships/tags" Target="../tags/tag210.xml"/><Relationship Id="rId4" Type="http://schemas.openxmlformats.org/officeDocument/2006/relationships/image" Target="../media/image2.png"/><Relationship Id="rId3" Type="http://schemas.openxmlformats.org/officeDocument/2006/relationships/tags" Target="../tags/tag209.xml"/><Relationship Id="rId2" Type="http://schemas.openxmlformats.org/officeDocument/2006/relationships/tags" Target="../tags/tag208.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image" Target="../media/image3.png"/><Relationship Id="rId5" Type="http://schemas.openxmlformats.org/officeDocument/2006/relationships/tags" Target="../tags/tag218.xml"/><Relationship Id="rId4" Type="http://schemas.openxmlformats.org/officeDocument/2006/relationships/image" Target="../media/image2.png"/><Relationship Id="rId3" Type="http://schemas.openxmlformats.org/officeDocument/2006/relationships/tags" Target="../tags/tag217.xml"/><Relationship Id="rId2" Type="http://schemas.openxmlformats.org/officeDocument/2006/relationships/tags" Target="../tags/tag216.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image" Target="../media/image3.png"/><Relationship Id="rId5" Type="http://schemas.openxmlformats.org/officeDocument/2006/relationships/tags" Target="../tags/tag227.xml"/><Relationship Id="rId4" Type="http://schemas.openxmlformats.org/officeDocument/2006/relationships/image" Target="../media/image2.png"/><Relationship Id="rId3" Type="http://schemas.openxmlformats.org/officeDocument/2006/relationships/tags" Target="../tags/tag226.xml"/><Relationship Id="rId2" Type="http://schemas.openxmlformats.org/officeDocument/2006/relationships/tags" Target="../tags/tag225.xml"/><Relationship Id="rId12" Type="http://schemas.openxmlformats.org/officeDocument/2006/relationships/tags" Target="../tags/tag23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image" Target="../media/image3.png"/><Relationship Id="rId5" Type="http://schemas.openxmlformats.org/officeDocument/2006/relationships/tags" Target="../tags/tag236.xml"/><Relationship Id="rId4" Type="http://schemas.openxmlformats.org/officeDocument/2006/relationships/image" Target="../media/image2.png"/><Relationship Id="rId3" Type="http://schemas.openxmlformats.org/officeDocument/2006/relationships/tags" Target="../tags/tag235.xml"/><Relationship Id="rId2" Type="http://schemas.openxmlformats.org/officeDocument/2006/relationships/tags" Target="../tags/tag234.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image" Target="../media/image3.png"/><Relationship Id="rId5" Type="http://schemas.openxmlformats.org/officeDocument/2006/relationships/tags" Target="../tags/tag245.xml"/><Relationship Id="rId4" Type="http://schemas.openxmlformats.org/officeDocument/2006/relationships/image" Target="../media/image2.png"/><Relationship Id="rId3" Type="http://schemas.openxmlformats.org/officeDocument/2006/relationships/tags" Target="../tags/tag244.xml"/><Relationship Id="rId2" Type="http://schemas.openxmlformats.org/officeDocument/2006/relationships/tags" Target="../tags/tag243.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image" Target="../media/image3.png"/><Relationship Id="rId5" Type="http://schemas.openxmlformats.org/officeDocument/2006/relationships/tags" Target="../tags/tag256.xml"/><Relationship Id="rId4" Type="http://schemas.openxmlformats.org/officeDocument/2006/relationships/image" Target="../media/image6.png"/><Relationship Id="rId3" Type="http://schemas.openxmlformats.org/officeDocument/2006/relationships/tags" Target="../tags/tag255.xml"/><Relationship Id="rId2" Type="http://schemas.openxmlformats.org/officeDocument/2006/relationships/tags" Target="../tags/tag254.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5.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9" name="图片 19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4"/>
            </p:custDataLst>
          </p:nvPr>
        </p:nvSpPr>
        <p:spPr>
          <a:xfrm>
            <a:off x="6299587" y="2324017"/>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99" name="图片 19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a:spLocks noGrp="1"/>
          </p:cNvSpPr>
          <p:nvPr>
            <p:ph type="body" idx="1" hasCustomPrompt="1"/>
            <p:custDataLst>
              <p:tags r:id="rId4"/>
            </p:custDataLst>
          </p:nvPr>
        </p:nvSpPr>
        <p:spPr>
          <a:xfrm>
            <a:off x="6718353" y="1781102"/>
            <a:ext cx="4578388" cy="642847"/>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0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9"/>
          <p:cNvSpPr>
            <a:spLocks noGrp="1"/>
          </p:cNvSpPr>
          <p:nvPr>
            <p:ph type="title" hasCustomPrompt="1"/>
            <p:custDataLst>
              <p:tags r:id="rId5"/>
            </p:custDataLst>
          </p:nvPr>
        </p:nvSpPr>
        <p:spPr>
          <a:xfrm>
            <a:off x="6604053" y="2587144"/>
            <a:ext cx="4826038" cy="1076960"/>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7" name="矩形 6"/>
          <p:cNvSpPr/>
          <p:nvPr>
            <p:custDataLst>
              <p:tags r:id="rId6"/>
            </p:custDataLst>
          </p:nvPr>
        </p:nvSpPr>
        <p:spPr>
          <a:xfrm>
            <a:off x="6604053" y="1781102"/>
            <a:ext cx="4826038" cy="64284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294600" y="3024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613791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11469510" y="-108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9" name="图片 19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4"/>
            </p:custDataLst>
          </p:nvPr>
        </p:nvSpPr>
        <p:spPr>
          <a:xfrm>
            <a:off x="6299587" y="2324017"/>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35" name="图片 134"/>
          <p:cNvPicPr>
            <a:picLocks noChangeAspect="1"/>
          </p:cNvPicPr>
          <p:nvPr>
            <p:custDataLst>
              <p:tags r:id="rId2"/>
            </p:custDataLst>
          </p:nvPr>
        </p:nvPicPr>
        <p:blipFill>
          <a:blip r:embed="rId3"/>
          <a:stretch>
            <a:fillRect/>
          </a:stretch>
        </p:blipFill>
        <p:spPr>
          <a:xfrm>
            <a:off x="215153" y="2150546"/>
            <a:ext cx="3235350" cy="2556896"/>
          </a:xfrm>
          <a:prstGeom prst="rect">
            <a:avLst/>
          </a:prstGeom>
        </p:spPr>
      </p:pic>
      <p:pic>
        <p:nvPicPr>
          <p:cNvPr id="44" name="图片 43"/>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pic>
        <p:nvPicPr>
          <p:cNvPr id="112" name="图片 111"/>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5"/>
          <p:cNvSpPr>
            <a:spLocks noGrp="1"/>
          </p:cNvSpPr>
          <p:nvPr>
            <p:ph type="ctrTitle" idx="2" hasCustomPrompt="1"/>
            <p:custDataLst>
              <p:tags r:id="rId8"/>
            </p:custDataLst>
          </p:nvPr>
        </p:nvSpPr>
        <p:spPr>
          <a:xfrm>
            <a:off x="452187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3" name="副标题 7"/>
          <p:cNvSpPr>
            <a:spLocks noGrp="1"/>
          </p:cNvSpPr>
          <p:nvPr>
            <p:ph type="subTitle" idx="3" hasCustomPrompt="1"/>
            <p:custDataLst>
              <p:tags r:id="rId9"/>
            </p:custDataLst>
          </p:nvPr>
        </p:nvSpPr>
        <p:spPr>
          <a:xfrm>
            <a:off x="452187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35" name="图片 134"/>
          <p:cNvPicPr>
            <a:picLocks noChangeAspect="1"/>
          </p:cNvPicPr>
          <p:nvPr>
            <p:custDataLst>
              <p:tags r:id="rId2"/>
            </p:custDataLst>
          </p:nvPr>
        </p:nvPicPr>
        <p:blipFill>
          <a:blip r:embed="rId3"/>
          <a:stretch>
            <a:fillRect/>
          </a:stretch>
        </p:blipFill>
        <p:spPr>
          <a:xfrm>
            <a:off x="408790" y="1694640"/>
            <a:ext cx="4389120" cy="346872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99" name="图片 19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a:spLocks noGrp="1"/>
          </p:cNvSpPr>
          <p:nvPr>
            <p:ph type="body" idx="1" hasCustomPrompt="1"/>
            <p:custDataLst>
              <p:tags r:id="rId4"/>
            </p:custDataLst>
          </p:nvPr>
        </p:nvSpPr>
        <p:spPr>
          <a:xfrm>
            <a:off x="6718353" y="1781102"/>
            <a:ext cx="4578388" cy="642847"/>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0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9"/>
          <p:cNvSpPr>
            <a:spLocks noGrp="1"/>
          </p:cNvSpPr>
          <p:nvPr>
            <p:ph type="title" hasCustomPrompt="1"/>
            <p:custDataLst>
              <p:tags r:id="rId5"/>
            </p:custDataLst>
          </p:nvPr>
        </p:nvSpPr>
        <p:spPr>
          <a:xfrm>
            <a:off x="6604053" y="2587144"/>
            <a:ext cx="4826038" cy="1076960"/>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7" name="矩形 6"/>
          <p:cNvSpPr/>
          <p:nvPr>
            <p:custDataLst>
              <p:tags r:id="rId6"/>
            </p:custDataLst>
          </p:nvPr>
        </p:nvSpPr>
        <p:spPr>
          <a:xfrm>
            <a:off x="6604053" y="1781102"/>
            <a:ext cx="4826038" cy="64284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35" name="图片 134"/>
          <p:cNvPicPr>
            <a:picLocks noChangeAspect="1"/>
          </p:cNvPicPr>
          <p:nvPr>
            <p:custDataLst>
              <p:tags r:id="rId2"/>
            </p:custDataLst>
          </p:nvPr>
        </p:nvPicPr>
        <p:blipFill>
          <a:blip r:embed="rId3"/>
          <a:stretch>
            <a:fillRect/>
          </a:stretch>
        </p:blipFill>
        <p:spPr>
          <a:xfrm>
            <a:off x="215153" y="2150546"/>
            <a:ext cx="3235350" cy="2556896"/>
          </a:xfrm>
          <a:prstGeom prst="rect">
            <a:avLst/>
          </a:prstGeom>
        </p:spPr>
      </p:pic>
      <p:pic>
        <p:nvPicPr>
          <p:cNvPr id="44" name="图片 43"/>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pic>
        <p:nvPicPr>
          <p:cNvPr id="112" name="图片 111"/>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5"/>
          <p:cNvSpPr>
            <a:spLocks noGrp="1"/>
          </p:cNvSpPr>
          <p:nvPr>
            <p:ph type="ctrTitle" idx="2" hasCustomPrompt="1"/>
            <p:custDataLst>
              <p:tags r:id="rId8"/>
            </p:custDataLst>
          </p:nvPr>
        </p:nvSpPr>
        <p:spPr>
          <a:xfrm>
            <a:off x="452187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3" name="副标题 7"/>
          <p:cNvSpPr>
            <a:spLocks noGrp="1"/>
          </p:cNvSpPr>
          <p:nvPr>
            <p:ph type="subTitle" idx="3" hasCustomPrompt="1"/>
            <p:custDataLst>
              <p:tags r:id="rId9"/>
            </p:custDataLst>
          </p:nvPr>
        </p:nvSpPr>
        <p:spPr>
          <a:xfrm>
            <a:off x="452187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294600" y="3024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613791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11469510" y="-108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99" name="图片 19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4"/>
            </p:custDataLst>
          </p:nvPr>
        </p:nvSpPr>
        <p:spPr>
          <a:xfrm>
            <a:off x="6299587" y="2324017"/>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35" name="图片 134"/>
          <p:cNvPicPr>
            <a:picLocks noChangeAspect="1"/>
          </p:cNvPicPr>
          <p:nvPr>
            <p:custDataLst>
              <p:tags r:id="rId2"/>
            </p:custDataLst>
          </p:nvPr>
        </p:nvPicPr>
        <p:blipFill>
          <a:blip r:embed="rId3"/>
          <a:stretch>
            <a:fillRect/>
          </a:stretch>
        </p:blipFill>
        <p:spPr>
          <a:xfrm>
            <a:off x="215153" y="2150546"/>
            <a:ext cx="3235350" cy="2556896"/>
          </a:xfrm>
          <a:prstGeom prst="rect">
            <a:avLst/>
          </a:prstGeom>
        </p:spPr>
      </p:pic>
      <p:pic>
        <p:nvPicPr>
          <p:cNvPr id="44" name="图片 43"/>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pic>
        <p:nvPicPr>
          <p:cNvPr id="112" name="图片 111"/>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5"/>
          <p:cNvSpPr>
            <a:spLocks noGrp="1"/>
          </p:cNvSpPr>
          <p:nvPr>
            <p:ph type="ctrTitle" idx="2" hasCustomPrompt="1"/>
            <p:custDataLst>
              <p:tags r:id="rId8"/>
            </p:custDataLst>
          </p:nvPr>
        </p:nvSpPr>
        <p:spPr>
          <a:xfrm>
            <a:off x="4521871" y="3613741"/>
            <a:ext cx="6857365" cy="582930"/>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16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3" name="副标题 7"/>
          <p:cNvSpPr>
            <a:spLocks noGrp="1"/>
          </p:cNvSpPr>
          <p:nvPr>
            <p:ph type="subTitle" idx="3" hasCustomPrompt="1"/>
            <p:custDataLst>
              <p:tags r:id="rId9"/>
            </p:custDataLst>
          </p:nvPr>
        </p:nvSpPr>
        <p:spPr>
          <a:xfrm>
            <a:off x="4521871" y="4261441"/>
            <a:ext cx="6857365" cy="1669926"/>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35" name="图片 134"/>
          <p:cNvPicPr>
            <a:picLocks noChangeAspect="1"/>
          </p:cNvPicPr>
          <p:nvPr>
            <p:custDataLst>
              <p:tags r:id="rId2"/>
            </p:custDataLst>
          </p:nvPr>
        </p:nvPicPr>
        <p:blipFill>
          <a:blip r:embed="rId3"/>
          <a:stretch>
            <a:fillRect/>
          </a:stretch>
        </p:blipFill>
        <p:spPr>
          <a:xfrm>
            <a:off x="408790" y="1694640"/>
            <a:ext cx="4389120" cy="346872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99" name="图片 19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4"/>
          <p:cNvSpPr>
            <a:spLocks noGrp="1"/>
          </p:cNvSpPr>
          <p:nvPr>
            <p:ph type="body" idx="1" hasCustomPrompt="1"/>
            <p:custDataLst>
              <p:tags r:id="rId4"/>
            </p:custDataLst>
          </p:nvPr>
        </p:nvSpPr>
        <p:spPr>
          <a:xfrm>
            <a:off x="6718353" y="1781102"/>
            <a:ext cx="4578388" cy="642847"/>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0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9"/>
          <p:cNvSpPr>
            <a:spLocks noGrp="1"/>
          </p:cNvSpPr>
          <p:nvPr>
            <p:ph type="title" hasCustomPrompt="1"/>
            <p:custDataLst>
              <p:tags r:id="rId5"/>
            </p:custDataLst>
          </p:nvPr>
        </p:nvSpPr>
        <p:spPr>
          <a:xfrm>
            <a:off x="6604053" y="2587144"/>
            <a:ext cx="4826038" cy="1076960"/>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6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7" name="矩形 6"/>
          <p:cNvSpPr/>
          <p:nvPr>
            <p:custDataLst>
              <p:tags r:id="rId6"/>
            </p:custDataLst>
          </p:nvPr>
        </p:nvSpPr>
        <p:spPr>
          <a:xfrm>
            <a:off x="6604053" y="1781102"/>
            <a:ext cx="4826038" cy="64284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latin typeface="Arial" panose="020B0604020202020204" pitchFamily="34" charset="0"/>
              <a:ea typeface="微软雅黑" panose="020B0503020204020204" pitchFamily="34"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94600" y="302400"/>
            <a:ext cx="11602796"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294600" y="3024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177310" y="58355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4827588"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613791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029200"/>
            <a:ext cx="121896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11471910" y="-5379"/>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stretch>
            <a:fillRect/>
          </a:stretch>
        </p:blipFill>
        <p:spPr>
          <a:xfrm>
            <a:off x="11469510" y="-10800"/>
            <a:ext cx="720090" cy="720090"/>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959400"/>
            <a:ext cx="12189600" cy="49391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4" name="图片 43"/>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438461" y="5104461"/>
            <a:ext cx="1753527" cy="1753527"/>
          </a:xfrm>
          <a:prstGeom prst="rect">
            <a:avLst/>
          </a:prstGeom>
        </p:spPr>
      </p:pic>
      <p:pic>
        <p:nvPicPr>
          <p:cNvPr id="112" name="图片 1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35" name="图片 134"/>
          <p:cNvPicPr>
            <a:picLocks noChangeAspect="1"/>
          </p:cNvPicPr>
          <p:nvPr>
            <p:custDataLst>
              <p:tags r:id="rId2"/>
            </p:custDataLst>
          </p:nvPr>
        </p:nvPicPr>
        <p:blipFill>
          <a:blip r:embed="rId3"/>
          <a:stretch>
            <a:fillRect/>
          </a:stretch>
        </p:blipFill>
        <p:spPr>
          <a:xfrm>
            <a:off x="408790" y="1694640"/>
            <a:ext cx="4389120" cy="346872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4" name="图片 43"/>
          <p:cNvPicPr>
            <a:picLocks noChangeAspect="1"/>
          </p:cNvPicPr>
          <p:nvPr>
            <p:custDataLst>
              <p:tags r:id="rId2"/>
            </p:custDataLst>
          </p:nvPr>
        </p:nvPicPr>
        <p:blipFill>
          <a:blip r:embed="rId3"/>
          <a:stretch>
            <a:fillRect/>
          </a:stretch>
        </p:blipFill>
        <p:spPr>
          <a:xfrm>
            <a:off x="0" y="6137910"/>
            <a:ext cx="720090" cy="720090"/>
          </a:xfrm>
          <a:prstGeom prst="rect">
            <a:avLst/>
          </a:prstGeom>
        </p:spPr>
      </p:pic>
      <p:pic>
        <p:nvPicPr>
          <p:cNvPr id="112" name="图片 1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7.png"/><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2.xml"/><Relationship Id="rId19" Type="http://schemas.openxmlformats.org/officeDocument/2006/relationships/tags" Target="../tags/tag8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3" Type="http://schemas.openxmlformats.org/officeDocument/2006/relationships/theme" Target="../theme/theme2.xml"/><Relationship Id="rId22" Type="http://schemas.openxmlformats.org/officeDocument/2006/relationships/image" Target="../media/image7.png"/><Relationship Id="rId21" Type="http://schemas.openxmlformats.org/officeDocument/2006/relationships/tags" Target="../tags/tag176.xml"/><Relationship Id="rId20" Type="http://schemas.openxmlformats.org/officeDocument/2006/relationships/tags" Target="../tags/tag175.xml"/><Relationship Id="rId2" Type="http://schemas.openxmlformats.org/officeDocument/2006/relationships/slideLayout" Target="../slideLayouts/slideLayout20.xml"/><Relationship Id="rId19" Type="http://schemas.openxmlformats.org/officeDocument/2006/relationships/tags" Target="../tags/tag174.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3" Type="http://schemas.openxmlformats.org/officeDocument/2006/relationships/theme" Target="../theme/theme3.xml"/><Relationship Id="rId22" Type="http://schemas.openxmlformats.org/officeDocument/2006/relationships/image" Target="../media/image7.png"/><Relationship Id="rId21" Type="http://schemas.openxmlformats.org/officeDocument/2006/relationships/tags" Target="../tags/tag264.xml"/><Relationship Id="rId20" Type="http://schemas.openxmlformats.org/officeDocument/2006/relationships/tags" Target="../tags/tag263.xml"/><Relationship Id="rId2" Type="http://schemas.openxmlformats.org/officeDocument/2006/relationships/slideLayout" Target="../slideLayouts/slideLayout38.xml"/><Relationship Id="rId19" Type="http://schemas.openxmlformats.org/officeDocument/2006/relationships/tags" Target="../tags/tag262.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2"/>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2"/>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2"/>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7.jpeg"/><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11.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6" Type="http://schemas.openxmlformats.org/officeDocument/2006/relationships/slideLayout" Target="../slideLayouts/slideLayout43.xml"/><Relationship Id="rId25" Type="http://schemas.openxmlformats.org/officeDocument/2006/relationships/tags" Target="../tags/tag338.xml"/><Relationship Id="rId24" Type="http://schemas.openxmlformats.org/officeDocument/2006/relationships/image" Target="../media/image26.png"/><Relationship Id="rId23" Type="http://schemas.microsoft.com/office/2007/relationships/media" Target="../media/media1.mp3"/><Relationship Id="rId22" Type="http://schemas.openxmlformats.org/officeDocument/2006/relationships/audio" Target="../media/media1.mp3"/><Relationship Id="rId21" Type="http://schemas.openxmlformats.org/officeDocument/2006/relationships/tags" Target="../tags/tag337.xml"/><Relationship Id="rId20" Type="http://schemas.openxmlformats.org/officeDocument/2006/relationships/tags" Target="../tags/tag336.xml"/><Relationship Id="rId2" Type="http://schemas.openxmlformats.org/officeDocument/2006/relationships/image" Target="../media/image3.png"/><Relationship Id="rId19" Type="http://schemas.openxmlformats.org/officeDocument/2006/relationships/tags" Target="../tags/tag335.xml"/><Relationship Id="rId18" Type="http://schemas.openxmlformats.org/officeDocument/2006/relationships/tags" Target="../tags/tag334.xml"/><Relationship Id="rId17" Type="http://schemas.openxmlformats.org/officeDocument/2006/relationships/tags" Target="../tags/tag333.xml"/><Relationship Id="rId16" Type="http://schemas.openxmlformats.org/officeDocument/2006/relationships/tags" Target="../tags/tag33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8.xml"/></Relationships>
</file>

<file path=ppt/slides/_rels/slide12.xml.rels><?xml version="1.0" encoding="UTF-8" standalone="yes"?>
<Relationships xmlns="http://schemas.openxmlformats.org/package/2006/relationships"><Relationship Id="rId9" Type="http://schemas.openxmlformats.org/officeDocument/2006/relationships/image" Target="../media/image26.png"/><Relationship Id="rId8" Type="http://schemas.microsoft.com/office/2007/relationships/media" Target="../media/media1.mp3"/><Relationship Id="rId7" Type="http://schemas.openxmlformats.org/officeDocument/2006/relationships/audio" Target="NULL" TargetMode="External"/><Relationship Id="rId6" Type="http://schemas.openxmlformats.org/officeDocument/2006/relationships/tags" Target="../tags/tag341.xml"/><Relationship Id="rId5" Type="http://schemas.openxmlformats.org/officeDocument/2006/relationships/image" Target="../media/image28.jpeg"/><Relationship Id="rId4" Type="http://schemas.openxmlformats.org/officeDocument/2006/relationships/hyperlink" Target="&#38142;&#25509;&#36164;&#28304;/Unit%202%20Using%20Language%20P19-3.mp3" TargetMode="External"/><Relationship Id="rId3" Type="http://schemas.openxmlformats.org/officeDocument/2006/relationships/tags" Target="../tags/tag340.xml"/><Relationship Id="rId2" Type="http://schemas.openxmlformats.org/officeDocument/2006/relationships/image" Target="../media/image3.png"/><Relationship Id="rId11" Type="http://schemas.openxmlformats.org/officeDocument/2006/relationships/slideLayout" Target="../slideLayouts/slideLayout25.xml"/><Relationship Id="rId10" Type="http://schemas.openxmlformats.org/officeDocument/2006/relationships/tags" Target="../tags/tag342.xml"/><Relationship Id="rId1" Type="http://schemas.openxmlformats.org/officeDocument/2006/relationships/tags" Target="../tags/tag33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5.xml"/><Relationship Id="rId7" Type="http://schemas.openxmlformats.org/officeDocument/2006/relationships/tags" Target="../tags/tag345.xml"/><Relationship Id="rId6" Type="http://schemas.openxmlformats.org/officeDocument/2006/relationships/image" Target="../media/image26.png"/><Relationship Id="rId5" Type="http://schemas.microsoft.com/office/2007/relationships/media" Target="../media/media1.mp3"/><Relationship Id="rId4" Type="http://schemas.openxmlformats.org/officeDocument/2006/relationships/audio" Target="NULL" TargetMode="External"/><Relationship Id="rId3" Type="http://schemas.openxmlformats.org/officeDocument/2006/relationships/tags" Target="../tags/tag344.xml"/><Relationship Id="rId2" Type="http://schemas.openxmlformats.org/officeDocument/2006/relationships/image" Target="../media/image3.png"/><Relationship Id="rId1" Type="http://schemas.openxmlformats.org/officeDocument/2006/relationships/tags" Target="../tags/tag34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5.xml"/><Relationship Id="rId7" Type="http://schemas.openxmlformats.org/officeDocument/2006/relationships/tags" Target="../tags/tag348.xml"/><Relationship Id="rId6" Type="http://schemas.openxmlformats.org/officeDocument/2006/relationships/image" Target="../media/image26.png"/><Relationship Id="rId5" Type="http://schemas.microsoft.com/office/2007/relationships/media" Target="../media/media1.mp3"/><Relationship Id="rId4" Type="http://schemas.openxmlformats.org/officeDocument/2006/relationships/audio" Target="NULL" TargetMode="External"/><Relationship Id="rId3" Type="http://schemas.openxmlformats.org/officeDocument/2006/relationships/tags" Target="../tags/tag347.xml"/><Relationship Id="rId2" Type="http://schemas.openxmlformats.org/officeDocument/2006/relationships/image" Target="../media/image3.png"/><Relationship Id="rId1" Type="http://schemas.openxmlformats.org/officeDocument/2006/relationships/tags" Target="../tags/tag346.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tags" Target="../tags/tag353.xml"/><Relationship Id="rId7" Type="http://schemas.openxmlformats.org/officeDocument/2006/relationships/image" Target="../media/image2.svg"/><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6.xml"/><Relationship Id="rId2" Type="http://schemas.openxmlformats.org/officeDocument/2006/relationships/tags" Target="../tags/tag355.xml"/><Relationship Id="rId1" Type="http://schemas.openxmlformats.org/officeDocument/2006/relationships/tags" Target="../tags/tag354.xml"/></Relationships>
</file>

<file path=ppt/slides/_rels/slide17.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tags" Target="../tags/tag362.xml"/><Relationship Id="rId7" Type="http://schemas.openxmlformats.org/officeDocument/2006/relationships/image" Target="../media/image30.png"/><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1" Type="http://schemas.openxmlformats.org/officeDocument/2006/relationships/slideLayout" Target="../slideLayouts/slideLayout25.xml"/><Relationship Id="rId10" Type="http://schemas.openxmlformats.org/officeDocument/2006/relationships/tags" Target="../tags/tag363.xml"/><Relationship Id="rId1" Type="http://schemas.openxmlformats.org/officeDocument/2006/relationships/tags" Target="../tags/tag356.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68.xml"/><Relationship Id="rId1" Type="http://schemas.openxmlformats.org/officeDocument/2006/relationships/tags" Target="../tags/tag36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tags" Target="../tags/tag371.xml"/><Relationship Id="rId3" Type="http://schemas.openxmlformats.org/officeDocument/2006/relationships/image" Target="../media/image32.png"/><Relationship Id="rId2" Type="http://schemas.openxmlformats.org/officeDocument/2006/relationships/tags" Target="../tags/tag370.xml"/><Relationship Id="rId1" Type="http://schemas.openxmlformats.org/officeDocument/2006/relationships/tags" Target="../tags/tag369.xml"/></Relationships>
</file>

<file path=ppt/slides/_rels/slide3.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271.xml"/><Relationship Id="rId7" Type="http://schemas.openxmlformats.org/officeDocument/2006/relationships/slide" Target="slide6.xml"/><Relationship Id="rId6" Type="http://schemas.openxmlformats.org/officeDocument/2006/relationships/tags" Target="../tags/tag270.xml"/><Relationship Id="rId5" Type="http://schemas.openxmlformats.org/officeDocument/2006/relationships/image" Target="../media/image9.jpeg"/><Relationship Id="rId4" Type="http://schemas.openxmlformats.org/officeDocument/2006/relationships/tags" Target="../tags/tag269.xml"/><Relationship Id="rId37" Type="http://schemas.openxmlformats.org/officeDocument/2006/relationships/notesSlide" Target="../notesSlides/notesSlide1.xml"/><Relationship Id="rId36" Type="http://schemas.openxmlformats.org/officeDocument/2006/relationships/slideLayout" Target="../slideLayouts/slideLayout25.xml"/><Relationship Id="rId35" Type="http://schemas.openxmlformats.org/officeDocument/2006/relationships/tags" Target="../tags/tag289.xml"/><Relationship Id="rId34" Type="http://schemas.openxmlformats.org/officeDocument/2006/relationships/image" Target="../media/image14.png"/><Relationship Id="rId33" Type="http://schemas.openxmlformats.org/officeDocument/2006/relationships/slide" Target="slide9.xml"/><Relationship Id="rId32" Type="http://schemas.openxmlformats.org/officeDocument/2006/relationships/tags" Target="../tags/tag288.xml"/><Relationship Id="rId31" Type="http://schemas.openxmlformats.org/officeDocument/2006/relationships/tags" Target="../tags/tag287.xml"/><Relationship Id="rId30" Type="http://schemas.openxmlformats.org/officeDocument/2006/relationships/tags" Target="../tags/tag286.xml"/><Relationship Id="rId3" Type="http://schemas.openxmlformats.org/officeDocument/2006/relationships/slide" Target="slide4.xml"/><Relationship Id="rId29" Type="http://schemas.openxmlformats.org/officeDocument/2006/relationships/tags" Target="../tags/tag285.xml"/><Relationship Id="rId28" Type="http://schemas.openxmlformats.org/officeDocument/2006/relationships/tags" Target="../tags/tag284.xml"/><Relationship Id="rId27" Type="http://schemas.openxmlformats.org/officeDocument/2006/relationships/tags" Target="../tags/tag283.xml"/><Relationship Id="rId26" Type="http://schemas.openxmlformats.org/officeDocument/2006/relationships/tags" Target="../tags/tag282.xml"/><Relationship Id="rId25" Type="http://schemas.openxmlformats.org/officeDocument/2006/relationships/tags" Target="../tags/tag281.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image" Target="../media/image13.png"/><Relationship Id="rId21" Type="http://schemas.openxmlformats.org/officeDocument/2006/relationships/tags" Target="../tags/tag278.xml"/><Relationship Id="rId20" Type="http://schemas.openxmlformats.org/officeDocument/2006/relationships/slide" Target="slide5.xml"/><Relationship Id="rId2" Type="http://schemas.openxmlformats.org/officeDocument/2006/relationships/image" Target="../media/image3.png"/><Relationship Id="rId19" Type="http://schemas.openxmlformats.org/officeDocument/2006/relationships/tags" Target="../tags/tag277.xml"/><Relationship Id="rId18" Type="http://schemas.openxmlformats.org/officeDocument/2006/relationships/tags" Target="../tags/tag276.xml"/><Relationship Id="rId17" Type="http://schemas.openxmlformats.org/officeDocument/2006/relationships/image" Target="../media/image12.jpeg"/><Relationship Id="rId16" Type="http://schemas.openxmlformats.org/officeDocument/2006/relationships/tags" Target="../tags/tag275.xml"/><Relationship Id="rId15" Type="http://schemas.openxmlformats.org/officeDocument/2006/relationships/slide" Target="slide8.xml"/><Relationship Id="rId14" Type="http://schemas.openxmlformats.org/officeDocument/2006/relationships/tags" Target="../tags/tag274.xml"/><Relationship Id="rId13" Type="http://schemas.openxmlformats.org/officeDocument/2006/relationships/image" Target="../media/image11.jpeg"/><Relationship Id="rId12" Type="http://schemas.openxmlformats.org/officeDocument/2006/relationships/tags" Target="../tags/tag273.xml"/><Relationship Id="rId11" Type="http://schemas.openxmlformats.org/officeDocument/2006/relationships/slide" Target="slide7.xml"/><Relationship Id="rId10" Type="http://schemas.openxmlformats.org/officeDocument/2006/relationships/tags" Target="../tags/tag272.xml"/><Relationship Id="rId1" Type="http://schemas.openxmlformats.org/officeDocument/2006/relationships/tags" Target="../tags/tag268.xml"/></Relationships>
</file>

<file path=ppt/slides/_rels/slide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slide" Target="slide3.xml"/><Relationship Id="rId7" Type="http://schemas.openxmlformats.org/officeDocument/2006/relationships/image" Target="../media/image15.png"/><Relationship Id="rId6" Type="http://schemas.microsoft.com/office/2007/relationships/media" Target="file:///D:\&#25991;&#20214;\&#26446;&#23159;&#23159;\&#36873;12\&#23186;&#20307;1.mp4" TargetMode="External"/><Relationship Id="rId5" Type="http://schemas.openxmlformats.org/officeDocument/2006/relationships/video" Target="file:///D:\&#25991;&#20214;\&#26446;&#23159;&#23159;\&#36873;12\&#23186;&#20307;1.mp4" TargetMode="External"/><Relationship Id="rId4" Type="http://schemas.openxmlformats.org/officeDocument/2006/relationships/tags" Target="../tags/tag294.xml"/><Relationship Id="rId3" Type="http://schemas.openxmlformats.org/officeDocument/2006/relationships/image" Target="../media/image9.jpeg"/><Relationship Id="rId2" Type="http://schemas.openxmlformats.org/officeDocument/2006/relationships/tags" Target="../tags/tag293.xml"/><Relationship Id="rId11" Type="http://schemas.openxmlformats.org/officeDocument/2006/relationships/slideLayout" Target="../slideLayouts/slideLayout32.xml"/><Relationship Id="rId10" Type="http://schemas.openxmlformats.org/officeDocument/2006/relationships/image" Target="../media/image1.svg"/><Relationship Id="rId1" Type="http://schemas.openxmlformats.org/officeDocument/2006/relationships/tags" Target="../tags/tag292.xml"/></Relationships>
</file>

<file path=ppt/slides/_rels/slide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slide" Target="slide3.xml"/><Relationship Id="rId7" Type="http://schemas.openxmlformats.org/officeDocument/2006/relationships/image" Target="../media/image17.png"/><Relationship Id="rId6" Type="http://schemas.microsoft.com/office/2007/relationships/media" Target="file:///D:\&#25991;&#20214;\&#26446;&#23159;&#23159;\&#36873;12\&#23186;&#20307;2.mp4" TargetMode="External"/><Relationship Id="rId5" Type="http://schemas.openxmlformats.org/officeDocument/2006/relationships/video" Target="file:///D:\&#25991;&#20214;\&#26446;&#23159;&#23159;\&#36873;12\&#23186;&#20307;2.mp4" TargetMode="External"/><Relationship Id="rId4" Type="http://schemas.openxmlformats.org/officeDocument/2006/relationships/tags" Target="../tags/tag297.xml"/><Relationship Id="rId3" Type="http://schemas.openxmlformats.org/officeDocument/2006/relationships/image" Target="../media/image13.png"/><Relationship Id="rId2" Type="http://schemas.openxmlformats.org/officeDocument/2006/relationships/tags" Target="../tags/tag296.xml"/><Relationship Id="rId11" Type="http://schemas.openxmlformats.org/officeDocument/2006/relationships/slideLayout" Target="../slideLayouts/slideLayout32.xml"/><Relationship Id="rId10" Type="http://schemas.openxmlformats.org/officeDocument/2006/relationships/image" Target="../media/image1.svg"/><Relationship Id="rId1" Type="http://schemas.openxmlformats.org/officeDocument/2006/relationships/tags" Target="../tags/tag295.xml"/></Relationships>
</file>

<file path=ppt/slides/_rels/slide6.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slide" Target="slide3.xml"/><Relationship Id="rId7" Type="http://schemas.openxmlformats.org/officeDocument/2006/relationships/tags" Target="../tags/tag300.xml"/><Relationship Id="rId6" Type="http://schemas.openxmlformats.org/officeDocument/2006/relationships/image" Target="../media/image10.jpeg"/><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image" Target="../media/image18.png"/><Relationship Id="rId2" Type="http://schemas.microsoft.com/office/2007/relationships/media" Target="file:///D:\&#25991;&#20214;\&#26446;&#23159;&#23159;\&#36873;12\&#23186;&#20307;3.mp4" TargetMode="External"/><Relationship Id="rId11" Type="http://schemas.openxmlformats.org/officeDocument/2006/relationships/slideLayout" Target="../slideLayouts/slideLayout14.xml"/><Relationship Id="rId10" Type="http://schemas.openxmlformats.org/officeDocument/2006/relationships/image" Target="../media/image1.svg"/><Relationship Id="rId1" Type="http://schemas.openxmlformats.org/officeDocument/2006/relationships/video" Target="file:///D:\&#25991;&#20214;\&#26446;&#23159;&#23159;\&#36873;12\&#23186;&#20307;3.mp4" TargetMode="External"/></Relationships>
</file>

<file path=ppt/slides/_rels/slide7.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slide" Target="slide3.xml"/><Relationship Id="rId7" Type="http://schemas.openxmlformats.org/officeDocument/2006/relationships/image" Target="../media/image19.png"/><Relationship Id="rId6" Type="http://schemas.microsoft.com/office/2007/relationships/media" Target="file:///D:\&#25991;&#20214;\&#26446;&#23159;&#23159;\&#36873;12\&#23186;&#20307;4.mp4" TargetMode="External"/><Relationship Id="rId5" Type="http://schemas.openxmlformats.org/officeDocument/2006/relationships/video" Target="file:///D:\&#25991;&#20214;\&#26446;&#23159;&#23159;\&#36873;12\&#23186;&#20307;4.mp4" TargetMode="External"/><Relationship Id="rId4" Type="http://schemas.openxmlformats.org/officeDocument/2006/relationships/tags" Target="../tags/tag303.xml"/><Relationship Id="rId3" Type="http://schemas.openxmlformats.org/officeDocument/2006/relationships/image" Target="../media/image11.jpeg"/><Relationship Id="rId2" Type="http://schemas.openxmlformats.org/officeDocument/2006/relationships/tags" Target="../tags/tag302.xml"/><Relationship Id="rId11" Type="http://schemas.openxmlformats.org/officeDocument/2006/relationships/slideLayout" Target="../slideLayouts/slideLayout14.xml"/><Relationship Id="rId10" Type="http://schemas.openxmlformats.org/officeDocument/2006/relationships/image" Target="../media/image1.svg"/><Relationship Id="rId1" Type="http://schemas.openxmlformats.org/officeDocument/2006/relationships/tags" Target="../tags/tag301.xml"/></Relationships>
</file>

<file path=ppt/slides/_rels/slide8.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slide" Target="slide3.xml"/><Relationship Id="rId7" Type="http://schemas.openxmlformats.org/officeDocument/2006/relationships/image" Target="../media/image23.png"/><Relationship Id="rId6" Type="http://schemas.microsoft.com/office/2007/relationships/media" Target="file:///D:\&#25991;&#20214;\&#26446;&#23159;&#23159;\&#36873;12\&#23186;&#20307;5.mp4" TargetMode="External"/><Relationship Id="rId5" Type="http://schemas.openxmlformats.org/officeDocument/2006/relationships/video" Target="file:///D:\&#25991;&#20214;\&#26446;&#23159;&#23159;\&#36873;12\&#23186;&#20307;5.mp4" TargetMode="Externa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tags" Target="../tags/tag304.xml"/><Relationship Id="rId11" Type="http://schemas.openxmlformats.org/officeDocument/2006/relationships/slideLayout" Target="../slideLayouts/slideLayout14.xml"/><Relationship Id="rId10" Type="http://schemas.openxmlformats.org/officeDocument/2006/relationships/image" Target="../media/image1.sv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9" Type="http://schemas.openxmlformats.org/officeDocument/2006/relationships/audio" Target="NULL" TargetMode="Externa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image" Target="../media/image25.jpeg"/><Relationship Id="rId5" Type="http://schemas.openxmlformats.org/officeDocument/2006/relationships/tags" Target="../tags/tag307.xml"/><Relationship Id="rId4" Type="http://schemas.openxmlformats.org/officeDocument/2006/relationships/image" Target="../media/image3.png"/><Relationship Id="rId3" Type="http://schemas.openxmlformats.org/officeDocument/2006/relationships/tags" Target="../tags/tag306.xml"/><Relationship Id="rId2" Type="http://schemas.openxmlformats.org/officeDocument/2006/relationships/image" Target="../media/image24.png"/><Relationship Id="rId17" Type="http://schemas.openxmlformats.org/officeDocument/2006/relationships/slideLayout" Target="../slideLayouts/slideLayout7.xml"/><Relationship Id="rId16" Type="http://schemas.openxmlformats.org/officeDocument/2006/relationships/tags" Target="../tags/tag314.xml"/><Relationship Id="rId15" Type="http://schemas.openxmlformats.org/officeDocument/2006/relationships/tags" Target="../tags/tag313.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tags" Target="../tags/tag310.xml"/><Relationship Id="rId11" Type="http://schemas.openxmlformats.org/officeDocument/2006/relationships/image" Target="../media/image26.png"/><Relationship Id="rId10" Type="http://schemas.microsoft.com/office/2007/relationships/media" Target="../media/media1.mp3"/><Relationship Id="rId1" Type="http://schemas.openxmlformats.org/officeDocument/2006/relationships/tags" Target="../tags/tag3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751831" y="741571"/>
            <a:ext cx="10323646" cy="70675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4000" b="1" i="1" u="sng" noProof="0" dirty="0">
                <a:ln>
                  <a:noFill/>
                </a:ln>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sym typeface="+mn-ea"/>
              </a:rPr>
              <a:t>Listen for predictions</a:t>
            </a:r>
            <a:endParaRPr lang="en-US" altLang="zh-CN" sz="4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文本框 2"/>
          <p:cNvSpPr txBox="1"/>
          <p:nvPr>
            <p:custDataLst>
              <p:tags r:id="rId2"/>
            </p:custDataLst>
          </p:nvPr>
        </p:nvSpPr>
        <p:spPr>
          <a:xfrm>
            <a:off x="1184910" y="1888490"/>
            <a:ext cx="7102475" cy="3538220"/>
          </a:xfrm>
          <a:prstGeom prst="rect">
            <a:avLst/>
          </a:prstGeom>
          <a:solidFill>
            <a:schemeClr val="bg1"/>
          </a:solidFill>
        </p:spPr>
        <p:txBody>
          <a:bodyPr wrap="square">
            <a:spAutoFit/>
          </a:bodyPr>
          <a:lstStyle/>
          <a:p>
            <a:pPr marR="0" defTabSz="914400">
              <a:buClrTx/>
              <a:buSzTx/>
              <a:buFontTx/>
              <a:defRPr/>
            </a:pPr>
            <a:r>
              <a:rPr kumimoji="0" lang="en-US" altLang="zh-CN" sz="3200" b="1" i="1" kern="1200" cap="none" spc="0" normalizeH="0" baseline="0" noProof="0" dirty="0">
                <a:ea typeface="宋体" panose="02010600030101010101" pitchFamily="2" charset="-122"/>
                <a:cs typeface="+mn-lt"/>
              </a:rPr>
              <a:t>When listening for predictions, you should listen for the use of the future tense, in particular the future tense with </a:t>
            </a:r>
            <a:r>
              <a:rPr kumimoji="0" lang="en-US" altLang="zh-CN" sz="3200" b="1" i="1" kern="1200" cap="none" spc="0" normalizeH="0" baseline="0" noProof="0" dirty="0">
                <a:solidFill>
                  <a:srgbClr val="7030A0"/>
                </a:solidFill>
                <a:ea typeface="宋体" panose="02010600030101010101" pitchFamily="2" charset="-122"/>
                <a:cs typeface="+mn-lt"/>
              </a:rPr>
              <a:t>will or will be doing</a:t>
            </a:r>
            <a:r>
              <a:rPr kumimoji="0" lang="en-US" altLang="zh-CN" sz="3200" b="1" i="1" kern="1200" cap="none" spc="0" normalizeH="0" baseline="0" noProof="0" dirty="0">
                <a:ea typeface="宋体" panose="02010600030101010101" pitchFamily="2" charset="-122"/>
                <a:cs typeface="+mn-lt"/>
              </a:rPr>
              <a:t>. Words such as </a:t>
            </a:r>
            <a:r>
              <a:rPr kumimoji="0" lang="en-US" altLang="zh-CN" sz="3200" b="1" i="1" kern="1200" cap="none" spc="0" normalizeH="0" baseline="0" noProof="0" dirty="0">
                <a:solidFill>
                  <a:srgbClr val="FF0000"/>
                </a:solidFill>
                <a:ea typeface="宋体" panose="02010600030101010101" pitchFamily="2" charset="-122"/>
                <a:cs typeface="+mn-lt"/>
              </a:rPr>
              <a:t>predict</a:t>
            </a:r>
            <a:r>
              <a:rPr kumimoji="0" lang="en-US" altLang="zh-CN" sz="3200" b="1" i="1" kern="1200" cap="none" spc="0" normalizeH="0" baseline="0" noProof="0" dirty="0">
                <a:ea typeface="宋体" panose="02010600030101010101" pitchFamily="2" charset="-122"/>
                <a:cs typeface="+mn-lt"/>
              </a:rPr>
              <a:t>, </a:t>
            </a:r>
            <a:r>
              <a:rPr kumimoji="0" lang="en-US" altLang="zh-CN" sz="3200" b="1" i="1" kern="1200" cap="none" spc="0" normalizeH="0" baseline="0" noProof="0" dirty="0">
                <a:solidFill>
                  <a:srgbClr val="FF0000"/>
                </a:solidFill>
                <a:ea typeface="宋体" panose="02010600030101010101" pitchFamily="2" charset="-122"/>
                <a:cs typeface="+mn-lt"/>
              </a:rPr>
              <a:t>prediction</a:t>
            </a:r>
            <a:r>
              <a:rPr kumimoji="0" lang="en-US" altLang="zh-CN" sz="3200" b="1" i="1" kern="1200" cap="none" spc="0" normalizeH="0" baseline="0" noProof="0" dirty="0">
                <a:ea typeface="宋体" panose="02010600030101010101" pitchFamily="2" charset="-122"/>
                <a:cs typeface="+mn-lt"/>
              </a:rPr>
              <a:t>, and </a:t>
            </a:r>
            <a:r>
              <a:rPr kumimoji="0" lang="en-US" altLang="zh-CN" sz="3200" b="1" i="1" kern="1200" cap="none" spc="0" normalizeH="0" baseline="0" noProof="0" dirty="0">
                <a:solidFill>
                  <a:srgbClr val="FF0000"/>
                </a:solidFill>
                <a:ea typeface="宋体" panose="02010600030101010101" pitchFamily="2" charset="-122"/>
                <a:cs typeface="+mn-lt"/>
              </a:rPr>
              <a:t>forecast</a:t>
            </a:r>
            <a:r>
              <a:rPr kumimoji="0" lang="en-US" altLang="zh-CN" sz="3200" b="1" i="1" kern="1200" cap="none" spc="0" normalizeH="0" baseline="0" noProof="0" dirty="0">
                <a:ea typeface="宋体" panose="02010600030101010101" pitchFamily="2" charset="-122"/>
                <a:cs typeface="+mn-lt"/>
              </a:rPr>
              <a:t>, are also used quite often when making predictions.</a:t>
            </a:r>
            <a:endParaRPr kumimoji="0" lang="zh-CN" altLang="zh-CN" sz="3200" b="1" i="1" kern="1200" cap="none" spc="0" normalizeH="0" baseline="0" noProof="0">
              <a:ea typeface="宋体" panose="02010600030101010101" pitchFamily="2" charset="-122"/>
              <a:cs typeface="+mn-lt"/>
            </a:endParaRPr>
          </a:p>
        </p:txBody>
      </p:sp>
      <p:pic>
        <p:nvPicPr>
          <p:cNvPr id="36868" name="图片 4"/>
          <p:cNvPicPr>
            <a:picLocks noChangeAspect="1"/>
          </p:cNvPicPr>
          <p:nvPr>
            <p:custDataLst>
              <p:tags r:id="rId3"/>
            </p:custDataLst>
          </p:nvPr>
        </p:nvPicPr>
        <p:blipFill>
          <a:blip r:embed="rId4"/>
          <a:stretch>
            <a:fillRect/>
          </a:stretch>
        </p:blipFill>
        <p:spPr>
          <a:xfrm>
            <a:off x="8504873" y="3639820"/>
            <a:ext cx="2735262" cy="2457450"/>
          </a:xfrm>
          <a:prstGeom prst="rect">
            <a:avLst/>
          </a:prstGeom>
          <a:noFill/>
          <a:ln w="9525">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grpSp>
        <p:nvGrpSpPr>
          <p:cNvPr id="3" name="组合 2"/>
          <p:cNvGrpSpPr/>
          <p:nvPr>
            <p:custDataLst>
              <p:tags r:id="rId3"/>
            </p:custDataLst>
          </p:nvPr>
        </p:nvGrpSpPr>
        <p:grpSpPr>
          <a:xfrm>
            <a:off x="457200" y="304800"/>
            <a:ext cx="3048000" cy="2222500"/>
            <a:chOff x="720" y="480"/>
            <a:chExt cx="4800" cy="3500"/>
          </a:xfrm>
        </p:grpSpPr>
        <p:sp>
          <p:nvSpPr>
            <p:cNvPr id="15" name="任意多边形: 形状 3"/>
            <p:cNvSpPr/>
            <p:nvPr>
              <p:custDataLst>
                <p:tags r:id="rId4"/>
              </p:custDataLst>
            </p:nvPr>
          </p:nvSpPr>
          <p:spPr>
            <a:xfrm flipH="1" flipV="1">
              <a:off x="720" y="48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5"/>
              </p:custDataLst>
            </p:nvPr>
          </p:nvSpPr>
          <p:spPr>
            <a:xfrm>
              <a:off x="720" y="312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6"/>
              </p:custDataLst>
            </p:nvPr>
          </p:nvSpPr>
          <p:spPr>
            <a:xfrm>
              <a:off x="720" y="348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7"/>
              </p:custDataLst>
            </p:nvPr>
          </p:nvSpPr>
          <p:spPr>
            <a:xfrm>
              <a:off x="720" y="3840"/>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8"/>
            </p:custDataLst>
          </p:nvPr>
        </p:nvGrpSpPr>
        <p:grpSpPr>
          <a:xfrm>
            <a:off x="8686800" y="4334510"/>
            <a:ext cx="3048000" cy="2218690"/>
            <a:chOff x="13680" y="6826"/>
            <a:chExt cx="4800" cy="3494"/>
          </a:xfrm>
        </p:grpSpPr>
        <p:sp>
          <p:nvSpPr>
            <p:cNvPr id="13" name="任意多边形: 形状 2"/>
            <p:cNvSpPr/>
            <p:nvPr>
              <p:custDataLst>
                <p:tags r:id="rId9"/>
              </p:custDataLst>
            </p:nvPr>
          </p:nvSpPr>
          <p:spPr>
            <a:xfrm>
              <a:off x="13680" y="7920"/>
              <a:ext cx="4800" cy="2400"/>
            </a:xfrm>
            <a:custGeom>
              <a:avLst/>
              <a:gdLst>
                <a:gd name="connsiteX0" fmla="*/ 3081866 w 3172179"/>
                <a:gd name="connsiteY0" fmla="*/ 0 h 1574799"/>
                <a:gd name="connsiteX1" fmla="*/ 3172179 w 3172179"/>
                <a:gd name="connsiteY1" fmla="*/ 0 h 1574799"/>
                <a:gd name="connsiteX2" fmla="*/ 3172179 w 3172179"/>
                <a:gd name="connsiteY2" fmla="*/ 1574799 h 1574799"/>
                <a:gd name="connsiteX3" fmla="*/ 0 w 3172179"/>
                <a:gd name="connsiteY3" fmla="*/ 1574799 h 1574799"/>
                <a:gd name="connsiteX4" fmla="*/ 0 w 3172179"/>
                <a:gd name="connsiteY4" fmla="*/ 1484488 h 1574799"/>
                <a:gd name="connsiteX5" fmla="*/ 3081866 w 3172179"/>
                <a:gd name="connsiteY5" fmla="*/ 1484488 h 15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2179" h="1574799">
                  <a:moveTo>
                    <a:pt x="3081866" y="0"/>
                  </a:moveTo>
                  <a:lnTo>
                    <a:pt x="3172179" y="0"/>
                  </a:lnTo>
                  <a:lnTo>
                    <a:pt x="3172179" y="1574799"/>
                  </a:lnTo>
                  <a:lnTo>
                    <a:pt x="0" y="1574799"/>
                  </a:lnTo>
                  <a:lnTo>
                    <a:pt x="0" y="1484488"/>
                  </a:lnTo>
                  <a:lnTo>
                    <a:pt x="3081866" y="148448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0"/>
              </p:custDataLst>
            </p:nvPr>
          </p:nvSpPr>
          <p:spPr>
            <a:xfrm>
              <a:off x="18340" y="682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18340" y="718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2"/>
              </p:custDataLst>
            </p:nvPr>
          </p:nvSpPr>
          <p:spPr>
            <a:xfrm>
              <a:off x="18340" y="7546"/>
              <a:ext cx="140" cy="1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aphicFrame>
        <p:nvGraphicFramePr>
          <p:cNvPr id="6" name="表格 5"/>
          <p:cNvGraphicFramePr/>
          <p:nvPr>
            <p:custDataLst>
              <p:tags r:id="rId13"/>
            </p:custDataLst>
          </p:nvPr>
        </p:nvGraphicFramePr>
        <p:xfrm>
          <a:off x="774700" y="1165860"/>
          <a:ext cx="10871200" cy="5570220"/>
        </p:xfrm>
        <a:graphic>
          <a:graphicData uri="http://schemas.openxmlformats.org/drawingml/2006/table">
            <a:tbl>
              <a:tblPr firstRow="1" bandRow="1">
                <a:tableStyleId>{5C22544A-7EE6-4342-B048-85BDC9FD1C3A}</a:tableStyleId>
              </a:tblPr>
              <a:tblGrid>
                <a:gridCol w="3792855"/>
                <a:gridCol w="3547745"/>
                <a:gridCol w="3530600"/>
              </a:tblGrid>
              <a:tr h="955675">
                <a:tc>
                  <a:txBody>
                    <a:bodyPr/>
                    <a:lstStyle/>
                    <a:p>
                      <a:pPr algn="ctr">
                        <a:lnSpc>
                          <a:spcPct val="120000"/>
                        </a:lnSpc>
                        <a:spcBef>
                          <a:spcPts val="0"/>
                        </a:spcBef>
                        <a:spcAft>
                          <a:spcPts val="0"/>
                        </a:spcAft>
                        <a:buNone/>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Listening Target</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txBody>
                  <a:tcPr marL="317500" marR="317500" marT="215900" marB="215900" anchor="ctr">
                    <a:solidFill>
                      <a:schemeClr val="accent2"/>
                    </a:solidFill>
                  </a:tcPr>
                </a:tc>
                <a:tc>
                  <a:txBody>
                    <a:bodyPr/>
                    <a:lstStyle/>
                    <a:p>
                      <a:pPr algn="ctr">
                        <a:lnSpc>
                          <a:spcPct val="120000"/>
                        </a:lnSpc>
                        <a:spcBef>
                          <a:spcPts val="0"/>
                        </a:spcBef>
                        <a:spcAft>
                          <a:spcPts val="0"/>
                        </a:spcAft>
                        <a:buNone/>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Dr Han</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txBody>
                  <a:tcPr marL="317500" marR="317500" marT="215900" marB="215900" anchor="ctr">
                    <a:solidFill>
                      <a:schemeClr val="accent2"/>
                    </a:solidFill>
                  </a:tcPr>
                </a:tc>
                <a:tc>
                  <a:txBody>
                    <a:bodyPr/>
                    <a:lstStyle/>
                    <a:p>
                      <a:pPr algn="ctr">
                        <a:lnSpc>
                          <a:spcPct val="120000"/>
                        </a:lnSpc>
                        <a:spcBef>
                          <a:spcPts val="0"/>
                        </a:spcBef>
                        <a:spcAft>
                          <a:spcPts val="0"/>
                        </a:spcAft>
                        <a:buNone/>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Vincent Black</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txBody>
                  <a:tcPr marL="317500" marR="317500" marT="215900" marB="215900" anchor="ctr">
                    <a:solidFill>
                      <a:schemeClr val="accent2"/>
                    </a:solidFill>
                  </a:tcPr>
                </a:tc>
              </a:tr>
              <a:tr h="1758950">
                <a:tc>
                  <a:txBody>
                    <a:bodyPr/>
                    <a:lstStyle/>
                    <a:p>
                      <a:pPr algn="l">
                        <a:lnSpc>
                          <a:spcPct val="120000"/>
                        </a:lnSpc>
                        <a:spcBef>
                          <a:spcPts val="0"/>
                        </a:spcBef>
                        <a:spcAft>
                          <a:spcPts val="0"/>
                        </a:spcAft>
                        <a:buNone/>
                      </a:pPr>
                      <a:r>
                        <a:rPr lang="en-US" altLang="zh-CN" sz="2800" b="1" spc="13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Future Problems</a:t>
                      </a:r>
                      <a:endParaRPr lang="en-US" altLang="zh-CN" sz="2800" b="1" spc="13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17500" marR="317500" marT="215900" marB="215900" anchor="ctr"/>
                </a:tc>
                <a:tc>
                  <a:txBody>
                    <a:bodyPr/>
                    <a:lstStyle/>
                    <a:p>
                      <a:pPr algn="l">
                        <a:lnSpc>
                          <a:spcPct val="120000"/>
                        </a:lnSpc>
                        <a:spcBef>
                          <a:spcPts val="0"/>
                        </a:spcBef>
                        <a:spcAft>
                          <a:spcPts val="0"/>
                        </a:spcAft>
                        <a:buNone/>
                      </a:pPr>
                      <a:endParaRPr lang="zh-CN" altLang="en-US" sz="2000" spc="130" dirty="0">
                        <a:latin typeface="微软雅黑" panose="020B0503020204020204" pitchFamily="34" charset="-122"/>
                        <a:ea typeface="微软雅黑" panose="020B0503020204020204" pitchFamily="34" charset="-122"/>
                      </a:endParaRPr>
                    </a:p>
                    <a:p>
                      <a:pPr algn="l">
                        <a:lnSpc>
                          <a:spcPct val="120000"/>
                        </a:lnSpc>
                        <a:spcBef>
                          <a:spcPts val="0"/>
                        </a:spcBef>
                        <a:spcAft>
                          <a:spcPts val="0"/>
                        </a:spcAft>
                        <a:buNone/>
                      </a:pPr>
                      <a:endParaRPr lang="zh-CN" altLang="en-US" sz="2000" spc="130" dirty="0">
                        <a:latin typeface="微软雅黑" panose="020B0503020204020204" pitchFamily="34" charset="-122"/>
                        <a:ea typeface="微软雅黑" panose="020B0503020204020204" pitchFamily="34" charset="-122"/>
                      </a:endParaRPr>
                    </a:p>
                    <a:p>
                      <a:pPr algn="l">
                        <a:lnSpc>
                          <a:spcPct val="120000"/>
                        </a:lnSpc>
                        <a:spcBef>
                          <a:spcPts val="0"/>
                        </a:spcBef>
                        <a:spcAft>
                          <a:spcPts val="0"/>
                        </a:spcAft>
                        <a:buNone/>
                      </a:pPr>
                      <a:endParaRPr lang="zh-CN" altLang="en-US" sz="2000" spc="130" dirty="0">
                        <a:latin typeface="微软雅黑" panose="020B0503020204020204" pitchFamily="34" charset="-122"/>
                        <a:ea typeface="微软雅黑" panose="020B0503020204020204" pitchFamily="34" charset="-122"/>
                      </a:endParaRPr>
                    </a:p>
                  </a:txBody>
                  <a:tcPr marL="317500" marR="317500" marT="215900" marB="215900" anchor="ctr">
                    <a:solidFill>
                      <a:schemeClr val="accent6">
                        <a:lumMod val="20000"/>
                        <a:lumOff val="80000"/>
                      </a:schemeClr>
                    </a:solidFill>
                  </a:tcPr>
                </a:tc>
                <a:tc>
                  <a:txBody>
                    <a:bodyPr/>
                    <a:lstStyle/>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txBody>
                  <a:tcPr marL="317500" marR="317500" marT="215900" marB="215900" anchor="ctr">
                    <a:solidFill>
                      <a:schemeClr val="accent6">
                        <a:lumMod val="20000"/>
                        <a:lumOff val="80000"/>
                      </a:schemeClr>
                    </a:solidFill>
                  </a:tcPr>
                </a:tc>
              </a:tr>
              <a:tr h="1326515">
                <a:tc>
                  <a:txBody>
                    <a:bodyPr/>
                    <a:lstStyle/>
                    <a:p>
                      <a:pPr algn="l">
                        <a:lnSpc>
                          <a:spcPct val="120000"/>
                        </a:lnSpc>
                        <a:spcBef>
                          <a:spcPts val="0"/>
                        </a:spcBef>
                        <a:spcAft>
                          <a:spcPts val="0"/>
                        </a:spcAft>
                        <a:buNone/>
                      </a:pPr>
                      <a:r>
                        <a:rPr lang="en-US" altLang="zh-CN" sz="2800" b="1" spc="13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Possible Solutions</a:t>
                      </a:r>
                      <a:endParaRPr lang="en-US" altLang="zh-CN" sz="2800" b="1" spc="13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17500" marR="317500" marT="215900" marB="215900" anchor="ctr"/>
                </a:tc>
                <a:tc>
                  <a:txBody>
                    <a:bodyPr/>
                    <a:lstStyle/>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txBody>
                  <a:tcPr marL="317500" marR="317500" marT="215900" marB="215900" anchor="ctr">
                    <a:solidFill>
                      <a:schemeClr val="accent3">
                        <a:lumMod val="20000"/>
                        <a:lumOff val="80000"/>
                      </a:schemeClr>
                    </a:solidFill>
                  </a:tcPr>
                </a:tc>
                <a:tc>
                  <a:txBody>
                    <a:bodyPr/>
                    <a:lstStyle/>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txBody>
                  <a:tcPr marL="317500" marR="317500" marT="215900" marB="215900" anchor="ctr">
                    <a:solidFill>
                      <a:schemeClr val="accent3">
                        <a:lumMod val="20000"/>
                        <a:lumOff val="80000"/>
                      </a:schemeClr>
                    </a:solidFill>
                  </a:tcPr>
                </a:tc>
              </a:tr>
              <a:tr h="1306195">
                <a:tc>
                  <a:txBody>
                    <a:bodyPr/>
                    <a:lstStyle/>
                    <a:p>
                      <a:pPr algn="l">
                        <a:lnSpc>
                          <a:spcPct val="120000"/>
                        </a:lnSpc>
                        <a:spcBef>
                          <a:spcPts val="0"/>
                        </a:spcBef>
                        <a:spcAft>
                          <a:spcPts val="0"/>
                        </a:spcAft>
                        <a:buNone/>
                      </a:pPr>
                      <a:r>
                        <a:rPr lang="en-US" altLang="zh-CN" sz="2800" b="1" spc="13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Possible Effects</a:t>
                      </a:r>
                      <a:endParaRPr lang="en-US" altLang="zh-CN" sz="2800" b="1" spc="13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317500" marR="317500" marT="215900" marB="215900" anchor="ctr"/>
                </a:tc>
                <a:tc>
                  <a:txBody>
                    <a:bodyPr/>
                    <a:lstStyle/>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p>
                      <a:pPr algn="l">
                        <a:lnSpc>
                          <a:spcPct val="120000"/>
                        </a:lnSpc>
                        <a:spcBef>
                          <a:spcPts val="0"/>
                        </a:spcBef>
                        <a:spcAft>
                          <a:spcPts val="0"/>
                        </a:spcAft>
                        <a:buNone/>
                      </a:pPr>
                      <a:endParaRPr lang="zh-CN" altLang="en-US" sz="2000" spc="130">
                        <a:latin typeface="微软雅黑" panose="020B0503020204020204" pitchFamily="34" charset="-122"/>
                        <a:ea typeface="微软雅黑" panose="020B0503020204020204" pitchFamily="34" charset="-122"/>
                      </a:endParaRPr>
                    </a:p>
                  </a:txBody>
                  <a:tcPr marL="317500" marR="317500" marT="215900" marB="215900" anchor="ctr">
                    <a:solidFill>
                      <a:schemeClr val="accent4">
                        <a:lumMod val="40000"/>
                        <a:lumOff val="60000"/>
                      </a:schemeClr>
                    </a:solidFill>
                  </a:tcPr>
                </a:tc>
                <a:tc>
                  <a:txBody>
                    <a:bodyPr/>
                    <a:lstStyle/>
                    <a:p>
                      <a:pPr algn="l">
                        <a:lnSpc>
                          <a:spcPct val="120000"/>
                        </a:lnSpc>
                        <a:spcBef>
                          <a:spcPts val="0"/>
                        </a:spcBef>
                        <a:spcAft>
                          <a:spcPts val="0"/>
                        </a:spcAft>
                        <a:buNone/>
                      </a:pPr>
                      <a:endParaRPr lang="zh-CN" altLang="en-US" sz="2000" spc="130" dirty="0">
                        <a:latin typeface="微软雅黑" panose="020B0503020204020204" pitchFamily="34" charset="-122"/>
                        <a:ea typeface="微软雅黑" panose="020B0503020204020204" pitchFamily="34" charset="-122"/>
                      </a:endParaRPr>
                    </a:p>
                  </a:txBody>
                  <a:tcPr marL="317500" marR="317500" marT="215900" marB="215900" anchor="ctr">
                    <a:solidFill>
                      <a:schemeClr val="accent4">
                        <a:lumMod val="40000"/>
                        <a:lumOff val="60000"/>
                      </a:schemeClr>
                    </a:solidFill>
                  </a:tcPr>
                </a:tc>
              </a:tr>
            </a:tbl>
          </a:graphicData>
        </a:graphic>
      </p:graphicFrame>
      <p:sp>
        <p:nvSpPr>
          <p:cNvPr id="17" name="Right Triangle 13"/>
          <p:cNvSpPr/>
          <p:nvPr>
            <p:custDataLst>
              <p:tags r:id="rId14"/>
            </p:custDataLst>
          </p:nvPr>
        </p:nvSpPr>
        <p:spPr>
          <a:xfrm>
            <a:off x="8980143" y="0"/>
            <a:ext cx="3211859" cy="2888166"/>
          </a:xfrm>
          <a:custGeom>
            <a:avLst/>
            <a:gdLst>
              <a:gd name="connsiteX0" fmla="*/ 0 w 3211859"/>
              <a:gd name="connsiteY0" fmla="*/ 0 h 2888166"/>
              <a:gd name="connsiteX1" fmla="*/ 3211859 w 3211859"/>
              <a:gd name="connsiteY1" fmla="*/ 0 h 2888166"/>
              <a:gd name="connsiteX2" fmla="*/ 3211859 w 3211859"/>
              <a:gd name="connsiteY2" fmla="*/ 2888166 h 2888166"/>
            </a:gdLst>
            <a:ahLst/>
            <a:cxnLst>
              <a:cxn ang="0">
                <a:pos x="connsiteX0" y="connsiteY0"/>
              </a:cxn>
              <a:cxn ang="0">
                <a:pos x="connsiteX1" y="connsiteY1"/>
              </a:cxn>
              <a:cxn ang="0">
                <a:pos x="connsiteX2" y="connsiteY2"/>
              </a:cxn>
            </a:cxnLst>
            <a:rect l="l" t="t" r="r" b="b"/>
            <a:pathLst>
              <a:path w="3211859" h="2888166">
                <a:moveTo>
                  <a:pt x="0" y="0"/>
                </a:moveTo>
                <a:lnTo>
                  <a:pt x="3211859" y="0"/>
                </a:lnTo>
                <a:lnTo>
                  <a:pt x="3211859" y="2888166"/>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直角三角形 3"/>
          <p:cNvSpPr/>
          <p:nvPr>
            <p:custDataLst>
              <p:tags r:id="rId15"/>
            </p:custDataLst>
          </p:nvPr>
        </p:nvSpPr>
        <p:spPr>
          <a:xfrm>
            <a:off x="0" y="3969835"/>
            <a:ext cx="3211859" cy="2888166"/>
          </a:xfrm>
          <a:prstGeom prst="r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 name="五边形 1"/>
          <p:cNvSpPr/>
          <p:nvPr/>
        </p:nvSpPr>
        <p:spPr>
          <a:xfrm>
            <a:off x="862965" y="510540"/>
            <a:ext cx="4618355" cy="56261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dirty="0">
                <a:solidFill>
                  <a:schemeClr val="tx1"/>
                </a:solidFill>
                <a:latin typeface="微软雅黑" panose="020B0503020204020204" pitchFamily="34" charset="-122"/>
                <a:ea typeface="微软雅黑" panose="020B0503020204020204" pitchFamily="34" charset="-122"/>
                <a:sym typeface="+mn-ea"/>
              </a:rPr>
              <a:t>Listen  for Predictions</a:t>
            </a:r>
            <a:endParaRPr lang="en-US" altLang="zh-CN"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7" name="矩形 6"/>
          <p:cNvSpPr/>
          <p:nvPr>
            <p:custDataLst>
              <p:tags r:id="rId16"/>
            </p:custDataLst>
          </p:nvPr>
        </p:nvSpPr>
        <p:spPr>
          <a:xfrm>
            <a:off x="4797425" y="2298700"/>
            <a:ext cx="3173095"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Computers will be cleverer than us.</a:t>
            </a: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矩形 7"/>
          <p:cNvSpPr/>
          <p:nvPr>
            <p:custDataLst>
              <p:tags r:id="rId17"/>
            </p:custDataLst>
          </p:nvPr>
        </p:nvSpPr>
        <p:spPr>
          <a:xfrm>
            <a:off x="8204835" y="2379980"/>
            <a:ext cx="3529965" cy="1586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sym typeface="+mn-ea"/>
              </a:rPr>
              <a:t>With global warming causing polar ice to melt, the sea level will rise by many meters.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80000"/>
              </a:lnSpc>
              <a:buClrTx/>
            </a:pP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矩形 8"/>
          <p:cNvSpPr/>
          <p:nvPr>
            <p:custDataLst>
              <p:tags r:id="rId18"/>
            </p:custDataLst>
          </p:nvPr>
        </p:nvSpPr>
        <p:spPr>
          <a:xfrm>
            <a:off x="4716145" y="3966210"/>
            <a:ext cx="3173095"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Nanobots will be put into our bodies to increase our abilities.</a:t>
            </a: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矩形 9"/>
          <p:cNvSpPr/>
          <p:nvPr>
            <p:custDataLst>
              <p:tags r:id="rId19"/>
            </p:custDataLst>
          </p:nvPr>
        </p:nvSpPr>
        <p:spPr>
          <a:xfrm>
            <a:off x="8294370" y="3899535"/>
            <a:ext cx="3351530"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Cities floating on the water will be built.</a:t>
            </a: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矩形 10"/>
          <p:cNvSpPr/>
          <p:nvPr>
            <p:custDataLst>
              <p:tags r:id="rId20"/>
            </p:custDataLst>
          </p:nvPr>
        </p:nvSpPr>
        <p:spPr>
          <a:xfrm>
            <a:off x="4797425" y="5324475"/>
            <a:ext cx="3173095"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Our abilities will be increased.</a:t>
            </a: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矩形 11"/>
          <p:cNvSpPr/>
          <p:nvPr>
            <p:custDataLst>
              <p:tags r:id="rId21"/>
            </p:custDataLst>
          </p:nvPr>
        </p:nvSpPr>
        <p:spPr>
          <a:xfrm>
            <a:off x="8298815" y="5324475"/>
            <a:ext cx="3173095"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People don’t need to move away from the sea.</a:t>
            </a: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4" name="选修一 unit 2  Listen to a radio interview">
            <a:hlinkClick r:id="" action="ppaction://media"/>
          </p:cNvPr>
          <p:cNvPicPr>
            <a:picLocks noChangeAspect="1"/>
          </p:cNvPicPr>
          <p:nvPr>
            <a:audioFile r:link="rId22"/>
            <p:extLst>
              <p:ext uri="{DAA4B4D4-6D71-4841-9C94-3DE7FCFB9230}">
                <p14:media xmlns:p14="http://schemas.microsoft.com/office/powerpoint/2010/main" r:embed="rId23"/>
              </p:ext>
            </p:extLst>
          </p:nvPr>
        </p:nvPicPr>
        <p:blipFill>
          <a:blip r:embed="rId24"/>
          <a:stretch>
            <a:fillRect/>
          </a:stretch>
        </p:blipFill>
        <p:spPr>
          <a:xfrm>
            <a:off x="9316099" y="298636"/>
            <a:ext cx="406400" cy="406400"/>
          </a:xfrm>
          <a:prstGeom prst="rect">
            <a:avLst/>
          </a:prstGeom>
        </p:spPr>
      </p:pic>
    </p:spTree>
    <p:custDataLst>
      <p:tags r:id="rId2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4"/>
                </p:tgtEl>
              </p:cMediaNode>
            </p:audio>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文本框 3"/>
          <p:cNvSpPr txBox="1"/>
          <p:nvPr>
            <p:custDataLst>
              <p:tags r:id="rId3"/>
            </p:custDataLst>
          </p:nvPr>
        </p:nvSpPr>
        <p:spPr>
          <a:xfrm>
            <a:off x="1226820" y="1443355"/>
            <a:ext cx="9737725" cy="5593839"/>
          </a:xfrm>
          <a:prstGeom prst="rect">
            <a:avLst/>
          </a:prstGeom>
          <a:noFill/>
        </p:spPr>
        <p:txBody>
          <a:bodyPr wrap="square" rtlCol="0">
            <a:spAutoFit/>
          </a:bodyPr>
          <a:lstStyle/>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On today's episode of “Future Changes”, we talk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with two experts from different fields, Dr Han and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Vincent Black, to hear their predictions about the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future. First, Dr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sym typeface="+mn-ea"/>
              </a:rPr>
              <a:t>Han, could you please tell our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sym typeface="+mn-ea"/>
              </a:rPr>
              <a:t>              audience what you do?</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Dr Han</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Certainly. I'm a computer scientist.</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And could you please tell us your prediction?</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Dr Han: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Yes, well, </a:t>
            </a:r>
            <a:r>
              <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 forecast</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that computers will be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cleverer than us in the future. </a:t>
            </a:r>
            <a:r>
              <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 think that</a:t>
            </a:r>
            <a:endPar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people </a:t>
            </a:r>
            <a:r>
              <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will also be programming</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computers to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think like humans.</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That's very interesting, but aren't you worried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that such computers would be dangerous?</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descr="图片2.jpg">
            <a:hlinkClick r:id="rId4" action="ppaction://hlinkfile"/>
          </p:cNvPr>
          <p:cNvPicPr>
            <a:picLocks noChangeAspect="1"/>
          </p:cNvPicPr>
          <p:nvPr/>
        </p:nvPicPr>
        <p:blipFill>
          <a:blip r:embed="rId5"/>
          <a:stretch>
            <a:fillRect/>
          </a:stretch>
        </p:blipFill>
        <p:spPr>
          <a:xfrm>
            <a:off x="10318750" y="24765"/>
            <a:ext cx="735965" cy="670560"/>
          </a:xfrm>
          <a:prstGeom prst="rect">
            <a:avLst/>
          </a:prstGeom>
        </p:spPr>
      </p:pic>
      <p:sp>
        <p:nvSpPr>
          <p:cNvPr id="2" name="五边形 1"/>
          <p:cNvSpPr/>
          <p:nvPr/>
        </p:nvSpPr>
        <p:spPr>
          <a:xfrm>
            <a:off x="204470" y="157480"/>
            <a:ext cx="4618355" cy="56261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dirty="0">
                <a:solidFill>
                  <a:schemeClr val="tx1"/>
                </a:solidFill>
                <a:latin typeface="微软雅黑" panose="020B0503020204020204" pitchFamily="34" charset="-122"/>
                <a:ea typeface="微软雅黑" panose="020B0503020204020204" pitchFamily="34" charset="-122"/>
                <a:sym typeface="+mn-ea"/>
              </a:rPr>
              <a:t>Listen  for expressions</a:t>
            </a:r>
            <a:endParaRPr lang="en-US" altLang="zh-CN"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8" name="文本框 6"/>
          <p:cNvSpPr txBox="1"/>
          <p:nvPr>
            <p:custDataLst>
              <p:tags r:id="rId6"/>
            </p:custDataLst>
          </p:nvPr>
        </p:nvSpPr>
        <p:spPr>
          <a:xfrm>
            <a:off x="699770" y="833755"/>
            <a:ext cx="10793095" cy="609600"/>
          </a:xfrm>
          <a:prstGeom prst="rect">
            <a:avLst/>
          </a:prstGeom>
          <a:solidFill>
            <a:schemeClr val="tx2">
              <a:lumMod val="10000"/>
              <a:lumOff val="90000"/>
            </a:schemeClr>
          </a:solidFill>
          <a:ln w="12700">
            <a:miter lim="400000"/>
          </a:ln>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indent="0" algn="l">
              <a:lnSpc>
                <a:spcPct val="100000"/>
              </a:lnSpc>
              <a:spcBef>
                <a:spcPts val="0"/>
              </a:spcBef>
              <a:spcAft>
                <a:spcPts val="0"/>
              </a:spcAft>
              <a:buSzPct val="100000"/>
              <a:buNone/>
            </a:pPr>
            <a:r>
              <a:rPr lang="en-US" altLang="zh-CN" sz="3200" dirty="0">
                <a:solidFill>
                  <a:srgbClr val="FF0000"/>
                </a:solidFill>
                <a:sym typeface="+mn-ea"/>
              </a:rPr>
              <a:t>Q: What language did they use to make predictions?</a:t>
            </a:r>
            <a:endParaRPr lang="en-US" altLang="zh-CN" sz="3200" dirty="0">
              <a:solidFill>
                <a:srgbClr val="FF0000"/>
              </a:solidFill>
              <a:sym typeface="+mn-ea"/>
            </a:endParaRPr>
          </a:p>
        </p:txBody>
      </p:sp>
      <p:pic>
        <p:nvPicPr>
          <p:cNvPr id="7" name="选修一 unit 2  Listen to a radio interview">
            <a:hlinkClick r:id="" action="ppaction://media"/>
          </p:cNvPr>
          <p:cNvPicPr>
            <a:picLocks noChangeAspect="1"/>
          </p:cNvPicPr>
          <p:nvPr>
            <a:audioFile r:link="rId7"/>
            <p:extLst>
              <p:ext uri="{DAA4B4D4-6D71-4841-9C94-3DE7FCFB9230}">
                <p14:media xmlns:p14="http://schemas.microsoft.com/office/powerpoint/2010/main" r:embed="rId8">
                  <p14:trim st="19339.000000" end="90377.601563"/>
                </p14:media>
              </p:ext>
            </p:extLst>
          </p:nvPr>
        </p:nvPicPr>
        <p:blipFill>
          <a:blip r:embed="rId9"/>
          <a:stretch>
            <a:fillRect/>
          </a:stretch>
        </p:blipFill>
        <p:spPr>
          <a:xfrm>
            <a:off x="9316099" y="298636"/>
            <a:ext cx="406400" cy="406400"/>
          </a:xfrm>
          <a:prstGeom prst="rect">
            <a:avLst/>
          </a:prstGeom>
        </p:spPr>
      </p:pic>
      <p:sp>
        <p:nvSpPr>
          <p:cNvPr id="3" name="文本框 2"/>
          <p:cNvSpPr txBox="1"/>
          <p:nvPr/>
        </p:nvSpPr>
        <p:spPr>
          <a:xfrm>
            <a:off x="4136065" y="4338084"/>
            <a:ext cx="1477926" cy="457200"/>
          </a:xfrm>
          <a:prstGeom prst="rect">
            <a:avLst/>
          </a:prstGeom>
          <a:solidFill>
            <a:schemeClr val="tx2">
              <a:lumMod val="10000"/>
              <a:lumOff val="90000"/>
            </a:schemeClr>
          </a:solidFill>
        </p:spPr>
        <p:txBody>
          <a:bodyPr wrap="square" rtlCol="0">
            <a:spAutoFit/>
          </a:bodyPr>
          <a:lstStyle/>
          <a:p>
            <a:endParaRPr lang="zh-CN" altLang="en-US" dirty="0"/>
          </a:p>
        </p:txBody>
      </p:sp>
      <p:sp>
        <p:nvSpPr>
          <p:cNvPr id="10" name="文本框 9"/>
          <p:cNvSpPr txBox="1"/>
          <p:nvPr/>
        </p:nvSpPr>
        <p:spPr>
          <a:xfrm>
            <a:off x="6850912" y="4795284"/>
            <a:ext cx="1672324" cy="457200"/>
          </a:xfrm>
          <a:prstGeom prst="rect">
            <a:avLst/>
          </a:prstGeom>
          <a:solidFill>
            <a:schemeClr val="tx2">
              <a:lumMod val="10000"/>
              <a:lumOff val="90000"/>
            </a:schemeClr>
          </a:solidFill>
        </p:spPr>
        <p:txBody>
          <a:bodyPr wrap="square" rtlCol="0">
            <a:spAutoFit/>
          </a:bodyPr>
          <a:lstStyle/>
          <a:p>
            <a:endParaRPr lang="zh-CN" altLang="en-US" dirty="0"/>
          </a:p>
        </p:txBody>
      </p:sp>
      <p:sp>
        <p:nvSpPr>
          <p:cNvPr id="11" name="文本框 10"/>
          <p:cNvSpPr txBox="1"/>
          <p:nvPr/>
        </p:nvSpPr>
        <p:spPr>
          <a:xfrm>
            <a:off x="3622157" y="5284382"/>
            <a:ext cx="3682409" cy="457200"/>
          </a:xfrm>
          <a:prstGeom prst="rect">
            <a:avLst/>
          </a:prstGeom>
          <a:solidFill>
            <a:schemeClr val="tx2">
              <a:lumMod val="10000"/>
              <a:lumOff val="90000"/>
            </a:schemeClr>
          </a:solidFill>
        </p:spPr>
        <p:txBody>
          <a:bodyPr wrap="square" rtlCol="0">
            <a:spAutoFit/>
          </a:bodyPr>
          <a:lstStyle/>
          <a:p>
            <a:endParaRPr lang="zh-CN" altLang="en-US" dirty="0"/>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bldLst>
      <p:bldP spid="3"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文本框 3"/>
          <p:cNvSpPr txBox="1"/>
          <p:nvPr>
            <p:custDataLst>
              <p:tags r:id="rId3"/>
            </p:custDataLst>
          </p:nvPr>
        </p:nvSpPr>
        <p:spPr>
          <a:xfrm>
            <a:off x="1713865" y="312420"/>
            <a:ext cx="9286875" cy="5944235"/>
          </a:xfrm>
          <a:prstGeom prst="rect">
            <a:avLst/>
          </a:prstGeom>
          <a:noFill/>
        </p:spPr>
        <p:txBody>
          <a:bodyPr wrap="square" rtlCol="0">
            <a:spAutoFit/>
          </a:bodyPr>
          <a:lstStyle/>
          <a:p>
            <a:pPr>
              <a:lnSpc>
                <a:spcPts val="3260"/>
              </a:lnSpc>
            </a:pPr>
            <a:r>
              <a:rPr lang="en-US" sz="28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Dr Han:</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Not at all. This is because </a:t>
            </a:r>
            <a:r>
              <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we'll be programming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them to not think in ways that may harm humans.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In fact, </a:t>
            </a:r>
            <a:r>
              <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we'll also be creating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machines to help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people </a:t>
            </a:r>
            <a:r>
              <a:rPr lang="en-US"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internally</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For example, I think scientists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will put some small intelligent machines, called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nanobots, inside our bodies to increase our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abilities.</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Wow! That would make each one of us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superhuman! And Vincent, could you please tell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us about your job?</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Vincent Black:</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Certainly. I'm an architect, I design buildings.</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And what is your prediction about the buildings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of the future?</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Vincent Black:</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It's about the cities of the future, actually.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7081282" y="262890"/>
            <a:ext cx="3062177" cy="457200"/>
          </a:xfrm>
          <a:prstGeom prst="rect">
            <a:avLst/>
          </a:prstGeom>
          <a:solidFill>
            <a:schemeClr val="tx2">
              <a:lumMod val="10000"/>
              <a:lumOff val="90000"/>
            </a:schemeClr>
          </a:solidFill>
        </p:spPr>
        <p:txBody>
          <a:bodyPr wrap="square" rtlCol="0">
            <a:spAutoFit/>
          </a:bodyPr>
          <a:lstStyle/>
          <a:p>
            <a:endParaRPr lang="zh-CN" altLang="en-US" dirty="0"/>
          </a:p>
        </p:txBody>
      </p:sp>
      <p:sp>
        <p:nvSpPr>
          <p:cNvPr id="6" name="文本框 5"/>
          <p:cNvSpPr txBox="1"/>
          <p:nvPr/>
        </p:nvSpPr>
        <p:spPr>
          <a:xfrm>
            <a:off x="4306186" y="1116419"/>
            <a:ext cx="2977116" cy="457200"/>
          </a:xfrm>
          <a:prstGeom prst="rect">
            <a:avLst/>
          </a:prstGeom>
          <a:solidFill>
            <a:schemeClr val="tx2">
              <a:lumMod val="10000"/>
              <a:lumOff val="90000"/>
            </a:schemeClr>
          </a:solidFill>
        </p:spPr>
        <p:txBody>
          <a:bodyPr wrap="square" rtlCol="0">
            <a:spAutoFit/>
          </a:bodyPr>
          <a:lstStyle/>
          <a:p>
            <a:endParaRPr lang="zh-CN" altLang="en-US" dirty="0"/>
          </a:p>
        </p:txBody>
      </p:sp>
      <p:pic>
        <p:nvPicPr>
          <p:cNvPr id="8" name="选修一 unit 2  Listen to a radio interview">
            <a:hlinkClick r:id="" action="ppaction://media"/>
          </p:cNvPr>
          <p:cNvPicPr>
            <a:picLocks noChangeAspect="1"/>
          </p:cNvPicPr>
          <p:nvPr>
            <a:audioFile r:link="rId4"/>
            <p:extLst>
              <p:ext uri="{DAA4B4D4-6D71-4841-9C94-3DE7FCFB9230}">
                <p14:media xmlns:p14="http://schemas.microsoft.com/office/powerpoint/2010/main" r:embed="rId5">
                  <p14:trim st="67066.000000" end="47421.601563"/>
                </p14:media>
              </p:ext>
            </p:extLst>
          </p:nvPr>
        </p:nvPicPr>
        <p:blipFill>
          <a:blip r:embed="rId6"/>
          <a:stretch>
            <a:fillRect/>
          </a:stretch>
        </p:blipFill>
        <p:spPr>
          <a:xfrm>
            <a:off x="836295" y="1345019"/>
            <a:ext cx="406400" cy="4064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4" name="文本框 3"/>
          <p:cNvSpPr txBox="1"/>
          <p:nvPr>
            <p:custDataLst>
              <p:tags r:id="rId3"/>
            </p:custDataLst>
          </p:nvPr>
        </p:nvSpPr>
        <p:spPr>
          <a:xfrm>
            <a:off x="1597024" y="301625"/>
            <a:ext cx="10594975" cy="6017032"/>
          </a:xfrm>
          <a:prstGeom prst="rect">
            <a:avLst/>
          </a:prstGeom>
          <a:noFill/>
        </p:spPr>
        <p:txBody>
          <a:bodyPr wrap="square" rtlCol="0">
            <a:spAutoFit/>
          </a:bodyPr>
          <a:lstStyle/>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sz="2800" b="1"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 believe that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sym typeface="+mn-ea"/>
              </a:rPr>
              <a:t>cities floating on water are part</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of the world's future.</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Oh, really? What might make us want to do that?</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Vincent Black:</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Yes. With global warming causing polar ice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to melt, the sea level rising by many meters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is a very</a:t>
            </a:r>
            <a:r>
              <a:rPr lang="en-US" sz="2800" b="1"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realistic prospect</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Instead of moving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people away from the sea, I think that people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could move into housing in cities that float.</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Host: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That sounds very innovative. Could you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please give us more details?</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Vincent Black: </a:t>
            </a: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Sure. Well, I've developed a plan by designing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a city that borrows many ideas from the giant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water lily, a flower that floats on water. </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ts val="3260"/>
              </a:lnSpc>
            </a:pPr>
            <a:r>
              <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rPr>
              <a:t>                         Moreover...</a:t>
            </a:r>
            <a:endParaRPr lang="en-US" sz="2800" dirty="0">
              <a:solidFill>
                <a:schemeClr val="dk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3466212" y="301625"/>
            <a:ext cx="2105247" cy="457200"/>
          </a:xfrm>
          <a:prstGeom prst="rect">
            <a:avLst/>
          </a:prstGeom>
          <a:solidFill>
            <a:schemeClr val="tx2">
              <a:lumMod val="10000"/>
              <a:lumOff val="90000"/>
            </a:schemeClr>
          </a:solidFill>
        </p:spPr>
        <p:txBody>
          <a:bodyPr wrap="square" rtlCol="0">
            <a:spAutoFit/>
          </a:bodyPr>
          <a:lstStyle/>
          <a:p>
            <a:endParaRPr lang="zh-CN" altLang="en-US" dirty="0"/>
          </a:p>
        </p:txBody>
      </p:sp>
      <p:sp>
        <p:nvSpPr>
          <p:cNvPr id="6" name="文本框 5"/>
          <p:cNvSpPr txBox="1"/>
          <p:nvPr/>
        </p:nvSpPr>
        <p:spPr>
          <a:xfrm>
            <a:off x="5199321" y="2413591"/>
            <a:ext cx="2583712" cy="457200"/>
          </a:xfrm>
          <a:prstGeom prst="rect">
            <a:avLst/>
          </a:prstGeom>
          <a:solidFill>
            <a:schemeClr val="tx2">
              <a:lumMod val="10000"/>
              <a:lumOff val="90000"/>
            </a:schemeClr>
          </a:solidFill>
        </p:spPr>
        <p:txBody>
          <a:bodyPr wrap="square" rtlCol="0">
            <a:spAutoFit/>
          </a:bodyPr>
          <a:lstStyle/>
          <a:p>
            <a:endParaRPr lang="zh-CN" altLang="en-US" dirty="0"/>
          </a:p>
        </p:txBody>
      </p:sp>
      <p:pic>
        <p:nvPicPr>
          <p:cNvPr id="7" name="选修一 unit 2  Listen to a radio interview">
            <a:hlinkClick r:id="" action="ppaction://media"/>
          </p:cNvPr>
          <p:cNvPicPr>
            <a:picLocks noChangeAspect="1"/>
          </p:cNvPicPr>
          <p:nvPr>
            <a:audioFile r:link="rId4"/>
            <p:extLst>
              <p:ext uri="{DAA4B4D4-6D71-4841-9C94-3DE7FCFB9230}">
                <p14:media xmlns:p14="http://schemas.microsoft.com/office/powerpoint/2010/main" r:embed="rId5">
                  <p14:trim st="107490.000000"/>
                </p14:media>
              </p:ext>
            </p:extLst>
          </p:nvPr>
        </p:nvPicPr>
        <p:blipFill>
          <a:blip r:embed="rId6"/>
          <a:stretch>
            <a:fillRect/>
          </a:stretch>
        </p:blipFill>
        <p:spPr>
          <a:xfrm>
            <a:off x="312787" y="301625"/>
            <a:ext cx="406400" cy="40640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616585" y="915670"/>
          <a:ext cx="10613390" cy="4926330"/>
        </p:xfrm>
        <a:graphic>
          <a:graphicData uri="http://schemas.openxmlformats.org/drawingml/2006/table">
            <a:tbl>
              <a:tblPr firstRow="1" bandRow="1">
                <a:tableStyleId>{5C22544A-7EE6-4342-B048-85BDC9FD1C3A}</a:tableStyleId>
              </a:tblPr>
              <a:tblGrid>
                <a:gridCol w="6141085"/>
                <a:gridCol w="4472305"/>
              </a:tblGrid>
              <a:tr h="748030">
                <a:tc gridSpan="2">
                  <a:txBody>
                    <a:bodyPr/>
                    <a:p>
                      <a:pPr algn="ct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How to make predictions</a:t>
                      </a:r>
                      <a:endParaRPr lang="zh-CN" altLang="en-US" sz="2800"/>
                    </a:p>
                  </a:txBody>
                  <a:tcPr>
                    <a:solidFill>
                      <a:srgbClr val="CDEFF1"/>
                    </a:solidFill>
                  </a:tcPr>
                </a:tc>
                <a:tc hMerge="1">
                  <a:tcPr/>
                </a:tc>
              </a:tr>
              <a:tr h="748030">
                <a:tc>
                  <a:txBody>
                    <a:bodyPr/>
                    <a:p>
                      <a:pPr>
                        <a:buNone/>
                      </a:pPr>
                      <a:r>
                        <a:rPr lang="en-US" altLang="zh-CN" sz="2800"/>
                        <a:t>phrases &amp; sentence patterns</a:t>
                      </a:r>
                      <a:endParaRPr lang="en-US" altLang="zh-CN" sz="2800"/>
                    </a:p>
                  </a:txBody>
                  <a:tcPr>
                    <a:solidFill>
                      <a:schemeClr val="tx2">
                        <a:lumMod val="25000"/>
                        <a:lumOff val="75000"/>
                      </a:schemeClr>
                    </a:solidFill>
                  </a:tcPr>
                </a:tc>
                <a:tc>
                  <a:txBody>
                    <a:bodyPr/>
                    <a:p>
                      <a:pPr>
                        <a:buNone/>
                      </a:pPr>
                      <a:r>
                        <a:rPr lang="en-US" altLang="zh-CN" sz="2800"/>
                        <a:t>tense (future tense)</a:t>
                      </a:r>
                      <a:endParaRPr lang="en-US" altLang="zh-CN" sz="2800"/>
                    </a:p>
                  </a:txBody>
                  <a:tcPr>
                    <a:solidFill>
                      <a:srgbClr val="FFC000"/>
                    </a:solidFill>
                  </a:tcPr>
                </a:tc>
              </a:tr>
              <a:tr h="3430270">
                <a:tc>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solidFill>
                      <a:schemeClr val="bg2">
                        <a:lumMod val="95000"/>
                      </a:schemeClr>
                    </a:solidFill>
                  </a:tcPr>
                </a:tc>
                <a:tc>
                  <a:txBody>
                    <a:bodyPr/>
                    <a:p>
                      <a:pPr>
                        <a:buNone/>
                      </a:pPr>
                      <a:endParaRPr lang="zh-CN" altLang="en-US"/>
                    </a:p>
                  </a:txBody>
                  <a:tcPr>
                    <a:solidFill>
                      <a:schemeClr val="bg2">
                        <a:lumMod val="95000"/>
                      </a:schemeClr>
                    </a:solidFill>
                  </a:tcPr>
                </a:tc>
              </a:tr>
            </a:tbl>
          </a:graphicData>
        </a:graphic>
      </p:graphicFrame>
      <p:sp>
        <p:nvSpPr>
          <p:cNvPr id="6" name="折角形 5"/>
          <p:cNvSpPr/>
          <p:nvPr>
            <p:custDataLst>
              <p:tags r:id="rId2"/>
            </p:custDataLst>
          </p:nvPr>
        </p:nvSpPr>
        <p:spPr>
          <a:xfrm>
            <a:off x="690880" y="2469515"/>
            <a:ext cx="6210300" cy="2276475"/>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 </a:t>
            </a:r>
            <a:r>
              <a:rPr lang="en-US" altLang="zh-CN"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think/believe/predict that</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in the future ...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My prediction is </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that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 can </a:t>
            </a:r>
            <a:r>
              <a:rPr lang="en-US" altLang="zh-CN"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imagine / forecast </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 </a:t>
            </a:r>
            <a:r>
              <a:rPr lang="en-US" altLang="zh-CN" sz="2800"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doubt / don't think</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that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折角形 7"/>
          <p:cNvSpPr/>
          <p:nvPr>
            <p:custDataLst>
              <p:tags r:id="rId3"/>
            </p:custDataLst>
          </p:nvPr>
        </p:nvSpPr>
        <p:spPr>
          <a:xfrm>
            <a:off x="6841490" y="2608580"/>
            <a:ext cx="4618355" cy="345440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By 2030, we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will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In the (distant) future there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will</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One challenge</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will be</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We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will </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have the opportunity to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We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will be doing</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We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are going to </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3" name="图片 2" descr="图片1"/>
          <p:cNvPicPr>
            <a:picLocks noChangeAspect="1"/>
          </p:cNvPicPr>
          <p:nvPr>
            <p:custDataLst>
              <p:tags r:id="rId4"/>
            </p:custDataLst>
          </p:nvPr>
        </p:nvPicPr>
        <p:blipFill>
          <a:blip r:embed="rId5"/>
          <a:stretch>
            <a:fillRect/>
          </a:stretch>
        </p:blipFill>
        <p:spPr>
          <a:xfrm>
            <a:off x="9699625" y="4745990"/>
            <a:ext cx="2653665" cy="2278380"/>
          </a:xfrm>
          <a:prstGeom prst="rect">
            <a:avLst/>
          </a:prstGeom>
          <a:effectLst>
            <a:softEdge rad="419100"/>
          </a:effectLst>
        </p:spPr>
      </p:pic>
      <p:pic>
        <p:nvPicPr>
          <p:cNvPr id="2" name="图片 1" descr="32313536323539303b32313536323537363bd6aacab6b5e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5870" y="4219575"/>
            <a:ext cx="1499870" cy="1622425"/>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453390" y="536575"/>
            <a:ext cx="2392680" cy="829945"/>
          </a:xfrm>
          <a:prstGeom prst="rect">
            <a:avLst/>
          </a:prstGeom>
          <a:solidFill>
            <a:srgbClr val="FFC000"/>
          </a:solidFill>
        </p:spPr>
        <p:txBody>
          <a:bodyPr wrap="square" rtlCol="0">
            <a:spAutoFit/>
          </a:bodyPr>
          <a:lstStyle/>
          <a:p>
            <a:pPr algn="just">
              <a:lnSpc>
                <a:spcPct val="150000"/>
              </a:lnSpc>
              <a:spcAft>
                <a:spcPct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Thinking</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custDataLst>
              <p:tags r:id="rId2"/>
            </p:custDataLst>
          </p:nvPr>
        </p:nvSpPr>
        <p:spPr>
          <a:xfrm>
            <a:off x="641985" y="2907665"/>
            <a:ext cx="10302875" cy="10420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l"/>
            <a:r>
              <a:rPr lang="en-US" altLang="zh-CN" sz="3200" b="1" dirty="0">
                <a:latin typeface="Times New Roman" panose="02020603050405020304" pitchFamily="18" charset="0"/>
                <a:cs typeface="Times New Roman" panose="02020603050405020304" pitchFamily="18" charset="0"/>
                <a:sym typeface="+mn-ea"/>
              </a:rPr>
              <a:t>1. Do you agree with Dr Han and Vincent Black’s predictions and why or why not?</a:t>
            </a:r>
            <a:endParaRPr lang="en-US" altLang="zh-CN" sz="3200" b="1" dirty="0">
              <a:latin typeface="Times New Roman" panose="02020603050405020304" pitchFamily="18" charset="0"/>
              <a:cs typeface="Times New Roman" panose="02020603050405020304" pitchFamily="18" charset="0"/>
              <a:sym typeface="+mn-ea"/>
            </a:endParaRPr>
          </a:p>
          <a:p>
            <a:pPr algn="l"/>
            <a:endParaRPr lang="en-US" altLang="zh-CN" sz="3200" b="1" dirty="0">
              <a:latin typeface="Times New Roman" panose="02020603050405020304" pitchFamily="18" charset="0"/>
              <a:cs typeface="Times New Roman" panose="02020603050405020304" pitchFamily="18" charset="0"/>
              <a:sym typeface="+mn-ea"/>
            </a:endParaRPr>
          </a:p>
          <a:p>
            <a:pPr algn="l"/>
            <a:endParaRPr lang="en-US" altLang="zh-CN" sz="3200" b="1" dirty="0">
              <a:latin typeface="Times New Roman" panose="02020603050405020304" pitchFamily="18" charset="0"/>
              <a:cs typeface="Times New Roman" panose="02020603050405020304" pitchFamily="18" charset="0"/>
              <a:sym typeface="+mn-ea"/>
            </a:endParaRPr>
          </a:p>
          <a:p>
            <a:pPr algn="l"/>
            <a:endParaRPr lang="en-US" altLang="zh-CN" sz="3200" b="1" dirty="0">
              <a:latin typeface="Times New Roman" panose="02020603050405020304" pitchFamily="18" charset="0"/>
              <a:cs typeface="Times New Roman" panose="02020603050405020304" pitchFamily="18" charset="0"/>
              <a:sym typeface="+mn-ea"/>
            </a:endParaRPr>
          </a:p>
          <a:p>
            <a:pPr algn="l"/>
            <a:r>
              <a:rPr lang="en-US" altLang="zh-CN" sz="3200" b="1" dirty="0">
                <a:latin typeface="Times New Roman" panose="02020603050405020304" pitchFamily="18" charset="0"/>
                <a:cs typeface="Times New Roman" panose="02020603050405020304" pitchFamily="18" charset="0"/>
                <a:sym typeface="+mn-ea"/>
              </a:rPr>
              <a:t>2. In your opinion, what challenges or opportunities will the new technology bring to us? </a:t>
            </a:r>
            <a:endParaRPr lang="zh-CN" altLang="en-US" sz="3200"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275705" y="2918460"/>
            <a:ext cx="5087620" cy="3061970"/>
          </a:xfrm>
          <a:prstGeom prst="rect">
            <a:avLst/>
          </a:prstGeom>
          <a:solidFill>
            <a:sysClr val="window" lastClr="FFFFFF">
              <a:lumMod val="95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7" name="直角三角形 6"/>
          <p:cNvSpPr/>
          <p:nvPr>
            <p:custDataLst>
              <p:tags r:id="rId2"/>
            </p:custDataLst>
          </p:nvPr>
        </p:nvSpPr>
        <p:spPr>
          <a:xfrm rot="10800000">
            <a:off x="5344160" y="4368800"/>
            <a:ext cx="931545" cy="746760"/>
          </a:xfrm>
          <a:prstGeom prst="rtTriangle">
            <a:avLst/>
          </a:prstGeom>
          <a:solidFill>
            <a:sysClr val="window" lastClr="FFFFFF">
              <a:lumMod val="95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15"/>
          <p:cNvSpPr txBox="1"/>
          <p:nvPr>
            <p:custDataLst>
              <p:tags r:id="rId3"/>
            </p:custDataLst>
          </p:nvPr>
        </p:nvSpPr>
        <p:spPr>
          <a:xfrm>
            <a:off x="7805983" y="1500109"/>
            <a:ext cx="2931865" cy="1133710"/>
          </a:xfrm>
          <a:prstGeom prst="rect">
            <a:avLst/>
          </a:prstGeom>
          <a:noFill/>
          <a:ln>
            <a:noFill/>
          </a:ln>
        </p:spPr>
        <p:txBody>
          <a:bodyPr wrap="square" lIns="101600" tIns="38100" rIns="63500" bIns="38100" rtlCol="0" anchor="b" anchorCtr="0">
            <a:noAutofit/>
          </a:bodyP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algn="r" fontAlgn="auto">
              <a:lnSpc>
                <a:spcPct val="100000"/>
              </a:lnSpc>
            </a:pPr>
            <a:r>
              <a:rPr lang="en-US" altLang="zh-CN" sz="4400" b="1" spc="300" dirty="0">
                <a:solidFill>
                  <a:sysClr val="windowText" lastClr="000000">
                    <a:lumMod val="75000"/>
                    <a:lumOff val="25000"/>
                  </a:sysClr>
                </a:solidFill>
                <a:uFillTx/>
                <a:latin typeface="Arial" panose="020B0604020202020204" pitchFamily="34" charset="0"/>
                <a:ea typeface="微软雅黑" panose="020B0503020204020204" pitchFamily="34" charset="-122"/>
              </a:rPr>
              <a:t>Talking</a:t>
            </a:r>
            <a:endParaRPr lang="en-US" altLang="zh-CN" sz="4400" b="1" spc="300" dirty="0">
              <a:solidFill>
                <a:sysClr val="windowText" lastClr="000000">
                  <a:lumMod val="75000"/>
                  <a:lumOff val="25000"/>
                </a:sysClr>
              </a:solidFill>
              <a:uFillTx/>
              <a:latin typeface="Arial" panose="020B0604020202020204" pitchFamily="34" charset="0"/>
              <a:ea typeface="微软雅黑" panose="020B0503020204020204" pitchFamily="34" charset="-122"/>
            </a:endParaRPr>
          </a:p>
        </p:txBody>
      </p:sp>
      <p:sp>
        <p:nvSpPr>
          <p:cNvPr id="9" name="文本框 2"/>
          <p:cNvSpPr txBox="1"/>
          <p:nvPr>
            <p:custDataLst>
              <p:tags r:id="rId4"/>
            </p:custDataLst>
          </p:nvPr>
        </p:nvSpPr>
        <p:spPr>
          <a:xfrm>
            <a:off x="6382385" y="3747770"/>
            <a:ext cx="4908550" cy="1367790"/>
          </a:xfrm>
          <a:prstGeom prst="rect">
            <a:avLst/>
          </a:prstGeom>
          <a:noFill/>
          <a:ln>
            <a:noFill/>
          </a:ln>
        </p:spPr>
        <p:txBody>
          <a:bodyPr wrap="square" lIns="101600" tIns="0" rIns="82550" bIns="0" rtlCol="0">
            <a:noAutofit/>
          </a:bodyPr>
          <a:lstStyle>
            <a:defPPr>
              <a:defRPr lang="zh-CN"/>
            </a:defPPr>
            <a:lvl1pPr fontAlgn="auto">
              <a:lnSpc>
                <a:spcPct val="130000"/>
              </a:lnSpc>
              <a:spcAft>
                <a:spcPts val="1000"/>
              </a:spcAft>
              <a:defRPr sz="1600" spc="150"/>
            </a:lvl1pPr>
          </a:lstStyle>
          <a:p>
            <a:pPr algn="just">
              <a:lnSpc>
                <a:spcPct val="100000"/>
              </a:lnSpc>
              <a:spcAft>
                <a:spcPts val="0"/>
              </a:spcAft>
            </a:pPr>
            <a:r>
              <a:rPr lang="en-US" altLang="zh-CN" sz="2800" i="1" dirty="0">
                <a:latin typeface="Times New Roman" panose="02020603050405020304" pitchFamily="18" charset="0"/>
                <a:sym typeface="+mn-ea"/>
              </a:rPr>
              <a:t>Imagine that you have a job that makes you an expert in the future. In pairs, interview each other about your jobs and predictions.</a:t>
            </a:r>
            <a:endParaRPr altLang="zh-CN" sz="2800" i="1" dirty="0">
              <a:latin typeface="Times New Roman" panose="02020603050405020304" pitchFamily="18" charset="0"/>
              <a:cs typeface="Times New Roman" panose="02020603050405020304" pitchFamily="18" charset="0"/>
            </a:endParaRPr>
          </a:p>
          <a:p>
            <a:pPr algn="just">
              <a:lnSpc>
                <a:spcPct val="100000"/>
              </a:lnSpc>
              <a:spcAft>
                <a:spcPts val="0"/>
              </a:spcAft>
            </a:pPr>
            <a:endParaRPr lang="en-US" altLang="zh-CN" sz="2800" dirty="0">
              <a:solidFill>
                <a:sysClr val="windowText" lastClr="000000">
                  <a:lumMod val="75000"/>
                  <a:lumOff val="25000"/>
                </a:sysClr>
              </a:solidFill>
              <a:uFillTx/>
              <a:latin typeface="Arial" panose="020B0604020202020204" pitchFamily="34" charset="0"/>
              <a:ea typeface="微软雅黑" panose="020B0503020204020204" pitchFamily="34" charset="-122"/>
            </a:endParaRPr>
          </a:p>
        </p:txBody>
      </p:sp>
      <p:sp>
        <p:nvSpPr>
          <p:cNvPr id="10" name="文本框 16"/>
          <p:cNvSpPr txBox="1"/>
          <p:nvPr>
            <p:custDataLst>
              <p:tags r:id="rId5"/>
            </p:custDataLst>
          </p:nvPr>
        </p:nvSpPr>
        <p:spPr>
          <a:xfrm>
            <a:off x="8215794" y="2953532"/>
            <a:ext cx="2690095" cy="665980"/>
          </a:xfrm>
          <a:prstGeom prst="rect">
            <a:avLst/>
          </a:prstGeom>
          <a:noFill/>
        </p:spPr>
        <p:txBody>
          <a:bodyPr wrap="square" lIns="101600" tIns="38100" rIns="76200" bIns="38100" rtlCol="0" anchor="b">
            <a:no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algn="r"/>
            <a:r>
              <a:rPr altLang="zh-CN" sz="3600" b="1" dirty="0">
                <a:latin typeface="Times New Roman" panose="02020603050405020304" pitchFamily="18" charset="0"/>
                <a:cs typeface="Times New Roman" panose="02020603050405020304" pitchFamily="18" charset="0"/>
                <a:sym typeface="+mn-ea"/>
              </a:rPr>
              <a:t>Topics</a:t>
            </a:r>
            <a:endParaRPr lang="en-US" altLang="zh-CN" sz="3600" b="1" dirty="0">
              <a:solidFill>
                <a:sysClr val="windowText" lastClr="000000">
                  <a:lumMod val="75000"/>
                  <a:lumOff val="25000"/>
                </a:sysClr>
              </a:solidFill>
              <a:uFillTx/>
              <a:latin typeface="Arial" panose="020B0604020202020204" pitchFamily="34" charset="0"/>
            </a:endParaRPr>
          </a:p>
        </p:txBody>
      </p:sp>
      <p:pic>
        <p:nvPicPr>
          <p:cNvPr id="12" name="图形 11"/>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6877093" y="2642615"/>
            <a:ext cx="559545" cy="559545"/>
          </a:xfrm>
          <a:prstGeom prst="rect">
            <a:avLst/>
          </a:prstGeom>
        </p:spPr>
      </p:pic>
      <p:sp>
        <p:nvSpPr>
          <p:cNvPr id="3" name="PA-图片 任意多边形: 形状 50"/>
          <p:cNvSpPr/>
          <p:nvPr>
            <p:custDataLst>
              <p:tags r:id="rId8"/>
            </p:custDataLst>
          </p:nvPr>
        </p:nvSpPr>
        <p:spPr>
          <a:xfrm>
            <a:off x="1414145" y="723521"/>
            <a:ext cx="4223385" cy="5410958"/>
          </a:xfrm>
          <a:custGeom>
            <a:avLst/>
            <a:gdLst/>
            <a:ahLst/>
            <a:cxnLst/>
            <a:rect l="0" t="0" r="0" b="0"/>
            <a:pathLst>
              <a:path w="2462404" h="3154808">
                <a:moveTo>
                  <a:pt x="41910" y="1261745"/>
                </a:moveTo>
                <a:cubicBezTo>
                  <a:pt x="50800" y="1267968"/>
                  <a:pt x="89281" y="1161034"/>
                  <a:pt x="99822" y="1154811"/>
                </a:cubicBezTo>
                <a:cubicBezTo>
                  <a:pt x="120523" y="1178814"/>
                  <a:pt x="125222" y="1231773"/>
                  <a:pt x="136525" y="1263396"/>
                </a:cubicBezTo>
                <a:cubicBezTo>
                  <a:pt x="151936" y="1304886"/>
                  <a:pt x="170842" y="1344993"/>
                  <a:pt x="193040" y="1383284"/>
                </a:cubicBezTo>
                <a:cubicBezTo>
                  <a:pt x="246888" y="1476248"/>
                  <a:pt x="327025" y="1533906"/>
                  <a:pt x="392557" y="1613662"/>
                </a:cubicBezTo>
                <a:cubicBezTo>
                  <a:pt x="426085" y="1654556"/>
                  <a:pt x="457581" y="1696212"/>
                  <a:pt x="488569" y="1739011"/>
                </a:cubicBezTo>
                <a:cubicBezTo>
                  <a:pt x="552958" y="1827911"/>
                  <a:pt x="617474" y="1918335"/>
                  <a:pt x="676148" y="2011553"/>
                </a:cubicBezTo>
                <a:cubicBezTo>
                  <a:pt x="705485" y="2058162"/>
                  <a:pt x="723519" y="2118360"/>
                  <a:pt x="734314" y="2180971"/>
                </a:cubicBezTo>
                <a:cubicBezTo>
                  <a:pt x="717330" y="2177111"/>
                  <a:pt x="699850" y="2175912"/>
                  <a:pt x="682498" y="2177415"/>
                </a:cubicBezTo>
                <a:cubicBezTo>
                  <a:pt x="593598" y="2212848"/>
                  <a:pt x="572262" y="2482215"/>
                  <a:pt x="535432" y="2560955"/>
                </a:cubicBezTo>
                <a:cubicBezTo>
                  <a:pt x="441833" y="2761488"/>
                  <a:pt x="338709" y="2948686"/>
                  <a:pt x="263906" y="3154807"/>
                </a:cubicBezTo>
                <a:lnTo>
                  <a:pt x="2301113" y="3154807"/>
                </a:lnTo>
                <a:cubicBezTo>
                  <a:pt x="2231671" y="3049282"/>
                  <a:pt x="2153367" y="2949863"/>
                  <a:pt x="2067052" y="2857627"/>
                </a:cubicBezTo>
                <a:cubicBezTo>
                  <a:pt x="2183638" y="2860929"/>
                  <a:pt x="2267966" y="2866263"/>
                  <a:pt x="2267966" y="2866263"/>
                </a:cubicBezTo>
                <a:cubicBezTo>
                  <a:pt x="2076196" y="2709926"/>
                  <a:pt x="1997329" y="2483739"/>
                  <a:pt x="1834515" y="2437511"/>
                </a:cubicBezTo>
                <a:cubicBezTo>
                  <a:pt x="1810004" y="2430526"/>
                  <a:pt x="1722755" y="2408047"/>
                  <a:pt x="1605915" y="2379218"/>
                </a:cubicBezTo>
                <a:cubicBezTo>
                  <a:pt x="1614170" y="2350262"/>
                  <a:pt x="1628013" y="2324989"/>
                  <a:pt x="1650873" y="2312797"/>
                </a:cubicBezTo>
                <a:cubicBezTo>
                  <a:pt x="1690497" y="2291588"/>
                  <a:pt x="1744980" y="2292985"/>
                  <a:pt x="1788668" y="2290318"/>
                </a:cubicBezTo>
                <a:cubicBezTo>
                  <a:pt x="1851279" y="2286508"/>
                  <a:pt x="1921002" y="2290318"/>
                  <a:pt x="1979168" y="2265807"/>
                </a:cubicBezTo>
                <a:cubicBezTo>
                  <a:pt x="2049780" y="2235581"/>
                  <a:pt x="2076069" y="2147951"/>
                  <a:pt x="2052828" y="2079879"/>
                </a:cubicBezTo>
                <a:cubicBezTo>
                  <a:pt x="2041906" y="2048129"/>
                  <a:pt x="2085467" y="2058797"/>
                  <a:pt x="2114423" y="2037588"/>
                </a:cubicBezTo>
                <a:cubicBezTo>
                  <a:pt x="2143380" y="2016380"/>
                  <a:pt x="2132584" y="1963547"/>
                  <a:pt x="2128901" y="1923288"/>
                </a:cubicBezTo>
                <a:cubicBezTo>
                  <a:pt x="2125216" y="1883029"/>
                  <a:pt x="2190496" y="1889379"/>
                  <a:pt x="2212340" y="1850644"/>
                </a:cubicBezTo>
                <a:cubicBezTo>
                  <a:pt x="2234184" y="1811909"/>
                  <a:pt x="2194179" y="1773047"/>
                  <a:pt x="2183257" y="1741297"/>
                </a:cubicBezTo>
                <a:cubicBezTo>
                  <a:pt x="2172337" y="1709547"/>
                  <a:pt x="2303526" y="1649603"/>
                  <a:pt x="2302891" y="1586103"/>
                </a:cubicBezTo>
                <a:cubicBezTo>
                  <a:pt x="2302129" y="1493774"/>
                  <a:pt x="2202434" y="1488186"/>
                  <a:pt x="2157222" y="1382903"/>
                </a:cubicBezTo>
                <a:cubicBezTo>
                  <a:pt x="2119122" y="1293114"/>
                  <a:pt x="2210054" y="1167003"/>
                  <a:pt x="2237105" y="1084199"/>
                </a:cubicBezTo>
                <a:cubicBezTo>
                  <a:pt x="2240407" y="1073912"/>
                  <a:pt x="2243455" y="1063498"/>
                  <a:pt x="2246376" y="1053211"/>
                </a:cubicBezTo>
                <a:cubicBezTo>
                  <a:pt x="2349627" y="989711"/>
                  <a:pt x="2347976" y="907923"/>
                  <a:pt x="2349627" y="788924"/>
                </a:cubicBezTo>
                <a:cubicBezTo>
                  <a:pt x="2368942" y="813569"/>
                  <a:pt x="2381112" y="843048"/>
                  <a:pt x="2384806" y="874141"/>
                </a:cubicBezTo>
                <a:cubicBezTo>
                  <a:pt x="2384806" y="897890"/>
                  <a:pt x="2409063" y="926465"/>
                  <a:pt x="2428875" y="912241"/>
                </a:cubicBezTo>
                <a:cubicBezTo>
                  <a:pt x="2436224" y="905727"/>
                  <a:pt x="2440773" y="896628"/>
                  <a:pt x="2441575" y="886841"/>
                </a:cubicBezTo>
                <a:cubicBezTo>
                  <a:pt x="2462403" y="780796"/>
                  <a:pt x="2363851" y="468503"/>
                  <a:pt x="2360295" y="450850"/>
                </a:cubicBezTo>
                <a:cubicBezTo>
                  <a:pt x="2355228" y="423557"/>
                  <a:pt x="2343880" y="397817"/>
                  <a:pt x="2327148" y="375666"/>
                </a:cubicBezTo>
                <a:cubicBezTo>
                  <a:pt x="2279269" y="312166"/>
                  <a:pt x="2193417" y="287528"/>
                  <a:pt x="2114804" y="256032"/>
                </a:cubicBezTo>
                <a:cubicBezTo>
                  <a:pt x="1909062" y="170556"/>
                  <a:pt x="1695148" y="106258"/>
                  <a:pt x="1476375" y="64135"/>
                </a:cubicBezTo>
                <a:cubicBezTo>
                  <a:pt x="1233551" y="16129"/>
                  <a:pt x="974725" y="0"/>
                  <a:pt x="735457" y="75692"/>
                </a:cubicBezTo>
                <a:cubicBezTo>
                  <a:pt x="430657" y="172085"/>
                  <a:pt x="154940" y="421259"/>
                  <a:pt x="54229" y="719582"/>
                </a:cubicBezTo>
                <a:cubicBezTo>
                  <a:pt x="0" y="880491"/>
                  <a:pt x="11684" y="1061212"/>
                  <a:pt x="28067" y="1227582"/>
                </a:cubicBezTo>
                <a:cubicBezTo>
                  <a:pt x="27503" y="1240439"/>
                  <a:pt x="32555" y="1252907"/>
                  <a:pt x="41910" y="1261745"/>
                </a:cubicBezTo>
                <a:close/>
              </a:path>
            </a:pathLst>
          </a:custGeom>
          <a:blipFill dpi="0" rotWithShape="0">
            <a:blip r:embed="rId9" cstate="screen"/>
            <a:srcRect/>
            <a:tile tx="0" ty="0" sx="52452" sy="52455"/>
          </a:blipFill>
          <a:ln w="12700" cap="flat" cmpd="sng" algn="ctr">
            <a:noFill/>
            <a:prstDash val="solid"/>
            <a:miter lim="800000"/>
          </a:ln>
          <a:effectLst/>
          <a:extLst>
            <a:ext uri="{91240B29-F687-4F45-9708-019B960494DF}">
              <a14:hiddenLine xmlns:a14="http://schemas.microsoft.com/office/drawing/2010/main" w="12700">
                <a:solidFill>
                  <a:srgbClr val="5B9BD5">
                    <a:shade val="50000"/>
                  </a:srgbClr>
                </a:solidFill>
                <a:prstDash val="solid"/>
                <a:miter lim="800000"/>
                <a:headEnd/>
                <a:tailEnd/>
              </a14:hiddenLine>
            </a:ext>
          </a:ex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Tree>
    <p:custDataLst>
      <p:tags r:id="rId10"/>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1"/>
            </p:custDataLst>
          </p:nvPr>
        </p:nvSpPr>
        <p:spPr>
          <a:xfrm>
            <a:off x="629285" y="1936750"/>
            <a:ext cx="10934065" cy="2983865"/>
          </a:xfrm>
        </p:spPr>
        <p:txBody>
          <a:bodyPr>
            <a:noAutofit/>
          </a:bodyPr>
          <a:lstStyle/>
          <a:p>
            <a:endParaRPr altLang="zh-CN" sz="160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pPr>
            <a:r>
              <a:rPr lang="en-US" altLang="zh-CN" sz="2800" dirty="0">
                <a:latin typeface="Times New Roman" panose="02020603050405020304" pitchFamily="18" charset="0"/>
                <a:sym typeface="+mn-ea"/>
              </a:rPr>
              <a:t>—What will the endangered wildlife be like then?</a:t>
            </a:r>
            <a:endParaRPr lang="en-US" altLang="zh-CN" sz="2800" dirty="0">
              <a:latin typeface="Times New Roman" panose="02020603050405020304" pitchFamily="18" charset="0"/>
            </a:endParaRPr>
          </a:p>
          <a:p>
            <a:pPr eaLnBrk="1" hangingPunct="1">
              <a:buFont typeface="Arial" panose="020B0604020202020204" pitchFamily="34" charset="0"/>
            </a:pPr>
            <a:r>
              <a:rPr lang="en-US" altLang="zh-CN" sz="2800" dirty="0">
                <a:latin typeface="Times New Roman" panose="02020603050405020304" pitchFamily="18" charset="0"/>
                <a:sym typeface="+mn-ea"/>
              </a:rPr>
              <a:t>—</a:t>
            </a:r>
            <a:r>
              <a:rPr lang="en-US" altLang="zh-CN" sz="2800" dirty="0">
                <a:solidFill>
                  <a:srgbClr val="FF0000"/>
                </a:solidFill>
                <a:latin typeface="Times New Roman" panose="02020603050405020304" pitchFamily="18" charset="0"/>
                <a:sym typeface="+mn-ea"/>
              </a:rPr>
              <a:t>My prediction is that </a:t>
            </a:r>
            <a:r>
              <a:rPr lang="en-US" altLang="zh-CN" sz="2800" dirty="0">
                <a:latin typeface="Times New Roman" panose="02020603050405020304" pitchFamily="18" charset="0"/>
                <a:sym typeface="+mn-ea"/>
              </a:rPr>
              <a:t>people will spare their effort to live harmony with the endangered wildlife. </a:t>
            </a:r>
            <a:r>
              <a:rPr lang="en-US" altLang="zh-CN" sz="2800" dirty="0">
                <a:solidFill>
                  <a:srgbClr val="FF0000"/>
                </a:solidFill>
                <a:latin typeface="Times New Roman" panose="02020603050405020304" pitchFamily="18" charset="0"/>
                <a:sym typeface="+mn-ea"/>
              </a:rPr>
              <a:t>So I don’t doubt that </a:t>
            </a:r>
            <a:r>
              <a:rPr lang="en-US" altLang="zh-CN" sz="2800" dirty="0">
                <a:latin typeface="Times New Roman" panose="02020603050405020304" pitchFamily="18" charset="0"/>
                <a:sym typeface="+mn-ea"/>
              </a:rPr>
              <a:t>the wildlife will be protected well. And </a:t>
            </a:r>
            <a:r>
              <a:rPr lang="en-US" altLang="zh-CN" sz="2800" dirty="0">
                <a:solidFill>
                  <a:srgbClr val="FF0000"/>
                </a:solidFill>
                <a:latin typeface="Times New Roman" panose="02020603050405020304" pitchFamily="18" charset="0"/>
                <a:sym typeface="+mn-ea"/>
              </a:rPr>
              <a:t>we may have the opportunity to</a:t>
            </a:r>
            <a:r>
              <a:rPr lang="en-US" altLang="zh-CN" sz="2800" dirty="0">
                <a:latin typeface="Times New Roman" panose="02020603050405020304" pitchFamily="18" charset="0"/>
                <a:sym typeface="+mn-ea"/>
              </a:rPr>
              <a:t> enjoy the nature with them together.</a:t>
            </a:r>
            <a:endParaRPr lang="en-US" altLang="zh-CN" sz="2800" dirty="0">
              <a:latin typeface="Times New Roman" panose="02020603050405020304" pitchFamily="18" charset="0"/>
            </a:endParaRPr>
          </a:p>
          <a:p>
            <a:pPr eaLnBrk="1" hangingPunct="1">
              <a:buFont typeface="Arial" panose="020B0604020202020204" pitchFamily="34" charset="0"/>
            </a:pPr>
            <a:r>
              <a:rPr lang="en-US" altLang="zh-CN" sz="2800" dirty="0">
                <a:latin typeface="Times New Roman" panose="02020603050405020304" pitchFamily="18" charset="0"/>
                <a:sym typeface="+mn-ea"/>
              </a:rPr>
              <a:t>—Thank you.</a:t>
            </a:r>
            <a:endParaRPr lang="en-US" altLang="zh-CN" sz="2800" dirty="0">
              <a:latin typeface="Times New Roman" panose="02020603050405020304" pitchFamily="18" charset="0"/>
            </a:endParaRPr>
          </a:p>
          <a:p>
            <a:pPr>
              <a:lnSpc>
                <a:spcPct val="100000"/>
              </a:lnSpc>
            </a:pPr>
            <a:endParaRPr altLang="zh-CN"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626745" y="421640"/>
            <a:ext cx="2392680" cy="829945"/>
          </a:xfrm>
          <a:prstGeom prst="rect">
            <a:avLst/>
          </a:prstGeom>
          <a:solidFill>
            <a:srgbClr val="FFC000"/>
          </a:solidFill>
        </p:spPr>
        <p:txBody>
          <a:bodyPr wrap="square" rtlCol="0">
            <a:spAutoFit/>
          </a:bodyPr>
          <a:lstStyle/>
          <a:p>
            <a:pPr algn="just">
              <a:lnSpc>
                <a:spcPct val="150000"/>
              </a:lnSpc>
              <a:spcAft>
                <a:spcPct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     Talking</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占位符 1"/>
          <p:cNvSpPr>
            <a:spLocks noGrp="1"/>
          </p:cNvSpPr>
          <p:nvPr>
            <p:custDataLst>
              <p:tags r:id="rId3"/>
            </p:custDataLst>
          </p:nvPr>
        </p:nvSpPr>
        <p:spPr>
          <a:xfrm>
            <a:off x="194945" y="628650"/>
            <a:ext cx="10506710" cy="11379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altLang="zh-CN" dirty="0">
              <a:latin typeface="Times New Roman" panose="02020603050405020304" pitchFamily="18" charset="0"/>
              <a:cs typeface="Times New Roman" panose="02020603050405020304" pitchFamily="18" charset="0"/>
            </a:endParaRPr>
          </a:p>
          <a:p>
            <a:pPr>
              <a:lnSpc>
                <a:spcPct val="140000"/>
              </a:lnSpc>
            </a:pPr>
            <a:r>
              <a:rPr altLang="zh-CN" sz="280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EXAMPLE</a:t>
            </a:r>
            <a:endParaRPr sz="2800"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pPr>
            <a:endParaRPr lang="en-US" altLang="zh-CN" sz="28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pPr>
            <a:endParaRPr lang="en-US" altLang="zh-CN" sz="28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pPr>
            <a:endParaRPr altLang="zh-CN" sz="2800" i="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1"/>
            </p:custDataLst>
          </p:nvPr>
        </p:nvSpPr>
        <p:spPr>
          <a:xfrm>
            <a:off x="992505" y="1136015"/>
            <a:ext cx="10506710" cy="1137920"/>
          </a:xfrm>
        </p:spPr>
        <p:txBody>
          <a:bodyPr>
            <a:noAutofit/>
          </a:bodyPr>
          <a:lstStyle/>
          <a:p>
            <a:pPr marL="0" indent="0" algn="just">
              <a:lnSpc>
                <a:spcPct val="100000"/>
              </a:lnSpc>
              <a:spcAft>
                <a:spcPts val="0"/>
              </a:spcAft>
            </a:pPr>
            <a:endParaRPr altLang="zh-CN" dirty="0">
              <a:latin typeface="Times New Roman" panose="02020603050405020304" pitchFamily="18" charset="0"/>
              <a:cs typeface="Times New Roman" panose="02020603050405020304" pitchFamily="18" charset="0"/>
            </a:endParaRPr>
          </a:p>
          <a:p>
            <a:pPr marL="0" indent="0" algn="just">
              <a:lnSpc>
                <a:spcPct val="100000"/>
              </a:lnSpc>
              <a:spcAft>
                <a:spcPts val="0"/>
              </a:spcAft>
            </a:pPr>
            <a:r>
              <a:rPr altLang="zh-CN" sz="2800" dirty="0">
                <a:latin typeface="Times New Roman" panose="02020603050405020304" pitchFamily="18" charset="0"/>
                <a:cs typeface="Times New Roman" panose="02020603050405020304" pitchFamily="18" charset="0"/>
              </a:rPr>
              <a:t> </a:t>
            </a:r>
            <a:r>
              <a:rPr sz="2800" b="1" dirty="0">
                <a:latin typeface="Times New Roman" panose="02020603050405020304" pitchFamily="18" charset="0"/>
                <a:cs typeface="Times New Roman" panose="02020603050405020304" pitchFamily="18" charset="0"/>
              </a:rPr>
              <a:t>EXAMPLE</a:t>
            </a:r>
            <a:endParaRPr sz="2800" b="1" dirty="0">
              <a:latin typeface="Times New Roman" panose="02020603050405020304" pitchFamily="18" charset="0"/>
              <a:cs typeface="Times New Roman" panose="02020603050405020304" pitchFamily="18" charset="0"/>
            </a:endParaRPr>
          </a:p>
          <a:p>
            <a:pPr marL="0" indent="0" algn="just">
              <a:lnSpc>
                <a:spcPct val="100000"/>
              </a:lnSpc>
              <a:spcAft>
                <a:spcPts val="0"/>
              </a:spcAft>
              <a:buFont typeface="Arial" panose="020B0604020202020204" pitchFamily="34" charset="0"/>
            </a:pPr>
            <a:r>
              <a:rPr lang="en-US" altLang="zh-CN" sz="2800" dirty="0">
                <a:latin typeface="Times New Roman" panose="02020603050405020304" pitchFamily="18" charset="0"/>
                <a:cs typeface="Times New Roman" panose="02020603050405020304" pitchFamily="18" charset="0"/>
                <a:sym typeface="+mn-ea"/>
              </a:rPr>
              <a:t>—Good afternoon, Miss Zhang. Thank you for agreeing to do this interview.</a:t>
            </a:r>
            <a:endParaRPr lang="en-US" altLang="zh-CN" sz="2800" dirty="0">
              <a:latin typeface="Times New Roman" panose="02020603050405020304" pitchFamily="18" charset="0"/>
              <a:cs typeface="Times New Roman" panose="02020603050405020304" pitchFamily="18" charset="0"/>
              <a:sym typeface="+mn-ea"/>
            </a:endParaRPr>
          </a:p>
          <a:p>
            <a:pPr marL="0" indent="0" algn="just">
              <a:lnSpc>
                <a:spcPct val="100000"/>
              </a:lnSpc>
              <a:spcAft>
                <a:spcPts val="0"/>
              </a:spcAft>
              <a:buFont typeface="Arial" panose="020B0604020202020204" pitchFamily="34" charset="0"/>
            </a:pPr>
            <a:r>
              <a:rPr lang="en-US" altLang="zh-CN" sz="2800" dirty="0">
                <a:latin typeface="Times New Roman" panose="02020603050405020304" pitchFamily="18" charset="0"/>
                <a:cs typeface="Times New Roman" panose="02020603050405020304" pitchFamily="18" charset="0"/>
                <a:sym typeface="+mn-ea"/>
              </a:rPr>
              <a:t>—I'd love to.</a:t>
            </a:r>
            <a:endParaRPr lang="en-US" altLang="zh-CN" sz="2800" dirty="0">
              <a:latin typeface="Times New Roman" panose="02020603050405020304" pitchFamily="18" charset="0"/>
              <a:cs typeface="Times New Roman" panose="02020603050405020304" pitchFamily="18" charset="0"/>
            </a:endParaRPr>
          </a:p>
          <a:p>
            <a:pPr marL="0" indent="0" algn="just">
              <a:lnSpc>
                <a:spcPct val="100000"/>
              </a:lnSpc>
              <a:spcAft>
                <a:spcPts val="0"/>
              </a:spcAft>
              <a:buFont typeface="Arial" panose="020B0604020202020204" pitchFamily="34" charset="0"/>
            </a:pPr>
            <a:r>
              <a:rPr lang="en-US" altLang="zh-CN" sz="2800" dirty="0">
                <a:latin typeface="Times New Roman" panose="02020603050405020304" pitchFamily="18" charset="0"/>
                <a:cs typeface="Times New Roman" panose="02020603050405020304" pitchFamily="18" charset="0"/>
                <a:sym typeface="+mn-ea"/>
              </a:rPr>
              <a:t>—First, we want to know whether the global warming will threaten our earth in the near future.</a:t>
            </a:r>
            <a:endParaRPr lang="en-US" altLang="zh-CN" sz="2800" dirty="0">
              <a:latin typeface="Times New Roman" panose="02020603050405020304" pitchFamily="18" charset="0"/>
              <a:cs typeface="Times New Roman" panose="02020603050405020304" pitchFamily="18" charset="0"/>
            </a:endParaRPr>
          </a:p>
          <a:p>
            <a:pPr marL="0" indent="0" algn="just">
              <a:lnSpc>
                <a:spcPct val="100000"/>
              </a:lnSpc>
              <a:spcAft>
                <a:spcPts val="0"/>
              </a:spcAft>
              <a:buFont typeface="Arial" panose="020B0604020202020204" pitchFamily="34" charset="0"/>
            </a:pPr>
            <a:r>
              <a:rPr lang="en-US" altLang="zh-CN" sz="2800" dirty="0">
                <a:latin typeface="Times New Roman" panose="02020603050405020304" pitchFamily="18" charset="0"/>
                <a:cs typeface="Times New Roman" panose="02020603050405020304" pitchFamily="18" charset="0"/>
                <a:sym typeface="+mn-ea"/>
              </a:rPr>
              <a:t>—Well, it seems that global warming is a big challenge now, but </a:t>
            </a:r>
            <a:r>
              <a:rPr lang="en-US" altLang="zh-CN" sz="2800" dirty="0">
                <a:solidFill>
                  <a:srgbClr val="FF0000"/>
                </a:solidFill>
                <a:latin typeface="Times New Roman" panose="02020603050405020304" pitchFamily="18" charset="0"/>
                <a:cs typeface="Times New Roman" panose="02020603050405020304" pitchFamily="18" charset="0"/>
                <a:sym typeface="+mn-ea"/>
              </a:rPr>
              <a:t>I can predict that by 2050</a:t>
            </a:r>
            <a:r>
              <a:rPr lang="en-US" altLang="zh-CN" sz="2800" dirty="0">
                <a:latin typeface="Times New Roman" panose="02020603050405020304" pitchFamily="18" charset="0"/>
                <a:cs typeface="Times New Roman" panose="02020603050405020304" pitchFamily="18" charset="0"/>
                <a:sym typeface="+mn-ea"/>
              </a:rPr>
              <a:t>, we will be able to decrease the carbon dioxide emission not only because humans already realized the necessity of protecting our climate but also because </a:t>
            </a:r>
            <a:r>
              <a:rPr lang="en-US" altLang="zh-CN" sz="2800" dirty="0">
                <a:solidFill>
                  <a:srgbClr val="FF0000"/>
                </a:solidFill>
                <a:latin typeface="Times New Roman" panose="02020603050405020304" pitchFamily="18" charset="0"/>
                <a:cs typeface="Times New Roman" panose="02020603050405020304" pitchFamily="18" charset="0"/>
                <a:sym typeface="+mn-ea"/>
              </a:rPr>
              <a:t>we will be using </a:t>
            </a:r>
            <a:r>
              <a:rPr lang="en-US" altLang="zh-CN" sz="2800" dirty="0">
                <a:latin typeface="Times New Roman" panose="02020603050405020304" pitchFamily="18" charset="0"/>
                <a:cs typeface="Times New Roman" panose="02020603050405020304" pitchFamily="18" charset="0"/>
                <a:sym typeface="+mn-ea"/>
              </a:rPr>
              <a:t>the environmental products which can replace the usage of coal and gas. </a:t>
            </a:r>
            <a:endParaRPr altLang="zh-CN" sz="2800" i="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626745" y="421640"/>
            <a:ext cx="2392680" cy="829945"/>
          </a:xfrm>
          <a:prstGeom prst="rect">
            <a:avLst/>
          </a:prstGeom>
          <a:solidFill>
            <a:srgbClr val="FFC000"/>
          </a:solidFill>
        </p:spPr>
        <p:txBody>
          <a:bodyPr wrap="square" rtlCol="0">
            <a:spAutoFit/>
          </a:bodyPr>
          <a:lstStyle/>
          <a:p>
            <a:pPr algn="just">
              <a:lnSpc>
                <a:spcPct val="150000"/>
              </a:lnSpc>
              <a:spcAft>
                <a:spcPct val="0"/>
              </a:spcAft>
            </a:pP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     Talking</a:t>
            </a:r>
            <a:endPar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custDataLst>
              <p:tags r:id="rId1"/>
            </p:custDataLst>
          </p:nvPr>
        </p:nvCxnSpPr>
        <p:spPr>
          <a:xfrm flipH="1">
            <a:off x="6357806" y="4529212"/>
            <a:ext cx="157489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ctrTitle" idx="2"/>
            <p:custDataLst>
              <p:tags r:id="rId2"/>
            </p:custDataLst>
          </p:nvPr>
        </p:nvSpPr>
        <p:spPr>
          <a:xfrm>
            <a:off x="6017633" y="1376724"/>
            <a:ext cx="5414010" cy="2355215"/>
          </a:xfrm>
        </p:spPr>
        <p:txBody>
          <a:bodyPr>
            <a:normAutofit fontScale="90000" lnSpcReduction="10000"/>
          </a:bodyPr>
          <a:lstStyle/>
          <a:p>
            <a:r>
              <a:rPr lang="en-US" altLang="zh-CN" dirty="0">
                <a:latin typeface="Times New Roman" panose="02020603050405020304" pitchFamily="18" charset="0"/>
                <a:ea typeface="微软雅黑" panose="020B0503020204020204" pitchFamily="34" charset="-122"/>
                <a:sym typeface="+mn-ea"/>
              </a:rPr>
              <a:t>Unit 2 Looking into the Future</a:t>
            </a:r>
            <a:endParaRPr lang="en-US" altLang="zh-CN" dirty="0">
              <a:solidFill>
                <a:schemeClr val="lt1"/>
              </a:solidFill>
              <a:cs typeface="汉仪旗黑-85S" panose="00020600040101010101" pitchFamily="18" charset="-122"/>
            </a:endParaRPr>
          </a:p>
        </p:txBody>
      </p:sp>
      <p:sp>
        <p:nvSpPr>
          <p:cNvPr id="2" name="文本框 1"/>
          <p:cNvSpPr txBox="1"/>
          <p:nvPr/>
        </p:nvSpPr>
        <p:spPr>
          <a:xfrm>
            <a:off x="6215730" y="3838793"/>
            <a:ext cx="3197860" cy="583565"/>
          </a:xfrm>
          <a:prstGeom prst="rect">
            <a:avLst/>
          </a:prstGeom>
          <a:solidFill>
            <a:schemeClr val="bg2"/>
          </a:solidFill>
        </p:spPr>
        <p:txBody>
          <a:bodyPr wrap="none" rtlCol="0" anchor="t">
            <a:spAutoFit/>
          </a:bodyPr>
          <a:lstStyle/>
          <a:p>
            <a:r>
              <a:rPr lang="en-US" altLang="zh-CN" sz="3200" b="1" dirty="0">
                <a:latin typeface="Times New Roman" panose="02020603050405020304" pitchFamily="18" charset="0"/>
                <a:ea typeface="微软雅黑" panose="020B0503020204020204" pitchFamily="34" charset="-122"/>
                <a:sym typeface="+mn-ea"/>
              </a:rPr>
              <a:t>Using Language1</a:t>
            </a:r>
            <a:endParaRPr lang="en-US" altLang="zh-CN" sz="3200" b="1" dirty="0">
              <a:latin typeface="Times New Roman" panose="02020603050405020304" pitchFamily="18" charset="0"/>
              <a:ea typeface="微软雅黑" panose="020B0503020204020204" pitchFamily="34" charset="-122"/>
              <a:sym typeface="+mn-ea"/>
            </a:endParaRPr>
          </a:p>
        </p:txBody>
      </p:sp>
      <p:sp>
        <p:nvSpPr>
          <p:cNvPr id="3" name="Text Box 3"/>
          <p:cNvSpPr txBox="1"/>
          <p:nvPr/>
        </p:nvSpPr>
        <p:spPr>
          <a:xfrm>
            <a:off x="5415499" y="754643"/>
            <a:ext cx="5869305" cy="548640"/>
          </a:xfrm>
          <a:prstGeom prst="rect">
            <a:avLst/>
          </a:prstGeom>
          <a:noFill/>
          <a:ln w="9525">
            <a:noFill/>
          </a:ln>
        </p:spPr>
        <p:txBody>
          <a:bodyPr wrap="square" lIns="118454" tIns="59228" rIns="118454" bIns="59228" anchor="t">
            <a:spAutoFit/>
          </a:bodyPr>
          <a:lstStyle/>
          <a:p>
            <a:pPr defTabSz="911225"/>
            <a:r>
              <a:rPr lang="zh-CN" altLang="en-US" sz="2800" b="1" noProof="1">
                <a:solidFill>
                  <a:schemeClr val="bg1"/>
                </a:solidFill>
                <a:latin typeface="华文中宋" panose="02010600040101010101" charset="-122"/>
                <a:ea typeface="华文中宋" panose="02010600040101010101" charset="-122"/>
                <a:cs typeface="华文中宋" panose="02010600040101010101" charset="-122"/>
                <a:sym typeface="+mn-ea"/>
              </a:rPr>
              <a:t>新</a:t>
            </a:r>
            <a:r>
              <a:rPr lang="zh-CN" altLang="en-US" sz="2800" b="1" noProof="1">
                <a:solidFill>
                  <a:schemeClr val="bg1"/>
                </a:solidFill>
                <a:latin typeface="华文中宋" panose="02010600040101010101" charset="-122"/>
                <a:ea typeface="华文中宋" panose="02010600040101010101" charset="-122"/>
                <a:cs typeface="华文中宋" panose="02010600040101010101" charset="-122"/>
              </a:rPr>
              <a:t>人教选择性必修</a:t>
            </a:r>
            <a:r>
              <a:rPr lang="en-US" altLang="zh-CN" sz="2800" b="1" noProof="1">
                <a:solidFill>
                  <a:schemeClr val="bg1"/>
                </a:solidFill>
                <a:latin typeface="Times New Roman" panose="02020603050405020304" pitchFamily="18" charset="0"/>
                <a:ea typeface="华文中宋" panose="02010600040101010101" charset="-122"/>
                <a:cs typeface="华文中宋" panose="02010600040101010101" charset="-122"/>
              </a:rPr>
              <a:t>Book 1 </a:t>
            </a:r>
            <a:r>
              <a:rPr lang="en-US" altLang="zh-CN" sz="2800" b="1" noProof="1">
                <a:solidFill>
                  <a:schemeClr val="bg1"/>
                </a:solidFill>
                <a:latin typeface="华文中宋" panose="02010600040101010101" charset="-122"/>
                <a:ea typeface="华文中宋" panose="02010600040101010101" charset="-122"/>
                <a:cs typeface="华文中宋" panose="02010600040101010101" charset="-122"/>
              </a:rPr>
              <a:t> </a:t>
            </a:r>
            <a:endParaRPr lang="en-US" altLang="zh-CN" sz="2800" b="1" noProof="1">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8906378" y="6103357"/>
            <a:ext cx="2269596" cy="523220"/>
          </a:xfrm>
          <a:prstGeom prst="rect">
            <a:avLst/>
          </a:prstGeom>
          <a:noFill/>
        </p:spPr>
        <p:txBody>
          <a:bodyPr wrap="none" rtlCol="0" anchor="t">
            <a:spAutoFit/>
          </a:bodyPr>
          <a:lstStyle/>
          <a:p>
            <a:r>
              <a:rPr lang="en-US" altLang="zh-CN" sz="2800" b="1" dirty="0">
                <a:solidFill>
                  <a:schemeClr val="bg1"/>
                </a:solidFill>
                <a:latin typeface="Times New Roman" panose="02020603050405020304" pitchFamily="18" charset="0"/>
                <a:ea typeface="微软雅黑" panose="020B0503020204020204" pitchFamily="34" charset="-122"/>
                <a:sym typeface="+mn-ea"/>
              </a:rPr>
              <a:t>-by Lily, 2021</a:t>
            </a:r>
            <a:endParaRPr lang="en-US" altLang="zh-CN" sz="2800" b="1" dirty="0">
              <a:solidFill>
                <a:schemeClr val="bg1"/>
              </a:solidFill>
              <a:latin typeface="Times New Roman" panose="02020603050405020304" pitchFamily="18" charset="0"/>
              <a:ea typeface="微软雅黑" panose="020B0503020204020204" pitchFamily="34" charset="-122"/>
              <a:sym typeface="+mn-ea"/>
            </a:endParaRPr>
          </a:p>
        </p:txBody>
      </p:sp>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06326" y="389890"/>
            <a:ext cx="11653283" cy="6078220"/>
          </a:xfrm>
          <a:prstGeom prst="rect">
            <a:avLst/>
          </a:prstGeom>
          <a:solidFill>
            <a:srgbClr val="284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939" name="New picture"/>
          <p:cNvPicPr/>
          <p:nvPr>
            <p:custDataLst>
              <p:tags r:id="rId2"/>
            </p:custDataLst>
          </p:nvPr>
        </p:nvPicPr>
        <p:blipFill>
          <a:blip r:embed="rId3"/>
          <a:stretch>
            <a:fillRect/>
          </a:stretch>
        </p:blipFill>
        <p:spPr>
          <a:xfrm>
            <a:off x="12471400" y="12331700"/>
            <a:ext cx="317500" cy="241300"/>
          </a:xfrm>
          <a:prstGeom prst="cube">
            <a:avLst/>
          </a:prstGeom>
        </p:spPr>
      </p:pic>
      <p:pic>
        <p:nvPicPr>
          <p:cNvPr id="6" name="图片 5" descr="图片1"/>
          <p:cNvPicPr>
            <a:picLocks noChangeAspect="1"/>
          </p:cNvPicPr>
          <p:nvPr>
            <p:custDataLst>
              <p:tags r:id="rId4"/>
            </p:custDataLst>
          </p:nvPr>
        </p:nvPicPr>
        <p:blipFill>
          <a:blip r:embed="rId5"/>
          <a:stretch>
            <a:fillRect/>
          </a:stretch>
        </p:blipFill>
        <p:spPr>
          <a:xfrm>
            <a:off x="106326" y="557246"/>
            <a:ext cx="7053373" cy="5873650"/>
          </a:xfrm>
          <a:prstGeom prst="rect">
            <a:avLst/>
          </a:prstGeom>
          <a:effectLst>
            <a:softEdge rad="419100"/>
          </a:effectLst>
        </p:spPr>
      </p:pic>
      <p:sp>
        <p:nvSpPr>
          <p:cNvPr id="3" name="矩形 2"/>
          <p:cNvSpPr/>
          <p:nvPr/>
        </p:nvSpPr>
        <p:spPr>
          <a:xfrm>
            <a:off x="6578526" y="-138223"/>
            <a:ext cx="5762256" cy="69962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389628" y="2526935"/>
            <a:ext cx="3657600" cy="923330"/>
          </a:xfrm>
          <a:prstGeom prst="rect">
            <a:avLst/>
          </a:prstGeom>
          <a:solidFill>
            <a:srgbClr val="FFCCCC"/>
          </a:solidFill>
        </p:spPr>
        <p:txBody>
          <a:bodyPr wrap="square" rtlCol="0">
            <a:spAutoFit/>
          </a:bodyPr>
          <a:lstStyle/>
          <a:p>
            <a:r>
              <a:rPr lang="en-US" altLang="zh-CN" sz="5400" dirty="0"/>
              <a:t>Thank You!</a:t>
            </a:r>
            <a:endParaRPr lang="zh-CN" altLang="en-US" sz="5400" dirty="0"/>
          </a:p>
        </p:txBody>
      </p:sp>
      <p:sp>
        <p:nvSpPr>
          <p:cNvPr id="8" name="文本框 7"/>
          <p:cNvSpPr txBox="1"/>
          <p:nvPr/>
        </p:nvSpPr>
        <p:spPr>
          <a:xfrm>
            <a:off x="9780600" y="6139835"/>
            <a:ext cx="2269596" cy="523220"/>
          </a:xfrm>
          <a:prstGeom prst="rect">
            <a:avLst/>
          </a:prstGeom>
          <a:noFill/>
        </p:spPr>
        <p:txBody>
          <a:bodyPr wrap="none" rtlCol="0" anchor="t">
            <a:spAutoFit/>
          </a:bodyPr>
          <a:lstStyle/>
          <a:p>
            <a:r>
              <a:rPr lang="en-US" altLang="zh-CN" sz="2800" b="1" dirty="0">
                <a:solidFill>
                  <a:schemeClr val="bg1"/>
                </a:solidFill>
                <a:latin typeface="Times New Roman" panose="02020603050405020304" pitchFamily="18" charset="0"/>
                <a:ea typeface="微软雅黑" panose="020B0503020204020204" pitchFamily="34" charset="-122"/>
                <a:sym typeface="+mn-ea"/>
              </a:rPr>
              <a:t>-by Lily, 2021</a:t>
            </a:r>
            <a:endParaRPr lang="en-US" altLang="zh-CN" sz="2800" b="1" dirty="0">
              <a:solidFill>
                <a:schemeClr val="bg1"/>
              </a:solidFill>
              <a:latin typeface="Times New Roman" panose="02020603050405020304" pitchFamily="18" charset="0"/>
              <a:ea typeface="微软雅黑" panose="020B0503020204020204" pitchFamily="34" charset="-122"/>
              <a:sym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grpSp>
        <p:nvGrpSpPr>
          <p:cNvPr id="2" name="组合 1"/>
          <p:cNvGrpSpPr/>
          <p:nvPr/>
        </p:nvGrpSpPr>
        <p:grpSpPr>
          <a:xfrm>
            <a:off x="685800" y="1033145"/>
            <a:ext cx="3872865" cy="2842260"/>
            <a:chOff x="1802" y="1573"/>
            <a:chExt cx="5845" cy="4476"/>
          </a:xfrm>
        </p:grpSpPr>
        <p:pic>
          <p:nvPicPr>
            <p:cNvPr id="33797" name="图片 12">
              <a:hlinkClick r:id="rId3" action="ppaction://hlinksldjump"/>
            </p:cNvPr>
            <p:cNvPicPr>
              <a:picLocks noChangeAspect="1"/>
            </p:cNvPicPr>
            <p:nvPr>
              <p:custDataLst>
                <p:tags r:id="rId4"/>
              </p:custDataLst>
            </p:nvPr>
          </p:nvPicPr>
          <p:blipFill>
            <a:blip r:embed="rId5"/>
            <a:stretch>
              <a:fillRect/>
            </a:stretch>
          </p:blipFill>
          <p:spPr>
            <a:xfrm>
              <a:off x="1802" y="1573"/>
              <a:ext cx="5845" cy="4476"/>
            </a:xfrm>
            <a:prstGeom prst="rect">
              <a:avLst/>
            </a:prstGeom>
            <a:noFill/>
            <a:ln w="9525">
              <a:noFill/>
            </a:ln>
          </p:spPr>
        </p:pic>
        <p:sp>
          <p:nvSpPr>
            <p:cNvPr id="23" name="椭圆 22"/>
            <p:cNvSpPr/>
            <p:nvPr>
              <p:custDataLst>
                <p:tags r:id="rId6"/>
              </p:custDataLst>
            </p:nvPr>
          </p:nvSpPr>
          <p:spPr>
            <a:xfrm>
              <a:off x="1802" y="5431"/>
              <a:ext cx="868" cy="618"/>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1</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6"/>
          <p:cNvGrpSpPr/>
          <p:nvPr/>
        </p:nvGrpSpPr>
        <p:grpSpPr>
          <a:xfrm>
            <a:off x="685800" y="3858895"/>
            <a:ext cx="3930650" cy="2839720"/>
            <a:chOff x="1803" y="6452"/>
            <a:chExt cx="5072" cy="3872"/>
          </a:xfrm>
        </p:grpSpPr>
        <p:pic>
          <p:nvPicPr>
            <p:cNvPr id="33800" name="图片 18">
              <a:hlinkClick r:id="rId7" action="ppaction://hlinksldjump"/>
            </p:cNvPr>
            <p:cNvPicPr>
              <a:picLocks noChangeAspect="1"/>
            </p:cNvPicPr>
            <p:nvPr>
              <p:custDataLst>
                <p:tags r:id="rId8"/>
              </p:custDataLst>
            </p:nvPr>
          </p:nvPicPr>
          <p:blipFill>
            <a:blip r:embed="rId9"/>
            <a:stretch>
              <a:fillRect/>
            </a:stretch>
          </p:blipFill>
          <p:spPr>
            <a:xfrm>
              <a:off x="1803" y="6452"/>
              <a:ext cx="5073" cy="3873"/>
            </a:xfrm>
            <a:prstGeom prst="rect">
              <a:avLst/>
            </a:prstGeom>
            <a:noFill/>
            <a:ln w="9525">
              <a:noFill/>
            </a:ln>
          </p:spPr>
        </p:pic>
        <p:sp>
          <p:nvSpPr>
            <p:cNvPr id="32" name="椭圆 31"/>
            <p:cNvSpPr/>
            <p:nvPr>
              <p:custDataLst>
                <p:tags r:id="rId10"/>
              </p:custDataLst>
            </p:nvPr>
          </p:nvSpPr>
          <p:spPr>
            <a:xfrm>
              <a:off x="1803" y="9666"/>
              <a:ext cx="868" cy="620"/>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3</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562858" y="3892606"/>
            <a:ext cx="4088842" cy="2972602"/>
            <a:chOff x="7525" y="6521"/>
            <a:chExt cx="4535" cy="4256"/>
          </a:xfrm>
        </p:grpSpPr>
        <p:pic>
          <p:nvPicPr>
            <p:cNvPr id="33801" name="图片 20">
              <a:hlinkClick r:id="rId11" action="ppaction://hlinksldjump"/>
            </p:cNvPr>
            <p:cNvPicPr>
              <a:picLocks noChangeAspect="1"/>
            </p:cNvPicPr>
            <p:nvPr>
              <p:custDataLst>
                <p:tags r:id="rId12"/>
              </p:custDataLst>
            </p:nvPr>
          </p:nvPicPr>
          <p:blipFill>
            <a:blip r:embed="rId13"/>
            <a:stretch>
              <a:fillRect/>
            </a:stretch>
          </p:blipFill>
          <p:spPr>
            <a:xfrm>
              <a:off x="7525" y="6521"/>
              <a:ext cx="4535" cy="4018"/>
            </a:xfrm>
            <a:prstGeom prst="rect">
              <a:avLst/>
            </a:prstGeom>
            <a:noFill/>
            <a:ln w="9525">
              <a:noFill/>
            </a:ln>
          </p:spPr>
        </p:pic>
        <p:sp>
          <p:nvSpPr>
            <p:cNvPr id="33" name="椭圆 32"/>
            <p:cNvSpPr/>
            <p:nvPr>
              <p:custDataLst>
                <p:tags r:id="rId14"/>
              </p:custDataLst>
            </p:nvPr>
          </p:nvSpPr>
          <p:spPr>
            <a:xfrm>
              <a:off x="7525" y="10159"/>
              <a:ext cx="868" cy="618"/>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4</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8491855" y="3676650"/>
            <a:ext cx="3568065" cy="2895600"/>
            <a:chOff x="12047" y="6953"/>
            <a:chExt cx="6019" cy="3668"/>
          </a:xfrm>
        </p:grpSpPr>
        <p:pic>
          <p:nvPicPr>
            <p:cNvPr id="15366" name="图片 6" descr="C:\Users\bravolily\Downloads\fcea4e0809ef5fb021e69dac8a53a7b6.jpegfcea4e0809ef5fb021e69dac8a53a7b6">
              <a:hlinkClick r:id="rId15" action="ppaction://hlinksldjump"/>
            </p:cNvPr>
            <p:cNvPicPr>
              <a:picLocks noChangeAspect="1"/>
            </p:cNvPicPr>
            <p:nvPr>
              <p:custDataLst>
                <p:tags r:id="rId16"/>
              </p:custDataLst>
            </p:nvPr>
          </p:nvPicPr>
          <p:blipFill>
            <a:blip r:embed="rId17"/>
            <a:srcRect/>
            <a:stretch>
              <a:fillRect/>
            </a:stretch>
          </p:blipFill>
          <p:spPr>
            <a:xfrm>
              <a:off x="12047" y="6953"/>
              <a:ext cx="6019" cy="3668"/>
            </a:xfrm>
            <a:prstGeom prst="rect">
              <a:avLst/>
            </a:prstGeom>
            <a:noFill/>
            <a:ln w="9525">
              <a:noFill/>
            </a:ln>
          </p:spPr>
        </p:pic>
        <p:sp>
          <p:nvSpPr>
            <p:cNvPr id="34" name="椭圆 33"/>
            <p:cNvSpPr/>
            <p:nvPr>
              <p:custDataLst>
                <p:tags r:id="rId18"/>
              </p:custDataLst>
            </p:nvPr>
          </p:nvSpPr>
          <p:spPr>
            <a:xfrm>
              <a:off x="12048" y="9983"/>
              <a:ext cx="870" cy="618"/>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5</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4" name="TextBox 2"/>
          <p:cNvSpPr txBox="1"/>
          <p:nvPr>
            <p:custDataLst>
              <p:tags r:id="rId19"/>
            </p:custDataLst>
          </p:nvPr>
        </p:nvSpPr>
        <p:spPr>
          <a:xfrm>
            <a:off x="347981" y="185589"/>
            <a:ext cx="7873936" cy="523220"/>
          </a:xfrm>
          <a:prstGeom prst="rect">
            <a:avLst/>
          </a:prstGeom>
          <a:solidFill>
            <a:schemeClr val="tx2">
              <a:lumMod val="10000"/>
              <a:lumOff val="90000"/>
            </a:schemeClr>
          </a:solidFill>
          <a:ln w="9525">
            <a:noFill/>
          </a:ln>
        </p:spPr>
        <p:txBody>
          <a:bodyPr wrap="square">
            <a:spAutoFit/>
          </a:bodyPr>
          <a:lstStyle/>
          <a:p>
            <a:pPr>
              <a:buFont typeface="Arial" panose="020B0604020202020204" pitchFamily="34" charset="0"/>
            </a:pPr>
            <a:r>
              <a:rPr lang="en-US" altLang="zh-CN" sz="2800" dirty="0">
                <a:solidFill>
                  <a:schemeClr val="dk1">
                    <a:lumMod val="85000"/>
                    <a:lumOff val="15000"/>
                  </a:schemeClr>
                </a:solidFill>
                <a:latin typeface="Aharoni" panose="02010803020104030203" pitchFamily="2" charset="-79"/>
                <a:ea typeface="微软雅黑" panose="020B0503020204020204" pitchFamily="34" charset="-122"/>
                <a:cs typeface="Aharoni" panose="02010803020104030203" pitchFamily="2" charset="-79"/>
              </a:rPr>
              <a:t>Do you know the stories behind the pictures?</a:t>
            </a:r>
            <a:endParaRPr lang="en-US" altLang="zh-CN" sz="2800" dirty="0">
              <a:solidFill>
                <a:schemeClr val="dk1">
                  <a:lumMod val="85000"/>
                  <a:lumOff val="15000"/>
                </a:schemeClr>
              </a:solidFill>
              <a:latin typeface="Aharoni" panose="02010803020104030203" pitchFamily="2" charset="-79"/>
              <a:ea typeface="微软雅黑" panose="020B0503020204020204" pitchFamily="34" charset="-122"/>
              <a:cs typeface="Aharoni" panose="02010803020104030203" pitchFamily="2" charset="-79"/>
            </a:endParaRPr>
          </a:p>
        </p:txBody>
      </p:sp>
      <p:grpSp>
        <p:nvGrpSpPr>
          <p:cNvPr id="6" name="组合 5"/>
          <p:cNvGrpSpPr/>
          <p:nvPr/>
        </p:nvGrpSpPr>
        <p:grpSpPr>
          <a:xfrm>
            <a:off x="4617720" y="999490"/>
            <a:ext cx="3943980" cy="2910205"/>
            <a:chOff x="7717" y="1573"/>
            <a:chExt cx="6265" cy="4583"/>
          </a:xfrm>
        </p:grpSpPr>
        <p:pic>
          <p:nvPicPr>
            <p:cNvPr id="3" name="图片 14">
              <a:hlinkClick r:id="rId20" action="ppaction://hlinksldjump"/>
            </p:cNvPr>
            <p:cNvPicPr>
              <a:picLocks noChangeAspect="1"/>
            </p:cNvPicPr>
            <p:nvPr>
              <p:custDataLst>
                <p:tags r:id="rId21"/>
              </p:custDataLst>
            </p:nvPr>
          </p:nvPicPr>
          <p:blipFill>
            <a:blip r:embed="rId22"/>
            <a:stretch>
              <a:fillRect/>
            </a:stretch>
          </p:blipFill>
          <p:spPr>
            <a:xfrm>
              <a:off x="7717" y="1573"/>
              <a:ext cx="6265" cy="4583"/>
            </a:xfrm>
            <a:prstGeom prst="rect">
              <a:avLst/>
            </a:prstGeom>
            <a:noFill/>
            <a:ln w="9525">
              <a:noFill/>
            </a:ln>
          </p:spPr>
        </p:pic>
        <p:sp>
          <p:nvSpPr>
            <p:cNvPr id="5" name="椭圆 4"/>
            <p:cNvSpPr/>
            <p:nvPr>
              <p:custDataLst>
                <p:tags r:id="rId23"/>
              </p:custDataLst>
            </p:nvPr>
          </p:nvSpPr>
          <p:spPr>
            <a:xfrm>
              <a:off x="7717" y="5491"/>
              <a:ext cx="868" cy="620"/>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2</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p:nvPr/>
        </p:nvGrpSpPr>
        <p:grpSpPr>
          <a:xfrm>
            <a:off x="8716010" y="883920"/>
            <a:ext cx="3343910" cy="2395621"/>
            <a:chOff x="8716010" y="883920"/>
            <a:chExt cx="3343910" cy="2395621"/>
          </a:xfrm>
        </p:grpSpPr>
        <p:sp>
          <p:nvSpPr>
            <p:cNvPr id="49" name="TextBox 2"/>
            <p:cNvSpPr txBox="1"/>
            <p:nvPr>
              <p:custDataLst>
                <p:tags r:id="rId24"/>
              </p:custDataLst>
            </p:nvPr>
          </p:nvSpPr>
          <p:spPr>
            <a:xfrm>
              <a:off x="8888730" y="1486535"/>
              <a:ext cx="3171190" cy="1077218"/>
            </a:xfrm>
            <a:prstGeom prst="rect">
              <a:avLst/>
            </a:prstGeom>
            <a:noFill/>
            <a:ln w="9525">
              <a:noFill/>
            </a:ln>
          </p:spPr>
          <p:txBody>
            <a:bodyPr wrap="square">
              <a:spAutoFit/>
            </a:bodyPr>
            <a:lstStyle/>
            <a:p>
              <a:pPr>
                <a:buFont typeface="Arial" panose="020B0604020202020204" pitchFamily="34" charset="0"/>
              </a:pPr>
              <a:r>
                <a:rPr lang="en-US" altLang="zh-CN" sz="3200" dirty="0">
                  <a:solidFill>
                    <a:schemeClr val="dk1">
                      <a:lumMod val="85000"/>
                      <a:lumOff val="15000"/>
                    </a:schemeClr>
                  </a:solidFill>
                  <a:latin typeface="Aharoni" panose="02010803020104030203" pitchFamily="2" charset="-79"/>
                  <a:ea typeface="微软雅黑" panose="020B0503020204020204" pitchFamily="34" charset="-122"/>
                  <a:cs typeface="Aharoni" panose="02010803020104030203" pitchFamily="2" charset="-79"/>
                </a:rPr>
                <a:t>What do these pictures imply?</a:t>
              </a:r>
              <a:endParaRPr lang="en-US" altLang="zh-CN" sz="3200" dirty="0">
                <a:solidFill>
                  <a:schemeClr val="dk1">
                    <a:lumMod val="85000"/>
                    <a:lumOff val="15000"/>
                  </a:schemeClr>
                </a:solidFill>
                <a:latin typeface="Aharoni" panose="02010803020104030203" pitchFamily="2" charset="-79"/>
                <a:ea typeface="微软雅黑" panose="020B0503020204020204" pitchFamily="34" charset="-122"/>
                <a:cs typeface="Aharoni" panose="02010803020104030203" pitchFamily="2" charset="-79"/>
              </a:endParaRPr>
            </a:p>
          </p:txBody>
        </p:sp>
        <p:grpSp>
          <p:nvGrpSpPr>
            <p:cNvPr id="50" name="组合 49"/>
            <p:cNvGrpSpPr/>
            <p:nvPr/>
          </p:nvGrpSpPr>
          <p:grpSpPr>
            <a:xfrm>
              <a:off x="8716010" y="883920"/>
              <a:ext cx="2928620" cy="2395621"/>
              <a:chOff x="10451" y="2443"/>
              <a:chExt cx="6667" cy="5976"/>
            </a:xfrm>
          </p:grpSpPr>
          <p:sp>
            <p:nvSpPr>
              <p:cNvPr id="51" name="Freeform 5"/>
              <p:cNvSpPr>
                <a:spLocks noEditPoints="1"/>
              </p:cNvSpPr>
              <p:nvPr>
                <p:custDataLst>
                  <p:tags r:id="rId25"/>
                </p:custDataLst>
              </p:nvPr>
            </p:nvSpPr>
            <p:spPr bwMode="auto">
              <a:xfrm>
                <a:off x="10451" y="2443"/>
                <a:ext cx="1196" cy="1105"/>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tx2">
                  <a:lumMod val="50000"/>
                  <a:lumOff val="50000"/>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52" name="Freeform 5"/>
              <p:cNvSpPr>
                <a:spLocks noEditPoints="1"/>
              </p:cNvSpPr>
              <p:nvPr>
                <p:custDataLst>
                  <p:tags r:id="rId26"/>
                </p:custDataLst>
              </p:nvPr>
            </p:nvSpPr>
            <p:spPr bwMode="auto">
              <a:xfrm rot="10800000">
                <a:off x="15922" y="7314"/>
                <a:ext cx="1196" cy="1105"/>
              </a:xfrm>
              <a:custGeom>
                <a:avLst/>
                <a:gdLst>
                  <a:gd name="T0" fmla="*/ 87 w 234"/>
                  <a:gd name="T1" fmla="*/ 122 h 217"/>
                  <a:gd name="T2" fmla="*/ 87 w 234"/>
                  <a:gd name="T3" fmla="*/ 217 h 217"/>
                  <a:gd name="T4" fmla="*/ 0 w 234"/>
                  <a:gd name="T5" fmla="*/ 217 h 217"/>
                  <a:gd name="T6" fmla="*/ 0 w 234"/>
                  <a:gd name="T7" fmla="*/ 142 h 217"/>
                  <a:gd name="T8" fmla="*/ 14 w 234"/>
                  <a:gd name="T9" fmla="*/ 55 h 217"/>
                  <a:gd name="T10" fmla="*/ 74 w 234"/>
                  <a:gd name="T11" fmla="*/ 0 h 217"/>
                  <a:gd name="T12" fmla="*/ 94 w 234"/>
                  <a:gd name="T13" fmla="*/ 32 h 217"/>
                  <a:gd name="T14" fmla="*/ 58 w 234"/>
                  <a:gd name="T15" fmla="*/ 63 h 217"/>
                  <a:gd name="T16" fmla="*/ 44 w 234"/>
                  <a:gd name="T17" fmla="*/ 122 h 217"/>
                  <a:gd name="T18" fmla="*/ 87 w 234"/>
                  <a:gd name="T19" fmla="*/ 122 h 217"/>
                  <a:gd name="T20" fmla="*/ 227 w 234"/>
                  <a:gd name="T21" fmla="*/ 122 h 217"/>
                  <a:gd name="T22" fmla="*/ 227 w 234"/>
                  <a:gd name="T23" fmla="*/ 217 h 217"/>
                  <a:gd name="T24" fmla="*/ 140 w 234"/>
                  <a:gd name="T25" fmla="*/ 217 h 217"/>
                  <a:gd name="T26" fmla="*/ 140 w 234"/>
                  <a:gd name="T27" fmla="*/ 142 h 217"/>
                  <a:gd name="T28" fmla="*/ 154 w 234"/>
                  <a:gd name="T29" fmla="*/ 55 h 217"/>
                  <a:gd name="T30" fmla="*/ 214 w 234"/>
                  <a:gd name="T31" fmla="*/ 0 h 217"/>
                  <a:gd name="T32" fmla="*/ 234 w 234"/>
                  <a:gd name="T33" fmla="*/ 32 h 217"/>
                  <a:gd name="T34" fmla="*/ 198 w 234"/>
                  <a:gd name="T35" fmla="*/ 63 h 217"/>
                  <a:gd name="T36" fmla="*/ 185 w 234"/>
                  <a:gd name="T37" fmla="*/ 122 h 217"/>
                  <a:gd name="T38" fmla="*/ 227 w 234"/>
                  <a:gd name="T39" fmla="*/ 12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217">
                    <a:moveTo>
                      <a:pt x="87" y="122"/>
                    </a:moveTo>
                    <a:cubicBezTo>
                      <a:pt x="87" y="217"/>
                      <a:pt x="87" y="217"/>
                      <a:pt x="87" y="217"/>
                    </a:cubicBezTo>
                    <a:cubicBezTo>
                      <a:pt x="0" y="217"/>
                      <a:pt x="0" y="217"/>
                      <a:pt x="0" y="217"/>
                    </a:cubicBezTo>
                    <a:cubicBezTo>
                      <a:pt x="0" y="142"/>
                      <a:pt x="0" y="142"/>
                      <a:pt x="0" y="142"/>
                    </a:cubicBezTo>
                    <a:cubicBezTo>
                      <a:pt x="0" y="102"/>
                      <a:pt x="5" y="73"/>
                      <a:pt x="14" y="55"/>
                    </a:cubicBezTo>
                    <a:cubicBezTo>
                      <a:pt x="27" y="30"/>
                      <a:pt x="47" y="12"/>
                      <a:pt x="74" y="0"/>
                    </a:cubicBezTo>
                    <a:cubicBezTo>
                      <a:pt x="94" y="32"/>
                      <a:pt x="94" y="32"/>
                      <a:pt x="94" y="32"/>
                    </a:cubicBezTo>
                    <a:cubicBezTo>
                      <a:pt x="78" y="38"/>
                      <a:pt x="65" y="49"/>
                      <a:pt x="58" y="63"/>
                    </a:cubicBezTo>
                    <a:cubicBezTo>
                      <a:pt x="50" y="76"/>
                      <a:pt x="45" y="96"/>
                      <a:pt x="44" y="122"/>
                    </a:cubicBezTo>
                    <a:lnTo>
                      <a:pt x="87" y="122"/>
                    </a:lnTo>
                    <a:close/>
                    <a:moveTo>
                      <a:pt x="227" y="122"/>
                    </a:moveTo>
                    <a:cubicBezTo>
                      <a:pt x="227" y="217"/>
                      <a:pt x="227" y="217"/>
                      <a:pt x="227" y="217"/>
                    </a:cubicBezTo>
                    <a:cubicBezTo>
                      <a:pt x="140" y="217"/>
                      <a:pt x="140" y="217"/>
                      <a:pt x="140" y="217"/>
                    </a:cubicBezTo>
                    <a:cubicBezTo>
                      <a:pt x="140" y="142"/>
                      <a:pt x="140" y="142"/>
                      <a:pt x="140" y="142"/>
                    </a:cubicBezTo>
                    <a:cubicBezTo>
                      <a:pt x="140" y="102"/>
                      <a:pt x="145" y="73"/>
                      <a:pt x="154" y="55"/>
                    </a:cubicBezTo>
                    <a:cubicBezTo>
                      <a:pt x="167" y="30"/>
                      <a:pt x="187" y="12"/>
                      <a:pt x="214" y="0"/>
                    </a:cubicBezTo>
                    <a:cubicBezTo>
                      <a:pt x="234" y="32"/>
                      <a:pt x="234" y="32"/>
                      <a:pt x="234" y="32"/>
                    </a:cubicBezTo>
                    <a:cubicBezTo>
                      <a:pt x="218" y="38"/>
                      <a:pt x="206" y="49"/>
                      <a:pt x="198" y="63"/>
                    </a:cubicBezTo>
                    <a:cubicBezTo>
                      <a:pt x="190" y="76"/>
                      <a:pt x="185" y="96"/>
                      <a:pt x="185" y="122"/>
                    </a:cubicBezTo>
                    <a:lnTo>
                      <a:pt x="227" y="122"/>
                    </a:lnTo>
                    <a:close/>
                  </a:path>
                </a:pathLst>
              </a:custGeom>
              <a:solidFill>
                <a:schemeClr val="tx2">
                  <a:lumMod val="50000"/>
                  <a:lumOff val="50000"/>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dk1"/>
                  </a:solidFill>
                  <a:latin typeface="微软雅黑" panose="020B0503020204020204" pitchFamily="34" charset="-122"/>
                  <a:ea typeface="微软雅黑" panose="020B0503020204020204" pitchFamily="34" charset="-122"/>
                </a:endParaRPr>
              </a:p>
            </p:txBody>
          </p:sp>
        </p:grpSp>
      </p:grpSp>
      <p:sp>
        <p:nvSpPr>
          <p:cNvPr id="54" name="TextBox 2"/>
          <p:cNvSpPr txBox="1"/>
          <p:nvPr>
            <p:custDataLst>
              <p:tags r:id="rId27"/>
            </p:custDataLst>
          </p:nvPr>
        </p:nvSpPr>
        <p:spPr>
          <a:xfrm>
            <a:off x="347980" y="2564765"/>
            <a:ext cx="4269740" cy="521970"/>
          </a:xfrm>
          <a:prstGeom prst="rect">
            <a:avLst/>
          </a:prstGeom>
          <a:solidFill>
            <a:schemeClr val="bg2"/>
          </a:solidFill>
          <a:ln w="9525">
            <a:noFill/>
          </a:ln>
        </p:spPr>
        <p:txBody>
          <a:bodyPr wrap="square">
            <a:spAutoFit/>
          </a:bodyPr>
          <a:lstStyle/>
          <a:p>
            <a:pPr>
              <a:buFont typeface="Arial" panose="020B0604020202020204" pitchFamily="34" charset="0"/>
            </a:pPr>
            <a:r>
              <a:rPr lang="en-US" altLang="zh-CN" sz="2800" dirty="0">
                <a:solidFill>
                  <a:schemeClr val="tx1"/>
                </a:solidFill>
                <a:latin typeface="微软雅黑" panose="020B0503020204020204" pitchFamily="34" charset="-122"/>
                <a:ea typeface="微软雅黑" panose="020B0503020204020204" pitchFamily="34" charset="-122"/>
              </a:rPr>
              <a:t>artificial intelligence (AI)</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55" name="TextBox 2"/>
          <p:cNvSpPr txBox="1"/>
          <p:nvPr>
            <p:custDataLst>
              <p:tags r:id="rId28"/>
            </p:custDataLst>
          </p:nvPr>
        </p:nvSpPr>
        <p:spPr>
          <a:xfrm>
            <a:off x="5452110" y="3370580"/>
            <a:ext cx="1831975" cy="521970"/>
          </a:xfrm>
          <a:prstGeom prst="rect">
            <a:avLst/>
          </a:prstGeom>
          <a:solidFill>
            <a:schemeClr val="bg2"/>
          </a:solidFill>
          <a:ln w="9525">
            <a:noFill/>
          </a:ln>
        </p:spPr>
        <p:txBody>
          <a:bodyPr wrap="square">
            <a:spAutoFit/>
          </a:bodyPr>
          <a:lstStyle/>
          <a:p>
            <a:pPr>
              <a:buFont typeface="Arial" panose="020B0604020202020204" pitchFamily="34" charset="0"/>
            </a:pPr>
            <a:r>
              <a:rPr lang="en-US" altLang="zh-CN" sz="2800" dirty="0">
                <a:solidFill>
                  <a:schemeClr val="tx1"/>
                </a:solidFill>
                <a:latin typeface="微软雅黑" panose="020B0503020204020204" pitchFamily="34" charset="-122"/>
                <a:ea typeface="微软雅黑" panose="020B0503020204020204" pitchFamily="34" charset="-122"/>
              </a:rPr>
              <a:t>nanobots</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56" name="TextBox 2"/>
          <p:cNvSpPr txBox="1"/>
          <p:nvPr>
            <p:custDataLst>
              <p:tags r:id="rId29"/>
            </p:custDataLst>
          </p:nvPr>
        </p:nvSpPr>
        <p:spPr>
          <a:xfrm>
            <a:off x="1567180" y="6034405"/>
            <a:ext cx="2224405" cy="521970"/>
          </a:xfrm>
          <a:prstGeom prst="rect">
            <a:avLst/>
          </a:prstGeom>
          <a:solidFill>
            <a:schemeClr val="bg2"/>
          </a:solidFill>
          <a:ln w="9525">
            <a:noFill/>
          </a:ln>
        </p:spPr>
        <p:txBody>
          <a:bodyPr wrap="square">
            <a:spAutoFit/>
          </a:bodyPr>
          <a:lstStyle/>
          <a:p>
            <a:pPr>
              <a:buFont typeface="Arial" panose="020B0604020202020204" pitchFamily="34" charset="0"/>
            </a:pPr>
            <a:r>
              <a:rPr lang="en-US" altLang="zh-CN" sz="2800" dirty="0">
                <a:solidFill>
                  <a:schemeClr val="tx1"/>
                </a:solidFill>
                <a:latin typeface="微软雅黑" panose="020B0503020204020204" pitchFamily="34" charset="-122"/>
                <a:ea typeface="微软雅黑" panose="020B0503020204020204" pitchFamily="34" charset="-122"/>
              </a:rPr>
              <a:t>automation</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57" name="TextBox 2"/>
          <p:cNvSpPr txBox="1"/>
          <p:nvPr>
            <p:custDataLst>
              <p:tags r:id="rId30"/>
            </p:custDataLst>
          </p:nvPr>
        </p:nvSpPr>
        <p:spPr>
          <a:xfrm>
            <a:off x="5648325" y="6336030"/>
            <a:ext cx="1635760" cy="521970"/>
          </a:xfrm>
          <a:prstGeom prst="rect">
            <a:avLst/>
          </a:prstGeom>
          <a:solidFill>
            <a:schemeClr val="bg2"/>
          </a:solidFill>
          <a:ln w="9525">
            <a:noFill/>
          </a:ln>
        </p:spPr>
        <p:txBody>
          <a:bodyPr wrap="square">
            <a:spAutoFit/>
          </a:bodyPr>
          <a:lstStyle/>
          <a:p>
            <a:pPr>
              <a:buFont typeface="Arial" panose="020B0604020202020204" pitchFamily="34" charset="0"/>
            </a:pPr>
            <a:r>
              <a:rPr lang="en-US" altLang="zh-CN" sz="2800" dirty="0">
                <a:solidFill>
                  <a:schemeClr val="tx1"/>
                </a:solidFill>
                <a:latin typeface="微软雅黑" panose="020B0503020204020204" pitchFamily="34" charset="-122"/>
                <a:ea typeface="微软雅黑" panose="020B0503020204020204" pitchFamily="34" charset="-122"/>
              </a:rPr>
              <a:t>cloning</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58" name="TextBox 2"/>
          <p:cNvSpPr txBox="1"/>
          <p:nvPr>
            <p:custDataLst>
              <p:tags r:id="rId31"/>
            </p:custDataLst>
          </p:nvPr>
        </p:nvSpPr>
        <p:spPr>
          <a:xfrm>
            <a:off x="9247505" y="6051550"/>
            <a:ext cx="2945130" cy="521970"/>
          </a:xfrm>
          <a:prstGeom prst="rect">
            <a:avLst/>
          </a:prstGeom>
          <a:solidFill>
            <a:schemeClr val="bg2"/>
          </a:solidFill>
          <a:ln w="9525">
            <a:noFill/>
          </a:ln>
        </p:spPr>
        <p:txBody>
          <a:bodyPr wrap="square">
            <a:spAutoFit/>
          </a:bodyPr>
          <a:lstStyle/>
          <a:p>
            <a:pPr>
              <a:buFont typeface="Arial" panose="020B0604020202020204" pitchFamily="34" charset="0"/>
            </a:pPr>
            <a:r>
              <a:rPr lang="en-US" altLang="zh-CN" sz="2800" dirty="0">
                <a:solidFill>
                  <a:schemeClr val="tx1"/>
                </a:solidFill>
                <a:latin typeface="微软雅黑" panose="020B0503020204020204" pitchFamily="34" charset="-122"/>
                <a:ea typeface="微软雅黑" panose="020B0503020204020204" pitchFamily="34" charset="-122"/>
              </a:rPr>
              <a:t>global warming</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60" name="TextBox 2"/>
          <p:cNvSpPr txBox="1"/>
          <p:nvPr>
            <p:custDataLst>
              <p:tags r:id="rId32"/>
            </p:custDataLst>
          </p:nvPr>
        </p:nvSpPr>
        <p:spPr>
          <a:xfrm>
            <a:off x="2824016" y="3317610"/>
            <a:ext cx="6564534" cy="768350"/>
          </a:xfrm>
          <a:prstGeom prst="rect">
            <a:avLst/>
          </a:prstGeom>
          <a:solidFill>
            <a:srgbClr val="FFFF00"/>
          </a:solidFill>
          <a:ln w="9525">
            <a:noFill/>
          </a:ln>
        </p:spPr>
        <p:txBody>
          <a:bodyPr wrap="square">
            <a:spAutoFit/>
          </a:bodyPr>
          <a:lstStyle/>
          <a:p>
            <a:pPr>
              <a:buFont typeface="Arial" panose="020B0604020202020204" pitchFamily="34" charset="0"/>
            </a:pPr>
            <a:r>
              <a:rPr lang="en-US" altLang="zh-CN" sz="4400" dirty="0">
                <a:solidFill>
                  <a:schemeClr val="dk1">
                    <a:lumMod val="85000"/>
                    <a:lumOff val="15000"/>
                  </a:schemeClr>
                </a:solidFill>
                <a:latin typeface="Impact" panose="020B0806030902050204" pitchFamily="34" charset="0"/>
                <a:ea typeface="微软雅黑" panose="020B0503020204020204" pitchFamily="34" charset="-122"/>
              </a:rPr>
              <a:t>challenges &amp; opportunities</a:t>
            </a:r>
            <a:endParaRPr lang="en-US" altLang="zh-CN" sz="4400" dirty="0">
              <a:solidFill>
                <a:schemeClr val="dk1">
                  <a:lumMod val="85000"/>
                  <a:lumOff val="15000"/>
                </a:schemeClr>
              </a:solidFill>
              <a:latin typeface="Impact" panose="020B0806030902050204" pitchFamily="34" charset="0"/>
              <a:ea typeface="微软雅黑" panose="020B0503020204020204" pitchFamily="34" charset="-122"/>
            </a:endParaRPr>
          </a:p>
        </p:txBody>
      </p:sp>
      <p:pic>
        <p:nvPicPr>
          <p:cNvPr id="14" name="幻灯片缩放定位 13">
            <a:hlinkClick r:id="rId33" action="ppaction://hlinksldjump"/>
          </p:cNvPr>
          <p:cNvPicPr>
            <a:picLocks noGrp="1" noRot="1" noChangeAspect="1" noMove="1" noResize="1" noEditPoints="1" noAdjustHandles="1" noChangeArrowheads="1" noChangeShapeType="1"/>
          </p:cNvPicPr>
          <p:nvPr/>
        </p:nvPicPr>
        <p:blipFill>
          <a:blip r:embed="rId34"/>
          <a:stretch>
            <a:fillRect/>
          </a:stretch>
        </p:blipFill>
        <p:spPr>
          <a:xfrm>
            <a:off x="9410975" y="153014"/>
            <a:ext cx="2095225" cy="1178564"/>
          </a:xfrm>
          <a:prstGeom prst="rect">
            <a:avLst/>
          </a:prstGeom>
          <a:ln w="3175">
            <a:solidFill>
              <a:prstClr val="lightGray"/>
            </a:solidFill>
          </a:ln>
        </p:spPr>
      </p:pic>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linds(horizontal)">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linds(horizontal)">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linds(horizontal)">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linds(horizontal)">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linds(horizont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4" grpId="0" bldLvl="0" animBg="1"/>
      <p:bldP spid="55" grpId="0" bldLvl="0" animBg="1"/>
      <p:bldP spid="56" grpId="0" bldLvl="0" animBg="1"/>
      <p:bldP spid="57" grpId="0" bldLvl="0" animBg="1"/>
      <p:bldP spid="58" grpId="0" bldLvl="0" animBg="1"/>
      <p:bldP spid="6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5027" y="187463"/>
            <a:ext cx="3960000" cy="882000"/>
          </a:xfrm>
        </p:spPr>
        <p:txBody>
          <a:bodyPr/>
          <a:lstStyle/>
          <a:p>
            <a:r>
              <a:rPr lang="en-US" altLang="zh-CN" dirty="0">
                <a:solidFill>
                  <a:schemeClr val="bg1"/>
                </a:solidFill>
              </a:rPr>
              <a:t>AI</a:t>
            </a:r>
            <a:endParaRPr lang="zh-CN" altLang="en-US" dirty="0">
              <a:solidFill>
                <a:schemeClr val="bg1"/>
              </a:solidFill>
            </a:endParaRPr>
          </a:p>
        </p:txBody>
      </p:sp>
      <p:sp>
        <p:nvSpPr>
          <p:cNvPr id="59" name="TextBox 2"/>
          <p:cNvSpPr txBox="1"/>
          <p:nvPr>
            <p:custDataLst>
              <p:tags r:id="rId1"/>
            </p:custDataLst>
          </p:nvPr>
        </p:nvSpPr>
        <p:spPr>
          <a:xfrm>
            <a:off x="486261" y="1571515"/>
            <a:ext cx="3617013" cy="954107"/>
          </a:xfrm>
          <a:prstGeom prst="rect">
            <a:avLst/>
          </a:prstGeom>
          <a:noFill/>
          <a:ln w="19050">
            <a:solidFill>
              <a:schemeClr val="tx2">
                <a:lumMod val="25000"/>
                <a:lumOff val="75000"/>
              </a:schemeClr>
            </a:solidFill>
            <a:prstDash val="dash"/>
          </a:ln>
        </p:spPr>
        <p:txBody>
          <a:bodyPr wrap="square">
            <a:spAutoFit/>
          </a:bodyPr>
          <a:lstStyle/>
          <a:p>
            <a:pPr algn="just">
              <a:buFont typeface="Arial" panose="020B0604020202020204" pitchFamily="34" charset="0"/>
            </a:pPr>
            <a:r>
              <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Artificial Intelligence</a:t>
            </a:r>
            <a:endPar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buFont typeface="Arial" panose="020B0604020202020204" pitchFamily="34" charset="0"/>
            </a:pPr>
            <a:r>
              <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What is AI?</a:t>
            </a:r>
            <a:endPar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8" name="组合 7"/>
          <p:cNvGrpSpPr/>
          <p:nvPr/>
        </p:nvGrpSpPr>
        <p:grpSpPr>
          <a:xfrm>
            <a:off x="544579" y="2904565"/>
            <a:ext cx="3278037" cy="2300179"/>
            <a:chOff x="1802" y="1573"/>
            <a:chExt cx="5845" cy="4476"/>
          </a:xfrm>
        </p:grpSpPr>
        <p:pic>
          <p:nvPicPr>
            <p:cNvPr id="9" name="图片 12"/>
            <p:cNvPicPr>
              <a:picLocks noChangeAspect="1"/>
            </p:cNvPicPr>
            <p:nvPr>
              <p:custDataLst>
                <p:tags r:id="rId2"/>
              </p:custDataLst>
            </p:nvPr>
          </p:nvPicPr>
          <p:blipFill>
            <a:blip r:embed="rId3"/>
            <a:stretch>
              <a:fillRect/>
            </a:stretch>
          </p:blipFill>
          <p:spPr>
            <a:xfrm>
              <a:off x="1802" y="1573"/>
              <a:ext cx="5845" cy="4476"/>
            </a:xfrm>
            <a:prstGeom prst="rect">
              <a:avLst/>
            </a:prstGeom>
            <a:noFill/>
            <a:ln w="9525">
              <a:noFill/>
            </a:ln>
          </p:spPr>
        </p:pic>
        <p:sp>
          <p:nvSpPr>
            <p:cNvPr id="10" name="椭圆 9"/>
            <p:cNvSpPr/>
            <p:nvPr>
              <p:custDataLst>
                <p:tags r:id="rId4"/>
              </p:custDataLst>
            </p:nvPr>
          </p:nvSpPr>
          <p:spPr>
            <a:xfrm>
              <a:off x="1802" y="5431"/>
              <a:ext cx="868" cy="618"/>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1</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3" name="AI">
            <a:hlinkClick r:id="" action="ppaction://media"/>
          </p:cNvPr>
          <p:cNvPicPr>
            <a:picLocks noChangeAspect="1"/>
          </p:cNvPicPr>
          <p:nvPr>
            <a:videoFile r:link="rId5"/>
            <p:extLst>
              <p:ext uri="{DAA4B4D4-6D71-4841-9C94-3DE7FCFB9230}">
                <p14:media xmlns:p14="http://schemas.microsoft.com/office/powerpoint/2010/main" r:link="rId6"/>
              </p:ext>
            </p:extLst>
          </p:nvPr>
        </p:nvPicPr>
        <p:blipFill>
          <a:blip r:embed="rId7"/>
          <a:stretch>
            <a:fillRect/>
          </a:stretch>
        </p:blipFill>
        <p:spPr>
          <a:xfrm>
            <a:off x="4872990" y="886460"/>
            <a:ext cx="7146290" cy="5633085"/>
          </a:xfrm>
          <a:prstGeom prst="rect">
            <a:avLst/>
          </a:prstGeom>
        </p:spPr>
      </p:pic>
      <p:pic>
        <p:nvPicPr>
          <p:cNvPr id="12" name="图形 11" descr="指向右边的反手食指">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61" y="603397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76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bldLst>
      <p:bldP spid="5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5027" y="187463"/>
            <a:ext cx="3960000" cy="882000"/>
          </a:xfrm>
        </p:spPr>
        <p:txBody>
          <a:bodyPr/>
          <a:lstStyle/>
          <a:p>
            <a:r>
              <a:rPr lang="en-US" altLang="zh-CN" dirty="0">
                <a:solidFill>
                  <a:schemeClr val="bg1"/>
                </a:solidFill>
              </a:rPr>
              <a:t>Nanobots</a:t>
            </a:r>
            <a:endParaRPr lang="zh-CN" altLang="en-US" dirty="0">
              <a:solidFill>
                <a:schemeClr val="bg1"/>
              </a:solidFill>
            </a:endParaRPr>
          </a:p>
        </p:txBody>
      </p:sp>
      <p:sp>
        <p:nvSpPr>
          <p:cNvPr id="59" name="TextBox 2"/>
          <p:cNvSpPr txBox="1"/>
          <p:nvPr>
            <p:custDataLst>
              <p:tags r:id="rId1"/>
            </p:custDataLst>
          </p:nvPr>
        </p:nvSpPr>
        <p:spPr>
          <a:xfrm>
            <a:off x="106091" y="1087249"/>
            <a:ext cx="4409510" cy="4154984"/>
          </a:xfrm>
          <a:prstGeom prst="rect">
            <a:avLst/>
          </a:prstGeom>
          <a:noFill/>
          <a:ln w="9525">
            <a:noFill/>
          </a:ln>
        </p:spPr>
        <p:txBody>
          <a:bodyPr wrap="square">
            <a:spAutoFit/>
          </a:bodyPr>
          <a:lstStyle/>
          <a:p>
            <a:pPr algn="just">
              <a:buFont typeface="Arial" panose="020B0604020202020204" pitchFamily="34" charset="0"/>
            </a:pP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Pic2 is an artist’s rendering of nanobots in the human bloodstream. A nanobot is a microscopic robot. While they are still in the development stage, it is thought that nanobots can be used within the human body to deliver carefully targeted doses of medicine to areas in the body that need them and to repair human tissues and cells.</a:t>
            </a:r>
            <a:endPar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p:cNvGrpSpPr/>
          <p:nvPr/>
        </p:nvGrpSpPr>
        <p:grpSpPr>
          <a:xfrm>
            <a:off x="2382253" y="4984444"/>
            <a:ext cx="2474056" cy="1811388"/>
            <a:chOff x="7717" y="1573"/>
            <a:chExt cx="6265" cy="4583"/>
          </a:xfrm>
        </p:grpSpPr>
        <p:pic>
          <p:nvPicPr>
            <p:cNvPr id="5" name="图片 14"/>
            <p:cNvPicPr>
              <a:picLocks noChangeAspect="1"/>
            </p:cNvPicPr>
            <p:nvPr>
              <p:custDataLst>
                <p:tags r:id="rId2"/>
              </p:custDataLst>
            </p:nvPr>
          </p:nvPicPr>
          <p:blipFill>
            <a:blip r:embed="rId3"/>
            <a:stretch>
              <a:fillRect/>
            </a:stretch>
          </p:blipFill>
          <p:spPr>
            <a:xfrm>
              <a:off x="7717" y="1573"/>
              <a:ext cx="6265" cy="4583"/>
            </a:xfrm>
            <a:prstGeom prst="rect">
              <a:avLst/>
            </a:prstGeom>
            <a:noFill/>
            <a:ln w="9525">
              <a:noFill/>
            </a:ln>
          </p:spPr>
        </p:pic>
        <p:sp>
          <p:nvSpPr>
            <p:cNvPr id="7" name="椭圆 6"/>
            <p:cNvSpPr/>
            <p:nvPr>
              <p:custDataLst>
                <p:tags r:id="rId4"/>
              </p:custDataLst>
            </p:nvPr>
          </p:nvSpPr>
          <p:spPr>
            <a:xfrm>
              <a:off x="7717" y="5491"/>
              <a:ext cx="868" cy="620"/>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2</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11" name="245613064-1-192">
            <a:hlinkClick r:id="" action="ppaction://media"/>
          </p:cNvPr>
          <p:cNvPicPr/>
          <p:nvPr>
            <a:videoFile r:link="rId5"/>
            <p:extLst>
              <p:ext uri="{DAA4B4D4-6D71-4841-9C94-3DE7FCFB9230}">
                <p14:media xmlns:p14="http://schemas.microsoft.com/office/powerpoint/2010/main" r:link="rId6"/>
              </p:ext>
            </p:extLst>
          </p:nvPr>
        </p:nvPicPr>
        <p:blipFill>
          <a:blip r:embed="rId7"/>
          <a:stretch>
            <a:fillRect/>
          </a:stretch>
        </p:blipFill>
        <p:spPr>
          <a:xfrm>
            <a:off x="4939030" y="514350"/>
            <a:ext cx="7126605" cy="5938520"/>
          </a:xfrm>
          <a:prstGeom prst="rect">
            <a:avLst/>
          </a:prstGeom>
        </p:spPr>
      </p:pic>
      <p:pic>
        <p:nvPicPr>
          <p:cNvPr id="10" name="图形 9" descr="指向右边的反手食指">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61" y="603397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1">
                  <p:stCondLst>
                    <p:cond delay="indefinite"/>
                  </p:stCondLst>
                  <p:endCondLst>
                    <p:cond evt="onNext" delay="0">
                      <p:tgtEl>
                        <p:sldTgt/>
                      </p:tgtEl>
                    </p:cond>
                    <p:cond evt="onPrev" delay="0">
                      <p:tgtEl>
                        <p:sldTgt/>
                      </p:tgtEl>
                    </p:cond>
                  </p:endCondLst>
                </p:cTn>
                <p:tgtEl>
                  <p:spTgt spid="11"/>
                </p:tgtEl>
              </p:cMediaNode>
            </p:video>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additive="base">
                                        <p:cTn id="17" dur="1" fill="hold"/>
                                        <p:tgtEl>
                                          <p:spTgt spid="11"/>
                                        </p:tgtEl>
                                      </p:cBhvr>
                                    </p:cmd>
                                  </p:childTnLst>
                                </p:cTn>
                              </p:par>
                            </p:childTnLst>
                          </p:cTn>
                        </p:par>
                      </p:childTnLst>
                    </p:cTn>
                  </p:par>
                </p:childTnLst>
              </p:cTn>
              <p:nextCondLst>
                <p:cond evt="onClick" delay="0">
                  <p:tgtEl>
                    <p:spTgt spid="11"/>
                  </p:tgtEl>
                </p:cond>
              </p:nextCondLst>
            </p:seq>
          </p:childTnLst>
        </p:cTn>
      </p:par>
    </p:tnLst>
    <p:bldLst>
      <p:bldP spid="59"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934" y="598830"/>
            <a:ext cx="3960000" cy="882000"/>
          </a:xfrm>
        </p:spPr>
        <p:txBody>
          <a:bodyPr>
            <a:normAutofit fontScale="90000"/>
          </a:bodyPr>
          <a:lstStyle/>
          <a:p>
            <a:r>
              <a:rPr lang="en-US" altLang="zh-CN" dirty="0">
                <a:solidFill>
                  <a:schemeClr val="bg1"/>
                </a:solidFill>
              </a:rPr>
              <a:t>Automation:</a:t>
            </a:r>
            <a:br>
              <a:rPr lang="en-US" altLang="zh-CN" dirty="0">
                <a:solidFill>
                  <a:schemeClr val="bg1"/>
                </a:solidFill>
              </a:rPr>
            </a:br>
            <a:r>
              <a:rPr lang="en-US" altLang="zh-CN" dirty="0">
                <a:solidFill>
                  <a:schemeClr val="bg1"/>
                </a:solidFill>
              </a:rPr>
              <a:t>A robot arm</a:t>
            </a:r>
            <a:endParaRPr lang="zh-CN" altLang="en-US" dirty="0">
              <a:solidFill>
                <a:schemeClr val="bg1"/>
              </a:solidFill>
            </a:endParaRPr>
          </a:p>
        </p:txBody>
      </p:sp>
      <p:sp>
        <p:nvSpPr>
          <p:cNvPr id="3" name="文本占位符 2"/>
          <p:cNvSpPr>
            <a:spLocks noGrp="1"/>
          </p:cNvSpPr>
          <p:nvPr>
            <p:ph type="body" sz="quarter" idx="13"/>
          </p:nvPr>
        </p:nvSpPr>
        <p:spPr>
          <a:xfrm>
            <a:off x="185834" y="1870960"/>
            <a:ext cx="4512310" cy="1967014"/>
          </a:xfrm>
          <a:ln w="28575">
            <a:solidFill>
              <a:schemeClr val="tx2">
                <a:lumMod val="25000"/>
                <a:lumOff val="75000"/>
              </a:schemeClr>
            </a:solidFill>
            <a:prstDash val="dash"/>
          </a:ln>
        </p:spPr>
        <p:txBody>
          <a:bodyPr/>
          <a:lstStyle/>
          <a:p>
            <a:endParaRPr lang="zh-CN" altLang="en-US" dirty="0"/>
          </a:p>
        </p:txBody>
      </p:sp>
      <p:pic>
        <p:nvPicPr>
          <p:cNvPr id="5" name="robotarm">
            <a:hlinkClick r:id="" action="ppaction://media"/>
          </p:cNvPr>
          <p:cNvPicPr>
            <a:picLocks noGrp="1" noChangeAspect="1"/>
          </p:cNvPicPr>
          <p:nvPr>
            <p:ph sz="quarter" idx="14"/>
            <a:videoFile r:link="rId1"/>
            <p:extLst>
              <p:ext uri="{DAA4B4D4-6D71-4841-9C94-3DE7FCFB9230}">
                <p14:media xmlns:p14="http://schemas.microsoft.com/office/powerpoint/2010/main" r:link="rId2"/>
              </p:ext>
            </p:extLst>
          </p:nvPr>
        </p:nvPicPr>
        <p:blipFill>
          <a:blip r:embed="rId3"/>
          <a:stretch>
            <a:fillRect/>
          </a:stretch>
        </p:blipFill>
        <p:spPr>
          <a:xfrm>
            <a:off x="5022850" y="430530"/>
            <a:ext cx="6908800" cy="6196965"/>
          </a:xfrm>
          <a:prstGeom prst="rect">
            <a:avLst/>
          </a:prstGeom>
        </p:spPr>
      </p:pic>
      <p:sp>
        <p:nvSpPr>
          <p:cNvPr id="59" name="TextBox 2"/>
          <p:cNvSpPr txBox="1"/>
          <p:nvPr>
            <p:custDataLst>
              <p:tags r:id="rId4"/>
            </p:custDataLst>
          </p:nvPr>
        </p:nvSpPr>
        <p:spPr>
          <a:xfrm>
            <a:off x="241934" y="1947052"/>
            <a:ext cx="4512310" cy="1814830"/>
          </a:xfrm>
          <a:prstGeom prst="rect">
            <a:avLst/>
          </a:prstGeom>
          <a:noFill/>
          <a:ln w="9525">
            <a:noFill/>
          </a:ln>
        </p:spPr>
        <p:txBody>
          <a:bodyPr wrap="square">
            <a:spAutoFit/>
          </a:bodyPr>
          <a:lstStyle/>
          <a:p>
            <a:pPr>
              <a:buFont typeface="Arial" panose="020B0604020202020204" pitchFamily="34" charset="0"/>
            </a:pPr>
            <a:r>
              <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Pic3 A robot arm used to assemble parts in a factory, which promotes the automation of manufacturing.</a:t>
            </a:r>
            <a:endPar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 name="组合 6"/>
          <p:cNvGrpSpPr/>
          <p:nvPr/>
        </p:nvGrpSpPr>
        <p:grpSpPr>
          <a:xfrm>
            <a:off x="659218" y="4004729"/>
            <a:ext cx="3542715" cy="2357144"/>
            <a:chOff x="1803" y="6452"/>
            <a:chExt cx="5072" cy="3872"/>
          </a:xfrm>
        </p:grpSpPr>
        <p:pic>
          <p:nvPicPr>
            <p:cNvPr id="8" name="图片 18"/>
            <p:cNvPicPr>
              <a:picLocks noChangeAspect="1"/>
            </p:cNvPicPr>
            <p:nvPr>
              <p:custDataLst>
                <p:tags r:id="rId5"/>
              </p:custDataLst>
            </p:nvPr>
          </p:nvPicPr>
          <p:blipFill>
            <a:blip r:embed="rId6"/>
            <a:stretch>
              <a:fillRect/>
            </a:stretch>
          </p:blipFill>
          <p:spPr>
            <a:xfrm>
              <a:off x="1803" y="6452"/>
              <a:ext cx="5073" cy="3873"/>
            </a:xfrm>
            <a:prstGeom prst="rect">
              <a:avLst/>
            </a:prstGeom>
            <a:noFill/>
            <a:ln w="9525">
              <a:noFill/>
            </a:ln>
          </p:spPr>
        </p:pic>
        <p:sp>
          <p:nvSpPr>
            <p:cNvPr id="9" name="椭圆 8"/>
            <p:cNvSpPr/>
            <p:nvPr>
              <p:custDataLst>
                <p:tags r:id="rId7"/>
              </p:custDataLst>
            </p:nvPr>
          </p:nvSpPr>
          <p:spPr>
            <a:xfrm>
              <a:off x="1803" y="9666"/>
              <a:ext cx="868" cy="620"/>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3</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10" name="图形 9" descr="指向右边的反手食指">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61" y="603397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62657" fill="hold"/>
                                        <p:tgtEl>
                                          <p:spTgt spid="5"/>
                                        </p:tgtEl>
                                      </p:cBhvr>
                                    </p:cmd>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childTnLst>
        </p:cTn>
      </p:par>
    </p:tnLst>
    <p:bldLst>
      <p:bldP spid="5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87467" y="191974"/>
            <a:ext cx="3960000" cy="882000"/>
          </a:xfrm>
        </p:spPr>
        <p:txBody>
          <a:bodyPr/>
          <a:lstStyle/>
          <a:p>
            <a:r>
              <a:rPr lang="en-US" altLang="zh-CN" dirty="0">
                <a:solidFill>
                  <a:schemeClr val="bg1"/>
                </a:solidFill>
              </a:rPr>
              <a:t>Cloning</a:t>
            </a:r>
            <a:endParaRPr lang="zh-CN" altLang="en-US" dirty="0">
              <a:solidFill>
                <a:schemeClr val="bg1"/>
              </a:solidFill>
            </a:endParaRPr>
          </a:p>
        </p:txBody>
      </p:sp>
      <p:sp>
        <p:nvSpPr>
          <p:cNvPr id="59" name="TextBox 2"/>
          <p:cNvSpPr txBox="1"/>
          <p:nvPr>
            <p:custDataLst>
              <p:tags r:id="rId1"/>
            </p:custDataLst>
          </p:nvPr>
        </p:nvSpPr>
        <p:spPr>
          <a:xfrm>
            <a:off x="133103" y="1183437"/>
            <a:ext cx="4512310" cy="3538220"/>
          </a:xfrm>
          <a:prstGeom prst="rect">
            <a:avLst/>
          </a:prstGeom>
          <a:noFill/>
          <a:ln w="38100">
            <a:solidFill>
              <a:schemeClr val="tx2">
                <a:lumMod val="25000"/>
                <a:lumOff val="75000"/>
              </a:schemeClr>
            </a:solidFill>
            <a:prstDash val="dash"/>
          </a:ln>
        </p:spPr>
        <p:txBody>
          <a:bodyPr wrap="square">
            <a:spAutoFit/>
          </a:bodyPr>
          <a:lstStyle/>
          <a:p>
            <a:pPr algn="just">
              <a:buFont typeface="Arial" panose="020B0604020202020204" pitchFamily="34" charset="0"/>
            </a:pPr>
            <a:r>
              <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Pic4 The two monkeys are Zhong Zhong and Hua Hua, two crab-eating macaques which were produced by the Chinese Academy of Science</a:t>
            </a:r>
            <a:endPar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buFont typeface="Arial" panose="020B0604020202020204" pitchFamily="34" charset="0"/>
            </a:pPr>
            <a:r>
              <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in Shanghai through cloning. They were the first successfully cloned primates.</a:t>
            </a:r>
            <a:endPar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p:cNvGrpSpPr/>
          <p:nvPr/>
        </p:nvGrpSpPr>
        <p:grpSpPr>
          <a:xfrm>
            <a:off x="1751189" y="5029856"/>
            <a:ext cx="2982623" cy="1828144"/>
            <a:chOff x="7525" y="6521"/>
            <a:chExt cx="4535" cy="4256"/>
          </a:xfrm>
        </p:grpSpPr>
        <p:pic>
          <p:nvPicPr>
            <p:cNvPr id="7" name="图片 20"/>
            <p:cNvPicPr>
              <a:picLocks noChangeAspect="1"/>
            </p:cNvPicPr>
            <p:nvPr>
              <p:custDataLst>
                <p:tags r:id="rId2"/>
              </p:custDataLst>
            </p:nvPr>
          </p:nvPicPr>
          <p:blipFill>
            <a:blip r:embed="rId3"/>
            <a:stretch>
              <a:fillRect/>
            </a:stretch>
          </p:blipFill>
          <p:spPr>
            <a:xfrm>
              <a:off x="7525" y="6521"/>
              <a:ext cx="4535" cy="4018"/>
            </a:xfrm>
            <a:prstGeom prst="rect">
              <a:avLst/>
            </a:prstGeom>
            <a:noFill/>
            <a:ln w="9525">
              <a:noFill/>
            </a:ln>
          </p:spPr>
        </p:pic>
        <p:sp>
          <p:nvSpPr>
            <p:cNvPr id="8" name="椭圆 7"/>
            <p:cNvSpPr/>
            <p:nvPr>
              <p:custDataLst>
                <p:tags r:id="rId4"/>
              </p:custDataLst>
            </p:nvPr>
          </p:nvSpPr>
          <p:spPr>
            <a:xfrm>
              <a:off x="7525" y="10159"/>
              <a:ext cx="868" cy="618"/>
            </a:xfrm>
            <a:prstGeom prst="ellipse">
              <a:avLst/>
            </a:prstGeom>
            <a:solidFill>
              <a:schemeClr val="tx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4</a:t>
              </a:r>
              <a:endParaRPr kumimoji="0" lang="en-US" altLang="zh-CN" sz="36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10" name="clone">
            <a:hlinkClick r:id="" action="ppaction://media"/>
          </p:cNvPr>
          <p:cNvPicPr>
            <a:picLocks noGrp="1" noChangeAspect="1"/>
          </p:cNvPicPr>
          <p:nvPr>
            <p:ph sz="quarter" idx="14"/>
            <a:videoFile r:link="rId5"/>
            <p:extLst>
              <p:ext uri="{DAA4B4D4-6D71-4841-9C94-3DE7FCFB9230}">
                <p14:media xmlns:p14="http://schemas.microsoft.com/office/powerpoint/2010/main" r:link="rId6"/>
              </p:ext>
            </p:extLst>
          </p:nvPr>
        </p:nvPicPr>
        <p:blipFill>
          <a:blip r:embed="rId7"/>
          <a:stretch>
            <a:fillRect/>
          </a:stretch>
        </p:blipFill>
        <p:spPr>
          <a:xfrm>
            <a:off x="4958715" y="440055"/>
            <a:ext cx="7061835" cy="6193790"/>
          </a:xfrm>
          <a:prstGeom prst="rect">
            <a:avLst/>
          </a:prstGeom>
        </p:spPr>
      </p:pic>
      <p:pic>
        <p:nvPicPr>
          <p:cNvPr id="12" name="图形 11" descr="指向右边的反手食指">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61" y="603397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85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bldLst>
      <p:bldP spid="5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9247" y="562931"/>
            <a:ext cx="3960000" cy="882000"/>
          </a:xfrm>
        </p:spPr>
        <p:txBody>
          <a:bodyPr>
            <a:normAutofit fontScale="90000"/>
          </a:bodyPr>
          <a:lstStyle/>
          <a:p>
            <a:r>
              <a:rPr lang="en-US" altLang="zh-CN" dirty="0">
                <a:solidFill>
                  <a:schemeClr val="bg1"/>
                </a:solidFill>
              </a:rPr>
              <a:t>Global warming</a:t>
            </a:r>
            <a:endParaRPr lang="zh-CN" altLang="en-US" dirty="0">
              <a:solidFill>
                <a:schemeClr val="bg1"/>
              </a:solidFill>
            </a:endParaRPr>
          </a:p>
        </p:txBody>
      </p:sp>
      <p:pic>
        <p:nvPicPr>
          <p:cNvPr id="5" name="内容占位符 4" descr="fedb49be45dbf270582ee44333a250d2"/>
          <p:cNvPicPr>
            <a:picLocks noGrp="1" noChangeAspect="1"/>
          </p:cNvPicPr>
          <p:nvPr>
            <p:ph sz="quarter" idx="14"/>
          </p:nvPr>
        </p:nvPicPr>
        <p:blipFill>
          <a:blip r:embed="rId1"/>
          <a:stretch>
            <a:fillRect/>
          </a:stretch>
        </p:blipFill>
        <p:spPr>
          <a:xfrm>
            <a:off x="326279" y="3323269"/>
            <a:ext cx="3716897" cy="2971800"/>
          </a:xfrm>
          <a:prstGeom prst="rect">
            <a:avLst/>
          </a:prstGeom>
        </p:spPr>
      </p:pic>
      <p:sp>
        <p:nvSpPr>
          <p:cNvPr id="59" name="TextBox 2"/>
          <p:cNvSpPr txBox="1"/>
          <p:nvPr>
            <p:custDataLst>
              <p:tags r:id="rId2"/>
            </p:custDataLst>
          </p:nvPr>
        </p:nvSpPr>
        <p:spPr>
          <a:xfrm>
            <a:off x="326279" y="1553713"/>
            <a:ext cx="4045936" cy="1384995"/>
          </a:xfrm>
          <a:prstGeom prst="rect">
            <a:avLst/>
          </a:prstGeom>
          <a:noFill/>
          <a:ln w="28575">
            <a:solidFill>
              <a:schemeClr val="tx2">
                <a:lumMod val="25000"/>
                <a:lumOff val="75000"/>
              </a:schemeClr>
            </a:solidFill>
            <a:prstDash val="dash"/>
          </a:ln>
        </p:spPr>
        <p:txBody>
          <a:bodyPr wrap="square">
            <a:spAutoFit/>
          </a:bodyPr>
          <a:lstStyle/>
          <a:p>
            <a:pPr>
              <a:buFont typeface="Arial" panose="020B0604020202020204" pitchFamily="34" charset="0"/>
            </a:pPr>
            <a:r>
              <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Pic5 The polar bears suffer hunger, loss oh habitat caused by global warming.</a:t>
            </a:r>
            <a:endParaRPr lang="en-US" altLang="zh-CN" sz="2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内容占位符 4" descr="C:\Users\bravolily\Downloads\d2bc0b80443e086fc5e0d9c916a73c40.jpegd2bc0b80443e086fc5e0d9c916a73c40"/>
          <p:cNvPicPr>
            <a:picLocks noChangeAspect="1"/>
          </p:cNvPicPr>
          <p:nvPr/>
        </p:nvPicPr>
        <p:blipFill>
          <a:blip r:embed="rId3"/>
          <a:srcRect/>
          <a:stretch>
            <a:fillRect/>
          </a:stretch>
        </p:blipFill>
        <p:spPr>
          <a:xfrm>
            <a:off x="4937605" y="237794"/>
            <a:ext cx="4252499" cy="3919267"/>
          </a:xfrm>
          <a:prstGeom prst="rect">
            <a:avLst/>
          </a:prstGeom>
        </p:spPr>
      </p:pic>
      <p:pic>
        <p:nvPicPr>
          <p:cNvPr id="7" name="图片 6" descr="v2-d7ce0edc3d41d2de872e2f0dad931ff8_r"/>
          <p:cNvPicPr>
            <a:picLocks noChangeAspect="1"/>
          </p:cNvPicPr>
          <p:nvPr/>
        </p:nvPicPr>
        <p:blipFill>
          <a:blip r:embed="rId4"/>
          <a:stretch>
            <a:fillRect/>
          </a:stretch>
        </p:blipFill>
        <p:spPr>
          <a:xfrm>
            <a:off x="7093431" y="2800396"/>
            <a:ext cx="4772290" cy="3732431"/>
          </a:xfrm>
          <a:prstGeom prst="rect">
            <a:avLst/>
          </a:prstGeom>
        </p:spPr>
      </p:pic>
      <p:pic>
        <p:nvPicPr>
          <p:cNvPr id="4" name="global warming">
            <a:hlinkClick r:id="" action="ppaction://media"/>
          </p:cNvPr>
          <p:cNvPicPr>
            <a:picLocks noChangeAspect="1"/>
          </p:cNvPicPr>
          <p:nvPr>
            <a:videoFile r:link="rId5"/>
            <p:extLst>
              <p:ext uri="{DAA4B4D4-6D71-4841-9C94-3DE7FCFB9230}">
                <p14:media xmlns:p14="http://schemas.microsoft.com/office/powerpoint/2010/main" r:link="rId6"/>
              </p:ext>
            </p:extLst>
          </p:nvPr>
        </p:nvPicPr>
        <p:blipFill>
          <a:blip r:embed="rId7"/>
          <a:stretch>
            <a:fillRect/>
          </a:stretch>
        </p:blipFill>
        <p:spPr>
          <a:xfrm>
            <a:off x="4812030" y="562610"/>
            <a:ext cx="7388225" cy="5970270"/>
          </a:xfrm>
          <a:prstGeom prst="rect">
            <a:avLst/>
          </a:prstGeom>
        </p:spPr>
      </p:pic>
      <p:pic>
        <p:nvPicPr>
          <p:cNvPr id="9" name="图形 8" descr="指向右边的反手食指">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061" y="6033977"/>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4"/>
                </p:tgtEl>
              </p:cMediaNode>
            </p:video>
          </p:childTnLst>
        </p:cTn>
      </p:par>
    </p:tnLst>
    <p:bldLst>
      <p:bldP spid="5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1"/>
          <p:cNvPicPr>
            <a:picLocks noChangeAspect="1"/>
          </p:cNvPicPr>
          <p:nvPr>
            <p:custDataLst>
              <p:tags r:id="rId1"/>
            </p:custDataLst>
          </p:nvPr>
        </p:nvPicPr>
        <p:blipFill>
          <a:blip r:embed="rId2"/>
          <a:stretch>
            <a:fillRect/>
          </a:stretch>
        </p:blipFill>
        <p:spPr>
          <a:xfrm>
            <a:off x="69049" y="2004075"/>
            <a:ext cx="4305300" cy="3585210"/>
          </a:xfrm>
          <a:prstGeom prst="rect">
            <a:avLst/>
          </a:prstGeom>
          <a:effectLst>
            <a:softEdge rad="419100"/>
          </a:effectLst>
        </p:spPr>
      </p:pic>
      <p:pic>
        <p:nvPicPr>
          <p:cNvPr id="112" name="图片 111"/>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pic>
        <p:nvPicPr>
          <p:cNvPr id="10" name="图片 9"/>
          <p:cNvPicPr>
            <a:picLocks noChangeAspect="1"/>
          </p:cNvPicPr>
          <p:nvPr>
            <p:custDataLst>
              <p:tags r:id="rId5"/>
            </p:custDataLst>
          </p:nvPr>
        </p:nvPicPr>
        <p:blipFill rotWithShape="1">
          <a:blip r:embed="rId6">
            <a:extLst>
              <a:ext uri="{28A0092B-C50C-407E-A947-70E740481C1C}">
                <a14:useLocalDpi xmlns:a14="http://schemas.microsoft.com/office/drawing/2010/main" val="0"/>
              </a:ext>
            </a:extLst>
          </a:blip>
          <a:srcRect l="3448" r="3089" b="19957"/>
          <a:stretch>
            <a:fillRect/>
          </a:stretch>
        </p:blipFill>
        <p:spPr>
          <a:xfrm>
            <a:off x="211269" y="1761014"/>
            <a:ext cx="4245469" cy="3635847"/>
          </a:xfrm>
          <a:custGeom>
            <a:avLst/>
            <a:gdLst/>
            <a:ahLst/>
            <a:cxnLst>
              <a:cxn ang="3">
                <a:pos x="hc" y="t"/>
              </a:cxn>
              <a:cxn ang="cd2">
                <a:pos x="l" y="vc"/>
              </a:cxn>
              <a:cxn ang="cd4">
                <a:pos x="hc" y="b"/>
              </a:cxn>
              <a:cxn ang="0">
                <a:pos x="r" y="vc"/>
              </a:cxn>
            </a:cxnLst>
            <a:rect l="l" t="t" r="r" b="b"/>
            <a:pathLst>
              <a:path w="5040" h="6960">
                <a:moveTo>
                  <a:pt x="0" y="0"/>
                </a:moveTo>
                <a:lnTo>
                  <a:pt x="5040" y="0"/>
                </a:lnTo>
                <a:lnTo>
                  <a:pt x="5040" y="6960"/>
                </a:lnTo>
                <a:lnTo>
                  <a:pt x="0" y="6960"/>
                </a:lnTo>
                <a:lnTo>
                  <a:pt x="0" y="0"/>
                </a:lnTo>
                <a:close/>
              </a:path>
            </a:pathLst>
          </a:custGeom>
        </p:spPr>
      </p:pic>
      <p:sp>
        <p:nvSpPr>
          <p:cNvPr id="11" name="Title 6"/>
          <p:cNvSpPr txBox="1"/>
          <p:nvPr>
            <p:custDataLst>
              <p:tags r:id="rId7"/>
            </p:custDataLst>
          </p:nvPr>
        </p:nvSpPr>
        <p:spPr>
          <a:xfrm>
            <a:off x="4999555" y="1615017"/>
            <a:ext cx="6735286" cy="454236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30000"/>
              </a:lnSpc>
              <a:spcBef>
                <a:spcPts val="1000"/>
              </a:spcBef>
              <a:spcAft>
                <a:spcPts val="0"/>
              </a:spcAft>
              <a:buSzPct val="100000"/>
              <a:buFont typeface="Wingdings" panose="05000000000000000000" charset="0"/>
            </a:pPr>
            <a:r>
              <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_______________________(Who)</a:t>
            </a:r>
            <a:endPar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30000"/>
              </a:lnSpc>
              <a:spcBef>
                <a:spcPts val="1000"/>
              </a:spcBef>
              <a:spcAft>
                <a:spcPts val="0"/>
              </a:spcAft>
              <a:buSzPct val="100000"/>
              <a:buFont typeface="Wingdings" panose="05000000000000000000" charset="0"/>
            </a:pPr>
            <a:r>
              <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_________________________(what)</a:t>
            </a:r>
            <a:endPar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30000"/>
              </a:lnSpc>
              <a:spcBef>
                <a:spcPts val="1000"/>
              </a:spcBef>
              <a:spcAft>
                <a:spcPts val="0"/>
              </a:spcAft>
              <a:buSzPct val="100000"/>
              <a:buFont typeface="Wingdings" panose="05000000000000000000" charset="0"/>
            </a:pPr>
            <a:r>
              <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_____________________________(where)</a:t>
            </a:r>
            <a:endPar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30000"/>
              </a:lnSpc>
              <a:spcBef>
                <a:spcPts val="1000"/>
              </a:spcBef>
              <a:spcAft>
                <a:spcPts val="0"/>
              </a:spcAft>
              <a:buSzPct val="100000"/>
              <a:buFont typeface="Wingdings" panose="05000000000000000000" charset="0"/>
            </a:pPr>
            <a:r>
              <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_______________________________(Why)</a:t>
            </a:r>
            <a:endParaRPr sz="2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custDataLst>
              <p:tags r:id="rId8"/>
            </p:custDataLst>
          </p:nvPr>
        </p:nvCxnSpPr>
        <p:spPr>
          <a:xfrm>
            <a:off x="457155" y="914420"/>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2" name="五边形 1"/>
          <p:cNvSpPr/>
          <p:nvPr/>
        </p:nvSpPr>
        <p:spPr>
          <a:xfrm>
            <a:off x="457200" y="279400"/>
            <a:ext cx="5634990" cy="562610"/>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800" b="1" dirty="0">
                <a:solidFill>
                  <a:schemeClr val="tx1"/>
                </a:solidFill>
                <a:latin typeface="微软雅黑" panose="020B0503020204020204" pitchFamily="34" charset="-122"/>
                <a:ea typeface="微软雅黑" panose="020B0503020204020204" pitchFamily="34" charset="-122"/>
                <a:sym typeface="+mn-ea"/>
              </a:rPr>
              <a:t>Listen  for topic and context</a:t>
            </a:r>
            <a:endParaRPr lang="en-US" altLang="zh-CN" sz="2800" b="1" dirty="0">
              <a:solidFill>
                <a:schemeClr val="tx1"/>
              </a:solidFill>
              <a:latin typeface="微软雅黑" panose="020B0503020204020204" pitchFamily="34" charset="-122"/>
              <a:ea typeface="微软雅黑" panose="020B0503020204020204" pitchFamily="34" charset="-122"/>
              <a:sym typeface="+mn-ea"/>
            </a:endParaRPr>
          </a:p>
        </p:txBody>
      </p:sp>
      <p:pic>
        <p:nvPicPr>
          <p:cNvPr id="3" name="选修一 unit 2  Listen to a radio interview">
            <a:hlinkClick r:id="" action="ppaction://media"/>
          </p:cNvPr>
          <p:cNvPicPr>
            <a:picLocks noChangeAspect="1"/>
          </p:cNvPicPr>
          <p:nvPr>
            <a:audioFile r:link="rId9"/>
            <p:extLst>
              <p:ext uri="{DAA4B4D4-6D71-4841-9C94-3DE7FCFB9230}">
                <p14:media xmlns:p14="http://schemas.microsoft.com/office/powerpoint/2010/main" r:embed="rId10">
                  <p14:trim st="17828.000000"/>
                </p14:media>
              </p:ext>
            </p:extLst>
          </p:nvPr>
        </p:nvPicPr>
        <p:blipFill>
          <a:blip r:embed="rId11"/>
          <a:stretch>
            <a:fillRect/>
          </a:stretch>
        </p:blipFill>
        <p:spPr>
          <a:xfrm>
            <a:off x="8428531" y="1121450"/>
            <a:ext cx="406400" cy="406400"/>
          </a:xfrm>
          <a:prstGeom prst="rect">
            <a:avLst/>
          </a:prstGeom>
        </p:spPr>
      </p:pic>
      <p:sp>
        <p:nvSpPr>
          <p:cNvPr id="8" name="矩形 7"/>
          <p:cNvSpPr/>
          <p:nvPr>
            <p:custDataLst>
              <p:tags r:id="rId12"/>
            </p:custDataLst>
          </p:nvPr>
        </p:nvSpPr>
        <p:spPr>
          <a:xfrm>
            <a:off x="4805109" y="2200275"/>
            <a:ext cx="4676988"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Dr Han, a computer scientist and Vincent, an architect</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矩形 8"/>
          <p:cNvSpPr/>
          <p:nvPr>
            <p:custDataLst>
              <p:tags r:id="rId13"/>
            </p:custDataLst>
          </p:nvPr>
        </p:nvSpPr>
        <p:spPr>
          <a:xfrm>
            <a:off x="4811939" y="2964574"/>
            <a:ext cx="4676988"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are interviewed by a host</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2" name="矩形 11"/>
          <p:cNvSpPr/>
          <p:nvPr>
            <p:custDataLst>
              <p:tags r:id="rId14"/>
            </p:custDataLst>
          </p:nvPr>
        </p:nvSpPr>
        <p:spPr>
          <a:xfrm>
            <a:off x="4887498" y="3796680"/>
            <a:ext cx="4676988"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in a radio show</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3" name="矩形 12"/>
          <p:cNvSpPr/>
          <p:nvPr>
            <p:custDataLst>
              <p:tags r:id="rId15"/>
            </p:custDataLst>
          </p:nvPr>
        </p:nvSpPr>
        <p:spPr>
          <a:xfrm>
            <a:off x="4964792" y="4549958"/>
            <a:ext cx="5030454" cy="1228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buClrTx/>
            </a:pP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to talk about their predictions about future changes.</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8" grpId="0"/>
      <p:bldP spid="9" grpId="0" bldLvl="0"/>
      <p:bldP spid="12" grpId="0" bldLvl="0"/>
      <p:bldP spid="13" grpId="0" bldLvl="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1861_1*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c"/>
  <p:tag name="KSO_WM_UNIT_DEC_AREA_ID" val="d6e2a722826b40139761797fd14bd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a732d060989482ca8658b2392b8a80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2*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d"/>
  <p:tag name="KSO_WM_UNIT_DEC_AREA_ID" val="671a10ef60064a3b84f16c6472de082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d8144e7dd9a4a6a9a5699c8265e615e"/>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87e11311df0a4f6d8895e50c198a6ae9"/>
  <p:tag name="KSO_WM_CHIP_FILLAREA_FILL_RULE" val="{&quot;fill_align&quot;:&quot;rt&quot;,&quot;fill_effect&quot;:[],&quot;fill_mode&quot;:&quot;full&quot;,&quot;sacle_strategy&quot;:&quot;stretch&quot;}"/>
  <p:tag name="KSO_WM_UNIT_DEC_SUPPORTCHANGEPIC" val="0"/>
  <p:tag name="KSO_WM_UNIT_DEC_CHANGEPICRESERVED" val="1"/>
  <p:tag name="KSO_WM_ASSEMBLE_CHIP_INDEX" val="6885648bfa8e4bed89cd328d6a3c5d9e"/>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1861_1*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c"/>
  <p:tag name="KSO_WM_UNIT_DEC_AREA_ID" val="d6e2a722826b40139761797fd14bd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a732d060989482ca8658b2392b8a809"/>
</p:tagLst>
</file>

<file path=ppt/tags/tag111.xml><?xml version="1.0" encoding="utf-8"?>
<p:tagLst xmlns:p="http://schemas.openxmlformats.org/presentationml/2006/main">
  <p:tag name="KSO_WM_UNIT_ISCONTENTSTITLE" val="0"/>
  <p:tag name="KSO_WM_UNIT_ISNUMDGMTITLE" val="0"/>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custom20201861_1*b*1"/>
  <p:tag name="KSO_WM_TEMPLATE_CATEGORY" val="custom"/>
  <p:tag name="KSO_WM_TEMPLATE_INDEX" val="20201861"/>
  <p:tag name="KSO_WM_UNIT_LAYERLEVEL" val="1"/>
  <p:tag name="KSO_WM_TAG_VERSION" val="1.0"/>
  <p:tag name="KSO_WM_BEAUTIFY_FLAG" val="#wm#"/>
  <p:tag name="KSO_WM_UNIT_PRESET_TEXT" val="单击此处添加副标题内容"/>
  <p:tag name="KSO_WM_UNIT_DEFAULT_FONT" val="16;20;2"/>
  <p:tag name="KSO_WM_UNIT_BLOCK" val="0"/>
  <p:tag name="KSO_WM_UNIT_DEC_AREA_ID" val="c51bcaf81a1441dc828b4810026e81e6"/>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03adadf9e2204930b2e5a9d6f7a1a38c"/>
  <p:tag name="KSO_WM_UNIT_TEXT_FILL_FORE_SCHEMECOLOR_INDEX_BRIGHTNESS" val="0.35"/>
  <p:tag name="KSO_WM_UNIT_TEXT_FILL_FORE_SCHEMECOLOR_INDEX" val="13"/>
  <p:tag name="KSO_WM_UNIT_TEXT_FILL_TYPE" val="1"/>
  <p:tag name="KSO_WM_TEMPLATE_ASSEMBLE_XID" val="5fbf50969532eafaafd3238f"/>
  <p:tag name="KSO_WM_TEMPLATE_ASSEMBLE_GROUPID" val="5fbf0dad2574a1ee74b21dcb"/>
</p:tagLst>
</file>

<file path=ppt/tags/tag112.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1861_1*a*1"/>
  <p:tag name="KSO_WM_TEMPLATE_CATEGORY" val="custom"/>
  <p:tag name="KSO_WM_TEMPLATE_INDEX" val="20201861"/>
  <p:tag name="KSO_WM_UNIT_LAYERLEVEL" val="1"/>
  <p:tag name="KSO_WM_TAG_VERSION" val="1.0"/>
  <p:tag name="KSO_WM_BEAUTIFY_FLAG" val="#wm#"/>
  <p:tag name="KSO_WM_UNIT_PRESET_TEXT" val="谢谢聆听"/>
  <p:tag name="KSO_WM_UNIT_DEFAULT_FONT" val="56;72;4"/>
  <p:tag name="KSO_WM_UNIT_BLOCK" val="0"/>
  <p:tag name="KSO_WM_UNIT_DEC_AREA_ID" val="83dbfe30a9f74985af2f1aa441968713"/>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03adadf9e2204930b2e5a9d6f7a1a38c"/>
  <p:tag name="KSO_WM_UNIT_TEXT_FILL_FORE_SCHEMECOLOR_INDEX_BRIGHTNESS" val="0.15"/>
  <p:tag name="KSO_WM_UNIT_TEXT_FILL_FORE_SCHEMECOLOR_INDEX" val="13"/>
  <p:tag name="KSO_WM_UNIT_TEXT_FILL_TYPE" val="1"/>
  <p:tag name="KSO_WM_TEMPLATE_ASSEMBLE_XID" val="5fbf50969532eafaafd3238f"/>
  <p:tag name="KSO_WM_TEMPLATE_ASSEMBLE_GROUPID" val="5fbf0dad2574a1ee74b21dcb"/>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1861_1*i*2"/>
  <p:tag name="KSO_WM_TEMPLATE_CATEGORY" val="custom"/>
  <p:tag name="KSO_WM_TEMPLATE_INDEX" val="20201861"/>
  <p:tag name="KSO_WM_UNIT_LAYERLEVEL" val="1"/>
  <p:tag name="KSO_WM_TAG_VERSION" val="1.0"/>
  <p:tag name="KSO_WM_BEAUTIFY_FLAG" val="#wm#"/>
  <p:tag name="KSO_WM_UNIT_BLOCK" val="0"/>
  <p:tag name="KSO_WM_UNIT_SM_LIMIT_TYPE" val="2"/>
  <p:tag name="KSO_WM_UNIT_DEC_AREA_ID" val="25f3b40764cd4a8e9af08ed0e5aaee29"/>
  <p:tag name="KSO_WM_UNIT_DECORATE_INFO" val="{&quot;DecorateInfoH&quot;:{&quot;IsAbs&quot;:true},&quot;DecorateInfoW&quot;:{&quot;IsAbs&quot;:true},&quot;DecorateInfoX&quot;:{&quot;IsAbs&quot;:true,&quot;Pos&quot;:1},&quot;DecorateInfoY&quot;:{&quot;IsAbs&quot;:true,&quot;Pos&quot;:1},&quot;ReferentInfo&quot;:{&quot;Id&quot;:&quot;c51bcaf81a1441dc828b4810026e81e6&quot;,&quot;X&quot;:{&quot;Pos&quot;:1},&quot;Y&quot;:{&quot;Pos&quot;:1}},&quot;whChangeMode&quot;:0}"/>
  <p:tag name="KSO_WM_CHIP_GROUPID" val="5ebdf7a70ac41c4a0a525526"/>
  <p:tag name="KSO_WM_CHIP_XID" val="5ebdf7a70ac41c4a0a525527"/>
  <p:tag name="KSO_WM_CHIP_FILLAREA_FILL_RULE" val="{&quot;fill_align&quot;:&quot;cm&quot;,&quot;fill_mode&quot;:&quot;adaptive&quot;,&quot;sacle_strategy&quot;:&quot;smart&quot;}"/>
  <p:tag name="KSO_WM_UNIT_DEC_SUPPORTCHANGEPIC" val="0"/>
  <p:tag name="KSO_WM_UNIT_DEC_CHANGEPICRESERVED" val="0"/>
  <p:tag name="KSO_WM_ASSEMBLE_CHIP_INDEX" val="03adadf9e2204930b2e5a9d6f7a1a38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bf50969532eafaafd3238f"/>
  <p:tag name="KSO_WM_TEMPLATE_ASSEMBLE_GROUPID" val="5fbf0dad2574a1ee74b21dcb"/>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 name="KSO_WM_SLIDE_BACKGROUND_TYPE" val="general"/>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Lst>
</file>

<file path=ppt/tags/tag116.xml><?xml version="1.0" encoding="utf-8"?>
<p:tagLst xmlns:p="http://schemas.openxmlformats.org/presentationml/2006/main">
  <p:tag name="KSO_WM_SLIDE_BACKGROUND_TYPE" val="general"/>
</p:tagLst>
</file>

<file path=ppt/tags/tag117.xml><?xml version="1.0" encoding="utf-8"?>
<p:tagLst xmlns:p="http://schemas.openxmlformats.org/presentationml/2006/main">
  <p:tag name="KSO_WM_SLIDE_BACKGROUND_TYPE" val="general"/>
</p:tagLst>
</file>

<file path=ppt/tags/tag118.xml><?xml version="1.0" encoding="utf-8"?>
<p:tagLst xmlns:p="http://schemas.openxmlformats.org/presentationml/2006/main">
  <p:tag name="KSO_WM_SLIDE_BACKGROUND_TYPE" val="general"/>
</p:tagLst>
</file>

<file path=ppt/tags/tag119.xml><?xml version="1.0" encoding="utf-8"?>
<p:tagLst xmlns:p="http://schemas.openxmlformats.org/presentationml/2006/main">
  <p:tag name="KSO_WM_SLIDE_BACKGROUND_TYPE" val="gener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eb5ff719a2734f7b99d445824e0ac9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54a2c9511994410a4e663cfb0b795e9"/>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e7ab32b50dd34632b9f8c326ba6a20e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81b6a2b2594d599b978f6d6437d2a5"/>
  <p:tag name="KSO_WM_SLIDE_BACKGROUND_TYPE" val="frame"/>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c771c578640343ebbf4c694f0fed218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1566e0a329c458c84c8c0b2dd14d57e"/>
  <p:tag name="KSO_WM_SLIDE_BACKGROUND_TYPE" val="frame"/>
</p:tagLst>
</file>

<file path=ppt/tags/tag123.xml><?xml version="1.0" encoding="utf-8"?>
<p:tagLst xmlns:p="http://schemas.openxmlformats.org/presentationml/2006/main">
  <p:tag name="KSO_WM_SLIDE_BACKGROUND_TYPE" val="frame"/>
</p:tagLst>
</file>

<file path=ppt/tags/tag124.xml><?xml version="1.0" encoding="utf-8"?>
<p:tagLst xmlns:p="http://schemas.openxmlformats.org/presentationml/2006/main">
  <p:tag name="KSO_WM_SLIDE_BACKGROUND_TYPE" val="frame"/>
</p:tagLst>
</file>

<file path=ppt/tags/tag125.xml><?xml version="1.0" encoding="utf-8"?>
<p:tagLst xmlns:p="http://schemas.openxmlformats.org/presentationml/2006/main">
  <p:tag name="KSO_WM_SLIDE_BACKGROUND_TYPE" val="frame"/>
</p:tagLst>
</file>

<file path=ppt/tags/tag126.xml><?xml version="1.0" encoding="utf-8"?>
<p:tagLst xmlns:p="http://schemas.openxmlformats.org/presentationml/2006/main">
  <p:tag name="KSO_WM_SLIDE_BACKGROUND_TYPE" val="frame"/>
</p:tagLst>
</file>

<file path=ppt/tags/tag127.xml><?xml version="1.0" encoding="utf-8"?>
<p:tagLst xmlns:p="http://schemas.openxmlformats.org/presentationml/2006/main">
  <p:tag name="KSO_WM_SLIDE_BACKGROUND_TYPE" val="frame"/>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ca25cf96b55e4c0db9c1c23dccbbb44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64d58ad85c141679fffd97184d80f1d"/>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7b76fbf9a054a189bd552f7423cee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6a46c5448424bb0bac7fc506637957a"/>
  <p:tag name="KSO_WM_SLIDE_BACKGROUND_TYPE" val="leftRigh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9e90d8cada6e4a76820fe381ec29e3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923a05ece6e44f6994015444debcf2a"/>
  <p:tag name="KSO_WM_SLIDE_BACKGROUND_TYPE" val="leftRight"/>
</p:tagLst>
</file>

<file path=ppt/tags/tag131.xml><?xml version="1.0" encoding="utf-8"?>
<p:tagLst xmlns:p="http://schemas.openxmlformats.org/presentationml/2006/main">
  <p:tag name="KSO_WM_SLIDE_BACKGROUND_TYPE" val="leftRight"/>
</p:tagLst>
</file>

<file path=ppt/tags/tag132.xml><?xml version="1.0" encoding="utf-8"?>
<p:tagLst xmlns:p="http://schemas.openxmlformats.org/presentationml/2006/main">
  <p:tag name="KSO_WM_SLIDE_BACKGROUND_TYPE" val="leftRight"/>
</p:tagLst>
</file>

<file path=ppt/tags/tag133.xml><?xml version="1.0" encoding="utf-8"?>
<p:tagLst xmlns:p="http://schemas.openxmlformats.org/presentationml/2006/main">
  <p:tag name="KSO_WM_SLIDE_BACKGROUND_TYPE" val="leftRight"/>
</p:tagLst>
</file>

<file path=ppt/tags/tag134.xml><?xml version="1.0" encoding="utf-8"?>
<p:tagLst xmlns:p="http://schemas.openxmlformats.org/presentationml/2006/main">
  <p:tag name="KSO_WM_SLIDE_BACKGROUND_TYPE" val="leftRight"/>
</p:tagLst>
</file>

<file path=ppt/tags/tag135.xml><?xml version="1.0" encoding="utf-8"?>
<p:tagLst xmlns:p="http://schemas.openxmlformats.org/presentationml/2006/main">
  <p:tag name="KSO_WM_SLIDE_BACKGROUND_TYPE" val="leftRight"/>
</p:tagLst>
</file>

<file path=ppt/tags/tag136.xml><?xml version="1.0" encoding="utf-8"?>
<p:tagLst xmlns:p="http://schemas.openxmlformats.org/presentationml/2006/main">
  <p:tag name="KSO_WM_SLIDE_BACKGROUND_TYPE" val="leftRight"/>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135f722122564eacaa8fcc36977b177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9a7d82cbb347779c5c28f4d4be6785"/>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6997350d353542fa99cdf8ec34f7f5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d3599a833f84516b91f1f23a966f647"/>
  <p:tag name="KSO_WM_SLIDE_BACKGROUND_TYPE" val="topBotto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b02cf597f0f34c1f96a253e632679c2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676fbea2f8941898130b59cc0b3290b"/>
  <p:tag name="KSO_WM_SLIDE_BACKGROUND_TYPE" val="topBot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2*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d"/>
  <p:tag name="KSO_WM_UNIT_DEC_AREA_ID" val="671a10ef60064a3b84f16c6472de082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d8144e7dd9a4a6a9a5699c8265e615e"/>
</p:tagLst>
</file>

<file path=ppt/tags/tag140.xml><?xml version="1.0" encoding="utf-8"?>
<p:tagLst xmlns:p="http://schemas.openxmlformats.org/presentationml/2006/main">
  <p:tag name="KSO_WM_SLIDE_BACKGROUND_TYPE" val="topBottom"/>
</p:tagLst>
</file>

<file path=ppt/tags/tag141.xml><?xml version="1.0" encoding="utf-8"?>
<p:tagLst xmlns:p="http://schemas.openxmlformats.org/presentationml/2006/main">
  <p:tag name="KSO_WM_SLIDE_BACKGROUND_TYPE" val="topBottom"/>
</p:tagLst>
</file>

<file path=ppt/tags/tag142.xml><?xml version="1.0" encoding="utf-8"?>
<p:tagLst xmlns:p="http://schemas.openxmlformats.org/presentationml/2006/main">
  <p:tag name="KSO_WM_SLIDE_BACKGROUND_TYPE" val="topBottom"/>
</p:tagLst>
</file>

<file path=ppt/tags/tag143.xml><?xml version="1.0" encoding="utf-8"?>
<p:tagLst xmlns:p="http://schemas.openxmlformats.org/presentationml/2006/main">
  <p:tag name="KSO_WM_SLIDE_BACKGROUND_TYPE" val="topBottom"/>
</p:tagLst>
</file>

<file path=ppt/tags/tag144.xml><?xml version="1.0" encoding="utf-8"?>
<p:tagLst xmlns:p="http://schemas.openxmlformats.org/presentationml/2006/main">
  <p:tag name="KSO_WM_SLIDE_BACKGROUND_TYPE" val="topBottom"/>
</p:tagLst>
</file>

<file path=ppt/tags/tag145.xml><?xml version="1.0" encoding="utf-8"?>
<p:tagLst xmlns:p="http://schemas.openxmlformats.org/presentationml/2006/main">
  <p:tag name="KSO_WM_SLIDE_BACKGROUND_TYPE" val="topBotto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f2c728d8900b453a93947f2b0328980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373d0a6ded840c091174b547dc270ee"/>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ca605450849e4fa5a1e2004455df8c6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8edd07cbbf445b0aad46a09c95a35d0"/>
  <p:tag name="KSO_WM_SLIDE_BACKGROUND_TYPE" val="bottomTop"/>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597235ebb83b41fd91b6ea4b6916f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25bfbc4bb14de5b9004b6dbc9307fb"/>
  <p:tag name="KSO_WM_SLIDE_BACKGROUND_TYPE" val="bottomTop"/>
</p:tagLst>
</file>

<file path=ppt/tags/tag149.xml><?xml version="1.0" encoding="utf-8"?>
<p:tagLst xmlns:p="http://schemas.openxmlformats.org/presentationml/2006/main">
  <p:tag name="KSO_WM_SLIDE_BACKGROUND_TYPE" val="bottomTop"/>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87e11311df0a4f6d8895e50c198a6ae9"/>
  <p:tag name="KSO_WM_CHIP_FILLAREA_FILL_RULE" val="{&quot;fill_align&quot;:&quot;rt&quot;,&quot;fill_effect&quot;:[],&quot;fill_mode&quot;:&quot;full&quot;,&quot;sacle_strategy&quot;:&quot;stretch&quot;}"/>
  <p:tag name="KSO_WM_UNIT_DEC_SUPPORTCHANGEPIC" val="0"/>
  <p:tag name="KSO_WM_UNIT_DEC_CHANGEPICRESERVED" val="1"/>
  <p:tag name="KSO_WM_ASSEMBLE_CHIP_INDEX" val="6885648bfa8e4bed89cd328d6a3c5d9e"/>
</p:tagLst>
</file>

<file path=ppt/tags/tag150.xml><?xml version="1.0" encoding="utf-8"?>
<p:tagLst xmlns:p="http://schemas.openxmlformats.org/presentationml/2006/main">
  <p:tag name="KSO_WM_SLIDE_BACKGROUND_TYPE" val="bottomTop"/>
</p:tagLst>
</file>

<file path=ppt/tags/tag151.xml><?xml version="1.0" encoding="utf-8"?>
<p:tagLst xmlns:p="http://schemas.openxmlformats.org/presentationml/2006/main">
  <p:tag name="KSO_WM_SLIDE_BACKGROUND_TYPE" val="bottomTop"/>
</p:tagLst>
</file>

<file path=ppt/tags/tag152.xml><?xml version="1.0" encoding="utf-8"?>
<p:tagLst xmlns:p="http://schemas.openxmlformats.org/presentationml/2006/main">
  <p:tag name="KSO_WM_SLIDE_BACKGROUND_TYPE" val="bottomTop"/>
</p:tagLst>
</file>

<file path=ppt/tags/tag153.xml><?xml version="1.0" encoding="utf-8"?>
<p:tagLst xmlns:p="http://schemas.openxmlformats.org/presentationml/2006/main">
  <p:tag name="KSO_WM_SLIDE_BACKGROUND_TYPE" val="bottomTop"/>
</p:tagLst>
</file>

<file path=ppt/tags/tag154.xml><?xml version="1.0" encoding="utf-8"?>
<p:tagLst xmlns:p="http://schemas.openxmlformats.org/presentationml/2006/main">
  <p:tag name="KSO_WM_SLIDE_BACKGROUND_TYPE" val="bottomTop"/>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0ec2f9b23df54c558e39bb35e3fb632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f04b5f93fb5401cb9d99a91a187905e"/>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996674ef66b243f0996b5797e35834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4179be318e44d8bb7b134377d7d437"/>
  <p:tag name="KSO_WM_SLIDE_BACKGROUND_TYPE" val="navigation"/>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6ea012d272c64999adf1f75541e849b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42a0333916541d4928062f4ceece60c"/>
  <p:tag name="KSO_WM_SLIDE_BACKGROUND_TYPE" val="navigation"/>
</p:tagLst>
</file>

<file path=ppt/tags/tag158.xml><?xml version="1.0" encoding="utf-8"?>
<p:tagLst xmlns:p="http://schemas.openxmlformats.org/presentationml/2006/main">
  <p:tag name="KSO_WM_SLIDE_BACKGROUND_TYPE" val="navigation"/>
</p:tagLst>
</file>

<file path=ppt/tags/tag159.xml><?xml version="1.0" encoding="utf-8"?>
<p:tagLst xmlns:p="http://schemas.openxmlformats.org/presentationml/2006/main">
  <p:tag name="KSO_WM_SLIDE_BACKGROUND_TYPE" val="navigation"/>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60.xml><?xml version="1.0" encoding="utf-8"?>
<p:tagLst xmlns:p="http://schemas.openxmlformats.org/presentationml/2006/main">
  <p:tag name="KSO_WM_SLIDE_BACKGROUND_TYPE" val="navigation"/>
</p:tagLst>
</file>

<file path=ppt/tags/tag161.xml><?xml version="1.0" encoding="utf-8"?>
<p:tagLst xmlns:p="http://schemas.openxmlformats.org/presentationml/2006/main">
  <p:tag name="KSO_WM_SLIDE_BACKGROUND_TYPE" val="navigation"/>
</p:tagLst>
</file>

<file path=ppt/tags/tag162.xml><?xml version="1.0" encoding="utf-8"?>
<p:tagLst xmlns:p="http://schemas.openxmlformats.org/presentationml/2006/main">
  <p:tag name="KSO_WM_SLIDE_BACKGROUND_TYPE" val="navigation"/>
</p:tagLst>
</file>

<file path=ppt/tags/tag163.xml><?xml version="1.0" encoding="utf-8"?>
<p:tagLst xmlns:p="http://schemas.openxmlformats.org/presentationml/2006/main">
  <p:tag name="KSO_WM_SLIDE_BACKGROUND_TYPE" val="navigation"/>
</p:tagLst>
</file>

<file path=ppt/tags/tag164.xml><?xml version="1.0" encoding="utf-8"?>
<p:tagLst xmlns:p="http://schemas.openxmlformats.org/presentationml/2006/main">
  <p:tag name="KSO_WM_SLIDE_BACKGROUND_TYPE" val="navigation"/>
</p:tagLst>
</file>

<file path=ppt/tags/tag165.xml><?xml version="1.0" encoding="utf-8"?>
<p:tagLst xmlns:p="http://schemas.openxmlformats.org/presentationml/2006/main">
  <p:tag name="KSO_WM_SLIDE_BACKGROUND_TYPE" val="navigation"/>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e7ffc2222fd7413895e7e18eb3b315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342434e8c04d2b89d050505d6a3c53"/>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11678bbd08b1460a840adc840623af5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5573ccea6647f682e337585153c58e"/>
  <p:tag name="KSO_WM_SLIDE_BACKGROUND_TYPE" val="belt"/>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5352460e93624ef5959bf0db0ce0b1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f6fda9474e543fc8733be911d00b191"/>
  <p:tag name="KSO_WM_SLIDE_BACKGROUND_TYPE" val="belt"/>
</p:tagLst>
</file>

<file path=ppt/tags/tag169.xml><?xml version="1.0" encoding="utf-8"?>
<p:tagLst xmlns:p="http://schemas.openxmlformats.org/presentationml/2006/main">
  <p:tag name="KSO_WM_SLIDE_BACKGROUND_TYPE" val="belt"/>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70.xml><?xml version="1.0" encoding="utf-8"?>
<p:tagLst xmlns:p="http://schemas.openxmlformats.org/presentationml/2006/main">
  <p:tag name="KSO_WM_SLIDE_BACKGROUND_TYPE" val="belt"/>
</p:tagLst>
</file>

<file path=ppt/tags/tag171.xml><?xml version="1.0" encoding="utf-8"?>
<p:tagLst xmlns:p="http://schemas.openxmlformats.org/presentationml/2006/main">
  <p:tag name="KSO_WM_SLIDE_BACKGROUND_TYPE" val="belt"/>
</p:tagLst>
</file>

<file path=ppt/tags/tag172.xml><?xml version="1.0" encoding="utf-8"?>
<p:tagLst xmlns:p="http://schemas.openxmlformats.org/presentationml/2006/main">
  <p:tag name="KSO_WM_SLIDE_BACKGROUND_TYPE" val="belt"/>
</p:tagLst>
</file>

<file path=ppt/tags/tag173.xml><?xml version="1.0" encoding="utf-8"?>
<p:tagLst xmlns:p="http://schemas.openxmlformats.org/presentationml/2006/main">
  <p:tag name="KSO_WM_SLIDE_BACKGROUND_TYPE" val="belt"/>
</p:tagLst>
</file>

<file path=ppt/tags/tag174.xml><?xml version="1.0" encoding="utf-8"?>
<p:tagLst xmlns:p="http://schemas.openxmlformats.org/presentationml/2006/main">
  <p:tag name="KSO_WM_TEMPLATE_CATEGORY" val="custom"/>
  <p:tag name="KSO_WM_TEMPLATE_INDEX" val="20201861"/>
</p:tagLst>
</file>

<file path=ppt/tags/tag175.xml><?xml version="1.0" encoding="utf-8"?>
<p:tagLst xmlns:p="http://schemas.openxmlformats.org/presentationml/2006/main">
  <p:tag name="KSO_WM_TEMPLATE_CATEGORY" val="custom"/>
  <p:tag name="KSO_WM_TEMPLATE_INDEX" val="20201861"/>
</p:tagLst>
</file>

<file path=ppt/tags/tag176.xml><?xml version="1.0" encoding="utf-8"?>
<p:tagLst xmlns:p="http://schemas.openxmlformats.org/presentationml/2006/main">
  <p:tag name="KSO_WM_BEAUTIFY_FLAG" val="#wm#"/>
  <p:tag name="KSO_WM_TAG_VERSION" val="1.0"/>
  <p:tag name="KSO_WM_TEMPLATE_CATEGORY" val="custom"/>
  <p:tag name="KSO_WM_TEMPLATE_INDEX" val="2020186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1861_1*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c"/>
  <p:tag name="KSO_WM_UNIT_DEC_AREA_ID" val="d6e2a722826b40139761797fd14bd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a732d060989482ca8658b2392b8a809"/>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1861_1*a*1"/>
  <p:tag name="KSO_WM_TEMPLATE_CATEGORY" val="custom"/>
  <p:tag name="KSO_WM_TEMPLATE_INDEX" val="20201861"/>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乘风破浪 开拓未来"/>
  <p:tag name="KSO_WM_UNIT_BLOCK" val="0"/>
  <p:tag name="KSO_WM_UNIT_DEC_AREA_ID" val="415cadc5aabe47c89c80250a12d0a7f3"/>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e809177447004e1d97f9a64bbe37273c"/>
  <p:tag name="KSO_WM_UNIT_TEXT_FILL_FORE_SCHEMECOLOR_INDEX_BRIGHTNESS" val="0.15"/>
  <p:tag name="KSO_WM_UNIT_TEXT_FILL_FORE_SCHEMECOLOR_INDEX" val="13"/>
  <p:tag name="KSO_WM_UNIT_TEXT_FILL_TYPE" val="1"/>
  <p:tag name="KSO_WM_TEMPLATE_ASSEMBLE_XID" val="5fbf50969532eafaafd3237a"/>
  <p:tag name="KSO_WM_TEMPLATE_ASSEMBLE_GROUPID" val="5fbf0dad2574a1ee74b21dcb"/>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2*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d"/>
  <p:tag name="KSO_WM_UNIT_DEC_AREA_ID" val="7a254c0dc795499fb7aa8ffc0838849a"/>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87f5f7457774c83b43aad3e6cc892ce"/>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b99258fdb97841d4a8841131b04042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a9711688ed541758a1234f382be1d45"/>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0557887710144846840cd4e90170cd6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fa266353227413b96d6395029706ee6"/>
</p:tagLst>
</file>

<file path=ppt/tags/tag184.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1861_1*a*1"/>
  <p:tag name="KSO_WM_TEMPLATE_CATEGORY" val="custom"/>
  <p:tag name="KSO_WM_TEMPLATE_INDEX" val="20201861"/>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34e19d3266534f5ba1e1aa2f2722979e"/>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556b51b71ce45ebab7c7ab148f0ff51"/>
  <p:tag name="KSO_WM_UNIT_TEXT_FILL_FORE_SCHEMECOLOR_INDEX_BRIGHTNESS" val="0.15"/>
  <p:tag name="KSO_WM_UNIT_TEXT_FILL_FORE_SCHEMECOLOR_INDEX" val="13"/>
  <p:tag name="KSO_WM_UNIT_TEXT_FILL_TYPE" val="1"/>
  <p:tag name="KSO_WM_TEMPLATE_ASSEMBLE_XID" val="5fbf50969532eafaafd32376"/>
  <p:tag name="KSO_WM_TEMPLATE_ASSEMBLE_GROUPID" val="5fbf0dad2574a1ee74b21dcb"/>
</p:tagLst>
</file>

<file path=ppt/tags/tag185.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1861_1*b*1"/>
  <p:tag name="KSO_WM_TEMPLATE_CATEGORY" val="custom"/>
  <p:tag name="KSO_WM_TEMPLATE_INDEX" val="20201861"/>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50673d1801c8455f9d7f02d220ec415a"/>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556b51b71ce45ebab7c7ab148f0ff51"/>
  <p:tag name="KSO_WM_UNIT_TEXT_FILL_FORE_SCHEMECOLOR_INDEX_BRIGHTNESS" val="0.35"/>
  <p:tag name="KSO_WM_UNIT_TEXT_FILL_FORE_SCHEMECOLOR_INDEX" val="13"/>
  <p:tag name="KSO_WM_UNIT_TEXT_FILL_TYPE" val="1"/>
  <p:tag name="KSO_WM_TEMPLATE_ASSEMBLE_XID" val="5fbf50969532eafaafd32376"/>
  <p:tag name="KSO_WM_TEMPLATE_ASSEMBLE_GROUPID" val="5fbf0dad2574a1ee74b21dcb"/>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2*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d"/>
  <p:tag name="KSO_WM_UNIT_DEC_AREA_ID" val="671a10ef60064a3b84f16c6472de082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d8144e7dd9a4a6a9a5699c8265e615e"/>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87e11311df0a4f6d8895e50c198a6ae9"/>
  <p:tag name="KSO_WM_CHIP_FILLAREA_FILL_RULE" val="{&quot;fill_align&quot;:&quot;rt&quot;,&quot;fill_effect&quot;:[],&quot;fill_mode&quot;:&quot;full&quot;,&quot;sacle_strategy&quot;:&quot;stretch&quot;}"/>
  <p:tag name="KSO_WM_UNIT_DEC_SUPPORTCHANGEPIC" val="0"/>
  <p:tag name="KSO_WM_UNIT_DEC_CHANGEPICRESERVED" val="1"/>
  <p:tag name="KSO_WM_ASSEMBLE_CHIP_INDEX" val="6885648bfa8e4bed89cd328d6a3c5d9e"/>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1861_1*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c"/>
  <p:tag name="KSO_WM_UNIT_DEC_AREA_ID" val="d6e2a722826b40139761797fd14bd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a732d060989482ca8658b2392b8a809"/>
</p:tagLst>
</file>

<file path=ppt/tags/tag199.xml><?xml version="1.0" encoding="utf-8"?>
<p:tagLst xmlns:p="http://schemas.openxmlformats.org/presentationml/2006/main">
  <p:tag name="KSO_WM_UNIT_ISCONTENTSTITLE" val="0"/>
  <p:tag name="KSO_WM_UNIT_ISNUMDGMTITLE" val="0"/>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custom20201861_1*b*1"/>
  <p:tag name="KSO_WM_TEMPLATE_CATEGORY" val="custom"/>
  <p:tag name="KSO_WM_TEMPLATE_INDEX" val="20201861"/>
  <p:tag name="KSO_WM_UNIT_LAYERLEVEL" val="1"/>
  <p:tag name="KSO_WM_TAG_VERSION" val="1.0"/>
  <p:tag name="KSO_WM_BEAUTIFY_FLAG" val="#wm#"/>
  <p:tag name="KSO_WM_UNIT_PRESET_TEXT" val="单击此处添加副标题内容"/>
  <p:tag name="KSO_WM_UNIT_DEFAULT_FONT" val="16;20;2"/>
  <p:tag name="KSO_WM_UNIT_BLOCK" val="0"/>
  <p:tag name="KSO_WM_UNIT_DEC_AREA_ID" val="c51bcaf81a1441dc828b4810026e81e6"/>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03adadf9e2204930b2e5a9d6f7a1a38c"/>
  <p:tag name="KSO_WM_UNIT_TEXT_FILL_FORE_SCHEMECOLOR_INDEX_BRIGHTNESS" val="0.35"/>
  <p:tag name="KSO_WM_UNIT_TEXT_FILL_FORE_SCHEMECOLOR_INDEX" val="13"/>
  <p:tag name="KSO_WM_UNIT_TEXT_FILL_TYPE" val="1"/>
  <p:tag name="KSO_WM_TEMPLATE_ASSEMBLE_XID" val="5fbf50969532eafaafd3238f"/>
  <p:tag name="KSO_WM_TEMPLATE_ASSEMBLE_GROUPID" val="5fbf0dad2574a1ee74b21dcb"/>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1861_1*a*1"/>
  <p:tag name="KSO_WM_TEMPLATE_CATEGORY" val="custom"/>
  <p:tag name="KSO_WM_TEMPLATE_INDEX" val="20201861"/>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乘风破浪 开拓未来"/>
  <p:tag name="KSO_WM_UNIT_BLOCK" val="0"/>
  <p:tag name="KSO_WM_UNIT_DEC_AREA_ID" val="415cadc5aabe47c89c80250a12d0a7f3"/>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e809177447004e1d97f9a64bbe37273c"/>
  <p:tag name="KSO_WM_UNIT_TEXT_FILL_FORE_SCHEMECOLOR_INDEX_BRIGHTNESS" val="0.15"/>
  <p:tag name="KSO_WM_UNIT_TEXT_FILL_FORE_SCHEMECOLOR_INDEX" val="13"/>
  <p:tag name="KSO_WM_UNIT_TEXT_FILL_TYPE" val="1"/>
  <p:tag name="KSO_WM_TEMPLATE_ASSEMBLE_XID" val="5fbf50969532eafaafd3237a"/>
  <p:tag name="KSO_WM_TEMPLATE_ASSEMBLE_GROUPID" val="5fbf0dad2574a1ee74b21dcb"/>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200.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1861_1*a*1"/>
  <p:tag name="KSO_WM_TEMPLATE_CATEGORY" val="custom"/>
  <p:tag name="KSO_WM_TEMPLATE_INDEX" val="20201861"/>
  <p:tag name="KSO_WM_UNIT_LAYERLEVEL" val="1"/>
  <p:tag name="KSO_WM_TAG_VERSION" val="1.0"/>
  <p:tag name="KSO_WM_BEAUTIFY_FLAG" val="#wm#"/>
  <p:tag name="KSO_WM_UNIT_PRESET_TEXT" val="谢谢聆听"/>
  <p:tag name="KSO_WM_UNIT_DEFAULT_FONT" val="56;72;4"/>
  <p:tag name="KSO_WM_UNIT_BLOCK" val="0"/>
  <p:tag name="KSO_WM_UNIT_DEC_AREA_ID" val="83dbfe30a9f74985af2f1aa441968713"/>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03adadf9e2204930b2e5a9d6f7a1a38c"/>
  <p:tag name="KSO_WM_UNIT_TEXT_FILL_FORE_SCHEMECOLOR_INDEX_BRIGHTNESS" val="0.15"/>
  <p:tag name="KSO_WM_UNIT_TEXT_FILL_FORE_SCHEMECOLOR_INDEX" val="13"/>
  <p:tag name="KSO_WM_UNIT_TEXT_FILL_TYPE" val="1"/>
  <p:tag name="KSO_WM_TEMPLATE_ASSEMBLE_XID" val="5fbf50969532eafaafd3238f"/>
  <p:tag name="KSO_WM_TEMPLATE_ASSEMBLE_GROUPID" val="5fbf0dad2574a1ee74b21dcb"/>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1861_1*i*2"/>
  <p:tag name="KSO_WM_TEMPLATE_CATEGORY" val="custom"/>
  <p:tag name="KSO_WM_TEMPLATE_INDEX" val="20201861"/>
  <p:tag name="KSO_WM_UNIT_LAYERLEVEL" val="1"/>
  <p:tag name="KSO_WM_TAG_VERSION" val="1.0"/>
  <p:tag name="KSO_WM_BEAUTIFY_FLAG" val="#wm#"/>
  <p:tag name="KSO_WM_UNIT_BLOCK" val="0"/>
  <p:tag name="KSO_WM_UNIT_SM_LIMIT_TYPE" val="2"/>
  <p:tag name="KSO_WM_UNIT_DEC_AREA_ID" val="25f3b40764cd4a8e9af08ed0e5aaee29"/>
  <p:tag name="KSO_WM_UNIT_DECORATE_INFO" val="{&quot;DecorateInfoH&quot;:{&quot;IsAbs&quot;:true},&quot;DecorateInfoW&quot;:{&quot;IsAbs&quot;:true},&quot;DecorateInfoX&quot;:{&quot;IsAbs&quot;:true,&quot;Pos&quot;:1},&quot;DecorateInfoY&quot;:{&quot;IsAbs&quot;:true,&quot;Pos&quot;:1},&quot;ReferentInfo&quot;:{&quot;Id&quot;:&quot;c51bcaf81a1441dc828b4810026e81e6&quot;,&quot;X&quot;:{&quot;Pos&quot;:1},&quot;Y&quot;:{&quot;Pos&quot;:1}},&quot;whChangeMode&quot;:0}"/>
  <p:tag name="KSO_WM_CHIP_GROUPID" val="5ebdf7a70ac41c4a0a525526"/>
  <p:tag name="KSO_WM_CHIP_XID" val="5ebdf7a70ac41c4a0a525527"/>
  <p:tag name="KSO_WM_CHIP_FILLAREA_FILL_RULE" val="{&quot;fill_align&quot;:&quot;cm&quot;,&quot;fill_mode&quot;:&quot;adaptive&quot;,&quot;sacle_strategy&quot;:&quot;smart&quot;}"/>
  <p:tag name="KSO_WM_UNIT_DEC_SUPPORTCHANGEPIC" val="0"/>
  <p:tag name="KSO_WM_UNIT_DEC_CHANGEPICRESERVED" val="0"/>
  <p:tag name="KSO_WM_ASSEMBLE_CHIP_INDEX" val="03adadf9e2204930b2e5a9d6f7a1a38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bf50969532eafaafd3238f"/>
  <p:tag name="KSO_WM_TEMPLATE_ASSEMBLE_GROUPID" val="5fbf0dad2574a1ee74b21dcb"/>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 name="KSO_WM_SLIDE_BACKGROUND_TYPE" val="general"/>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Lst>
</file>

<file path=ppt/tags/tag204.xml><?xml version="1.0" encoding="utf-8"?>
<p:tagLst xmlns:p="http://schemas.openxmlformats.org/presentationml/2006/main">
  <p:tag name="KSO_WM_SLIDE_BACKGROUND_TYPE" val="general"/>
</p:tagLst>
</file>

<file path=ppt/tags/tag205.xml><?xml version="1.0" encoding="utf-8"?>
<p:tagLst xmlns:p="http://schemas.openxmlformats.org/presentationml/2006/main">
  <p:tag name="KSO_WM_SLIDE_BACKGROUND_TYPE" val="general"/>
</p:tagLst>
</file>

<file path=ppt/tags/tag206.xml><?xml version="1.0" encoding="utf-8"?>
<p:tagLst xmlns:p="http://schemas.openxmlformats.org/presentationml/2006/main">
  <p:tag name="KSO_WM_SLIDE_BACKGROUND_TYPE" val="general"/>
</p:tagLst>
</file>

<file path=ppt/tags/tag207.xml><?xml version="1.0" encoding="utf-8"?>
<p:tagLst xmlns:p="http://schemas.openxmlformats.org/presentationml/2006/main">
  <p:tag name="KSO_WM_SLIDE_BACKGROUND_TYPE" val="general"/>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eb5ff719a2734f7b99d445824e0ac9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54a2c9511994410a4e663cfb0b795e9"/>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e7ab32b50dd34632b9f8c326ba6a20e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81b6a2b2594d599b978f6d6437d2a5"/>
  <p:tag name="KSO_WM_SLIDE_BACKGROUND_TYPE" val="frame"/>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c771c578640343ebbf4c694f0fed218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1566e0a329c458c84c8c0b2dd14d57e"/>
  <p:tag name="KSO_WM_SLIDE_BACKGROUND_TYPE" val="frame"/>
</p:tagLst>
</file>

<file path=ppt/tags/tag211.xml><?xml version="1.0" encoding="utf-8"?>
<p:tagLst xmlns:p="http://schemas.openxmlformats.org/presentationml/2006/main">
  <p:tag name="KSO_WM_SLIDE_BACKGROUND_TYPE" val="frame"/>
</p:tagLst>
</file>

<file path=ppt/tags/tag212.xml><?xml version="1.0" encoding="utf-8"?>
<p:tagLst xmlns:p="http://schemas.openxmlformats.org/presentationml/2006/main">
  <p:tag name="KSO_WM_SLIDE_BACKGROUND_TYPE" val="frame"/>
</p:tagLst>
</file>

<file path=ppt/tags/tag213.xml><?xml version="1.0" encoding="utf-8"?>
<p:tagLst xmlns:p="http://schemas.openxmlformats.org/presentationml/2006/main">
  <p:tag name="KSO_WM_SLIDE_BACKGROUND_TYPE" val="frame"/>
</p:tagLst>
</file>

<file path=ppt/tags/tag214.xml><?xml version="1.0" encoding="utf-8"?>
<p:tagLst xmlns:p="http://schemas.openxmlformats.org/presentationml/2006/main">
  <p:tag name="KSO_WM_SLIDE_BACKGROUND_TYPE" val="frame"/>
</p:tagLst>
</file>

<file path=ppt/tags/tag215.xml><?xml version="1.0" encoding="utf-8"?>
<p:tagLst xmlns:p="http://schemas.openxmlformats.org/presentationml/2006/main">
  <p:tag name="KSO_WM_SLIDE_BACKGROUND_TYPE" val="frame"/>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ca25cf96b55e4c0db9c1c23dccbbb44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64d58ad85c141679fffd97184d80f1d"/>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7b76fbf9a054a189bd552f7423cee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6a46c5448424bb0bac7fc506637957a"/>
  <p:tag name="KSO_WM_SLIDE_BACKGROUND_TYPE" val="leftRight"/>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9e90d8cada6e4a76820fe381ec29e3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923a05ece6e44f6994015444debcf2a"/>
  <p:tag name="KSO_WM_SLIDE_BACKGROUND_TYPE" val="leftRight"/>
</p:tagLst>
</file>

<file path=ppt/tags/tag219.xml><?xml version="1.0" encoding="utf-8"?>
<p:tagLst xmlns:p="http://schemas.openxmlformats.org/presentationml/2006/main">
  <p:tag name="KSO_WM_SLIDE_BACKGROUND_TYPE" val="leftRight"/>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1861_1*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c"/>
  <p:tag name="KSO_WM_UNIT_DEC_AREA_ID" val="d6e2a722826b40139761797fd14bd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a732d060989482ca8658b2392b8a809"/>
</p:tagLst>
</file>

<file path=ppt/tags/tag220.xml><?xml version="1.0" encoding="utf-8"?>
<p:tagLst xmlns:p="http://schemas.openxmlformats.org/presentationml/2006/main">
  <p:tag name="KSO_WM_SLIDE_BACKGROUND_TYPE" val="leftRight"/>
</p:tagLst>
</file>

<file path=ppt/tags/tag221.xml><?xml version="1.0" encoding="utf-8"?>
<p:tagLst xmlns:p="http://schemas.openxmlformats.org/presentationml/2006/main">
  <p:tag name="KSO_WM_SLIDE_BACKGROUND_TYPE" val="leftRight"/>
</p:tagLst>
</file>

<file path=ppt/tags/tag222.xml><?xml version="1.0" encoding="utf-8"?>
<p:tagLst xmlns:p="http://schemas.openxmlformats.org/presentationml/2006/main">
  <p:tag name="KSO_WM_SLIDE_BACKGROUND_TYPE" val="leftRight"/>
</p:tagLst>
</file>

<file path=ppt/tags/tag223.xml><?xml version="1.0" encoding="utf-8"?>
<p:tagLst xmlns:p="http://schemas.openxmlformats.org/presentationml/2006/main">
  <p:tag name="KSO_WM_SLIDE_BACKGROUND_TYPE" val="leftRight"/>
</p:tagLst>
</file>

<file path=ppt/tags/tag224.xml><?xml version="1.0" encoding="utf-8"?>
<p:tagLst xmlns:p="http://schemas.openxmlformats.org/presentationml/2006/main">
  <p:tag name="KSO_WM_SLIDE_BACKGROUND_TYPE" val="leftRight"/>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135f722122564eacaa8fcc36977b177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9a7d82cbb347779c5c28f4d4be6785"/>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6997350d353542fa99cdf8ec34f7f5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d3599a833f84516b91f1f23a966f647"/>
  <p:tag name="KSO_WM_SLIDE_BACKGROUND_TYPE" val="topBotto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b02cf597f0f34c1f96a253e632679c2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676fbea2f8941898130b59cc0b3290b"/>
  <p:tag name="KSO_WM_SLIDE_BACKGROUND_TYPE" val="topBottom"/>
</p:tagLst>
</file>

<file path=ppt/tags/tag228.xml><?xml version="1.0" encoding="utf-8"?>
<p:tagLst xmlns:p="http://schemas.openxmlformats.org/presentationml/2006/main">
  <p:tag name="KSO_WM_SLIDE_BACKGROUND_TYPE" val="topBottom"/>
</p:tagLst>
</file>

<file path=ppt/tags/tag229.xml><?xml version="1.0" encoding="utf-8"?>
<p:tagLst xmlns:p="http://schemas.openxmlformats.org/presentationml/2006/main">
  <p:tag name="KSO_WM_SLIDE_BACKGROUND_TYPE" val="topBottom"/>
</p:tagLst>
</file>

<file path=ppt/tags/tag23.xml><?xml version="1.0" encoding="utf-8"?>
<p:tagLst xmlns:p="http://schemas.openxmlformats.org/presentationml/2006/main">
  <p:tag name="KSO_WM_UNIT_ISCONTENTSTITLE" val="0"/>
  <p:tag name="KSO_WM_UNIT_ISNUMDGMTITLE" val="0"/>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custom20201861_1*b*1"/>
  <p:tag name="KSO_WM_TEMPLATE_CATEGORY" val="custom"/>
  <p:tag name="KSO_WM_TEMPLATE_INDEX" val="20201861"/>
  <p:tag name="KSO_WM_UNIT_LAYERLEVEL" val="1"/>
  <p:tag name="KSO_WM_TAG_VERSION" val="1.0"/>
  <p:tag name="KSO_WM_BEAUTIFY_FLAG" val="#wm#"/>
  <p:tag name="KSO_WM_UNIT_PRESET_TEXT" val="单击此处添加副标题内容"/>
  <p:tag name="KSO_WM_UNIT_DEFAULT_FONT" val="16;20;2"/>
  <p:tag name="KSO_WM_UNIT_BLOCK" val="0"/>
  <p:tag name="KSO_WM_UNIT_DEC_AREA_ID" val="c51bcaf81a1441dc828b4810026e81e6"/>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03adadf9e2204930b2e5a9d6f7a1a38c"/>
  <p:tag name="KSO_WM_UNIT_TEXT_FILL_FORE_SCHEMECOLOR_INDEX_BRIGHTNESS" val="0.35"/>
  <p:tag name="KSO_WM_UNIT_TEXT_FILL_FORE_SCHEMECOLOR_INDEX" val="13"/>
  <p:tag name="KSO_WM_UNIT_TEXT_FILL_TYPE" val="1"/>
  <p:tag name="KSO_WM_TEMPLATE_ASSEMBLE_XID" val="5fbf50969532eafaafd3238f"/>
  <p:tag name="KSO_WM_TEMPLATE_ASSEMBLE_GROUPID" val="5fbf0dad2574a1ee74b21dcb"/>
</p:tagLst>
</file>

<file path=ppt/tags/tag230.xml><?xml version="1.0" encoding="utf-8"?>
<p:tagLst xmlns:p="http://schemas.openxmlformats.org/presentationml/2006/main">
  <p:tag name="KSO_WM_SLIDE_BACKGROUND_TYPE" val="topBottom"/>
</p:tagLst>
</file>

<file path=ppt/tags/tag231.xml><?xml version="1.0" encoding="utf-8"?>
<p:tagLst xmlns:p="http://schemas.openxmlformats.org/presentationml/2006/main">
  <p:tag name="KSO_WM_SLIDE_BACKGROUND_TYPE" val="topBottom"/>
</p:tagLst>
</file>

<file path=ppt/tags/tag232.xml><?xml version="1.0" encoding="utf-8"?>
<p:tagLst xmlns:p="http://schemas.openxmlformats.org/presentationml/2006/main">
  <p:tag name="KSO_WM_SLIDE_BACKGROUND_TYPE" val="topBottom"/>
</p:tagLst>
</file>

<file path=ppt/tags/tag233.xml><?xml version="1.0" encoding="utf-8"?>
<p:tagLst xmlns:p="http://schemas.openxmlformats.org/presentationml/2006/main">
  <p:tag name="KSO_WM_SLIDE_BACKGROUND_TYPE" val="topBotto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f2c728d8900b453a93947f2b0328980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373d0a6ded840c091174b547dc270ee"/>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ca605450849e4fa5a1e2004455df8c6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8edd07cbbf445b0aad46a09c95a35d0"/>
  <p:tag name="KSO_WM_SLIDE_BACKGROUND_TYPE" val="bottomTop"/>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597235ebb83b41fd91b6ea4b6916f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25bfbc4bb14de5b9004b6dbc9307fb"/>
  <p:tag name="KSO_WM_SLIDE_BACKGROUND_TYPE" val="bottomTop"/>
</p:tagLst>
</file>

<file path=ppt/tags/tag237.xml><?xml version="1.0" encoding="utf-8"?>
<p:tagLst xmlns:p="http://schemas.openxmlformats.org/presentationml/2006/main">
  <p:tag name="KSO_WM_SLIDE_BACKGROUND_TYPE" val="bottomTop"/>
</p:tagLst>
</file>

<file path=ppt/tags/tag238.xml><?xml version="1.0" encoding="utf-8"?>
<p:tagLst xmlns:p="http://schemas.openxmlformats.org/presentationml/2006/main">
  <p:tag name="KSO_WM_SLIDE_BACKGROUND_TYPE" val="bottomTop"/>
</p:tagLst>
</file>

<file path=ppt/tags/tag239.xml><?xml version="1.0" encoding="utf-8"?>
<p:tagLst xmlns:p="http://schemas.openxmlformats.org/presentationml/2006/main">
  <p:tag name="KSO_WM_SLIDE_BACKGROUND_TYPE" val="bottomTop"/>
</p:tagLst>
</file>

<file path=ppt/tags/tag24.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1861_1*a*1"/>
  <p:tag name="KSO_WM_TEMPLATE_CATEGORY" val="custom"/>
  <p:tag name="KSO_WM_TEMPLATE_INDEX" val="20201861"/>
  <p:tag name="KSO_WM_UNIT_LAYERLEVEL" val="1"/>
  <p:tag name="KSO_WM_TAG_VERSION" val="1.0"/>
  <p:tag name="KSO_WM_BEAUTIFY_FLAG" val="#wm#"/>
  <p:tag name="KSO_WM_UNIT_PRESET_TEXT" val="谢谢聆听"/>
  <p:tag name="KSO_WM_UNIT_DEFAULT_FONT" val="56;72;4"/>
  <p:tag name="KSO_WM_UNIT_BLOCK" val="0"/>
  <p:tag name="KSO_WM_UNIT_DEC_AREA_ID" val="83dbfe30a9f74985af2f1aa441968713"/>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03adadf9e2204930b2e5a9d6f7a1a38c"/>
  <p:tag name="KSO_WM_UNIT_TEXT_FILL_FORE_SCHEMECOLOR_INDEX_BRIGHTNESS" val="0.15"/>
  <p:tag name="KSO_WM_UNIT_TEXT_FILL_FORE_SCHEMECOLOR_INDEX" val="13"/>
  <p:tag name="KSO_WM_UNIT_TEXT_FILL_TYPE" val="1"/>
  <p:tag name="KSO_WM_TEMPLATE_ASSEMBLE_XID" val="5fbf50969532eafaafd3238f"/>
  <p:tag name="KSO_WM_TEMPLATE_ASSEMBLE_GROUPID" val="5fbf0dad2574a1ee74b21dcb"/>
</p:tagLst>
</file>

<file path=ppt/tags/tag240.xml><?xml version="1.0" encoding="utf-8"?>
<p:tagLst xmlns:p="http://schemas.openxmlformats.org/presentationml/2006/main">
  <p:tag name="KSO_WM_SLIDE_BACKGROUND_TYPE" val="bottomTop"/>
</p:tagLst>
</file>

<file path=ppt/tags/tag241.xml><?xml version="1.0" encoding="utf-8"?>
<p:tagLst xmlns:p="http://schemas.openxmlformats.org/presentationml/2006/main">
  <p:tag name="KSO_WM_SLIDE_BACKGROUND_TYPE" val="bottomTop"/>
</p:tagLst>
</file>

<file path=ppt/tags/tag242.xml><?xml version="1.0" encoding="utf-8"?>
<p:tagLst xmlns:p="http://schemas.openxmlformats.org/presentationml/2006/main">
  <p:tag name="KSO_WM_SLIDE_BACKGROUND_TYPE" val="bottomTop"/>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0ec2f9b23df54c558e39bb35e3fb632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f04b5f93fb5401cb9d99a91a187905e"/>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996674ef66b243f0996b5797e35834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4179be318e44d8bb7b134377d7d437"/>
  <p:tag name="KSO_WM_SLIDE_BACKGROUND_TYPE" val="navigation"/>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6ea012d272c64999adf1f75541e849b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42a0333916541d4928062f4ceece60c"/>
  <p:tag name="KSO_WM_SLIDE_BACKGROUND_TYPE" val="navigation"/>
</p:tagLst>
</file>

<file path=ppt/tags/tag246.xml><?xml version="1.0" encoding="utf-8"?>
<p:tagLst xmlns:p="http://schemas.openxmlformats.org/presentationml/2006/main">
  <p:tag name="KSO_WM_SLIDE_BACKGROUND_TYPE" val="navigation"/>
</p:tagLst>
</file>

<file path=ppt/tags/tag247.xml><?xml version="1.0" encoding="utf-8"?>
<p:tagLst xmlns:p="http://schemas.openxmlformats.org/presentationml/2006/main">
  <p:tag name="KSO_WM_SLIDE_BACKGROUND_TYPE" val="navigation"/>
</p:tagLst>
</file>

<file path=ppt/tags/tag248.xml><?xml version="1.0" encoding="utf-8"?>
<p:tagLst xmlns:p="http://schemas.openxmlformats.org/presentationml/2006/main">
  <p:tag name="KSO_WM_SLIDE_BACKGROUND_TYPE" val="navigation"/>
</p:tagLst>
</file>

<file path=ppt/tags/tag249.xml><?xml version="1.0" encoding="utf-8"?>
<p:tagLst xmlns:p="http://schemas.openxmlformats.org/presentationml/2006/main">
  <p:tag name="KSO_WM_SLIDE_BACKGROUND_TYPE" val="navigation"/>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1861_1*i*2"/>
  <p:tag name="KSO_WM_TEMPLATE_CATEGORY" val="custom"/>
  <p:tag name="KSO_WM_TEMPLATE_INDEX" val="20201861"/>
  <p:tag name="KSO_WM_UNIT_LAYERLEVEL" val="1"/>
  <p:tag name="KSO_WM_TAG_VERSION" val="1.0"/>
  <p:tag name="KSO_WM_BEAUTIFY_FLAG" val="#wm#"/>
  <p:tag name="KSO_WM_UNIT_BLOCK" val="0"/>
  <p:tag name="KSO_WM_UNIT_SM_LIMIT_TYPE" val="2"/>
  <p:tag name="KSO_WM_UNIT_DEC_AREA_ID" val="25f3b40764cd4a8e9af08ed0e5aaee29"/>
  <p:tag name="KSO_WM_UNIT_DECORATE_INFO" val="{&quot;DecorateInfoH&quot;:{&quot;IsAbs&quot;:true},&quot;DecorateInfoW&quot;:{&quot;IsAbs&quot;:true},&quot;DecorateInfoX&quot;:{&quot;IsAbs&quot;:true,&quot;Pos&quot;:1},&quot;DecorateInfoY&quot;:{&quot;IsAbs&quot;:true,&quot;Pos&quot;:1},&quot;ReferentInfo&quot;:{&quot;Id&quot;:&quot;c51bcaf81a1441dc828b4810026e81e6&quot;,&quot;X&quot;:{&quot;Pos&quot;:1},&quot;Y&quot;:{&quot;Pos&quot;:1}},&quot;whChangeMode&quot;:0}"/>
  <p:tag name="KSO_WM_CHIP_GROUPID" val="5ebdf7a70ac41c4a0a525526"/>
  <p:tag name="KSO_WM_CHIP_XID" val="5ebdf7a70ac41c4a0a525527"/>
  <p:tag name="KSO_WM_CHIP_FILLAREA_FILL_RULE" val="{&quot;fill_align&quot;:&quot;cm&quot;,&quot;fill_mode&quot;:&quot;adaptive&quot;,&quot;sacle_strategy&quot;:&quot;smart&quot;}"/>
  <p:tag name="KSO_WM_UNIT_DEC_SUPPORTCHANGEPIC" val="0"/>
  <p:tag name="KSO_WM_UNIT_DEC_CHANGEPICRESERVED" val="0"/>
  <p:tag name="KSO_WM_ASSEMBLE_CHIP_INDEX" val="03adadf9e2204930b2e5a9d6f7a1a38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bf50969532eafaafd3238f"/>
  <p:tag name="KSO_WM_TEMPLATE_ASSEMBLE_GROUPID" val="5fbf0dad2574a1ee74b21dcb"/>
</p:tagLst>
</file>

<file path=ppt/tags/tag250.xml><?xml version="1.0" encoding="utf-8"?>
<p:tagLst xmlns:p="http://schemas.openxmlformats.org/presentationml/2006/main">
  <p:tag name="KSO_WM_SLIDE_BACKGROUND_TYPE" val="navigation"/>
</p:tagLst>
</file>

<file path=ppt/tags/tag251.xml><?xml version="1.0" encoding="utf-8"?>
<p:tagLst xmlns:p="http://schemas.openxmlformats.org/presentationml/2006/main">
  <p:tag name="KSO_WM_SLIDE_BACKGROUND_TYPE" val="navigation"/>
</p:tagLst>
</file>

<file path=ppt/tags/tag252.xml><?xml version="1.0" encoding="utf-8"?>
<p:tagLst xmlns:p="http://schemas.openxmlformats.org/presentationml/2006/main">
  <p:tag name="KSO_WM_SLIDE_BACKGROUND_TYPE" val="navigation"/>
</p:tagLst>
</file>

<file path=ppt/tags/tag253.xml><?xml version="1.0" encoding="utf-8"?>
<p:tagLst xmlns:p="http://schemas.openxmlformats.org/presentationml/2006/main">
  <p:tag name="KSO_WM_SLIDE_BACKGROUND_TYPE" val="navigation"/>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e7ffc2222fd7413895e7e18eb3b315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342434e8c04d2b89d050505d6a3c53"/>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11678bbd08b1460a840adc840623af5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5573ccea6647f682e337585153c58e"/>
  <p:tag name="KSO_WM_SLIDE_BACKGROUND_TYPE" val="belt"/>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5352460e93624ef5959bf0db0ce0b1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f6fda9474e543fc8733be911d00b191"/>
  <p:tag name="KSO_WM_SLIDE_BACKGROUND_TYPE" val="belt"/>
</p:tagLst>
</file>

<file path=ppt/tags/tag257.xml><?xml version="1.0" encoding="utf-8"?>
<p:tagLst xmlns:p="http://schemas.openxmlformats.org/presentationml/2006/main">
  <p:tag name="KSO_WM_SLIDE_BACKGROUND_TYPE" val="belt"/>
</p:tagLst>
</file>

<file path=ppt/tags/tag258.xml><?xml version="1.0" encoding="utf-8"?>
<p:tagLst xmlns:p="http://schemas.openxmlformats.org/presentationml/2006/main">
  <p:tag name="KSO_WM_SLIDE_BACKGROUND_TYPE" val="belt"/>
</p:tagLst>
</file>

<file path=ppt/tags/tag259.xml><?xml version="1.0" encoding="utf-8"?>
<p:tagLst xmlns:p="http://schemas.openxmlformats.org/presentationml/2006/main">
  <p:tag name="KSO_WM_SLIDE_BACKGROUND_TYPE" val="belt"/>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 name="KSO_WM_SLIDE_BACKGROUND_TYPE" val="general"/>
</p:tagLst>
</file>

<file path=ppt/tags/tag260.xml><?xml version="1.0" encoding="utf-8"?>
<p:tagLst xmlns:p="http://schemas.openxmlformats.org/presentationml/2006/main">
  <p:tag name="KSO_WM_SLIDE_BACKGROUND_TYPE" val="belt"/>
</p:tagLst>
</file>

<file path=ppt/tags/tag261.xml><?xml version="1.0" encoding="utf-8"?>
<p:tagLst xmlns:p="http://schemas.openxmlformats.org/presentationml/2006/main">
  <p:tag name="KSO_WM_SLIDE_BACKGROUND_TYPE" val="belt"/>
</p:tagLst>
</file>

<file path=ppt/tags/tag262.xml><?xml version="1.0" encoding="utf-8"?>
<p:tagLst xmlns:p="http://schemas.openxmlformats.org/presentationml/2006/main">
  <p:tag name="KSO_WM_TEMPLATE_CATEGORY" val="custom"/>
  <p:tag name="KSO_WM_TEMPLATE_INDEX" val="20201861"/>
</p:tagLst>
</file>

<file path=ppt/tags/tag263.xml><?xml version="1.0" encoding="utf-8"?>
<p:tagLst xmlns:p="http://schemas.openxmlformats.org/presentationml/2006/main">
  <p:tag name="KSO_WM_TEMPLATE_CATEGORY" val="custom"/>
  <p:tag name="KSO_WM_TEMPLATE_INDEX" val="20201861"/>
</p:tagLst>
</file>

<file path=ppt/tags/tag264.xml><?xml version="1.0" encoding="utf-8"?>
<p:tagLst xmlns:p="http://schemas.openxmlformats.org/presentationml/2006/main">
  <p:tag name="KSO_WM_BEAUTIFY_FLAG" val="#wm#"/>
  <p:tag name="KSO_WM_TAG_VERSION" val="1.0"/>
  <p:tag name="KSO_WM_TEMPLATE_CATEGORY" val="custom"/>
  <p:tag name="KSO_WM_TEMPLATE_INDEX" val="2020186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1861_1*i*1"/>
  <p:tag name="KSO_WM_TEMPLATE_CATEGORY" val="custom"/>
  <p:tag name="KSO_WM_TEMPLATE_INDEX" val="20201861"/>
  <p:tag name="KSO_WM_UNIT_LAYERLEVEL" val="1"/>
  <p:tag name="KSO_WM_TAG_VERSION" val="1.0"/>
  <p:tag name="KSO_WM_BEAUTIFY_FLAG" val="#wm#"/>
  <p:tag name="KSO_WM_UNIT_BLOCK" val="0"/>
  <p:tag name="KSO_WM_UNIT_SM_LIMIT_TYPE" val="3"/>
  <p:tag name="KSO_WM_UNIT_DEC_AREA_ID" val="5a9295a8abe048bea7c168102ec5a17c"/>
  <p:tag name="KSO_WM_UNIT_DECORATE_INFO" val="{&quot;DecorateInfoH&quot;:{&quot;IsAbs&quot;:true},&quot;DecorateInfoW&quot;:{&quot;IsAbs&quot;:false},&quot;DecorateInfoX&quot;:{&quot;IsAbs&quot;:true,&quot;Pos&quot;:0},&quot;DecorateInfoY&quot;:{&quot;IsAbs&quot;:true,&quot;Pos&quot;:0},&quot;ReferentInfo&quot;:{&quot;Id&quot;:&quot;415cadc5aabe47c89c80250a12d0a7f3&quot;,&quot;X&quot;:{&quot;Pos&quot;:0},&quot;Y&quot;:{&quot;Pos&quot;:2}},&quot;whChangeMode&quot;:0}"/>
  <p:tag name="KSO_WM_CHIP_GROUPID" val="5f2a1e1e45e1f15ec24fe435"/>
  <p:tag name="KSO_WM_CHIP_XID" val="5f2a1e1e45e1f15ec24fe436"/>
  <p:tag name="KSO_WM_CHIP_FILLAREA_FILL_RULE" val="{&quot;fill_align&quot;:&quot;cm&quot;,&quot;fill_mode&quot;:&quot;adaptive&quot;,&quot;sacle_strategy&quot;:&quot;smart&quot;}"/>
  <p:tag name="KSO_WM_UNIT_DEC_SUPPORTCHANGEPIC" val="0"/>
  <p:tag name="KSO_WM_UNIT_DEC_CHANGEPICRESERVED" val="0"/>
  <p:tag name="KSO_WM_ASSEMBLE_CHIP_INDEX" val="e809177447004e1d97f9a64bbe37273c"/>
  <p:tag name="KSO_WM_UNIT_LINE_FORE_SCHEMECOLOR_INDEX_BRIGHTNESS" val="0.25"/>
  <p:tag name="KSO_WM_UNIT_LINE_FORE_SCHEMECOLOR_INDEX" val="13"/>
  <p:tag name="KSO_WM_UNIT_LINE_FILL_TYPE"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1861_1*a*1"/>
  <p:tag name="KSO_WM_TEMPLATE_CATEGORY" val="custom"/>
  <p:tag name="KSO_WM_TEMPLATE_INDEX" val="20201861"/>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乘风破浪 开拓未来"/>
  <p:tag name="KSO_WM_UNIT_BLOCK" val="0"/>
  <p:tag name="KSO_WM_UNIT_DEC_AREA_ID" val="415cadc5aabe47c89c80250a12d0a7f3"/>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e809177447004e1d97f9a64bbe37273c"/>
  <p:tag name="KSO_WM_UNIT_TEXT_FILL_FORE_SCHEMECOLOR_INDEX_BRIGHTNESS" val="0.15"/>
  <p:tag name="KSO_WM_UNIT_TEXT_FILL_FORE_SCHEMECOLOR_INDEX" val="13"/>
  <p:tag name="KSO_WM_UNIT_TEXT_FILL_TYPE" val="1"/>
</p:tagLst>
</file>

<file path=ppt/tags/tag267.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01861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01861"/>
  <p:tag name="KSO_WM_SLIDE_LAYOUT" val="a"/>
  <p:tag name="KSO_WM_SLIDE_LAYOUT_CNT" val="1"/>
  <p:tag name="KSO_WM_CHIP_GROUPID" val="5ebf6661ddc3daf3fef3f760"/>
  <p:tag name="KSO_WM_SLIDE_LAYOUT_INFO" val="{&quot;id&quot;:&quot;2020-11-26T14:52:13&quot;,&quot;margin&quot;:{&quot;bottom&quot;:7.464788436889648,&quot;left&quot;:17.498851776123047,&quot;right&quot;:2.9640233516693115,&quot;top&quot;:6.45560359954834},&quot;type&quot;:0}"/>
  <p:tag name="KSO_WM_SLIDE_BK_DARK_LIGHT" val="2"/>
  <p:tag name="KSO_WM_SLIDE_BACKGROUND_TYPE" val="general"/>
  <p:tag name="KSO_WM_SLIDE_SUPPORT_FEATURE_TYPE" val="0"/>
  <p:tag name="KSO_WM_TEMPLATE_MASTER_THUMB_INDEX" val="13"/>
  <p:tag name="KSO_WM_TEMPLATE_ASSEMBLE_XID" val="5fbf50969532eafaafd3237a"/>
  <p:tag name="KSO_WM_TEMPLATE_ASSEMBLE_GROUPID" val="5fbf0dad2574a1ee74b21dcb"/>
  <p:tag name="KSO_WM_TEMPLATE_THUMBS_INDEX" val="1、2、3、4、7、44"/>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 name="WM_BEAUTIFY_SHAPE_IDENTITY" val="{db5f04a8-4c49-49e4-bb7d-600af7695bfc}"/>
</p:tagLst>
</file>

<file path=ppt/tags/tag269.xml><?xml version="1.0" encoding="utf-8"?>
<p:tagLst xmlns:p="http://schemas.openxmlformats.org/presentationml/2006/main">
  <p:tag name="AS_UNIQUEID" val="54"/>
  <p:tag name="KSO_WM_UNIT_PLACING_PICTURE_USER_VIEWPORT" val="{&quot;height&quot;:4476,&quot;width&quot;:5845}"/>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Lst>
</file>

<file path=ppt/tags/tag270.xml><?xml version="1.0" encoding="utf-8"?>
<p:tagLst xmlns:p="http://schemas.openxmlformats.org/presentationml/2006/main">
  <p:tag name="AS_UNIQUEID" val="5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1.xml><?xml version="1.0" encoding="utf-8"?>
<p:tagLst xmlns:p="http://schemas.openxmlformats.org/presentationml/2006/main">
  <p:tag name="AS_UNIQUEID" val="56"/>
  <p:tag name="KSO_WM_UNIT_PLACING_PICTURE_USER_VIEWPORT" val="{&quot;height&quot;:3872.5007874015746,&quot;width&quot;:5072.500787401575}"/>
</p:tagLst>
</file>

<file path=ppt/tags/tag272.xml><?xml version="1.0" encoding="utf-8"?>
<p:tagLst xmlns:p="http://schemas.openxmlformats.org/presentationml/2006/main">
  <p:tag name="AS_UNIQUEID" val="6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3.xml><?xml version="1.0" encoding="utf-8"?>
<p:tagLst xmlns:p="http://schemas.openxmlformats.org/presentationml/2006/main">
  <p:tag name="AS_UNIQUEID" val="57"/>
  <p:tag name="KSO_WM_UNIT_PLACING_PICTURE_USER_VIEWPORT" val="{&quot;height&quot;:4017.5007874015746,&quot;width&quot;:4535}"/>
</p:tagLst>
</file>

<file path=ppt/tags/tag274.xml><?xml version="1.0" encoding="utf-8"?>
<p:tagLst xmlns:p="http://schemas.openxmlformats.org/presentationml/2006/main">
  <p:tag name="AS_UNIQUEID" val="62"/>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AS_UNIQUEID" val="9"/>
  <p:tag name="KSO_WM_UNIT_PLACING_PICTURE_USER_VIEWPORT" val="{&quot;height&quot;:3710,&quot;width&quot;:6019}"/>
</p:tagLst>
</file>

<file path=ppt/tags/tag276.xml><?xml version="1.0" encoding="utf-8"?>
<p:tagLst xmlns:p="http://schemas.openxmlformats.org/presentationml/2006/main">
  <p:tag name="AS_UNIQUEID" val="63"/>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AS_UNIQUEID" val="50"/>
</p:tagLst>
</file>

<file path=ppt/tags/tag278.xml><?xml version="1.0" encoding="utf-8"?>
<p:tagLst xmlns:p="http://schemas.openxmlformats.org/presentationml/2006/main">
  <p:tag name="AS_UNIQUEID" val="55"/>
  <p:tag name="KSO_WM_UNIT_PLACING_PICTURE_USER_VIEWPORT" val="{&quot;height&quot;:4583,&quot;width&quot;:6265}"/>
</p:tagLst>
</file>

<file path=ppt/tags/tag279.xml><?xml version="1.0" encoding="utf-8"?>
<p:tagLst xmlns:p="http://schemas.openxmlformats.org/presentationml/2006/main">
  <p:tag name="AS_UNIQUEID" val="6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AS_UNIQUEID" val="50"/>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414_1*i*2"/>
  <p:tag name="KSO_WM_TEMPLATE_CATEGORY" val="diagram"/>
  <p:tag name="KSO_WM_TEMPLATE_INDEX" val="20211414"/>
  <p:tag name="KSO_WM_UNIT_LAYERLEVEL" val="1"/>
  <p:tag name="KSO_WM_TAG_VERSION" val="1.0"/>
  <p:tag name="KSO_WM_BEAUTIFY_FLAG" val="#wm#"/>
  <p:tag name="KSO_WM_UNIT_BLOCK" val="0"/>
  <p:tag name="KSO_WM_UNIT_SM_LIMIT_TYPE" val="2"/>
  <p:tag name="KSO_WM_UNIT_DEC_AREA_ID" val="db71377b60e34bab8a3cf5719d0d55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6ca4047b7ee298d4026006"/>
  <p:tag name="KSO_WM_CHIP_XID" val="5f6ca4047b7ee298d402600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60656eff4054ed1e2fb80200"/>
  <p:tag name="KSO_WM_TEMPLATE_ASSEMBLE_GROUPID" val="60656eff4054ed1e2fb80200"/>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414_1*i*3"/>
  <p:tag name="KSO_WM_TEMPLATE_CATEGORY" val="diagram"/>
  <p:tag name="KSO_WM_TEMPLATE_INDEX" val="20211414"/>
  <p:tag name="KSO_WM_UNIT_LAYERLEVEL" val="1"/>
  <p:tag name="KSO_WM_TAG_VERSION" val="1.0"/>
  <p:tag name="KSO_WM_BEAUTIFY_FLAG" val="#wm#"/>
  <p:tag name="KSO_WM_UNIT_BLOCK" val="0"/>
  <p:tag name="KSO_WM_UNIT_SM_LIMIT_TYPE" val="2"/>
  <p:tag name="KSO_WM_UNIT_DEC_AREA_ID" val="00e53b30716f4ad6983f0176c716d98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f6ca4047b7ee298d4026006"/>
  <p:tag name="KSO_WM_CHIP_XID" val="5f6ca4047b7ee298d402600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6"/>
  <p:tag name="KSO_WM_TEMPLATE_ASSEMBLE_XID" val="60656eff4054ed1e2fb80200"/>
  <p:tag name="KSO_WM_TEMPLATE_ASSEMBLE_GROUPID" val="60656eff4054ed1e2fb80200"/>
</p:tagLst>
</file>

<file path=ppt/tags/tag283.xml><?xml version="1.0" encoding="utf-8"?>
<p:tagLst xmlns:p="http://schemas.openxmlformats.org/presentationml/2006/main">
  <p:tag name="AS_UNIQUEID" val="50"/>
</p:tagLst>
</file>

<file path=ppt/tags/tag284.xml><?xml version="1.0" encoding="utf-8"?>
<p:tagLst xmlns:p="http://schemas.openxmlformats.org/presentationml/2006/main">
  <p:tag name="AS_UNIQUEID" val="50"/>
</p:tagLst>
</file>

<file path=ppt/tags/tag285.xml><?xml version="1.0" encoding="utf-8"?>
<p:tagLst xmlns:p="http://schemas.openxmlformats.org/presentationml/2006/main">
  <p:tag name="AS_UNIQUEID" val="50"/>
</p:tagLst>
</file>

<file path=ppt/tags/tag286.xml><?xml version="1.0" encoding="utf-8"?>
<p:tagLst xmlns:p="http://schemas.openxmlformats.org/presentationml/2006/main">
  <p:tag name="AS_UNIQUEID" val="50"/>
</p:tagLst>
</file>

<file path=ppt/tags/tag287.xml><?xml version="1.0" encoding="utf-8"?>
<p:tagLst xmlns:p="http://schemas.openxmlformats.org/presentationml/2006/main">
  <p:tag name="AS_UNIQUEID" val="50"/>
</p:tagLst>
</file>

<file path=ppt/tags/tag288.xml><?xml version="1.0" encoding="utf-8"?>
<p:tagLst xmlns:p="http://schemas.openxmlformats.org/presentationml/2006/main">
  <p:tag name="AS_UNIQUEID" val="50"/>
</p:tagLst>
</file>

<file path=ppt/tags/tag289.xml><?xml version="1.0" encoding="utf-8"?>
<p:tagLst xmlns:p="http://schemas.openxmlformats.org/presentationml/2006/main">
  <p:tag name="KSO_WM_SLIDE_BK_DARK_LIGHT" val=""/>
  <p:tag name="KSO_WM_SLIDE_BACKGROUND_TYPE" val="general"/>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AS_UNIQUEID" val="148"/>
</p:tagLst>
</file>

<file path=ppt/tags/tag291.xml><?xml version="1.0" encoding="utf-8"?>
<p:tagLst xmlns:p="http://schemas.openxmlformats.org/presentationml/2006/main">
  <p:tag name="AS_UNIQUEID" val="149"/>
</p:tagLst>
</file>

<file path=ppt/tags/tag292.xml><?xml version="1.0" encoding="utf-8"?>
<p:tagLst xmlns:p="http://schemas.openxmlformats.org/presentationml/2006/main">
  <p:tag name="AS_UNIQUEID" val="50"/>
</p:tagLst>
</file>

<file path=ppt/tags/tag293.xml><?xml version="1.0" encoding="utf-8"?>
<p:tagLst xmlns:p="http://schemas.openxmlformats.org/presentationml/2006/main">
  <p:tag name="AS_UNIQUEID" val="54"/>
  <p:tag name="KSO_WM_UNIT_PLACING_PICTURE_USER_VIEWPORT" val="{&quot;height&quot;:4476,&quot;width&quot;:5845}"/>
</p:tagLst>
</file>

<file path=ppt/tags/tag294.xml><?xml version="1.0" encoding="utf-8"?>
<p:tagLst xmlns:p="http://schemas.openxmlformats.org/presentationml/2006/main">
  <p:tag name="AS_UNIQUEID" val="59"/>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AS_UNIQUEID" val="50"/>
</p:tagLst>
</file>

<file path=ppt/tags/tag296.xml><?xml version="1.0" encoding="utf-8"?>
<p:tagLst xmlns:p="http://schemas.openxmlformats.org/presentationml/2006/main">
  <p:tag name="AS_UNIQUEID" val="55"/>
  <p:tag name="KSO_WM_UNIT_PLACING_PICTURE_USER_VIEWPORT" val="{&quot;height&quot;:4583,&quot;width&quot;:6265}"/>
</p:tagLst>
</file>

<file path=ppt/tags/tag297.xml><?xml version="1.0" encoding="utf-8"?>
<p:tagLst xmlns:p="http://schemas.openxmlformats.org/presentationml/2006/main">
  <p:tag name="AS_UNIQUEID" val="60"/>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AS_UNIQUEID" val="50"/>
</p:tagLst>
</file>

<file path=ppt/tags/tag299.xml><?xml version="1.0" encoding="utf-8"?>
<p:tagLst xmlns:p="http://schemas.openxmlformats.org/presentationml/2006/main">
  <p:tag name="AS_UNIQUEID" val="56"/>
  <p:tag name="KSO_WM_UNIT_PLACING_PICTURE_USER_VIEWPORT" val="{&quot;height&quot;:3872.5007874015746,&quot;width&quot;:5072.50078740157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AS_UNIQUEID" val="6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AS_UNIQUEID" val="50"/>
</p:tagLst>
</file>

<file path=ppt/tags/tag302.xml><?xml version="1.0" encoding="utf-8"?>
<p:tagLst xmlns:p="http://schemas.openxmlformats.org/presentationml/2006/main">
  <p:tag name="AS_UNIQUEID" val="57"/>
  <p:tag name="KSO_WM_UNIT_PLACING_PICTURE_USER_VIEWPORT" val="{&quot;height&quot;:4017.5007874015746,&quot;width&quot;:4535}"/>
</p:tagLst>
</file>

<file path=ppt/tags/tag303.xml><?xml version="1.0" encoding="utf-8"?>
<p:tagLst xmlns:p="http://schemas.openxmlformats.org/presentationml/2006/main">
  <p:tag name="AS_UNIQUEID" val="62"/>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AS_UNIQUEID" val="50"/>
</p:tagLst>
</file>

<file path=ppt/tags/tag305.xml><?xml version="1.0" encoding="utf-8"?>
<p:tagLst xmlns:p="http://schemas.openxmlformats.org/presentationml/2006/main">
  <p:tag name="KSO_WM_UNIT_PLACING_PICTURE_USER_VIEWPORT" val="{&quot;height&quot;:6502,&quot;width&quot;:11459}"/>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 name="WM_BEAUTIFY_SHAPE_IDENTITY" val="{358f67cd-75fa-4840-b89a-77263b95921f}"/>
</p:tagLst>
</file>

<file path=ppt/tags/tag307.xml><?xml version="1.0" encoding="utf-8"?>
<p:tagLst xmlns:p="http://schemas.openxmlformats.org/presentationml/2006/main">
  <p:tag name="KSO_WM_UNIT_VALUE" val="1227*888"/>
  <p:tag name="KSO_WM_UNIT_HIGHLIGHT" val="0"/>
  <p:tag name="KSO_WM_UNIT_COMPATIBLE" val="0"/>
  <p:tag name="KSO_WM_UNIT_DIAGRAM_ISNUMVISUAL" val="0"/>
  <p:tag name="KSO_WM_UNIT_DIAGRAM_ISREFERUNIT" val="0"/>
  <p:tag name="KSO_WM_UNIT_TYPE" val="d"/>
  <p:tag name="KSO_WM_UNIT_INDEX" val="1"/>
  <p:tag name="KSO_WM_UNIT_ID" val="diagram20211907_1*d*1"/>
  <p:tag name="KSO_WM_TEMPLATE_CATEGORY" val="diagram"/>
  <p:tag name="KSO_WM_TEMPLATE_INDEX" val="20211907"/>
  <p:tag name="KSO_WM_UNIT_LAYERLEVEL" val="1"/>
  <p:tag name="KSO_WM_TAG_VERSION" val="1.0"/>
  <p:tag name="KSO_WM_BEAUTIFY_FLAG" val="#wm#"/>
  <p:tag name="KSO_WM_CHIP_GROUPID" val="5e7310da9a230a26b9e88a19"/>
  <p:tag name="KSO_WM_CHIP_XID" val="5e7310da9a230a26b9e88a1a"/>
  <p:tag name="KSO_WM_UNIT_DEC_AREA_ID" val="8b273ce17aac49099a6c3a722ecace6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rm&quot;,&quot;fill_mode&quot;:&quot;full&quot;,&quot;sacle_strategy&quot;:&quot;smart&quot;}"/>
  <p:tag name="KSO_WM_ASSEMBLE_CHIP_INDEX" val="ebc5e857474f4790b1ba63bbd955f616"/>
  <p:tag name="KSO_WM_UNIT_PLACING_PICTURE" val="ebc5e857474f4790b1ba63bbd955f616"/>
  <p:tag name="KSO_WM_TEMPLATE_ASSEMBLE_XID" val="60656f114054ed1e2fb802db"/>
  <p:tag name="KSO_WM_TEMPLATE_ASSEMBLE_GROUPID" val="60656f114054ed1e2fb802db"/>
</p:tagLst>
</file>

<file path=ppt/tags/tag30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07_1*f*1"/>
  <p:tag name="KSO_WM_TEMPLATE_CATEGORY" val="diagram"/>
  <p:tag name="KSO_WM_TEMPLATE_INDEX" val="20211907"/>
  <p:tag name="KSO_WM_UNIT_LAYERLEVEL" val="1"/>
  <p:tag name="KSO_WM_TAG_VERSION" val="1.0"/>
  <p:tag name="KSO_WM_BEAUTIFY_FLAG" val="#wm#"/>
  <p:tag name="KSO_WM_UNIT_DEFAULT_FONT" val="14;20;2"/>
  <p:tag name="KSO_WM_UNIT_BLOCK" val="0"/>
  <p:tag name="KSO_WM_UNIT_VALUE" val="416"/>
  <p:tag name="KSO_WM_UNIT_SHOW_EDIT_AREA_INDICATION" val="1"/>
  <p:tag name="KSO_WM_CHIP_GROUPID" val="5e6b05596848fb12bee65ac8"/>
  <p:tag name="KSO_WM_CHIP_XID" val="5e6b05596848fb12bee65aca"/>
  <p:tag name="KSO_WM_UNIT_DEC_AREA_ID" val="72574218903845829fefbcdd848a082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ca594517c88f4493a258b9c6261e778f"/>
  <p:tag name="KSO_WM_UNIT_SUPPORT_UNIT_TYPE" val="[&quot;l&quot;,&quot;m&quot;,&quot;n&quot;,&quot;o&quot;,&quot;p&quot;,&quot;q&quot;,&quot;r&quot;,&quot;δ&quot;,&quot;ε&quot;,&quot;ζ&quot;,&quot;η&quot;]"/>
  <p:tag name="KSO_WM_UNIT_TEXT_FILL_FORE_SCHEMECOLOR_INDEX_BRIGHTNESS" val="0.25"/>
  <p:tag name="KSO_WM_UNIT_TEXT_FILL_FORE_SCHEMECOLOR_INDEX" val="13"/>
  <p:tag name="KSO_WM_UNIT_TEXT_FILL_TYPE" val="1"/>
  <p:tag name="KSO_WM_TEMPLATE_ASSEMBLE_XID" val="60656f114054ed1e2fb802db"/>
  <p:tag name="KSO_WM_TEMPLATE_ASSEMBLE_GROUPID" val="60656f114054ed1e2fb802db"/>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AS_UNIQUEID" val="94"/>
</p:tagLst>
</file>

<file path=ppt/tags/tag311.xml><?xml version="1.0" encoding="utf-8"?>
<p:tagLst xmlns:p="http://schemas.openxmlformats.org/presentationml/2006/main">
  <p:tag name="AS_UNIQUEID" val="94"/>
</p:tagLst>
</file>

<file path=ppt/tags/tag312.xml><?xml version="1.0" encoding="utf-8"?>
<p:tagLst xmlns:p="http://schemas.openxmlformats.org/presentationml/2006/main">
  <p:tag name="AS_UNIQUEID" val="94"/>
</p:tagLst>
</file>

<file path=ppt/tags/tag313.xml><?xml version="1.0" encoding="utf-8"?>
<p:tagLst xmlns:p="http://schemas.openxmlformats.org/presentationml/2006/main">
  <p:tag name="AS_UNIQUEID" val="94"/>
</p:tagLst>
</file>

<file path=ppt/tags/tag314.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1-09-01T20:05:43&quot;,&quot;maxSize&quot;:{&quot;size1&quot;:20},&quot;minSize&quot;:{&quot;size1&quot;:11.2},&quot;normalSize&quot;:{&quot;size1&quot;:20},&quot;subLayout&quot;:[{&quot;id&quot;:&quot;2021-09-01T20:05:43&quot;,&quot;margin&quot;:{&quot;bottom&quot;:0.026000002399086952,&quot;left&quot;:1.2699999809265137,&quot;right&quot;:1.2699999809265137,&quot;top&quot;:0.4230000078678131},&quot;type&quot;:0},{&quot;id&quot;:&quot;2021-09-01T20:05:43&quot;,&quot;margin&quot;:{&quot;bottom&quot;:0.847000002861023,&quot;left&quot;:1.2699999809265137,&quot;right&quot;:1.2699999809265137,&quot;top&quot;:1.2699999809265137},&quot;type&quot;:0}],&quot;type&quot;:0}"/>
  <p:tag name="KSO_WM_SLIDE_RATIO" val="1.777778"/>
  <p:tag name="KSO_WM_SLIDE_BACKGROUND" val="[&quot;general&quot;]"/>
  <p:tag name="KSO_WM_SLIDE_BK_DARK_LIGHT" val=""/>
  <p:tag name="KSO_WM_SLIDE_BACKGROUND_TYPE" val="general"/>
</p:tagLst>
</file>

<file path=ppt/tags/tag315.xml><?xml version="1.0" encoding="utf-8"?>
<p:tagLst xmlns:p="http://schemas.openxmlformats.org/presentationml/2006/main">
  <p:tag name="AS_UNIQUEID" val="84"/>
</p:tagLst>
</file>

<file path=ppt/tags/tag316.xml><?xml version="1.0" encoding="utf-8"?>
<p:tagLst xmlns:p="http://schemas.openxmlformats.org/presentationml/2006/main">
  <p:tag name="AS_UNIQUEID" val="85"/>
</p:tagLst>
</file>

<file path=ppt/tags/tag317.xml><?xml version="1.0" encoding="utf-8"?>
<p:tagLst xmlns:p="http://schemas.openxmlformats.org/presentationml/2006/main">
  <p:tag name="AS_UNIQUEID" val="86"/>
  <p:tag name="KSO_WM_UNIT_PLACING_PICTURE_USER_VIEWPORT" val="{&quot;height&quot;:3870,&quot;width&quot;:4307.4992125984254}"/>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575_1*i*1"/>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7090df619eb24a29be860caa3f1e17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eb5ff719a2734f7b99d445824e0ac9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54a2c9511994410a4e663cfb0b795e9"/>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7575_1*i*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008b2d3867524338a4cb096811b1bae7"/>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7575_1*i*3"/>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1633926b034d47d5b76db74a46673418"/>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7575_1*i*4"/>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cde5c3a353543559ccf52c032d187af"/>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7575_1*i*5"/>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1ac2e52681843d0836ae71a8348414c"/>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7575_1*i*6"/>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846c5bceac97498ea01ab27e1af65450"/>
  <p:tag name="KSO_WM_UNIT_DECORATE_INFO" val="{&quot;ReferentInfo&quot;:{&quot;Id&quot;:&quot;slide&quot;,&quot;X&quot;:{&quot;Pos&quot;:2},&quot;Y&quot;:{&quot;Pos&quot;:2}},&quot;DecorateInfoX&quot;:{&quot;Pos&quot;:2,&quot;IsAbs&quot;:false},&quot;DecorateInfoY&quot;:{&quot;Pos&quot;:2,&quot;IsAbs&quot;:false},&quot;DecorateInfoW&quot;:{&quot;IsAbs&quot;:false},&quot;DecorateInfoH&quot;:{&quot;IsAbs&quot;:false},&quot;whChangeMode&quot;:1}"/>
  <p:tag name="KSO_WM_CHIP_GROUPID" val="5ed7460cafe44fab1839bd1a"/>
  <p:tag name="KSO_WM_CHIP_XID" val="5ed212f9daf2e53b70be3eb1"/>
  <p:tag name="KSO_WM_TEMPLATE_ASSEMBLE_XID" val="60656e6e4054ed1e2fb7f894"/>
  <p:tag name="KSO_WM_TEMPLATE_ASSEMBLE_GROUPID" val="60656e6e4054ed1e2fb7f894"/>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7575_1*i*7"/>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UNIT_DEC_AREA_ID" val="df2cb7a8eab04bd7a138f79bef914df6"/>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5"/>
  <p:tag name="KSO_WM_TEMPLATE_ASSEMBLE_XID" val="60656e6e4054ed1e2fb7f894"/>
  <p:tag name="KSO_WM_TEMPLATE_ASSEMBLE_GROUPID" val="60656e6e4054ed1e2fb7f894"/>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7575_1*i*8"/>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44db627f571c4a2a8e2c26a4a2d3f542"/>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7575_1*i*9"/>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c7950b2ebee3495a999fea4c70b2eede"/>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7575_1*i*10"/>
  <p:tag name="KSO_WM_TEMPLATE_CATEGORY" val="diagram"/>
  <p:tag name="KSO_WM_TEMPLATE_INDEX" val="20207575"/>
  <p:tag name="KSO_WM_UNIT_LAYERLEVEL" val="1"/>
  <p:tag name="KSO_WM_TAG_VERSION" val="1.0"/>
  <p:tag name="KSO_WM_BEAUTIFY_FLAG" val="#wm#"/>
  <p:tag name="KSO_WM_UNIT_SM_LIMIT_TYPE" val="2"/>
  <p:tag name="KSO_WM_UNIT_BLOCK" val="0"/>
  <p:tag name="KSO_WM_UNIT_DEC_AREA_ID" val="eb3a3e7619f44262a58f8c4694f34e8d"/>
  <p:tag name="KSO_WM_UNIT_DECORATE_INFO" val="{&quot;ReferentInfo&quot;:{&quot;Id&quot;:&quot;slide&quot;,&quot;X&quot;:{&quot;Pos&quot;:1},&quot;Y&quot;:{&quot;Pos&quot;:1}},&quot;DecorateInfoX&quot;:{&quot;Pos&quot;:1,&quot;IsAbs&quot;:false},&quot;DecorateInfoY&quot;:{&quot;Pos&quot;:1,&quot;IsAbs&quot;:false},&quot;DecorateInfoW&quot;:{&quot;IsAbs&quot;:true},&quot;DecorateInfoH&quot;:{&quot;IsAbs&quot;:true},&quot;whChangeMode&quot;:0}"/>
  <p:tag name="KSO_WM_CHIP_GROUPID" val="5ed7460cafe44fab1839bd1a"/>
  <p:tag name="KSO_WM_CHIP_XID" val="5ed212f9daf2e53b70be3eb1"/>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e6e4054ed1e2fb7f894"/>
  <p:tag name="KSO_WM_TEMPLATE_ASSEMBLE_GROUPID" val="60656e6e4054ed1e2fb7f894"/>
</p:tagLst>
</file>

<file path=ppt/tags/tag329.xml><?xml version="1.0" encoding="utf-8"?>
<p:tagLst xmlns:p="http://schemas.openxmlformats.org/presentationml/2006/main">
  <p:tag name="KSO_WM_UNIT_TABLE_BEAUTIFY" val="smartTable{61f812eb-23c3-40b7-b123-60628b2838c5}"/>
  <p:tag name="KSO_WM_BEAUTIFY_FLAG" val="#wm#"/>
  <p:tag name="KSO_WM_UNIT_TYPE" val="β"/>
  <p:tag name="TABLE_ENDDRAG_ORIGIN_RECT" val="855*422"/>
  <p:tag name="TABLE_ENDDRAG_RECT" val="67*97*856*42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e7ab32b50dd34632b9f8c326ba6a20e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81b6a2b2594d599b978f6d6437d2a5"/>
  <p:tag name="KSO_WM_SLIDE_BACKGROUND_TYPE" val="frame"/>
</p:tagLst>
</file>

<file path=ppt/tags/tag330.xml><?xml version="1.0" encoding="utf-8"?>
<p:tagLst xmlns:p="http://schemas.openxmlformats.org/presentationml/2006/main">
  <p:tag name="KSO_WM_UNIT_BLOCK" val="0"/>
  <p:tag name="KSO_WM_UNIT_DEC_AREA_ID" val="30a2504febc34bd1af9864aa03396e49"/>
  <p:tag name="KSO_WM_UNIT_SM_LIMIT_TYPE" val="2"/>
  <p:tag name="KSO_WM_UNIT_HIGHLIGHT" val="0"/>
  <p:tag name="KSO_WM_UNIT_COMPATIBLE" val="0"/>
  <p:tag name="KSO_WM_UNIT_DIAGRAM_ISNUMVISUAL" val="0"/>
  <p:tag name="KSO_WM_UNIT_DIAGRAM_ISREFERUNIT" val="0"/>
  <p:tag name="KSO_WM_UNIT_TYPE" val="i"/>
  <p:tag name="KSO_WM_UNIT_INDEX" val="11"/>
  <p:tag name="KSO_WM_UNIT_ID" val="diagram20207575_1*i*11"/>
  <p:tag name="KSO_WM_TEMPLATE_CATEGORY" val="diagram"/>
  <p:tag name="KSO_WM_TEMPLATE_INDEX" val="20207575"/>
  <p:tag name="KSO_WM_UNIT_LAYERLEVEL" val="1"/>
  <p:tag name="KSO_WM_TAG_VERSION" val="1.0"/>
  <p:tag name="KSO_WM_BEAUTIFY_FLAG" val="#wm#"/>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diagram20207575_1*i*12"/>
  <p:tag name="KSO_WM_TEMPLATE_CATEGORY" val="diagram"/>
  <p:tag name="KSO_WM_TEMPLATE_INDEX" val="20207575"/>
  <p:tag name="KSO_WM_UNIT_LAYERLEVEL" val="1"/>
  <p:tag name="KSO_WM_TAG_VERSION" val="1.0"/>
  <p:tag name="KSO_WM_BEAUTIFY_FLAG" val="#wm#"/>
  <p:tag name="KSO_WM_UNIT_BLOCK" val="0"/>
  <p:tag name="KSO_WM_UNIT_SM_LIMIT_TYPE" val="2"/>
  <p:tag name="KSO_WM_UNIT_DEC_AREA_ID" val="eea7d300e8a440ea9bf30f76c40d68d4"/>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CHIP_GROUPID" val="5ed7460cafe44fab1839bd1a"/>
  <p:tag name="KSO_WM_CHIP_XID" val="5ed212f9daf2e53b70be3eb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40"/>
  <p:tag name="KSO_WM_TEMPLATE_ASSEMBLE_XID" val="60656e6e4054ed1e2fb7f894"/>
  <p:tag name="KSO_WM_TEMPLATE_ASSEMBLE_GROUPID" val="60656e6e4054ed1e2fb7f894"/>
</p:tagLst>
</file>

<file path=ppt/tags/tag332.xml><?xml version="1.0" encoding="utf-8"?>
<p:tagLst xmlns:p="http://schemas.openxmlformats.org/presentationml/2006/main">
  <p:tag name="AS_UNIQUEID" val="94"/>
</p:tagLst>
</file>

<file path=ppt/tags/tag333.xml><?xml version="1.0" encoding="utf-8"?>
<p:tagLst xmlns:p="http://schemas.openxmlformats.org/presentationml/2006/main">
  <p:tag name="AS_UNIQUEID" val="95"/>
</p:tagLst>
</file>

<file path=ppt/tags/tag334.xml><?xml version="1.0" encoding="utf-8"?>
<p:tagLst xmlns:p="http://schemas.openxmlformats.org/presentationml/2006/main">
  <p:tag name="AS_UNIQUEID" val="94"/>
</p:tagLst>
</file>

<file path=ppt/tags/tag335.xml><?xml version="1.0" encoding="utf-8"?>
<p:tagLst xmlns:p="http://schemas.openxmlformats.org/presentationml/2006/main">
  <p:tag name="AS_UNIQUEID" val="94"/>
</p:tagLst>
</file>

<file path=ppt/tags/tag336.xml><?xml version="1.0" encoding="utf-8"?>
<p:tagLst xmlns:p="http://schemas.openxmlformats.org/presentationml/2006/main">
  <p:tag name="AS_UNIQUEID" val="94"/>
</p:tagLst>
</file>

<file path=ppt/tags/tag337.xml><?xml version="1.0" encoding="utf-8"?>
<p:tagLst xmlns:p="http://schemas.openxmlformats.org/presentationml/2006/main">
  <p:tag name="AS_UNIQUEID" val="94"/>
</p:tagLst>
</file>

<file path=ppt/tags/tag338.xml><?xml version="1.0" encoding="utf-8"?>
<p:tagLst xmlns:p="http://schemas.openxmlformats.org/presentationml/2006/main">
  <p:tag name="KSO_WM_BEAUTIFY_FLAG" val="#wm#"/>
  <p:tag name="KSO_WM_TEMPLATE_CATEGORY" val="diagram"/>
  <p:tag name="KSO_WM_TEMPLATE_INDEX" val="20207575"/>
  <p:tag name="KSO_WM_SLIDE_LAYOUT_INFO" val="{&quot;backgroundInfo&quot;:[{&quot;bottom&quot;:0,&quot;bottomAbs&quot;:false,&quot;left&quot;:0,&quot;leftAbs&quot;:false,&quot;right&quot;:0,&quot;rightAbs&quot;:false,&quot;top&quot;:0,&quot;topAbs&quot;:false,&quot;type&quot;:&quot;general&quot;}],&quot;direction&quot;:1,&quot;id&quot;:&quot;2021-09-02T08:53:48&quot;,&quot;maxSize&quot;:{&quot;size1&quot;:100},&quot;minSize&quot;:{&quot;size1&quot;:100},&quot;normalSize&quot;:{&quot;size1&quot;:100},&quot;subLayout&quot;:[{&quot;id&quot;:&quot;2021-09-02T08:53:48&quot;,&quot;margin&quot;:{&quot;bottom&quot;:2.1170001029968262,&quot;left&quot;:2.5399999618530273,&quot;right&quot;:2.5399999618530273,&quot;top&quot;:2.1170001029968262},&quot;type&quot;:0},{&quot;id&quot;:&quot;2021-09-02T08:53:48&quot;,&quot;type&quot;:0}],&quot;type&quot;:0}"/>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212f9daf2e53b70be3eb1"/>
  <p:tag name="KSO_WM_CHIP_FILLPROP" val="[[{&quot;text_align&quot;:&quot;cm&quot;,&quot;text_direction&quot;:&quot;horizontal&quot;,&quot;support_features&quot;:[&quot;collage&quot;,&quot;carousel&quot;],&quot;support_big_font&quot;:false,&quot;picture_toward&quot;:0,&quot;picture_dockside&quot;:[],&quot;fill_id&quot;:&quot;93462f48a4e641b7a117cd822d727b87&quot;,&quot;fill_align&quot;:&quot;cm&quot;,&quot;chip_types&quot;:[&quot;diagram&quot;,&quot;pictext&quot;,&quot;picture&quot;,&quot;chart&quot;,&quot;table&quot;,&quot;video&quot;]}]]"/>
  <p:tag name="KSO_WM_SLIDE_ID" val="diagram2020757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39"/>
  <p:tag name="KSO_WM_SLIDE_POSITION" val="0*0"/>
  <p:tag name="KSO_WM_TAG_VERSION" val="1.0"/>
  <p:tag name="KSO_WM_SLIDE_LAYOUT" val="d"/>
  <p:tag name="KSO_WM_SLIDE_LAYOUT_CNT" val="1"/>
  <p:tag name="KSO_WM_CHIP_DECFILLPROP" val="[]"/>
  <p:tag name="KSO_WM_SLIDE_BACKGROUND" val="[&quot;general&quot;]"/>
  <p:tag name="KSO_WM_CHIP_GROUPID" val="5ed7460cafe44fab1839bd1a"/>
  <p:tag name="KSO_WM_SLIDE_BK_DARK_LIGHT" val="2"/>
  <p:tag name="KSO_WM_SLIDE_BACKGROUND_TYPE" val="general"/>
  <p:tag name="KSO_WM_SLIDE_SUPPORT_FEATURE_TYPE" val="3"/>
  <p:tag name="KSO_WM_TEMPLATE_ASSEMBLE_XID" val="60656e6e4054ed1e2fb7f894"/>
  <p:tag name="KSO_WM_TEMPLATE_ASSEMBLE_GROUPID" val="60656e6e4054ed1e2fb7f894"/>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 name="WM_BEAUTIFY_SHAPE_IDENTITY" val="{58cacf0b-5982-4df7-865a-6e33e50f9b77}"/>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c771c578640343ebbf4c694f0fed218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1566e0a329c458c84c8c0b2dd14d57e"/>
  <p:tag name="KSO_WM_SLIDE_BACKGROUND_TYPE" val="frame"/>
</p:tagLst>
</file>

<file path=ppt/tags/tag340.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4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Lst>
</file>

<file path=ppt/tags/tag342.xml><?xml version="1.0" encoding="utf-8"?>
<p:tagLst xmlns:p="http://schemas.openxmlformats.org/presentationml/2006/main">
  <p:tag name="KSO_WM_SLIDE_BK_DARK_LIGHT" val=""/>
  <p:tag name="KSO_WM_SLIDE_BACKGROUND_TYPE" val="general"/>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 name="WM_BEAUTIFY_SHAPE_IDENTITY" val="{84b11cf6-a259-4f28-9773-305feb4c16bf}"/>
</p:tagLst>
</file>

<file path=ppt/tags/tag344.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45.xml><?xml version="1.0" encoding="utf-8"?>
<p:tagLst xmlns:p="http://schemas.openxmlformats.org/presentationml/2006/main">
  <p:tag name="KSO_WM_SLIDE_BK_DARK_LIGHT" val=""/>
  <p:tag name="KSO_WM_SLIDE_BACKGROUND_TYPE" val="general"/>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 name="KSO_WM_SLIDE_BACKGROUND_TYPE" val="general"/>
  <p:tag name="WM_BEAUTIFY_SHAPE_IDENTITY" val="{7cfae87a-db52-40e1-9bb4-31f84786c938}"/>
</p:tagLst>
</file>

<file path=ppt/tags/tag347.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348.xml><?xml version="1.0" encoding="utf-8"?>
<p:tagLst xmlns:p="http://schemas.openxmlformats.org/presentationml/2006/main">
  <p:tag name="KSO_WM_SLIDE_BK_DARK_LIGHT" val=""/>
  <p:tag name="KSO_WM_SLIDE_BACKGROUND_TYPE" val="general"/>
</p:tagLst>
</file>

<file path=ppt/tags/tag349.xml><?xml version="1.0" encoding="utf-8"?>
<p:tagLst xmlns:p="http://schemas.openxmlformats.org/presentationml/2006/main">
  <p:tag name="KSO_WM_UNIT_TABLE_BEAUTIFY" val="smartTable{2bf7bf35-a018-4d1e-8f92-384587d35611}"/>
  <p:tag name="TABLE_ENDDRAG_ORIGIN_RECT" val="812*377"/>
  <p:tag name="TABLE_ENDDRAG_RECT" val="48*72*812*377"/>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1.xml><?xml version="1.0" encoding="utf-8"?>
<p:tagLst xmlns:p="http://schemas.openxmlformats.org/presentationml/2006/main">
  <p:tag name="KSO_WM_UNIT_FILL_FORE_SCHEMECOLOR_INDEX_BRIGHTNESS" val="-0.25"/>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2.xml><?xml version="1.0" encoding="utf-8"?>
<p:tagLst xmlns:p="http://schemas.openxmlformats.org/presentationml/2006/main">
  <p:tag name="KSO_WM_UNIT_PLACING_PICTURE_USER_VIEWPORT" val="{&quot;height&quot;:6502,&quot;width&quot;:11459}"/>
</p:tagLst>
</file>

<file path=ppt/tags/tag353.xml><?xml version="1.0" encoding="utf-8"?>
<p:tagLst xmlns:p="http://schemas.openxmlformats.org/presentationml/2006/main">
  <p:tag name="KSO_WM_SLIDE_BK_DARK_LIGHT" val=""/>
  <p:tag name="KSO_WM_SLIDE_BACKGROUND_TYPE" val="general"/>
</p:tagLst>
</file>

<file path=ppt/tags/tag354.xml><?xml version="1.0" encoding="utf-8"?>
<p:tagLst xmlns:p="http://schemas.openxmlformats.org/presentationml/2006/main">
  <p:tag name="AS_UNIQUEID" val="118"/>
</p:tagLst>
</file>

<file path=ppt/tags/tag355.xml><?xml version="1.0" encoding="utf-8"?>
<p:tagLst xmlns:p="http://schemas.openxmlformats.org/presentationml/2006/main">
  <p:tag name="AS_UNIQUEID" val="12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diagram20200562_1*i*1"/>
  <p:tag name="KSO_WM_TEMPLATE_CATEGORY" val="diagram"/>
  <p:tag name="KSO_WM_TEMPLATE_INDEX" val="20200562"/>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2"/>
  <p:tag name="KSO_WM_UNIT_ID" val="diagram20200562_1*i*2"/>
  <p:tag name="KSO_WM_TEMPLATE_CATEGORY" val="diagram"/>
  <p:tag name="KSO_WM_TEMPLATE_INDEX" val="20200562"/>
  <p:tag name="KSO_WM_UNIT_LAYERLEVEL" val="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358.xml><?xml version="1.0" encoding="utf-8"?>
<p:tagLst xmlns:p="http://schemas.openxmlformats.org/presentationml/2006/main">
  <p:tag name="KSO_WM_UNIT_ISCONTENTSTITLE" val="0"/>
  <p:tag name="KSO_WM_UNIT_PRESET_TEXT" val="单击此处&#10;添加标题内容"/>
  <p:tag name="KSO_WM_UNIT_NOCLEAR" val="0"/>
  <p:tag name="KSO_WM_UNIT_VALUE" val="14"/>
  <p:tag name="KSO_WM_UNIT_HIGHLIGHT" val="0"/>
  <p:tag name="KSO_WM_UNIT_COMPATIBLE" val="0"/>
  <p:tag name="KSO_WM_UNIT_DIAGRAM_ISNUMVISUAL" val="0"/>
  <p:tag name="KSO_WM_UNIT_DIAGRAM_ISREFERUNIT" val="0"/>
  <p:tag name="KSO_WM_DIAGRAM_GROUP_CODE" val="ζ1-1"/>
  <p:tag name="KSO_WM_UNIT_TYPE" val="a"/>
  <p:tag name="KSO_WM_UNIT_INDEX" val="1"/>
  <p:tag name="KSO_WM_UNIT_ID" val="diagram20200562_1*a*1"/>
  <p:tag name="KSO_WM_TEMPLATE_CATEGORY" val="diagram"/>
  <p:tag name="KSO_WM_TEMPLATE_INDEX" val="20200562"/>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59.xml><?xml version="1.0" encoding="utf-8"?>
<p:tagLst xmlns:p="http://schemas.openxmlformats.org/presentationml/2006/main">
  <p:tag name="KSO_WM_UNIT_PRESET_TEXT" val="点击此处添加正文，文字是您思想的提炼，为了最终演示发布的良好效果，请尽量言简意赅的阐述观点；根据需要可酌情增减文字。"/>
  <p:tag name="KSO_WM_UNIT_NOCLEAR" val="0"/>
  <p:tag name="KSO_WM_UNIT_VALUE" val="64"/>
  <p:tag name="KSO_WM_UNIT_HIGHLIGHT" val="0"/>
  <p:tag name="KSO_WM_UNIT_COMPATIBLE" val="0"/>
  <p:tag name="KSO_WM_UNIT_DIAGRAM_ISNUMVISUAL" val="0"/>
  <p:tag name="KSO_WM_UNIT_DIAGRAM_ISREFERUNIT" val="0"/>
  <p:tag name="KSO_WM_DIAGRAM_GROUP_CODE" val="ζ1-1"/>
  <p:tag name="KSO_WM_UNIT_TYPE" val="f"/>
  <p:tag name="KSO_WM_UNIT_INDEX" val="1"/>
  <p:tag name="KSO_WM_UNIT_ID" val="diagram20200562_1*f*1"/>
  <p:tag name="KSO_WM_TEMPLATE_CATEGORY" val="diagram"/>
  <p:tag name="KSO_WM_TEMPLATE_INDEX" val="20200562"/>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UNIT_PRESET_TEXT" val="+60%"/>
  <p:tag name="KSO_WM_UNIT_NOCLEAR" val="0"/>
  <p:tag name="KSO_WM_UNIT_VALUE" val="5"/>
  <p:tag name="KSO_WM_UNIT_HIGHLIGHT" val="0"/>
  <p:tag name="KSO_WM_UNIT_COMPATIBLE" val="0"/>
  <p:tag name="KSO_WM_UNIT_DIAGRAM_ISNUMVISUAL" val="0"/>
  <p:tag name="KSO_WM_UNIT_DIAGRAM_ISREFERUNIT" val="0"/>
  <p:tag name="KSO_WM_DIAGRAM_GROUP_CODE" val="ζ1-1"/>
  <p:tag name="KSO_WM_UNIT_TYPE" val="f"/>
  <p:tag name="KSO_WM_UNIT_INDEX" val="2"/>
  <p:tag name="KSO_WM_UNIT_ID" val="diagram20200562_1*f*2"/>
  <p:tag name="KSO_WM_TEMPLATE_CATEGORY" val="diagram"/>
  <p:tag name="KSO_WM_TEMPLATE_INDEX" val="20200562"/>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3"/>
  <p:tag name="KSO_WM_UNIT_ID" val="diagram20200562_1*i*3"/>
  <p:tag name="KSO_WM_TEMPLATE_CATEGORY" val="diagram"/>
  <p:tag name="KSO_WM_TEMPLATE_INDEX" val="20200562"/>
  <p:tag name="KSO_WM_UNIT_LAYERLEVEL" val="1"/>
  <p:tag name="KSO_WM_TAG_VERSION" val="1.0"/>
  <p:tag name="KSO_WM_BEAUTIFY_FLAG" val="#wm#"/>
  <p:tag name="KSO_WM_UNIT_USESOURCEFORMAT_APPLY" val="1"/>
</p:tagLst>
</file>

<file path=ppt/tags/tag362.xml><?xml version="1.0" encoding="utf-8"?>
<p:tagLst xmlns:p="http://schemas.openxmlformats.org/presentationml/2006/main">
  <p:tag name="PA" val="v5.2.2"/>
  <p:tag name="PICTUREFILLRANGE" val="556eb4be-370c-4a23-bd5e-6e0c30d6bd45"/>
  <p:tag name="KSO_WM_UNIT_VALUE" val="1502*1172"/>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crop20194998_1*ζ_h_d*1_1_1"/>
  <p:tag name="KSO_WM_TEMPLATE_CATEGORY" val="crop"/>
  <p:tag name="KSO_WM_TEMPLATE_INDEX" val="20194998"/>
  <p:tag name="KSO_WM_UNIT_LAYERLEVEL" val="1_1_1"/>
  <p:tag name="KSO_WM_TAG_VERSION" val="1.0"/>
  <p:tag name="KSO_WM_BEAUTIFY_FLAG" val="#wm#"/>
  <p:tag name="KSO_WM_UNIT_DIAGRAM_MODELTYPE" val="creativeCrop"/>
  <p:tag name="KSO_WM_CREATIVE_CROP_ORG_LEFT" val="103.85"/>
  <p:tag name="KSO_WM_CREATIVE_CROP_ORG_TOP" val="20.55"/>
  <p:tag name="KSO_WM_CREATIVE_CROP_ORG_WIDTH" val="332.55"/>
  <p:tag name="KSO_WM_CREATIVE_CROP_ORG_HEIGHT" val="498.85"/>
  <p:tag name="KSO_WM_CREATIVE_CROP_SHAPE_LEFT" val="103.85"/>
  <p:tag name="KSO_WM_CREATIVE_CROP_SHAPE_TOP" val="56.9452"/>
  <p:tag name="KSO_WM_CREATIVE_CROP_SHAPE_WIDTH" val="332.55"/>
  <p:tag name="KSO_WM_CREATIVE_CROP_SHAPE_HEIGHT" val="426.06"/>
  <p:tag name="KSO_WM_UNIT_TEXT_FILL_FORE_SCHEMECOLOR_INDEX" val="2"/>
  <p:tag name="KSO_WM_UNIT_TEXT_FILL_TYPE" val="1"/>
  <p:tag name="KSO_WM_UNIT_USESOURCEFORMAT_APPLY" val="1"/>
</p:tagLst>
</file>

<file path=ppt/tags/tag363.xml><?xml version="1.0" encoding="utf-8"?>
<p:tagLst xmlns:p="http://schemas.openxmlformats.org/presentationml/2006/main">
  <p:tag name="KSO_WM_SLIDE_ID" val="diagram20200562_1"/>
  <p:tag name="KSO_WM_TEMPLATE_SUBCATEGORY" val="5"/>
  <p:tag name="KSO_WM_SLIDE_TYPE" val="text"/>
  <p:tag name="KSO_WM_SLIDE_SUBTYPE" val="picTxt"/>
  <p:tag name="KSO_WM_SLIDE_ITEM_CNT" val="1"/>
  <p:tag name="KSO_WM_SLIDE_INDEX" val="1"/>
  <p:tag name="KSO_WM_SLIDE_SIZE" val="332.55*426.06"/>
  <p:tag name="KSO_WM_SLIDE_POSITION" val="111.35*56.9702"/>
  <p:tag name="KSO_WM_DIAGRAM_GROUP_CODE" val="ζ1-1"/>
  <p:tag name="KSO_WM_SLIDE_DIAGTYPE" val="ζ"/>
  <p:tag name="KSO_WM_TAG_VERSION" val="1.0"/>
  <p:tag name="KSO_WM_BEAUTIFY_FLAG" val="#wm#"/>
  <p:tag name="KSO_WM_TEMPLATE_CATEGORY" val="diagram"/>
  <p:tag name="KSO_WM_TEMPLATE_INDEX" val="20200562"/>
  <p:tag name="KSO_WM_SLIDE_LAYOUT" val="a_f_ζ"/>
  <p:tag name="KSO_WM_SLIDE_LAYOUT_CNT" val="1_3_1"/>
</p:tagLst>
</file>

<file path=ppt/tags/tag364.xml><?xml version="1.0" encoding="utf-8"?>
<p:tagLst xmlns:p="http://schemas.openxmlformats.org/presentationml/2006/main">
  <p:tag name="AS_UNIQUEID" val="141"/>
</p:tagLst>
</file>

<file path=ppt/tags/tag365.xml><?xml version="1.0" encoding="utf-8"?>
<p:tagLst xmlns:p="http://schemas.openxmlformats.org/presentationml/2006/main">
  <p:tag name="AS_UNIQUEID" val="142"/>
</p:tagLst>
</file>

<file path=ppt/tags/tag366.xml><?xml version="1.0" encoding="utf-8"?>
<p:tagLst xmlns:p="http://schemas.openxmlformats.org/presentationml/2006/main">
  <p:tag name="AS_UNIQUEID" val="143"/>
</p:tagLst>
</file>

<file path=ppt/tags/tag367.xml><?xml version="1.0" encoding="utf-8"?>
<p:tagLst xmlns:p="http://schemas.openxmlformats.org/presentationml/2006/main">
  <p:tag name="AS_UNIQUEID" val="138"/>
</p:tagLst>
</file>

<file path=ppt/tags/tag368.xml><?xml version="1.0" encoding="utf-8"?>
<p:tagLst xmlns:p="http://schemas.openxmlformats.org/presentationml/2006/main">
  <p:tag name="AS_UNIQUEID" val="139"/>
</p:tagLst>
</file>

<file path=ppt/tags/tag369.xml><?xml version="1.0" encoding="utf-8"?>
<p:tagLst xmlns:p="http://schemas.openxmlformats.org/presentationml/2006/main">
  <p:tag name="AS_UNIQUEID" val="145"/>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AS_UNIQUEID" val="148"/>
</p:tagLst>
</file>

<file path=ppt/tags/tag371.xml><?xml version="1.0" encoding="utf-8"?>
<p:tagLst xmlns:p="http://schemas.openxmlformats.org/presentationml/2006/main">
  <p:tag name="KSO_WM_UNIT_PLACING_PICTURE_USER_VIEWPORT" val="{&quot;height&quot;:6502,&quot;width&quot;:11459}"/>
</p:tagLst>
</file>

<file path=ppt/tags/tag38.xml><?xml version="1.0" encoding="utf-8"?>
<p:tagLst xmlns:p="http://schemas.openxmlformats.org/presentationml/2006/main">
  <p:tag name="KSO_WM_SLIDE_BACKGROUND_TYPE" val="frame"/>
</p:tagLst>
</file>

<file path=ppt/tags/tag39.xml><?xml version="1.0" encoding="utf-8"?>
<p:tagLst xmlns:p="http://schemas.openxmlformats.org/presentationml/2006/main">
  <p:tag name="KSO_WM_SLIDE_BACKGROUND_TYPE" val="frame"/>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ca25cf96b55e4c0db9c1c23dccbbb44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64d58ad85c141679fffd97184d80f1d"/>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7b76fbf9a054a189bd552f7423cee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6a46c5448424bb0bac7fc506637957a"/>
  <p:tag name="KSO_WM_SLIDE_BACKGROUND_TYPE" val="leftRight"/>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9e90d8cada6e4a76820fe381ec29e3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923a05ece6e44f6994015444debcf2a"/>
  <p:tag name="KSO_WM_SLIDE_BACKGROUND_TYPE" val="leftRight"/>
</p:tagLst>
</file>

<file path=ppt/tags/tag43.xml><?xml version="1.0" encoding="utf-8"?>
<p:tagLst xmlns:p="http://schemas.openxmlformats.org/presentationml/2006/main">
  <p:tag name="KSO_WM_SLIDE_BACKGROUND_TYPE" val="leftRight"/>
</p:tagLst>
</file>

<file path=ppt/tags/tag44.xml><?xml version="1.0" encoding="utf-8"?>
<p:tagLst xmlns:p="http://schemas.openxmlformats.org/presentationml/2006/main">
  <p:tag name="KSO_WM_SLIDE_BACKGROUND_TYPE" val="leftRight"/>
</p:tagLst>
</file>

<file path=ppt/tags/tag45.xml><?xml version="1.0" encoding="utf-8"?>
<p:tagLst xmlns:p="http://schemas.openxmlformats.org/presentationml/2006/main">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135f722122564eacaa8fcc36977b177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9a7d82cbb347779c5c28f4d4be6785"/>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2*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d"/>
  <p:tag name="KSO_WM_UNIT_DEC_AREA_ID" val="7a254c0dc795499fb7aa8ffc0838849a"/>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87f5f7457774c83b43aad3e6cc892ce"/>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6997350d353542fa99cdf8ec34f7f5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d3599a833f84516b91f1f23a966f647"/>
  <p:tag name="KSO_WM_SLIDE_BACKGROUND_TYPE" val="topBot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b02cf597f0f34c1f96a253e632679c2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676fbea2f8941898130b59cc0b3290b"/>
  <p:tag name="KSO_WM_SLIDE_BACKGROUND_TYPE" val="topBottom"/>
</p:tagLst>
</file>

<file path=ppt/tags/tag52.xml><?xml version="1.0" encoding="utf-8"?>
<p:tagLst xmlns:p="http://schemas.openxmlformats.org/presentationml/2006/main">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f2c728d8900b453a93947f2b0328980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373d0a6ded840c091174b547dc270ee"/>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ca605450849e4fa5a1e2004455df8c6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8edd07cbbf445b0aad46a09c95a35d0"/>
  <p:tag name="KSO_WM_SLIDE_BACKGROUND_TYPE" val="bottomTop"/>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b99258fdb97841d4a8841131b04042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a9711688ed541758a1234f382be1d4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597235ebb83b41fd91b6ea4b6916f7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525bfbc4bb14de5b9004b6dbc9307fb"/>
  <p:tag name="KSO_WM_SLIDE_BACKGROUND_TYPE" val="bottomTop"/>
</p:tagLst>
</file>

<file path=ppt/tags/tag61.xml><?xml version="1.0" encoding="utf-8"?>
<p:tagLst xmlns:p="http://schemas.openxmlformats.org/presentationml/2006/main">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SLIDE_BACKGROUND_TYPE" val="bottomTop"/>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0ec2f9b23df54c558e39bb35e3fb632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f04b5f93fb5401cb9d99a91a187905e"/>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996674ef66b243f0996b5797e35834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84179be318e44d8bb7b134377d7d437"/>
  <p:tag name="KSO_WM_SLIDE_BACKGROUND_TYPE" val="navigation"/>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6ea012d272c64999adf1f75541e849b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42a0333916541d4928062f4ceece60c"/>
  <p:tag name="KSO_WM_SLIDE_BACKGROUND_TYPE" val="navigation"/>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0557887710144846840cd4e90170cd6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fa266353227413b96d6395029706ee6"/>
</p:tagLst>
</file>

<file path=ppt/tags/tag70.xml><?xml version="1.0" encoding="utf-8"?>
<p:tagLst xmlns:p="http://schemas.openxmlformats.org/presentationml/2006/main">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1861_5*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d0"/>
  <p:tag name="KSO_WM_UNIT_DEC_AREA_ID" val="e7ffc2222fd7413895e7e18eb3b315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342434e8c04d2b89d050505d6a3c53"/>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11678bbd08b1460a840adc840623af5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b5573ccea6647f682e337585153c58e"/>
  <p:tag name="KSO_WM_SLIDE_BACKGROUND_TYPE" val="belt"/>
</p:tagLst>
</file>

<file path=ppt/tags/tag8.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1861_1*a*1"/>
  <p:tag name="KSO_WM_TEMPLATE_CATEGORY" val="custom"/>
  <p:tag name="KSO_WM_TEMPLATE_INDEX" val="20201861"/>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34e19d3266534f5ba1e1aa2f2722979e"/>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556b51b71ce45ebab7c7ab148f0ff51"/>
  <p:tag name="KSO_WM_UNIT_TEXT_FILL_FORE_SCHEMECOLOR_INDEX_BRIGHTNESS" val="0.15"/>
  <p:tag name="KSO_WM_UNIT_TEXT_FILL_FORE_SCHEMECOLOR_INDEX" val="13"/>
  <p:tag name="KSO_WM_UNIT_TEXT_FILL_TYPE" val="1"/>
  <p:tag name="KSO_WM_TEMPLATE_ASSEMBLE_XID" val="5fbf50969532eafaafd32376"/>
  <p:tag name="KSO_WM_TEMPLATE_ASSEMBLE_GROUPID" val="5fbf0dad2574a1ee74b21dcb"/>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5352460e93624ef5959bf0db0ce0b12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f6fda9474e543fc8733be911d00b191"/>
  <p:tag name="KSO_WM_SLIDE_BACKGROUND_TYPE" val="belt"/>
</p:tagLst>
</file>

<file path=ppt/tags/tag81.xml><?xml version="1.0" encoding="utf-8"?>
<p:tagLst xmlns:p="http://schemas.openxmlformats.org/presentationml/2006/main">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SLIDE_BACKGROUND_TYPE" val="belt"/>
</p:tagLst>
</file>

<file path=ppt/tags/tag86.xml><?xml version="1.0" encoding="utf-8"?>
<p:tagLst xmlns:p="http://schemas.openxmlformats.org/presentationml/2006/main">
  <p:tag name="KSO_WM_TEMPLATE_CATEGORY" val="custom"/>
  <p:tag name="KSO_WM_TEMPLATE_INDEX" val="20201861"/>
</p:tagLst>
</file>

<file path=ppt/tags/tag87.xml><?xml version="1.0" encoding="utf-8"?>
<p:tagLst xmlns:p="http://schemas.openxmlformats.org/presentationml/2006/main">
  <p:tag name="KSO_WM_TEMPLATE_CATEGORY" val="custom"/>
  <p:tag name="KSO_WM_TEMPLATE_INDEX" val="20201861"/>
</p:tagLst>
</file>

<file path=ppt/tags/tag88.xml><?xml version="1.0" encoding="utf-8"?>
<p:tagLst xmlns:p="http://schemas.openxmlformats.org/presentationml/2006/main">
  <p:tag name="KSO_WM_BEAUTIFY_FLAG" val="#wm#"/>
  <p:tag name="KSO_WM_TAG_VERSION" val="1.0"/>
  <p:tag name="KSO_WM_TEMPLATE_CATEGORY" val="custom"/>
  <p:tag name="KSO_WM_TEMPLATE_INDEX" val="2020186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1861_1*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c"/>
  <p:tag name="KSO_WM_UNIT_DEC_AREA_ID" val="d6e2a722826b40139761797fd14bd339"/>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2a732d060989482ca8658b2392b8a809"/>
</p:tagLst>
</file>

<file path=ppt/tags/tag9.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1861_1*b*1"/>
  <p:tag name="KSO_WM_TEMPLATE_CATEGORY" val="custom"/>
  <p:tag name="KSO_WM_TEMPLATE_INDEX" val="20201861"/>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50673d1801c8455f9d7f02d220ec415a"/>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556b51b71ce45ebab7c7ab148f0ff51"/>
  <p:tag name="KSO_WM_UNIT_TEXT_FILL_FORE_SCHEMECOLOR_INDEX_BRIGHTNESS" val="0.35"/>
  <p:tag name="KSO_WM_UNIT_TEXT_FILL_FORE_SCHEMECOLOR_INDEX" val="13"/>
  <p:tag name="KSO_WM_UNIT_TEXT_FILL_TYPE" val="1"/>
  <p:tag name="KSO_WM_TEMPLATE_ASSEMBLE_XID" val="5fbf50969532eafaafd32376"/>
  <p:tag name="KSO_WM_TEMPLATE_ASSEMBLE_GROUPID" val="5fbf0dad2574a1ee74b21dcb"/>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1861_1*a*1"/>
  <p:tag name="KSO_WM_TEMPLATE_CATEGORY" val="custom"/>
  <p:tag name="KSO_WM_TEMPLATE_INDEX" val="20201861"/>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乘风破浪 开拓未来"/>
  <p:tag name="KSO_WM_UNIT_BLOCK" val="0"/>
  <p:tag name="KSO_WM_UNIT_DEC_AREA_ID" val="415cadc5aabe47c89c80250a12d0a7f3"/>
  <p:tag name="KSO_WM_UNIT_DEFAULT_FONT" val="24;60;4"/>
  <p:tag name="KSO_WM_CHIP_GROUPID" val="5f2a1e1e45e1f15ec24fe435"/>
  <p:tag name="KSO_WM_CHIP_XID" val="5f2a1e1e45e1f15ec24fe436"/>
  <p:tag name="KSO_WM_CHIP_FILLAREA_FILL_RULE" val="{&quot;fill_align&quot;:&quot;cm&quot;,&quot;fill_mode&quot;:&quot;adaptive&quot;,&quot;sacle_strategy&quot;:&quot;smart&quot;}"/>
  <p:tag name="KSO_WM_ASSEMBLE_CHIP_INDEX" val="e809177447004e1d97f9a64bbe37273c"/>
  <p:tag name="KSO_WM_UNIT_TEXT_FILL_FORE_SCHEMECOLOR_INDEX_BRIGHTNESS" val="0.15"/>
  <p:tag name="KSO_WM_UNIT_TEXT_FILL_FORE_SCHEMECOLOR_INDEX" val="13"/>
  <p:tag name="KSO_WM_UNIT_TEXT_FILL_TYPE" val="1"/>
  <p:tag name="KSO_WM_TEMPLATE_ASSEMBLE_XID" val="5fbf50969532eafaafd3237a"/>
  <p:tag name="KSO_WM_TEMPLATE_ASSEMBLE_GROUPID" val="5fbf0dad2574a1ee74b21dcb"/>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2*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d"/>
  <p:tag name="KSO_WM_UNIT_DEC_AREA_ID" val="7a254c0dc795499fb7aa8ffc0838849a"/>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787f5f7457774c83b43aad3e6cc892ce"/>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b99258fdb97841d4a8841131b04042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a9711688ed541758a1234f382be1d4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0557887710144846840cd4e90170cd6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fa266353227413b96d6395029706ee6"/>
</p:tagLst>
</file>

<file path=ppt/tags/tag96.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201861_1*a*1"/>
  <p:tag name="KSO_WM_TEMPLATE_CATEGORY" val="custom"/>
  <p:tag name="KSO_WM_TEMPLATE_INDEX" val="20201861"/>
  <p:tag name="KSO_WM_UNIT_LAYERLEVEL" val="1"/>
  <p:tag name="KSO_WM_TAG_VERSION" val="1.0"/>
  <p:tag name="KSO_WM_BEAUTIFY_FLAG" val="#wm#"/>
  <p:tag name="KSO_WM_UNIT_PRESET_TEXT" val="单击此处添加大标题内容"/>
  <p:tag name="KSO_WM_UNIT_DEFAULT_FONT" val="24;32;2"/>
  <p:tag name="KSO_WM_UNIT_BLOCK" val="0"/>
  <p:tag name="KSO_WM_UNIT_DEC_AREA_ID" val="34e19d3266534f5ba1e1aa2f2722979e"/>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556b51b71ce45ebab7c7ab148f0ff51"/>
  <p:tag name="KSO_WM_UNIT_TEXT_FILL_FORE_SCHEMECOLOR_INDEX_BRIGHTNESS" val="0.15"/>
  <p:tag name="KSO_WM_UNIT_TEXT_FILL_FORE_SCHEMECOLOR_INDEX" val="13"/>
  <p:tag name="KSO_WM_UNIT_TEXT_FILL_TYPE" val="1"/>
  <p:tag name="KSO_WM_TEMPLATE_ASSEMBLE_XID" val="5fbf50969532eafaafd32376"/>
  <p:tag name="KSO_WM_TEMPLATE_ASSEMBLE_GROUPID" val="5fbf0dad2574a1ee74b21dcb"/>
</p:tagLst>
</file>

<file path=ppt/tags/tag97.xml><?xml version="1.0" encoding="utf-8"?>
<p:tagLst xmlns:p="http://schemas.openxmlformats.org/presentationml/2006/main">
  <p:tag name="KSO_WM_UNIT_ISCONTENTSTITLE" val="0"/>
  <p:tag name="KSO_WM_UNIT_ISNUMDGMTITLE" val="0"/>
  <p:tag name="KSO_WM_UNIT_NOCLEAR" val="0"/>
  <p:tag name="KSO_WM_UNIT_VALUE" val="165"/>
  <p:tag name="KSO_WM_UNIT_HIGHLIGHT" val="0"/>
  <p:tag name="KSO_WM_UNIT_COMPATIBLE" val="0"/>
  <p:tag name="KSO_WM_UNIT_DIAGRAM_ISNUMVISUAL" val="0"/>
  <p:tag name="KSO_WM_UNIT_DIAGRAM_ISREFERUNIT" val="0"/>
  <p:tag name="KSO_WM_UNIT_TYPE" val="b"/>
  <p:tag name="KSO_WM_UNIT_INDEX" val="1"/>
  <p:tag name="KSO_WM_UNIT_ID" val="custom20201861_1*b*1"/>
  <p:tag name="KSO_WM_TEMPLATE_CATEGORY" val="custom"/>
  <p:tag name="KSO_WM_TEMPLATE_INDEX" val="20201861"/>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50673d1801c8455f9d7f02d220ec415a"/>
  <p:tag name="KSO_WM_CHIP_GROUPID" val="5ebe41950ac41c4a0a525618"/>
  <p:tag name="KSO_WM_CHIP_XID" val="5ebe41950ac41c4a0a525619"/>
  <p:tag name="KSO_WM_CHIP_FILLAREA_FILL_RULE" val="{&quot;fill_align&quot;:&quot;cm&quot;,&quot;fill_mode&quot;:&quot;adaptive&quot;,&quot;sacle_strategy&quot;:&quot;smart&quot;}"/>
  <p:tag name="KSO_WM_ASSEMBLE_CHIP_INDEX" val="7556b51b71ce45ebab7c7ab148f0ff51"/>
  <p:tag name="KSO_WM_UNIT_TEXT_FILL_FORE_SCHEMECOLOR_INDEX_BRIGHTNESS" val="0.35"/>
  <p:tag name="KSO_WM_UNIT_TEXT_FILL_FORE_SCHEMECOLOR_INDEX" val="13"/>
  <p:tag name="KSO_WM_UNIT_TEXT_FILL_TYPE" val="1"/>
  <p:tag name="KSO_WM_TEMPLATE_ASSEMBLE_XID" val="5fbf50969532eafaafd32376"/>
  <p:tag name="KSO_WM_TEMPLATE_ASSEMBLE_GROUPID" val="5fbf0dad2574a1ee74b21dcb"/>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3*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e"/>
  <p:tag name="KSO_WM_UNIT_DEC_AREA_ID" val="d0690665bda3463e86f757cdac66977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83b96116af40c9988b109b8dae864e"/>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1861_4*i*1"/>
  <p:tag name="KSO_WM_TEMPLATE_CATEGORY" val="chip"/>
  <p:tag name="KSO_WM_TEMPLATE_INDEX" val="20201861"/>
  <p:tag name="KSO_WM_UNIT_LAYERLEVEL" val="1"/>
  <p:tag name="KSO_WM_TAG_VERSION" val="1.0"/>
  <p:tag name="KSO_WM_BEAUTIFY_FLAG" val="#wm#"/>
  <p:tag name="KSO_WM_CHIP_GROUPID" val="5fbf0dad2574a1ee74b21dcb"/>
  <p:tag name="KSO_WM_CHIP_XID" val="5fbf0dad2574a1ee74b21dcf"/>
  <p:tag name="KSO_WM_UNIT_DEC_AREA_ID" val="7b7bc2c577ec4d339e73a48e367f68c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12545cc3ffa414b8c64f50017a06792"/>
</p:tagLst>
</file>

<file path=ppt/theme/theme1.xml><?xml version="1.0" encoding="utf-8"?>
<a:theme xmlns:a="http://schemas.openxmlformats.org/drawingml/2006/main" name="2_Office 主题​​">
  <a:themeElements>
    <a:clrScheme name="">
      <a:dk1>
        <a:srgbClr val="000000"/>
      </a:dk1>
      <a:lt1>
        <a:srgbClr val="FFFFFF"/>
      </a:lt1>
      <a:dk2>
        <a:srgbClr val="032A44"/>
      </a:dk2>
      <a:lt2>
        <a:srgbClr val="FFFFFF"/>
      </a:lt2>
      <a:accent1>
        <a:srgbClr val="2E8299"/>
      </a:accent1>
      <a:accent2>
        <a:srgbClr val="298E93"/>
      </a:accent2>
      <a:accent3>
        <a:srgbClr val="2A9384"/>
      </a:accent3>
      <a:accent4>
        <a:srgbClr val="3C9A6D"/>
      </a:accent4>
      <a:accent5>
        <a:srgbClr val="5F9B52"/>
      </a:accent5>
      <a:accent6>
        <a:srgbClr val="839838"/>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032A44"/>
      </a:dk2>
      <a:lt2>
        <a:srgbClr val="FFFFFF"/>
      </a:lt2>
      <a:accent1>
        <a:srgbClr val="2E8299"/>
      </a:accent1>
      <a:accent2>
        <a:srgbClr val="298E93"/>
      </a:accent2>
      <a:accent3>
        <a:srgbClr val="2A9384"/>
      </a:accent3>
      <a:accent4>
        <a:srgbClr val="3C9A6D"/>
      </a:accent4>
      <a:accent5>
        <a:srgbClr val="5F9B52"/>
      </a:accent5>
      <a:accent6>
        <a:srgbClr val="839838"/>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032A44"/>
      </a:dk2>
      <a:lt2>
        <a:srgbClr val="FFFFFF"/>
      </a:lt2>
      <a:accent1>
        <a:srgbClr val="2E8299"/>
      </a:accent1>
      <a:accent2>
        <a:srgbClr val="298E93"/>
      </a:accent2>
      <a:accent3>
        <a:srgbClr val="2A9384"/>
      </a:accent3>
      <a:accent4>
        <a:srgbClr val="3C9A6D"/>
      </a:accent4>
      <a:accent5>
        <a:srgbClr val="5F9B52"/>
      </a:accent5>
      <a:accent6>
        <a:srgbClr val="839838"/>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6101</Words>
  <Application>WPS 演示</Application>
  <PresentationFormat>宽屏</PresentationFormat>
  <Paragraphs>240</Paragraphs>
  <Slides>20</Slides>
  <Notes>2</Notes>
  <HiddenSlides>0</HiddenSlides>
  <MMClips>10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20</vt:i4>
      </vt:variant>
    </vt:vector>
  </HeadingPairs>
  <TitlesOfParts>
    <vt:vector size="41" baseType="lpstr">
      <vt:lpstr>Arial</vt:lpstr>
      <vt:lpstr>宋体</vt:lpstr>
      <vt:lpstr>Wingdings</vt:lpstr>
      <vt:lpstr>微软雅黑</vt:lpstr>
      <vt:lpstr>汉仪旗黑-85S</vt:lpstr>
      <vt:lpstr>黑体</vt:lpstr>
      <vt:lpstr>Times New Roman</vt:lpstr>
      <vt:lpstr>华文中宋</vt:lpstr>
      <vt:lpstr>Aharoni</vt:lpstr>
      <vt:lpstr>Yu Gothic UI Semibold</vt:lpstr>
      <vt:lpstr>Impact</vt:lpstr>
      <vt:lpstr>Segoe UI</vt:lpstr>
      <vt:lpstr>Wingdings</vt:lpstr>
      <vt:lpstr>Arial Unicode MS</vt:lpstr>
      <vt:lpstr>Calibri</vt:lpstr>
      <vt:lpstr>HelveticaNeue</vt:lpstr>
      <vt:lpstr>Corbel</vt:lpstr>
      <vt:lpstr>华文新魏</vt:lpstr>
      <vt:lpstr>2_Office 主题​​</vt:lpstr>
      <vt:lpstr>1_Office 主题​​</vt:lpstr>
      <vt:lpstr>3_Office 主题​​</vt:lpstr>
      <vt:lpstr>PowerPoint 演示文稿</vt:lpstr>
      <vt:lpstr>Unit 2 Looking into the Future</vt:lpstr>
      <vt:lpstr>PowerPoint 演示文稿</vt:lpstr>
      <vt:lpstr>AI</vt:lpstr>
      <vt:lpstr>Nanobots</vt:lpstr>
      <vt:lpstr>Automation: A robot arm</vt:lpstr>
      <vt:lpstr>Cloning</vt:lpstr>
      <vt:lpstr>Global warming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bravolily</dc:creator>
  <cp:lastModifiedBy>南山有谷堆</cp:lastModifiedBy>
  <cp:revision>179</cp:revision>
  <dcterms:created xsi:type="dcterms:W3CDTF">2019-06-19T02:08:00Z</dcterms:created>
  <dcterms:modified xsi:type="dcterms:W3CDTF">2021-09-09T12:59:17Z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CBD7E9F6DD42489CBD174D1A20668B80</vt:lpwstr>
  </property>
</Properties>
</file>