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fonts/font1.fntdata" ContentType="application/x-fontdata"/>
  <Override PartName="/ppt/fonts/font10.fntdata" ContentType="application/x-fontdata"/>
  <Override PartName="/ppt/fonts/font11.fntdata" ContentType="application/x-fontdata"/>
  <Override PartName="/ppt/fonts/font12.fntdata" ContentType="application/x-fontdata"/>
  <Override PartName="/ppt/fonts/font13.fntdata" ContentType="application/x-fontdata"/>
  <Override PartName="/ppt/fonts/font14.fntdata" ContentType="application/x-fontdata"/>
  <Override PartName="/ppt/fonts/font15.fntdata" ContentType="application/x-fontdata"/>
  <Override PartName="/ppt/fonts/font16.fntdata" ContentType="application/x-fontdata"/>
  <Override PartName="/ppt/fonts/font17.fntdata" ContentType="application/x-fontdata"/>
  <Override PartName="/ppt/fonts/font18.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fonts/font7.fntdata" ContentType="application/x-fontdata"/>
  <Override PartName="/ppt/fonts/font8.fntdata" ContentType="application/x-fontdata"/>
  <Override PartName="/ppt/fonts/font9.fntdata" ContentType="application/x-fontdata"/>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61" r:id="rId3"/>
  </p:sldMasterIdLst>
  <p:notesMasterIdLst>
    <p:notesMasterId r:id="rId6"/>
  </p:notesMasterIdLst>
  <p:sldIdLst>
    <p:sldId id="532" r:id="rId4"/>
    <p:sldId id="260" r:id="rId5"/>
    <p:sldId id="445" r:id="rId7"/>
    <p:sldId id="449" r:id="rId8"/>
    <p:sldId id="446" r:id="rId9"/>
    <p:sldId id="448" r:id="rId10"/>
    <p:sldId id="300" r:id="rId11"/>
    <p:sldId id="342" r:id="rId12"/>
    <p:sldId id="298" r:id="rId13"/>
    <p:sldId id="295" r:id="rId14"/>
    <p:sldId id="454" r:id="rId15"/>
    <p:sldId id="393" r:id="rId16"/>
    <p:sldId id="394" r:id="rId17"/>
    <p:sldId id="395" r:id="rId18"/>
    <p:sldId id="396" r:id="rId19"/>
    <p:sldId id="344" r:id="rId20"/>
    <p:sldId id="345" r:id="rId21"/>
    <p:sldId id="346" r:id="rId22"/>
    <p:sldId id="450" r:id="rId23"/>
    <p:sldId id="451" r:id="rId24"/>
    <p:sldId id="452" r:id="rId25"/>
    <p:sldId id="453" r:id="rId26"/>
    <p:sldId id="512" r:id="rId27"/>
    <p:sldId id="513" r:id="rId28"/>
    <p:sldId id="514" r:id="rId29"/>
    <p:sldId id="523" r:id="rId30"/>
    <p:sldId id="525" r:id="rId31"/>
    <p:sldId id="526" r:id="rId32"/>
    <p:sldId id="527" r:id="rId33"/>
    <p:sldId id="529" r:id="rId34"/>
    <p:sldId id="530" r:id="rId35"/>
    <p:sldId id="522" r:id="rId36"/>
  </p:sldIdLst>
  <p:sldSz cx="9144000" cy="5143500"/>
  <p:notesSz cx="6858000" cy="9144000"/>
  <p:embeddedFontLst>
    <p:embeddedFont>
      <p:font typeface="Pacifico" panose="02010600030101010101"/>
      <p:regular r:id="rId41"/>
    </p:embeddedFont>
    <p:embeddedFont>
      <p:font typeface="Nixie One" panose="02010600030101010101"/>
      <p:regular r:id="rId42"/>
    </p:embeddedFont>
    <p:embeddedFont>
      <p:font typeface="Varela Round" panose="02010600030101010101"/>
      <p:regular r:id="rId43"/>
    </p:embeddedFont>
    <p:embeddedFont>
      <p:font typeface="Calibri" panose="020F0502020204030204" pitchFamily="34" charset="0"/>
      <p:regular r:id="rId44"/>
      <p:bold r:id="rId45"/>
      <p:italic r:id="rId46"/>
      <p:boldItalic r:id="rId47"/>
    </p:embeddedFont>
    <p:embeddedFont>
      <p:font typeface="Tw Cen MT Condensed Extra Bold" panose="020B0803020202020204" pitchFamily="34" charset="0"/>
      <p:regular r:id="rId48"/>
    </p:embeddedFont>
    <p:embeddedFont>
      <p:font typeface="黑体" panose="02010609060101010101" pitchFamily="49" charset="-122"/>
      <p:regular r:id="rId49"/>
    </p:embeddedFont>
    <p:embeddedFont>
      <p:font typeface="Comic Sans MS" panose="030F0702030302020204" pitchFamily="66" charset="0"/>
      <p:regular r:id="rId50"/>
      <p:bold r:id="rId51"/>
      <p:italic r:id="rId52"/>
      <p:boldItalic r:id="rId53"/>
    </p:embeddedFont>
    <p:embeddedFont>
      <p:font typeface="微软雅黑" panose="020B0503020204020204" charset="-122"/>
      <p:regular r:id="rId54"/>
    </p:embeddedFont>
    <p:embeddedFont>
      <p:font typeface="Tahoma" panose="020B0604030504040204" pitchFamily="34" charset="0"/>
      <p:regular r:id="rId55"/>
      <p:bold r:id="rId56"/>
    </p:embeddedFont>
    <p:embeddedFont>
      <p:font typeface="Britannic Bold" panose="020B0903060703020204" pitchFamily="34" charset="0"/>
      <p:regular r:id="rId57"/>
    </p:embeddedFont>
    <p:embeddedFont>
      <p:font typeface="华文新魏" panose="02010800040101010101" pitchFamily="2" charset="-122"/>
      <p:regular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新用户" initials="新"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notesMaster" Target="notesMasters/notesMaster1.xml"/><Relationship Id="rId58" Type="http://schemas.openxmlformats.org/officeDocument/2006/relationships/font" Target="fonts/font18.fntdata"/><Relationship Id="rId57" Type="http://schemas.openxmlformats.org/officeDocument/2006/relationships/font" Target="fonts/font17.fntdata"/><Relationship Id="rId56" Type="http://schemas.openxmlformats.org/officeDocument/2006/relationships/font" Target="fonts/font16.fntdata"/><Relationship Id="rId55" Type="http://schemas.openxmlformats.org/officeDocument/2006/relationships/font" Target="fonts/font15.fntdata"/><Relationship Id="rId54" Type="http://schemas.openxmlformats.org/officeDocument/2006/relationships/font" Target="fonts/font14.fntdata"/><Relationship Id="rId53" Type="http://schemas.openxmlformats.org/officeDocument/2006/relationships/font" Target="fonts/font13.fntdata"/><Relationship Id="rId52" Type="http://schemas.openxmlformats.org/officeDocument/2006/relationships/font" Target="fonts/font12.fntdata"/><Relationship Id="rId51" Type="http://schemas.openxmlformats.org/officeDocument/2006/relationships/font" Target="fonts/font11.fntdata"/><Relationship Id="rId50" Type="http://schemas.openxmlformats.org/officeDocument/2006/relationships/font" Target="fonts/font10.fntdata"/><Relationship Id="rId5" Type="http://schemas.openxmlformats.org/officeDocument/2006/relationships/slide" Target="slides/slide2.xml"/><Relationship Id="rId49" Type="http://schemas.openxmlformats.org/officeDocument/2006/relationships/font" Target="fonts/font9.fntdata"/><Relationship Id="rId48" Type="http://schemas.openxmlformats.org/officeDocument/2006/relationships/font" Target="fonts/font8.fntdata"/><Relationship Id="rId47" Type="http://schemas.openxmlformats.org/officeDocument/2006/relationships/font" Target="fonts/font7.fntdata"/><Relationship Id="rId46" Type="http://schemas.openxmlformats.org/officeDocument/2006/relationships/font" Target="fonts/font6.fntdata"/><Relationship Id="rId45" Type="http://schemas.openxmlformats.org/officeDocument/2006/relationships/font" Target="fonts/font5.fntdata"/><Relationship Id="rId44" Type="http://schemas.openxmlformats.org/officeDocument/2006/relationships/font" Target="fonts/font4.fntdata"/><Relationship Id="rId43" Type="http://schemas.openxmlformats.org/officeDocument/2006/relationships/font" Target="fonts/font3.fntdata"/><Relationship Id="rId42" Type="http://schemas.openxmlformats.org/officeDocument/2006/relationships/font" Target="fonts/font2.fntdata"/><Relationship Id="rId41" Type="http://schemas.openxmlformats.org/officeDocument/2006/relationships/font" Target="fonts/font1.fntdata"/><Relationship Id="rId40" Type="http://schemas.openxmlformats.org/officeDocument/2006/relationships/commentAuthors" Target="commentAuthors.xml"/><Relationship Id="rId4" Type="http://schemas.openxmlformats.org/officeDocument/2006/relationships/slide" Target="slides/slide1.xml"/><Relationship Id="rId39" Type="http://schemas.openxmlformats.org/officeDocument/2006/relationships/tableStyles" Target="tableStyles.xml"/><Relationship Id="rId38" Type="http://schemas.openxmlformats.org/officeDocument/2006/relationships/viewProps" Target="viewProps.xml"/><Relationship Id="rId37" Type="http://schemas.openxmlformats.org/officeDocument/2006/relationships/presProps" Target="presProps.xml"/><Relationship Id="rId36" Type="http://schemas.openxmlformats.org/officeDocument/2006/relationships/slide" Target="slides/slide32.xml"/><Relationship Id="rId35" Type="http://schemas.openxmlformats.org/officeDocument/2006/relationships/slide" Target="slides/slide31.xml"/><Relationship Id="rId34" Type="http://schemas.openxmlformats.org/officeDocument/2006/relationships/slide" Target="slides/slide30.xml"/><Relationship Id="rId33" Type="http://schemas.openxmlformats.org/officeDocument/2006/relationships/slide" Target="slides/slide29.xml"/><Relationship Id="rId32" Type="http://schemas.openxmlformats.org/officeDocument/2006/relationships/slide" Target="slides/slide28.xml"/><Relationship Id="rId31" Type="http://schemas.openxmlformats.org/officeDocument/2006/relationships/slide" Target="slides/slide27.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2" name="Shape 2"/>
        <p:cNvGrpSpPr/>
        <p:nvPr/>
      </p:nvGrpSpPr>
      <p:grpSpPr>
        <a:xfrm>
          <a:off x="0" y="0"/>
          <a:ext cx="0" cy="0"/>
          <a:chOff x="0" y="0"/>
          <a:chExt cx="0" cy="0"/>
        </a:xfrm>
      </p:grpSpPr>
      <p:sp>
        <p:nvSpPr>
          <p:cNvPr id="3" name="Google Shape;3;n"/>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notesSlide1.xml><?xml version="1.0" encoding="utf-8"?>
<p:notes xmlns:a="http://schemas.openxmlformats.org/drawingml/2006/main" xmlns:r="http://schemas.openxmlformats.org/officeDocument/2006/relationships" xmlns:p="http://schemas.openxmlformats.org/presentationml/2006/main" showMasterPhAnim="0" showMasterSp="0">
  <p:cSld>
    <p:spTree>
      <p:nvGrpSpPr>
        <p:cNvPr id="374" name="Shape 374"/>
        <p:cNvGrpSpPr/>
        <p:nvPr/>
      </p:nvGrpSpPr>
      <p:grpSpPr>
        <a:xfrm>
          <a:off x="0" y="0"/>
          <a:ext cx="0" cy="0"/>
          <a:chOff x="0" y="0"/>
          <a:chExt cx="0" cy="0"/>
        </a:xfrm>
      </p:grpSpPr>
      <p:sp>
        <p:nvSpPr>
          <p:cNvPr id="375" name="Google Shape;375;g35f391192_09:notes"/>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6" name="Google Shape;376;g35f391192_09: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PhAnim="0" showMasterSp="0">
  <p:cSld>
    <p:spTree>
      <p:nvGrpSpPr>
        <p:cNvPr id="588" name="Shape 588"/>
        <p:cNvGrpSpPr/>
        <p:nvPr/>
      </p:nvGrpSpPr>
      <p:grpSpPr>
        <a:xfrm>
          <a:off x="0" y="0"/>
          <a:ext cx="0" cy="0"/>
          <a:chOff x="0" y="0"/>
          <a:chExt cx="0" cy="0"/>
        </a:xfrm>
      </p:grpSpPr>
      <p:sp>
        <p:nvSpPr>
          <p:cNvPr id="589" name="Google Shape;589;g35ed75ccf_022:notes"/>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0" name="Google Shape;590;g35ed75ccf_022:notes"/>
          <p:cNvSpPr txBox="1"/>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Title">
  <p:cSld name="TITLE">
    <p:bg>
      <p:bgPr>
        <a:solidFill>
          <a:schemeClr val="accent2"/>
        </a:solidFill>
        <a:effectLst/>
      </p:bgPr>
    </p:bg>
    <p:spTree>
      <p:nvGrpSpPr>
        <p:cNvPr id="9" name="Shape 9"/>
        <p:cNvGrpSpPr/>
        <p:nvPr/>
      </p:nvGrpSpPr>
      <p:grpSpPr>
        <a:xfrm>
          <a:off x="0" y="0"/>
          <a:ext cx="0" cy="0"/>
          <a:chOff x="0" y="0"/>
          <a:chExt cx="0" cy="0"/>
        </a:xfrm>
      </p:grpSpPr>
      <p:sp>
        <p:nvSpPr>
          <p:cNvPr id="10" name="Google Shape;10;p2"/>
          <p:cNvSpPr txBox="1"/>
          <p:nvPr>
            <p:ph type="ctrTitle"/>
          </p:nvPr>
        </p:nvSpPr>
        <p:spPr>
          <a:xfrm>
            <a:off x="1332050" y="1991825"/>
            <a:ext cx="6480000" cy="1159800"/>
          </a:xfrm>
          <a:prstGeom prst="rect">
            <a:avLst/>
          </a:prstGeom>
        </p:spPr>
        <p:txBody>
          <a:bodyPr spcFirstLastPara="1" wrap="square" lIns="0" tIns="0" rIns="0" bIns="0" anchor="ctr" anchorCtr="0">
            <a:noAutofit/>
          </a:bodyPr>
          <a:lstStyle>
            <a:lvl1pPr lvl="0" algn="ctr">
              <a:spcBef>
                <a:spcPts val="0"/>
              </a:spcBef>
              <a:spcAft>
                <a:spcPts val="0"/>
              </a:spcAft>
              <a:buClr>
                <a:schemeClr val="lt1"/>
              </a:buClr>
              <a:buSzPts val="6000"/>
              <a:buNone/>
              <a:defRPr sz="6000">
                <a:solidFill>
                  <a:schemeClr val="lt1"/>
                </a:solidFill>
              </a:defRPr>
            </a:lvl1pPr>
            <a:lvl2pPr lvl="1" algn="ctr">
              <a:spcBef>
                <a:spcPts val="0"/>
              </a:spcBef>
              <a:spcAft>
                <a:spcPts val="0"/>
              </a:spcAft>
              <a:buClr>
                <a:schemeClr val="lt1"/>
              </a:buClr>
              <a:buSzPts val="6000"/>
              <a:buNone/>
              <a:defRPr sz="6000">
                <a:solidFill>
                  <a:schemeClr val="lt1"/>
                </a:solidFill>
              </a:defRPr>
            </a:lvl2pPr>
            <a:lvl3pPr lvl="2" algn="ctr">
              <a:spcBef>
                <a:spcPts val="0"/>
              </a:spcBef>
              <a:spcAft>
                <a:spcPts val="0"/>
              </a:spcAft>
              <a:buClr>
                <a:schemeClr val="lt1"/>
              </a:buClr>
              <a:buSzPts val="6000"/>
              <a:buNone/>
              <a:defRPr sz="6000">
                <a:solidFill>
                  <a:schemeClr val="lt1"/>
                </a:solidFill>
              </a:defRPr>
            </a:lvl3pPr>
            <a:lvl4pPr lvl="3" algn="ctr">
              <a:spcBef>
                <a:spcPts val="0"/>
              </a:spcBef>
              <a:spcAft>
                <a:spcPts val="0"/>
              </a:spcAft>
              <a:buClr>
                <a:schemeClr val="lt1"/>
              </a:buClr>
              <a:buSzPts val="6000"/>
              <a:buNone/>
              <a:defRPr sz="6000">
                <a:solidFill>
                  <a:schemeClr val="lt1"/>
                </a:solidFill>
              </a:defRPr>
            </a:lvl4pPr>
            <a:lvl5pPr lvl="4" algn="ctr">
              <a:spcBef>
                <a:spcPts val="0"/>
              </a:spcBef>
              <a:spcAft>
                <a:spcPts val="0"/>
              </a:spcAft>
              <a:buClr>
                <a:schemeClr val="lt1"/>
              </a:buClr>
              <a:buSzPts val="6000"/>
              <a:buNone/>
              <a:defRPr sz="6000">
                <a:solidFill>
                  <a:schemeClr val="lt1"/>
                </a:solidFill>
              </a:defRPr>
            </a:lvl5pPr>
            <a:lvl6pPr lvl="5" algn="ctr">
              <a:spcBef>
                <a:spcPts val="0"/>
              </a:spcBef>
              <a:spcAft>
                <a:spcPts val="0"/>
              </a:spcAft>
              <a:buClr>
                <a:schemeClr val="lt1"/>
              </a:buClr>
              <a:buSzPts val="6000"/>
              <a:buNone/>
              <a:defRPr sz="6000">
                <a:solidFill>
                  <a:schemeClr val="lt1"/>
                </a:solidFill>
              </a:defRPr>
            </a:lvl6pPr>
            <a:lvl7pPr lvl="6" algn="ctr">
              <a:spcBef>
                <a:spcPts val="0"/>
              </a:spcBef>
              <a:spcAft>
                <a:spcPts val="0"/>
              </a:spcAft>
              <a:buClr>
                <a:schemeClr val="lt1"/>
              </a:buClr>
              <a:buSzPts val="6000"/>
              <a:buNone/>
              <a:defRPr sz="6000">
                <a:solidFill>
                  <a:schemeClr val="lt1"/>
                </a:solidFill>
              </a:defRPr>
            </a:lvl7pPr>
            <a:lvl8pPr lvl="7" algn="ctr">
              <a:spcBef>
                <a:spcPts val="0"/>
              </a:spcBef>
              <a:spcAft>
                <a:spcPts val="0"/>
              </a:spcAft>
              <a:buClr>
                <a:schemeClr val="lt1"/>
              </a:buClr>
              <a:buSzPts val="6000"/>
              <a:buNone/>
              <a:defRPr sz="6000">
                <a:solidFill>
                  <a:schemeClr val="lt1"/>
                </a:solidFill>
              </a:defRPr>
            </a:lvl8pPr>
            <a:lvl9pPr lvl="8" algn="ctr">
              <a:spcBef>
                <a:spcPts val="0"/>
              </a:spcBef>
              <a:spcAft>
                <a:spcPts val="0"/>
              </a:spcAft>
              <a:buClr>
                <a:schemeClr val="lt1"/>
              </a:buClr>
              <a:buSzPts val="6000"/>
              <a:buNone/>
              <a:defRPr sz="6000">
                <a:solidFill>
                  <a:schemeClr val="lt1"/>
                </a:solidFill>
              </a:defRPr>
            </a:lvl9pPr>
          </a:lstStyle>
          <a:p/>
        </p:txBody>
      </p:sp>
      <p:sp>
        <p:nvSpPr>
          <p:cNvPr id="11" name="Google Shape;11;p2"/>
          <p:cNvSpPr/>
          <p:nvPr/>
        </p:nvSpPr>
        <p:spPr>
          <a:xfrm>
            <a:off x="7819049" y="4279674"/>
            <a:ext cx="237368" cy="234950"/>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 name="Google Shape;12;p2"/>
          <p:cNvSpPr/>
          <p:nvPr/>
        </p:nvSpPr>
        <p:spPr>
          <a:xfrm rot="10800000" flipH="1">
            <a:off x="8209639" y="2765967"/>
            <a:ext cx="397991" cy="318909"/>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 name="Google Shape;13;p2"/>
          <p:cNvSpPr/>
          <p:nvPr/>
        </p:nvSpPr>
        <p:spPr>
          <a:xfrm>
            <a:off x="6932025" y="4174163"/>
            <a:ext cx="429171" cy="390819"/>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 name="Google Shape;14;p2"/>
          <p:cNvSpPr/>
          <p:nvPr/>
        </p:nvSpPr>
        <p:spPr>
          <a:xfrm rot="2325191">
            <a:off x="4300414" y="3864280"/>
            <a:ext cx="215816" cy="318868"/>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 name="Google Shape;15;p2"/>
          <p:cNvSpPr/>
          <p:nvPr/>
        </p:nvSpPr>
        <p:spPr>
          <a:xfrm rot="10800000" flipH="1">
            <a:off x="7979525" y="2356054"/>
            <a:ext cx="860638" cy="354844"/>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 name="Google Shape;16;p2"/>
          <p:cNvSpPr/>
          <p:nvPr/>
        </p:nvSpPr>
        <p:spPr>
          <a:xfrm>
            <a:off x="6979966" y="3584453"/>
            <a:ext cx="733614" cy="7168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 name="Google Shape;17;p2"/>
          <p:cNvSpPr/>
          <p:nvPr/>
        </p:nvSpPr>
        <p:spPr>
          <a:xfrm rot="-1227644">
            <a:off x="4988560" y="4283914"/>
            <a:ext cx="213398" cy="167875"/>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 name="Google Shape;18;p2"/>
          <p:cNvSpPr/>
          <p:nvPr/>
        </p:nvSpPr>
        <p:spPr>
          <a:xfrm rot="1302955">
            <a:off x="494865" y="2402127"/>
            <a:ext cx="731219" cy="544245"/>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 name="Google Shape;19;p2"/>
          <p:cNvSpPr/>
          <p:nvPr/>
        </p:nvSpPr>
        <p:spPr>
          <a:xfrm>
            <a:off x="1424315" y="4038224"/>
            <a:ext cx="460312" cy="354843"/>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 name="Google Shape;20;p2"/>
          <p:cNvSpPr/>
          <p:nvPr/>
        </p:nvSpPr>
        <p:spPr>
          <a:xfrm>
            <a:off x="1978090" y="3704975"/>
            <a:ext cx="424377" cy="908618"/>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 name="Google Shape;21;p2"/>
          <p:cNvSpPr/>
          <p:nvPr/>
        </p:nvSpPr>
        <p:spPr>
          <a:xfrm>
            <a:off x="4609731" y="3768371"/>
            <a:ext cx="378814" cy="510672"/>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 name="Google Shape;22;p2"/>
          <p:cNvSpPr/>
          <p:nvPr/>
        </p:nvSpPr>
        <p:spPr>
          <a:xfrm>
            <a:off x="2517483" y="4309108"/>
            <a:ext cx="148699" cy="117517"/>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 name="Google Shape;23;p2"/>
          <p:cNvSpPr/>
          <p:nvPr/>
        </p:nvSpPr>
        <p:spPr>
          <a:xfrm rot="1302955">
            <a:off x="709863" y="3063411"/>
            <a:ext cx="213404" cy="167839"/>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 name="Google Shape;24;p2"/>
          <p:cNvSpPr/>
          <p:nvPr/>
        </p:nvSpPr>
        <p:spPr>
          <a:xfrm rot="-3814210">
            <a:off x="918830" y="2734888"/>
            <a:ext cx="441133" cy="211020"/>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 name="Google Shape;25;p2"/>
          <p:cNvSpPr/>
          <p:nvPr/>
        </p:nvSpPr>
        <p:spPr>
          <a:xfrm rot="1827790">
            <a:off x="1588718" y="535572"/>
            <a:ext cx="352422" cy="299688"/>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 name="Google Shape;26;p2"/>
          <p:cNvSpPr/>
          <p:nvPr/>
        </p:nvSpPr>
        <p:spPr>
          <a:xfrm rot="1827807">
            <a:off x="3501985" y="452707"/>
            <a:ext cx="323660" cy="201391"/>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 name="Google Shape;27;p2"/>
          <p:cNvSpPr/>
          <p:nvPr/>
        </p:nvSpPr>
        <p:spPr>
          <a:xfrm rot="1827790">
            <a:off x="1185425" y="1261974"/>
            <a:ext cx="208602" cy="462726"/>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 name="Google Shape;28;p2"/>
          <p:cNvSpPr/>
          <p:nvPr/>
        </p:nvSpPr>
        <p:spPr>
          <a:xfrm rot="1827790">
            <a:off x="848951" y="1332927"/>
            <a:ext cx="148698" cy="115098"/>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 name="Google Shape;29;p2"/>
          <p:cNvSpPr/>
          <p:nvPr/>
        </p:nvSpPr>
        <p:spPr>
          <a:xfrm rot="1827807">
            <a:off x="3855665" y="672377"/>
            <a:ext cx="285350" cy="383607"/>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 name="Google Shape;30;p2"/>
          <p:cNvSpPr/>
          <p:nvPr/>
        </p:nvSpPr>
        <p:spPr>
          <a:xfrm rot="1827790">
            <a:off x="943946" y="779694"/>
            <a:ext cx="855835" cy="608923"/>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 name="Google Shape;31;p2"/>
          <p:cNvSpPr/>
          <p:nvPr/>
        </p:nvSpPr>
        <p:spPr>
          <a:xfrm rot="1827807">
            <a:off x="3233619" y="682663"/>
            <a:ext cx="635356" cy="426753"/>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 name="Google Shape;32;p2"/>
          <p:cNvSpPr/>
          <p:nvPr/>
        </p:nvSpPr>
        <p:spPr>
          <a:xfrm rot="1827790">
            <a:off x="1641304" y="1211644"/>
            <a:ext cx="177420" cy="177462"/>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 name="Google Shape;33;p2"/>
          <p:cNvSpPr/>
          <p:nvPr/>
        </p:nvSpPr>
        <p:spPr>
          <a:xfrm rot="-1238213">
            <a:off x="5331439" y="1035509"/>
            <a:ext cx="405202" cy="234951"/>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 name="Google Shape;34;p2"/>
          <p:cNvSpPr/>
          <p:nvPr/>
        </p:nvSpPr>
        <p:spPr>
          <a:xfrm rot="-1238203">
            <a:off x="7575209" y="1241479"/>
            <a:ext cx="632901" cy="419585"/>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5" name="Google Shape;35;p2"/>
          <p:cNvSpPr/>
          <p:nvPr/>
        </p:nvSpPr>
        <p:spPr>
          <a:xfrm rot="-1238203">
            <a:off x="6995489" y="1429804"/>
            <a:ext cx="381191" cy="179840"/>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6" name="Google Shape;36;p2"/>
          <p:cNvSpPr/>
          <p:nvPr/>
        </p:nvSpPr>
        <p:spPr>
          <a:xfrm rot="-1238203">
            <a:off x="6702849" y="675420"/>
            <a:ext cx="453144" cy="611348"/>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7" name="Google Shape;37;p2"/>
          <p:cNvSpPr/>
          <p:nvPr/>
        </p:nvSpPr>
        <p:spPr>
          <a:xfrm rot="-1238203">
            <a:off x="7075758" y="876308"/>
            <a:ext cx="769553" cy="350051"/>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8" name="Google Shape;38;p2"/>
          <p:cNvSpPr/>
          <p:nvPr/>
        </p:nvSpPr>
        <p:spPr>
          <a:xfrm rot="-1238213">
            <a:off x="5199525" y="1012194"/>
            <a:ext cx="167875" cy="14390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9" name="Google Shape;39;p2"/>
          <p:cNvSpPr/>
          <p:nvPr/>
        </p:nvSpPr>
        <p:spPr>
          <a:xfrm rot="-1238203">
            <a:off x="6410985" y="1078470"/>
            <a:ext cx="287728" cy="407621"/>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0" name="Google Shape;40;p2"/>
          <p:cNvSpPr/>
          <p:nvPr/>
        </p:nvSpPr>
        <p:spPr>
          <a:xfrm rot="-1238203">
            <a:off x="6420955" y="816647"/>
            <a:ext cx="213399" cy="16787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1" name="Google Shape;41;p2"/>
          <p:cNvSpPr/>
          <p:nvPr/>
        </p:nvSpPr>
        <p:spPr>
          <a:xfrm>
            <a:off x="2564727" y="3768374"/>
            <a:ext cx="258866" cy="348972"/>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42" name="Shape 42"/>
        <p:cNvGrpSpPr/>
        <p:nvPr/>
      </p:nvGrpSpPr>
      <p:grpSpPr>
        <a:xfrm>
          <a:off x="0" y="0"/>
          <a:ext cx="0" cy="0"/>
          <a:chOff x="0" y="0"/>
          <a:chExt cx="0" cy="0"/>
        </a:xfrm>
      </p:grpSpPr>
      <p:sp>
        <p:nvSpPr>
          <p:cNvPr id="43" name="Google Shape;43;p3"/>
          <p:cNvSpPr txBox="1"/>
          <p:nvPr>
            <p:ph type="ctrTitle"/>
          </p:nvPr>
        </p:nvSpPr>
        <p:spPr>
          <a:xfrm>
            <a:off x="1575125" y="1507150"/>
            <a:ext cx="5993700" cy="1159800"/>
          </a:xfrm>
          <a:prstGeom prst="rect">
            <a:avLst/>
          </a:prstGeom>
        </p:spPr>
        <p:txBody>
          <a:bodyPr spcFirstLastPara="1" wrap="square" lIns="0" tIns="0" rIns="0" bIns="0"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p:txBody>
      </p:sp>
      <p:sp>
        <p:nvSpPr>
          <p:cNvPr id="44" name="Google Shape;44;p3"/>
          <p:cNvSpPr txBox="1"/>
          <p:nvPr>
            <p:ph type="subTitle" idx="1"/>
          </p:nvPr>
        </p:nvSpPr>
        <p:spPr>
          <a:xfrm>
            <a:off x="1575125" y="2763852"/>
            <a:ext cx="5993700" cy="784800"/>
          </a:xfrm>
          <a:prstGeom prst="rect">
            <a:avLst/>
          </a:prstGeom>
        </p:spPr>
        <p:txBody>
          <a:bodyPr spcFirstLastPara="1" wrap="square" lIns="0" tIns="0" rIns="0" bIns="0" anchor="t" anchorCtr="0">
            <a:noAutofit/>
          </a:bodyPr>
          <a:lstStyle>
            <a:lvl1pPr lvl="0" algn="ctr" rtl="0">
              <a:spcBef>
                <a:spcPts val="0"/>
              </a:spcBef>
              <a:spcAft>
                <a:spcPts val="0"/>
              </a:spcAft>
              <a:buClr>
                <a:schemeClr val="accent1"/>
              </a:buClr>
              <a:buSzPts val="2000"/>
              <a:buNone/>
              <a:defRPr sz="2000">
                <a:solidFill>
                  <a:schemeClr val="accent1"/>
                </a:solidFill>
              </a:defRPr>
            </a:lvl1pPr>
            <a:lvl2pPr lvl="1" algn="ctr" rtl="0">
              <a:spcBef>
                <a:spcPts val="0"/>
              </a:spcBef>
              <a:spcAft>
                <a:spcPts val="0"/>
              </a:spcAft>
              <a:buClr>
                <a:schemeClr val="accent1"/>
              </a:buClr>
              <a:buSzPts val="2000"/>
              <a:buNone/>
              <a:defRPr sz="2000">
                <a:solidFill>
                  <a:schemeClr val="accent1"/>
                </a:solidFill>
              </a:defRPr>
            </a:lvl2pPr>
            <a:lvl3pPr lvl="2" algn="ctr" rtl="0">
              <a:spcBef>
                <a:spcPts val="0"/>
              </a:spcBef>
              <a:spcAft>
                <a:spcPts val="0"/>
              </a:spcAft>
              <a:buClr>
                <a:schemeClr val="accent1"/>
              </a:buClr>
              <a:buSzPts val="2000"/>
              <a:buNone/>
              <a:defRPr sz="2000">
                <a:solidFill>
                  <a:schemeClr val="accent1"/>
                </a:solidFill>
              </a:defRPr>
            </a:lvl3pPr>
            <a:lvl4pPr lvl="3" algn="ctr" rtl="0">
              <a:spcBef>
                <a:spcPts val="0"/>
              </a:spcBef>
              <a:spcAft>
                <a:spcPts val="0"/>
              </a:spcAft>
              <a:buClr>
                <a:schemeClr val="accent1"/>
              </a:buClr>
              <a:buSzPts val="2000"/>
              <a:buNone/>
              <a:defRPr sz="2000">
                <a:solidFill>
                  <a:schemeClr val="accent1"/>
                </a:solidFill>
              </a:defRPr>
            </a:lvl4pPr>
            <a:lvl5pPr lvl="4" algn="ctr" rtl="0">
              <a:spcBef>
                <a:spcPts val="0"/>
              </a:spcBef>
              <a:spcAft>
                <a:spcPts val="0"/>
              </a:spcAft>
              <a:buClr>
                <a:schemeClr val="accent1"/>
              </a:buClr>
              <a:buSzPts val="2000"/>
              <a:buNone/>
              <a:defRPr sz="2000">
                <a:solidFill>
                  <a:schemeClr val="accent1"/>
                </a:solidFill>
              </a:defRPr>
            </a:lvl5pPr>
            <a:lvl6pPr lvl="5" algn="ctr" rtl="0">
              <a:spcBef>
                <a:spcPts val="0"/>
              </a:spcBef>
              <a:spcAft>
                <a:spcPts val="0"/>
              </a:spcAft>
              <a:buSzPts val="2000"/>
              <a:buNone/>
              <a:defRPr sz="2000">
                <a:solidFill>
                  <a:schemeClr val="accent1"/>
                </a:solidFill>
              </a:defRPr>
            </a:lvl6pPr>
            <a:lvl7pPr lvl="6" algn="ctr" rtl="0">
              <a:spcBef>
                <a:spcPts val="0"/>
              </a:spcBef>
              <a:spcAft>
                <a:spcPts val="0"/>
              </a:spcAft>
              <a:buClr>
                <a:schemeClr val="accent1"/>
              </a:buClr>
              <a:buSzPts val="2000"/>
              <a:buNone/>
              <a:defRPr sz="2000">
                <a:solidFill>
                  <a:schemeClr val="accent1"/>
                </a:solidFill>
              </a:defRPr>
            </a:lvl7pPr>
            <a:lvl8pPr lvl="7" algn="ctr" rtl="0">
              <a:spcBef>
                <a:spcPts val="0"/>
              </a:spcBef>
              <a:spcAft>
                <a:spcPts val="0"/>
              </a:spcAft>
              <a:buClr>
                <a:schemeClr val="accent1"/>
              </a:buClr>
              <a:buSzPts val="2000"/>
              <a:buNone/>
              <a:defRPr sz="2000">
                <a:solidFill>
                  <a:schemeClr val="accent1"/>
                </a:solidFill>
              </a:defRPr>
            </a:lvl8pPr>
            <a:lvl9pPr lvl="8" algn="ctr" rtl="0">
              <a:spcBef>
                <a:spcPts val="0"/>
              </a:spcBef>
              <a:spcAft>
                <a:spcPts val="0"/>
              </a:spcAft>
              <a:buClr>
                <a:schemeClr val="accent1"/>
              </a:buClr>
              <a:buSzPts val="2000"/>
              <a:buNone/>
              <a:defRPr sz="2000">
                <a:solidFill>
                  <a:schemeClr val="accent1"/>
                </a:solidFill>
              </a:defRPr>
            </a:lvl9pPr>
          </a:lstStyle>
          <a:p/>
        </p:txBody>
      </p:sp>
      <p:sp>
        <p:nvSpPr>
          <p:cNvPr id="45" name="Google Shape;45;p3"/>
          <p:cNvSpPr/>
          <p:nvPr/>
        </p:nvSpPr>
        <p:spPr>
          <a:xfrm>
            <a:off x="7819049" y="4279674"/>
            <a:ext cx="237369" cy="234951"/>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6" name="Google Shape;46;p3"/>
          <p:cNvSpPr/>
          <p:nvPr/>
        </p:nvSpPr>
        <p:spPr>
          <a:xfrm rot="10800000" flipH="1">
            <a:off x="8209639" y="2765967"/>
            <a:ext cx="397991" cy="318909"/>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7" name="Google Shape;47;p3"/>
          <p:cNvSpPr/>
          <p:nvPr/>
        </p:nvSpPr>
        <p:spPr>
          <a:xfrm>
            <a:off x="6932025" y="4174163"/>
            <a:ext cx="429173" cy="390820"/>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8" name="Google Shape;48;p3"/>
          <p:cNvSpPr/>
          <p:nvPr/>
        </p:nvSpPr>
        <p:spPr>
          <a:xfrm rot="2325191">
            <a:off x="4300414" y="3864280"/>
            <a:ext cx="215816" cy="318868"/>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9" name="Google Shape;49;p3"/>
          <p:cNvSpPr/>
          <p:nvPr/>
        </p:nvSpPr>
        <p:spPr>
          <a:xfrm rot="10800000" flipH="1">
            <a:off x="7979525" y="2356054"/>
            <a:ext cx="860638" cy="354844"/>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0" name="Google Shape;50;p3"/>
          <p:cNvSpPr/>
          <p:nvPr/>
        </p:nvSpPr>
        <p:spPr>
          <a:xfrm>
            <a:off x="6979966" y="3584453"/>
            <a:ext cx="733617" cy="716817"/>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1" name="Google Shape;51;p3"/>
          <p:cNvSpPr/>
          <p:nvPr/>
        </p:nvSpPr>
        <p:spPr>
          <a:xfrm rot="-1227644">
            <a:off x="4988560" y="4283914"/>
            <a:ext cx="213398" cy="167875"/>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2" name="Google Shape;52;p3"/>
          <p:cNvSpPr/>
          <p:nvPr/>
        </p:nvSpPr>
        <p:spPr>
          <a:xfrm rot="1302955">
            <a:off x="494865" y="2402127"/>
            <a:ext cx="731219" cy="544245"/>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3" name="Google Shape;53;p3"/>
          <p:cNvSpPr/>
          <p:nvPr/>
        </p:nvSpPr>
        <p:spPr>
          <a:xfrm>
            <a:off x="1424315" y="4038224"/>
            <a:ext cx="460313" cy="354844"/>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4" name="Google Shape;54;p3"/>
          <p:cNvSpPr/>
          <p:nvPr/>
        </p:nvSpPr>
        <p:spPr>
          <a:xfrm>
            <a:off x="1978090" y="3704975"/>
            <a:ext cx="424379" cy="908621"/>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5" name="Google Shape;55;p3"/>
          <p:cNvSpPr/>
          <p:nvPr/>
        </p:nvSpPr>
        <p:spPr>
          <a:xfrm>
            <a:off x="4609731" y="3768371"/>
            <a:ext cx="378814" cy="510672"/>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6" name="Google Shape;56;p3"/>
          <p:cNvSpPr/>
          <p:nvPr/>
        </p:nvSpPr>
        <p:spPr>
          <a:xfrm>
            <a:off x="2517483" y="4309108"/>
            <a:ext cx="148699" cy="117517"/>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7" name="Google Shape;57;p3"/>
          <p:cNvSpPr/>
          <p:nvPr/>
        </p:nvSpPr>
        <p:spPr>
          <a:xfrm rot="1302955">
            <a:off x="709863" y="3063411"/>
            <a:ext cx="213404" cy="167839"/>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8" name="Google Shape;58;p3"/>
          <p:cNvSpPr/>
          <p:nvPr/>
        </p:nvSpPr>
        <p:spPr>
          <a:xfrm rot="-3814210">
            <a:off x="918830" y="2734888"/>
            <a:ext cx="441133" cy="211020"/>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9" name="Google Shape;59;p3"/>
          <p:cNvSpPr/>
          <p:nvPr/>
        </p:nvSpPr>
        <p:spPr>
          <a:xfrm rot="1827807">
            <a:off x="1588716" y="535573"/>
            <a:ext cx="352425" cy="299690"/>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0" name="Google Shape;60;p3"/>
          <p:cNvSpPr/>
          <p:nvPr/>
        </p:nvSpPr>
        <p:spPr>
          <a:xfrm rot="1827807">
            <a:off x="3501985" y="452707"/>
            <a:ext cx="323660" cy="201391"/>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1" name="Google Shape;61;p3"/>
          <p:cNvSpPr/>
          <p:nvPr/>
        </p:nvSpPr>
        <p:spPr>
          <a:xfrm rot="1827807">
            <a:off x="1185423" y="1261974"/>
            <a:ext cx="208603" cy="462729"/>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2" name="Google Shape;62;p3"/>
          <p:cNvSpPr/>
          <p:nvPr/>
        </p:nvSpPr>
        <p:spPr>
          <a:xfrm rot="1827807">
            <a:off x="848950" y="1332927"/>
            <a:ext cx="148699" cy="115099"/>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3" name="Google Shape;63;p3"/>
          <p:cNvSpPr/>
          <p:nvPr/>
        </p:nvSpPr>
        <p:spPr>
          <a:xfrm rot="1827807">
            <a:off x="3855665" y="672377"/>
            <a:ext cx="285350" cy="383607"/>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4" name="Google Shape;64;p3"/>
          <p:cNvSpPr/>
          <p:nvPr/>
        </p:nvSpPr>
        <p:spPr>
          <a:xfrm rot="1827807">
            <a:off x="943942" y="779697"/>
            <a:ext cx="855841" cy="608927"/>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5" name="Google Shape;65;p3"/>
          <p:cNvSpPr/>
          <p:nvPr/>
        </p:nvSpPr>
        <p:spPr>
          <a:xfrm rot="1827807">
            <a:off x="3233619" y="682663"/>
            <a:ext cx="635356" cy="426753"/>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6" name="Google Shape;66;p3"/>
          <p:cNvSpPr/>
          <p:nvPr/>
        </p:nvSpPr>
        <p:spPr>
          <a:xfrm rot="1827807">
            <a:off x="1641303" y="1211644"/>
            <a:ext cx="177421" cy="177463"/>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7" name="Google Shape;67;p3"/>
          <p:cNvSpPr/>
          <p:nvPr/>
        </p:nvSpPr>
        <p:spPr>
          <a:xfrm rot="-1238213">
            <a:off x="7575209" y="1241478"/>
            <a:ext cx="632899" cy="419584"/>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8" name="Google Shape;68;p3"/>
          <p:cNvSpPr/>
          <p:nvPr/>
        </p:nvSpPr>
        <p:spPr>
          <a:xfrm rot="-1238213">
            <a:off x="6995489" y="1429804"/>
            <a:ext cx="381190" cy="179840"/>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9" name="Google Shape;69;p3"/>
          <p:cNvSpPr/>
          <p:nvPr/>
        </p:nvSpPr>
        <p:spPr>
          <a:xfrm rot="-1238213">
            <a:off x="6702849" y="675419"/>
            <a:ext cx="453143" cy="611347"/>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0" name="Google Shape;70;p3"/>
          <p:cNvSpPr/>
          <p:nvPr/>
        </p:nvSpPr>
        <p:spPr>
          <a:xfrm rot="-1238213">
            <a:off x="7075758" y="876307"/>
            <a:ext cx="769551" cy="3500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1" name="Google Shape;71;p3"/>
          <p:cNvSpPr/>
          <p:nvPr/>
        </p:nvSpPr>
        <p:spPr>
          <a:xfrm rot="-1238213">
            <a:off x="6410986" y="1078469"/>
            <a:ext cx="287727" cy="407620"/>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2" name="Google Shape;72;p3"/>
          <p:cNvSpPr/>
          <p:nvPr/>
        </p:nvSpPr>
        <p:spPr>
          <a:xfrm rot="-1238213">
            <a:off x="6420955" y="816647"/>
            <a:ext cx="213398" cy="167875"/>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3" name="Google Shape;73;p3"/>
          <p:cNvSpPr/>
          <p:nvPr/>
        </p:nvSpPr>
        <p:spPr>
          <a:xfrm>
            <a:off x="2564727" y="3768374"/>
            <a:ext cx="258866" cy="348972"/>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4" name="Google Shape;74;p3"/>
          <p:cNvSpPr/>
          <p:nvPr/>
        </p:nvSpPr>
        <p:spPr>
          <a:xfrm rot="-1238213">
            <a:off x="5331439" y="1035509"/>
            <a:ext cx="405202" cy="234951"/>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5" name="Google Shape;75;p3"/>
          <p:cNvSpPr/>
          <p:nvPr/>
        </p:nvSpPr>
        <p:spPr>
          <a:xfrm rot="-1238213">
            <a:off x="5199525" y="1012194"/>
            <a:ext cx="167875" cy="14390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Quote">
  <p:cSld name="TITLE_1_1">
    <p:bg>
      <p:bgPr>
        <a:solidFill>
          <a:schemeClr val="accent5"/>
        </a:solidFill>
        <a:effectLst/>
      </p:bgPr>
    </p:bg>
    <p:spTree>
      <p:nvGrpSpPr>
        <p:cNvPr id="76" name="Shape 76"/>
        <p:cNvGrpSpPr/>
        <p:nvPr/>
      </p:nvGrpSpPr>
      <p:grpSpPr>
        <a:xfrm>
          <a:off x="0" y="0"/>
          <a:ext cx="0" cy="0"/>
          <a:chOff x="0" y="0"/>
          <a:chExt cx="0" cy="0"/>
        </a:xfrm>
      </p:grpSpPr>
      <p:sp>
        <p:nvSpPr>
          <p:cNvPr id="77" name="Google Shape;77;p4"/>
          <p:cNvSpPr txBox="1"/>
          <p:nvPr>
            <p:ph type="body" idx="1"/>
          </p:nvPr>
        </p:nvSpPr>
        <p:spPr>
          <a:xfrm>
            <a:off x="2201675" y="2161800"/>
            <a:ext cx="4740600" cy="819900"/>
          </a:xfrm>
          <a:prstGeom prst="rect">
            <a:avLst/>
          </a:prstGeom>
        </p:spPr>
        <p:txBody>
          <a:bodyPr spcFirstLastPara="1" wrap="square" lIns="0" tIns="0" rIns="0" bIns="0" anchor="ctr" anchorCtr="0">
            <a:noAutofit/>
          </a:bodyPr>
          <a:lstStyle>
            <a:lvl1pPr marL="457200" lvl="0" indent="-381000" algn="ctr" rtl="0">
              <a:spcBef>
                <a:spcPts val="600"/>
              </a:spcBef>
              <a:spcAft>
                <a:spcPts val="0"/>
              </a:spcAft>
              <a:buClr>
                <a:srgbClr val="7B77C8"/>
              </a:buClr>
              <a:buSzPts val="2400"/>
              <a:buChar char="﹡"/>
              <a:defRPr>
                <a:solidFill>
                  <a:srgbClr val="7B77C8"/>
                </a:solidFill>
              </a:defRPr>
            </a:lvl1pPr>
            <a:lvl2pPr marL="914400" lvl="1" indent="-381000" algn="ctr" rtl="0">
              <a:spcBef>
                <a:spcPts val="0"/>
              </a:spcBef>
              <a:spcAft>
                <a:spcPts val="0"/>
              </a:spcAft>
              <a:buClr>
                <a:srgbClr val="7B77C8"/>
              </a:buClr>
              <a:buSzPts val="2400"/>
              <a:buChar char="○"/>
              <a:defRPr>
                <a:solidFill>
                  <a:srgbClr val="7B77C8"/>
                </a:solidFill>
              </a:defRPr>
            </a:lvl2pPr>
            <a:lvl3pPr marL="1371600" lvl="2" indent="-381000" algn="ctr" rtl="0">
              <a:spcBef>
                <a:spcPts val="0"/>
              </a:spcBef>
              <a:spcAft>
                <a:spcPts val="0"/>
              </a:spcAft>
              <a:buClr>
                <a:srgbClr val="7B77C8"/>
              </a:buClr>
              <a:buSzPts val="2400"/>
              <a:buChar char="■"/>
              <a:defRPr>
                <a:solidFill>
                  <a:srgbClr val="7B77C8"/>
                </a:solidFill>
              </a:defRPr>
            </a:lvl3pPr>
            <a:lvl4pPr marL="1828800" lvl="3" indent="-381000" algn="ctr" rtl="0">
              <a:spcBef>
                <a:spcPts val="0"/>
              </a:spcBef>
              <a:spcAft>
                <a:spcPts val="0"/>
              </a:spcAft>
              <a:buClr>
                <a:srgbClr val="7B77C8"/>
              </a:buClr>
              <a:buSzPts val="2400"/>
              <a:buChar char="●"/>
              <a:defRPr>
                <a:solidFill>
                  <a:srgbClr val="7B77C8"/>
                </a:solidFill>
              </a:defRPr>
            </a:lvl4pPr>
            <a:lvl5pPr marL="2286000" lvl="4" indent="-381000" algn="ctr" rtl="0">
              <a:spcBef>
                <a:spcPts val="0"/>
              </a:spcBef>
              <a:spcAft>
                <a:spcPts val="0"/>
              </a:spcAft>
              <a:buSzPts val="2400"/>
              <a:buChar char="○"/>
              <a:defRPr>
                <a:solidFill>
                  <a:srgbClr val="7B77C8"/>
                </a:solidFill>
              </a:defRPr>
            </a:lvl5pPr>
            <a:lvl6pPr marL="2743200" lvl="5" indent="-381000" algn="ctr" rtl="0">
              <a:spcBef>
                <a:spcPts val="0"/>
              </a:spcBef>
              <a:spcAft>
                <a:spcPts val="0"/>
              </a:spcAft>
              <a:buClr>
                <a:srgbClr val="7B77C8"/>
              </a:buClr>
              <a:buSzPts val="2400"/>
              <a:buChar char="■"/>
              <a:defRPr>
                <a:solidFill>
                  <a:srgbClr val="7B77C8"/>
                </a:solidFill>
              </a:defRPr>
            </a:lvl6pPr>
            <a:lvl7pPr marL="3200400" lvl="6" indent="-381000" algn="ctr" rtl="0">
              <a:spcBef>
                <a:spcPts val="0"/>
              </a:spcBef>
              <a:spcAft>
                <a:spcPts val="0"/>
              </a:spcAft>
              <a:buClr>
                <a:srgbClr val="7B77C8"/>
              </a:buClr>
              <a:buSzPts val="2400"/>
              <a:buChar char="●"/>
              <a:defRPr>
                <a:solidFill>
                  <a:srgbClr val="7B77C8"/>
                </a:solidFill>
              </a:defRPr>
            </a:lvl7pPr>
            <a:lvl8pPr marL="3657600" lvl="7" indent="-381000" algn="ctr" rtl="0">
              <a:spcBef>
                <a:spcPts val="0"/>
              </a:spcBef>
              <a:spcAft>
                <a:spcPts val="0"/>
              </a:spcAft>
              <a:buClr>
                <a:srgbClr val="7B77C8"/>
              </a:buClr>
              <a:buSzPts val="2400"/>
              <a:buChar char="○"/>
              <a:defRPr>
                <a:solidFill>
                  <a:srgbClr val="7B77C8"/>
                </a:solidFill>
              </a:defRPr>
            </a:lvl8pPr>
            <a:lvl9pPr marL="4114800" lvl="8" indent="-381000" algn="ctr">
              <a:spcBef>
                <a:spcPts val="0"/>
              </a:spcBef>
              <a:spcAft>
                <a:spcPts val="0"/>
              </a:spcAft>
              <a:buClr>
                <a:srgbClr val="7B77C8"/>
              </a:buClr>
              <a:buSzPts val="2400"/>
              <a:buChar char="■"/>
              <a:defRPr>
                <a:solidFill>
                  <a:srgbClr val="7B77C8"/>
                </a:solidFill>
              </a:defRPr>
            </a:lvl9pPr>
          </a:lstStyle>
          <a:p/>
        </p:txBody>
      </p:sp>
      <p:sp>
        <p:nvSpPr>
          <p:cNvPr id="78" name="Google Shape;78;p4"/>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solidFill>
                  <a:srgbClr val="7B77C8"/>
                </a:solidFill>
              </a:defRPr>
            </a:lvl1pPr>
            <a:lvl2pPr lvl="1">
              <a:buNone/>
              <a:defRPr>
                <a:solidFill>
                  <a:srgbClr val="7B77C8"/>
                </a:solidFill>
              </a:defRPr>
            </a:lvl2pPr>
            <a:lvl3pPr lvl="2">
              <a:buNone/>
              <a:defRPr>
                <a:solidFill>
                  <a:srgbClr val="7B77C8"/>
                </a:solidFill>
              </a:defRPr>
            </a:lvl3pPr>
            <a:lvl4pPr lvl="3">
              <a:buNone/>
              <a:defRPr>
                <a:solidFill>
                  <a:srgbClr val="7B77C8"/>
                </a:solidFill>
              </a:defRPr>
            </a:lvl4pPr>
            <a:lvl5pPr lvl="4">
              <a:buNone/>
              <a:defRPr>
                <a:solidFill>
                  <a:srgbClr val="7B77C8"/>
                </a:solidFill>
              </a:defRPr>
            </a:lvl5pPr>
            <a:lvl6pPr lvl="5">
              <a:buNone/>
              <a:defRPr>
                <a:solidFill>
                  <a:srgbClr val="7B77C8"/>
                </a:solidFill>
              </a:defRPr>
            </a:lvl6pPr>
            <a:lvl7pPr lvl="6">
              <a:buNone/>
              <a:defRPr>
                <a:solidFill>
                  <a:srgbClr val="7B77C8"/>
                </a:solidFill>
              </a:defRPr>
            </a:lvl7pPr>
            <a:lvl8pPr lvl="7">
              <a:buNone/>
              <a:defRPr>
                <a:solidFill>
                  <a:srgbClr val="7B77C8"/>
                </a:solidFill>
              </a:defRPr>
            </a:lvl8pPr>
            <a:lvl9pPr lvl="8">
              <a:buNone/>
              <a:defRPr>
                <a:solidFill>
                  <a:srgbClr val="7B77C8"/>
                </a:solidFill>
              </a:defRPr>
            </a:lvl9pPr>
          </a:lstStyle>
          <a:p>
            <a:pPr marL="0" lvl="0" indent="0" algn="ctr" rtl="0">
              <a:spcBef>
                <a:spcPts val="0"/>
              </a:spcBef>
              <a:spcAft>
                <a:spcPts val="0"/>
              </a:spcAft>
              <a:buNone/>
            </a:pPr>
            <a:fld id="{00000000-1234-1234-1234-123412341234}" type="slidenum">
              <a:rPr lang="en-GB"/>
            </a:fld>
            <a:endParaRPr lang="en-GB"/>
          </a:p>
        </p:txBody>
      </p:sp>
      <p:sp>
        <p:nvSpPr>
          <p:cNvPr id="79" name="Google Shape;79;p4"/>
          <p:cNvSpPr/>
          <p:nvPr/>
        </p:nvSpPr>
        <p:spPr>
          <a:xfrm>
            <a:off x="7411466" y="4537569"/>
            <a:ext cx="191219" cy="195569"/>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0" name="Google Shape;80;p4"/>
          <p:cNvSpPr/>
          <p:nvPr/>
        </p:nvSpPr>
        <p:spPr>
          <a:xfrm rot="10800000" flipH="1">
            <a:off x="7513606" y="2721238"/>
            <a:ext cx="320612" cy="26545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1" name="Google Shape;81;p4"/>
          <p:cNvSpPr/>
          <p:nvPr/>
        </p:nvSpPr>
        <p:spPr>
          <a:xfrm>
            <a:off x="6696926" y="4449742"/>
            <a:ext cx="345732" cy="325313"/>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2" name="Google Shape;82;p4"/>
          <p:cNvSpPr/>
          <p:nvPr/>
        </p:nvSpPr>
        <p:spPr>
          <a:xfrm rot="2380540">
            <a:off x="4232665" y="4396136"/>
            <a:ext cx="176144" cy="262107"/>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3" name="Google Shape;83;p4"/>
          <p:cNvSpPr/>
          <p:nvPr/>
        </p:nvSpPr>
        <p:spPr>
          <a:xfrm rot="10800000" flipH="1">
            <a:off x="7328238" y="2380028"/>
            <a:ext cx="693311" cy="295366"/>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4" name="Google Shape;84;p4"/>
          <p:cNvSpPr/>
          <p:nvPr/>
        </p:nvSpPr>
        <p:spPr>
          <a:xfrm>
            <a:off x="6735544" y="3958867"/>
            <a:ext cx="590985" cy="596667"/>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5" name="Google Shape;85;p4"/>
          <p:cNvSpPr/>
          <p:nvPr/>
        </p:nvSpPr>
        <p:spPr>
          <a:xfrm rot="-1265014">
            <a:off x="4787792" y="4744045"/>
            <a:ext cx="172612" cy="139202"/>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6" name="Google Shape;86;p4"/>
          <p:cNvSpPr/>
          <p:nvPr/>
        </p:nvSpPr>
        <p:spPr>
          <a:xfrm rot="1342143">
            <a:off x="1297621" y="2419363"/>
            <a:ext cx="591778" cy="451068"/>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7" name="Google Shape;87;p4"/>
          <p:cNvSpPr/>
          <p:nvPr/>
        </p:nvSpPr>
        <p:spPr>
          <a:xfrm>
            <a:off x="1948248" y="4203161"/>
            <a:ext cx="370818" cy="295366"/>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8" name="Google Shape;88;p4"/>
          <p:cNvSpPr/>
          <p:nvPr/>
        </p:nvSpPr>
        <p:spPr>
          <a:xfrm>
            <a:off x="2394340" y="3925764"/>
            <a:ext cx="341870" cy="756321"/>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9" name="Google Shape;89;p4"/>
          <p:cNvSpPr/>
          <p:nvPr/>
        </p:nvSpPr>
        <p:spPr>
          <a:xfrm>
            <a:off x="4482980" y="4314635"/>
            <a:ext cx="305164" cy="425075"/>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0" name="Google Shape;90;p4"/>
          <p:cNvSpPr/>
          <p:nvPr/>
        </p:nvSpPr>
        <p:spPr>
          <a:xfrm>
            <a:off x="2828848" y="4428645"/>
            <a:ext cx="119789" cy="9781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1" name="Google Shape;91;p4"/>
          <p:cNvSpPr/>
          <p:nvPr/>
        </p:nvSpPr>
        <p:spPr>
          <a:xfrm rot="1342143">
            <a:off x="1471775" y="2969131"/>
            <a:ext cx="172709" cy="139104"/>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2" name="Google Shape;92;p4"/>
          <p:cNvSpPr/>
          <p:nvPr/>
        </p:nvSpPr>
        <p:spPr>
          <a:xfrm rot="-3858601">
            <a:off x="1635743" y="2697635"/>
            <a:ext cx="364876" cy="171119"/>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3" name="Google Shape;93;p4"/>
          <p:cNvSpPr/>
          <p:nvPr/>
        </p:nvSpPr>
        <p:spPr>
          <a:xfrm rot="3360721">
            <a:off x="2243738" y="540277"/>
            <a:ext cx="286353" cy="247417"/>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4" name="Google Shape;94;p4"/>
          <p:cNvSpPr/>
          <p:nvPr/>
        </p:nvSpPr>
        <p:spPr>
          <a:xfrm rot="8704698">
            <a:off x="7218899" y="4030141"/>
            <a:ext cx="262979" cy="1662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5" name="Google Shape;95;p4"/>
          <p:cNvSpPr/>
          <p:nvPr/>
        </p:nvSpPr>
        <p:spPr>
          <a:xfrm rot="3360721">
            <a:off x="1673204" y="923771"/>
            <a:ext cx="169495" cy="38201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6" name="Google Shape;96;p4"/>
          <p:cNvSpPr/>
          <p:nvPr/>
        </p:nvSpPr>
        <p:spPr>
          <a:xfrm rot="3360721">
            <a:off x="1465224" y="866047"/>
            <a:ext cx="120821" cy="95023"/>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7" name="Google Shape;97;p4"/>
          <p:cNvSpPr/>
          <p:nvPr/>
        </p:nvSpPr>
        <p:spPr>
          <a:xfrm rot="3360721">
            <a:off x="1612800" y="581705"/>
            <a:ext cx="695389" cy="502715"/>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nvGrpSpPr>
          <p:cNvPr id="98" name="Google Shape;98;p4"/>
          <p:cNvGrpSpPr/>
          <p:nvPr/>
        </p:nvGrpSpPr>
        <p:grpSpPr>
          <a:xfrm>
            <a:off x="4235661" y="408065"/>
            <a:ext cx="679518" cy="413378"/>
            <a:chOff x="4057027" y="451024"/>
            <a:chExt cx="788852" cy="479891"/>
          </a:xfrm>
        </p:grpSpPr>
        <p:sp>
          <p:nvSpPr>
            <p:cNvPr id="99" name="Google Shape;99;p4"/>
            <p:cNvSpPr/>
            <p:nvPr/>
          </p:nvSpPr>
          <p:spPr>
            <a:xfrm rot="1877252">
              <a:off x="4498961" y="503709"/>
              <a:ext cx="274218" cy="374537"/>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0" name="Google Shape;100;p4"/>
            <p:cNvSpPr/>
            <p:nvPr/>
          </p:nvSpPr>
          <p:spPr>
            <a:xfrm rot="1877511">
              <a:off x="4098464" y="543776"/>
              <a:ext cx="431351" cy="294387"/>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grpSp>
      <p:sp>
        <p:nvSpPr>
          <p:cNvPr id="101" name="Google Shape;101;p4"/>
          <p:cNvSpPr/>
          <p:nvPr/>
        </p:nvSpPr>
        <p:spPr>
          <a:xfrm rot="3360721">
            <a:off x="2075212" y="1043947"/>
            <a:ext cx="144159" cy="146509"/>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2" name="Google Shape;102;p4"/>
          <p:cNvSpPr/>
          <p:nvPr/>
        </p:nvSpPr>
        <p:spPr>
          <a:xfrm rot="-1994755">
            <a:off x="7343189" y="2110169"/>
            <a:ext cx="327777" cy="194810"/>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3" name="Google Shape;103;p4"/>
          <p:cNvSpPr/>
          <p:nvPr/>
        </p:nvSpPr>
        <p:spPr>
          <a:xfrm rot="-1275809">
            <a:off x="7632394" y="1006289"/>
            <a:ext cx="511987" cy="347890"/>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4" name="Google Shape;104;p4"/>
          <p:cNvSpPr/>
          <p:nvPr/>
        </p:nvSpPr>
        <p:spPr>
          <a:xfrm rot="-1275809">
            <a:off x="7165828" y="1162657"/>
            <a:ext cx="308366" cy="14911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5" name="Google Shape;105;p4"/>
          <p:cNvSpPr/>
          <p:nvPr/>
        </p:nvSpPr>
        <p:spPr>
          <a:xfrm rot="-1275809">
            <a:off x="6929968" y="535417"/>
            <a:ext cx="366572" cy="506886"/>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6" name="Google Shape;106;p4"/>
          <p:cNvSpPr/>
          <p:nvPr/>
        </p:nvSpPr>
        <p:spPr>
          <a:xfrm rot="-1275809">
            <a:off x="7229831" y="702206"/>
            <a:ext cx="622532" cy="290237"/>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7" name="Google Shape;107;p4"/>
          <p:cNvSpPr/>
          <p:nvPr/>
        </p:nvSpPr>
        <p:spPr>
          <a:xfrm rot="-1275809">
            <a:off x="1721366" y="4467501"/>
            <a:ext cx="135804" cy="119316"/>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8" name="Google Shape;108;p4"/>
          <p:cNvSpPr/>
          <p:nvPr/>
        </p:nvSpPr>
        <p:spPr>
          <a:xfrm rot="-1275809">
            <a:off x="6695139" y="870581"/>
            <a:ext cx="232758" cy="337970"/>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9" name="Google Shape;109;p4"/>
          <p:cNvSpPr/>
          <p:nvPr/>
        </p:nvSpPr>
        <p:spPr>
          <a:xfrm rot="-1275809">
            <a:off x="6703297" y="652245"/>
            <a:ext cx="172630" cy="139191"/>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0" name="Google Shape;110;p4"/>
          <p:cNvSpPr/>
          <p:nvPr/>
        </p:nvSpPr>
        <p:spPr>
          <a:xfrm>
            <a:off x="2866905" y="3978538"/>
            <a:ext cx="208524" cy="290478"/>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x" matchingName="Title + 1 column">
  <p:cSld name="TITLE_AND_BODY">
    <p:spTree>
      <p:nvGrpSpPr>
        <p:cNvPr id="111" name="Shape 111"/>
        <p:cNvGrpSpPr/>
        <p:nvPr/>
      </p:nvGrpSpPr>
      <p:grpSpPr>
        <a:xfrm>
          <a:off x="0" y="0"/>
          <a:ext cx="0" cy="0"/>
          <a:chOff x="0" y="0"/>
          <a:chExt cx="0" cy="0"/>
        </a:xfrm>
      </p:grpSpPr>
      <p:sp>
        <p:nvSpPr>
          <p:cNvPr id="112" name="Google Shape;112;p5"/>
          <p:cNvSpPr txBox="1"/>
          <p:nvPr>
            <p:ph type="title"/>
          </p:nvPr>
        </p:nvSpPr>
        <p:spPr>
          <a:xfrm>
            <a:off x="1507075" y="205975"/>
            <a:ext cx="6129900" cy="857400"/>
          </a:xfrm>
          <a:prstGeom prst="rect">
            <a:avLst/>
          </a:prstGeom>
        </p:spPr>
        <p:txBody>
          <a:bodyPr spcFirstLastPara="1" wrap="square" lIns="0" tIns="0" rIns="0" bIns="0" anchor="ctr"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13" name="Google Shape;113;p5"/>
          <p:cNvSpPr txBox="1"/>
          <p:nvPr>
            <p:ph type="body" idx="1"/>
          </p:nvPr>
        </p:nvSpPr>
        <p:spPr>
          <a:xfrm>
            <a:off x="1507075" y="1200147"/>
            <a:ext cx="6129900" cy="3725700"/>
          </a:xfrm>
          <a:prstGeom prst="rect">
            <a:avLst/>
          </a:prstGeom>
        </p:spPr>
        <p:txBody>
          <a:bodyPr spcFirstLastPara="1" wrap="square" lIns="0" tIns="0" rIns="0" bIns="0" anchor="t" anchorCtr="0">
            <a:noAutofit/>
          </a:bodyPr>
          <a:lstStyle>
            <a:lvl1pPr marL="457200" lvl="0" indent="-381000">
              <a:spcBef>
                <a:spcPts val="600"/>
              </a:spcBef>
              <a:spcAft>
                <a:spcPts val="0"/>
              </a:spcAft>
              <a:buSzPts val="2400"/>
              <a:buChar char="﹡"/>
              <a:defRPr/>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a:lvl4pPr>
            <a:lvl5pPr marL="2286000" lvl="4" indent="-381000">
              <a:spcBef>
                <a:spcPts val="0"/>
              </a:spcBef>
              <a:spcAft>
                <a:spcPts val="0"/>
              </a:spcAft>
              <a:buSzPts val="2400"/>
              <a:buChar char="○"/>
              <a:defRPr/>
            </a:lvl5pPr>
            <a:lvl6pPr marL="2743200" lvl="5" indent="-381000">
              <a:spcBef>
                <a:spcPts val="0"/>
              </a:spcBef>
              <a:spcAft>
                <a:spcPts val="0"/>
              </a:spcAft>
              <a:buSzPts val="2400"/>
              <a:buChar char="■"/>
              <a:defRPr/>
            </a:lvl6pPr>
            <a:lvl7pPr marL="3200400" lvl="6" indent="-381000">
              <a:spcBef>
                <a:spcPts val="0"/>
              </a:spcBef>
              <a:spcAft>
                <a:spcPts val="0"/>
              </a:spcAft>
              <a:buSzPts val="2400"/>
              <a:buChar char="●"/>
              <a:defRPr/>
            </a:lvl7pPr>
            <a:lvl8pPr marL="3657600" lvl="7" indent="-381000">
              <a:spcBef>
                <a:spcPts val="0"/>
              </a:spcBef>
              <a:spcAft>
                <a:spcPts val="0"/>
              </a:spcAft>
              <a:buSzPts val="2400"/>
              <a:buChar char="○"/>
              <a:defRPr/>
            </a:lvl8pPr>
            <a:lvl9pPr marL="4114800" lvl="8" indent="-381000">
              <a:spcBef>
                <a:spcPts val="0"/>
              </a:spcBef>
              <a:spcAft>
                <a:spcPts val="0"/>
              </a:spcAft>
              <a:buSzPts val="2400"/>
              <a:buChar char="■"/>
              <a:defRPr/>
            </a:lvl9pPr>
          </a:lstStyle>
          <a:p/>
        </p:txBody>
      </p:sp>
      <p:sp>
        <p:nvSpPr>
          <p:cNvPr id="114" name="Google Shape;114;p5"/>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
        <p:nvSpPr>
          <p:cNvPr id="115" name="Google Shape;115;p5"/>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6" name="Google Shape;116;p5"/>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7" name="Google Shape;117;p5"/>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8" name="Google Shape;118;p5"/>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9" name="Google Shape;119;p5"/>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0" name="Google Shape;120;p5"/>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1" name="Google Shape;121;p5"/>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2" name="Google Shape;122;p5"/>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3" name="Google Shape;123;p5"/>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4" name="Google Shape;124;p5"/>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5" name="Google Shape;125;p5"/>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6" name="Google Shape;126;p5"/>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7" name="Google Shape;127;p5"/>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8" name="Google Shape;128;p5"/>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9" name="Google Shape;129;p5"/>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0" name="Google Shape;130;p5"/>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1" name="Google Shape;131;p5"/>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2" name="Google Shape;132;p5"/>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3" name="Google Shape;133;p5"/>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4" name="Google Shape;134;p5"/>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5" name="Google Shape;135;p5"/>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6" name="Google Shape;136;p5"/>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7" name="Google Shape;137;p5"/>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8" name="Google Shape;138;p5"/>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9" name="Google Shape;139;p5"/>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0" name="Google Shape;140;p5"/>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1" name="Google Shape;141;p5"/>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2" name="Google Shape;142;p5"/>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3" name="Google Shape;143;p5"/>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4" name="Google Shape;144;p5"/>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ColTx" matchingName="Title + 2 columns">
  <p:cSld name="TITLE_AND_TWO_COLUMNS">
    <p:spTree>
      <p:nvGrpSpPr>
        <p:cNvPr id="145" name="Shape 145"/>
        <p:cNvGrpSpPr/>
        <p:nvPr/>
      </p:nvGrpSpPr>
      <p:grpSpPr>
        <a:xfrm>
          <a:off x="0" y="0"/>
          <a:ext cx="0" cy="0"/>
          <a:chOff x="0" y="0"/>
          <a:chExt cx="0" cy="0"/>
        </a:xfrm>
      </p:grpSpPr>
      <p:sp>
        <p:nvSpPr>
          <p:cNvPr id="146" name="Google Shape;146;p6"/>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7" name="Google Shape;147;p6"/>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8" name="Google Shape;148;p6"/>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9" name="Google Shape;149;p6"/>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0" name="Google Shape;150;p6"/>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1" name="Google Shape;151;p6"/>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2" name="Google Shape;152;p6"/>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3" name="Google Shape;153;p6"/>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4" name="Google Shape;154;p6"/>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5" name="Google Shape;155;p6"/>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6" name="Google Shape;156;p6"/>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7" name="Google Shape;157;p6"/>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8" name="Google Shape;158;p6"/>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9" name="Google Shape;159;p6"/>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0" name="Google Shape;160;p6"/>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1" name="Google Shape;161;p6"/>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2" name="Google Shape;162;p6"/>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3" name="Google Shape;163;p6"/>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4" name="Google Shape;164;p6"/>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5" name="Google Shape;165;p6"/>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6" name="Google Shape;166;p6"/>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7" name="Google Shape;167;p6"/>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8" name="Google Shape;168;p6"/>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9" name="Google Shape;169;p6"/>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0" name="Google Shape;170;p6"/>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1" name="Google Shape;171;p6"/>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2" name="Google Shape;172;p6"/>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3" name="Google Shape;173;p6"/>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4" name="Google Shape;174;p6"/>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5" name="Google Shape;175;p6"/>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6" name="Google Shape;176;p6"/>
          <p:cNvSpPr txBox="1"/>
          <p:nvPr>
            <p:ph type="title"/>
          </p:nvPr>
        </p:nvSpPr>
        <p:spPr>
          <a:xfrm>
            <a:off x="1507075" y="205975"/>
            <a:ext cx="6129900" cy="857400"/>
          </a:xfrm>
          <a:prstGeom prst="rect">
            <a:avLst/>
          </a:prstGeom>
        </p:spPr>
        <p:txBody>
          <a:bodyPr spcFirstLastPara="1" wrap="square" lIns="0" tIns="0" rIns="0" bIns="0" anchor="ctr"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77" name="Google Shape;177;p6"/>
          <p:cNvSpPr txBox="1"/>
          <p:nvPr>
            <p:ph type="body" idx="1"/>
          </p:nvPr>
        </p:nvSpPr>
        <p:spPr>
          <a:xfrm>
            <a:off x="1507037" y="1200150"/>
            <a:ext cx="2975400" cy="37257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p:txBody>
      </p:sp>
      <p:sp>
        <p:nvSpPr>
          <p:cNvPr id="178" name="Google Shape;178;p6"/>
          <p:cNvSpPr txBox="1"/>
          <p:nvPr>
            <p:ph type="body" idx="2"/>
          </p:nvPr>
        </p:nvSpPr>
        <p:spPr>
          <a:xfrm>
            <a:off x="4661585" y="1200150"/>
            <a:ext cx="2975400" cy="37257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sz="2000"/>
            </a:lvl1pPr>
            <a:lvl2pPr marL="914400" lvl="1" indent="-355600">
              <a:spcBef>
                <a:spcPts val="0"/>
              </a:spcBef>
              <a:spcAft>
                <a:spcPts val="0"/>
              </a:spcAft>
              <a:buSzPts val="2000"/>
              <a:buChar char="○"/>
              <a:defRPr sz="2000"/>
            </a:lvl2pPr>
            <a:lvl3pPr marL="1371600" lvl="2" indent="-355600">
              <a:spcBef>
                <a:spcPts val="0"/>
              </a:spcBef>
              <a:spcAft>
                <a:spcPts val="0"/>
              </a:spcAft>
              <a:buSzPts val="2000"/>
              <a:buChar char="■"/>
              <a:defRPr sz="2000"/>
            </a:lvl3pPr>
            <a:lvl4pPr marL="1828800" lvl="3" indent="-355600">
              <a:spcBef>
                <a:spcPts val="0"/>
              </a:spcBef>
              <a:spcAft>
                <a:spcPts val="0"/>
              </a:spcAft>
              <a:buSzPts val="2000"/>
              <a:buChar char="●"/>
              <a:defRPr sz="2000"/>
            </a:lvl4pPr>
            <a:lvl5pPr marL="2286000" lvl="4" indent="-355600">
              <a:spcBef>
                <a:spcPts val="0"/>
              </a:spcBef>
              <a:spcAft>
                <a:spcPts val="0"/>
              </a:spcAft>
              <a:buSzPts val="2000"/>
              <a:buChar char="○"/>
              <a:defRPr sz="2000"/>
            </a:lvl5pPr>
            <a:lvl6pPr marL="2743200" lvl="5" indent="-355600">
              <a:spcBef>
                <a:spcPts val="0"/>
              </a:spcBef>
              <a:spcAft>
                <a:spcPts val="0"/>
              </a:spcAft>
              <a:buSzPts val="2000"/>
              <a:buChar char="■"/>
              <a:defRPr sz="2000"/>
            </a:lvl6pPr>
            <a:lvl7pPr marL="3200400" lvl="6" indent="-355600">
              <a:spcBef>
                <a:spcPts val="0"/>
              </a:spcBef>
              <a:spcAft>
                <a:spcPts val="0"/>
              </a:spcAft>
              <a:buSzPts val="2000"/>
              <a:buChar char="●"/>
              <a:defRPr sz="2000"/>
            </a:lvl7pPr>
            <a:lvl8pPr marL="3657600" lvl="7" indent="-355600">
              <a:spcBef>
                <a:spcPts val="0"/>
              </a:spcBef>
              <a:spcAft>
                <a:spcPts val="0"/>
              </a:spcAft>
              <a:buSzPts val="2000"/>
              <a:buChar char="○"/>
              <a:defRPr sz="2000"/>
            </a:lvl8pPr>
            <a:lvl9pPr marL="4114800" lvl="8" indent="-355600">
              <a:spcBef>
                <a:spcPts val="0"/>
              </a:spcBef>
              <a:spcAft>
                <a:spcPts val="0"/>
              </a:spcAft>
              <a:buSzPts val="2000"/>
              <a:buChar char="■"/>
              <a:defRPr sz="2000"/>
            </a:lvl9pPr>
          </a:lstStyle>
          <a:p/>
        </p:txBody>
      </p:sp>
      <p:sp>
        <p:nvSpPr>
          <p:cNvPr id="179" name="Google Shape;179;p6"/>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80" name="Shape 180"/>
        <p:cNvGrpSpPr/>
        <p:nvPr/>
      </p:nvGrpSpPr>
      <p:grpSpPr>
        <a:xfrm>
          <a:off x="0" y="0"/>
          <a:ext cx="0" cy="0"/>
          <a:chOff x="0" y="0"/>
          <a:chExt cx="0" cy="0"/>
        </a:xfrm>
      </p:grpSpPr>
      <p:sp>
        <p:nvSpPr>
          <p:cNvPr id="181" name="Google Shape;181;p7"/>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2" name="Google Shape;182;p7"/>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3" name="Google Shape;183;p7"/>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4" name="Google Shape;184;p7"/>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5" name="Google Shape;185;p7"/>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6" name="Google Shape;186;p7"/>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7" name="Google Shape;187;p7"/>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8" name="Google Shape;188;p7"/>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9" name="Google Shape;189;p7"/>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0" name="Google Shape;190;p7"/>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1" name="Google Shape;191;p7"/>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2" name="Google Shape;192;p7"/>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3" name="Google Shape;193;p7"/>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4" name="Google Shape;194;p7"/>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5" name="Google Shape;195;p7"/>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6" name="Google Shape;196;p7"/>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7" name="Google Shape;197;p7"/>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8" name="Google Shape;198;p7"/>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9" name="Google Shape;199;p7"/>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0" name="Google Shape;200;p7"/>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1" name="Google Shape;201;p7"/>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2" name="Google Shape;202;p7"/>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3" name="Google Shape;203;p7"/>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4" name="Google Shape;204;p7"/>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5" name="Google Shape;205;p7"/>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6" name="Google Shape;206;p7"/>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7" name="Google Shape;207;p7"/>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8" name="Google Shape;208;p7"/>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9" name="Google Shape;209;p7"/>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0" name="Google Shape;210;p7"/>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1" name="Google Shape;211;p7"/>
          <p:cNvSpPr txBox="1"/>
          <p:nvPr>
            <p:ph type="title"/>
          </p:nvPr>
        </p:nvSpPr>
        <p:spPr>
          <a:xfrm>
            <a:off x="1507075" y="205975"/>
            <a:ext cx="6129900" cy="857400"/>
          </a:xfrm>
          <a:prstGeom prst="rect">
            <a:avLst/>
          </a:prstGeom>
        </p:spPr>
        <p:txBody>
          <a:bodyPr spcFirstLastPara="1" wrap="square" lIns="0" tIns="0" rIns="0" bIns="0" anchor="ctr" anchorCtr="0">
            <a:noAutofit/>
          </a:bodyPr>
          <a:lstStyle>
            <a:lvl1pPr lvl="0" rtl="0">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212" name="Google Shape;212;p7"/>
          <p:cNvSpPr txBox="1"/>
          <p:nvPr>
            <p:ph type="body" idx="1"/>
          </p:nvPr>
        </p:nvSpPr>
        <p:spPr>
          <a:xfrm>
            <a:off x="1507076" y="1200150"/>
            <a:ext cx="1955100" cy="37257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p:txBody>
      </p:sp>
      <p:sp>
        <p:nvSpPr>
          <p:cNvPr id="213" name="Google Shape;213;p7"/>
          <p:cNvSpPr txBox="1"/>
          <p:nvPr>
            <p:ph type="body" idx="2"/>
          </p:nvPr>
        </p:nvSpPr>
        <p:spPr>
          <a:xfrm>
            <a:off x="3562363" y="1200150"/>
            <a:ext cx="1955100" cy="37257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p:txBody>
      </p:sp>
      <p:sp>
        <p:nvSpPr>
          <p:cNvPr id="214" name="Google Shape;214;p7"/>
          <p:cNvSpPr txBox="1"/>
          <p:nvPr>
            <p:ph type="body" idx="3"/>
          </p:nvPr>
        </p:nvSpPr>
        <p:spPr>
          <a:xfrm>
            <a:off x="5617649" y="1200150"/>
            <a:ext cx="1955100" cy="37257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0"/>
              </a:spcBef>
              <a:spcAft>
                <a:spcPts val="0"/>
              </a:spcAft>
              <a:buSzPts val="1600"/>
              <a:buChar char="○"/>
              <a:defRPr sz="1600"/>
            </a:lvl2pPr>
            <a:lvl3pPr marL="1371600" lvl="2" indent="-330200" rtl="0">
              <a:spcBef>
                <a:spcPts val="0"/>
              </a:spcBef>
              <a:spcAft>
                <a:spcPts val="0"/>
              </a:spcAft>
              <a:buSzPts val="1600"/>
              <a:buChar char="■"/>
              <a:defRPr sz="1600"/>
            </a:lvl3pPr>
            <a:lvl4pPr marL="1828800" lvl="3" indent="-330200" rtl="0">
              <a:spcBef>
                <a:spcPts val="0"/>
              </a:spcBef>
              <a:spcAft>
                <a:spcPts val="0"/>
              </a:spcAft>
              <a:buSzPts val="1600"/>
              <a:buChar char="●"/>
              <a:defRPr sz="1600"/>
            </a:lvl4pPr>
            <a:lvl5pPr marL="2286000" lvl="4" indent="-330200" rtl="0">
              <a:spcBef>
                <a:spcPts val="0"/>
              </a:spcBef>
              <a:spcAft>
                <a:spcPts val="0"/>
              </a:spcAft>
              <a:buSzPts val="1600"/>
              <a:buChar char="○"/>
              <a:defRPr sz="1600"/>
            </a:lvl5pPr>
            <a:lvl6pPr marL="2743200" lvl="5" indent="-330200" rtl="0">
              <a:spcBef>
                <a:spcPts val="0"/>
              </a:spcBef>
              <a:spcAft>
                <a:spcPts val="0"/>
              </a:spcAft>
              <a:buSzPts val="1600"/>
              <a:buChar char="■"/>
              <a:defRPr sz="1600"/>
            </a:lvl6pPr>
            <a:lvl7pPr marL="3200400" lvl="6" indent="-330200" rtl="0">
              <a:spcBef>
                <a:spcPts val="0"/>
              </a:spcBef>
              <a:spcAft>
                <a:spcPts val="0"/>
              </a:spcAft>
              <a:buSzPts val="1600"/>
              <a:buChar char="●"/>
              <a:defRPr sz="1600"/>
            </a:lvl7pPr>
            <a:lvl8pPr marL="3657600" lvl="7" indent="-330200" rtl="0">
              <a:spcBef>
                <a:spcPts val="0"/>
              </a:spcBef>
              <a:spcAft>
                <a:spcPts val="0"/>
              </a:spcAft>
              <a:buSzPts val="1600"/>
              <a:buChar char="○"/>
              <a:defRPr sz="1600"/>
            </a:lvl8pPr>
            <a:lvl9pPr marL="4114800" lvl="8" indent="-330200" rtl="0">
              <a:spcBef>
                <a:spcPts val="0"/>
              </a:spcBef>
              <a:spcAft>
                <a:spcPts val="0"/>
              </a:spcAft>
              <a:buSzPts val="1600"/>
              <a:buChar char="■"/>
              <a:defRPr sz="1600"/>
            </a:lvl9pPr>
          </a:lstStyle>
          <a:p/>
        </p:txBody>
      </p:sp>
      <p:sp>
        <p:nvSpPr>
          <p:cNvPr id="215" name="Google Shape;215;p7"/>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216" name="Shape 216"/>
        <p:cNvGrpSpPr/>
        <p:nvPr/>
      </p:nvGrpSpPr>
      <p:grpSpPr>
        <a:xfrm>
          <a:off x="0" y="0"/>
          <a:ext cx="0" cy="0"/>
          <a:chOff x="0" y="0"/>
          <a:chExt cx="0" cy="0"/>
        </a:xfrm>
      </p:grpSpPr>
      <p:sp>
        <p:nvSpPr>
          <p:cNvPr id="217" name="Google Shape;217;p8"/>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8" name="Google Shape;218;p8"/>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9" name="Google Shape;219;p8"/>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0" name="Google Shape;220;p8"/>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1" name="Google Shape;221;p8"/>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2" name="Google Shape;222;p8"/>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3" name="Google Shape;223;p8"/>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4" name="Google Shape;224;p8"/>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5" name="Google Shape;225;p8"/>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6" name="Google Shape;226;p8"/>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7" name="Google Shape;227;p8"/>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8" name="Google Shape;228;p8"/>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9" name="Google Shape;229;p8"/>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0" name="Google Shape;230;p8"/>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1" name="Google Shape;231;p8"/>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2" name="Google Shape;232;p8"/>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3" name="Google Shape;233;p8"/>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4" name="Google Shape;234;p8"/>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5" name="Google Shape;235;p8"/>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6" name="Google Shape;236;p8"/>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7" name="Google Shape;237;p8"/>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8" name="Google Shape;238;p8"/>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9" name="Google Shape;239;p8"/>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0" name="Google Shape;240;p8"/>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1" name="Google Shape;241;p8"/>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2" name="Google Shape;242;p8"/>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3" name="Google Shape;243;p8"/>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4" name="Google Shape;244;p8"/>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5" name="Google Shape;245;p8"/>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6" name="Google Shape;246;p8"/>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7" name="Google Shape;247;p8"/>
          <p:cNvSpPr txBox="1"/>
          <p:nvPr>
            <p:ph type="title"/>
          </p:nvPr>
        </p:nvSpPr>
        <p:spPr>
          <a:xfrm>
            <a:off x="1507075" y="205975"/>
            <a:ext cx="6129900" cy="857400"/>
          </a:xfrm>
          <a:prstGeom prst="rect">
            <a:avLst/>
          </a:prstGeom>
        </p:spPr>
        <p:txBody>
          <a:bodyPr spcFirstLastPara="1" wrap="square" lIns="0" tIns="0" rIns="0" bIns="0" anchor="ctr" anchorCtr="0">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48" name="Google Shape;248;p8"/>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249" name="Shape 249"/>
        <p:cNvGrpSpPr/>
        <p:nvPr/>
      </p:nvGrpSpPr>
      <p:grpSpPr>
        <a:xfrm>
          <a:off x="0" y="0"/>
          <a:ext cx="0" cy="0"/>
          <a:chOff x="0" y="0"/>
          <a:chExt cx="0" cy="0"/>
        </a:xfrm>
      </p:grpSpPr>
      <p:sp>
        <p:nvSpPr>
          <p:cNvPr id="250" name="Google Shape;250;p9"/>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1" name="Google Shape;251;p9"/>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2" name="Google Shape;252;p9"/>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3" name="Google Shape;253;p9"/>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4" name="Google Shape;254;p9"/>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5" name="Google Shape;255;p9"/>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6" name="Google Shape;256;p9"/>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7" name="Google Shape;257;p9"/>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8" name="Google Shape;258;p9"/>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9" name="Google Shape;259;p9"/>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0" name="Google Shape;260;p9"/>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1" name="Google Shape;261;p9"/>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2" name="Google Shape;262;p9"/>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3" name="Google Shape;263;p9"/>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4" name="Google Shape;264;p9"/>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5" name="Google Shape;265;p9"/>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6" name="Google Shape;266;p9"/>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7" name="Google Shape;267;p9"/>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8" name="Google Shape;268;p9"/>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69" name="Google Shape;269;p9"/>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0" name="Google Shape;270;p9"/>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1" name="Google Shape;271;p9"/>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2" name="Google Shape;272;p9"/>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3" name="Google Shape;273;p9"/>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4" name="Google Shape;274;p9"/>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5" name="Google Shape;275;p9"/>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6" name="Google Shape;276;p9"/>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7" name="Google Shape;277;p9"/>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8" name="Google Shape;278;p9"/>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79" name="Google Shape;279;p9"/>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0" name="Google Shape;280;p9"/>
          <p:cNvSpPr txBox="1"/>
          <p:nvPr>
            <p:ph type="body" idx="1"/>
          </p:nvPr>
        </p:nvSpPr>
        <p:spPr>
          <a:xfrm>
            <a:off x="457200" y="4253909"/>
            <a:ext cx="8229600" cy="519600"/>
          </a:xfrm>
          <a:prstGeom prst="rect">
            <a:avLst/>
          </a:prstGeom>
        </p:spPr>
        <p:txBody>
          <a:bodyPr spcFirstLastPara="1" wrap="square" lIns="0" tIns="0" rIns="0" bIns="0" anchor="t" anchorCtr="0">
            <a:noAutofit/>
          </a:bodyPr>
          <a:lstStyle>
            <a:lvl1pPr marL="457200" lvl="0" indent="-228600" algn="ctr">
              <a:spcBef>
                <a:spcPts val="360"/>
              </a:spcBef>
              <a:spcAft>
                <a:spcPts val="0"/>
              </a:spcAft>
              <a:buClr>
                <a:srgbClr val="7B77C8"/>
              </a:buClr>
              <a:buSzPts val="1800"/>
              <a:buNone/>
              <a:defRPr sz="1800">
                <a:solidFill>
                  <a:srgbClr val="7B77C8"/>
                </a:solidFill>
              </a:defRPr>
            </a:lvl1pPr>
          </a:lstStyle>
          <a:p/>
        </p:txBody>
      </p:sp>
      <p:sp>
        <p:nvSpPr>
          <p:cNvPr id="281" name="Google Shape;281;p9"/>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282" name="Shape 282"/>
        <p:cNvGrpSpPr/>
        <p:nvPr/>
      </p:nvGrpSpPr>
      <p:grpSpPr>
        <a:xfrm>
          <a:off x="0" y="0"/>
          <a:ext cx="0" cy="0"/>
          <a:chOff x="0" y="0"/>
          <a:chExt cx="0" cy="0"/>
        </a:xfrm>
      </p:grpSpPr>
      <p:sp>
        <p:nvSpPr>
          <p:cNvPr id="283" name="Google Shape;283;p10"/>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GB"/>
            </a:fld>
            <a:endParaRPr lang="en-GB"/>
          </a:p>
        </p:txBody>
      </p:sp>
      <p:sp>
        <p:nvSpPr>
          <p:cNvPr id="284" name="Google Shape;284;p10"/>
          <p:cNvSpPr/>
          <p:nvPr/>
        </p:nvSpPr>
        <p:spPr>
          <a:xfrm>
            <a:off x="8756382" y="4814861"/>
            <a:ext cx="176272" cy="174476"/>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5" name="Google Shape;285;p10"/>
          <p:cNvSpPr/>
          <p:nvPr/>
        </p:nvSpPr>
        <p:spPr>
          <a:xfrm>
            <a:off x="8591870" y="158066"/>
            <a:ext cx="300907" cy="174476"/>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6" name="Google Shape;286;p10"/>
          <p:cNvSpPr/>
          <p:nvPr/>
        </p:nvSpPr>
        <p:spPr>
          <a:xfrm>
            <a:off x="476396" y="4122342"/>
            <a:ext cx="542995" cy="404150"/>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7" name="Google Shape;287;p10"/>
          <p:cNvSpPr/>
          <p:nvPr/>
        </p:nvSpPr>
        <p:spPr>
          <a:xfrm>
            <a:off x="440795" y="314384"/>
            <a:ext cx="261715" cy="222553"/>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8" name="Google Shape;288;p10"/>
          <p:cNvSpPr/>
          <p:nvPr/>
        </p:nvSpPr>
        <p:spPr>
          <a:xfrm>
            <a:off x="832438" y="152383"/>
            <a:ext cx="240354" cy="149556"/>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9" name="Google Shape;289;p10"/>
          <p:cNvSpPr/>
          <p:nvPr/>
        </p:nvSpPr>
        <p:spPr>
          <a:xfrm>
            <a:off x="471041" y="4572743"/>
            <a:ext cx="341833" cy="263510"/>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0" name="Google Shape;290;p10"/>
          <p:cNvSpPr/>
          <p:nvPr/>
        </p:nvSpPr>
        <p:spPr>
          <a:xfrm>
            <a:off x="494197" y="949910"/>
            <a:ext cx="154911" cy="343628"/>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1" name="Google Shape;291;p10"/>
          <p:cNvSpPr/>
          <p:nvPr/>
        </p:nvSpPr>
        <p:spPr>
          <a:xfrm>
            <a:off x="8530268" y="3889108"/>
            <a:ext cx="295551" cy="236825"/>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2" name="Google Shape;292;p10"/>
          <p:cNvSpPr/>
          <p:nvPr/>
        </p:nvSpPr>
        <p:spPr>
          <a:xfrm>
            <a:off x="882280" y="4325269"/>
            <a:ext cx="315147" cy="674750"/>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3" name="Google Shape;293;p10"/>
          <p:cNvSpPr/>
          <p:nvPr/>
        </p:nvSpPr>
        <p:spPr>
          <a:xfrm>
            <a:off x="1341596" y="4382261"/>
            <a:ext cx="281311" cy="379229"/>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4" name="Google Shape;294;p10"/>
          <p:cNvSpPr/>
          <p:nvPr/>
        </p:nvSpPr>
        <p:spPr>
          <a:xfrm>
            <a:off x="8097668" y="4736508"/>
            <a:ext cx="318707" cy="290227"/>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5" name="Google Shape;295;p10"/>
          <p:cNvSpPr/>
          <p:nvPr/>
        </p:nvSpPr>
        <p:spPr>
          <a:xfrm>
            <a:off x="7823509" y="4656421"/>
            <a:ext cx="160267" cy="23679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6" name="Google Shape;296;p10"/>
          <p:cNvSpPr/>
          <p:nvPr/>
        </p:nvSpPr>
        <p:spPr>
          <a:xfrm>
            <a:off x="8359383" y="4166828"/>
            <a:ext cx="639118" cy="263510"/>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7" name="Google Shape;297;p10"/>
          <p:cNvSpPr/>
          <p:nvPr/>
        </p:nvSpPr>
        <p:spPr>
          <a:xfrm>
            <a:off x="8133270" y="4298583"/>
            <a:ext cx="544790" cy="532314"/>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8" name="Google Shape;298;p10"/>
          <p:cNvSpPr/>
          <p:nvPr/>
        </p:nvSpPr>
        <p:spPr>
          <a:xfrm>
            <a:off x="7900067" y="4440988"/>
            <a:ext cx="158471" cy="124666"/>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99" name="Google Shape;299;p10"/>
          <p:cNvSpPr/>
          <p:nvPr/>
        </p:nvSpPr>
        <p:spPr>
          <a:xfrm>
            <a:off x="1282839" y="4773905"/>
            <a:ext cx="110425" cy="87269"/>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0" name="Google Shape;300;p10"/>
          <p:cNvSpPr/>
          <p:nvPr/>
        </p:nvSpPr>
        <p:spPr>
          <a:xfrm>
            <a:off x="243162" y="1151103"/>
            <a:ext cx="110425" cy="85474"/>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rgbClr val="4CC3F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1" name="Google Shape;301;p10"/>
          <p:cNvSpPr/>
          <p:nvPr/>
        </p:nvSpPr>
        <p:spPr>
          <a:xfrm>
            <a:off x="241398" y="4266542"/>
            <a:ext cx="158471" cy="124635"/>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2" name="Google Shape;302;p10"/>
          <p:cNvSpPr/>
          <p:nvPr/>
        </p:nvSpPr>
        <p:spPr>
          <a:xfrm>
            <a:off x="170196" y="4458788"/>
            <a:ext cx="327592" cy="156707"/>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3" name="Google Shape;303;p10"/>
          <p:cNvSpPr/>
          <p:nvPr/>
        </p:nvSpPr>
        <p:spPr>
          <a:xfrm>
            <a:off x="8518903" y="806068"/>
            <a:ext cx="469997" cy="311587"/>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4" name="Google Shape;304;p10"/>
          <p:cNvSpPr/>
          <p:nvPr/>
        </p:nvSpPr>
        <p:spPr>
          <a:xfrm>
            <a:off x="8104104" y="757991"/>
            <a:ext cx="283075" cy="133551"/>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5" name="Google Shape;305;p10"/>
          <p:cNvSpPr/>
          <p:nvPr/>
        </p:nvSpPr>
        <p:spPr>
          <a:xfrm>
            <a:off x="8039991" y="156270"/>
            <a:ext cx="336508" cy="453992"/>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6" name="Google Shape;306;p10"/>
          <p:cNvSpPr/>
          <p:nvPr/>
        </p:nvSpPr>
        <p:spPr>
          <a:xfrm>
            <a:off x="1177800" y="157708"/>
            <a:ext cx="211904" cy="284871"/>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7" name="Google Shape;307;p10"/>
          <p:cNvSpPr/>
          <p:nvPr/>
        </p:nvSpPr>
        <p:spPr>
          <a:xfrm>
            <a:off x="8273225" y="441110"/>
            <a:ext cx="571475" cy="259950"/>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8" name="Google Shape;308;p10"/>
          <p:cNvSpPr/>
          <p:nvPr/>
        </p:nvSpPr>
        <p:spPr>
          <a:xfrm>
            <a:off x="152395" y="602784"/>
            <a:ext cx="635557" cy="452196"/>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09" name="Google Shape;309;p10"/>
          <p:cNvSpPr/>
          <p:nvPr/>
        </p:nvSpPr>
        <p:spPr>
          <a:xfrm>
            <a:off x="773681" y="330389"/>
            <a:ext cx="471823" cy="316912"/>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0" name="Google Shape;310;p10"/>
          <p:cNvSpPr/>
          <p:nvPr/>
        </p:nvSpPr>
        <p:spPr>
          <a:xfrm>
            <a:off x="8454790" y="905751"/>
            <a:ext cx="124666" cy="106865"/>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1" name="Google Shape;311;p10"/>
          <p:cNvSpPr/>
          <p:nvPr/>
        </p:nvSpPr>
        <p:spPr>
          <a:xfrm>
            <a:off x="714955" y="766549"/>
            <a:ext cx="131755" cy="131786"/>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2" name="Google Shape;312;p10"/>
          <p:cNvSpPr/>
          <p:nvPr/>
        </p:nvSpPr>
        <p:spPr>
          <a:xfrm>
            <a:off x="7762271" y="343192"/>
            <a:ext cx="213669" cy="30270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3" name="Google Shape;313;p10"/>
          <p:cNvSpPr/>
          <p:nvPr/>
        </p:nvSpPr>
        <p:spPr>
          <a:xfrm>
            <a:off x="7870870" y="159831"/>
            <a:ext cx="158471" cy="124666"/>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color background">
  <p:cSld name="BLANK_1">
    <p:bg>
      <p:bgPr>
        <a:solidFill>
          <a:schemeClr val="accent2"/>
        </a:solidFill>
        <a:effectLst/>
      </p:bgPr>
    </p:bg>
    <p:spTree>
      <p:nvGrpSpPr>
        <p:cNvPr id="314" name="Shape 314"/>
        <p:cNvGrpSpPr/>
        <p:nvPr/>
      </p:nvGrpSpPr>
      <p:grpSpPr>
        <a:xfrm>
          <a:off x="0" y="0"/>
          <a:ext cx="0" cy="0"/>
          <a:chOff x="0" y="0"/>
          <a:chExt cx="0" cy="0"/>
        </a:xfrm>
      </p:grpSpPr>
      <p:sp>
        <p:nvSpPr>
          <p:cNvPr id="315" name="Google Shape;315;p11"/>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marL="0" lvl="0" indent="0" algn="ctr" rtl="0">
              <a:spcBef>
                <a:spcPts val="0"/>
              </a:spcBef>
              <a:spcAft>
                <a:spcPts val="0"/>
              </a:spcAft>
              <a:buNone/>
            </a:pPr>
            <a:fld id="{00000000-1234-1234-1234-123412341234}" type="slidenum">
              <a:rPr lang="en-GB"/>
            </a:fld>
            <a:endParaRPr lang="en-GB"/>
          </a:p>
        </p:txBody>
      </p:sp>
      <p:sp>
        <p:nvSpPr>
          <p:cNvPr id="316" name="Google Shape;316;p11"/>
          <p:cNvSpPr/>
          <p:nvPr/>
        </p:nvSpPr>
        <p:spPr>
          <a:xfrm>
            <a:off x="8879183" y="4878827"/>
            <a:ext cx="156799" cy="155201"/>
          </a:xfrm>
          <a:custGeom>
            <a:avLst/>
            <a:gdLst/>
            <a:ahLst/>
            <a:cxnLst/>
            <a:rect l="l" t="t" r="r" b="b"/>
            <a:pathLst>
              <a:path w="5694" h="5636" extrusionOk="0">
                <a:moveTo>
                  <a:pt x="2703" y="0"/>
                </a:moveTo>
                <a:lnTo>
                  <a:pt x="2185" y="58"/>
                </a:lnTo>
                <a:lnTo>
                  <a:pt x="1725" y="230"/>
                </a:lnTo>
                <a:lnTo>
                  <a:pt x="1323" y="460"/>
                </a:lnTo>
                <a:lnTo>
                  <a:pt x="978" y="690"/>
                </a:lnTo>
                <a:lnTo>
                  <a:pt x="690" y="1035"/>
                </a:lnTo>
                <a:lnTo>
                  <a:pt x="460" y="1380"/>
                </a:lnTo>
                <a:lnTo>
                  <a:pt x="230" y="1725"/>
                </a:lnTo>
                <a:lnTo>
                  <a:pt x="115" y="2128"/>
                </a:lnTo>
                <a:lnTo>
                  <a:pt x="58" y="2588"/>
                </a:lnTo>
                <a:lnTo>
                  <a:pt x="0" y="2991"/>
                </a:lnTo>
                <a:lnTo>
                  <a:pt x="58" y="3451"/>
                </a:lnTo>
                <a:lnTo>
                  <a:pt x="173" y="3853"/>
                </a:lnTo>
                <a:lnTo>
                  <a:pt x="403" y="4256"/>
                </a:lnTo>
                <a:lnTo>
                  <a:pt x="633" y="4601"/>
                </a:lnTo>
                <a:lnTo>
                  <a:pt x="920" y="4888"/>
                </a:lnTo>
                <a:lnTo>
                  <a:pt x="1265" y="5176"/>
                </a:lnTo>
                <a:lnTo>
                  <a:pt x="1610" y="5406"/>
                </a:lnTo>
                <a:lnTo>
                  <a:pt x="2013" y="5521"/>
                </a:lnTo>
                <a:lnTo>
                  <a:pt x="2415" y="5636"/>
                </a:lnTo>
                <a:lnTo>
                  <a:pt x="3278" y="5636"/>
                </a:lnTo>
                <a:lnTo>
                  <a:pt x="3738" y="5521"/>
                </a:lnTo>
                <a:lnTo>
                  <a:pt x="4141" y="5348"/>
                </a:lnTo>
                <a:lnTo>
                  <a:pt x="4486" y="5176"/>
                </a:lnTo>
                <a:lnTo>
                  <a:pt x="4831" y="4888"/>
                </a:lnTo>
                <a:lnTo>
                  <a:pt x="5118" y="4543"/>
                </a:lnTo>
                <a:lnTo>
                  <a:pt x="5348" y="4198"/>
                </a:lnTo>
                <a:lnTo>
                  <a:pt x="5521" y="3796"/>
                </a:lnTo>
                <a:lnTo>
                  <a:pt x="5636" y="3393"/>
                </a:lnTo>
                <a:lnTo>
                  <a:pt x="5693" y="2933"/>
                </a:lnTo>
                <a:lnTo>
                  <a:pt x="5693" y="2531"/>
                </a:lnTo>
                <a:lnTo>
                  <a:pt x="5578" y="2128"/>
                </a:lnTo>
                <a:lnTo>
                  <a:pt x="5463" y="1668"/>
                </a:lnTo>
                <a:lnTo>
                  <a:pt x="5233" y="1323"/>
                </a:lnTo>
                <a:lnTo>
                  <a:pt x="4946" y="920"/>
                </a:lnTo>
                <a:lnTo>
                  <a:pt x="4543" y="575"/>
                </a:lnTo>
                <a:lnTo>
                  <a:pt x="4141" y="345"/>
                </a:lnTo>
                <a:lnTo>
                  <a:pt x="3681" y="115"/>
                </a:lnTo>
                <a:lnTo>
                  <a:pt x="322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7" name="Google Shape;317;p11"/>
          <p:cNvSpPr/>
          <p:nvPr/>
        </p:nvSpPr>
        <p:spPr>
          <a:xfrm>
            <a:off x="8714628" y="82976"/>
            <a:ext cx="267665" cy="155201"/>
          </a:xfrm>
          <a:custGeom>
            <a:avLst/>
            <a:gdLst/>
            <a:ahLst/>
            <a:cxnLst/>
            <a:rect l="l" t="t" r="r" b="b"/>
            <a:pathLst>
              <a:path w="9720" h="5636" extrusionOk="0">
                <a:moveTo>
                  <a:pt x="7477" y="0"/>
                </a:moveTo>
                <a:lnTo>
                  <a:pt x="7074" y="58"/>
                </a:lnTo>
                <a:lnTo>
                  <a:pt x="6614" y="230"/>
                </a:lnTo>
                <a:lnTo>
                  <a:pt x="6154" y="460"/>
                </a:lnTo>
                <a:lnTo>
                  <a:pt x="5752" y="690"/>
                </a:lnTo>
                <a:lnTo>
                  <a:pt x="5349" y="978"/>
                </a:lnTo>
                <a:lnTo>
                  <a:pt x="4601" y="1668"/>
                </a:lnTo>
                <a:lnTo>
                  <a:pt x="3969" y="2358"/>
                </a:lnTo>
                <a:lnTo>
                  <a:pt x="3106" y="3221"/>
                </a:lnTo>
                <a:lnTo>
                  <a:pt x="2646" y="3681"/>
                </a:lnTo>
                <a:lnTo>
                  <a:pt x="2186" y="4083"/>
                </a:lnTo>
                <a:lnTo>
                  <a:pt x="1726" y="4486"/>
                </a:lnTo>
                <a:lnTo>
                  <a:pt x="1209" y="4773"/>
                </a:lnTo>
                <a:lnTo>
                  <a:pt x="634" y="5003"/>
                </a:lnTo>
                <a:lnTo>
                  <a:pt x="1" y="5118"/>
                </a:lnTo>
                <a:lnTo>
                  <a:pt x="1" y="5176"/>
                </a:lnTo>
                <a:lnTo>
                  <a:pt x="173" y="5291"/>
                </a:lnTo>
                <a:lnTo>
                  <a:pt x="576" y="5406"/>
                </a:lnTo>
                <a:lnTo>
                  <a:pt x="1554" y="5578"/>
                </a:lnTo>
                <a:lnTo>
                  <a:pt x="2531" y="5636"/>
                </a:lnTo>
                <a:lnTo>
                  <a:pt x="3566" y="5578"/>
                </a:lnTo>
                <a:lnTo>
                  <a:pt x="4486" y="5463"/>
                </a:lnTo>
                <a:lnTo>
                  <a:pt x="5407" y="5233"/>
                </a:lnTo>
                <a:lnTo>
                  <a:pt x="6327" y="4946"/>
                </a:lnTo>
                <a:lnTo>
                  <a:pt x="7247" y="4601"/>
                </a:lnTo>
                <a:lnTo>
                  <a:pt x="7649" y="4371"/>
                </a:lnTo>
                <a:lnTo>
                  <a:pt x="8052" y="4083"/>
                </a:lnTo>
                <a:lnTo>
                  <a:pt x="8627" y="3623"/>
                </a:lnTo>
                <a:lnTo>
                  <a:pt x="8914" y="3336"/>
                </a:lnTo>
                <a:lnTo>
                  <a:pt x="9202" y="2991"/>
                </a:lnTo>
                <a:lnTo>
                  <a:pt x="9432" y="2703"/>
                </a:lnTo>
                <a:lnTo>
                  <a:pt x="9605" y="2301"/>
                </a:lnTo>
                <a:lnTo>
                  <a:pt x="9720" y="1956"/>
                </a:lnTo>
                <a:lnTo>
                  <a:pt x="9720" y="1553"/>
                </a:lnTo>
                <a:lnTo>
                  <a:pt x="9605" y="1150"/>
                </a:lnTo>
                <a:lnTo>
                  <a:pt x="9375" y="805"/>
                </a:lnTo>
                <a:lnTo>
                  <a:pt x="9087" y="518"/>
                </a:lnTo>
                <a:lnTo>
                  <a:pt x="8742" y="288"/>
                </a:lnTo>
                <a:lnTo>
                  <a:pt x="8282" y="115"/>
                </a:lnTo>
                <a:lnTo>
                  <a:pt x="7879" y="58"/>
                </a:lnTo>
                <a:lnTo>
                  <a:pt x="7477"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8" name="Google Shape;318;p11"/>
          <p:cNvSpPr/>
          <p:nvPr/>
        </p:nvSpPr>
        <p:spPr>
          <a:xfrm>
            <a:off x="337680" y="4286565"/>
            <a:ext cx="483008" cy="359502"/>
          </a:xfrm>
          <a:custGeom>
            <a:avLst/>
            <a:gdLst/>
            <a:ahLst/>
            <a:cxnLst/>
            <a:rect l="l" t="t" r="r" b="b"/>
            <a:pathLst>
              <a:path w="17540" h="13055" extrusionOk="0">
                <a:moveTo>
                  <a:pt x="17540" y="0"/>
                </a:moveTo>
                <a:lnTo>
                  <a:pt x="17482" y="58"/>
                </a:lnTo>
                <a:lnTo>
                  <a:pt x="17080" y="518"/>
                </a:lnTo>
                <a:lnTo>
                  <a:pt x="16620" y="978"/>
                </a:lnTo>
                <a:lnTo>
                  <a:pt x="16160" y="1323"/>
                </a:lnTo>
                <a:lnTo>
                  <a:pt x="15642" y="1610"/>
                </a:lnTo>
                <a:lnTo>
                  <a:pt x="15124" y="1898"/>
                </a:lnTo>
                <a:lnTo>
                  <a:pt x="14549" y="2185"/>
                </a:lnTo>
                <a:lnTo>
                  <a:pt x="13399" y="2531"/>
                </a:lnTo>
                <a:lnTo>
                  <a:pt x="12192" y="2876"/>
                </a:lnTo>
                <a:lnTo>
                  <a:pt x="10984" y="3106"/>
                </a:lnTo>
                <a:lnTo>
                  <a:pt x="9776" y="3336"/>
                </a:lnTo>
                <a:lnTo>
                  <a:pt x="8569" y="3566"/>
                </a:lnTo>
                <a:lnTo>
                  <a:pt x="6728" y="3968"/>
                </a:lnTo>
                <a:lnTo>
                  <a:pt x="5751" y="4198"/>
                </a:lnTo>
                <a:lnTo>
                  <a:pt x="4831" y="4428"/>
                </a:lnTo>
                <a:lnTo>
                  <a:pt x="3911" y="4773"/>
                </a:lnTo>
                <a:lnTo>
                  <a:pt x="3048" y="5176"/>
                </a:lnTo>
                <a:lnTo>
                  <a:pt x="2243" y="5693"/>
                </a:lnTo>
                <a:lnTo>
                  <a:pt x="1495" y="6268"/>
                </a:lnTo>
                <a:lnTo>
                  <a:pt x="1208" y="6556"/>
                </a:lnTo>
                <a:lnTo>
                  <a:pt x="978" y="6901"/>
                </a:lnTo>
                <a:lnTo>
                  <a:pt x="748" y="7246"/>
                </a:lnTo>
                <a:lnTo>
                  <a:pt x="518" y="7591"/>
                </a:lnTo>
                <a:lnTo>
                  <a:pt x="345" y="7994"/>
                </a:lnTo>
                <a:lnTo>
                  <a:pt x="173" y="8396"/>
                </a:lnTo>
                <a:lnTo>
                  <a:pt x="115" y="8856"/>
                </a:lnTo>
                <a:lnTo>
                  <a:pt x="0" y="9259"/>
                </a:lnTo>
                <a:lnTo>
                  <a:pt x="0" y="9719"/>
                </a:lnTo>
                <a:lnTo>
                  <a:pt x="0" y="10121"/>
                </a:lnTo>
                <a:lnTo>
                  <a:pt x="58" y="10524"/>
                </a:lnTo>
                <a:lnTo>
                  <a:pt x="173" y="10926"/>
                </a:lnTo>
                <a:lnTo>
                  <a:pt x="288" y="11329"/>
                </a:lnTo>
                <a:lnTo>
                  <a:pt x="518" y="11674"/>
                </a:lnTo>
                <a:lnTo>
                  <a:pt x="748" y="12019"/>
                </a:lnTo>
                <a:lnTo>
                  <a:pt x="1035" y="12307"/>
                </a:lnTo>
                <a:lnTo>
                  <a:pt x="1380" y="12537"/>
                </a:lnTo>
                <a:lnTo>
                  <a:pt x="1725" y="12709"/>
                </a:lnTo>
                <a:lnTo>
                  <a:pt x="2070" y="12882"/>
                </a:lnTo>
                <a:lnTo>
                  <a:pt x="2415" y="12997"/>
                </a:lnTo>
                <a:lnTo>
                  <a:pt x="2818" y="13054"/>
                </a:lnTo>
                <a:lnTo>
                  <a:pt x="4026" y="13054"/>
                </a:lnTo>
                <a:lnTo>
                  <a:pt x="4831" y="12939"/>
                </a:lnTo>
                <a:lnTo>
                  <a:pt x="5636" y="12767"/>
                </a:lnTo>
                <a:lnTo>
                  <a:pt x="6383" y="12537"/>
                </a:lnTo>
                <a:lnTo>
                  <a:pt x="7073" y="12307"/>
                </a:lnTo>
                <a:lnTo>
                  <a:pt x="7936" y="11904"/>
                </a:lnTo>
                <a:lnTo>
                  <a:pt x="8799" y="11444"/>
                </a:lnTo>
                <a:lnTo>
                  <a:pt x="9604" y="10984"/>
                </a:lnTo>
                <a:lnTo>
                  <a:pt x="10351" y="10409"/>
                </a:lnTo>
                <a:lnTo>
                  <a:pt x="11099" y="9834"/>
                </a:lnTo>
                <a:lnTo>
                  <a:pt x="11847" y="9201"/>
                </a:lnTo>
                <a:lnTo>
                  <a:pt x="12537" y="8511"/>
                </a:lnTo>
                <a:lnTo>
                  <a:pt x="13169" y="7879"/>
                </a:lnTo>
                <a:lnTo>
                  <a:pt x="13802" y="7131"/>
                </a:lnTo>
                <a:lnTo>
                  <a:pt x="14434" y="6383"/>
                </a:lnTo>
                <a:lnTo>
                  <a:pt x="15009" y="5578"/>
                </a:lnTo>
                <a:lnTo>
                  <a:pt x="15584" y="4773"/>
                </a:lnTo>
                <a:lnTo>
                  <a:pt x="16045" y="3968"/>
                </a:lnTo>
                <a:lnTo>
                  <a:pt x="16562" y="3106"/>
                </a:lnTo>
                <a:lnTo>
                  <a:pt x="16965" y="2185"/>
                </a:lnTo>
                <a:lnTo>
                  <a:pt x="17310" y="1323"/>
                </a:lnTo>
                <a:lnTo>
                  <a:pt x="17540" y="518"/>
                </a:lnTo>
                <a:lnTo>
                  <a:pt x="17540" y="115"/>
                </a:lnTo>
                <a:lnTo>
                  <a:pt x="1754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9" name="Google Shape;319;p11"/>
          <p:cNvSpPr/>
          <p:nvPr/>
        </p:nvSpPr>
        <p:spPr>
          <a:xfrm>
            <a:off x="332748" y="202010"/>
            <a:ext cx="232802" cy="197967"/>
          </a:xfrm>
          <a:custGeom>
            <a:avLst/>
            <a:gdLst/>
            <a:ahLst/>
            <a:cxnLst/>
            <a:rect l="l" t="t" r="r" b="b"/>
            <a:pathLst>
              <a:path w="8454" h="7189" extrusionOk="0">
                <a:moveTo>
                  <a:pt x="1840" y="0"/>
                </a:moveTo>
                <a:lnTo>
                  <a:pt x="1380" y="58"/>
                </a:lnTo>
                <a:lnTo>
                  <a:pt x="978" y="173"/>
                </a:lnTo>
                <a:lnTo>
                  <a:pt x="633" y="345"/>
                </a:lnTo>
                <a:lnTo>
                  <a:pt x="288" y="633"/>
                </a:lnTo>
                <a:lnTo>
                  <a:pt x="58" y="978"/>
                </a:lnTo>
                <a:lnTo>
                  <a:pt x="0" y="1380"/>
                </a:lnTo>
                <a:lnTo>
                  <a:pt x="0" y="1725"/>
                </a:lnTo>
                <a:lnTo>
                  <a:pt x="58" y="2128"/>
                </a:lnTo>
                <a:lnTo>
                  <a:pt x="173" y="2530"/>
                </a:lnTo>
                <a:lnTo>
                  <a:pt x="345" y="2875"/>
                </a:lnTo>
                <a:lnTo>
                  <a:pt x="575" y="3278"/>
                </a:lnTo>
                <a:lnTo>
                  <a:pt x="978" y="3853"/>
                </a:lnTo>
                <a:lnTo>
                  <a:pt x="1323" y="4256"/>
                </a:lnTo>
                <a:lnTo>
                  <a:pt x="1668" y="4601"/>
                </a:lnTo>
                <a:lnTo>
                  <a:pt x="2358" y="5176"/>
                </a:lnTo>
                <a:lnTo>
                  <a:pt x="3220" y="5693"/>
                </a:lnTo>
                <a:lnTo>
                  <a:pt x="4026" y="6153"/>
                </a:lnTo>
                <a:lnTo>
                  <a:pt x="4946" y="6556"/>
                </a:lnTo>
                <a:lnTo>
                  <a:pt x="5866" y="6843"/>
                </a:lnTo>
                <a:lnTo>
                  <a:pt x="6843" y="7073"/>
                </a:lnTo>
                <a:lnTo>
                  <a:pt x="7821" y="7188"/>
                </a:lnTo>
                <a:lnTo>
                  <a:pt x="8223" y="7188"/>
                </a:lnTo>
                <a:lnTo>
                  <a:pt x="8396" y="7131"/>
                </a:lnTo>
                <a:lnTo>
                  <a:pt x="8454" y="7131"/>
                </a:lnTo>
                <a:lnTo>
                  <a:pt x="8454" y="7073"/>
                </a:lnTo>
                <a:lnTo>
                  <a:pt x="7878" y="6786"/>
                </a:lnTo>
                <a:lnTo>
                  <a:pt x="7418" y="6441"/>
                </a:lnTo>
                <a:lnTo>
                  <a:pt x="6958" y="5981"/>
                </a:lnTo>
                <a:lnTo>
                  <a:pt x="6613" y="5463"/>
                </a:lnTo>
                <a:lnTo>
                  <a:pt x="6326" y="4946"/>
                </a:lnTo>
                <a:lnTo>
                  <a:pt x="5981" y="4371"/>
                </a:lnTo>
                <a:lnTo>
                  <a:pt x="5406" y="3335"/>
                </a:lnTo>
                <a:lnTo>
                  <a:pt x="4946" y="2473"/>
                </a:lnTo>
                <a:lnTo>
                  <a:pt x="4428" y="1668"/>
                </a:lnTo>
                <a:lnTo>
                  <a:pt x="4141" y="1265"/>
                </a:lnTo>
                <a:lnTo>
                  <a:pt x="3853" y="920"/>
                </a:lnTo>
                <a:lnTo>
                  <a:pt x="3450" y="575"/>
                </a:lnTo>
                <a:lnTo>
                  <a:pt x="3048" y="288"/>
                </a:lnTo>
                <a:lnTo>
                  <a:pt x="2703" y="115"/>
                </a:lnTo>
                <a:lnTo>
                  <a:pt x="23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0" name="Google Shape;320;p11"/>
          <p:cNvSpPr/>
          <p:nvPr/>
        </p:nvSpPr>
        <p:spPr>
          <a:xfrm>
            <a:off x="681138" y="57901"/>
            <a:ext cx="213801" cy="133034"/>
          </a:xfrm>
          <a:custGeom>
            <a:avLst/>
            <a:gdLst/>
            <a:ahLst/>
            <a:cxnLst/>
            <a:rect l="l" t="t" r="r" b="b"/>
            <a:pathLst>
              <a:path w="7764" h="4831" extrusionOk="0">
                <a:moveTo>
                  <a:pt x="1208" y="0"/>
                </a:moveTo>
                <a:lnTo>
                  <a:pt x="863" y="115"/>
                </a:lnTo>
                <a:lnTo>
                  <a:pt x="576" y="230"/>
                </a:lnTo>
                <a:lnTo>
                  <a:pt x="346" y="460"/>
                </a:lnTo>
                <a:lnTo>
                  <a:pt x="116" y="748"/>
                </a:lnTo>
                <a:lnTo>
                  <a:pt x="0" y="1035"/>
                </a:lnTo>
                <a:lnTo>
                  <a:pt x="0" y="1380"/>
                </a:lnTo>
                <a:lnTo>
                  <a:pt x="58" y="1725"/>
                </a:lnTo>
                <a:lnTo>
                  <a:pt x="173" y="2128"/>
                </a:lnTo>
                <a:lnTo>
                  <a:pt x="346" y="2415"/>
                </a:lnTo>
                <a:lnTo>
                  <a:pt x="518" y="2703"/>
                </a:lnTo>
                <a:lnTo>
                  <a:pt x="806" y="2933"/>
                </a:lnTo>
                <a:lnTo>
                  <a:pt x="1151" y="3163"/>
                </a:lnTo>
                <a:lnTo>
                  <a:pt x="1496" y="3335"/>
                </a:lnTo>
                <a:lnTo>
                  <a:pt x="1898" y="3450"/>
                </a:lnTo>
                <a:lnTo>
                  <a:pt x="2243" y="3565"/>
                </a:lnTo>
                <a:lnTo>
                  <a:pt x="3048" y="3680"/>
                </a:lnTo>
                <a:lnTo>
                  <a:pt x="3853" y="3738"/>
                </a:lnTo>
                <a:lnTo>
                  <a:pt x="4889" y="3853"/>
                </a:lnTo>
                <a:lnTo>
                  <a:pt x="5924" y="3968"/>
                </a:lnTo>
                <a:lnTo>
                  <a:pt x="6441" y="4083"/>
                </a:lnTo>
                <a:lnTo>
                  <a:pt x="6901" y="4255"/>
                </a:lnTo>
                <a:lnTo>
                  <a:pt x="7361" y="4486"/>
                </a:lnTo>
                <a:lnTo>
                  <a:pt x="7706" y="4831"/>
                </a:lnTo>
                <a:lnTo>
                  <a:pt x="7764" y="4831"/>
                </a:lnTo>
                <a:lnTo>
                  <a:pt x="7764" y="4773"/>
                </a:lnTo>
                <a:lnTo>
                  <a:pt x="7706" y="4658"/>
                </a:lnTo>
                <a:lnTo>
                  <a:pt x="7591" y="4313"/>
                </a:lnTo>
                <a:lnTo>
                  <a:pt x="7189" y="3623"/>
                </a:lnTo>
                <a:lnTo>
                  <a:pt x="6729" y="2933"/>
                </a:lnTo>
                <a:lnTo>
                  <a:pt x="6154" y="2300"/>
                </a:lnTo>
                <a:lnTo>
                  <a:pt x="5579" y="1783"/>
                </a:lnTo>
                <a:lnTo>
                  <a:pt x="4946" y="1265"/>
                </a:lnTo>
                <a:lnTo>
                  <a:pt x="4313" y="805"/>
                </a:lnTo>
                <a:lnTo>
                  <a:pt x="3623" y="460"/>
                </a:lnTo>
                <a:lnTo>
                  <a:pt x="2876" y="173"/>
                </a:lnTo>
                <a:lnTo>
                  <a:pt x="2243" y="58"/>
                </a:lnTo>
                <a:lnTo>
                  <a:pt x="1553"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1" name="Google Shape;321;p11"/>
          <p:cNvSpPr/>
          <p:nvPr/>
        </p:nvSpPr>
        <p:spPr>
          <a:xfrm>
            <a:off x="332916" y="4687223"/>
            <a:ext cx="304069" cy="234399"/>
          </a:xfrm>
          <a:custGeom>
            <a:avLst/>
            <a:gdLst/>
            <a:ahLst/>
            <a:cxnLst/>
            <a:rect l="l" t="t" r="r" b="b"/>
            <a:pathLst>
              <a:path w="11042" h="8512" extrusionOk="0">
                <a:moveTo>
                  <a:pt x="10984" y="0"/>
                </a:moveTo>
                <a:lnTo>
                  <a:pt x="10984" y="58"/>
                </a:lnTo>
                <a:lnTo>
                  <a:pt x="10697" y="288"/>
                </a:lnTo>
                <a:lnTo>
                  <a:pt x="10467" y="575"/>
                </a:lnTo>
                <a:lnTo>
                  <a:pt x="9834" y="978"/>
                </a:lnTo>
                <a:lnTo>
                  <a:pt x="9202" y="1266"/>
                </a:lnTo>
                <a:lnTo>
                  <a:pt x="8512" y="1496"/>
                </a:lnTo>
                <a:lnTo>
                  <a:pt x="7822" y="1668"/>
                </a:lnTo>
                <a:lnTo>
                  <a:pt x="7074" y="1841"/>
                </a:lnTo>
                <a:lnTo>
                  <a:pt x="5636" y="2013"/>
                </a:lnTo>
                <a:lnTo>
                  <a:pt x="4716" y="2128"/>
                </a:lnTo>
                <a:lnTo>
                  <a:pt x="3854" y="2301"/>
                </a:lnTo>
                <a:lnTo>
                  <a:pt x="2991" y="2473"/>
                </a:lnTo>
                <a:lnTo>
                  <a:pt x="2128" y="2761"/>
                </a:lnTo>
                <a:lnTo>
                  <a:pt x="1783" y="2933"/>
                </a:lnTo>
                <a:lnTo>
                  <a:pt x="1438" y="3163"/>
                </a:lnTo>
                <a:lnTo>
                  <a:pt x="1151" y="3393"/>
                </a:lnTo>
                <a:lnTo>
                  <a:pt x="863" y="3623"/>
                </a:lnTo>
                <a:lnTo>
                  <a:pt x="633" y="3968"/>
                </a:lnTo>
                <a:lnTo>
                  <a:pt x="403" y="4256"/>
                </a:lnTo>
                <a:lnTo>
                  <a:pt x="231" y="4601"/>
                </a:lnTo>
                <a:lnTo>
                  <a:pt x="116" y="5003"/>
                </a:lnTo>
                <a:lnTo>
                  <a:pt x="58" y="5348"/>
                </a:lnTo>
                <a:lnTo>
                  <a:pt x="1" y="5751"/>
                </a:lnTo>
                <a:lnTo>
                  <a:pt x="58" y="6096"/>
                </a:lnTo>
                <a:lnTo>
                  <a:pt x="116" y="6499"/>
                </a:lnTo>
                <a:lnTo>
                  <a:pt x="173" y="6901"/>
                </a:lnTo>
                <a:lnTo>
                  <a:pt x="346" y="7246"/>
                </a:lnTo>
                <a:lnTo>
                  <a:pt x="518" y="7534"/>
                </a:lnTo>
                <a:lnTo>
                  <a:pt x="748" y="7821"/>
                </a:lnTo>
                <a:lnTo>
                  <a:pt x="1036" y="8051"/>
                </a:lnTo>
                <a:lnTo>
                  <a:pt x="1266" y="8224"/>
                </a:lnTo>
                <a:lnTo>
                  <a:pt x="1611" y="8396"/>
                </a:lnTo>
                <a:lnTo>
                  <a:pt x="1898" y="8454"/>
                </a:lnTo>
                <a:lnTo>
                  <a:pt x="2243" y="8511"/>
                </a:lnTo>
                <a:lnTo>
                  <a:pt x="2588" y="8511"/>
                </a:lnTo>
                <a:lnTo>
                  <a:pt x="3279" y="8396"/>
                </a:lnTo>
                <a:lnTo>
                  <a:pt x="3969" y="8224"/>
                </a:lnTo>
                <a:lnTo>
                  <a:pt x="4659" y="7936"/>
                </a:lnTo>
                <a:lnTo>
                  <a:pt x="5291" y="7649"/>
                </a:lnTo>
                <a:lnTo>
                  <a:pt x="5809" y="7361"/>
                </a:lnTo>
                <a:lnTo>
                  <a:pt x="6671" y="6844"/>
                </a:lnTo>
                <a:lnTo>
                  <a:pt x="7477" y="6211"/>
                </a:lnTo>
                <a:lnTo>
                  <a:pt x="8282" y="5521"/>
                </a:lnTo>
                <a:lnTo>
                  <a:pt x="8972" y="4716"/>
                </a:lnTo>
                <a:lnTo>
                  <a:pt x="9604" y="3911"/>
                </a:lnTo>
                <a:lnTo>
                  <a:pt x="10122" y="2991"/>
                </a:lnTo>
                <a:lnTo>
                  <a:pt x="10524" y="2071"/>
                </a:lnTo>
                <a:lnTo>
                  <a:pt x="10869" y="1150"/>
                </a:lnTo>
                <a:lnTo>
                  <a:pt x="10984" y="460"/>
                </a:lnTo>
                <a:lnTo>
                  <a:pt x="11042" y="115"/>
                </a:lnTo>
                <a:lnTo>
                  <a:pt x="1098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2" name="Google Shape;322;p11"/>
          <p:cNvSpPr/>
          <p:nvPr/>
        </p:nvSpPr>
        <p:spPr>
          <a:xfrm>
            <a:off x="380252" y="767349"/>
            <a:ext cx="137798" cy="305666"/>
          </a:xfrm>
          <a:custGeom>
            <a:avLst/>
            <a:gdLst/>
            <a:ahLst/>
            <a:cxnLst/>
            <a:rect l="l" t="t" r="r" b="b"/>
            <a:pathLst>
              <a:path w="5004" h="11100" extrusionOk="0">
                <a:moveTo>
                  <a:pt x="3336" y="1"/>
                </a:moveTo>
                <a:lnTo>
                  <a:pt x="3106" y="173"/>
                </a:lnTo>
                <a:lnTo>
                  <a:pt x="2646" y="576"/>
                </a:lnTo>
                <a:lnTo>
                  <a:pt x="2070" y="1208"/>
                </a:lnTo>
                <a:lnTo>
                  <a:pt x="1553" y="1899"/>
                </a:lnTo>
                <a:lnTo>
                  <a:pt x="1093" y="2704"/>
                </a:lnTo>
                <a:lnTo>
                  <a:pt x="690" y="3509"/>
                </a:lnTo>
                <a:lnTo>
                  <a:pt x="403" y="4371"/>
                </a:lnTo>
                <a:lnTo>
                  <a:pt x="173" y="5234"/>
                </a:lnTo>
                <a:lnTo>
                  <a:pt x="58" y="6097"/>
                </a:lnTo>
                <a:lnTo>
                  <a:pt x="0" y="6959"/>
                </a:lnTo>
                <a:lnTo>
                  <a:pt x="0" y="7477"/>
                </a:lnTo>
                <a:lnTo>
                  <a:pt x="58" y="8109"/>
                </a:lnTo>
                <a:lnTo>
                  <a:pt x="115" y="8742"/>
                </a:lnTo>
                <a:lnTo>
                  <a:pt x="288" y="9317"/>
                </a:lnTo>
                <a:lnTo>
                  <a:pt x="518" y="9892"/>
                </a:lnTo>
                <a:lnTo>
                  <a:pt x="805" y="10410"/>
                </a:lnTo>
                <a:lnTo>
                  <a:pt x="1035" y="10582"/>
                </a:lnTo>
                <a:lnTo>
                  <a:pt x="1208" y="10755"/>
                </a:lnTo>
                <a:lnTo>
                  <a:pt x="1495" y="10927"/>
                </a:lnTo>
                <a:lnTo>
                  <a:pt x="1725" y="10985"/>
                </a:lnTo>
                <a:lnTo>
                  <a:pt x="2070" y="11042"/>
                </a:lnTo>
                <a:lnTo>
                  <a:pt x="2416" y="11100"/>
                </a:lnTo>
                <a:lnTo>
                  <a:pt x="2703" y="11042"/>
                </a:lnTo>
                <a:lnTo>
                  <a:pt x="3048" y="10985"/>
                </a:lnTo>
                <a:lnTo>
                  <a:pt x="3336" y="10812"/>
                </a:lnTo>
                <a:lnTo>
                  <a:pt x="3681" y="10697"/>
                </a:lnTo>
                <a:lnTo>
                  <a:pt x="3911" y="10525"/>
                </a:lnTo>
                <a:lnTo>
                  <a:pt x="4198" y="10295"/>
                </a:lnTo>
                <a:lnTo>
                  <a:pt x="4428" y="10064"/>
                </a:lnTo>
                <a:lnTo>
                  <a:pt x="4601" y="9777"/>
                </a:lnTo>
                <a:lnTo>
                  <a:pt x="4773" y="9489"/>
                </a:lnTo>
                <a:lnTo>
                  <a:pt x="4888" y="9202"/>
                </a:lnTo>
                <a:lnTo>
                  <a:pt x="4946" y="8857"/>
                </a:lnTo>
                <a:lnTo>
                  <a:pt x="5003" y="8569"/>
                </a:lnTo>
                <a:lnTo>
                  <a:pt x="5003" y="7879"/>
                </a:lnTo>
                <a:lnTo>
                  <a:pt x="4888" y="7132"/>
                </a:lnTo>
                <a:lnTo>
                  <a:pt x="4716" y="6384"/>
                </a:lnTo>
                <a:lnTo>
                  <a:pt x="4428" y="5636"/>
                </a:lnTo>
                <a:lnTo>
                  <a:pt x="4141" y="4889"/>
                </a:lnTo>
                <a:lnTo>
                  <a:pt x="3681" y="3739"/>
                </a:lnTo>
                <a:lnTo>
                  <a:pt x="3508" y="3106"/>
                </a:lnTo>
                <a:lnTo>
                  <a:pt x="3336" y="2531"/>
                </a:lnTo>
                <a:lnTo>
                  <a:pt x="3221" y="1899"/>
                </a:lnTo>
                <a:lnTo>
                  <a:pt x="3163" y="1266"/>
                </a:lnTo>
                <a:lnTo>
                  <a:pt x="3278" y="633"/>
                </a:lnTo>
                <a:lnTo>
                  <a:pt x="3451" y="58"/>
                </a:lnTo>
                <a:lnTo>
                  <a:pt x="345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3" name="Google Shape;323;p11"/>
          <p:cNvSpPr/>
          <p:nvPr/>
        </p:nvSpPr>
        <p:spPr>
          <a:xfrm>
            <a:off x="8678042" y="4055315"/>
            <a:ext cx="262901" cy="210662"/>
          </a:xfrm>
          <a:custGeom>
            <a:avLst/>
            <a:gdLst/>
            <a:ahLst/>
            <a:cxnLst/>
            <a:rect l="l" t="t" r="r" b="b"/>
            <a:pathLst>
              <a:path w="9547" h="7650" extrusionOk="0">
                <a:moveTo>
                  <a:pt x="6902" y="1"/>
                </a:moveTo>
                <a:lnTo>
                  <a:pt x="6557" y="58"/>
                </a:lnTo>
                <a:lnTo>
                  <a:pt x="6212" y="116"/>
                </a:lnTo>
                <a:lnTo>
                  <a:pt x="5924" y="231"/>
                </a:lnTo>
                <a:lnTo>
                  <a:pt x="5636" y="346"/>
                </a:lnTo>
                <a:lnTo>
                  <a:pt x="5349" y="576"/>
                </a:lnTo>
                <a:lnTo>
                  <a:pt x="4831" y="979"/>
                </a:lnTo>
                <a:lnTo>
                  <a:pt x="4371" y="1611"/>
                </a:lnTo>
                <a:lnTo>
                  <a:pt x="3911" y="2244"/>
                </a:lnTo>
                <a:lnTo>
                  <a:pt x="3566" y="2934"/>
                </a:lnTo>
                <a:lnTo>
                  <a:pt x="3221" y="3624"/>
                </a:lnTo>
                <a:lnTo>
                  <a:pt x="2646" y="4716"/>
                </a:lnTo>
                <a:lnTo>
                  <a:pt x="2301" y="5292"/>
                </a:lnTo>
                <a:lnTo>
                  <a:pt x="1956" y="5809"/>
                </a:lnTo>
                <a:lnTo>
                  <a:pt x="1553" y="6327"/>
                </a:lnTo>
                <a:lnTo>
                  <a:pt x="1151" y="6787"/>
                </a:lnTo>
                <a:lnTo>
                  <a:pt x="633" y="7132"/>
                </a:lnTo>
                <a:lnTo>
                  <a:pt x="58" y="7419"/>
                </a:lnTo>
                <a:lnTo>
                  <a:pt x="1" y="7419"/>
                </a:lnTo>
                <a:lnTo>
                  <a:pt x="58" y="7477"/>
                </a:lnTo>
                <a:lnTo>
                  <a:pt x="403" y="7534"/>
                </a:lnTo>
                <a:lnTo>
                  <a:pt x="978" y="7649"/>
                </a:lnTo>
                <a:lnTo>
                  <a:pt x="1841" y="7649"/>
                </a:lnTo>
                <a:lnTo>
                  <a:pt x="2704" y="7592"/>
                </a:lnTo>
                <a:lnTo>
                  <a:pt x="3566" y="7362"/>
                </a:lnTo>
                <a:lnTo>
                  <a:pt x="4429" y="7132"/>
                </a:lnTo>
                <a:lnTo>
                  <a:pt x="5291" y="6787"/>
                </a:lnTo>
                <a:lnTo>
                  <a:pt x="6096" y="6384"/>
                </a:lnTo>
                <a:lnTo>
                  <a:pt x="6844" y="5867"/>
                </a:lnTo>
                <a:lnTo>
                  <a:pt x="7534" y="5349"/>
                </a:lnTo>
                <a:lnTo>
                  <a:pt x="7879" y="5004"/>
                </a:lnTo>
                <a:lnTo>
                  <a:pt x="8339" y="4544"/>
                </a:lnTo>
                <a:lnTo>
                  <a:pt x="8742" y="4084"/>
                </a:lnTo>
                <a:lnTo>
                  <a:pt x="9087" y="3566"/>
                </a:lnTo>
                <a:lnTo>
                  <a:pt x="9374" y="3049"/>
                </a:lnTo>
                <a:lnTo>
                  <a:pt x="9489" y="2474"/>
                </a:lnTo>
                <a:lnTo>
                  <a:pt x="9547" y="2186"/>
                </a:lnTo>
                <a:lnTo>
                  <a:pt x="9547" y="1899"/>
                </a:lnTo>
                <a:lnTo>
                  <a:pt x="9489" y="1611"/>
                </a:lnTo>
                <a:lnTo>
                  <a:pt x="9374" y="1381"/>
                </a:lnTo>
                <a:lnTo>
                  <a:pt x="9202" y="1094"/>
                </a:lnTo>
                <a:lnTo>
                  <a:pt x="8972" y="806"/>
                </a:lnTo>
                <a:lnTo>
                  <a:pt x="8742" y="633"/>
                </a:lnTo>
                <a:lnTo>
                  <a:pt x="8454" y="403"/>
                </a:lnTo>
                <a:lnTo>
                  <a:pt x="8167" y="288"/>
                </a:lnTo>
                <a:lnTo>
                  <a:pt x="7822" y="173"/>
                </a:lnTo>
                <a:lnTo>
                  <a:pt x="7534" y="58"/>
                </a:lnTo>
                <a:lnTo>
                  <a:pt x="7247"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4" name="Google Shape;324;p11"/>
          <p:cNvSpPr/>
          <p:nvPr/>
        </p:nvSpPr>
        <p:spPr>
          <a:xfrm>
            <a:off x="698737" y="4467080"/>
            <a:ext cx="280332" cy="600207"/>
          </a:xfrm>
          <a:custGeom>
            <a:avLst/>
            <a:gdLst/>
            <a:ahLst/>
            <a:cxnLst/>
            <a:rect l="l" t="t" r="r" b="b"/>
            <a:pathLst>
              <a:path w="10180" h="21796" extrusionOk="0">
                <a:moveTo>
                  <a:pt x="9719" y="1"/>
                </a:moveTo>
                <a:lnTo>
                  <a:pt x="9317" y="174"/>
                </a:lnTo>
                <a:lnTo>
                  <a:pt x="8569" y="691"/>
                </a:lnTo>
                <a:lnTo>
                  <a:pt x="7477" y="1439"/>
                </a:lnTo>
                <a:lnTo>
                  <a:pt x="6499" y="2359"/>
                </a:lnTo>
                <a:lnTo>
                  <a:pt x="5521" y="3279"/>
                </a:lnTo>
                <a:lnTo>
                  <a:pt x="4659" y="4314"/>
                </a:lnTo>
                <a:lnTo>
                  <a:pt x="3854" y="5407"/>
                </a:lnTo>
                <a:lnTo>
                  <a:pt x="3049" y="6499"/>
                </a:lnTo>
                <a:lnTo>
                  <a:pt x="2358" y="7649"/>
                </a:lnTo>
                <a:lnTo>
                  <a:pt x="1726" y="8799"/>
                </a:lnTo>
                <a:lnTo>
                  <a:pt x="1266" y="9777"/>
                </a:lnTo>
                <a:lnTo>
                  <a:pt x="863" y="10755"/>
                </a:lnTo>
                <a:lnTo>
                  <a:pt x="576" y="11790"/>
                </a:lnTo>
                <a:lnTo>
                  <a:pt x="288" y="12825"/>
                </a:lnTo>
                <a:lnTo>
                  <a:pt x="116" y="13860"/>
                </a:lnTo>
                <a:lnTo>
                  <a:pt x="1" y="14895"/>
                </a:lnTo>
                <a:lnTo>
                  <a:pt x="1" y="15988"/>
                </a:lnTo>
                <a:lnTo>
                  <a:pt x="116" y="17023"/>
                </a:lnTo>
                <a:lnTo>
                  <a:pt x="288" y="17943"/>
                </a:lnTo>
                <a:lnTo>
                  <a:pt x="576" y="18806"/>
                </a:lnTo>
                <a:lnTo>
                  <a:pt x="978" y="19611"/>
                </a:lnTo>
                <a:lnTo>
                  <a:pt x="1266" y="19956"/>
                </a:lnTo>
                <a:lnTo>
                  <a:pt x="1496" y="20301"/>
                </a:lnTo>
                <a:lnTo>
                  <a:pt x="1841" y="20646"/>
                </a:lnTo>
                <a:lnTo>
                  <a:pt x="2128" y="20933"/>
                </a:lnTo>
                <a:lnTo>
                  <a:pt x="2473" y="21163"/>
                </a:lnTo>
                <a:lnTo>
                  <a:pt x="2876" y="21393"/>
                </a:lnTo>
                <a:lnTo>
                  <a:pt x="3279" y="21566"/>
                </a:lnTo>
                <a:lnTo>
                  <a:pt x="3739" y="21681"/>
                </a:lnTo>
                <a:lnTo>
                  <a:pt x="4199" y="21796"/>
                </a:lnTo>
                <a:lnTo>
                  <a:pt x="5636" y="21796"/>
                </a:lnTo>
                <a:lnTo>
                  <a:pt x="6039" y="21681"/>
                </a:lnTo>
                <a:lnTo>
                  <a:pt x="6441" y="21566"/>
                </a:lnTo>
                <a:lnTo>
                  <a:pt x="6844" y="21451"/>
                </a:lnTo>
                <a:lnTo>
                  <a:pt x="7247" y="21278"/>
                </a:lnTo>
                <a:lnTo>
                  <a:pt x="7592" y="21048"/>
                </a:lnTo>
                <a:lnTo>
                  <a:pt x="7937" y="20761"/>
                </a:lnTo>
                <a:lnTo>
                  <a:pt x="8224" y="20473"/>
                </a:lnTo>
                <a:lnTo>
                  <a:pt x="8512" y="20186"/>
                </a:lnTo>
                <a:lnTo>
                  <a:pt x="8972" y="19496"/>
                </a:lnTo>
                <a:lnTo>
                  <a:pt x="9374" y="18691"/>
                </a:lnTo>
                <a:lnTo>
                  <a:pt x="9719" y="17828"/>
                </a:lnTo>
                <a:lnTo>
                  <a:pt x="9892" y="17023"/>
                </a:lnTo>
                <a:lnTo>
                  <a:pt x="10064" y="16218"/>
                </a:lnTo>
                <a:lnTo>
                  <a:pt x="10122" y="15413"/>
                </a:lnTo>
                <a:lnTo>
                  <a:pt x="10179" y="14550"/>
                </a:lnTo>
                <a:lnTo>
                  <a:pt x="10122" y="13688"/>
                </a:lnTo>
                <a:lnTo>
                  <a:pt x="10064" y="12882"/>
                </a:lnTo>
                <a:lnTo>
                  <a:pt x="9892" y="11215"/>
                </a:lnTo>
                <a:lnTo>
                  <a:pt x="9547" y="9087"/>
                </a:lnTo>
                <a:lnTo>
                  <a:pt x="9202" y="6902"/>
                </a:lnTo>
                <a:lnTo>
                  <a:pt x="9087" y="5752"/>
                </a:lnTo>
                <a:lnTo>
                  <a:pt x="8972" y="4659"/>
                </a:lnTo>
                <a:lnTo>
                  <a:pt x="8972" y="3566"/>
                </a:lnTo>
                <a:lnTo>
                  <a:pt x="9087" y="2474"/>
                </a:lnTo>
                <a:lnTo>
                  <a:pt x="9202" y="1841"/>
                </a:lnTo>
                <a:lnTo>
                  <a:pt x="9374" y="1266"/>
                </a:lnTo>
                <a:lnTo>
                  <a:pt x="9547" y="634"/>
                </a:lnTo>
                <a:lnTo>
                  <a:pt x="9834" y="58"/>
                </a:lnTo>
                <a:lnTo>
                  <a:pt x="983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5" name="Google Shape;325;p11"/>
          <p:cNvSpPr/>
          <p:nvPr/>
        </p:nvSpPr>
        <p:spPr>
          <a:xfrm>
            <a:off x="1107326" y="4517779"/>
            <a:ext cx="250233" cy="337334"/>
          </a:xfrm>
          <a:custGeom>
            <a:avLst/>
            <a:gdLst/>
            <a:ahLst/>
            <a:cxnLst/>
            <a:rect l="l" t="t" r="r" b="b"/>
            <a:pathLst>
              <a:path w="9087" h="12250" extrusionOk="0">
                <a:moveTo>
                  <a:pt x="288" y="0"/>
                </a:moveTo>
                <a:lnTo>
                  <a:pt x="230" y="58"/>
                </a:lnTo>
                <a:lnTo>
                  <a:pt x="173" y="288"/>
                </a:lnTo>
                <a:lnTo>
                  <a:pt x="58" y="863"/>
                </a:lnTo>
                <a:lnTo>
                  <a:pt x="0" y="1668"/>
                </a:lnTo>
                <a:lnTo>
                  <a:pt x="0" y="2530"/>
                </a:lnTo>
                <a:lnTo>
                  <a:pt x="0" y="3336"/>
                </a:lnTo>
                <a:lnTo>
                  <a:pt x="115" y="4198"/>
                </a:lnTo>
                <a:lnTo>
                  <a:pt x="288" y="5003"/>
                </a:lnTo>
                <a:lnTo>
                  <a:pt x="460" y="5808"/>
                </a:lnTo>
                <a:lnTo>
                  <a:pt x="748" y="6613"/>
                </a:lnTo>
                <a:lnTo>
                  <a:pt x="978" y="7361"/>
                </a:lnTo>
                <a:lnTo>
                  <a:pt x="1266" y="7994"/>
                </a:lnTo>
                <a:lnTo>
                  <a:pt x="1553" y="8569"/>
                </a:lnTo>
                <a:lnTo>
                  <a:pt x="1898" y="9144"/>
                </a:lnTo>
                <a:lnTo>
                  <a:pt x="2243" y="9719"/>
                </a:lnTo>
                <a:lnTo>
                  <a:pt x="2646" y="10236"/>
                </a:lnTo>
                <a:lnTo>
                  <a:pt x="3106" y="10696"/>
                </a:lnTo>
                <a:lnTo>
                  <a:pt x="3566" y="11156"/>
                </a:lnTo>
                <a:lnTo>
                  <a:pt x="4141" y="11559"/>
                </a:lnTo>
                <a:lnTo>
                  <a:pt x="4658" y="11847"/>
                </a:lnTo>
                <a:lnTo>
                  <a:pt x="5176" y="12077"/>
                </a:lnTo>
                <a:lnTo>
                  <a:pt x="5694" y="12192"/>
                </a:lnTo>
                <a:lnTo>
                  <a:pt x="6211" y="12249"/>
                </a:lnTo>
                <a:lnTo>
                  <a:pt x="6786" y="12192"/>
                </a:lnTo>
                <a:lnTo>
                  <a:pt x="7304" y="12077"/>
                </a:lnTo>
                <a:lnTo>
                  <a:pt x="7764" y="11789"/>
                </a:lnTo>
                <a:lnTo>
                  <a:pt x="8224" y="11386"/>
                </a:lnTo>
                <a:lnTo>
                  <a:pt x="8626" y="10984"/>
                </a:lnTo>
                <a:lnTo>
                  <a:pt x="8856" y="10466"/>
                </a:lnTo>
                <a:lnTo>
                  <a:pt x="9029" y="10006"/>
                </a:lnTo>
                <a:lnTo>
                  <a:pt x="9086" y="9489"/>
                </a:lnTo>
                <a:lnTo>
                  <a:pt x="9086" y="8971"/>
                </a:lnTo>
                <a:lnTo>
                  <a:pt x="8971" y="8454"/>
                </a:lnTo>
                <a:lnTo>
                  <a:pt x="8741" y="7936"/>
                </a:lnTo>
                <a:lnTo>
                  <a:pt x="8454" y="7419"/>
                </a:lnTo>
                <a:lnTo>
                  <a:pt x="8166" y="7016"/>
                </a:lnTo>
                <a:lnTo>
                  <a:pt x="7879" y="6613"/>
                </a:lnTo>
                <a:lnTo>
                  <a:pt x="7131" y="5866"/>
                </a:lnTo>
                <a:lnTo>
                  <a:pt x="6326" y="5176"/>
                </a:lnTo>
                <a:lnTo>
                  <a:pt x="5521" y="4601"/>
                </a:lnTo>
                <a:lnTo>
                  <a:pt x="4371" y="3911"/>
                </a:lnTo>
                <a:lnTo>
                  <a:pt x="3221" y="3163"/>
                </a:lnTo>
                <a:lnTo>
                  <a:pt x="2646" y="2760"/>
                </a:lnTo>
                <a:lnTo>
                  <a:pt x="2071" y="2300"/>
                </a:lnTo>
                <a:lnTo>
                  <a:pt x="1611" y="1840"/>
                </a:lnTo>
                <a:lnTo>
                  <a:pt x="1151" y="1380"/>
                </a:lnTo>
                <a:lnTo>
                  <a:pt x="690" y="748"/>
                </a:lnTo>
                <a:lnTo>
                  <a:pt x="28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6" name="Google Shape;326;p11"/>
          <p:cNvSpPr/>
          <p:nvPr/>
        </p:nvSpPr>
        <p:spPr>
          <a:xfrm>
            <a:off x="8293219" y="4809127"/>
            <a:ext cx="283499" cy="258164"/>
          </a:xfrm>
          <a:custGeom>
            <a:avLst/>
            <a:gdLst/>
            <a:ahLst/>
            <a:cxnLst/>
            <a:rect l="l" t="t" r="r" b="b"/>
            <a:pathLst>
              <a:path w="10295" h="9375" extrusionOk="0">
                <a:moveTo>
                  <a:pt x="1" y="1"/>
                </a:moveTo>
                <a:lnTo>
                  <a:pt x="1" y="58"/>
                </a:lnTo>
                <a:lnTo>
                  <a:pt x="1" y="288"/>
                </a:lnTo>
                <a:lnTo>
                  <a:pt x="58" y="864"/>
                </a:lnTo>
                <a:lnTo>
                  <a:pt x="173" y="1554"/>
                </a:lnTo>
                <a:lnTo>
                  <a:pt x="403" y="2301"/>
                </a:lnTo>
                <a:lnTo>
                  <a:pt x="633" y="3049"/>
                </a:lnTo>
                <a:lnTo>
                  <a:pt x="978" y="3739"/>
                </a:lnTo>
                <a:lnTo>
                  <a:pt x="1323" y="4429"/>
                </a:lnTo>
                <a:lnTo>
                  <a:pt x="1668" y="5119"/>
                </a:lnTo>
                <a:lnTo>
                  <a:pt x="2128" y="5752"/>
                </a:lnTo>
                <a:lnTo>
                  <a:pt x="2531" y="6327"/>
                </a:lnTo>
                <a:lnTo>
                  <a:pt x="2934" y="6787"/>
                </a:lnTo>
                <a:lnTo>
                  <a:pt x="3336" y="7247"/>
                </a:lnTo>
                <a:lnTo>
                  <a:pt x="3796" y="7707"/>
                </a:lnTo>
                <a:lnTo>
                  <a:pt x="4256" y="8052"/>
                </a:lnTo>
                <a:lnTo>
                  <a:pt x="4716" y="8397"/>
                </a:lnTo>
                <a:lnTo>
                  <a:pt x="5234" y="8742"/>
                </a:lnTo>
                <a:lnTo>
                  <a:pt x="5809" y="8972"/>
                </a:lnTo>
                <a:lnTo>
                  <a:pt x="6384" y="9202"/>
                </a:lnTo>
                <a:lnTo>
                  <a:pt x="6901" y="9317"/>
                </a:lnTo>
                <a:lnTo>
                  <a:pt x="7419" y="9375"/>
                </a:lnTo>
                <a:lnTo>
                  <a:pt x="7937" y="9375"/>
                </a:lnTo>
                <a:lnTo>
                  <a:pt x="8397" y="9317"/>
                </a:lnTo>
                <a:lnTo>
                  <a:pt x="8857" y="9144"/>
                </a:lnTo>
                <a:lnTo>
                  <a:pt x="9259" y="8857"/>
                </a:lnTo>
                <a:lnTo>
                  <a:pt x="9662" y="8512"/>
                </a:lnTo>
                <a:lnTo>
                  <a:pt x="9949" y="8052"/>
                </a:lnTo>
                <a:lnTo>
                  <a:pt x="10179" y="7534"/>
                </a:lnTo>
                <a:lnTo>
                  <a:pt x="10294" y="7074"/>
                </a:lnTo>
                <a:lnTo>
                  <a:pt x="10294" y="6614"/>
                </a:lnTo>
                <a:lnTo>
                  <a:pt x="10237" y="6097"/>
                </a:lnTo>
                <a:lnTo>
                  <a:pt x="10064" y="5694"/>
                </a:lnTo>
                <a:lnTo>
                  <a:pt x="9834" y="5234"/>
                </a:lnTo>
                <a:lnTo>
                  <a:pt x="9547" y="4831"/>
                </a:lnTo>
                <a:lnTo>
                  <a:pt x="9144" y="4486"/>
                </a:lnTo>
                <a:lnTo>
                  <a:pt x="8799" y="4199"/>
                </a:lnTo>
                <a:lnTo>
                  <a:pt x="8397" y="3911"/>
                </a:lnTo>
                <a:lnTo>
                  <a:pt x="7592" y="3451"/>
                </a:lnTo>
                <a:lnTo>
                  <a:pt x="6671" y="3049"/>
                </a:lnTo>
                <a:lnTo>
                  <a:pt x="5809" y="2761"/>
                </a:lnTo>
                <a:lnTo>
                  <a:pt x="4601" y="2416"/>
                </a:lnTo>
                <a:lnTo>
                  <a:pt x="3394" y="2014"/>
                </a:lnTo>
                <a:lnTo>
                  <a:pt x="2819" y="1841"/>
                </a:lnTo>
                <a:lnTo>
                  <a:pt x="2186" y="1611"/>
                </a:lnTo>
                <a:lnTo>
                  <a:pt x="1668" y="1324"/>
                </a:lnTo>
                <a:lnTo>
                  <a:pt x="1093" y="979"/>
                </a:lnTo>
                <a:lnTo>
                  <a:pt x="576" y="576"/>
                </a:lnTo>
                <a:lnTo>
                  <a:pt x="58" y="58"/>
                </a:lnTo>
                <a:lnTo>
                  <a:pt x="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7" name="Google Shape;327;p11"/>
          <p:cNvSpPr/>
          <p:nvPr/>
        </p:nvSpPr>
        <p:spPr>
          <a:xfrm>
            <a:off x="8049338" y="4737885"/>
            <a:ext cx="142562" cy="210634"/>
          </a:xfrm>
          <a:custGeom>
            <a:avLst/>
            <a:gdLst/>
            <a:ahLst/>
            <a:cxnLst/>
            <a:rect l="l" t="t" r="r" b="b"/>
            <a:pathLst>
              <a:path w="5177" h="7649" extrusionOk="0">
                <a:moveTo>
                  <a:pt x="1" y="0"/>
                </a:moveTo>
                <a:lnTo>
                  <a:pt x="1" y="58"/>
                </a:lnTo>
                <a:lnTo>
                  <a:pt x="288" y="403"/>
                </a:lnTo>
                <a:lnTo>
                  <a:pt x="518" y="863"/>
                </a:lnTo>
                <a:lnTo>
                  <a:pt x="633" y="1265"/>
                </a:lnTo>
                <a:lnTo>
                  <a:pt x="748" y="1668"/>
                </a:lnTo>
                <a:lnTo>
                  <a:pt x="863" y="2473"/>
                </a:lnTo>
                <a:lnTo>
                  <a:pt x="1036" y="4141"/>
                </a:lnTo>
                <a:lnTo>
                  <a:pt x="1093" y="4773"/>
                </a:lnTo>
                <a:lnTo>
                  <a:pt x="1266" y="5406"/>
                </a:lnTo>
                <a:lnTo>
                  <a:pt x="1438" y="5981"/>
                </a:lnTo>
                <a:lnTo>
                  <a:pt x="1726" y="6556"/>
                </a:lnTo>
                <a:lnTo>
                  <a:pt x="1898" y="6843"/>
                </a:lnTo>
                <a:lnTo>
                  <a:pt x="2128" y="7131"/>
                </a:lnTo>
                <a:lnTo>
                  <a:pt x="2416" y="7303"/>
                </a:lnTo>
                <a:lnTo>
                  <a:pt x="2646" y="7476"/>
                </a:lnTo>
                <a:lnTo>
                  <a:pt x="2934" y="7591"/>
                </a:lnTo>
                <a:lnTo>
                  <a:pt x="3279" y="7649"/>
                </a:lnTo>
                <a:lnTo>
                  <a:pt x="3624" y="7649"/>
                </a:lnTo>
                <a:lnTo>
                  <a:pt x="3969" y="7534"/>
                </a:lnTo>
                <a:lnTo>
                  <a:pt x="4314" y="7418"/>
                </a:lnTo>
                <a:lnTo>
                  <a:pt x="4601" y="7188"/>
                </a:lnTo>
                <a:lnTo>
                  <a:pt x="4774" y="6958"/>
                </a:lnTo>
                <a:lnTo>
                  <a:pt x="4946" y="6728"/>
                </a:lnTo>
                <a:lnTo>
                  <a:pt x="5119" y="6383"/>
                </a:lnTo>
                <a:lnTo>
                  <a:pt x="5176" y="6096"/>
                </a:lnTo>
                <a:lnTo>
                  <a:pt x="5176" y="5693"/>
                </a:lnTo>
                <a:lnTo>
                  <a:pt x="5176" y="5348"/>
                </a:lnTo>
                <a:lnTo>
                  <a:pt x="5119" y="4946"/>
                </a:lnTo>
                <a:lnTo>
                  <a:pt x="5004" y="4543"/>
                </a:lnTo>
                <a:lnTo>
                  <a:pt x="4889" y="4198"/>
                </a:lnTo>
                <a:lnTo>
                  <a:pt x="4716" y="3796"/>
                </a:lnTo>
                <a:lnTo>
                  <a:pt x="4314" y="3106"/>
                </a:lnTo>
                <a:lnTo>
                  <a:pt x="3796" y="2473"/>
                </a:lnTo>
                <a:lnTo>
                  <a:pt x="3106" y="1783"/>
                </a:lnTo>
                <a:lnTo>
                  <a:pt x="2301" y="1093"/>
                </a:lnTo>
                <a:lnTo>
                  <a:pt x="1438" y="575"/>
                </a:lnTo>
                <a:lnTo>
                  <a:pt x="978" y="345"/>
                </a:lnTo>
                <a:lnTo>
                  <a:pt x="518" y="115"/>
                </a:lnTo>
                <a:lnTo>
                  <a:pt x="231" y="58"/>
                </a:lnTo>
                <a:lnTo>
                  <a:pt x="5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8" name="Google Shape;328;p11"/>
          <p:cNvSpPr/>
          <p:nvPr/>
        </p:nvSpPr>
        <p:spPr>
          <a:xfrm>
            <a:off x="8526030" y="4302363"/>
            <a:ext cx="568512" cy="234399"/>
          </a:xfrm>
          <a:custGeom>
            <a:avLst/>
            <a:gdLst/>
            <a:ahLst/>
            <a:cxnLst/>
            <a:rect l="l" t="t" r="r" b="b"/>
            <a:pathLst>
              <a:path w="20645" h="8512" extrusionOk="0">
                <a:moveTo>
                  <a:pt x="15699" y="1"/>
                </a:moveTo>
                <a:lnTo>
                  <a:pt x="14779" y="58"/>
                </a:lnTo>
                <a:lnTo>
                  <a:pt x="13802" y="231"/>
                </a:lnTo>
                <a:lnTo>
                  <a:pt x="12882" y="461"/>
                </a:lnTo>
                <a:lnTo>
                  <a:pt x="11962" y="806"/>
                </a:lnTo>
                <a:lnTo>
                  <a:pt x="11099" y="1151"/>
                </a:lnTo>
                <a:lnTo>
                  <a:pt x="9316" y="1899"/>
                </a:lnTo>
                <a:lnTo>
                  <a:pt x="8224" y="2416"/>
                </a:lnTo>
                <a:lnTo>
                  <a:pt x="7131" y="2934"/>
                </a:lnTo>
                <a:lnTo>
                  <a:pt x="5981" y="3451"/>
                </a:lnTo>
                <a:lnTo>
                  <a:pt x="4831" y="3854"/>
                </a:lnTo>
                <a:lnTo>
                  <a:pt x="3623" y="4256"/>
                </a:lnTo>
                <a:lnTo>
                  <a:pt x="3048" y="4371"/>
                </a:lnTo>
                <a:lnTo>
                  <a:pt x="2473" y="4429"/>
                </a:lnTo>
                <a:lnTo>
                  <a:pt x="1840" y="4486"/>
                </a:lnTo>
                <a:lnTo>
                  <a:pt x="1265" y="4429"/>
                </a:lnTo>
                <a:lnTo>
                  <a:pt x="633" y="4371"/>
                </a:lnTo>
                <a:lnTo>
                  <a:pt x="58" y="4199"/>
                </a:lnTo>
                <a:lnTo>
                  <a:pt x="0" y="4199"/>
                </a:lnTo>
                <a:lnTo>
                  <a:pt x="0" y="4314"/>
                </a:lnTo>
                <a:lnTo>
                  <a:pt x="288" y="4601"/>
                </a:lnTo>
                <a:lnTo>
                  <a:pt x="863" y="5119"/>
                </a:lnTo>
                <a:lnTo>
                  <a:pt x="1725" y="5637"/>
                </a:lnTo>
                <a:lnTo>
                  <a:pt x="2530" y="6154"/>
                </a:lnTo>
                <a:lnTo>
                  <a:pt x="3451" y="6557"/>
                </a:lnTo>
                <a:lnTo>
                  <a:pt x="4371" y="6959"/>
                </a:lnTo>
                <a:lnTo>
                  <a:pt x="5291" y="7304"/>
                </a:lnTo>
                <a:lnTo>
                  <a:pt x="6211" y="7592"/>
                </a:lnTo>
                <a:lnTo>
                  <a:pt x="7131" y="7879"/>
                </a:lnTo>
                <a:lnTo>
                  <a:pt x="8051" y="8052"/>
                </a:lnTo>
                <a:lnTo>
                  <a:pt x="8971" y="8224"/>
                </a:lnTo>
                <a:lnTo>
                  <a:pt x="9949" y="8397"/>
                </a:lnTo>
                <a:lnTo>
                  <a:pt x="10869" y="8454"/>
                </a:lnTo>
                <a:lnTo>
                  <a:pt x="11847" y="8512"/>
                </a:lnTo>
                <a:lnTo>
                  <a:pt x="12767" y="8512"/>
                </a:lnTo>
                <a:lnTo>
                  <a:pt x="13744" y="8454"/>
                </a:lnTo>
                <a:lnTo>
                  <a:pt x="14664" y="8339"/>
                </a:lnTo>
                <a:lnTo>
                  <a:pt x="15584" y="8167"/>
                </a:lnTo>
                <a:lnTo>
                  <a:pt x="16275" y="7994"/>
                </a:lnTo>
                <a:lnTo>
                  <a:pt x="17022" y="7707"/>
                </a:lnTo>
                <a:lnTo>
                  <a:pt x="17827" y="7419"/>
                </a:lnTo>
                <a:lnTo>
                  <a:pt x="18517" y="7017"/>
                </a:lnTo>
                <a:lnTo>
                  <a:pt x="19207" y="6557"/>
                </a:lnTo>
                <a:lnTo>
                  <a:pt x="19495" y="6327"/>
                </a:lnTo>
                <a:lnTo>
                  <a:pt x="19782" y="6039"/>
                </a:lnTo>
                <a:lnTo>
                  <a:pt x="20012" y="5752"/>
                </a:lnTo>
                <a:lnTo>
                  <a:pt x="20242" y="5407"/>
                </a:lnTo>
                <a:lnTo>
                  <a:pt x="20415" y="5061"/>
                </a:lnTo>
                <a:lnTo>
                  <a:pt x="20530" y="4716"/>
                </a:lnTo>
                <a:lnTo>
                  <a:pt x="20588" y="4314"/>
                </a:lnTo>
                <a:lnTo>
                  <a:pt x="20645" y="3854"/>
                </a:lnTo>
                <a:lnTo>
                  <a:pt x="20588" y="3451"/>
                </a:lnTo>
                <a:lnTo>
                  <a:pt x="20472" y="3049"/>
                </a:lnTo>
                <a:lnTo>
                  <a:pt x="20300" y="2704"/>
                </a:lnTo>
                <a:lnTo>
                  <a:pt x="20127" y="2301"/>
                </a:lnTo>
                <a:lnTo>
                  <a:pt x="19897" y="1956"/>
                </a:lnTo>
                <a:lnTo>
                  <a:pt x="19610" y="1611"/>
                </a:lnTo>
                <a:lnTo>
                  <a:pt x="19322" y="1324"/>
                </a:lnTo>
                <a:lnTo>
                  <a:pt x="18977" y="1036"/>
                </a:lnTo>
                <a:lnTo>
                  <a:pt x="18632" y="748"/>
                </a:lnTo>
                <a:lnTo>
                  <a:pt x="18230" y="576"/>
                </a:lnTo>
                <a:lnTo>
                  <a:pt x="17885" y="346"/>
                </a:lnTo>
                <a:lnTo>
                  <a:pt x="17482" y="231"/>
                </a:lnTo>
                <a:lnTo>
                  <a:pt x="17080" y="116"/>
                </a:lnTo>
                <a:lnTo>
                  <a:pt x="16677" y="58"/>
                </a:lnTo>
                <a:lnTo>
                  <a:pt x="1569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9" name="Google Shape;329;p11"/>
          <p:cNvSpPr/>
          <p:nvPr/>
        </p:nvSpPr>
        <p:spPr>
          <a:xfrm>
            <a:off x="8324889" y="4419567"/>
            <a:ext cx="484605" cy="473507"/>
          </a:xfrm>
          <a:custGeom>
            <a:avLst/>
            <a:gdLst/>
            <a:ahLst/>
            <a:cxnLst/>
            <a:rect l="l" t="t" r="r" b="b"/>
            <a:pathLst>
              <a:path w="17598" h="17195" extrusionOk="0">
                <a:moveTo>
                  <a:pt x="58" y="0"/>
                </a:moveTo>
                <a:lnTo>
                  <a:pt x="58" y="115"/>
                </a:lnTo>
                <a:lnTo>
                  <a:pt x="1" y="518"/>
                </a:lnTo>
                <a:lnTo>
                  <a:pt x="58" y="1438"/>
                </a:lnTo>
                <a:lnTo>
                  <a:pt x="231" y="2761"/>
                </a:lnTo>
                <a:lnTo>
                  <a:pt x="576" y="4083"/>
                </a:lnTo>
                <a:lnTo>
                  <a:pt x="921" y="5348"/>
                </a:lnTo>
                <a:lnTo>
                  <a:pt x="1439" y="6671"/>
                </a:lnTo>
                <a:lnTo>
                  <a:pt x="1956" y="7879"/>
                </a:lnTo>
                <a:lnTo>
                  <a:pt x="2589" y="9086"/>
                </a:lnTo>
                <a:lnTo>
                  <a:pt x="3279" y="10237"/>
                </a:lnTo>
                <a:lnTo>
                  <a:pt x="3969" y="11329"/>
                </a:lnTo>
                <a:lnTo>
                  <a:pt x="4601" y="12249"/>
                </a:lnTo>
                <a:lnTo>
                  <a:pt x="5291" y="13054"/>
                </a:lnTo>
                <a:lnTo>
                  <a:pt x="6039" y="13859"/>
                </a:lnTo>
                <a:lnTo>
                  <a:pt x="6787" y="14550"/>
                </a:lnTo>
                <a:lnTo>
                  <a:pt x="7649" y="15240"/>
                </a:lnTo>
                <a:lnTo>
                  <a:pt x="8512" y="15815"/>
                </a:lnTo>
                <a:lnTo>
                  <a:pt x="9489" y="16332"/>
                </a:lnTo>
                <a:lnTo>
                  <a:pt x="10467" y="16735"/>
                </a:lnTo>
                <a:lnTo>
                  <a:pt x="11387" y="17022"/>
                </a:lnTo>
                <a:lnTo>
                  <a:pt x="12250" y="17195"/>
                </a:lnTo>
                <a:lnTo>
                  <a:pt x="13630" y="17195"/>
                </a:lnTo>
                <a:lnTo>
                  <a:pt x="14032" y="17080"/>
                </a:lnTo>
                <a:lnTo>
                  <a:pt x="14435" y="16965"/>
                </a:lnTo>
                <a:lnTo>
                  <a:pt x="14838" y="16850"/>
                </a:lnTo>
                <a:lnTo>
                  <a:pt x="15240" y="16620"/>
                </a:lnTo>
                <a:lnTo>
                  <a:pt x="15585" y="16390"/>
                </a:lnTo>
                <a:lnTo>
                  <a:pt x="15988" y="16102"/>
                </a:lnTo>
                <a:lnTo>
                  <a:pt x="16275" y="15815"/>
                </a:lnTo>
                <a:lnTo>
                  <a:pt x="16620" y="15412"/>
                </a:lnTo>
                <a:lnTo>
                  <a:pt x="16850" y="15010"/>
                </a:lnTo>
                <a:lnTo>
                  <a:pt x="17080" y="14607"/>
                </a:lnTo>
                <a:lnTo>
                  <a:pt x="17310" y="14204"/>
                </a:lnTo>
                <a:lnTo>
                  <a:pt x="17425" y="13744"/>
                </a:lnTo>
                <a:lnTo>
                  <a:pt x="17540" y="13342"/>
                </a:lnTo>
                <a:lnTo>
                  <a:pt x="17598" y="12939"/>
                </a:lnTo>
                <a:lnTo>
                  <a:pt x="17598" y="12479"/>
                </a:lnTo>
                <a:lnTo>
                  <a:pt x="17598" y="12077"/>
                </a:lnTo>
                <a:lnTo>
                  <a:pt x="17540" y="11674"/>
                </a:lnTo>
                <a:lnTo>
                  <a:pt x="17425" y="11272"/>
                </a:lnTo>
                <a:lnTo>
                  <a:pt x="17253" y="10869"/>
                </a:lnTo>
                <a:lnTo>
                  <a:pt x="16908" y="10122"/>
                </a:lnTo>
                <a:lnTo>
                  <a:pt x="16390" y="9374"/>
                </a:lnTo>
                <a:lnTo>
                  <a:pt x="15758" y="8684"/>
                </a:lnTo>
                <a:lnTo>
                  <a:pt x="15183" y="8109"/>
                </a:lnTo>
                <a:lnTo>
                  <a:pt x="14492" y="7591"/>
                </a:lnTo>
                <a:lnTo>
                  <a:pt x="13802" y="7131"/>
                </a:lnTo>
                <a:lnTo>
                  <a:pt x="13112" y="6671"/>
                </a:lnTo>
                <a:lnTo>
                  <a:pt x="12365" y="6326"/>
                </a:lnTo>
                <a:lnTo>
                  <a:pt x="11560" y="5924"/>
                </a:lnTo>
                <a:lnTo>
                  <a:pt x="10007" y="5348"/>
                </a:lnTo>
                <a:lnTo>
                  <a:pt x="7994" y="4601"/>
                </a:lnTo>
                <a:lnTo>
                  <a:pt x="5867" y="3853"/>
                </a:lnTo>
                <a:lnTo>
                  <a:pt x="4831" y="3451"/>
                </a:lnTo>
                <a:lnTo>
                  <a:pt x="3796" y="2991"/>
                </a:lnTo>
                <a:lnTo>
                  <a:pt x="2819" y="2473"/>
                </a:lnTo>
                <a:lnTo>
                  <a:pt x="1956" y="1841"/>
                </a:lnTo>
                <a:lnTo>
                  <a:pt x="1439" y="1438"/>
                </a:lnTo>
                <a:lnTo>
                  <a:pt x="978" y="1036"/>
                </a:lnTo>
                <a:lnTo>
                  <a:pt x="518" y="518"/>
                </a:lnTo>
                <a:lnTo>
                  <a:pt x="116" y="58"/>
                </a:lnTo>
                <a:lnTo>
                  <a:pt x="58"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0" name="Google Shape;330;p11"/>
          <p:cNvSpPr/>
          <p:nvPr/>
        </p:nvSpPr>
        <p:spPr>
          <a:xfrm>
            <a:off x="8117441" y="4546244"/>
            <a:ext cx="140964" cy="110894"/>
          </a:xfrm>
          <a:custGeom>
            <a:avLst/>
            <a:gdLst/>
            <a:ahLst/>
            <a:cxnLst/>
            <a:rect l="l" t="t" r="r" b="b"/>
            <a:pathLst>
              <a:path w="5119" h="4027" extrusionOk="0">
                <a:moveTo>
                  <a:pt x="2071" y="1"/>
                </a:moveTo>
                <a:lnTo>
                  <a:pt x="1553" y="116"/>
                </a:lnTo>
                <a:lnTo>
                  <a:pt x="1208" y="231"/>
                </a:lnTo>
                <a:lnTo>
                  <a:pt x="806" y="461"/>
                </a:lnTo>
                <a:lnTo>
                  <a:pt x="518" y="748"/>
                </a:lnTo>
                <a:lnTo>
                  <a:pt x="288" y="1094"/>
                </a:lnTo>
                <a:lnTo>
                  <a:pt x="115" y="1439"/>
                </a:lnTo>
                <a:lnTo>
                  <a:pt x="0" y="1841"/>
                </a:lnTo>
                <a:lnTo>
                  <a:pt x="58" y="2244"/>
                </a:lnTo>
                <a:lnTo>
                  <a:pt x="230" y="2646"/>
                </a:lnTo>
                <a:lnTo>
                  <a:pt x="518" y="3049"/>
                </a:lnTo>
                <a:lnTo>
                  <a:pt x="863" y="3394"/>
                </a:lnTo>
                <a:lnTo>
                  <a:pt x="1266" y="3624"/>
                </a:lnTo>
                <a:lnTo>
                  <a:pt x="1726" y="3796"/>
                </a:lnTo>
                <a:lnTo>
                  <a:pt x="2186" y="3969"/>
                </a:lnTo>
                <a:lnTo>
                  <a:pt x="2646" y="4026"/>
                </a:lnTo>
                <a:lnTo>
                  <a:pt x="3106" y="3969"/>
                </a:lnTo>
                <a:lnTo>
                  <a:pt x="3566" y="3911"/>
                </a:lnTo>
                <a:lnTo>
                  <a:pt x="3968" y="3739"/>
                </a:lnTo>
                <a:lnTo>
                  <a:pt x="4313" y="3509"/>
                </a:lnTo>
                <a:lnTo>
                  <a:pt x="4659" y="3279"/>
                </a:lnTo>
                <a:lnTo>
                  <a:pt x="4889" y="2934"/>
                </a:lnTo>
                <a:lnTo>
                  <a:pt x="5061" y="2589"/>
                </a:lnTo>
                <a:lnTo>
                  <a:pt x="5119" y="2186"/>
                </a:lnTo>
                <a:lnTo>
                  <a:pt x="5119" y="1784"/>
                </a:lnTo>
                <a:lnTo>
                  <a:pt x="4946" y="1324"/>
                </a:lnTo>
                <a:lnTo>
                  <a:pt x="4659" y="979"/>
                </a:lnTo>
                <a:lnTo>
                  <a:pt x="4313" y="633"/>
                </a:lnTo>
                <a:lnTo>
                  <a:pt x="3911" y="346"/>
                </a:lnTo>
                <a:lnTo>
                  <a:pt x="3451" y="173"/>
                </a:lnTo>
                <a:lnTo>
                  <a:pt x="2991" y="58"/>
                </a:lnTo>
                <a:lnTo>
                  <a:pt x="253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1" name="Google Shape;331;p11"/>
          <p:cNvSpPr/>
          <p:nvPr/>
        </p:nvSpPr>
        <p:spPr>
          <a:xfrm>
            <a:off x="1055058" y="4866169"/>
            <a:ext cx="98226" cy="77628"/>
          </a:xfrm>
          <a:custGeom>
            <a:avLst/>
            <a:gdLst/>
            <a:ahLst/>
            <a:cxnLst/>
            <a:rect l="l" t="t" r="r" b="b"/>
            <a:pathLst>
              <a:path w="3567" h="2819" extrusionOk="0">
                <a:moveTo>
                  <a:pt x="1381" y="1"/>
                </a:moveTo>
                <a:lnTo>
                  <a:pt x="1093" y="58"/>
                </a:lnTo>
                <a:lnTo>
                  <a:pt x="806" y="173"/>
                </a:lnTo>
                <a:lnTo>
                  <a:pt x="576" y="346"/>
                </a:lnTo>
                <a:lnTo>
                  <a:pt x="346" y="518"/>
                </a:lnTo>
                <a:lnTo>
                  <a:pt x="173" y="748"/>
                </a:lnTo>
                <a:lnTo>
                  <a:pt x="58" y="1036"/>
                </a:lnTo>
                <a:lnTo>
                  <a:pt x="1" y="1266"/>
                </a:lnTo>
                <a:lnTo>
                  <a:pt x="1" y="1553"/>
                </a:lnTo>
                <a:lnTo>
                  <a:pt x="173" y="1841"/>
                </a:lnTo>
                <a:lnTo>
                  <a:pt x="346" y="2128"/>
                </a:lnTo>
                <a:lnTo>
                  <a:pt x="576" y="2358"/>
                </a:lnTo>
                <a:lnTo>
                  <a:pt x="863" y="2531"/>
                </a:lnTo>
                <a:lnTo>
                  <a:pt x="1151" y="2646"/>
                </a:lnTo>
                <a:lnTo>
                  <a:pt x="1496" y="2761"/>
                </a:lnTo>
                <a:lnTo>
                  <a:pt x="1841" y="2818"/>
                </a:lnTo>
                <a:lnTo>
                  <a:pt x="2128" y="2818"/>
                </a:lnTo>
                <a:lnTo>
                  <a:pt x="2473" y="2703"/>
                </a:lnTo>
                <a:lnTo>
                  <a:pt x="2761" y="2646"/>
                </a:lnTo>
                <a:lnTo>
                  <a:pt x="2991" y="2473"/>
                </a:lnTo>
                <a:lnTo>
                  <a:pt x="3221" y="2301"/>
                </a:lnTo>
                <a:lnTo>
                  <a:pt x="3394" y="2071"/>
                </a:lnTo>
                <a:lnTo>
                  <a:pt x="3509" y="1783"/>
                </a:lnTo>
                <a:lnTo>
                  <a:pt x="3566" y="1496"/>
                </a:lnTo>
                <a:lnTo>
                  <a:pt x="3509" y="1208"/>
                </a:lnTo>
                <a:lnTo>
                  <a:pt x="3394" y="921"/>
                </a:lnTo>
                <a:lnTo>
                  <a:pt x="3221" y="691"/>
                </a:lnTo>
                <a:lnTo>
                  <a:pt x="2991" y="461"/>
                </a:lnTo>
                <a:lnTo>
                  <a:pt x="2703" y="288"/>
                </a:lnTo>
                <a:lnTo>
                  <a:pt x="2416" y="116"/>
                </a:lnTo>
                <a:lnTo>
                  <a:pt x="2071" y="58"/>
                </a:lnTo>
                <a:lnTo>
                  <a:pt x="17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2" name="Google Shape;332;p11"/>
          <p:cNvSpPr/>
          <p:nvPr/>
        </p:nvSpPr>
        <p:spPr>
          <a:xfrm>
            <a:off x="156942" y="946322"/>
            <a:ext cx="98226" cy="76031"/>
          </a:xfrm>
          <a:custGeom>
            <a:avLst/>
            <a:gdLst/>
            <a:ahLst/>
            <a:cxnLst/>
            <a:rect l="l" t="t" r="r" b="b"/>
            <a:pathLst>
              <a:path w="3567" h="2761" extrusionOk="0">
                <a:moveTo>
                  <a:pt x="1726" y="0"/>
                </a:moveTo>
                <a:lnTo>
                  <a:pt x="1381" y="58"/>
                </a:lnTo>
                <a:lnTo>
                  <a:pt x="1093" y="115"/>
                </a:lnTo>
                <a:lnTo>
                  <a:pt x="748" y="288"/>
                </a:lnTo>
                <a:lnTo>
                  <a:pt x="518" y="460"/>
                </a:lnTo>
                <a:lnTo>
                  <a:pt x="346" y="690"/>
                </a:lnTo>
                <a:lnTo>
                  <a:pt x="173" y="920"/>
                </a:lnTo>
                <a:lnTo>
                  <a:pt x="58" y="1150"/>
                </a:lnTo>
                <a:lnTo>
                  <a:pt x="1" y="1438"/>
                </a:lnTo>
                <a:lnTo>
                  <a:pt x="1" y="1725"/>
                </a:lnTo>
                <a:lnTo>
                  <a:pt x="116" y="2013"/>
                </a:lnTo>
                <a:lnTo>
                  <a:pt x="288" y="2243"/>
                </a:lnTo>
                <a:lnTo>
                  <a:pt x="576" y="2473"/>
                </a:lnTo>
                <a:lnTo>
                  <a:pt x="863" y="2588"/>
                </a:lnTo>
                <a:lnTo>
                  <a:pt x="1208" y="2703"/>
                </a:lnTo>
                <a:lnTo>
                  <a:pt x="1496" y="2760"/>
                </a:lnTo>
                <a:lnTo>
                  <a:pt x="2186" y="2760"/>
                </a:lnTo>
                <a:lnTo>
                  <a:pt x="2474" y="2645"/>
                </a:lnTo>
                <a:lnTo>
                  <a:pt x="2819" y="2473"/>
                </a:lnTo>
                <a:lnTo>
                  <a:pt x="3049" y="2300"/>
                </a:lnTo>
                <a:lnTo>
                  <a:pt x="3221" y="2128"/>
                </a:lnTo>
                <a:lnTo>
                  <a:pt x="3394" y="1898"/>
                </a:lnTo>
                <a:lnTo>
                  <a:pt x="3509" y="1610"/>
                </a:lnTo>
                <a:lnTo>
                  <a:pt x="3566" y="1323"/>
                </a:lnTo>
                <a:lnTo>
                  <a:pt x="3509" y="1035"/>
                </a:lnTo>
                <a:lnTo>
                  <a:pt x="3451" y="805"/>
                </a:lnTo>
                <a:lnTo>
                  <a:pt x="3221" y="518"/>
                </a:lnTo>
                <a:lnTo>
                  <a:pt x="2991" y="345"/>
                </a:lnTo>
                <a:lnTo>
                  <a:pt x="2704" y="173"/>
                </a:lnTo>
                <a:lnTo>
                  <a:pt x="2359" y="58"/>
                </a:lnTo>
                <a:lnTo>
                  <a:pt x="207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3" name="Google Shape;333;p11"/>
          <p:cNvSpPr/>
          <p:nvPr/>
        </p:nvSpPr>
        <p:spPr>
          <a:xfrm>
            <a:off x="128635" y="4414840"/>
            <a:ext cx="140964" cy="110866"/>
          </a:xfrm>
          <a:custGeom>
            <a:avLst/>
            <a:gdLst/>
            <a:ahLst/>
            <a:cxnLst/>
            <a:rect l="l" t="t" r="r" b="b"/>
            <a:pathLst>
              <a:path w="5119" h="4026" extrusionOk="0">
                <a:moveTo>
                  <a:pt x="2013" y="0"/>
                </a:moveTo>
                <a:lnTo>
                  <a:pt x="1553" y="115"/>
                </a:lnTo>
                <a:lnTo>
                  <a:pt x="1150" y="230"/>
                </a:lnTo>
                <a:lnTo>
                  <a:pt x="805" y="460"/>
                </a:lnTo>
                <a:lnTo>
                  <a:pt x="518" y="748"/>
                </a:lnTo>
                <a:lnTo>
                  <a:pt x="230" y="1093"/>
                </a:lnTo>
                <a:lnTo>
                  <a:pt x="58" y="1438"/>
                </a:lnTo>
                <a:lnTo>
                  <a:pt x="0" y="1840"/>
                </a:lnTo>
                <a:lnTo>
                  <a:pt x="58" y="2243"/>
                </a:lnTo>
                <a:lnTo>
                  <a:pt x="230" y="2646"/>
                </a:lnTo>
                <a:lnTo>
                  <a:pt x="518" y="3048"/>
                </a:lnTo>
                <a:lnTo>
                  <a:pt x="863" y="3336"/>
                </a:lnTo>
                <a:lnTo>
                  <a:pt x="1265" y="3623"/>
                </a:lnTo>
                <a:lnTo>
                  <a:pt x="1668" y="3796"/>
                </a:lnTo>
                <a:lnTo>
                  <a:pt x="2128" y="3968"/>
                </a:lnTo>
                <a:lnTo>
                  <a:pt x="2646" y="4026"/>
                </a:lnTo>
                <a:lnTo>
                  <a:pt x="3106" y="3968"/>
                </a:lnTo>
                <a:lnTo>
                  <a:pt x="3566" y="3911"/>
                </a:lnTo>
                <a:lnTo>
                  <a:pt x="3968" y="3738"/>
                </a:lnTo>
                <a:lnTo>
                  <a:pt x="4313" y="3508"/>
                </a:lnTo>
                <a:lnTo>
                  <a:pt x="4658" y="3221"/>
                </a:lnTo>
                <a:lnTo>
                  <a:pt x="4888" y="2933"/>
                </a:lnTo>
                <a:lnTo>
                  <a:pt x="5061" y="2531"/>
                </a:lnTo>
                <a:lnTo>
                  <a:pt x="5118" y="2186"/>
                </a:lnTo>
                <a:lnTo>
                  <a:pt x="5061" y="1725"/>
                </a:lnTo>
                <a:lnTo>
                  <a:pt x="4888" y="1323"/>
                </a:lnTo>
                <a:lnTo>
                  <a:pt x="4601" y="978"/>
                </a:lnTo>
                <a:lnTo>
                  <a:pt x="4256" y="633"/>
                </a:lnTo>
                <a:lnTo>
                  <a:pt x="3853" y="345"/>
                </a:lnTo>
                <a:lnTo>
                  <a:pt x="3451" y="173"/>
                </a:lnTo>
                <a:lnTo>
                  <a:pt x="2991" y="58"/>
                </a:lnTo>
                <a:lnTo>
                  <a:pt x="2531"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4" name="Google Shape;334;p11"/>
          <p:cNvSpPr/>
          <p:nvPr/>
        </p:nvSpPr>
        <p:spPr>
          <a:xfrm>
            <a:off x="65297" y="4585854"/>
            <a:ext cx="291402" cy="139395"/>
          </a:xfrm>
          <a:custGeom>
            <a:avLst/>
            <a:gdLst/>
            <a:ahLst/>
            <a:cxnLst/>
            <a:rect l="l" t="t" r="r" b="b"/>
            <a:pathLst>
              <a:path w="10582" h="5062" extrusionOk="0">
                <a:moveTo>
                  <a:pt x="2013" y="1"/>
                </a:moveTo>
                <a:lnTo>
                  <a:pt x="1610" y="116"/>
                </a:lnTo>
                <a:lnTo>
                  <a:pt x="1150" y="288"/>
                </a:lnTo>
                <a:lnTo>
                  <a:pt x="748" y="519"/>
                </a:lnTo>
                <a:lnTo>
                  <a:pt x="460" y="806"/>
                </a:lnTo>
                <a:lnTo>
                  <a:pt x="173" y="1209"/>
                </a:lnTo>
                <a:lnTo>
                  <a:pt x="0" y="1554"/>
                </a:lnTo>
                <a:lnTo>
                  <a:pt x="0" y="1784"/>
                </a:lnTo>
                <a:lnTo>
                  <a:pt x="0" y="2014"/>
                </a:lnTo>
                <a:lnTo>
                  <a:pt x="58" y="2416"/>
                </a:lnTo>
                <a:lnTo>
                  <a:pt x="230" y="2761"/>
                </a:lnTo>
                <a:lnTo>
                  <a:pt x="460" y="3106"/>
                </a:lnTo>
                <a:lnTo>
                  <a:pt x="748" y="3394"/>
                </a:lnTo>
                <a:lnTo>
                  <a:pt x="1093" y="3681"/>
                </a:lnTo>
                <a:lnTo>
                  <a:pt x="1438" y="3911"/>
                </a:lnTo>
                <a:lnTo>
                  <a:pt x="2185" y="4314"/>
                </a:lnTo>
                <a:lnTo>
                  <a:pt x="2645" y="4486"/>
                </a:lnTo>
                <a:lnTo>
                  <a:pt x="3105" y="4659"/>
                </a:lnTo>
                <a:lnTo>
                  <a:pt x="4083" y="4889"/>
                </a:lnTo>
                <a:lnTo>
                  <a:pt x="5061" y="5004"/>
                </a:lnTo>
                <a:lnTo>
                  <a:pt x="6038" y="5062"/>
                </a:lnTo>
                <a:lnTo>
                  <a:pt x="7073" y="5004"/>
                </a:lnTo>
                <a:lnTo>
                  <a:pt x="8108" y="4831"/>
                </a:lnTo>
                <a:lnTo>
                  <a:pt x="9086" y="4601"/>
                </a:lnTo>
                <a:lnTo>
                  <a:pt x="10064" y="4256"/>
                </a:lnTo>
                <a:lnTo>
                  <a:pt x="10409" y="4026"/>
                </a:lnTo>
                <a:lnTo>
                  <a:pt x="10581" y="3911"/>
                </a:lnTo>
                <a:lnTo>
                  <a:pt x="10236" y="3911"/>
                </a:lnTo>
                <a:lnTo>
                  <a:pt x="9949" y="3854"/>
                </a:lnTo>
                <a:lnTo>
                  <a:pt x="9316" y="3739"/>
                </a:lnTo>
                <a:lnTo>
                  <a:pt x="8741" y="3509"/>
                </a:lnTo>
                <a:lnTo>
                  <a:pt x="8166" y="3221"/>
                </a:lnTo>
                <a:lnTo>
                  <a:pt x="7591" y="2876"/>
                </a:lnTo>
                <a:lnTo>
                  <a:pt x="7073" y="2474"/>
                </a:lnTo>
                <a:lnTo>
                  <a:pt x="6038" y="1726"/>
                </a:lnTo>
                <a:lnTo>
                  <a:pt x="5233" y="1151"/>
                </a:lnTo>
                <a:lnTo>
                  <a:pt x="4371" y="634"/>
                </a:lnTo>
                <a:lnTo>
                  <a:pt x="3911" y="404"/>
                </a:lnTo>
                <a:lnTo>
                  <a:pt x="3450" y="231"/>
                </a:lnTo>
                <a:lnTo>
                  <a:pt x="2933" y="58"/>
                </a:lnTo>
                <a:lnTo>
                  <a:pt x="241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5" name="Google Shape;335;p11"/>
          <p:cNvSpPr/>
          <p:nvPr/>
        </p:nvSpPr>
        <p:spPr>
          <a:xfrm>
            <a:off x="8649720" y="659413"/>
            <a:ext cx="418074" cy="277165"/>
          </a:xfrm>
          <a:custGeom>
            <a:avLst/>
            <a:gdLst/>
            <a:ahLst/>
            <a:cxnLst/>
            <a:rect l="l" t="t" r="r" b="b"/>
            <a:pathLst>
              <a:path w="15182" h="10065" extrusionOk="0">
                <a:moveTo>
                  <a:pt x="1840" y="1"/>
                </a:moveTo>
                <a:lnTo>
                  <a:pt x="1035" y="58"/>
                </a:lnTo>
                <a:lnTo>
                  <a:pt x="403" y="231"/>
                </a:lnTo>
                <a:lnTo>
                  <a:pt x="58" y="346"/>
                </a:lnTo>
                <a:lnTo>
                  <a:pt x="0" y="403"/>
                </a:lnTo>
                <a:lnTo>
                  <a:pt x="58" y="403"/>
                </a:lnTo>
                <a:lnTo>
                  <a:pt x="575" y="576"/>
                </a:lnTo>
                <a:lnTo>
                  <a:pt x="1035" y="748"/>
                </a:lnTo>
                <a:lnTo>
                  <a:pt x="1495" y="921"/>
                </a:lnTo>
                <a:lnTo>
                  <a:pt x="1898" y="1208"/>
                </a:lnTo>
                <a:lnTo>
                  <a:pt x="2300" y="1496"/>
                </a:lnTo>
                <a:lnTo>
                  <a:pt x="2703" y="1783"/>
                </a:lnTo>
                <a:lnTo>
                  <a:pt x="3393" y="2473"/>
                </a:lnTo>
                <a:lnTo>
                  <a:pt x="4083" y="3278"/>
                </a:lnTo>
                <a:lnTo>
                  <a:pt x="4716" y="4084"/>
                </a:lnTo>
                <a:lnTo>
                  <a:pt x="5923" y="5636"/>
                </a:lnTo>
                <a:lnTo>
                  <a:pt x="6901" y="6901"/>
                </a:lnTo>
                <a:lnTo>
                  <a:pt x="7419" y="7476"/>
                </a:lnTo>
                <a:lnTo>
                  <a:pt x="7936" y="8052"/>
                </a:lnTo>
                <a:lnTo>
                  <a:pt x="8511" y="8627"/>
                </a:lnTo>
                <a:lnTo>
                  <a:pt x="9144" y="9087"/>
                </a:lnTo>
                <a:lnTo>
                  <a:pt x="9776" y="9547"/>
                </a:lnTo>
                <a:lnTo>
                  <a:pt x="10524" y="9834"/>
                </a:lnTo>
                <a:lnTo>
                  <a:pt x="11156" y="10007"/>
                </a:lnTo>
                <a:lnTo>
                  <a:pt x="11847" y="10064"/>
                </a:lnTo>
                <a:lnTo>
                  <a:pt x="12537" y="10007"/>
                </a:lnTo>
                <a:lnTo>
                  <a:pt x="13227" y="9834"/>
                </a:lnTo>
                <a:lnTo>
                  <a:pt x="13917" y="9547"/>
                </a:lnTo>
                <a:lnTo>
                  <a:pt x="14204" y="9317"/>
                </a:lnTo>
                <a:lnTo>
                  <a:pt x="14434" y="9144"/>
                </a:lnTo>
                <a:lnTo>
                  <a:pt x="14664" y="8857"/>
                </a:lnTo>
                <a:lnTo>
                  <a:pt x="14837" y="8569"/>
                </a:lnTo>
                <a:lnTo>
                  <a:pt x="15009" y="8282"/>
                </a:lnTo>
                <a:lnTo>
                  <a:pt x="15124" y="7937"/>
                </a:lnTo>
                <a:lnTo>
                  <a:pt x="15182" y="7649"/>
                </a:lnTo>
                <a:lnTo>
                  <a:pt x="15182" y="7304"/>
                </a:lnTo>
                <a:lnTo>
                  <a:pt x="15124" y="7016"/>
                </a:lnTo>
                <a:lnTo>
                  <a:pt x="15067" y="6729"/>
                </a:lnTo>
                <a:lnTo>
                  <a:pt x="14837" y="6096"/>
                </a:lnTo>
                <a:lnTo>
                  <a:pt x="14549" y="5521"/>
                </a:lnTo>
                <a:lnTo>
                  <a:pt x="14147" y="4946"/>
                </a:lnTo>
                <a:lnTo>
                  <a:pt x="13744" y="4429"/>
                </a:lnTo>
                <a:lnTo>
                  <a:pt x="13284" y="3969"/>
                </a:lnTo>
                <a:lnTo>
                  <a:pt x="12882" y="3566"/>
                </a:lnTo>
                <a:lnTo>
                  <a:pt x="12249" y="3048"/>
                </a:lnTo>
                <a:lnTo>
                  <a:pt x="11617" y="2588"/>
                </a:lnTo>
                <a:lnTo>
                  <a:pt x="10984" y="2186"/>
                </a:lnTo>
                <a:lnTo>
                  <a:pt x="10294" y="1841"/>
                </a:lnTo>
                <a:lnTo>
                  <a:pt x="9546" y="1496"/>
                </a:lnTo>
                <a:lnTo>
                  <a:pt x="8856" y="1208"/>
                </a:lnTo>
                <a:lnTo>
                  <a:pt x="7361" y="748"/>
                </a:lnTo>
                <a:lnTo>
                  <a:pt x="6613" y="518"/>
                </a:lnTo>
                <a:lnTo>
                  <a:pt x="5866" y="346"/>
                </a:lnTo>
                <a:lnTo>
                  <a:pt x="5061" y="173"/>
                </a:lnTo>
                <a:lnTo>
                  <a:pt x="4256" y="116"/>
                </a:lnTo>
                <a:lnTo>
                  <a:pt x="345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6" name="Google Shape;336;p11"/>
          <p:cNvSpPr/>
          <p:nvPr/>
        </p:nvSpPr>
        <p:spPr>
          <a:xfrm>
            <a:off x="8280731" y="616645"/>
            <a:ext cx="251803" cy="118797"/>
          </a:xfrm>
          <a:custGeom>
            <a:avLst/>
            <a:gdLst/>
            <a:ahLst/>
            <a:cxnLst/>
            <a:rect l="l" t="t" r="r" b="b"/>
            <a:pathLst>
              <a:path w="9144" h="4314" extrusionOk="0">
                <a:moveTo>
                  <a:pt x="4601" y="1"/>
                </a:moveTo>
                <a:lnTo>
                  <a:pt x="3853" y="116"/>
                </a:lnTo>
                <a:lnTo>
                  <a:pt x="3163" y="231"/>
                </a:lnTo>
                <a:lnTo>
                  <a:pt x="2415" y="461"/>
                </a:lnTo>
                <a:lnTo>
                  <a:pt x="1783" y="749"/>
                </a:lnTo>
                <a:lnTo>
                  <a:pt x="1150" y="1094"/>
                </a:lnTo>
                <a:lnTo>
                  <a:pt x="575" y="1496"/>
                </a:lnTo>
                <a:lnTo>
                  <a:pt x="173" y="1841"/>
                </a:lnTo>
                <a:lnTo>
                  <a:pt x="0" y="2014"/>
                </a:lnTo>
                <a:lnTo>
                  <a:pt x="0" y="2071"/>
                </a:lnTo>
                <a:lnTo>
                  <a:pt x="58" y="2071"/>
                </a:lnTo>
                <a:lnTo>
                  <a:pt x="575" y="2014"/>
                </a:lnTo>
                <a:lnTo>
                  <a:pt x="1035" y="2014"/>
                </a:lnTo>
                <a:lnTo>
                  <a:pt x="1553" y="2129"/>
                </a:lnTo>
                <a:lnTo>
                  <a:pt x="2070" y="2244"/>
                </a:lnTo>
                <a:lnTo>
                  <a:pt x="2530" y="2474"/>
                </a:lnTo>
                <a:lnTo>
                  <a:pt x="2991" y="2704"/>
                </a:lnTo>
                <a:lnTo>
                  <a:pt x="3911" y="3221"/>
                </a:lnTo>
                <a:lnTo>
                  <a:pt x="5061" y="3796"/>
                </a:lnTo>
                <a:lnTo>
                  <a:pt x="5636" y="4026"/>
                </a:lnTo>
                <a:lnTo>
                  <a:pt x="6211" y="4199"/>
                </a:lnTo>
                <a:lnTo>
                  <a:pt x="6786" y="4314"/>
                </a:lnTo>
                <a:lnTo>
                  <a:pt x="7304" y="4256"/>
                </a:lnTo>
                <a:lnTo>
                  <a:pt x="7821" y="4084"/>
                </a:lnTo>
                <a:lnTo>
                  <a:pt x="8109" y="3969"/>
                </a:lnTo>
                <a:lnTo>
                  <a:pt x="8281" y="3796"/>
                </a:lnTo>
                <a:lnTo>
                  <a:pt x="8684" y="3394"/>
                </a:lnTo>
                <a:lnTo>
                  <a:pt x="8971" y="2934"/>
                </a:lnTo>
                <a:lnTo>
                  <a:pt x="9029" y="2646"/>
                </a:lnTo>
                <a:lnTo>
                  <a:pt x="9144" y="2416"/>
                </a:lnTo>
                <a:lnTo>
                  <a:pt x="9144" y="2129"/>
                </a:lnTo>
                <a:lnTo>
                  <a:pt x="9144" y="1899"/>
                </a:lnTo>
                <a:lnTo>
                  <a:pt x="9086" y="1669"/>
                </a:lnTo>
                <a:lnTo>
                  <a:pt x="8971" y="1439"/>
                </a:lnTo>
                <a:lnTo>
                  <a:pt x="8856" y="1209"/>
                </a:lnTo>
                <a:lnTo>
                  <a:pt x="8741" y="1036"/>
                </a:lnTo>
                <a:lnTo>
                  <a:pt x="8339" y="749"/>
                </a:lnTo>
                <a:lnTo>
                  <a:pt x="7936" y="519"/>
                </a:lnTo>
                <a:lnTo>
                  <a:pt x="7419" y="346"/>
                </a:lnTo>
                <a:lnTo>
                  <a:pt x="6958" y="173"/>
                </a:lnTo>
                <a:lnTo>
                  <a:pt x="6038" y="58"/>
                </a:lnTo>
                <a:lnTo>
                  <a:pt x="5348"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7" name="Google Shape;337;p11"/>
          <p:cNvSpPr/>
          <p:nvPr/>
        </p:nvSpPr>
        <p:spPr>
          <a:xfrm>
            <a:off x="8223699" y="81379"/>
            <a:ext cx="299333" cy="403837"/>
          </a:xfrm>
          <a:custGeom>
            <a:avLst/>
            <a:gdLst/>
            <a:ahLst/>
            <a:cxnLst/>
            <a:rect l="l" t="t" r="r" b="b"/>
            <a:pathLst>
              <a:path w="10870" h="14665" extrusionOk="0">
                <a:moveTo>
                  <a:pt x="7304" y="1"/>
                </a:moveTo>
                <a:lnTo>
                  <a:pt x="6672" y="58"/>
                </a:lnTo>
                <a:lnTo>
                  <a:pt x="6097" y="231"/>
                </a:lnTo>
                <a:lnTo>
                  <a:pt x="5522" y="518"/>
                </a:lnTo>
                <a:lnTo>
                  <a:pt x="5004" y="921"/>
                </a:lnTo>
                <a:lnTo>
                  <a:pt x="4544" y="1381"/>
                </a:lnTo>
                <a:lnTo>
                  <a:pt x="4141" y="1956"/>
                </a:lnTo>
                <a:lnTo>
                  <a:pt x="3796" y="2474"/>
                </a:lnTo>
                <a:lnTo>
                  <a:pt x="3509" y="2991"/>
                </a:lnTo>
                <a:lnTo>
                  <a:pt x="3279" y="3566"/>
                </a:lnTo>
                <a:lnTo>
                  <a:pt x="3049" y="4199"/>
                </a:lnTo>
                <a:lnTo>
                  <a:pt x="2704" y="5406"/>
                </a:lnTo>
                <a:lnTo>
                  <a:pt x="2474" y="6614"/>
                </a:lnTo>
                <a:lnTo>
                  <a:pt x="2244" y="8224"/>
                </a:lnTo>
                <a:lnTo>
                  <a:pt x="2014" y="9892"/>
                </a:lnTo>
                <a:lnTo>
                  <a:pt x="1841" y="10697"/>
                </a:lnTo>
                <a:lnTo>
                  <a:pt x="1611" y="11502"/>
                </a:lnTo>
                <a:lnTo>
                  <a:pt x="1381" y="12307"/>
                </a:lnTo>
                <a:lnTo>
                  <a:pt x="1036" y="13055"/>
                </a:lnTo>
                <a:lnTo>
                  <a:pt x="576" y="13860"/>
                </a:lnTo>
                <a:lnTo>
                  <a:pt x="288" y="14262"/>
                </a:lnTo>
                <a:lnTo>
                  <a:pt x="1" y="14607"/>
                </a:lnTo>
                <a:lnTo>
                  <a:pt x="1" y="14665"/>
                </a:lnTo>
                <a:lnTo>
                  <a:pt x="58" y="14665"/>
                </a:lnTo>
                <a:lnTo>
                  <a:pt x="346" y="14607"/>
                </a:lnTo>
                <a:lnTo>
                  <a:pt x="1036" y="14492"/>
                </a:lnTo>
                <a:lnTo>
                  <a:pt x="1956" y="14147"/>
                </a:lnTo>
                <a:lnTo>
                  <a:pt x="2876" y="13745"/>
                </a:lnTo>
                <a:lnTo>
                  <a:pt x="3796" y="13285"/>
                </a:lnTo>
                <a:lnTo>
                  <a:pt x="4659" y="12767"/>
                </a:lnTo>
                <a:lnTo>
                  <a:pt x="5464" y="12192"/>
                </a:lnTo>
                <a:lnTo>
                  <a:pt x="6269" y="11560"/>
                </a:lnTo>
                <a:lnTo>
                  <a:pt x="7017" y="10869"/>
                </a:lnTo>
                <a:lnTo>
                  <a:pt x="7764" y="10237"/>
                </a:lnTo>
                <a:lnTo>
                  <a:pt x="8282" y="9604"/>
                </a:lnTo>
                <a:lnTo>
                  <a:pt x="8799" y="8972"/>
                </a:lnTo>
                <a:lnTo>
                  <a:pt x="9259" y="8339"/>
                </a:lnTo>
                <a:lnTo>
                  <a:pt x="9720" y="7707"/>
                </a:lnTo>
                <a:lnTo>
                  <a:pt x="10065" y="6959"/>
                </a:lnTo>
                <a:lnTo>
                  <a:pt x="10352" y="6269"/>
                </a:lnTo>
                <a:lnTo>
                  <a:pt x="10640" y="5464"/>
                </a:lnTo>
                <a:lnTo>
                  <a:pt x="10812" y="4659"/>
                </a:lnTo>
                <a:lnTo>
                  <a:pt x="10870" y="3969"/>
                </a:lnTo>
                <a:lnTo>
                  <a:pt x="10870" y="3279"/>
                </a:lnTo>
                <a:lnTo>
                  <a:pt x="10755" y="2646"/>
                </a:lnTo>
                <a:lnTo>
                  <a:pt x="10525" y="2014"/>
                </a:lnTo>
                <a:lnTo>
                  <a:pt x="10237" y="1438"/>
                </a:lnTo>
                <a:lnTo>
                  <a:pt x="9777" y="978"/>
                </a:lnTo>
                <a:lnTo>
                  <a:pt x="9547" y="748"/>
                </a:lnTo>
                <a:lnTo>
                  <a:pt x="9259" y="576"/>
                </a:lnTo>
                <a:lnTo>
                  <a:pt x="8972" y="403"/>
                </a:lnTo>
                <a:lnTo>
                  <a:pt x="8627" y="231"/>
                </a:lnTo>
                <a:lnTo>
                  <a:pt x="7937" y="58"/>
                </a:lnTo>
                <a:lnTo>
                  <a:pt x="730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8" name="Google Shape;338;p11"/>
          <p:cNvSpPr/>
          <p:nvPr/>
        </p:nvSpPr>
        <p:spPr>
          <a:xfrm>
            <a:off x="988357" y="62638"/>
            <a:ext cx="188494" cy="253400"/>
          </a:xfrm>
          <a:custGeom>
            <a:avLst/>
            <a:gdLst/>
            <a:ahLst/>
            <a:cxnLst/>
            <a:rect l="l" t="t" r="r" b="b"/>
            <a:pathLst>
              <a:path w="6845" h="9202" extrusionOk="0">
                <a:moveTo>
                  <a:pt x="2129" y="1"/>
                </a:moveTo>
                <a:lnTo>
                  <a:pt x="1726" y="58"/>
                </a:lnTo>
                <a:lnTo>
                  <a:pt x="1323" y="173"/>
                </a:lnTo>
                <a:lnTo>
                  <a:pt x="978" y="346"/>
                </a:lnTo>
                <a:lnTo>
                  <a:pt x="633" y="633"/>
                </a:lnTo>
                <a:lnTo>
                  <a:pt x="346" y="978"/>
                </a:lnTo>
                <a:lnTo>
                  <a:pt x="173" y="1323"/>
                </a:lnTo>
                <a:lnTo>
                  <a:pt x="1" y="1726"/>
                </a:lnTo>
                <a:lnTo>
                  <a:pt x="1" y="2128"/>
                </a:lnTo>
                <a:lnTo>
                  <a:pt x="1" y="2473"/>
                </a:lnTo>
                <a:lnTo>
                  <a:pt x="116" y="2876"/>
                </a:lnTo>
                <a:lnTo>
                  <a:pt x="231" y="3278"/>
                </a:lnTo>
                <a:lnTo>
                  <a:pt x="461" y="3623"/>
                </a:lnTo>
                <a:lnTo>
                  <a:pt x="921" y="4256"/>
                </a:lnTo>
                <a:lnTo>
                  <a:pt x="1438" y="4831"/>
                </a:lnTo>
                <a:lnTo>
                  <a:pt x="2071" y="5291"/>
                </a:lnTo>
                <a:lnTo>
                  <a:pt x="2704" y="5751"/>
                </a:lnTo>
                <a:lnTo>
                  <a:pt x="4429" y="6844"/>
                </a:lnTo>
                <a:lnTo>
                  <a:pt x="5234" y="7476"/>
                </a:lnTo>
                <a:lnTo>
                  <a:pt x="5636" y="7821"/>
                </a:lnTo>
                <a:lnTo>
                  <a:pt x="5981" y="8166"/>
                </a:lnTo>
                <a:lnTo>
                  <a:pt x="6326" y="8684"/>
                </a:lnTo>
                <a:lnTo>
                  <a:pt x="6557" y="9202"/>
                </a:lnTo>
                <a:lnTo>
                  <a:pt x="6614" y="9202"/>
                </a:lnTo>
                <a:lnTo>
                  <a:pt x="6672" y="8972"/>
                </a:lnTo>
                <a:lnTo>
                  <a:pt x="6787" y="8569"/>
                </a:lnTo>
                <a:lnTo>
                  <a:pt x="6787" y="7936"/>
                </a:lnTo>
                <a:lnTo>
                  <a:pt x="6844" y="7304"/>
                </a:lnTo>
                <a:lnTo>
                  <a:pt x="6787" y="6729"/>
                </a:lnTo>
                <a:lnTo>
                  <a:pt x="6729" y="6096"/>
                </a:lnTo>
                <a:lnTo>
                  <a:pt x="6614" y="5464"/>
                </a:lnTo>
                <a:lnTo>
                  <a:pt x="6442" y="4831"/>
                </a:lnTo>
                <a:lnTo>
                  <a:pt x="6039" y="3681"/>
                </a:lnTo>
                <a:lnTo>
                  <a:pt x="5636" y="2761"/>
                </a:lnTo>
                <a:lnTo>
                  <a:pt x="5406" y="2358"/>
                </a:lnTo>
                <a:lnTo>
                  <a:pt x="5119" y="1956"/>
                </a:lnTo>
                <a:lnTo>
                  <a:pt x="4831" y="1553"/>
                </a:lnTo>
                <a:lnTo>
                  <a:pt x="4486" y="1208"/>
                </a:lnTo>
                <a:lnTo>
                  <a:pt x="4084" y="863"/>
                </a:lnTo>
                <a:lnTo>
                  <a:pt x="3681" y="576"/>
                </a:lnTo>
                <a:lnTo>
                  <a:pt x="3336" y="346"/>
                </a:lnTo>
                <a:lnTo>
                  <a:pt x="2934" y="173"/>
                </a:lnTo>
                <a:lnTo>
                  <a:pt x="2531" y="58"/>
                </a:lnTo>
                <a:lnTo>
                  <a:pt x="212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9" name="Google Shape;339;p11"/>
          <p:cNvSpPr/>
          <p:nvPr/>
        </p:nvSpPr>
        <p:spPr>
          <a:xfrm>
            <a:off x="8431174" y="334761"/>
            <a:ext cx="508342" cy="231232"/>
          </a:xfrm>
          <a:custGeom>
            <a:avLst/>
            <a:gdLst/>
            <a:ahLst/>
            <a:cxnLst/>
            <a:rect l="l" t="t" r="r" b="b"/>
            <a:pathLst>
              <a:path w="18460" h="8397" extrusionOk="0">
                <a:moveTo>
                  <a:pt x="11674" y="1"/>
                </a:moveTo>
                <a:lnTo>
                  <a:pt x="10812" y="116"/>
                </a:lnTo>
                <a:lnTo>
                  <a:pt x="9949" y="231"/>
                </a:lnTo>
                <a:lnTo>
                  <a:pt x="9086" y="461"/>
                </a:lnTo>
                <a:lnTo>
                  <a:pt x="8224" y="691"/>
                </a:lnTo>
                <a:lnTo>
                  <a:pt x="7246" y="1036"/>
                </a:lnTo>
                <a:lnTo>
                  <a:pt x="6211" y="1438"/>
                </a:lnTo>
                <a:lnTo>
                  <a:pt x="5176" y="1956"/>
                </a:lnTo>
                <a:lnTo>
                  <a:pt x="4198" y="2474"/>
                </a:lnTo>
                <a:lnTo>
                  <a:pt x="3278" y="3049"/>
                </a:lnTo>
                <a:lnTo>
                  <a:pt x="2358" y="3681"/>
                </a:lnTo>
                <a:lnTo>
                  <a:pt x="1553" y="4371"/>
                </a:lnTo>
                <a:lnTo>
                  <a:pt x="748" y="5176"/>
                </a:lnTo>
                <a:lnTo>
                  <a:pt x="230" y="5751"/>
                </a:lnTo>
                <a:lnTo>
                  <a:pt x="58" y="6039"/>
                </a:lnTo>
                <a:lnTo>
                  <a:pt x="0" y="6096"/>
                </a:lnTo>
                <a:lnTo>
                  <a:pt x="58" y="6096"/>
                </a:lnTo>
                <a:lnTo>
                  <a:pt x="575" y="5981"/>
                </a:lnTo>
                <a:lnTo>
                  <a:pt x="1093" y="5866"/>
                </a:lnTo>
                <a:lnTo>
                  <a:pt x="2128" y="5866"/>
                </a:lnTo>
                <a:lnTo>
                  <a:pt x="3048" y="5924"/>
                </a:lnTo>
                <a:lnTo>
                  <a:pt x="3968" y="6039"/>
                </a:lnTo>
                <a:lnTo>
                  <a:pt x="4831" y="6212"/>
                </a:lnTo>
                <a:lnTo>
                  <a:pt x="5693" y="6499"/>
                </a:lnTo>
                <a:lnTo>
                  <a:pt x="7476" y="7074"/>
                </a:lnTo>
                <a:lnTo>
                  <a:pt x="9144" y="7649"/>
                </a:lnTo>
                <a:lnTo>
                  <a:pt x="10466" y="7994"/>
                </a:lnTo>
                <a:lnTo>
                  <a:pt x="11847" y="8282"/>
                </a:lnTo>
                <a:lnTo>
                  <a:pt x="12537" y="8339"/>
                </a:lnTo>
                <a:lnTo>
                  <a:pt x="13227" y="8397"/>
                </a:lnTo>
                <a:lnTo>
                  <a:pt x="13917" y="8397"/>
                </a:lnTo>
                <a:lnTo>
                  <a:pt x="14549" y="8339"/>
                </a:lnTo>
                <a:lnTo>
                  <a:pt x="15297" y="8224"/>
                </a:lnTo>
                <a:lnTo>
                  <a:pt x="15987" y="7994"/>
                </a:lnTo>
                <a:lnTo>
                  <a:pt x="16620" y="7649"/>
                </a:lnTo>
                <a:lnTo>
                  <a:pt x="17195" y="7247"/>
                </a:lnTo>
                <a:lnTo>
                  <a:pt x="17655" y="6787"/>
                </a:lnTo>
                <a:lnTo>
                  <a:pt x="18057" y="6212"/>
                </a:lnTo>
                <a:lnTo>
                  <a:pt x="18172" y="5866"/>
                </a:lnTo>
                <a:lnTo>
                  <a:pt x="18287" y="5521"/>
                </a:lnTo>
                <a:lnTo>
                  <a:pt x="18402" y="5176"/>
                </a:lnTo>
                <a:lnTo>
                  <a:pt x="18460" y="4774"/>
                </a:lnTo>
                <a:lnTo>
                  <a:pt x="18460" y="4371"/>
                </a:lnTo>
                <a:lnTo>
                  <a:pt x="18460" y="3969"/>
                </a:lnTo>
                <a:lnTo>
                  <a:pt x="18402" y="3566"/>
                </a:lnTo>
                <a:lnTo>
                  <a:pt x="18345" y="3221"/>
                </a:lnTo>
                <a:lnTo>
                  <a:pt x="18230" y="2876"/>
                </a:lnTo>
                <a:lnTo>
                  <a:pt x="18057" y="2589"/>
                </a:lnTo>
                <a:lnTo>
                  <a:pt x="17655" y="2014"/>
                </a:lnTo>
                <a:lnTo>
                  <a:pt x="17137" y="1496"/>
                </a:lnTo>
                <a:lnTo>
                  <a:pt x="16562" y="1036"/>
                </a:lnTo>
                <a:lnTo>
                  <a:pt x="15872" y="691"/>
                </a:lnTo>
                <a:lnTo>
                  <a:pt x="15182" y="403"/>
                </a:lnTo>
                <a:lnTo>
                  <a:pt x="14319" y="173"/>
                </a:lnTo>
                <a:lnTo>
                  <a:pt x="13457" y="58"/>
                </a:lnTo>
                <a:lnTo>
                  <a:pt x="12594"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0" name="Google Shape;340;p11"/>
          <p:cNvSpPr/>
          <p:nvPr/>
        </p:nvSpPr>
        <p:spPr>
          <a:xfrm>
            <a:off x="76199" y="458559"/>
            <a:ext cx="565345" cy="402240"/>
          </a:xfrm>
          <a:custGeom>
            <a:avLst/>
            <a:gdLst/>
            <a:ahLst/>
            <a:cxnLst/>
            <a:rect l="l" t="t" r="r" b="b"/>
            <a:pathLst>
              <a:path w="20530" h="14607" extrusionOk="0">
                <a:moveTo>
                  <a:pt x="18000" y="0"/>
                </a:moveTo>
                <a:lnTo>
                  <a:pt x="16907" y="58"/>
                </a:lnTo>
                <a:lnTo>
                  <a:pt x="15814" y="115"/>
                </a:lnTo>
                <a:lnTo>
                  <a:pt x="14664" y="288"/>
                </a:lnTo>
                <a:lnTo>
                  <a:pt x="13572" y="460"/>
                </a:lnTo>
                <a:lnTo>
                  <a:pt x="12479" y="748"/>
                </a:lnTo>
                <a:lnTo>
                  <a:pt x="11444" y="1035"/>
                </a:lnTo>
                <a:lnTo>
                  <a:pt x="10409" y="1380"/>
                </a:lnTo>
                <a:lnTo>
                  <a:pt x="9374" y="1725"/>
                </a:lnTo>
                <a:lnTo>
                  <a:pt x="8396" y="2128"/>
                </a:lnTo>
                <a:lnTo>
                  <a:pt x="7418" y="2588"/>
                </a:lnTo>
                <a:lnTo>
                  <a:pt x="6441" y="3048"/>
                </a:lnTo>
                <a:lnTo>
                  <a:pt x="5521" y="3623"/>
                </a:lnTo>
                <a:lnTo>
                  <a:pt x="4601" y="4256"/>
                </a:lnTo>
                <a:lnTo>
                  <a:pt x="3795" y="4888"/>
                </a:lnTo>
                <a:lnTo>
                  <a:pt x="2990" y="5636"/>
                </a:lnTo>
                <a:lnTo>
                  <a:pt x="2415" y="6211"/>
                </a:lnTo>
                <a:lnTo>
                  <a:pt x="1840" y="6901"/>
                </a:lnTo>
                <a:lnTo>
                  <a:pt x="1265" y="7648"/>
                </a:lnTo>
                <a:lnTo>
                  <a:pt x="748" y="8454"/>
                </a:lnTo>
                <a:lnTo>
                  <a:pt x="345" y="9259"/>
                </a:lnTo>
                <a:lnTo>
                  <a:pt x="230" y="9719"/>
                </a:lnTo>
                <a:lnTo>
                  <a:pt x="115" y="10121"/>
                </a:lnTo>
                <a:lnTo>
                  <a:pt x="58" y="10581"/>
                </a:lnTo>
                <a:lnTo>
                  <a:pt x="0" y="10984"/>
                </a:lnTo>
                <a:lnTo>
                  <a:pt x="58" y="11444"/>
                </a:lnTo>
                <a:lnTo>
                  <a:pt x="173" y="11846"/>
                </a:lnTo>
                <a:lnTo>
                  <a:pt x="345" y="12306"/>
                </a:lnTo>
                <a:lnTo>
                  <a:pt x="518" y="12709"/>
                </a:lnTo>
                <a:lnTo>
                  <a:pt x="805" y="13112"/>
                </a:lnTo>
                <a:lnTo>
                  <a:pt x="1150" y="13457"/>
                </a:lnTo>
                <a:lnTo>
                  <a:pt x="1553" y="13744"/>
                </a:lnTo>
                <a:lnTo>
                  <a:pt x="1955" y="13974"/>
                </a:lnTo>
                <a:lnTo>
                  <a:pt x="2358" y="14204"/>
                </a:lnTo>
                <a:lnTo>
                  <a:pt x="2818" y="14319"/>
                </a:lnTo>
                <a:lnTo>
                  <a:pt x="3335" y="14492"/>
                </a:lnTo>
                <a:lnTo>
                  <a:pt x="3795" y="14549"/>
                </a:lnTo>
                <a:lnTo>
                  <a:pt x="4313" y="14607"/>
                </a:lnTo>
                <a:lnTo>
                  <a:pt x="4831" y="14607"/>
                </a:lnTo>
                <a:lnTo>
                  <a:pt x="5291" y="14549"/>
                </a:lnTo>
                <a:lnTo>
                  <a:pt x="5751" y="14492"/>
                </a:lnTo>
                <a:lnTo>
                  <a:pt x="6211" y="14377"/>
                </a:lnTo>
                <a:lnTo>
                  <a:pt x="6613" y="14204"/>
                </a:lnTo>
                <a:lnTo>
                  <a:pt x="7131" y="13974"/>
                </a:lnTo>
                <a:lnTo>
                  <a:pt x="7591" y="13687"/>
                </a:lnTo>
                <a:lnTo>
                  <a:pt x="8511" y="13054"/>
                </a:lnTo>
                <a:lnTo>
                  <a:pt x="9316" y="12364"/>
                </a:lnTo>
                <a:lnTo>
                  <a:pt x="10064" y="11559"/>
                </a:lnTo>
                <a:lnTo>
                  <a:pt x="10811" y="10696"/>
                </a:lnTo>
                <a:lnTo>
                  <a:pt x="11444" y="9834"/>
                </a:lnTo>
                <a:lnTo>
                  <a:pt x="12766" y="8109"/>
                </a:lnTo>
                <a:lnTo>
                  <a:pt x="13514" y="6958"/>
                </a:lnTo>
                <a:lnTo>
                  <a:pt x="14319" y="5808"/>
                </a:lnTo>
                <a:lnTo>
                  <a:pt x="15124" y="4658"/>
                </a:lnTo>
                <a:lnTo>
                  <a:pt x="15987" y="3566"/>
                </a:lnTo>
                <a:lnTo>
                  <a:pt x="16447" y="3048"/>
                </a:lnTo>
                <a:lnTo>
                  <a:pt x="16964" y="2530"/>
                </a:lnTo>
                <a:lnTo>
                  <a:pt x="17482" y="2070"/>
                </a:lnTo>
                <a:lnTo>
                  <a:pt x="18000" y="1668"/>
                </a:lnTo>
                <a:lnTo>
                  <a:pt x="18575" y="1265"/>
                </a:lnTo>
                <a:lnTo>
                  <a:pt x="19150" y="920"/>
                </a:lnTo>
                <a:lnTo>
                  <a:pt x="19840" y="690"/>
                </a:lnTo>
                <a:lnTo>
                  <a:pt x="20472" y="460"/>
                </a:lnTo>
                <a:lnTo>
                  <a:pt x="20530" y="403"/>
                </a:lnTo>
                <a:lnTo>
                  <a:pt x="20472" y="345"/>
                </a:lnTo>
                <a:lnTo>
                  <a:pt x="20070" y="230"/>
                </a:lnTo>
                <a:lnTo>
                  <a:pt x="19150" y="58"/>
                </a:lnTo>
                <a:lnTo>
                  <a:pt x="18000"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1" name="Google Shape;341;p11"/>
          <p:cNvSpPr/>
          <p:nvPr/>
        </p:nvSpPr>
        <p:spPr>
          <a:xfrm>
            <a:off x="628870" y="216248"/>
            <a:ext cx="419699" cy="281901"/>
          </a:xfrm>
          <a:custGeom>
            <a:avLst/>
            <a:gdLst/>
            <a:ahLst/>
            <a:cxnLst/>
            <a:rect l="l" t="t" r="r" b="b"/>
            <a:pathLst>
              <a:path w="15241" h="10237" extrusionOk="0">
                <a:moveTo>
                  <a:pt x="3796" y="1"/>
                </a:moveTo>
                <a:lnTo>
                  <a:pt x="3106" y="58"/>
                </a:lnTo>
                <a:lnTo>
                  <a:pt x="2474" y="231"/>
                </a:lnTo>
                <a:lnTo>
                  <a:pt x="1841" y="461"/>
                </a:lnTo>
                <a:lnTo>
                  <a:pt x="1323" y="806"/>
                </a:lnTo>
                <a:lnTo>
                  <a:pt x="863" y="1266"/>
                </a:lnTo>
                <a:lnTo>
                  <a:pt x="633" y="1553"/>
                </a:lnTo>
                <a:lnTo>
                  <a:pt x="461" y="1841"/>
                </a:lnTo>
                <a:lnTo>
                  <a:pt x="288" y="2128"/>
                </a:lnTo>
                <a:lnTo>
                  <a:pt x="173" y="2473"/>
                </a:lnTo>
                <a:lnTo>
                  <a:pt x="58" y="3221"/>
                </a:lnTo>
                <a:lnTo>
                  <a:pt x="1" y="3854"/>
                </a:lnTo>
                <a:lnTo>
                  <a:pt x="116" y="4486"/>
                </a:lnTo>
                <a:lnTo>
                  <a:pt x="346" y="5061"/>
                </a:lnTo>
                <a:lnTo>
                  <a:pt x="691" y="5579"/>
                </a:lnTo>
                <a:lnTo>
                  <a:pt x="1093" y="6096"/>
                </a:lnTo>
                <a:lnTo>
                  <a:pt x="1611" y="6499"/>
                </a:lnTo>
                <a:lnTo>
                  <a:pt x="2186" y="6901"/>
                </a:lnTo>
                <a:lnTo>
                  <a:pt x="2761" y="7189"/>
                </a:lnTo>
                <a:lnTo>
                  <a:pt x="3336" y="7419"/>
                </a:lnTo>
                <a:lnTo>
                  <a:pt x="3911" y="7649"/>
                </a:lnTo>
                <a:lnTo>
                  <a:pt x="4486" y="7822"/>
                </a:lnTo>
                <a:lnTo>
                  <a:pt x="5751" y="8109"/>
                </a:lnTo>
                <a:lnTo>
                  <a:pt x="7017" y="8224"/>
                </a:lnTo>
                <a:lnTo>
                  <a:pt x="8627" y="8339"/>
                </a:lnTo>
                <a:lnTo>
                  <a:pt x="10294" y="8512"/>
                </a:lnTo>
                <a:lnTo>
                  <a:pt x="11157" y="8627"/>
                </a:lnTo>
                <a:lnTo>
                  <a:pt x="11962" y="8742"/>
                </a:lnTo>
                <a:lnTo>
                  <a:pt x="12767" y="8972"/>
                </a:lnTo>
                <a:lnTo>
                  <a:pt x="13515" y="9259"/>
                </a:lnTo>
                <a:lnTo>
                  <a:pt x="14377" y="9662"/>
                </a:lnTo>
                <a:lnTo>
                  <a:pt x="14780" y="9892"/>
                </a:lnTo>
                <a:lnTo>
                  <a:pt x="15183" y="10179"/>
                </a:lnTo>
                <a:lnTo>
                  <a:pt x="15240" y="10237"/>
                </a:lnTo>
                <a:lnTo>
                  <a:pt x="15240" y="10122"/>
                </a:lnTo>
                <a:lnTo>
                  <a:pt x="15183" y="9834"/>
                </a:lnTo>
                <a:lnTo>
                  <a:pt x="14952" y="9144"/>
                </a:lnTo>
                <a:lnTo>
                  <a:pt x="14550" y="8224"/>
                </a:lnTo>
                <a:lnTo>
                  <a:pt x="14090" y="7361"/>
                </a:lnTo>
                <a:lnTo>
                  <a:pt x="13572" y="6499"/>
                </a:lnTo>
                <a:lnTo>
                  <a:pt x="12997" y="5636"/>
                </a:lnTo>
                <a:lnTo>
                  <a:pt x="12365" y="4831"/>
                </a:lnTo>
                <a:lnTo>
                  <a:pt x="11675" y="4084"/>
                </a:lnTo>
                <a:lnTo>
                  <a:pt x="10985" y="3394"/>
                </a:lnTo>
                <a:lnTo>
                  <a:pt x="10237" y="2703"/>
                </a:lnTo>
                <a:lnTo>
                  <a:pt x="9604" y="2186"/>
                </a:lnTo>
                <a:lnTo>
                  <a:pt x="8972" y="1726"/>
                </a:lnTo>
                <a:lnTo>
                  <a:pt x="8282" y="1323"/>
                </a:lnTo>
                <a:lnTo>
                  <a:pt x="7592" y="921"/>
                </a:lnTo>
                <a:lnTo>
                  <a:pt x="6844" y="576"/>
                </a:lnTo>
                <a:lnTo>
                  <a:pt x="6096" y="346"/>
                </a:lnTo>
                <a:lnTo>
                  <a:pt x="5291" y="173"/>
                </a:lnTo>
                <a:lnTo>
                  <a:pt x="448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2" name="Google Shape;342;p11"/>
          <p:cNvSpPr/>
          <p:nvPr/>
        </p:nvSpPr>
        <p:spPr>
          <a:xfrm>
            <a:off x="8592688" y="748087"/>
            <a:ext cx="110894" cy="95059"/>
          </a:xfrm>
          <a:custGeom>
            <a:avLst/>
            <a:gdLst/>
            <a:ahLst/>
            <a:cxnLst/>
            <a:rect l="l" t="t" r="r" b="b"/>
            <a:pathLst>
              <a:path w="4027" h="3452" extrusionOk="0">
                <a:moveTo>
                  <a:pt x="1381" y="1"/>
                </a:moveTo>
                <a:lnTo>
                  <a:pt x="1036" y="116"/>
                </a:lnTo>
                <a:lnTo>
                  <a:pt x="749" y="231"/>
                </a:lnTo>
                <a:lnTo>
                  <a:pt x="461" y="404"/>
                </a:lnTo>
                <a:lnTo>
                  <a:pt x="231" y="691"/>
                </a:lnTo>
                <a:lnTo>
                  <a:pt x="58" y="979"/>
                </a:lnTo>
                <a:lnTo>
                  <a:pt x="1" y="1266"/>
                </a:lnTo>
                <a:lnTo>
                  <a:pt x="58" y="1669"/>
                </a:lnTo>
                <a:lnTo>
                  <a:pt x="173" y="2014"/>
                </a:lnTo>
                <a:lnTo>
                  <a:pt x="346" y="2359"/>
                </a:lnTo>
                <a:lnTo>
                  <a:pt x="576" y="2646"/>
                </a:lnTo>
                <a:lnTo>
                  <a:pt x="864" y="2934"/>
                </a:lnTo>
                <a:lnTo>
                  <a:pt x="1209" y="3164"/>
                </a:lnTo>
                <a:lnTo>
                  <a:pt x="1554" y="3279"/>
                </a:lnTo>
                <a:lnTo>
                  <a:pt x="1956" y="3394"/>
                </a:lnTo>
                <a:lnTo>
                  <a:pt x="2359" y="3451"/>
                </a:lnTo>
                <a:lnTo>
                  <a:pt x="2704" y="3451"/>
                </a:lnTo>
                <a:lnTo>
                  <a:pt x="2991" y="3336"/>
                </a:lnTo>
                <a:lnTo>
                  <a:pt x="3336" y="3221"/>
                </a:lnTo>
                <a:lnTo>
                  <a:pt x="3624" y="3049"/>
                </a:lnTo>
                <a:lnTo>
                  <a:pt x="3854" y="2761"/>
                </a:lnTo>
                <a:lnTo>
                  <a:pt x="3969" y="2474"/>
                </a:lnTo>
                <a:lnTo>
                  <a:pt x="4026" y="2186"/>
                </a:lnTo>
                <a:lnTo>
                  <a:pt x="4026" y="1784"/>
                </a:lnTo>
                <a:lnTo>
                  <a:pt x="3911" y="1439"/>
                </a:lnTo>
                <a:lnTo>
                  <a:pt x="3681" y="1094"/>
                </a:lnTo>
                <a:lnTo>
                  <a:pt x="3451" y="749"/>
                </a:lnTo>
                <a:lnTo>
                  <a:pt x="3164" y="519"/>
                </a:lnTo>
                <a:lnTo>
                  <a:pt x="2819" y="289"/>
                </a:lnTo>
                <a:lnTo>
                  <a:pt x="2474" y="116"/>
                </a:lnTo>
                <a:lnTo>
                  <a:pt x="2129" y="58"/>
                </a:lnTo>
                <a:lnTo>
                  <a:pt x="172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3" name="Google Shape;343;p11"/>
          <p:cNvSpPr/>
          <p:nvPr/>
        </p:nvSpPr>
        <p:spPr>
          <a:xfrm>
            <a:off x="576629" y="604238"/>
            <a:ext cx="117200" cy="117227"/>
          </a:xfrm>
          <a:custGeom>
            <a:avLst/>
            <a:gdLst/>
            <a:ahLst/>
            <a:cxnLst/>
            <a:rect l="l" t="t" r="r" b="b"/>
            <a:pathLst>
              <a:path w="4256" h="4257" extrusionOk="0">
                <a:moveTo>
                  <a:pt x="1840" y="1"/>
                </a:moveTo>
                <a:lnTo>
                  <a:pt x="1495" y="116"/>
                </a:lnTo>
                <a:lnTo>
                  <a:pt x="1150" y="231"/>
                </a:lnTo>
                <a:lnTo>
                  <a:pt x="805" y="461"/>
                </a:lnTo>
                <a:lnTo>
                  <a:pt x="575" y="691"/>
                </a:lnTo>
                <a:lnTo>
                  <a:pt x="403" y="921"/>
                </a:lnTo>
                <a:lnTo>
                  <a:pt x="230" y="1208"/>
                </a:lnTo>
                <a:lnTo>
                  <a:pt x="115" y="1496"/>
                </a:lnTo>
                <a:lnTo>
                  <a:pt x="58" y="1841"/>
                </a:lnTo>
                <a:lnTo>
                  <a:pt x="0" y="2128"/>
                </a:lnTo>
                <a:lnTo>
                  <a:pt x="58" y="2473"/>
                </a:lnTo>
                <a:lnTo>
                  <a:pt x="115" y="2819"/>
                </a:lnTo>
                <a:lnTo>
                  <a:pt x="230" y="3106"/>
                </a:lnTo>
                <a:lnTo>
                  <a:pt x="403" y="3394"/>
                </a:lnTo>
                <a:lnTo>
                  <a:pt x="633" y="3624"/>
                </a:lnTo>
                <a:lnTo>
                  <a:pt x="863" y="3854"/>
                </a:lnTo>
                <a:lnTo>
                  <a:pt x="1093" y="4026"/>
                </a:lnTo>
                <a:lnTo>
                  <a:pt x="1380" y="4141"/>
                </a:lnTo>
                <a:lnTo>
                  <a:pt x="1725" y="4199"/>
                </a:lnTo>
                <a:lnTo>
                  <a:pt x="2070" y="4256"/>
                </a:lnTo>
                <a:lnTo>
                  <a:pt x="2358" y="4256"/>
                </a:lnTo>
                <a:lnTo>
                  <a:pt x="2703" y="4199"/>
                </a:lnTo>
                <a:lnTo>
                  <a:pt x="2990" y="4084"/>
                </a:lnTo>
                <a:lnTo>
                  <a:pt x="3278" y="3911"/>
                </a:lnTo>
                <a:lnTo>
                  <a:pt x="3508" y="3739"/>
                </a:lnTo>
                <a:lnTo>
                  <a:pt x="3738" y="3509"/>
                </a:lnTo>
                <a:lnTo>
                  <a:pt x="3968" y="3221"/>
                </a:lnTo>
                <a:lnTo>
                  <a:pt x="4083" y="2934"/>
                </a:lnTo>
                <a:lnTo>
                  <a:pt x="4198" y="2646"/>
                </a:lnTo>
                <a:lnTo>
                  <a:pt x="4256" y="2301"/>
                </a:lnTo>
                <a:lnTo>
                  <a:pt x="4256" y="2013"/>
                </a:lnTo>
                <a:lnTo>
                  <a:pt x="4198" y="1668"/>
                </a:lnTo>
                <a:lnTo>
                  <a:pt x="4141" y="1381"/>
                </a:lnTo>
                <a:lnTo>
                  <a:pt x="3968" y="1093"/>
                </a:lnTo>
                <a:lnTo>
                  <a:pt x="3795" y="806"/>
                </a:lnTo>
                <a:lnTo>
                  <a:pt x="3565" y="576"/>
                </a:lnTo>
                <a:lnTo>
                  <a:pt x="3278" y="346"/>
                </a:lnTo>
                <a:lnTo>
                  <a:pt x="2933" y="173"/>
                </a:lnTo>
                <a:lnTo>
                  <a:pt x="2588" y="58"/>
                </a:lnTo>
                <a:lnTo>
                  <a:pt x="2243"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4" name="Google Shape;344;p11"/>
          <p:cNvSpPr/>
          <p:nvPr/>
        </p:nvSpPr>
        <p:spPr>
          <a:xfrm>
            <a:off x="7976651" y="247657"/>
            <a:ext cx="190064" cy="269262"/>
          </a:xfrm>
          <a:custGeom>
            <a:avLst/>
            <a:gdLst/>
            <a:ahLst/>
            <a:cxnLst/>
            <a:rect l="l" t="t" r="r" b="b"/>
            <a:pathLst>
              <a:path w="6902" h="9778" extrusionOk="0">
                <a:moveTo>
                  <a:pt x="4429" y="1"/>
                </a:moveTo>
                <a:lnTo>
                  <a:pt x="4084" y="58"/>
                </a:lnTo>
                <a:lnTo>
                  <a:pt x="3796" y="116"/>
                </a:lnTo>
                <a:lnTo>
                  <a:pt x="3451" y="231"/>
                </a:lnTo>
                <a:lnTo>
                  <a:pt x="3164" y="404"/>
                </a:lnTo>
                <a:lnTo>
                  <a:pt x="2876" y="576"/>
                </a:lnTo>
                <a:lnTo>
                  <a:pt x="2646" y="806"/>
                </a:lnTo>
                <a:lnTo>
                  <a:pt x="2416" y="1036"/>
                </a:lnTo>
                <a:lnTo>
                  <a:pt x="2244" y="1324"/>
                </a:lnTo>
                <a:lnTo>
                  <a:pt x="1956" y="1956"/>
                </a:lnTo>
                <a:lnTo>
                  <a:pt x="1726" y="2704"/>
                </a:lnTo>
                <a:lnTo>
                  <a:pt x="1611" y="3451"/>
                </a:lnTo>
                <a:lnTo>
                  <a:pt x="1496" y="4256"/>
                </a:lnTo>
                <a:lnTo>
                  <a:pt x="1439" y="5004"/>
                </a:lnTo>
                <a:lnTo>
                  <a:pt x="1381" y="6269"/>
                </a:lnTo>
                <a:lnTo>
                  <a:pt x="1266" y="6902"/>
                </a:lnTo>
                <a:lnTo>
                  <a:pt x="1151" y="7534"/>
                </a:lnTo>
                <a:lnTo>
                  <a:pt x="979" y="8109"/>
                </a:lnTo>
                <a:lnTo>
                  <a:pt x="748" y="8684"/>
                </a:lnTo>
                <a:lnTo>
                  <a:pt x="461" y="9202"/>
                </a:lnTo>
                <a:lnTo>
                  <a:pt x="1" y="9662"/>
                </a:lnTo>
                <a:lnTo>
                  <a:pt x="1" y="9720"/>
                </a:lnTo>
                <a:lnTo>
                  <a:pt x="58" y="9777"/>
                </a:lnTo>
                <a:lnTo>
                  <a:pt x="346" y="9720"/>
                </a:lnTo>
                <a:lnTo>
                  <a:pt x="979" y="9547"/>
                </a:lnTo>
                <a:lnTo>
                  <a:pt x="1784" y="9259"/>
                </a:lnTo>
                <a:lnTo>
                  <a:pt x="2531" y="8799"/>
                </a:lnTo>
                <a:lnTo>
                  <a:pt x="3279" y="8339"/>
                </a:lnTo>
                <a:lnTo>
                  <a:pt x="3969" y="7764"/>
                </a:lnTo>
                <a:lnTo>
                  <a:pt x="4601" y="7074"/>
                </a:lnTo>
                <a:lnTo>
                  <a:pt x="5176" y="6384"/>
                </a:lnTo>
                <a:lnTo>
                  <a:pt x="5694" y="5694"/>
                </a:lnTo>
                <a:lnTo>
                  <a:pt x="6097" y="4947"/>
                </a:lnTo>
                <a:lnTo>
                  <a:pt x="6327" y="4429"/>
                </a:lnTo>
                <a:lnTo>
                  <a:pt x="6557" y="3911"/>
                </a:lnTo>
                <a:lnTo>
                  <a:pt x="6729" y="3279"/>
                </a:lnTo>
                <a:lnTo>
                  <a:pt x="6844" y="2704"/>
                </a:lnTo>
                <a:lnTo>
                  <a:pt x="6902" y="2071"/>
                </a:lnTo>
                <a:lnTo>
                  <a:pt x="6844" y="1496"/>
                </a:lnTo>
                <a:lnTo>
                  <a:pt x="6729" y="1209"/>
                </a:lnTo>
                <a:lnTo>
                  <a:pt x="6614" y="979"/>
                </a:lnTo>
                <a:lnTo>
                  <a:pt x="6442" y="749"/>
                </a:lnTo>
                <a:lnTo>
                  <a:pt x="6269" y="519"/>
                </a:lnTo>
                <a:lnTo>
                  <a:pt x="5982" y="346"/>
                </a:lnTo>
                <a:lnTo>
                  <a:pt x="5694" y="173"/>
                </a:lnTo>
                <a:lnTo>
                  <a:pt x="5407" y="116"/>
                </a:lnTo>
                <a:lnTo>
                  <a:pt x="506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5" name="Google Shape;345;p11"/>
          <p:cNvSpPr/>
          <p:nvPr/>
        </p:nvSpPr>
        <p:spPr>
          <a:xfrm>
            <a:off x="8073256" y="84546"/>
            <a:ext cx="140964" cy="110894"/>
          </a:xfrm>
          <a:custGeom>
            <a:avLst/>
            <a:gdLst/>
            <a:ahLst/>
            <a:cxnLst/>
            <a:rect l="l" t="t" r="r" b="b"/>
            <a:pathLst>
              <a:path w="5119" h="4027" extrusionOk="0">
                <a:moveTo>
                  <a:pt x="2014" y="1"/>
                </a:moveTo>
                <a:lnTo>
                  <a:pt x="1553" y="116"/>
                </a:lnTo>
                <a:lnTo>
                  <a:pt x="1151" y="231"/>
                </a:lnTo>
                <a:lnTo>
                  <a:pt x="806" y="461"/>
                </a:lnTo>
                <a:lnTo>
                  <a:pt x="518" y="748"/>
                </a:lnTo>
                <a:lnTo>
                  <a:pt x="231" y="1093"/>
                </a:lnTo>
                <a:lnTo>
                  <a:pt x="58" y="1438"/>
                </a:lnTo>
                <a:lnTo>
                  <a:pt x="1" y="1841"/>
                </a:lnTo>
                <a:lnTo>
                  <a:pt x="58" y="2244"/>
                </a:lnTo>
                <a:lnTo>
                  <a:pt x="231" y="2646"/>
                </a:lnTo>
                <a:lnTo>
                  <a:pt x="518" y="3049"/>
                </a:lnTo>
                <a:lnTo>
                  <a:pt x="863" y="3336"/>
                </a:lnTo>
                <a:lnTo>
                  <a:pt x="1266" y="3624"/>
                </a:lnTo>
                <a:lnTo>
                  <a:pt x="1668" y="3796"/>
                </a:lnTo>
                <a:lnTo>
                  <a:pt x="2129" y="3969"/>
                </a:lnTo>
                <a:lnTo>
                  <a:pt x="2646" y="4026"/>
                </a:lnTo>
                <a:lnTo>
                  <a:pt x="3106" y="3969"/>
                </a:lnTo>
                <a:lnTo>
                  <a:pt x="3566" y="3911"/>
                </a:lnTo>
                <a:lnTo>
                  <a:pt x="3969" y="3739"/>
                </a:lnTo>
                <a:lnTo>
                  <a:pt x="4314" y="3509"/>
                </a:lnTo>
                <a:lnTo>
                  <a:pt x="4659" y="3221"/>
                </a:lnTo>
                <a:lnTo>
                  <a:pt x="4889" y="2934"/>
                </a:lnTo>
                <a:lnTo>
                  <a:pt x="5061" y="2531"/>
                </a:lnTo>
                <a:lnTo>
                  <a:pt x="5119" y="2186"/>
                </a:lnTo>
                <a:lnTo>
                  <a:pt x="5061" y="1726"/>
                </a:lnTo>
                <a:lnTo>
                  <a:pt x="4889" y="1323"/>
                </a:lnTo>
                <a:lnTo>
                  <a:pt x="4601" y="978"/>
                </a:lnTo>
                <a:lnTo>
                  <a:pt x="4256" y="633"/>
                </a:lnTo>
                <a:lnTo>
                  <a:pt x="3854" y="346"/>
                </a:lnTo>
                <a:lnTo>
                  <a:pt x="3451" y="173"/>
                </a:lnTo>
                <a:lnTo>
                  <a:pt x="2991" y="58"/>
                </a:lnTo>
                <a:lnTo>
                  <a:pt x="2531"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defPPr/>
          </a:lstStyle>
          <a:p>
            <a:r>
              <a:rPr lang="zh-CN" altLang="en-US"/>
              <a:t>单击此处编辑母版标题样式</a:t>
            </a:r>
            <a:endParaRPr lang="zh-CN" altLang="en-US"/>
          </a:p>
        </p:txBody>
      </p:sp>
      <p:sp>
        <p:nvSpPr>
          <p:cNvPr id="3" name="内容占位符 2"/>
          <p:cNvSpPr>
            <a:spLocks noGrp="1"/>
          </p:cNvSpPr>
          <p:nvPr>
            <p:ph idx="1"/>
          </p:nvPr>
        </p:nvSpPr>
        <p:spPr/>
        <p:txBody>
          <a:bodyPr/>
          <a:lstStyle>
            <a:def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a:xfrm>
            <a:off x="457200" y="4767264"/>
            <a:ext cx="2133600" cy="273844"/>
          </a:xfrm>
        </p:spPr>
        <p:txBody>
          <a:bodyPr/>
          <a:lstStyle>
            <a:defPPr/>
          </a:lstStyle>
          <a:p>
            <a:fld id="{530820CF-B880-4189-942D-D702A7CBA730}" type="datetimeFigureOut">
              <a:rPr lang="zh-CN" altLang="en-US" smtClean="0"/>
            </a:fld>
            <a:endParaRPr lang="zh-CN" altLang="en-US"/>
          </a:p>
        </p:txBody>
      </p:sp>
      <p:sp>
        <p:nvSpPr>
          <p:cNvPr id="5" name="页脚占位符 4"/>
          <p:cNvSpPr>
            <a:spLocks noGrp="1"/>
          </p:cNvSpPr>
          <p:nvPr>
            <p:ph type="ftr" sz="quarter" idx="11"/>
          </p:nvPr>
        </p:nvSpPr>
        <p:spPr>
          <a:xfrm>
            <a:off x="3124200" y="4767264"/>
            <a:ext cx="2895600" cy="273844"/>
          </a:xfrm>
        </p:spPr>
        <p:txBody>
          <a:bodyPr/>
          <a:lstStyle>
            <a:defPPr/>
          </a:lstStyle>
          <a:p>
            <a:endParaRPr lang="zh-CN" altLang="en-US"/>
          </a:p>
        </p:txBody>
      </p:sp>
      <p:sp>
        <p:nvSpPr>
          <p:cNvPr id="6" name="灯片编号占位符 5"/>
          <p:cNvSpPr>
            <a:spLocks noGrp="1"/>
          </p:cNvSpPr>
          <p:nvPr>
            <p:ph type="sldNum" sz="quarter" idx="12"/>
          </p:nvPr>
        </p:nvSpPr>
        <p:spPr/>
        <p:txBody>
          <a:bodyPr/>
          <a:lstStyle>
            <a:defPPr/>
          </a:lstStyle>
          <a:p>
            <a:fld id="{0C913308-F349-4B6D-A68A-DD1791B4A57B}"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273844"/>
            <a:ext cx="10515600" cy="994172"/>
          </a:xfrm>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2"/>
          </p:nvPr>
        </p:nvSpPr>
        <p:spPr>
          <a:xfrm>
            <a:off x="838200" y="4767263"/>
            <a:ext cx="2743200" cy="273844"/>
          </a:xfrm>
        </p:spPr>
        <p:txBody>
          <a:bodyPr/>
          <a:lstStyle>
            <a:lvl1pPr>
              <a:defRPr noProof="1"/>
            </a:lvl1pPr>
          </a:lstStyle>
          <a:p>
            <a:pPr marL="0" marR="0" lvl="0" indent="0" algn="l" defTabSz="914400" rtl="0" eaLnBrk="1" fontAlgn="base" latinLnBrk="0" hangingPunct="1">
              <a:lnSpc>
                <a:spcPct val="100000"/>
              </a:lnSpc>
              <a:spcBef>
                <a:spcPct val="0"/>
              </a:spcBef>
              <a:spcAft>
                <a:spcPct val="0"/>
              </a:spcAft>
              <a:buClrTx/>
              <a:buSzTx/>
              <a:buFontTx/>
              <a:buNone/>
              <a:defRPr/>
            </a:pPr>
            <a:fld id="{E7B88925-53E1-4079-B75E-53C4FB7F8D01}" type="datetimeFigureOut">
              <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3"/>
          </p:nvPr>
        </p:nvSpPr>
        <p:spPr>
          <a:xfrm>
            <a:off x="4038600" y="4767263"/>
            <a:ext cx="4114800" cy="273844"/>
          </a:xfrm>
        </p:spPr>
        <p:txBody>
          <a:bodyPr/>
          <a:lstStyle>
            <a:lvl1pPr>
              <a:defRPr noProof="1"/>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4"/>
          </p:nvPr>
        </p:nvSpPr>
        <p:spPr>
          <a:xfrm>
            <a:off x="8610600" y="4767263"/>
            <a:ext cx="2743200" cy="273844"/>
          </a:xfrm>
        </p:spPr>
        <p:txBody>
          <a:bodyPr vert="horz" wrap="square" lIns="91440" tIns="45720" rIns="91440" bIns="45720" numCol="1" anchor="t" anchorCtr="0" compatLnSpc="1"/>
          <a:p>
            <a:pPr lvl="0" eaLnBrk="1" hangingPunct="1">
              <a:buNone/>
            </a:pPr>
            <a:fld id="{9A0DB2DC-4C9A-4742-B13C-FB6460FD3503}" type="slidenum">
              <a:rPr lang="zh-CN" altLang="en-US" dirty="0"/>
            </a:fld>
            <a:endParaRPr lang="zh-CN" altLang="en-US" dirty="0"/>
          </a:p>
        </p:txBody>
      </p:sp>
    </p:spTree>
  </p:cSld>
  <p:clrMapOvr>
    <a:masterClrMapping/>
  </p:clrMapOvr>
  <p:transition>
    <p:fade thruBlk="1"/>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matchingName="Title">
  <p:cSld name="TITLE">
    <p:spTree>
      <p:nvGrpSpPr>
        <p:cNvPr id="9" name="Shape 9"/>
        <p:cNvGrpSpPr/>
        <p:nvPr/>
      </p:nvGrpSpPr>
      <p:grpSpPr>
        <a:xfrm>
          <a:off x="0" y="0"/>
          <a:ext cx="0" cy="0"/>
          <a:chOff x="0" y="0"/>
          <a:chExt cx="0" cy="0"/>
        </a:xfrm>
      </p:grpSpPr>
      <p:sp>
        <p:nvSpPr>
          <p:cNvPr id="10" name="Google Shape;10;p2"/>
          <p:cNvSpPr/>
          <p:nvPr/>
        </p:nvSpPr>
        <p:spPr>
          <a:xfrm>
            <a:off x="7209425" y="502200"/>
            <a:ext cx="206100" cy="2061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 name="Google Shape;11;p2"/>
          <p:cNvSpPr/>
          <p:nvPr/>
        </p:nvSpPr>
        <p:spPr>
          <a:xfrm>
            <a:off x="1197475" y="-802775"/>
            <a:ext cx="6749100" cy="67491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 name="Google Shape;12;p2"/>
          <p:cNvSpPr txBox="1"/>
          <p:nvPr>
            <p:ph type="ctrTitle"/>
          </p:nvPr>
        </p:nvSpPr>
        <p:spPr>
          <a:xfrm>
            <a:off x="2255425" y="1991825"/>
            <a:ext cx="4633200" cy="1159800"/>
          </a:xfrm>
          <a:prstGeom prst="rect">
            <a:avLst/>
          </a:prstGeom>
        </p:spPr>
        <p:txBody>
          <a:bodyPr spcFirstLastPara="1" wrap="square" lIns="91425" tIns="91425" rIns="91425" bIns="91425" anchor="ctr" anchorCtr="0">
            <a:noAutofit/>
          </a:bodyPr>
          <a:lstStyle>
            <a:lvl1pPr lvl="0" algn="ctr">
              <a:spcBef>
                <a:spcPts val="0"/>
              </a:spcBef>
              <a:spcAft>
                <a:spcPts val="0"/>
              </a:spcAft>
              <a:buSzPts val="4800"/>
              <a:buNone/>
              <a:defRPr sz="4800"/>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p:txBody>
      </p:sp>
      <p:sp>
        <p:nvSpPr>
          <p:cNvPr id="13" name="Google Shape;13;p2"/>
          <p:cNvSpPr/>
          <p:nvPr/>
        </p:nvSpPr>
        <p:spPr>
          <a:xfrm>
            <a:off x="267550" y="-886750"/>
            <a:ext cx="2347200" cy="2347200"/>
          </a:xfrm>
          <a:prstGeom prst="donut">
            <a:avLst>
              <a:gd name="adj" fmla="val 29778"/>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 name="Google Shape;14;p2"/>
          <p:cNvSpPr/>
          <p:nvPr/>
        </p:nvSpPr>
        <p:spPr>
          <a:xfrm>
            <a:off x="8348875" y="2882375"/>
            <a:ext cx="978600" cy="978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 name="Google Shape;15;p2"/>
          <p:cNvSpPr/>
          <p:nvPr/>
        </p:nvSpPr>
        <p:spPr>
          <a:xfrm>
            <a:off x="2255425" y="541800"/>
            <a:ext cx="657600" cy="6576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 name="Google Shape;16;p2"/>
          <p:cNvSpPr/>
          <p:nvPr/>
        </p:nvSpPr>
        <p:spPr>
          <a:xfrm>
            <a:off x="6752750" y="3465100"/>
            <a:ext cx="2284200" cy="2284200"/>
          </a:xfrm>
          <a:prstGeom prst="donut">
            <a:avLst>
              <a:gd name="adj" fmla="val 11909"/>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 name="Google Shape;17;p2"/>
          <p:cNvSpPr/>
          <p:nvPr/>
        </p:nvSpPr>
        <p:spPr>
          <a:xfrm>
            <a:off x="137775" y="3193200"/>
            <a:ext cx="657600" cy="6576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 name="Google Shape;18;p2"/>
          <p:cNvSpPr/>
          <p:nvPr/>
        </p:nvSpPr>
        <p:spPr>
          <a:xfrm>
            <a:off x="376550" y="4217275"/>
            <a:ext cx="1207800" cy="12078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 name="Google Shape;19;p2"/>
          <p:cNvSpPr/>
          <p:nvPr/>
        </p:nvSpPr>
        <p:spPr>
          <a:xfrm>
            <a:off x="8244625" y="25419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0" name="Google Shape;20;p2"/>
          <p:cNvSpPr/>
          <p:nvPr/>
        </p:nvSpPr>
        <p:spPr>
          <a:xfrm>
            <a:off x="7598775" y="-300250"/>
            <a:ext cx="1370700" cy="13707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1" name="Google Shape;21;p2"/>
          <p:cNvSpPr/>
          <p:nvPr/>
        </p:nvSpPr>
        <p:spPr>
          <a:xfrm>
            <a:off x="8244625" y="802850"/>
            <a:ext cx="657600" cy="6576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2" name="Google Shape;22;p2"/>
          <p:cNvSpPr/>
          <p:nvPr/>
        </p:nvSpPr>
        <p:spPr>
          <a:xfrm>
            <a:off x="213975" y="695900"/>
            <a:ext cx="871500" cy="8715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3" name="Google Shape;23;p2"/>
          <p:cNvSpPr/>
          <p:nvPr/>
        </p:nvSpPr>
        <p:spPr>
          <a:xfrm>
            <a:off x="-122175" y="2933250"/>
            <a:ext cx="1177500" cy="11775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4" name="Google Shape;24;p2"/>
          <p:cNvSpPr/>
          <p:nvPr/>
        </p:nvSpPr>
        <p:spPr>
          <a:xfrm>
            <a:off x="8150075" y="708300"/>
            <a:ext cx="846600" cy="8466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5" name="Google Shape;25;p2"/>
          <p:cNvSpPr/>
          <p:nvPr/>
        </p:nvSpPr>
        <p:spPr>
          <a:xfrm>
            <a:off x="1055325" y="3904575"/>
            <a:ext cx="206100" cy="2061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Tree>
  </p:cSld>
  <p:clrMapOvr>
    <a:masterClrMapping/>
  </p:clrMapOvr>
  <p:transition>
    <p:fade thruBlk="1"/>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26" name="Shape 26"/>
        <p:cNvGrpSpPr/>
        <p:nvPr/>
      </p:nvGrpSpPr>
      <p:grpSpPr>
        <a:xfrm>
          <a:off x="0" y="0"/>
          <a:ext cx="0" cy="0"/>
          <a:chOff x="0" y="0"/>
          <a:chExt cx="0" cy="0"/>
        </a:xfrm>
      </p:grpSpPr>
      <p:sp>
        <p:nvSpPr>
          <p:cNvPr id="27" name="Google Shape;27;p3"/>
          <p:cNvSpPr/>
          <p:nvPr/>
        </p:nvSpPr>
        <p:spPr>
          <a:xfrm>
            <a:off x="3058200" y="-295450"/>
            <a:ext cx="3027600" cy="30279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28" name="Google Shape;28;p3"/>
          <p:cNvSpPr txBox="1"/>
          <p:nvPr>
            <p:ph type="ctrTitle"/>
          </p:nvPr>
        </p:nvSpPr>
        <p:spPr>
          <a:xfrm>
            <a:off x="1773750" y="2421550"/>
            <a:ext cx="5596500" cy="1159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3600"/>
              <a:buNone/>
              <a:defRPr sz="3600"/>
            </a:lvl1pPr>
            <a:lvl2pPr lvl="1" algn="ctr" rtl="0">
              <a:spcBef>
                <a:spcPts val="0"/>
              </a:spcBef>
              <a:spcAft>
                <a:spcPts val="0"/>
              </a:spcAft>
              <a:buSzPts val="4800"/>
              <a:buNone/>
              <a:defRPr sz="4800"/>
            </a:lvl2pPr>
            <a:lvl3pPr lvl="2" algn="ctr" rtl="0">
              <a:spcBef>
                <a:spcPts val="0"/>
              </a:spcBef>
              <a:spcAft>
                <a:spcPts val="0"/>
              </a:spcAft>
              <a:buSzPts val="4800"/>
              <a:buNone/>
              <a:defRPr sz="4800"/>
            </a:lvl3pPr>
            <a:lvl4pPr lvl="3" algn="ctr" rtl="0">
              <a:spcBef>
                <a:spcPts val="0"/>
              </a:spcBef>
              <a:spcAft>
                <a:spcPts val="0"/>
              </a:spcAft>
              <a:buSzPts val="4800"/>
              <a:buNone/>
              <a:defRPr sz="4800"/>
            </a:lvl4pPr>
            <a:lvl5pPr lvl="4" algn="ctr" rtl="0">
              <a:spcBef>
                <a:spcPts val="0"/>
              </a:spcBef>
              <a:spcAft>
                <a:spcPts val="0"/>
              </a:spcAft>
              <a:buSzPts val="4800"/>
              <a:buNone/>
              <a:defRPr sz="4800"/>
            </a:lvl5pPr>
            <a:lvl6pPr lvl="5" algn="ctr" rtl="0">
              <a:spcBef>
                <a:spcPts val="0"/>
              </a:spcBef>
              <a:spcAft>
                <a:spcPts val="0"/>
              </a:spcAft>
              <a:buSzPts val="4800"/>
              <a:buNone/>
              <a:defRPr sz="4800"/>
            </a:lvl6pPr>
            <a:lvl7pPr lvl="6" algn="ctr" rtl="0">
              <a:spcBef>
                <a:spcPts val="0"/>
              </a:spcBef>
              <a:spcAft>
                <a:spcPts val="0"/>
              </a:spcAft>
              <a:buSzPts val="4800"/>
              <a:buNone/>
              <a:defRPr sz="4800"/>
            </a:lvl7pPr>
            <a:lvl8pPr lvl="7" algn="ctr" rtl="0">
              <a:spcBef>
                <a:spcPts val="0"/>
              </a:spcBef>
              <a:spcAft>
                <a:spcPts val="0"/>
              </a:spcAft>
              <a:buSzPts val="4800"/>
              <a:buNone/>
              <a:defRPr sz="4800"/>
            </a:lvl8pPr>
            <a:lvl9pPr lvl="8" algn="ctr" rtl="0">
              <a:spcBef>
                <a:spcPts val="0"/>
              </a:spcBef>
              <a:spcAft>
                <a:spcPts val="0"/>
              </a:spcAft>
              <a:buSzPts val="4800"/>
              <a:buNone/>
              <a:defRPr sz="4800"/>
            </a:lvl9pPr>
          </a:lstStyle>
          <a:p/>
        </p:txBody>
      </p:sp>
      <p:sp>
        <p:nvSpPr>
          <p:cNvPr id="29" name="Google Shape;29;p3"/>
          <p:cNvSpPr txBox="1"/>
          <p:nvPr>
            <p:ph type="subTitle" idx="1"/>
          </p:nvPr>
        </p:nvSpPr>
        <p:spPr>
          <a:xfrm>
            <a:off x="1773750" y="3449654"/>
            <a:ext cx="5596500" cy="784800"/>
          </a:xfrm>
          <a:prstGeom prst="rect">
            <a:avLst/>
          </a:prstGeom>
        </p:spPr>
        <p:txBody>
          <a:bodyPr spcFirstLastPara="1" wrap="square" lIns="91425" tIns="91425" rIns="91425" bIns="91425" anchor="t" anchorCtr="0">
            <a:noAutofit/>
          </a:bodyPr>
          <a:lstStyle>
            <a:lvl1pPr lvl="0" algn="ctr" rtl="0">
              <a:spcBef>
                <a:spcPts val="0"/>
              </a:spcBef>
              <a:spcAft>
                <a:spcPts val="0"/>
              </a:spcAft>
              <a:buClr>
                <a:srgbClr val="A1BECC"/>
              </a:buClr>
              <a:buSzPts val="2400"/>
              <a:buNone/>
              <a:defRPr b="1">
                <a:solidFill>
                  <a:srgbClr val="A1BECC"/>
                </a:solidFill>
              </a:defRPr>
            </a:lvl1pPr>
            <a:lvl2pPr lvl="1" algn="ctr" rtl="0">
              <a:spcBef>
                <a:spcPts val="0"/>
              </a:spcBef>
              <a:spcAft>
                <a:spcPts val="0"/>
              </a:spcAft>
              <a:buClr>
                <a:srgbClr val="A1BECC"/>
              </a:buClr>
              <a:buSzPts val="3000"/>
              <a:buNone/>
              <a:defRPr sz="3000" b="1">
                <a:solidFill>
                  <a:srgbClr val="A1BECC"/>
                </a:solidFill>
              </a:defRPr>
            </a:lvl2pPr>
            <a:lvl3pPr lvl="2" algn="ctr" rtl="0">
              <a:spcBef>
                <a:spcPts val="0"/>
              </a:spcBef>
              <a:spcAft>
                <a:spcPts val="0"/>
              </a:spcAft>
              <a:buClr>
                <a:srgbClr val="A1BECC"/>
              </a:buClr>
              <a:buSzPts val="3000"/>
              <a:buNone/>
              <a:defRPr sz="3000" b="1">
                <a:solidFill>
                  <a:srgbClr val="A1BECC"/>
                </a:solidFill>
              </a:defRPr>
            </a:lvl3pPr>
            <a:lvl4pPr lvl="3" algn="ctr" rtl="0">
              <a:spcBef>
                <a:spcPts val="0"/>
              </a:spcBef>
              <a:spcAft>
                <a:spcPts val="0"/>
              </a:spcAft>
              <a:buClr>
                <a:srgbClr val="A1BECC"/>
              </a:buClr>
              <a:buSzPts val="3000"/>
              <a:buNone/>
              <a:defRPr sz="3000" b="1">
                <a:solidFill>
                  <a:srgbClr val="A1BECC"/>
                </a:solidFill>
              </a:defRPr>
            </a:lvl4pPr>
            <a:lvl5pPr lvl="4" algn="ctr" rtl="0">
              <a:spcBef>
                <a:spcPts val="0"/>
              </a:spcBef>
              <a:spcAft>
                <a:spcPts val="0"/>
              </a:spcAft>
              <a:buClr>
                <a:srgbClr val="A1BECC"/>
              </a:buClr>
              <a:buSzPts val="3000"/>
              <a:buNone/>
              <a:defRPr sz="3000" b="1">
                <a:solidFill>
                  <a:srgbClr val="A1BECC"/>
                </a:solidFill>
              </a:defRPr>
            </a:lvl5pPr>
            <a:lvl6pPr lvl="5" algn="ctr" rtl="0">
              <a:spcBef>
                <a:spcPts val="0"/>
              </a:spcBef>
              <a:spcAft>
                <a:spcPts val="0"/>
              </a:spcAft>
              <a:buClr>
                <a:srgbClr val="A1BECC"/>
              </a:buClr>
              <a:buSzPts val="3000"/>
              <a:buNone/>
              <a:defRPr sz="3000" b="1">
                <a:solidFill>
                  <a:srgbClr val="A1BECC"/>
                </a:solidFill>
              </a:defRPr>
            </a:lvl6pPr>
            <a:lvl7pPr lvl="6" algn="ctr" rtl="0">
              <a:spcBef>
                <a:spcPts val="0"/>
              </a:spcBef>
              <a:spcAft>
                <a:spcPts val="0"/>
              </a:spcAft>
              <a:buClr>
                <a:srgbClr val="A1BECC"/>
              </a:buClr>
              <a:buSzPts val="3000"/>
              <a:buNone/>
              <a:defRPr sz="3000" b="1">
                <a:solidFill>
                  <a:srgbClr val="A1BECC"/>
                </a:solidFill>
              </a:defRPr>
            </a:lvl7pPr>
            <a:lvl8pPr lvl="7" algn="ctr" rtl="0">
              <a:spcBef>
                <a:spcPts val="0"/>
              </a:spcBef>
              <a:spcAft>
                <a:spcPts val="0"/>
              </a:spcAft>
              <a:buClr>
                <a:srgbClr val="A1BECC"/>
              </a:buClr>
              <a:buSzPts val="3000"/>
              <a:buNone/>
              <a:defRPr sz="3000" b="1">
                <a:solidFill>
                  <a:srgbClr val="A1BECC"/>
                </a:solidFill>
              </a:defRPr>
            </a:lvl8pPr>
            <a:lvl9pPr lvl="8" algn="ctr" rtl="0">
              <a:spcBef>
                <a:spcPts val="0"/>
              </a:spcBef>
              <a:spcAft>
                <a:spcPts val="0"/>
              </a:spcAft>
              <a:buClr>
                <a:srgbClr val="A1BECC"/>
              </a:buClr>
              <a:buSzPts val="3000"/>
              <a:buNone/>
              <a:defRPr sz="3000" b="1">
                <a:solidFill>
                  <a:srgbClr val="A1BECC"/>
                </a:solidFill>
              </a:defRPr>
            </a:lvl9pPr>
          </a:lstStyle>
          <a:p/>
        </p:txBody>
      </p:sp>
      <p:sp>
        <p:nvSpPr>
          <p:cNvPr id="30" name="Google Shape;30;p3"/>
          <p:cNvSpPr/>
          <p:nvPr/>
        </p:nvSpPr>
        <p:spPr>
          <a:xfrm>
            <a:off x="1414538" y="3988225"/>
            <a:ext cx="206100" cy="2061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1" name="Google Shape;31;p3"/>
          <p:cNvSpPr/>
          <p:nvPr/>
        </p:nvSpPr>
        <p:spPr>
          <a:xfrm>
            <a:off x="7630150" y="2469625"/>
            <a:ext cx="2347200" cy="2347200"/>
          </a:xfrm>
          <a:prstGeom prst="donut">
            <a:avLst>
              <a:gd name="adj" fmla="val 29778"/>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2" name="Google Shape;32;p3"/>
          <p:cNvSpPr/>
          <p:nvPr/>
        </p:nvSpPr>
        <p:spPr>
          <a:xfrm>
            <a:off x="376550" y="1139200"/>
            <a:ext cx="978600" cy="9786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3" name="Google Shape;33;p3"/>
          <p:cNvSpPr/>
          <p:nvPr/>
        </p:nvSpPr>
        <p:spPr>
          <a:xfrm>
            <a:off x="7240275" y="4662700"/>
            <a:ext cx="657600" cy="6576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4" name="Google Shape;34;p3"/>
          <p:cNvSpPr/>
          <p:nvPr/>
        </p:nvSpPr>
        <p:spPr>
          <a:xfrm>
            <a:off x="231175" y="-571700"/>
            <a:ext cx="2284200" cy="2284200"/>
          </a:xfrm>
          <a:prstGeom prst="donut">
            <a:avLst>
              <a:gd name="adj" fmla="val 11909"/>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5" name="Google Shape;35;p3"/>
          <p:cNvSpPr/>
          <p:nvPr/>
        </p:nvSpPr>
        <p:spPr>
          <a:xfrm>
            <a:off x="7507625" y="917475"/>
            <a:ext cx="657600" cy="6576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6" name="Google Shape;36;p3"/>
          <p:cNvSpPr/>
          <p:nvPr/>
        </p:nvSpPr>
        <p:spPr>
          <a:xfrm>
            <a:off x="8065925" y="-295450"/>
            <a:ext cx="1207800" cy="12078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7" name="Google Shape;37;p3"/>
          <p:cNvSpPr/>
          <p:nvPr/>
        </p:nvSpPr>
        <p:spPr>
          <a:xfrm>
            <a:off x="1417200" y="20526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8" name="Google Shape;38;p3"/>
          <p:cNvSpPr/>
          <p:nvPr/>
        </p:nvSpPr>
        <p:spPr>
          <a:xfrm>
            <a:off x="180500" y="4023250"/>
            <a:ext cx="1370700" cy="13707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39" name="Google Shape;39;p3"/>
          <p:cNvSpPr/>
          <p:nvPr/>
        </p:nvSpPr>
        <p:spPr>
          <a:xfrm>
            <a:off x="246046" y="3365546"/>
            <a:ext cx="456000" cy="4560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0" name="Google Shape;40;p3"/>
          <p:cNvSpPr/>
          <p:nvPr/>
        </p:nvSpPr>
        <p:spPr>
          <a:xfrm>
            <a:off x="7072325" y="4494725"/>
            <a:ext cx="993600" cy="9933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1" name="Google Shape;41;p3"/>
          <p:cNvSpPr/>
          <p:nvPr/>
        </p:nvSpPr>
        <p:spPr>
          <a:xfrm>
            <a:off x="7370250" y="780100"/>
            <a:ext cx="932400" cy="9324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2" name="Google Shape;42;p3"/>
          <p:cNvSpPr/>
          <p:nvPr/>
        </p:nvSpPr>
        <p:spPr>
          <a:xfrm>
            <a:off x="180500" y="3300000"/>
            <a:ext cx="586800" cy="5868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3" name="Google Shape;43;p3"/>
          <p:cNvSpPr/>
          <p:nvPr/>
        </p:nvSpPr>
        <p:spPr>
          <a:xfrm>
            <a:off x="7733375" y="467300"/>
            <a:ext cx="206100" cy="2061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4" name="Google Shape;44;p3"/>
          <p:cNvSpPr/>
          <p:nvPr/>
        </p:nvSpPr>
        <p:spPr>
          <a:xfrm>
            <a:off x="598175" y="-204700"/>
            <a:ext cx="1550100" cy="1550100"/>
          </a:xfrm>
          <a:prstGeom prst="ellipse">
            <a:avLst/>
          </a:prstGeom>
          <a:noFill/>
          <a:ln w="9525" cap="flat" cmpd="sng">
            <a:solidFill>
              <a:srgbClr val="E8004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5" name="Google Shape;45;p3"/>
          <p:cNvSpPr txBox="1"/>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a:buNone/>
              <a:defRPr/>
            </a:lvl1pPr>
            <a:lvl2pPr lvl="1" algn="ctr">
              <a:buNone/>
              <a:defRPr/>
            </a:lvl2pPr>
            <a:lvl3pPr lvl="2" algn="ctr">
              <a:buNone/>
              <a:defRPr/>
            </a:lvl3pPr>
            <a:lvl4pPr lvl="3" algn="ctr">
              <a:buNone/>
              <a:defRPr/>
            </a:lvl4pPr>
            <a:lvl5pPr lvl="4" algn="ctr">
              <a:buNone/>
              <a:defRPr/>
            </a:lvl5pPr>
            <a:lvl6pPr lvl="5" algn="ctr">
              <a:buNone/>
              <a:defRPr/>
            </a:lvl6pPr>
            <a:lvl7pPr lvl="6" algn="ctr">
              <a:buNone/>
              <a:defRPr/>
            </a:lvl7pPr>
            <a:lvl8pPr lvl="7" algn="ctr">
              <a:buNone/>
              <a:defRPr/>
            </a:lvl8pPr>
            <a:lvl9pPr lvl="8" algn="ctr">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TITLE_1_1">
    <p:spTree>
      <p:nvGrpSpPr>
        <p:cNvPr id="46" name="Shape 46"/>
        <p:cNvGrpSpPr/>
        <p:nvPr/>
      </p:nvGrpSpPr>
      <p:grpSpPr>
        <a:xfrm>
          <a:off x="0" y="0"/>
          <a:ext cx="0" cy="0"/>
          <a:chOff x="0" y="0"/>
          <a:chExt cx="0" cy="0"/>
        </a:xfrm>
      </p:grpSpPr>
      <p:sp>
        <p:nvSpPr>
          <p:cNvPr id="47" name="Google Shape;47;p4"/>
          <p:cNvSpPr/>
          <p:nvPr/>
        </p:nvSpPr>
        <p:spPr>
          <a:xfrm>
            <a:off x="1197475" y="-802775"/>
            <a:ext cx="6749100" cy="67491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8" name="Google Shape;48;p4"/>
          <p:cNvSpPr/>
          <p:nvPr/>
        </p:nvSpPr>
        <p:spPr>
          <a:xfrm>
            <a:off x="8334450" y="4139625"/>
            <a:ext cx="424800" cy="42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49" name="Google Shape;49;p4"/>
          <p:cNvSpPr/>
          <p:nvPr/>
        </p:nvSpPr>
        <p:spPr>
          <a:xfrm>
            <a:off x="4308288" y="-1078650"/>
            <a:ext cx="2347200" cy="2347200"/>
          </a:xfrm>
          <a:prstGeom prst="donut">
            <a:avLst>
              <a:gd name="adj" fmla="val 17100"/>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0" name="Google Shape;50;p4"/>
          <p:cNvSpPr/>
          <p:nvPr/>
        </p:nvSpPr>
        <p:spPr>
          <a:xfrm>
            <a:off x="4047750" y="805125"/>
            <a:ext cx="1048500" cy="10485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1" name="Google Shape;51;p4"/>
          <p:cNvSpPr txBox="1"/>
          <p:nvPr>
            <p:ph type="body" idx="1"/>
          </p:nvPr>
        </p:nvSpPr>
        <p:spPr>
          <a:xfrm>
            <a:off x="1880850" y="1920300"/>
            <a:ext cx="5382300" cy="2079600"/>
          </a:xfrm>
          <a:prstGeom prst="rect">
            <a:avLst/>
          </a:prstGeom>
        </p:spPr>
        <p:txBody>
          <a:bodyPr spcFirstLastPara="1" wrap="square" lIns="91425" tIns="91425" rIns="91425" bIns="91425" anchor="t" anchorCtr="0">
            <a:noAutofit/>
          </a:bodyPr>
          <a:lstStyle>
            <a:lvl1pPr marL="457200" lvl="0" indent="-381000" algn="ctr" rtl="0">
              <a:spcBef>
                <a:spcPts val="600"/>
              </a:spcBef>
              <a:spcAft>
                <a:spcPts val="0"/>
              </a:spcAft>
              <a:buSzPts val="2400"/>
              <a:buChar char="◎"/>
              <a:defRPr/>
            </a:lvl1pPr>
            <a:lvl2pPr marL="914400" lvl="1" indent="-381000" algn="ctr" rtl="0">
              <a:spcBef>
                <a:spcPts val="0"/>
              </a:spcBef>
              <a:spcAft>
                <a:spcPts val="0"/>
              </a:spcAft>
              <a:buSzPts val="2400"/>
              <a:buChar char="◉"/>
              <a:defRPr/>
            </a:lvl2pPr>
            <a:lvl3pPr marL="1371600" lvl="2" indent="-381000" algn="ctr" rtl="0">
              <a:spcBef>
                <a:spcPts val="0"/>
              </a:spcBef>
              <a:spcAft>
                <a:spcPts val="0"/>
              </a:spcAft>
              <a:buSzPts val="2400"/>
              <a:buChar char="￮"/>
              <a:defRPr/>
            </a:lvl3pPr>
            <a:lvl4pPr marL="1828800" lvl="3" indent="-381000" algn="ctr" rtl="0">
              <a:spcBef>
                <a:spcPts val="0"/>
              </a:spcBef>
              <a:spcAft>
                <a:spcPts val="0"/>
              </a:spcAft>
              <a:buSzPts val="2400"/>
              <a:buChar char="●"/>
              <a:defRPr/>
            </a:lvl4pPr>
            <a:lvl5pPr marL="2286000" lvl="4" indent="-381000" algn="ctr" rtl="0">
              <a:spcBef>
                <a:spcPts val="0"/>
              </a:spcBef>
              <a:spcAft>
                <a:spcPts val="0"/>
              </a:spcAft>
              <a:buSzPts val="2400"/>
              <a:buChar char="○"/>
              <a:defRPr/>
            </a:lvl5pPr>
            <a:lvl6pPr marL="2743200" lvl="5" indent="-381000" algn="ctr" rtl="0">
              <a:spcBef>
                <a:spcPts val="0"/>
              </a:spcBef>
              <a:spcAft>
                <a:spcPts val="0"/>
              </a:spcAft>
              <a:buSzPts val="2400"/>
              <a:buChar char="■"/>
              <a:defRPr/>
            </a:lvl6pPr>
            <a:lvl7pPr marL="3200400" lvl="6" indent="-381000" algn="ctr" rtl="0">
              <a:spcBef>
                <a:spcPts val="0"/>
              </a:spcBef>
              <a:spcAft>
                <a:spcPts val="0"/>
              </a:spcAft>
              <a:buSzPts val="2400"/>
              <a:buChar char="●"/>
              <a:defRPr/>
            </a:lvl7pPr>
            <a:lvl8pPr marL="3657600" lvl="7" indent="-381000" algn="ctr" rtl="0">
              <a:spcBef>
                <a:spcPts val="0"/>
              </a:spcBef>
              <a:spcAft>
                <a:spcPts val="0"/>
              </a:spcAft>
              <a:buSzPts val="2400"/>
              <a:buChar char="○"/>
              <a:defRPr/>
            </a:lvl8pPr>
            <a:lvl9pPr marL="4114800" lvl="8" indent="-381000" algn="ctr">
              <a:spcBef>
                <a:spcPts val="0"/>
              </a:spcBef>
              <a:spcAft>
                <a:spcPts val="0"/>
              </a:spcAft>
              <a:buSzPts val="2400"/>
              <a:buChar char="■"/>
              <a:defRPr/>
            </a:lvl9pPr>
          </a:lstStyle>
          <a:p/>
        </p:txBody>
      </p:sp>
      <p:sp>
        <p:nvSpPr>
          <p:cNvPr id="52" name="Google Shape;52;p4"/>
          <p:cNvSpPr txBox="1"/>
          <p:nvPr/>
        </p:nvSpPr>
        <p:spPr>
          <a:xfrm>
            <a:off x="3593400" y="781369"/>
            <a:ext cx="1957200" cy="6537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9600">
                <a:solidFill>
                  <a:srgbClr val="FFFFFF"/>
                </a:solidFill>
                <a:latin typeface="Nixie One" panose="02010600030101010101"/>
                <a:ea typeface="Nixie One" panose="02010600030101010101"/>
                <a:cs typeface="Nixie One" panose="02010600030101010101"/>
                <a:sym typeface="Nixie One" panose="02010600030101010101"/>
              </a:rPr>
              <a:t>“</a:t>
            </a:r>
            <a:endParaRPr sz="9600">
              <a:solidFill>
                <a:srgbClr val="FFFFFF"/>
              </a:solidFill>
              <a:latin typeface="Nixie One" panose="02010600030101010101"/>
              <a:ea typeface="Nixie One" panose="02010600030101010101"/>
              <a:cs typeface="Nixie One" panose="02010600030101010101"/>
              <a:sym typeface="Nixie One" panose="02010600030101010101"/>
            </a:endParaRPr>
          </a:p>
        </p:txBody>
      </p:sp>
      <p:sp>
        <p:nvSpPr>
          <p:cNvPr id="53" name="Google Shape;53;p4"/>
          <p:cNvSpPr/>
          <p:nvPr/>
        </p:nvSpPr>
        <p:spPr>
          <a:xfrm>
            <a:off x="229225" y="2988350"/>
            <a:ext cx="802800" cy="8031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4" name="Google Shape;54;p4"/>
          <p:cNvSpPr/>
          <p:nvPr/>
        </p:nvSpPr>
        <p:spPr>
          <a:xfrm>
            <a:off x="-442225" y="3999900"/>
            <a:ext cx="1695900" cy="1695900"/>
          </a:xfrm>
          <a:prstGeom prst="donut">
            <a:avLst>
              <a:gd name="adj" fmla="val 10084"/>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5" name="Google Shape;55;p4"/>
          <p:cNvSpPr/>
          <p:nvPr/>
        </p:nvSpPr>
        <p:spPr>
          <a:xfrm>
            <a:off x="1334025" y="-231725"/>
            <a:ext cx="1666800" cy="16668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6" name="Google Shape;56;p4"/>
          <p:cNvSpPr/>
          <p:nvPr/>
        </p:nvSpPr>
        <p:spPr>
          <a:xfrm>
            <a:off x="550525" y="710300"/>
            <a:ext cx="481500" cy="481800"/>
          </a:xfrm>
          <a:prstGeom prst="donut">
            <a:avLst>
              <a:gd name="adj" fmla="val 3727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7" name="Google Shape;57;p4"/>
          <p:cNvSpPr/>
          <p:nvPr/>
        </p:nvSpPr>
        <p:spPr>
          <a:xfrm>
            <a:off x="1032025" y="3791450"/>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8" name="Google Shape;58;p4"/>
          <p:cNvSpPr/>
          <p:nvPr/>
        </p:nvSpPr>
        <p:spPr>
          <a:xfrm>
            <a:off x="1217050" y="1311325"/>
            <a:ext cx="304800" cy="304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59" name="Google Shape;59;p4"/>
          <p:cNvSpPr/>
          <p:nvPr/>
        </p:nvSpPr>
        <p:spPr>
          <a:xfrm>
            <a:off x="7744475" y="1473300"/>
            <a:ext cx="1048500" cy="1048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0" name="Google Shape;60;p4"/>
          <p:cNvSpPr/>
          <p:nvPr/>
        </p:nvSpPr>
        <p:spPr>
          <a:xfrm>
            <a:off x="8050675" y="2042175"/>
            <a:ext cx="1520100" cy="1520100"/>
          </a:xfrm>
          <a:prstGeom prst="donut">
            <a:avLst>
              <a:gd name="adj" fmla="val 5022"/>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1" name="Google Shape;61;p4"/>
          <p:cNvSpPr/>
          <p:nvPr/>
        </p:nvSpPr>
        <p:spPr>
          <a:xfrm>
            <a:off x="7969775" y="3713850"/>
            <a:ext cx="597900" cy="598200"/>
          </a:xfrm>
          <a:prstGeom prst="donut">
            <a:avLst>
              <a:gd name="adj" fmla="val 43984"/>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2" name="Google Shape;62;p4"/>
          <p:cNvSpPr/>
          <p:nvPr/>
        </p:nvSpPr>
        <p:spPr>
          <a:xfrm>
            <a:off x="8608775" y="1192100"/>
            <a:ext cx="184200" cy="1842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3" name="Google Shape;63;p4"/>
          <p:cNvSpPr txBox="1"/>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x" matchingName="Title + 1 column">
  <p:cSld name="TITLE_AND_BODY">
    <p:spTree>
      <p:nvGrpSpPr>
        <p:cNvPr id="64" name="Shape 64"/>
        <p:cNvGrpSpPr/>
        <p:nvPr/>
      </p:nvGrpSpPr>
      <p:grpSpPr>
        <a:xfrm>
          <a:off x="0" y="0"/>
          <a:ext cx="0" cy="0"/>
          <a:chOff x="0" y="0"/>
          <a:chExt cx="0" cy="0"/>
        </a:xfrm>
      </p:grpSpPr>
      <p:sp>
        <p:nvSpPr>
          <p:cNvPr id="65" name="Google Shape;65;p5"/>
          <p:cNvSpPr/>
          <p:nvPr/>
        </p:nvSpPr>
        <p:spPr>
          <a:xfrm>
            <a:off x="1144200" y="2698575"/>
            <a:ext cx="893700" cy="8937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6" name="Google Shape;66;p5"/>
          <p:cNvSpPr txBox="1"/>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67" name="Google Shape;67;p5"/>
          <p:cNvSpPr txBox="1"/>
          <p:nvPr>
            <p:ph type="body" idx="1"/>
          </p:nvPr>
        </p:nvSpPr>
        <p:spPr>
          <a:xfrm>
            <a:off x="2935875" y="1525758"/>
            <a:ext cx="5275500" cy="27861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p:txBody>
      </p:sp>
      <p:sp>
        <p:nvSpPr>
          <p:cNvPr id="68" name="Google Shape;68;p5"/>
          <p:cNvSpPr/>
          <p:nvPr/>
        </p:nvSpPr>
        <p:spPr>
          <a:xfrm>
            <a:off x="259925" y="-206300"/>
            <a:ext cx="2347200" cy="2347200"/>
          </a:xfrm>
          <a:prstGeom prst="donut">
            <a:avLst>
              <a:gd name="adj" fmla="val 29778"/>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69" name="Google Shape;69;p5"/>
          <p:cNvSpPr/>
          <p:nvPr/>
        </p:nvSpPr>
        <p:spPr>
          <a:xfrm>
            <a:off x="-152925" y="1360050"/>
            <a:ext cx="978600" cy="978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0" name="Google Shape;70;p5"/>
          <p:cNvSpPr/>
          <p:nvPr/>
        </p:nvSpPr>
        <p:spPr>
          <a:xfrm>
            <a:off x="2339600" y="243625"/>
            <a:ext cx="657600" cy="6576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1" name="Google Shape;71;p5"/>
          <p:cNvSpPr/>
          <p:nvPr/>
        </p:nvSpPr>
        <p:spPr>
          <a:xfrm>
            <a:off x="788725" y="2338650"/>
            <a:ext cx="811200" cy="811200"/>
          </a:xfrm>
          <a:prstGeom prst="donut">
            <a:avLst>
              <a:gd name="adj" fmla="val 22275"/>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2" name="Google Shape;72;p5"/>
          <p:cNvSpPr/>
          <p:nvPr/>
        </p:nvSpPr>
        <p:spPr>
          <a:xfrm>
            <a:off x="153675" y="4149950"/>
            <a:ext cx="1207800" cy="12078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3" name="Google Shape;73;p5"/>
          <p:cNvSpPr/>
          <p:nvPr/>
        </p:nvSpPr>
        <p:spPr>
          <a:xfrm>
            <a:off x="1315800" y="3860975"/>
            <a:ext cx="550500" cy="550500"/>
          </a:xfrm>
          <a:prstGeom prst="donut">
            <a:avLst>
              <a:gd name="adj" fmla="val 42915"/>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4" name="Google Shape;74;p5"/>
          <p:cNvSpPr/>
          <p:nvPr/>
        </p:nvSpPr>
        <p:spPr>
          <a:xfrm>
            <a:off x="438575" y="2993025"/>
            <a:ext cx="304800" cy="3048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5" name="Google Shape;75;p5"/>
          <p:cNvSpPr/>
          <p:nvPr/>
        </p:nvSpPr>
        <p:spPr>
          <a:xfrm>
            <a:off x="7744850" y="420475"/>
            <a:ext cx="550500" cy="550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6" name="Google Shape;76;p5"/>
          <p:cNvSpPr/>
          <p:nvPr/>
        </p:nvSpPr>
        <p:spPr>
          <a:xfrm>
            <a:off x="8839500" y="1019775"/>
            <a:ext cx="397500" cy="397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7" name="Google Shape;77;p5"/>
          <p:cNvSpPr/>
          <p:nvPr/>
        </p:nvSpPr>
        <p:spPr>
          <a:xfrm>
            <a:off x="8295350" y="-321125"/>
            <a:ext cx="741600" cy="741600"/>
          </a:xfrm>
          <a:prstGeom prst="donut">
            <a:avLst>
              <a:gd name="adj" fmla="val 31897"/>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8" name="Google Shape;78;p5"/>
          <p:cNvSpPr/>
          <p:nvPr/>
        </p:nvSpPr>
        <p:spPr>
          <a:xfrm>
            <a:off x="8651500" y="161632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79" name="Google Shape;79;p5"/>
          <p:cNvSpPr/>
          <p:nvPr/>
        </p:nvSpPr>
        <p:spPr>
          <a:xfrm>
            <a:off x="2179100" y="83125"/>
            <a:ext cx="978600" cy="9786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0" name="Google Shape;80;p5"/>
          <p:cNvSpPr/>
          <p:nvPr/>
        </p:nvSpPr>
        <p:spPr>
          <a:xfrm>
            <a:off x="8062825" y="688875"/>
            <a:ext cx="449700" cy="4497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1" name="Google Shape;81;p5"/>
          <p:cNvSpPr txBox="1"/>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1 column + image">
  <p:cSld name="TITLE_AND_BODY_1">
    <p:spTree>
      <p:nvGrpSpPr>
        <p:cNvPr id="82" name="Shape 82"/>
        <p:cNvGrpSpPr/>
        <p:nvPr/>
      </p:nvGrpSpPr>
      <p:grpSpPr>
        <a:xfrm>
          <a:off x="0" y="0"/>
          <a:ext cx="0" cy="0"/>
          <a:chOff x="0" y="0"/>
          <a:chExt cx="0" cy="0"/>
        </a:xfrm>
      </p:grpSpPr>
      <p:sp>
        <p:nvSpPr>
          <p:cNvPr id="83" name="Google Shape;83;p6"/>
          <p:cNvSpPr txBox="1"/>
          <p:nvPr>
            <p:ph type="title"/>
          </p:nvPr>
        </p:nvSpPr>
        <p:spPr>
          <a:xfrm>
            <a:off x="4572000" y="909050"/>
            <a:ext cx="3639600" cy="641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p:txBody>
      </p:sp>
      <p:sp>
        <p:nvSpPr>
          <p:cNvPr id="84" name="Google Shape;84;p6"/>
          <p:cNvSpPr txBox="1"/>
          <p:nvPr>
            <p:ph type="body" idx="1"/>
          </p:nvPr>
        </p:nvSpPr>
        <p:spPr>
          <a:xfrm>
            <a:off x="4572000" y="1525754"/>
            <a:ext cx="3639600" cy="2786100"/>
          </a:xfrm>
          <a:prstGeom prst="rect">
            <a:avLst/>
          </a:prstGeom>
        </p:spPr>
        <p:txBody>
          <a:bodyPr spcFirstLastPara="1" wrap="square" lIns="91425" tIns="91425" rIns="91425" bIns="91425" anchor="t" anchorCtr="0">
            <a:noAutofit/>
          </a:bodyPr>
          <a:lstStyle>
            <a:lvl1pPr marL="457200" lvl="0" indent="-355600" rtl="0">
              <a:spcBef>
                <a:spcPts val="600"/>
              </a:spcBef>
              <a:spcAft>
                <a:spcPts val="0"/>
              </a:spcAft>
              <a:buSzPts val="2000"/>
              <a:buChar char="◎"/>
              <a:defRPr sz="2000"/>
            </a:lvl1pPr>
            <a:lvl2pPr marL="914400" lvl="1" indent="-355600" rtl="0">
              <a:spcBef>
                <a:spcPts val="0"/>
              </a:spcBef>
              <a:spcAft>
                <a:spcPts val="0"/>
              </a:spcAft>
              <a:buSzPts val="2000"/>
              <a:buChar char="◉"/>
              <a:defRPr sz="2000"/>
            </a:lvl2pPr>
            <a:lvl3pPr marL="1371600" lvl="2" indent="-355600" rtl="0">
              <a:spcBef>
                <a:spcPts val="0"/>
              </a:spcBef>
              <a:spcAft>
                <a:spcPts val="0"/>
              </a:spcAft>
              <a:buSzPts val="2000"/>
              <a:buChar char="￮"/>
              <a:defRPr sz="2000"/>
            </a:lvl3pPr>
            <a:lvl4pPr marL="1828800" lvl="3" indent="-355600" rtl="0">
              <a:spcBef>
                <a:spcPts val="0"/>
              </a:spcBef>
              <a:spcAft>
                <a:spcPts val="0"/>
              </a:spcAft>
              <a:buSzPts val="2000"/>
              <a:buChar char="●"/>
              <a:defRPr sz="2000"/>
            </a:lvl4pPr>
            <a:lvl5pPr marL="2286000" lvl="4" indent="-355600" rtl="0">
              <a:spcBef>
                <a:spcPts val="0"/>
              </a:spcBef>
              <a:spcAft>
                <a:spcPts val="0"/>
              </a:spcAft>
              <a:buSzPts val="2000"/>
              <a:buChar char="○"/>
              <a:defRPr sz="2000"/>
            </a:lvl5pPr>
            <a:lvl6pPr marL="2743200" lvl="5" indent="-355600" rtl="0">
              <a:spcBef>
                <a:spcPts val="0"/>
              </a:spcBef>
              <a:spcAft>
                <a:spcPts val="0"/>
              </a:spcAft>
              <a:buSzPts val="2000"/>
              <a:buChar char="■"/>
              <a:defRPr sz="2000"/>
            </a:lvl6pPr>
            <a:lvl7pPr marL="3200400" lvl="6" indent="-355600" rtl="0">
              <a:spcBef>
                <a:spcPts val="0"/>
              </a:spcBef>
              <a:spcAft>
                <a:spcPts val="0"/>
              </a:spcAft>
              <a:buSzPts val="2000"/>
              <a:buChar char="●"/>
              <a:defRPr sz="2000"/>
            </a:lvl7pPr>
            <a:lvl8pPr marL="3657600" lvl="7" indent="-355600" rtl="0">
              <a:spcBef>
                <a:spcPts val="0"/>
              </a:spcBef>
              <a:spcAft>
                <a:spcPts val="0"/>
              </a:spcAft>
              <a:buSzPts val="2000"/>
              <a:buChar char="○"/>
              <a:defRPr sz="2000"/>
            </a:lvl8pPr>
            <a:lvl9pPr marL="4114800" lvl="8" indent="-355600" rtl="0">
              <a:spcBef>
                <a:spcPts val="0"/>
              </a:spcBef>
              <a:spcAft>
                <a:spcPts val="0"/>
              </a:spcAft>
              <a:buSzPts val="2000"/>
              <a:buChar char="■"/>
              <a:defRPr sz="2000"/>
            </a:lvl9pPr>
          </a:lstStyle>
          <a:p/>
        </p:txBody>
      </p:sp>
      <p:sp>
        <p:nvSpPr>
          <p:cNvPr id="85" name="Google Shape;85;p6"/>
          <p:cNvSpPr/>
          <p:nvPr/>
        </p:nvSpPr>
        <p:spPr>
          <a:xfrm>
            <a:off x="580275" y="751950"/>
            <a:ext cx="3639600" cy="3639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6" name="Google Shape;86;p6"/>
          <p:cNvSpPr/>
          <p:nvPr/>
        </p:nvSpPr>
        <p:spPr>
          <a:xfrm>
            <a:off x="-295650" y="-356450"/>
            <a:ext cx="1057800" cy="1057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7" name="Google Shape;87;p6"/>
          <p:cNvSpPr/>
          <p:nvPr/>
        </p:nvSpPr>
        <p:spPr>
          <a:xfrm>
            <a:off x="2836600" y="179825"/>
            <a:ext cx="978600" cy="978600"/>
          </a:xfrm>
          <a:prstGeom prst="donut">
            <a:avLst>
              <a:gd name="adj" fmla="val 39527"/>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8" name="Google Shape;88;p6"/>
          <p:cNvSpPr/>
          <p:nvPr/>
        </p:nvSpPr>
        <p:spPr>
          <a:xfrm>
            <a:off x="465975" y="3692750"/>
            <a:ext cx="1019400" cy="10194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89" name="Google Shape;89;p6"/>
          <p:cNvSpPr/>
          <p:nvPr/>
        </p:nvSpPr>
        <p:spPr>
          <a:xfrm>
            <a:off x="1485375" y="4559750"/>
            <a:ext cx="361500" cy="361500"/>
          </a:xfrm>
          <a:prstGeom prst="donut">
            <a:avLst>
              <a:gd name="adj" fmla="val 29951"/>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0" name="Google Shape;90;p6"/>
          <p:cNvSpPr/>
          <p:nvPr/>
        </p:nvSpPr>
        <p:spPr>
          <a:xfrm>
            <a:off x="2364800" y="346950"/>
            <a:ext cx="274200" cy="2739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1" name="Google Shape;91;p6"/>
          <p:cNvSpPr/>
          <p:nvPr/>
        </p:nvSpPr>
        <p:spPr>
          <a:xfrm>
            <a:off x="-472600" y="-533400"/>
            <a:ext cx="1411800" cy="1411800"/>
          </a:xfrm>
          <a:prstGeom prst="ellipse">
            <a:avLst/>
          </a:prstGeom>
          <a:noFill/>
          <a:ln w="9525" cap="flat" cmpd="sng">
            <a:solidFill>
              <a:srgbClr val="00ACC3"/>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2" name="Google Shape;92;p6"/>
          <p:cNvSpPr/>
          <p:nvPr/>
        </p:nvSpPr>
        <p:spPr>
          <a:xfrm>
            <a:off x="2899000" y="242225"/>
            <a:ext cx="853800" cy="8538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3" name="Google Shape;93;p6"/>
          <p:cNvSpPr/>
          <p:nvPr/>
        </p:nvSpPr>
        <p:spPr>
          <a:xfrm>
            <a:off x="1061150" y="142950"/>
            <a:ext cx="538500" cy="5382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94" name="Google Shape;94;p6"/>
          <p:cNvSpPr txBox="1"/>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ColTx" matchingName="Title + 2 columns">
  <p:cSld name="TITLE_AND_TWO_COLUMNS">
    <p:spTree>
      <p:nvGrpSpPr>
        <p:cNvPr id="95" name="Shape 95"/>
        <p:cNvGrpSpPr/>
        <p:nvPr/>
      </p:nvGrpSpPr>
      <p:grpSpPr>
        <a:xfrm>
          <a:off x="0" y="0"/>
          <a:ext cx="0" cy="0"/>
          <a:chOff x="0" y="0"/>
          <a:chExt cx="0" cy="0"/>
        </a:xfrm>
      </p:grpSpPr>
      <p:sp>
        <p:nvSpPr>
          <p:cNvPr id="96" name="Google Shape;96;p7"/>
          <p:cNvSpPr txBox="1"/>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97" name="Google Shape;97;p7"/>
          <p:cNvSpPr txBox="1"/>
          <p:nvPr>
            <p:ph type="body" idx="1"/>
          </p:nvPr>
        </p:nvSpPr>
        <p:spPr>
          <a:xfrm>
            <a:off x="2935875" y="1550150"/>
            <a:ext cx="2560500" cy="33759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p:txBody>
      </p:sp>
      <p:sp>
        <p:nvSpPr>
          <p:cNvPr id="98" name="Google Shape;98;p7"/>
          <p:cNvSpPr txBox="1"/>
          <p:nvPr>
            <p:ph type="body" idx="2"/>
          </p:nvPr>
        </p:nvSpPr>
        <p:spPr>
          <a:xfrm>
            <a:off x="5650849" y="1550150"/>
            <a:ext cx="2560500" cy="3375900"/>
          </a:xfrm>
          <a:prstGeom prst="rect">
            <a:avLst/>
          </a:prstGeom>
        </p:spPr>
        <p:txBody>
          <a:bodyPr spcFirstLastPara="1" wrap="square" lIns="91425" tIns="91425" rIns="91425" bIns="91425" anchor="t" anchorCtr="0">
            <a:noAutofit/>
          </a:bodyPr>
          <a:lstStyle>
            <a:lvl1pPr marL="457200" lvl="0" indent="-342900">
              <a:spcBef>
                <a:spcPts val="600"/>
              </a:spcBef>
              <a:spcAft>
                <a:spcPts val="0"/>
              </a:spcAft>
              <a:buSzPts val="1800"/>
              <a:buChar char="◎"/>
              <a:defRPr sz="1800"/>
            </a:lvl1pPr>
            <a:lvl2pPr marL="914400" lvl="1" indent="-342900">
              <a:spcBef>
                <a:spcPts val="0"/>
              </a:spcBef>
              <a:spcAft>
                <a:spcPts val="0"/>
              </a:spcAft>
              <a:buSzPts val="1800"/>
              <a:buChar char="◉"/>
              <a:defRPr sz="1800"/>
            </a:lvl2pPr>
            <a:lvl3pPr marL="1371600" lvl="2" indent="-342900">
              <a:spcBef>
                <a:spcPts val="0"/>
              </a:spcBef>
              <a:spcAft>
                <a:spcPts val="0"/>
              </a:spcAft>
              <a:buSzPts val="1800"/>
              <a:buChar char="￮"/>
              <a:defRPr sz="1800"/>
            </a:lvl3pPr>
            <a:lvl4pPr marL="1828800" lvl="3" indent="-342900">
              <a:spcBef>
                <a:spcPts val="0"/>
              </a:spcBef>
              <a:spcAft>
                <a:spcPts val="0"/>
              </a:spcAft>
              <a:buSzPts val="1800"/>
              <a:buChar char="●"/>
              <a:defRPr sz="1800"/>
            </a:lvl4pPr>
            <a:lvl5pPr marL="2286000" lvl="4" indent="-342900">
              <a:spcBef>
                <a:spcPts val="0"/>
              </a:spcBef>
              <a:spcAft>
                <a:spcPts val="0"/>
              </a:spcAft>
              <a:buSzPts val="1800"/>
              <a:buChar char="○"/>
              <a:defRPr sz="1800"/>
            </a:lvl5pPr>
            <a:lvl6pPr marL="2743200" lvl="5" indent="-342900">
              <a:spcBef>
                <a:spcPts val="0"/>
              </a:spcBef>
              <a:spcAft>
                <a:spcPts val="0"/>
              </a:spcAft>
              <a:buSzPts val="1800"/>
              <a:buChar char="■"/>
              <a:defRPr sz="1800"/>
            </a:lvl6pPr>
            <a:lvl7pPr marL="3200400" lvl="6" indent="-342900">
              <a:spcBef>
                <a:spcPts val="0"/>
              </a:spcBef>
              <a:spcAft>
                <a:spcPts val="0"/>
              </a:spcAft>
              <a:buSzPts val="1800"/>
              <a:buChar char="●"/>
              <a:defRPr sz="1800"/>
            </a:lvl7pPr>
            <a:lvl8pPr marL="3657600" lvl="7" indent="-342900">
              <a:spcBef>
                <a:spcPts val="0"/>
              </a:spcBef>
              <a:spcAft>
                <a:spcPts val="0"/>
              </a:spcAft>
              <a:buSzPts val="1800"/>
              <a:buChar char="○"/>
              <a:defRPr sz="1800"/>
            </a:lvl8pPr>
            <a:lvl9pPr marL="4114800" lvl="8" indent="-342900">
              <a:spcBef>
                <a:spcPts val="0"/>
              </a:spcBef>
              <a:spcAft>
                <a:spcPts val="0"/>
              </a:spcAft>
              <a:buSzPts val="1800"/>
              <a:buChar char="■"/>
              <a:defRPr sz="1800"/>
            </a:lvl9pPr>
          </a:lstStyle>
          <a:p/>
        </p:txBody>
      </p:sp>
      <p:sp>
        <p:nvSpPr>
          <p:cNvPr id="99" name="Google Shape;99;p7"/>
          <p:cNvSpPr/>
          <p:nvPr/>
        </p:nvSpPr>
        <p:spPr>
          <a:xfrm>
            <a:off x="-358950" y="2194400"/>
            <a:ext cx="2347200" cy="2347200"/>
          </a:xfrm>
          <a:prstGeom prst="donut">
            <a:avLst>
              <a:gd name="adj" fmla="val 36789"/>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0" name="Google Shape;100;p7"/>
          <p:cNvSpPr/>
          <p:nvPr/>
        </p:nvSpPr>
        <p:spPr>
          <a:xfrm>
            <a:off x="198450" y="-321125"/>
            <a:ext cx="978600" cy="978600"/>
          </a:xfrm>
          <a:prstGeom prst="ellipse">
            <a:avLst/>
          </a:prstGeom>
          <a:noFill/>
          <a:ln w="9525" cap="flat" cmpd="sng">
            <a:solidFill>
              <a:srgbClr val="E8004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1" name="Google Shape;101;p7"/>
          <p:cNvSpPr/>
          <p:nvPr/>
        </p:nvSpPr>
        <p:spPr>
          <a:xfrm>
            <a:off x="198450" y="420475"/>
            <a:ext cx="657600" cy="6576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2" name="Google Shape;102;p7"/>
          <p:cNvSpPr/>
          <p:nvPr/>
        </p:nvSpPr>
        <p:spPr>
          <a:xfrm>
            <a:off x="1177051" y="657475"/>
            <a:ext cx="846900" cy="846900"/>
          </a:xfrm>
          <a:prstGeom prst="donut">
            <a:avLst>
              <a:gd name="adj" fmla="val 22275"/>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3" name="Google Shape;103;p7"/>
          <p:cNvSpPr/>
          <p:nvPr/>
        </p:nvSpPr>
        <p:spPr>
          <a:xfrm>
            <a:off x="887650" y="4142300"/>
            <a:ext cx="1207800" cy="12078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4" name="Google Shape;104;p7"/>
          <p:cNvSpPr/>
          <p:nvPr/>
        </p:nvSpPr>
        <p:spPr>
          <a:xfrm>
            <a:off x="153675" y="4799600"/>
            <a:ext cx="550500" cy="550500"/>
          </a:xfrm>
          <a:prstGeom prst="donut">
            <a:avLst>
              <a:gd name="adj" fmla="val 18606"/>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5" name="Google Shape;105;p7"/>
          <p:cNvSpPr/>
          <p:nvPr/>
        </p:nvSpPr>
        <p:spPr>
          <a:xfrm>
            <a:off x="1172525" y="1696950"/>
            <a:ext cx="304800" cy="30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6" name="Google Shape;106;p7"/>
          <p:cNvSpPr/>
          <p:nvPr/>
        </p:nvSpPr>
        <p:spPr>
          <a:xfrm>
            <a:off x="7844250" y="619275"/>
            <a:ext cx="550500" cy="550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7" name="Google Shape;107;p7"/>
          <p:cNvSpPr/>
          <p:nvPr/>
        </p:nvSpPr>
        <p:spPr>
          <a:xfrm>
            <a:off x="7515500" y="-72500"/>
            <a:ext cx="397500" cy="397500"/>
          </a:xfrm>
          <a:prstGeom prst="donut">
            <a:avLst>
              <a:gd name="adj" fmla="val 30568"/>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8" name="Google Shape;108;p7"/>
          <p:cNvSpPr/>
          <p:nvPr/>
        </p:nvSpPr>
        <p:spPr>
          <a:xfrm>
            <a:off x="8651500" y="1030850"/>
            <a:ext cx="304800" cy="3048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09" name="Google Shape;109;p7"/>
          <p:cNvSpPr/>
          <p:nvPr/>
        </p:nvSpPr>
        <p:spPr>
          <a:xfrm>
            <a:off x="8097900" y="167450"/>
            <a:ext cx="741600" cy="741600"/>
          </a:xfrm>
          <a:prstGeom prst="donut">
            <a:avLst>
              <a:gd name="adj" fmla="val 8064"/>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0" name="Google Shape;110;p7"/>
          <p:cNvSpPr/>
          <p:nvPr/>
        </p:nvSpPr>
        <p:spPr>
          <a:xfrm>
            <a:off x="8394750" y="150437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1" name="Google Shape;111;p7"/>
          <p:cNvSpPr/>
          <p:nvPr/>
        </p:nvSpPr>
        <p:spPr>
          <a:xfrm>
            <a:off x="-205625" y="2347725"/>
            <a:ext cx="2040600" cy="20406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2" name="Google Shape;112;p7"/>
          <p:cNvSpPr/>
          <p:nvPr/>
        </p:nvSpPr>
        <p:spPr>
          <a:xfrm>
            <a:off x="305125" y="-214450"/>
            <a:ext cx="765300" cy="7653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3" name="Google Shape;113;p7"/>
          <p:cNvSpPr/>
          <p:nvPr/>
        </p:nvSpPr>
        <p:spPr>
          <a:xfrm>
            <a:off x="8532600" y="911950"/>
            <a:ext cx="542700" cy="5427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4" name="Google Shape;114;p7"/>
          <p:cNvSpPr txBox="1"/>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 3 columns">
  <p:cSld name="TITLE_AND_TWO_COLUMNS_1">
    <p:spTree>
      <p:nvGrpSpPr>
        <p:cNvPr id="115" name="Shape 115"/>
        <p:cNvGrpSpPr/>
        <p:nvPr/>
      </p:nvGrpSpPr>
      <p:grpSpPr>
        <a:xfrm>
          <a:off x="0" y="0"/>
          <a:ext cx="0" cy="0"/>
          <a:chOff x="0" y="0"/>
          <a:chExt cx="0" cy="0"/>
        </a:xfrm>
      </p:grpSpPr>
      <p:sp>
        <p:nvSpPr>
          <p:cNvPr id="116" name="Google Shape;116;p8"/>
          <p:cNvSpPr/>
          <p:nvPr/>
        </p:nvSpPr>
        <p:spPr>
          <a:xfrm>
            <a:off x="8638525" y="1472600"/>
            <a:ext cx="978600" cy="9786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17" name="Google Shape;117;p8"/>
          <p:cNvSpPr txBox="1"/>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p:txBody>
      </p:sp>
      <p:sp>
        <p:nvSpPr>
          <p:cNvPr id="118" name="Google Shape;118;p8"/>
          <p:cNvSpPr txBox="1"/>
          <p:nvPr>
            <p:ph type="body" idx="1"/>
          </p:nvPr>
        </p:nvSpPr>
        <p:spPr>
          <a:xfrm>
            <a:off x="2935875"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p:txBody>
      </p:sp>
      <p:sp>
        <p:nvSpPr>
          <p:cNvPr id="119" name="Google Shape;119;p8"/>
          <p:cNvSpPr txBox="1"/>
          <p:nvPr>
            <p:ph type="body" idx="2"/>
          </p:nvPr>
        </p:nvSpPr>
        <p:spPr>
          <a:xfrm>
            <a:off x="4723373"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p:txBody>
      </p:sp>
      <p:sp>
        <p:nvSpPr>
          <p:cNvPr id="120" name="Google Shape;120;p8"/>
          <p:cNvSpPr txBox="1"/>
          <p:nvPr>
            <p:ph type="body" idx="3"/>
          </p:nvPr>
        </p:nvSpPr>
        <p:spPr>
          <a:xfrm>
            <a:off x="6510871" y="1550150"/>
            <a:ext cx="1700400" cy="3375600"/>
          </a:xfrm>
          <a:prstGeom prst="rect">
            <a:avLst/>
          </a:prstGeom>
        </p:spPr>
        <p:txBody>
          <a:bodyPr spcFirstLastPara="1" wrap="square" lIns="91425" tIns="91425" rIns="91425" bIns="91425" anchor="t" anchorCtr="0">
            <a:noAutofit/>
          </a:bodyPr>
          <a:lstStyle>
            <a:lvl1pPr marL="457200" lvl="0" indent="-317500" rtl="0">
              <a:spcBef>
                <a:spcPts val="600"/>
              </a:spcBef>
              <a:spcAft>
                <a:spcPts val="0"/>
              </a:spcAft>
              <a:buSzPts val="1400"/>
              <a:buChar char="◎"/>
              <a:defRPr sz="1400"/>
            </a:lvl1pPr>
            <a:lvl2pPr marL="914400" lvl="1" indent="-317500" rtl="0">
              <a:spcBef>
                <a:spcPts val="0"/>
              </a:spcBef>
              <a:spcAft>
                <a:spcPts val="0"/>
              </a:spcAft>
              <a:buSzPts val="1400"/>
              <a:buChar char="◉"/>
              <a:defRPr sz="1400"/>
            </a:lvl2pPr>
            <a:lvl3pPr marL="1371600" lvl="2" indent="-317500" rtl="0">
              <a:spcBef>
                <a:spcPts val="0"/>
              </a:spcBef>
              <a:spcAft>
                <a:spcPts val="0"/>
              </a:spcAft>
              <a:buSzPts val="1400"/>
              <a:buChar char="￮"/>
              <a:defRPr sz="1400"/>
            </a:lvl3pPr>
            <a:lvl4pPr marL="1828800" lvl="3" indent="-317500" rtl="0">
              <a:spcBef>
                <a:spcPts val="0"/>
              </a:spcBef>
              <a:spcAft>
                <a:spcPts val="0"/>
              </a:spcAft>
              <a:buSzPts val="1400"/>
              <a:buChar char="●"/>
              <a:defRPr sz="1400"/>
            </a:lvl4pPr>
            <a:lvl5pPr marL="2286000" lvl="4" indent="-317500" rtl="0">
              <a:spcBef>
                <a:spcPts val="0"/>
              </a:spcBef>
              <a:spcAft>
                <a:spcPts val="0"/>
              </a:spcAft>
              <a:buSzPts val="1400"/>
              <a:buChar char="○"/>
              <a:defRPr sz="1400"/>
            </a:lvl5pPr>
            <a:lvl6pPr marL="2743200" lvl="5" indent="-317500" rtl="0">
              <a:spcBef>
                <a:spcPts val="0"/>
              </a:spcBef>
              <a:spcAft>
                <a:spcPts val="0"/>
              </a:spcAft>
              <a:buSzPts val="1400"/>
              <a:buChar char="■"/>
              <a:defRPr sz="1400"/>
            </a:lvl6pPr>
            <a:lvl7pPr marL="3200400" lvl="6" indent="-317500" rtl="0">
              <a:spcBef>
                <a:spcPts val="0"/>
              </a:spcBef>
              <a:spcAft>
                <a:spcPts val="0"/>
              </a:spcAft>
              <a:buSzPts val="1400"/>
              <a:buChar char="●"/>
              <a:defRPr sz="1400"/>
            </a:lvl7pPr>
            <a:lvl8pPr marL="3657600" lvl="7" indent="-317500" rtl="0">
              <a:spcBef>
                <a:spcPts val="0"/>
              </a:spcBef>
              <a:spcAft>
                <a:spcPts val="0"/>
              </a:spcAft>
              <a:buSzPts val="1400"/>
              <a:buChar char="○"/>
              <a:defRPr sz="1400"/>
            </a:lvl8pPr>
            <a:lvl9pPr marL="4114800" lvl="8" indent="-317500" rtl="0">
              <a:spcBef>
                <a:spcPts val="0"/>
              </a:spcBef>
              <a:spcAft>
                <a:spcPts val="0"/>
              </a:spcAft>
              <a:buSzPts val="1400"/>
              <a:buChar char="■"/>
              <a:defRPr sz="1400"/>
            </a:lvl9pPr>
          </a:lstStyle>
          <a:p/>
        </p:txBody>
      </p:sp>
      <p:sp>
        <p:nvSpPr>
          <p:cNvPr id="121" name="Google Shape;121;p8"/>
          <p:cNvSpPr/>
          <p:nvPr/>
        </p:nvSpPr>
        <p:spPr>
          <a:xfrm>
            <a:off x="1016475" y="2981600"/>
            <a:ext cx="440400" cy="4404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2" name="Google Shape;122;p8"/>
          <p:cNvSpPr/>
          <p:nvPr/>
        </p:nvSpPr>
        <p:spPr>
          <a:xfrm>
            <a:off x="-68725" y="3346150"/>
            <a:ext cx="819600" cy="819600"/>
          </a:xfrm>
          <a:prstGeom prst="ellipse">
            <a:avLst/>
          </a:prstGeom>
          <a:noFill/>
          <a:ln w="9525" cap="flat" cmpd="sng">
            <a:solidFill>
              <a:srgbClr val="00D1C6"/>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3" name="Google Shape;123;p8"/>
          <p:cNvSpPr/>
          <p:nvPr/>
        </p:nvSpPr>
        <p:spPr>
          <a:xfrm>
            <a:off x="1361475" y="140725"/>
            <a:ext cx="862800" cy="863400"/>
          </a:xfrm>
          <a:prstGeom prst="donut">
            <a:avLst>
              <a:gd name="adj" fmla="val 43200"/>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4" name="Google Shape;124;p8"/>
          <p:cNvSpPr/>
          <p:nvPr/>
        </p:nvSpPr>
        <p:spPr>
          <a:xfrm>
            <a:off x="1438125" y="3422000"/>
            <a:ext cx="1062000" cy="1062000"/>
          </a:xfrm>
          <a:prstGeom prst="donut">
            <a:avLst>
              <a:gd name="adj" fmla="val 9905"/>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5" name="Google Shape;125;p8"/>
          <p:cNvSpPr/>
          <p:nvPr/>
        </p:nvSpPr>
        <p:spPr>
          <a:xfrm>
            <a:off x="2059425" y="1112475"/>
            <a:ext cx="304800" cy="3048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6" name="Google Shape;126;p8"/>
          <p:cNvSpPr/>
          <p:nvPr/>
        </p:nvSpPr>
        <p:spPr>
          <a:xfrm>
            <a:off x="8723500" y="270225"/>
            <a:ext cx="550500" cy="5505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7" name="Google Shape;127;p8"/>
          <p:cNvSpPr/>
          <p:nvPr/>
        </p:nvSpPr>
        <p:spPr>
          <a:xfrm>
            <a:off x="8546800" y="608625"/>
            <a:ext cx="397500" cy="397500"/>
          </a:xfrm>
          <a:prstGeom prst="donut">
            <a:avLst>
              <a:gd name="adj" fmla="val 875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8" name="Google Shape;128;p8"/>
          <p:cNvSpPr/>
          <p:nvPr/>
        </p:nvSpPr>
        <p:spPr>
          <a:xfrm>
            <a:off x="8211275" y="1152650"/>
            <a:ext cx="397500" cy="3975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29" name="Google Shape;129;p8"/>
          <p:cNvSpPr/>
          <p:nvPr/>
        </p:nvSpPr>
        <p:spPr>
          <a:xfrm>
            <a:off x="7599600" y="-275250"/>
            <a:ext cx="741600" cy="741600"/>
          </a:xfrm>
          <a:prstGeom prst="donut">
            <a:avLst>
              <a:gd name="adj" fmla="val 39163"/>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0" name="Google Shape;130;p8"/>
          <p:cNvSpPr/>
          <p:nvPr/>
        </p:nvSpPr>
        <p:spPr>
          <a:xfrm>
            <a:off x="9033775" y="1867850"/>
            <a:ext cx="188100" cy="1881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1" name="Google Shape;131;p8"/>
          <p:cNvSpPr/>
          <p:nvPr/>
        </p:nvSpPr>
        <p:spPr>
          <a:xfrm>
            <a:off x="-480225" y="243625"/>
            <a:ext cx="2347200" cy="2347200"/>
          </a:xfrm>
          <a:prstGeom prst="donut">
            <a:avLst>
              <a:gd name="adj" fmla="val 21094"/>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2" name="Google Shape;132;p8"/>
          <p:cNvSpPr/>
          <p:nvPr/>
        </p:nvSpPr>
        <p:spPr>
          <a:xfrm>
            <a:off x="1016475" y="4091700"/>
            <a:ext cx="1207800" cy="12078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3" name="Google Shape;133;p8"/>
          <p:cNvSpPr/>
          <p:nvPr/>
        </p:nvSpPr>
        <p:spPr>
          <a:xfrm>
            <a:off x="204075" y="927925"/>
            <a:ext cx="978600" cy="978600"/>
          </a:xfrm>
          <a:prstGeom prst="ellipse">
            <a:avLst/>
          </a:prstGeom>
          <a:noFill/>
          <a:ln w="9525" cap="flat" cmpd="sng">
            <a:solidFill>
              <a:srgbClr val="BBCD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4" name="Google Shape;134;p8"/>
          <p:cNvSpPr txBox="1"/>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matchingName="Title only">
  <p:cSld name="TITLE_ONLY">
    <p:spTree>
      <p:nvGrpSpPr>
        <p:cNvPr id="135" name="Shape 135"/>
        <p:cNvGrpSpPr/>
        <p:nvPr/>
      </p:nvGrpSpPr>
      <p:grpSpPr>
        <a:xfrm>
          <a:off x="0" y="0"/>
          <a:ext cx="0" cy="0"/>
          <a:chOff x="0" y="0"/>
          <a:chExt cx="0" cy="0"/>
        </a:xfrm>
      </p:grpSpPr>
      <p:sp>
        <p:nvSpPr>
          <p:cNvPr id="136" name="Google Shape;136;p9"/>
          <p:cNvSpPr txBox="1"/>
          <p:nvPr>
            <p:ph type="title"/>
          </p:nvPr>
        </p:nvSpPr>
        <p:spPr>
          <a:xfrm>
            <a:off x="2935875" y="909050"/>
            <a:ext cx="5275500" cy="641100"/>
          </a:xfrm>
          <a:prstGeom prst="rect">
            <a:avLst/>
          </a:prstGeom>
        </p:spPr>
        <p:txBody>
          <a:bodyPr spcFirstLastPara="1" wrap="square" lIns="91425" tIns="91425" rIns="91425" bIns="91425"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p:txBody>
      </p:sp>
      <p:sp>
        <p:nvSpPr>
          <p:cNvPr id="137" name="Google Shape;137;p9"/>
          <p:cNvSpPr/>
          <p:nvPr/>
        </p:nvSpPr>
        <p:spPr>
          <a:xfrm>
            <a:off x="1280688" y="3669150"/>
            <a:ext cx="206100" cy="2061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8" name="Google Shape;138;p9"/>
          <p:cNvSpPr/>
          <p:nvPr/>
        </p:nvSpPr>
        <p:spPr>
          <a:xfrm>
            <a:off x="180500" y="4023250"/>
            <a:ext cx="1370700" cy="13707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39" name="Google Shape;139;p9"/>
          <p:cNvSpPr/>
          <p:nvPr/>
        </p:nvSpPr>
        <p:spPr>
          <a:xfrm>
            <a:off x="246046" y="3213146"/>
            <a:ext cx="456000" cy="456000"/>
          </a:xfrm>
          <a:prstGeom prst="ellipse">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0" name="Google Shape;140;p9"/>
          <p:cNvSpPr/>
          <p:nvPr/>
        </p:nvSpPr>
        <p:spPr>
          <a:xfrm>
            <a:off x="71500" y="3038600"/>
            <a:ext cx="804900" cy="804900"/>
          </a:xfrm>
          <a:prstGeom prst="ellipse">
            <a:avLst/>
          </a:prstGeom>
          <a:noFill/>
          <a:ln w="9525" cap="flat" cmpd="sng">
            <a:solidFill>
              <a:srgbClr val="65BB48"/>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1" name="Google Shape;141;p9"/>
          <p:cNvSpPr/>
          <p:nvPr/>
        </p:nvSpPr>
        <p:spPr>
          <a:xfrm>
            <a:off x="1280700" y="1608475"/>
            <a:ext cx="1043400" cy="1044000"/>
          </a:xfrm>
          <a:prstGeom prst="donut">
            <a:avLst>
              <a:gd name="adj" fmla="val 43200"/>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2" name="Google Shape;142;p9"/>
          <p:cNvSpPr/>
          <p:nvPr/>
        </p:nvSpPr>
        <p:spPr>
          <a:xfrm>
            <a:off x="1640475" y="-201875"/>
            <a:ext cx="750300" cy="7503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3" name="Google Shape;143;p9"/>
          <p:cNvSpPr/>
          <p:nvPr/>
        </p:nvSpPr>
        <p:spPr>
          <a:xfrm>
            <a:off x="-480225" y="243625"/>
            <a:ext cx="2347200" cy="2347200"/>
          </a:xfrm>
          <a:prstGeom prst="donut">
            <a:avLst>
              <a:gd name="adj" fmla="val 6129"/>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4" name="Google Shape;144;p9"/>
          <p:cNvSpPr/>
          <p:nvPr/>
        </p:nvSpPr>
        <p:spPr>
          <a:xfrm>
            <a:off x="-222975" y="500875"/>
            <a:ext cx="1832700" cy="18327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5" name="Google Shape;145;p9"/>
          <p:cNvSpPr/>
          <p:nvPr/>
        </p:nvSpPr>
        <p:spPr>
          <a:xfrm>
            <a:off x="1280700" y="3950125"/>
            <a:ext cx="750300" cy="750300"/>
          </a:xfrm>
          <a:prstGeom prst="ellipse">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6" name="Google Shape;146;p9"/>
          <p:cNvSpPr/>
          <p:nvPr/>
        </p:nvSpPr>
        <p:spPr>
          <a:xfrm>
            <a:off x="7913000" y="600225"/>
            <a:ext cx="550500" cy="550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7" name="Google Shape;147;p9"/>
          <p:cNvSpPr/>
          <p:nvPr/>
        </p:nvSpPr>
        <p:spPr>
          <a:xfrm>
            <a:off x="8703400" y="1608475"/>
            <a:ext cx="287100" cy="287100"/>
          </a:xfrm>
          <a:prstGeom prst="donut">
            <a:avLst>
              <a:gd name="adj" fmla="val 18608"/>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8" name="Google Shape;148;p9"/>
          <p:cNvSpPr/>
          <p:nvPr/>
        </p:nvSpPr>
        <p:spPr>
          <a:xfrm>
            <a:off x="8809377" y="886439"/>
            <a:ext cx="416400" cy="4164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49" name="Google Shape;149;p9"/>
          <p:cNvSpPr/>
          <p:nvPr/>
        </p:nvSpPr>
        <p:spPr>
          <a:xfrm>
            <a:off x="8118000" y="-244550"/>
            <a:ext cx="741600" cy="741600"/>
          </a:xfrm>
          <a:prstGeom prst="donut">
            <a:avLst>
              <a:gd name="adj" fmla="val 37879"/>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0" name="Google Shape;150;p9"/>
          <p:cNvSpPr/>
          <p:nvPr/>
        </p:nvSpPr>
        <p:spPr>
          <a:xfrm>
            <a:off x="7813725" y="31277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1" name="Google Shape;151;p9"/>
          <p:cNvSpPr/>
          <p:nvPr/>
        </p:nvSpPr>
        <p:spPr>
          <a:xfrm>
            <a:off x="8646900" y="723963"/>
            <a:ext cx="741600" cy="7416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2" name="Google Shape;152;p9"/>
          <p:cNvSpPr txBox="1"/>
          <p:nvPr>
            <p:ph type="sldNum" idx="12"/>
          </p:nvPr>
        </p:nvSpPr>
        <p:spPr>
          <a:xfrm>
            <a:off x="8635625" y="4751625"/>
            <a:ext cx="469800" cy="3915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53" name="Shape 153"/>
        <p:cNvGrpSpPr/>
        <p:nvPr/>
      </p:nvGrpSpPr>
      <p:grpSpPr>
        <a:xfrm>
          <a:off x="0" y="0"/>
          <a:ext cx="0" cy="0"/>
          <a:chOff x="0" y="0"/>
          <a:chExt cx="0" cy="0"/>
        </a:xfrm>
      </p:grpSpPr>
      <p:sp>
        <p:nvSpPr>
          <p:cNvPr id="154" name="Google Shape;154;p10"/>
          <p:cNvSpPr/>
          <p:nvPr/>
        </p:nvSpPr>
        <p:spPr>
          <a:xfrm>
            <a:off x="1197475" y="-802775"/>
            <a:ext cx="6749100" cy="67491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5" name="Google Shape;155;p10"/>
          <p:cNvSpPr txBox="1"/>
          <p:nvPr>
            <p:ph type="body" idx="1"/>
          </p:nvPr>
        </p:nvSpPr>
        <p:spPr>
          <a:xfrm>
            <a:off x="1246225" y="4177700"/>
            <a:ext cx="6651600" cy="519600"/>
          </a:xfrm>
          <a:prstGeom prst="rect">
            <a:avLst/>
          </a:prstGeom>
        </p:spPr>
        <p:txBody>
          <a:bodyPr spcFirstLastPara="1" wrap="square" lIns="91425" tIns="91425" rIns="91425" bIns="91425" anchor="t" anchorCtr="0">
            <a:noAutofit/>
          </a:bodyPr>
          <a:lstStyle>
            <a:lvl1pPr marL="457200" lvl="0" indent="-228600" algn="ctr">
              <a:spcBef>
                <a:spcPts val="360"/>
              </a:spcBef>
              <a:spcAft>
                <a:spcPts val="0"/>
              </a:spcAft>
              <a:buSzPts val="1600"/>
              <a:buNone/>
              <a:defRPr sz="1600"/>
            </a:lvl1pPr>
          </a:lstStyle>
          <a:p/>
        </p:txBody>
      </p:sp>
      <p:sp>
        <p:nvSpPr>
          <p:cNvPr id="156" name="Google Shape;156;p10"/>
          <p:cNvSpPr/>
          <p:nvPr/>
        </p:nvSpPr>
        <p:spPr>
          <a:xfrm rot="10800000">
            <a:off x="8705950" y="3777263"/>
            <a:ext cx="617400" cy="6174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7" name="Google Shape;157;p10"/>
          <p:cNvSpPr/>
          <p:nvPr/>
        </p:nvSpPr>
        <p:spPr>
          <a:xfrm rot="10800000">
            <a:off x="608750" y="841361"/>
            <a:ext cx="515400" cy="515400"/>
          </a:xfrm>
          <a:prstGeom prst="donut">
            <a:avLst>
              <a:gd name="adj" fmla="val 18608"/>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8" name="Google Shape;158;p10"/>
          <p:cNvSpPr/>
          <p:nvPr/>
        </p:nvSpPr>
        <p:spPr>
          <a:xfrm rot="10800000">
            <a:off x="8195021" y="4553300"/>
            <a:ext cx="831600" cy="831600"/>
          </a:xfrm>
          <a:prstGeom prst="donut">
            <a:avLst>
              <a:gd name="adj" fmla="val 37879"/>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59" name="Google Shape;159;p10"/>
          <p:cNvSpPr/>
          <p:nvPr/>
        </p:nvSpPr>
        <p:spPr>
          <a:xfrm rot="10800000">
            <a:off x="8458384" y="4183763"/>
            <a:ext cx="210900" cy="2109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0" name="Google Shape;160;p10"/>
          <p:cNvSpPr/>
          <p:nvPr/>
        </p:nvSpPr>
        <p:spPr>
          <a:xfrm rot="10800000">
            <a:off x="-153147" y="-444547"/>
            <a:ext cx="1128300" cy="11283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1" name="Google Shape;161;p10"/>
          <p:cNvSpPr/>
          <p:nvPr/>
        </p:nvSpPr>
        <p:spPr>
          <a:xfrm rot="10800000">
            <a:off x="8012016" y="133391"/>
            <a:ext cx="434700" cy="434700"/>
          </a:xfrm>
          <a:prstGeom prst="donut">
            <a:avLst>
              <a:gd name="adj" fmla="val 875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2" name="Google Shape;162;p10"/>
          <p:cNvSpPr/>
          <p:nvPr/>
        </p:nvSpPr>
        <p:spPr>
          <a:xfrm rot="10800000">
            <a:off x="-73577" y="841500"/>
            <a:ext cx="330900" cy="3309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3" name="Google Shape;163;p10"/>
          <p:cNvSpPr/>
          <p:nvPr/>
        </p:nvSpPr>
        <p:spPr>
          <a:xfrm rot="10800000">
            <a:off x="8512150" y="133404"/>
            <a:ext cx="811200" cy="811200"/>
          </a:xfrm>
          <a:prstGeom prst="donut">
            <a:avLst>
              <a:gd name="adj" fmla="val 39163"/>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4" name="Google Shape;164;p10"/>
          <p:cNvSpPr/>
          <p:nvPr/>
        </p:nvSpPr>
        <p:spPr>
          <a:xfrm rot="10800000">
            <a:off x="117998" y="-173402"/>
            <a:ext cx="586200" cy="5862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5" name="Google Shape;165;p10"/>
          <p:cNvSpPr/>
          <p:nvPr/>
        </p:nvSpPr>
        <p:spPr>
          <a:xfrm rot="10800000">
            <a:off x="748825" y="4695050"/>
            <a:ext cx="345000" cy="345000"/>
          </a:xfrm>
          <a:prstGeom prst="donut">
            <a:avLst>
              <a:gd name="adj" fmla="val 30568"/>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6" name="Google Shape;166;p10"/>
          <p:cNvSpPr/>
          <p:nvPr/>
        </p:nvSpPr>
        <p:spPr>
          <a:xfrm rot="10800000">
            <a:off x="-107786" y="4259033"/>
            <a:ext cx="663000" cy="6630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7" name="Google Shape;167;p10"/>
          <p:cNvSpPr/>
          <p:nvPr/>
        </p:nvSpPr>
        <p:spPr>
          <a:xfrm rot="10800000">
            <a:off x="-316662" y="3443534"/>
            <a:ext cx="506100" cy="506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8" name="Google Shape;168;p10"/>
          <p:cNvSpPr/>
          <p:nvPr/>
        </p:nvSpPr>
        <p:spPr>
          <a:xfrm rot="10800000">
            <a:off x="-226170" y="4140650"/>
            <a:ext cx="899400" cy="8994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69" name="Google Shape;169;p10"/>
          <p:cNvSpPr/>
          <p:nvPr/>
        </p:nvSpPr>
        <p:spPr>
          <a:xfrm rot="10800000">
            <a:off x="8700641" y="1100250"/>
            <a:ext cx="333300" cy="3333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0" name="Google Shape;170;p10"/>
          <p:cNvSpPr txBox="1"/>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matchingName="Blank">
  <p:cSld name="BLANK">
    <p:spTree>
      <p:nvGrpSpPr>
        <p:cNvPr id="171" name="Shape 171"/>
        <p:cNvGrpSpPr/>
        <p:nvPr/>
      </p:nvGrpSpPr>
      <p:grpSpPr>
        <a:xfrm>
          <a:off x="0" y="0"/>
          <a:ext cx="0" cy="0"/>
          <a:chOff x="0" y="0"/>
          <a:chExt cx="0" cy="0"/>
        </a:xfrm>
      </p:grpSpPr>
      <p:sp>
        <p:nvSpPr>
          <p:cNvPr id="172" name="Google Shape;172;p11"/>
          <p:cNvSpPr/>
          <p:nvPr/>
        </p:nvSpPr>
        <p:spPr>
          <a:xfrm>
            <a:off x="419100" y="-1581150"/>
            <a:ext cx="8305800" cy="83058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3" name="Google Shape;173;p11"/>
          <p:cNvSpPr/>
          <p:nvPr/>
        </p:nvSpPr>
        <p:spPr>
          <a:xfrm>
            <a:off x="-164200" y="686175"/>
            <a:ext cx="550500" cy="5505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4" name="Google Shape;174;p11"/>
          <p:cNvSpPr/>
          <p:nvPr/>
        </p:nvSpPr>
        <p:spPr>
          <a:xfrm>
            <a:off x="8204500" y="3898800"/>
            <a:ext cx="447000" cy="447000"/>
          </a:xfrm>
          <a:prstGeom prst="donut">
            <a:avLst>
              <a:gd name="adj" fmla="val 18608"/>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5" name="Google Shape;175;p11"/>
          <p:cNvSpPr/>
          <p:nvPr/>
        </p:nvSpPr>
        <p:spPr>
          <a:xfrm>
            <a:off x="100425" y="-196925"/>
            <a:ext cx="741600" cy="741600"/>
          </a:xfrm>
          <a:prstGeom prst="donut">
            <a:avLst>
              <a:gd name="adj" fmla="val 37879"/>
            </a:avLst>
          </a:prstGeom>
          <a:solidFill>
            <a:srgbClr val="00ACC3">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6" name="Google Shape;176;p11"/>
          <p:cNvSpPr/>
          <p:nvPr/>
        </p:nvSpPr>
        <p:spPr>
          <a:xfrm>
            <a:off x="419100" y="686175"/>
            <a:ext cx="188100" cy="1881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7" name="Google Shape;177;p11"/>
          <p:cNvSpPr/>
          <p:nvPr/>
        </p:nvSpPr>
        <p:spPr>
          <a:xfrm>
            <a:off x="8333725" y="4482500"/>
            <a:ext cx="978600" cy="978600"/>
          </a:xfrm>
          <a:prstGeom prst="ellipse">
            <a:avLst/>
          </a:prstGeom>
          <a:noFill/>
          <a:ln w="9525" cap="flat" cmpd="sng">
            <a:solidFill>
              <a:srgbClr val="ED4A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8" name="Google Shape;178;p11"/>
          <p:cNvSpPr/>
          <p:nvPr/>
        </p:nvSpPr>
        <p:spPr>
          <a:xfrm>
            <a:off x="741750" y="4449750"/>
            <a:ext cx="397500" cy="397500"/>
          </a:xfrm>
          <a:prstGeom prst="donut">
            <a:avLst>
              <a:gd name="adj" fmla="val 8754"/>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79" name="Google Shape;179;p11"/>
          <p:cNvSpPr/>
          <p:nvPr/>
        </p:nvSpPr>
        <p:spPr>
          <a:xfrm>
            <a:off x="8956300" y="4058696"/>
            <a:ext cx="287100" cy="287100"/>
          </a:xfrm>
          <a:prstGeom prst="ellipse">
            <a:avLst/>
          </a:prstGeom>
          <a:solidFill>
            <a:srgbClr val="ED4A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0" name="Google Shape;180;p11"/>
          <p:cNvSpPr/>
          <p:nvPr/>
        </p:nvSpPr>
        <p:spPr>
          <a:xfrm>
            <a:off x="-164200" y="4277700"/>
            <a:ext cx="741600" cy="741600"/>
          </a:xfrm>
          <a:prstGeom prst="donut">
            <a:avLst>
              <a:gd name="adj" fmla="val 39163"/>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1" name="Google Shape;181;p11"/>
          <p:cNvSpPr/>
          <p:nvPr/>
        </p:nvSpPr>
        <p:spPr>
          <a:xfrm>
            <a:off x="8568725" y="4717500"/>
            <a:ext cx="508500" cy="508500"/>
          </a:xfrm>
          <a:prstGeom prst="ellipse">
            <a:avLst/>
          </a:prstGeom>
          <a:solidFill>
            <a:srgbClr val="E8004C">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2" name="Google Shape;182;p11"/>
          <p:cNvSpPr/>
          <p:nvPr/>
        </p:nvSpPr>
        <p:spPr>
          <a:xfrm>
            <a:off x="8077475" y="224125"/>
            <a:ext cx="304800" cy="304800"/>
          </a:xfrm>
          <a:prstGeom prst="donut">
            <a:avLst>
              <a:gd name="adj" fmla="val 30568"/>
            </a:avLst>
          </a:prstGeom>
          <a:solidFill>
            <a:srgbClr val="65BB48">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3" name="Google Shape;183;p11"/>
          <p:cNvSpPr/>
          <p:nvPr/>
        </p:nvSpPr>
        <p:spPr>
          <a:xfrm>
            <a:off x="8553248" y="328373"/>
            <a:ext cx="585600" cy="585600"/>
          </a:xfrm>
          <a:prstGeom prst="ellipse">
            <a:avLst/>
          </a:prstGeom>
          <a:solidFill>
            <a:srgbClr val="F8BB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4" name="Google Shape;184;p11"/>
          <p:cNvSpPr/>
          <p:nvPr/>
        </p:nvSpPr>
        <p:spPr>
          <a:xfrm>
            <a:off x="8876350" y="1187325"/>
            <a:ext cx="447000" cy="447000"/>
          </a:xfrm>
          <a:prstGeom prst="ellipse">
            <a:avLst/>
          </a:prstGeom>
          <a:solidFill>
            <a:srgbClr val="BBCD00">
              <a:alpha val="866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5" name="Google Shape;185;p11"/>
          <p:cNvSpPr/>
          <p:nvPr/>
        </p:nvSpPr>
        <p:spPr>
          <a:xfrm>
            <a:off x="8449000" y="224125"/>
            <a:ext cx="794400" cy="794400"/>
          </a:xfrm>
          <a:prstGeom prst="ellipse">
            <a:avLst/>
          </a:prstGeom>
          <a:noFill/>
          <a:ln w="9525" cap="flat" cmpd="sng">
            <a:solidFill>
              <a:srgbClr val="F8BB00"/>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6" name="Google Shape;186;p11"/>
          <p:cNvSpPr/>
          <p:nvPr/>
        </p:nvSpPr>
        <p:spPr>
          <a:xfrm>
            <a:off x="100425" y="3830625"/>
            <a:ext cx="304800" cy="304800"/>
          </a:xfrm>
          <a:prstGeom prst="ellipse">
            <a:avLst/>
          </a:prstGeom>
          <a:solidFill>
            <a:srgbClr val="00D1C6">
              <a:alpha val="869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87" name="Google Shape;187;p11"/>
          <p:cNvSpPr txBox="1"/>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mpletely blank">
  <p:cSld name="BLANK_1">
    <p:spTree>
      <p:nvGrpSpPr>
        <p:cNvPr id="188" name="Shape 188"/>
        <p:cNvGrpSpPr/>
        <p:nvPr/>
      </p:nvGrpSpPr>
      <p:grpSpPr>
        <a:xfrm>
          <a:off x="0" y="0"/>
          <a:ext cx="0" cy="0"/>
          <a:chOff x="0" y="0"/>
          <a:chExt cx="0" cy="0"/>
        </a:xfrm>
      </p:grpSpPr>
      <p:sp>
        <p:nvSpPr>
          <p:cNvPr id="189" name="Google Shape;189;p12"/>
          <p:cNvSpPr/>
          <p:nvPr/>
        </p:nvSpPr>
        <p:spPr>
          <a:xfrm>
            <a:off x="419100" y="-1581150"/>
            <a:ext cx="8305800" cy="8305800"/>
          </a:xfrm>
          <a:prstGeom prst="ellipse">
            <a:avLst/>
          </a:prstGeom>
          <a:noFill/>
          <a:ln w="9525" cap="flat" cmpd="sng">
            <a:solidFill>
              <a:srgbClr val="A1BECC"/>
            </a:solidFill>
            <a:prstDash val="dash"/>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p>
        </p:txBody>
      </p:sp>
      <p:sp>
        <p:nvSpPr>
          <p:cNvPr id="190" name="Google Shape;190;p12"/>
          <p:cNvSpPr txBox="1"/>
          <p:nvPr>
            <p:ph type="sldNum" idx="12"/>
          </p:nvPr>
        </p:nvSpPr>
        <p:spPr>
          <a:xfrm>
            <a:off x="4337100" y="4751625"/>
            <a:ext cx="469800" cy="391500"/>
          </a:xfrm>
          <a:prstGeom prst="rect">
            <a:avLst/>
          </a:prstGeom>
        </p:spPr>
        <p:txBody>
          <a:bodyPr spcFirstLastPara="1" wrap="square" lIns="91425" tIns="91425" rIns="91425" bIns="91425" anchor="t" anchorCtr="0">
            <a:noAutofit/>
          </a:bodyPr>
          <a:lstStyle>
            <a:lvl1pPr lvl="0" algn="ctr" rtl="0">
              <a:buNone/>
              <a:defRPr/>
            </a:lvl1pPr>
            <a:lvl2pPr lvl="1" algn="ctr" rtl="0">
              <a:buNone/>
              <a:defRPr/>
            </a:lvl2pPr>
            <a:lvl3pPr lvl="2" algn="ctr" rtl="0">
              <a:buNone/>
              <a:defRPr/>
            </a:lvl3pPr>
            <a:lvl4pPr lvl="3" algn="ctr" rtl="0">
              <a:buNone/>
              <a:defRPr/>
            </a:lvl4pPr>
            <a:lvl5pPr lvl="4" algn="ctr" rtl="0">
              <a:buNone/>
              <a:defRPr/>
            </a:lvl5pPr>
            <a:lvl6pPr lvl="5" algn="ctr" rtl="0">
              <a:buNone/>
              <a:defRPr/>
            </a:lvl6pPr>
            <a:lvl7pPr lvl="6" algn="ctr" rtl="0">
              <a:buNone/>
              <a:defRPr/>
            </a:lvl7pPr>
            <a:lvl8pPr lvl="7" algn="ctr" rtl="0">
              <a:buNone/>
              <a:defRPr/>
            </a:lvl8pPr>
            <a:lvl9pPr lvl="8" algn="ctr" rtl="0">
              <a:buNone/>
              <a:defRPr/>
            </a:lvl9pPr>
          </a:lstStyle>
          <a:p>
            <a:pPr marL="0" lvl="0" indent="0" algn="ctr" rtl="0">
              <a:spcBef>
                <a:spcPts val="0"/>
              </a:spcBef>
              <a:spcAft>
                <a:spcPts val="0"/>
              </a:spcAft>
              <a:buNone/>
            </a:pPr>
            <a:fld id="{00000000-1234-1234-1234-123412341234}" type="slidenum">
              <a:rPr lang="en-GB"/>
            </a:fld>
            <a:endParaRPr lang="en-GB"/>
          </a:p>
        </p:txBody>
      </p:sp>
    </p:spTree>
  </p:cSld>
  <p:clrMapOvr>
    <a:masterClrMapping/>
  </p:clrMapOvr>
  <p:transition>
    <p:fade thruBlk="1"/>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1027"/>
          <p:cNvSpPr>
            <a:spLocks noGrp="1"/>
          </p:cNvSpPr>
          <p:nvPr>
            <p:ph type="dt" sz="half" idx="10"/>
          </p:nvPr>
        </p:nvSpPr>
        <p:spPr>
          <a:xfrm>
            <a:off x="457200" y="4683919"/>
            <a:ext cx="2133600" cy="357188"/>
          </a:xfrm>
        </p:spPr>
        <p:txBody>
          <a:bodyPr/>
          <a:lstStyle>
            <a:lvl1pPr>
              <a:defRPr/>
            </a:lvl1pPr>
          </a:lstStyle>
          <a:p>
            <a:pPr>
              <a:defRPr/>
            </a:pPr>
            <a:endParaRPr lang="zh-CN" altLang="en-US"/>
          </a:p>
        </p:txBody>
      </p:sp>
      <p:sp>
        <p:nvSpPr>
          <p:cNvPr id="5" name="页脚占位符 1028"/>
          <p:cNvSpPr>
            <a:spLocks noGrp="1"/>
          </p:cNvSpPr>
          <p:nvPr>
            <p:ph type="ftr" sz="quarter" idx="11"/>
          </p:nvPr>
        </p:nvSpPr>
        <p:spPr>
          <a:xfrm>
            <a:off x="3124200" y="4683919"/>
            <a:ext cx="2895600" cy="357188"/>
          </a:xfrm>
        </p:spPr>
        <p:txBody>
          <a:bodyPr/>
          <a:lstStyle>
            <a:lvl1pPr>
              <a:defRPr/>
            </a:lvl1pPr>
          </a:lstStyle>
          <a:p>
            <a:pPr>
              <a:defRPr/>
            </a:pPr>
            <a:endParaRPr lang="zh-CN" altLang="en-US"/>
          </a:p>
        </p:txBody>
      </p:sp>
      <p:sp>
        <p:nvSpPr>
          <p:cNvPr id="6" name="灯片编号占位符 1029"/>
          <p:cNvSpPr>
            <a:spLocks noGrp="1"/>
          </p:cNvSpPr>
          <p:nvPr>
            <p:ph type="sldNum" sz="quarter" idx="12"/>
          </p:nvPr>
        </p:nvSpPr>
        <p:spPr/>
        <p:txBody>
          <a:bodyPr/>
          <a:lstStyle>
            <a:lvl1pPr>
              <a:defRPr/>
            </a:lvl1pPr>
          </a:lstStyle>
          <a:p>
            <a:pPr>
              <a:defRPr/>
            </a:pPr>
            <a:fld id="{3A5CFD92-2DE3-46C8-A0E9-6731CDC411A3}" type="slidenum">
              <a:rPr lang="zh-CN" altLang="en-US"/>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4" Type="http://schemas.openxmlformats.org/officeDocument/2006/relationships/theme" Target="../theme/theme2.xml"/><Relationship Id="rId13" Type="http://schemas.openxmlformats.org/officeDocument/2006/relationships/image" Target="../media/image1.png"/><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1507075" y="205975"/>
            <a:ext cx="6129900" cy="857400"/>
          </a:xfrm>
          <a:prstGeom prst="rect">
            <a:avLst/>
          </a:prstGeom>
          <a:noFill/>
          <a:ln>
            <a:noFill/>
          </a:ln>
        </p:spPr>
        <p:txBody>
          <a:bodyPr spcFirstLastPara="1" wrap="square" lIns="0" tIns="0" rIns="0" bIns="0" anchor="ctr" anchorCtr="0">
            <a:noAutofit/>
          </a:bodyPr>
          <a:lstStyle>
            <a:lvl1pPr lvl="0"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1pPr>
            <a:lvl2pPr lvl="1"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2pPr>
            <a:lvl3pPr lvl="2"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3pPr>
            <a:lvl4pPr lvl="3"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4pPr>
            <a:lvl5pPr lvl="4"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5pPr>
            <a:lvl6pPr lvl="5"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6pPr>
            <a:lvl7pPr lvl="6"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7pPr>
            <a:lvl8pPr lvl="7"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8pPr>
            <a:lvl9pPr lvl="8" algn="ctr">
              <a:spcBef>
                <a:spcPts val="0"/>
              </a:spcBef>
              <a:spcAft>
                <a:spcPts val="0"/>
              </a:spcAft>
              <a:buClr>
                <a:schemeClr val="accent2"/>
              </a:buClr>
              <a:buSzPts val="3000"/>
              <a:buFont typeface="Pacifico" panose="02010600030101010101"/>
              <a:buNone/>
              <a:defRPr sz="3000">
                <a:solidFill>
                  <a:schemeClr val="accent2"/>
                </a:solidFill>
                <a:latin typeface="Pacifico" panose="02010600030101010101"/>
                <a:ea typeface="Pacifico" panose="02010600030101010101"/>
                <a:cs typeface="Pacifico" panose="02010600030101010101"/>
                <a:sym typeface="Pacifico" panose="02010600030101010101"/>
              </a:defRPr>
            </a:lvl9pPr>
          </a:lstStyle>
          <a:p/>
        </p:txBody>
      </p:sp>
      <p:sp>
        <p:nvSpPr>
          <p:cNvPr id="7" name="Google Shape;7;p1"/>
          <p:cNvSpPr txBox="1"/>
          <p:nvPr>
            <p:ph type="body" idx="1"/>
          </p:nvPr>
        </p:nvSpPr>
        <p:spPr>
          <a:xfrm>
            <a:off x="1507075" y="1200147"/>
            <a:ext cx="6129900" cy="3725700"/>
          </a:xfrm>
          <a:prstGeom prst="rect">
            <a:avLst/>
          </a:prstGeom>
          <a:noFill/>
          <a:ln>
            <a:noFill/>
          </a:ln>
        </p:spPr>
        <p:txBody>
          <a:bodyPr spcFirstLastPara="1" wrap="square" lIns="0" tIns="0" rIns="0" bIns="0" anchor="t" anchorCtr="0">
            <a:noAutofit/>
          </a:bodyPr>
          <a:lstStyle>
            <a:lvl1pPr marL="457200" lvl="0" indent="-381000">
              <a:spcBef>
                <a:spcPts val="600"/>
              </a:spcBef>
              <a:spcAft>
                <a:spcPts val="0"/>
              </a:spcAft>
              <a:buClr>
                <a:schemeClr val="accent5"/>
              </a:buClr>
              <a:buSzPts val="2400"/>
              <a:buFont typeface="Roboto Slab Regular"/>
              <a:buChar char="﹡"/>
              <a:defRPr sz="2400">
                <a:solidFill>
                  <a:schemeClr val="dk1"/>
                </a:solidFill>
                <a:latin typeface="Roboto Slab Regular"/>
                <a:ea typeface="Roboto Slab Regular"/>
                <a:cs typeface="Roboto Slab Regular"/>
                <a:sym typeface="Roboto Slab Regular"/>
              </a:defRPr>
            </a:lvl1pPr>
            <a:lvl2pPr marL="914400" lvl="1" indent="-381000">
              <a:spcBef>
                <a:spcPts val="0"/>
              </a:spcBef>
              <a:spcAft>
                <a:spcPts val="0"/>
              </a:spcAft>
              <a:buClr>
                <a:schemeClr val="accent3"/>
              </a:buClr>
              <a:buSzPts val="2400"/>
              <a:buFont typeface="Roboto Slab Regular"/>
              <a:buChar char="○"/>
              <a:defRPr sz="2400">
                <a:solidFill>
                  <a:schemeClr val="dk1"/>
                </a:solidFill>
                <a:latin typeface="Roboto Slab Regular"/>
                <a:ea typeface="Roboto Slab Regular"/>
                <a:cs typeface="Roboto Slab Regular"/>
                <a:sym typeface="Roboto Slab Regular"/>
              </a:defRPr>
            </a:lvl2pPr>
            <a:lvl3pPr marL="1371600" lvl="2" indent="-381000">
              <a:spcBef>
                <a:spcPts val="0"/>
              </a:spcBef>
              <a:spcAft>
                <a:spcPts val="0"/>
              </a:spcAft>
              <a:buClr>
                <a:schemeClr val="accent2"/>
              </a:buClr>
              <a:buSzPts val="2400"/>
              <a:buFont typeface="Roboto Slab Regular"/>
              <a:buChar char="■"/>
              <a:defRPr sz="2400">
                <a:solidFill>
                  <a:schemeClr val="dk1"/>
                </a:solidFill>
                <a:latin typeface="Roboto Slab Regular"/>
                <a:ea typeface="Roboto Slab Regular"/>
                <a:cs typeface="Roboto Slab Regular"/>
                <a:sym typeface="Roboto Slab Regular"/>
              </a:defRPr>
            </a:lvl3pPr>
            <a:lvl4pPr marL="1828800" lvl="3" indent="-381000">
              <a:spcBef>
                <a:spcPts val="0"/>
              </a:spcBef>
              <a:spcAft>
                <a:spcPts val="0"/>
              </a:spcAft>
              <a:buClr>
                <a:schemeClr val="accent4"/>
              </a:buClr>
              <a:buSzPts val="2400"/>
              <a:buFont typeface="Roboto Slab Regular"/>
              <a:buChar char="●"/>
              <a:defRPr sz="2400">
                <a:solidFill>
                  <a:schemeClr val="dk1"/>
                </a:solidFill>
                <a:latin typeface="Roboto Slab Regular"/>
                <a:ea typeface="Roboto Slab Regular"/>
                <a:cs typeface="Roboto Slab Regular"/>
                <a:sym typeface="Roboto Slab Regular"/>
              </a:defRPr>
            </a:lvl4pPr>
            <a:lvl5pPr marL="2286000" lvl="4" indent="-381000">
              <a:spcBef>
                <a:spcPts val="0"/>
              </a:spcBef>
              <a:spcAft>
                <a:spcPts val="0"/>
              </a:spcAft>
              <a:buClr>
                <a:schemeClr val="accent6"/>
              </a:buClr>
              <a:buSzPts val="2400"/>
              <a:buFont typeface="Roboto Slab Regular"/>
              <a:buChar char="○"/>
              <a:defRPr sz="2400">
                <a:solidFill>
                  <a:schemeClr val="dk1"/>
                </a:solidFill>
                <a:latin typeface="Roboto Slab Regular"/>
                <a:ea typeface="Roboto Slab Regular"/>
                <a:cs typeface="Roboto Slab Regular"/>
                <a:sym typeface="Roboto Slab Regular"/>
              </a:defRPr>
            </a:lvl5pPr>
            <a:lvl6pPr marL="2743200" lvl="5" indent="-381000">
              <a:spcBef>
                <a:spcPts val="0"/>
              </a:spcBef>
              <a:spcAft>
                <a:spcPts val="0"/>
              </a:spcAft>
              <a:buClr>
                <a:schemeClr val="accent1"/>
              </a:buClr>
              <a:buSzPts val="2400"/>
              <a:buFont typeface="Roboto Slab Regular"/>
              <a:buChar char="■"/>
              <a:defRPr sz="2400">
                <a:solidFill>
                  <a:schemeClr val="dk1"/>
                </a:solidFill>
                <a:latin typeface="Roboto Slab Regular"/>
                <a:ea typeface="Roboto Slab Regular"/>
                <a:cs typeface="Roboto Slab Regular"/>
                <a:sym typeface="Roboto Slab Regular"/>
              </a:defRPr>
            </a:lvl6pPr>
            <a:lvl7pPr marL="3200400" lvl="6" indent="-381000">
              <a:spcBef>
                <a:spcPts val="0"/>
              </a:spcBef>
              <a:spcAft>
                <a:spcPts val="0"/>
              </a:spcAft>
              <a:buClr>
                <a:schemeClr val="dk1"/>
              </a:buClr>
              <a:buSzPts val="2400"/>
              <a:buFont typeface="Roboto Slab Regular"/>
              <a:buChar char="●"/>
              <a:defRPr sz="2400">
                <a:solidFill>
                  <a:schemeClr val="dk1"/>
                </a:solidFill>
                <a:latin typeface="Roboto Slab Regular"/>
                <a:ea typeface="Roboto Slab Regular"/>
                <a:cs typeface="Roboto Slab Regular"/>
                <a:sym typeface="Roboto Slab Regular"/>
              </a:defRPr>
            </a:lvl7pPr>
            <a:lvl8pPr marL="3657600" lvl="7" indent="-381000">
              <a:spcBef>
                <a:spcPts val="0"/>
              </a:spcBef>
              <a:spcAft>
                <a:spcPts val="0"/>
              </a:spcAft>
              <a:buClr>
                <a:schemeClr val="dk1"/>
              </a:buClr>
              <a:buSzPts val="2400"/>
              <a:buFont typeface="Roboto Slab Regular"/>
              <a:buChar char="○"/>
              <a:defRPr sz="2400">
                <a:solidFill>
                  <a:schemeClr val="dk1"/>
                </a:solidFill>
                <a:latin typeface="Roboto Slab Regular"/>
                <a:ea typeface="Roboto Slab Regular"/>
                <a:cs typeface="Roboto Slab Regular"/>
                <a:sym typeface="Roboto Slab Regular"/>
              </a:defRPr>
            </a:lvl8pPr>
            <a:lvl9pPr marL="4114800" lvl="8" indent="-381000">
              <a:spcBef>
                <a:spcPts val="0"/>
              </a:spcBef>
              <a:spcAft>
                <a:spcPts val="0"/>
              </a:spcAft>
              <a:buClr>
                <a:schemeClr val="dk1"/>
              </a:buClr>
              <a:buSzPts val="2400"/>
              <a:buFont typeface="Roboto Slab Regular"/>
              <a:buChar char="■"/>
              <a:defRPr sz="2400">
                <a:solidFill>
                  <a:schemeClr val="dk1"/>
                </a:solidFill>
                <a:latin typeface="Roboto Slab Regular"/>
                <a:ea typeface="Roboto Slab Regular"/>
                <a:cs typeface="Roboto Slab Regular"/>
                <a:sym typeface="Roboto Slab Regular"/>
              </a:defRPr>
            </a:lvl9pPr>
          </a:lstStyle>
          <a:p/>
        </p:txBody>
      </p:sp>
      <p:sp>
        <p:nvSpPr>
          <p:cNvPr id="8" name="Google Shape;8;p1"/>
          <p:cNvSpPr txBox="1"/>
          <p:nvPr>
            <p:ph type="sldNum" idx="12"/>
          </p:nvPr>
        </p:nvSpPr>
        <p:spPr>
          <a:xfrm>
            <a:off x="4297650" y="4749851"/>
            <a:ext cx="548700" cy="393600"/>
          </a:xfrm>
          <a:prstGeom prst="rect">
            <a:avLst/>
          </a:prstGeom>
          <a:noFill/>
          <a:ln>
            <a:noFill/>
          </a:ln>
        </p:spPr>
        <p:txBody>
          <a:bodyPr spcFirstLastPara="1" wrap="square" lIns="0" tIns="0" rIns="0" bIns="0" anchor="ctr" anchorCtr="0">
            <a:noAutofit/>
          </a:bodyPr>
          <a:lstStyle>
            <a:lvl1pPr lvl="0" algn="ctr">
              <a:buNone/>
              <a:defRPr sz="1300">
                <a:solidFill>
                  <a:schemeClr val="accent2"/>
                </a:solidFill>
                <a:latin typeface="Roboto Slab Regular"/>
                <a:ea typeface="Roboto Slab Regular"/>
                <a:cs typeface="Roboto Slab Regular"/>
                <a:sym typeface="Roboto Slab Regular"/>
              </a:defRPr>
            </a:lvl1pPr>
            <a:lvl2pPr lvl="1" algn="ctr">
              <a:buNone/>
              <a:defRPr sz="1300">
                <a:solidFill>
                  <a:schemeClr val="accent2"/>
                </a:solidFill>
                <a:latin typeface="Roboto Slab Regular"/>
                <a:ea typeface="Roboto Slab Regular"/>
                <a:cs typeface="Roboto Slab Regular"/>
                <a:sym typeface="Roboto Slab Regular"/>
              </a:defRPr>
            </a:lvl2pPr>
            <a:lvl3pPr lvl="2" algn="ctr">
              <a:buNone/>
              <a:defRPr sz="1300">
                <a:solidFill>
                  <a:schemeClr val="accent2"/>
                </a:solidFill>
                <a:latin typeface="Roboto Slab Regular"/>
                <a:ea typeface="Roboto Slab Regular"/>
                <a:cs typeface="Roboto Slab Regular"/>
                <a:sym typeface="Roboto Slab Regular"/>
              </a:defRPr>
            </a:lvl3pPr>
            <a:lvl4pPr lvl="3" algn="ctr">
              <a:buNone/>
              <a:defRPr sz="1300">
                <a:solidFill>
                  <a:schemeClr val="accent2"/>
                </a:solidFill>
                <a:latin typeface="Roboto Slab Regular"/>
                <a:ea typeface="Roboto Slab Regular"/>
                <a:cs typeface="Roboto Slab Regular"/>
                <a:sym typeface="Roboto Slab Regular"/>
              </a:defRPr>
            </a:lvl4pPr>
            <a:lvl5pPr lvl="4" algn="ctr">
              <a:buNone/>
              <a:defRPr sz="1300">
                <a:solidFill>
                  <a:schemeClr val="accent2"/>
                </a:solidFill>
                <a:latin typeface="Roboto Slab Regular"/>
                <a:ea typeface="Roboto Slab Regular"/>
                <a:cs typeface="Roboto Slab Regular"/>
                <a:sym typeface="Roboto Slab Regular"/>
              </a:defRPr>
            </a:lvl5pPr>
            <a:lvl6pPr lvl="5" algn="ctr">
              <a:buNone/>
              <a:defRPr sz="1300">
                <a:solidFill>
                  <a:schemeClr val="accent2"/>
                </a:solidFill>
                <a:latin typeface="Roboto Slab Regular"/>
                <a:ea typeface="Roboto Slab Regular"/>
                <a:cs typeface="Roboto Slab Regular"/>
                <a:sym typeface="Roboto Slab Regular"/>
              </a:defRPr>
            </a:lvl6pPr>
            <a:lvl7pPr lvl="6" algn="ctr">
              <a:buNone/>
              <a:defRPr sz="1300">
                <a:solidFill>
                  <a:schemeClr val="accent2"/>
                </a:solidFill>
                <a:latin typeface="Roboto Slab Regular"/>
                <a:ea typeface="Roboto Slab Regular"/>
                <a:cs typeface="Roboto Slab Regular"/>
                <a:sym typeface="Roboto Slab Regular"/>
              </a:defRPr>
            </a:lvl7pPr>
            <a:lvl8pPr lvl="7" algn="ctr">
              <a:buNone/>
              <a:defRPr sz="1300">
                <a:solidFill>
                  <a:schemeClr val="accent2"/>
                </a:solidFill>
                <a:latin typeface="Roboto Slab Regular"/>
                <a:ea typeface="Roboto Slab Regular"/>
                <a:cs typeface="Roboto Slab Regular"/>
                <a:sym typeface="Roboto Slab Regular"/>
              </a:defRPr>
            </a:lvl8pPr>
            <a:lvl9pPr lvl="8" algn="ctr">
              <a:buNone/>
              <a:defRPr sz="1300">
                <a:solidFill>
                  <a:schemeClr val="accent2"/>
                </a:solidFill>
                <a:latin typeface="Roboto Slab Regular"/>
                <a:ea typeface="Roboto Slab Regular"/>
                <a:cs typeface="Roboto Slab Regular"/>
                <a:sym typeface="Roboto Slab Regular"/>
              </a:defRPr>
            </a:lvl9pPr>
          </a:lstStyle>
          <a:p>
            <a:pPr marL="0" lvl="0" indent="0" algn="ctr" rtl="0">
              <a:spcBef>
                <a:spcPts val="0"/>
              </a:spcBef>
              <a:spcAft>
                <a:spcPts val="0"/>
              </a:spcAft>
              <a:buNone/>
            </a:pPr>
            <a:fld id="{00000000-1234-1234-1234-123412341234}" type="slidenum">
              <a:rPr lang="en-GB"/>
            </a:fld>
            <a:endParaRPr lang="en-GB"/>
          </a:p>
        </p:txBody>
      </p:sp>
      <p:pic>
        <p:nvPicPr>
          <p:cNvPr id="12" name="图片 11" descr="水印"/>
          <p:cNvPicPr>
            <a:picLocks noChangeAspect="1"/>
          </p:cNvPicPr>
          <p:nvPr userDrawn="1"/>
        </p:nvPicPr>
        <p:blipFill>
          <a:blip r:embed="rId13"/>
          <a:stretch>
            <a:fillRect/>
          </a:stretch>
        </p:blipFill>
        <p:spPr>
          <a:xfrm>
            <a:off x="5389721" y="47625"/>
            <a:ext cx="3676650" cy="1190149"/>
          </a:xfrm>
          <a:prstGeom prst="rect">
            <a:avLst/>
          </a:prstGeom>
        </p:spPr>
      </p:pic>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Google Shape;6;p1"/>
          <p:cNvSpPr txBox="1"/>
          <p:nvPr>
            <p:ph type="title"/>
          </p:nvPr>
        </p:nvSpPr>
        <p:spPr>
          <a:xfrm>
            <a:off x="2935875" y="909050"/>
            <a:ext cx="5275500" cy="641100"/>
          </a:xfrm>
          <a:prstGeom prst="rect">
            <a:avLst/>
          </a:prstGeom>
          <a:noFill/>
          <a:ln>
            <a:noFill/>
          </a:ln>
        </p:spPr>
        <p:txBody>
          <a:bodyPr spcFirstLastPara="1" wrap="square" lIns="91425" tIns="91425" rIns="91425" bIns="91425" anchor="b" anchorCtr="0">
            <a:noAutofit/>
          </a:bodyPr>
          <a:lstStyle>
            <a:lvl1pPr lvl="0">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1pPr>
            <a:lvl2pPr lvl="1">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2pPr>
            <a:lvl3pPr lvl="2">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3pPr>
            <a:lvl4pPr lvl="3">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4pPr>
            <a:lvl5pPr lvl="4">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5pPr>
            <a:lvl6pPr lvl="5">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6pPr>
            <a:lvl7pPr lvl="6">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7pPr>
            <a:lvl8pPr lvl="7">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8pPr>
            <a:lvl9pPr lvl="8">
              <a:spcBef>
                <a:spcPts val="0"/>
              </a:spcBef>
              <a:spcAft>
                <a:spcPts val="0"/>
              </a:spcAft>
              <a:buClr>
                <a:srgbClr val="617A86"/>
              </a:buClr>
              <a:buSzPts val="1800"/>
              <a:buFont typeface="Nixie One" panose="02010600030101010101"/>
              <a:buNone/>
              <a:defRPr sz="1800">
                <a:solidFill>
                  <a:srgbClr val="617A86"/>
                </a:solidFill>
                <a:latin typeface="Nixie One" panose="02010600030101010101"/>
                <a:ea typeface="Nixie One" panose="02010600030101010101"/>
                <a:cs typeface="Nixie One" panose="02010600030101010101"/>
                <a:sym typeface="Nixie One" panose="02010600030101010101"/>
              </a:defRPr>
            </a:lvl9pPr>
          </a:lstStyle>
          <a:p/>
        </p:txBody>
      </p:sp>
      <p:sp>
        <p:nvSpPr>
          <p:cNvPr id="7" name="Google Shape;7;p1"/>
          <p:cNvSpPr txBox="1"/>
          <p:nvPr>
            <p:ph type="body" idx="1"/>
          </p:nvPr>
        </p:nvSpPr>
        <p:spPr>
          <a:xfrm>
            <a:off x="2935875" y="1525758"/>
            <a:ext cx="5275500" cy="2786100"/>
          </a:xfrm>
          <a:prstGeom prst="rect">
            <a:avLst/>
          </a:prstGeom>
          <a:noFill/>
          <a:ln>
            <a:noFill/>
          </a:ln>
        </p:spPr>
        <p:txBody>
          <a:bodyPr spcFirstLastPara="1" wrap="square" lIns="91425" tIns="91425" rIns="91425" bIns="91425" anchor="t" anchorCtr="0">
            <a:noAutofit/>
          </a:bodyPr>
          <a:lstStyle>
            <a:lvl1pPr marL="457200" lvl="0" indent="-381000">
              <a:spcBef>
                <a:spcPts val="60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1pPr>
            <a:lvl2pPr marL="914400" lvl="1"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2pPr>
            <a:lvl3pPr marL="1371600" lvl="2"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3pPr>
            <a:lvl4pPr marL="1828800" lvl="3"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4pPr>
            <a:lvl5pPr marL="2286000" lvl="4"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5pPr>
            <a:lvl6pPr marL="2743200" lvl="5"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6pPr>
            <a:lvl7pPr marL="3200400" lvl="6"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7pPr>
            <a:lvl8pPr marL="3657600" lvl="7"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8pPr>
            <a:lvl9pPr marL="4114800" lvl="8" indent="-381000">
              <a:spcBef>
                <a:spcPts val="0"/>
              </a:spcBef>
              <a:spcAft>
                <a:spcPts val="0"/>
              </a:spcAft>
              <a:buClr>
                <a:srgbClr val="A1BECC"/>
              </a:buClr>
              <a:buSzPts val="2400"/>
              <a:buFont typeface="Varela Round" panose="02010600030101010101"/>
              <a:buChar char="■"/>
              <a:defRPr sz="2400">
                <a:solidFill>
                  <a:srgbClr val="617A86"/>
                </a:solidFill>
                <a:latin typeface="Varela Round" panose="02010600030101010101"/>
                <a:ea typeface="Varela Round" panose="02010600030101010101"/>
                <a:cs typeface="Varela Round" panose="02010600030101010101"/>
                <a:sym typeface="Varela Round" panose="02010600030101010101"/>
              </a:defRPr>
            </a:lvl9pPr>
          </a:lstStyle>
          <a:p/>
        </p:txBody>
      </p:sp>
      <p:sp>
        <p:nvSpPr>
          <p:cNvPr id="8" name="Google Shape;8;p1"/>
          <p:cNvSpPr txBox="1"/>
          <p:nvPr>
            <p:ph type="sldNum" idx="12"/>
          </p:nvPr>
        </p:nvSpPr>
        <p:spPr>
          <a:xfrm>
            <a:off x="8635625" y="4751625"/>
            <a:ext cx="469800" cy="391500"/>
          </a:xfrm>
          <a:prstGeom prst="rect">
            <a:avLst/>
          </a:prstGeom>
          <a:noFill/>
          <a:ln>
            <a:noFill/>
          </a:ln>
        </p:spPr>
        <p:txBody>
          <a:bodyPr spcFirstLastPara="1" wrap="square" lIns="91425" tIns="91425" rIns="91425" bIns="91425" anchor="t" anchorCtr="0">
            <a:noAutofit/>
          </a:bodyPr>
          <a:lstStyle>
            <a:lvl1pPr lvl="0"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1pPr>
            <a:lvl2pPr lvl="1"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2pPr>
            <a:lvl3pPr lvl="2"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3pPr>
            <a:lvl4pPr lvl="3"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4pPr>
            <a:lvl5pPr lvl="4"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5pPr>
            <a:lvl6pPr lvl="5"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6pPr>
            <a:lvl7pPr lvl="6"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7pPr>
            <a:lvl8pPr lvl="7"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8pPr>
            <a:lvl9pPr lvl="8" algn="r">
              <a:buNone/>
              <a:defRPr sz="1200">
                <a:solidFill>
                  <a:srgbClr val="A1BECC"/>
                </a:solidFill>
                <a:latin typeface="Nixie One" panose="02010600030101010101"/>
                <a:ea typeface="Nixie One" panose="02010600030101010101"/>
                <a:cs typeface="Nixie One" panose="02010600030101010101"/>
                <a:sym typeface="Nixie One" panose="02010600030101010101"/>
              </a:defRPr>
            </a:lvl9pPr>
          </a:lstStyle>
          <a:p>
            <a:pPr marL="0" lvl="0" indent="0" algn="r" rtl="0">
              <a:spcBef>
                <a:spcPts val="0"/>
              </a:spcBef>
              <a:spcAft>
                <a:spcPts val="0"/>
              </a:spcAft>
              <a:buNone/>
            </a:pPr>
            <a:fld id="{00000000-1234-1234-1234-123412341234}" type="slidenum">
              <a:rPr lang="en-GB"/>
            </a:fld>
            <a:endParaRPr lang="en-GB"/>
          </a:p>
        </p:txBody>
      </p:sp>
      <p:pic>
        <p:nvPicPr>
          <p:cNvPr id="12" name="图片 11" descr="水印"/>
          <p:cNvPicPr>
            <a:picLocks noChangeAspect="1"/>
          </p:cNvPicPr>
          <p:nvPr userDrawn="1"/>
        </p:nvPicPr>
        <p:blipFill>
          <a:blip r:embed="rId13"/>
          <a:stretch>
            <a:fillRect/>
          </a:stretch>
        </p:blipFill>
        <p:spPr>
          <a:xfrm>
            <a:off x="5389721" y="47625"/>
            <a:ext cx="3676650" cy="1190149"/>
          </a:xfrm>
          <a:prstGeom prst="rect">
            <a:avLst/>
          </a:prstGeom>
        </p:spPr>
      </p:pic>
    </p:spTree>
  </p:cSld>
  <p:clrMap bg1="lt1" tx1="dk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4" Type="http://schemas.openxmlformats.org/officeDocument/2006/relationships/slideLayout" Target="../slideLayouts/slideLayout9.xml"/><Relationship Id="rId3" Type="http://schemas.microsoft.com/office/2007/relationships/hdphoto" Target="../media/image5.png"/><Relationship Id="rId2" Type="http://schemas.openxmlformats.org/officeDocument/2006/relationships/image" Target="../media/image4.png"/><Relationship Id="rId1"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microsoft.com/office/2007/relationships/hdphoto" Target="../media/image7.png"/><Relationship Id="rId1" Type="http://schemas.openxmlformats.org/officeDocument/2006/relationships/image" Target="../media/image6.png"/></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9.xml"/><Relationship Id="rId5" Type="http://schemas.microsoft.com/office/2007/relationships/hdphoto" Target="../media/image11.png"/><Relationship Id="rId4" Type="http://schemas.openxmlformats.org/officeDocument/2006/relationships/image" Target="../media/image10.png"/><Relationship Id="rId3" Type="http://schemas.microsoft.com/office/2007/relationships/hdphoto" Target="../media/image9.png"/><Relationship Id="rId2" Type="http://schemas.openxmlformats.org/officeDocument/2006/relationships/image" Target="../media/image8.png"/><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7" Type="http://schemas.openxmlformats.org/officeDocument/2006/relationships/slideLayout" Target="../slideLayouts/slideLayout9.xml"/><Relationship Id="rId6" Type="http://schemas.microsoft.com/office/2007/relationships/hdphoto" Target="../media/image15.png"/><Relationship Id="rId5" Type="http://schemas.openxmlformats.org/officeDocument/2006/relationships/image" Target="../media/image14.png"/><Relationship Id="rId4" Type="http://schemas.microsoft.com/office/2007/relationships/hdphoto" Target="../media/image13.png"/><Relationship Id="rId3" Type="http://schemas.openxmlformats.org/officeDocument/2006/relationships/image" Target="../media/image12.png"/><Relationship Id="rId2" Type="http://schemas.openxmlformats.org/officeDocument/2006/relationships/hyperlink" Target="http://www.lava-lava.com/topic/show/38531" TargetMode="External"/><Relationship Id="rId1" Type="http://schemas.openxmlformats.org/officeDocument/2006/relationships/image" Target="../media/image3.jpeg"/></Relationships>
</file>

<file path=ppt/slides/_rels/slide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image" Target="../media/image16.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image" Target="../media/image20.png"/><Relationship Id="rId1" Type="http://schemas.openxmlformats.org/officeDocument/2006/relationships/image" Target="../media/image19.jpeg"/></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19.jpeg"/></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19.jpe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9.xml"/><Relationship Id="rId1" Type="http://schemas.openxmlformats.org/officeDocument/2006/relationships/image" Target="../media/image19.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9.xml"/><Relationship Id="rId1"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571500" y="934879"/>
            <a:ext cx="4903946"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300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3000" b="1">
              <a:solidFill>
                <a:srgbClr val="FF0000"/>
              </a:solidFill>
              <a:latin typeface="HelveticaNeue" panose="02000503000000020004" pitchFamily="2" charset="0"/>
            </a:endParaRPr>
          </a:p>
          <a:p>
            <a:pPr eaLnBrk="1" hangingPunct="1">
              <a:spcBef>
                <a:spcPct val="0"/>
              </a:spcBef>
              <a:buFontTx/>
              <a:buNone/>
              <a:defRPr/>
            </a:pPr>
            <a:endParaRPr lang="en-US" altLang="zh-CN" sz="3000" b="1">
              <a:solidFill>
                <a:srgbClr val="FF0000"/>
              </a:solidFill>
              <a:latin typeface="HelveticaNeue" panose="02000503000000020004" pitchFamily="2" charset="0"/>
            </a:endParaRPr>
          </a:p>
          <a:p>
            <a:pPr eaLnBrk="1" hangingPunct="1">
              <a:spcBef>
                <a:spcPct val="0"/>
              </a:spcBef>
              <a:buFontTx/>
              <a:buNone/>
              <a:defRPr/>
            </a:pPr>
            <a:r>
              <a:rPr lang="zh-CN" altLang="en-US" sz="3000" b="1">
                <a:solidFill>
                  <a:srgbClr val="FF0000"/>
                </a:solidFill>
                <a:latin typeface="HelveticaNeue" panose="02000503000000020004" pitchFamily="2" charset="0"/>
              </a:rPr>
              <a:t>更多教学资源请关注</a:t>
            </a:r>
            <a:endParaRPr lang="en-US" altLang="zh-CN" sz="3000" b="1">
              <a:solidFill>
                <a:srgbClr val="FF0000"/>
              </a:solidFill>
              <a:latin typeface="HelveticaNeue" panose="02000503000000020004" pitchFamily="2" charset="0"/>
            </a:endParaRPr>
          </a:p>
          <a:p>
            <a:pPr eaLnBrk="1" hangingPunct="1">
              <a:spcBef>
                <a:spcPct val="0"/>
              </a:spcBef>
              <a:buFontTx/>
              <a:buNone/>
              <a:defRPr/>
            </a:pPr>
            <a:r>
              <a:rPr lang="zh-CN" altLang="en-US" sz="3000" b="1">
                <a:solidFill>
                  <a:srgbClr val="FF0000"/>
                </a:solidFill>
                <a:latin typeface="HelveticaNeue" panose="02000503000000020004" pitchFamily="2" charset="0"/>
              </a:rPr>
              <a:t>公众号：溯恩高中英语</a:t>
            </a:r>
            <a:endParaRPr lang="zh-CN" altLang="en-US" sz="3000" b="1">
              <a:solidFill>
                <a:srgbClr val="FF0000"/>
              </a:solidFill>
              <a:latin typeface="HelveticaNeue" panose="02000503000000020004" pitchFamily="2" charset="0"/>
            </a:endParaRPr>
          </a:p>
        </p:txBody>
      </p:sp>
      <p:pic>
        <p:nvPicPr>
          <p:cNvPr id="1433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453539" y="1705451"/>
            <a:ext cx="2519363"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5483543" y="1212533"/>
            <a:ext cx="2702719" cy="5530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3000" b="1">
                <a:latin typeface="华文新魏" panose="02010800040101010101" pitchFamily="2" charset="-122"/>
              </a:rPr>
              <a:t>知识产权声明</a:t>
            </a:r>
            <a:endParaRPr lang="zh-CN" altLang="en-US" sz="3000" b="1">
              <a:latin typeface="华文新魏" panose="02010800040101010101" pitchFamily="2" charset="-122"/>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377" name="Shape 377"/>
        <p:cNvGrpSpPr/>
        <p:nvPr/>
      </p:nvGrpSpPr>
      <p:grpSpPr>
        <a:xfrm>
          <a:off x="0" y="0"/>
          <a:ext cx="0" cy="0"/>
          <a:chOff x="0" y="0"/>
          <a:chExt cx="0" cy="0"/>
        </a:xfrm>
      </p:grpSpPr>
      <p:sp>
        <p:nvSpPr>
          <p:cNvPr id="379" name="Google Shape;379;p16"/>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GB"/>
            </a:fld>
            <a:endParaRPr lang="en-GB"/>
          </a:p>
        </p:txBody>
      </p:sp>
      <p:sp>
        <p:nvSpPr>
          <p:cNvPr id="5" name="文本框 4"/>
          <p:cNvSpPr txBox="1"/>
          <p:nvPr/>
        </p:nvSpPr>
        <p:spPr>
          <a:xfrm>
            <a:off x="986155" y="1212215"/>
            <a:ext cx="7172325" cy="768350"/>
          </a:xfrm>
          <a:prstGeom prst="rect">
            <a:avLst/>
          </a:prstGeom>
          <a:noFill/>
        </p:spPr>
        <p:txBody>
          <a:bodyPr wrap="square" rtlCol="0">
            <a:spAutoFit/>
          </a:bodyPr>
          <a:p>
            <a:r>
              <a:rPr lang="en-US" altLang="zh-CN" sz="4400" b="1">
                <a:solidFill>
                  <a:srgbClr val="1F497D"/>
                </a:solidFill>
                <a:latin typeface="Calibri" panose="020F0502020204030204" pitchFamily="34" charset="0"/>
                <a:ea typeface="宋体" panose="02010600030101010101" pitchFamily="2" charset="-122"/>
                <a:cs typeface="字魂27号-布丁体" panose="00000500000000000000" charset="-122"/>
                <a:sym typeface="Calibri" panose="020F0502020204030204" pitchFamily="34" charset="0"/>
              </a:rPr>
              <a:t>Unit 1 People of Achievement</a:t>
            </a:r>
            <a:endParaRPr lang="en-US" altLang="zh-CN" sz="4400" b="1">
              <a:solidFill>
                <a:srgbClr val="1F497D"/>
              </a:solidFill>
              <a:latin typeface="Calibri" panose="020F0502020204030204" pitchFamily="34" charset="0"/>
              <a:ea typeface="宋体" panose="02010600030101010101" pitchFamily="2" charset="-122"/>
              <a:cs typeface="字魂27号-布丁体" panose="00000500000000000000" charset="-122"/>
              <a:sym typeface="Calibri" panose="020F0502020204030204" pitchFamily="34" charset="0"/>
            </a:endParaRPr>
          </a:p>
        </p:txBody>
      </p:sp>
      <p:sp>
        <p:nvSpPr>
          <p:cNvPr id="43" name="CustomShape 3"/>
          <p:cNvSpPr/>
          <p:nvPr/>
        </p:nvSpPr>
        <p:spPr>
          <a:xfrm>
            <a:off x="504825" y="1980565"/>
            <a:ext cx="7726680" cy="1689100"/>
          </a:xfrm>
          <a:prstGeom prst="rect">
            <a:avLst/>
          </a:prstGeom>
          <a:noFill/>
          <a:ln>
            <a:noFill/>
          </a:ln>
        </p:spPr>
        <p:style>
          <a:lnRef idx="0">
            <a:srgbClr val="FFFFFF"/>
          </a:lnRef>
          <a:fillRef idx="0">
            <a:srgbClr val="FFFFFF"/>
          </a:fillRef>
          <a:effectRef idx="0">
            <a:srgbClr val="FFFFFF"/>
          </a:effectRef>
          <a:fontRef idx="minor"/>
        </p:style>
        <p:txBody>
          <a:bodyPr wrap="square" lIns="90000" tIns="45000" rIns="90000" bIns="45000">
            <a:spAutoFit/>
          </a:bodyPr>
          <a:p>
            <a:pPr>
              <a:lnSpc>
                <a:spcPct val="100000"/>
              </a:lnSpc>
            </a:pPr>
            <a:r>
              <a:rPr lang="en-US" sz="4000" b="1" strike="noStrike" spc="-1">
                <a:solidFill>
                  <a:srgbClr val="FF0000"/>
                </a:solidFill>
                <a:latin typeface="宋体" panose="02010600030101010101" pitchFamily="2" charset="-122"/>
                <a:ea typeface="宋体" panose="02010600030101010101" pitchFamily="2" charset="-122"/>
              </a:rPr>
              <a:t>   </a:t>
            </a:r>
            <a:r>
              <a:rPr lang="en-US" altLang="zh-CN" sz="3600" b="1" strike="noStrike">
                <a:solidFill>
                  <a:srgbClr val="1F497D"/>
                </a:solidFill>
                <a:latin typeface="Calibri" panose="020F0502020204030204" pitchFamily="34" charset="0"/>
                <a:ea typeface="宋体" panose="02010600030101010101" pitchFamily="2" charset="-122"/>
                <a:cs typeface="字魂27号-布丁体" panose="00000500000000000000" charset="-122"/>
              </a:rPr>
              <a:t>Period 3 Learning about language</a:t>
            </a:r>
            <a:endParaRPr lang="en-US" sz="3200" b="1" strike="noStrike" spc="-1">
              <a:solidFill>
                <a:srgbClr val="FF0000"/>
              </a:solidFill>
              <a:latin typeface="宋体" panose="02010600030101010101" pitchFamily="2" charset="-122"/>
              <a:ea typeface="宋体" panose="02010600030101010101" pitchFamily="2" charset="-122"/>
            </a:endParaRPr>
          </a:p>
          <a:p>
            <a:pPr>
              <a:lnSpc>
                <a:spcPct val="100000"/>
              </a:lnSpc>
            </a:pPr>
            <a:endParaRPr lang="en-US" sz="3200" b="1" strike="noStrike" spc="-1">
              <a:solidFill>
                <a:srgbClr val="FF0000"/>
              </a:solidFill>
              <a:latin typeface="宋体" panose="02010600030101010101" pitchFamily="2" charset="-122"/>
              <a:ea typeface="宋体" panose="02010600030101010101" pitchFamily="2" charset="-122"/>
            </a:endParaRPr>
          </a:p>
          <a:p>
            <a:pPr>
              <a:lnSpc>
                <a:spcPct val="100000"/>
              </a:lnSpc>
            </a:pPr>
            <a:r>
              <a:rPr lang="en-US" sz="3200" b="1" strike="noStrike" spc="-1">
                <a:solidFill>
                  <a:srgbClr val="FF0000"/>
                </a:solidFill>
                <a:latin typeface="宋体" panose="02010600030101010101" pitchFamily="2" charset="-122"/>
                <a:ea typeface="宋体" panose="02010600030101010101" pitchFamily="2" charset="-122"/>
              </a:rPr>
              <a:t>                </a:t>
            </a:r>
            <a:endParaRPr lang="en-US" sz="3200" b="1" strike="noStrike" spc="-1">
              <a:latin typeface="宋体" panose="02010600030101010101" pitchFamily="2" charset="-122"/>
              <a:ea typeface="宋体" panose="02010600030101010101" pitchFamily="2" charset="-122"/>
            </a:endParaRPr>
          </a:p>
        </p:txBody>
      </p:sp>
      <p:sp>
        <p:nvSpPr>
          <p:cNvPr id="3" name="Text Box 3"/>
          <p:cNvSpPr txBox="1">
            <a:spLocks noChangeArrowheads="1"/>
          </p:cNvSpPr>
          <p:nvPr/>
        </p:nvSpPr>
        <p:spPr bwMode="auto">
          <a:xfrm>
            <a:off x="985894" y="2777077"/>
            <a:ext cx="7494385" cy="583565"/>
          </a:xfrm>
          <a:prstGeom prst="rect">
            <a:avLst/>
          </a:prstGeom>
          <a:noFill/>
          <a:ln w="9525">
            <a:noFill/>
            <a:miter lim="800000"/>
          </a:ln>
          <a:effectLst>
            <a:outerShdw dist="35921" dir="2700000" algn="ctr" rotWithShape="0">
              <a:srgbClr val="E7E6E6"/>
            </a:outerShdw>
          </a:effectLst>
        </p:spPr>
        <p:txBody>
          <a:bodyPr>
            <a:spAutoFit/>
          </a:bodyPr>
          <a:p>
            <a:pPr marR="0" algn="ctr" defTabSz="914400">
              <a:buClrTx/>
              <a:buSzTx/>
              <a:buFontTx/>
              <a:defRPr/>
            </a:pPr>
            <a:r>
              <a:rPr kumimoji="0" lang="en-US" altLang="zh-CN" sz="3200" kern="1200" cap="none" spc="0" normalizeH="0" baseline="0" noProof="0">
                <a:solidFill>
                  <a:srgbClr val="368185"/>
                </a:solidFill>
                <a:latin typeface="Tw Cen MT Condensed Extra Bold" panose="020B0803020202020204" pitchFamily="34" charset="0"/>
                <a:ea typeface="宋体" panose="02010600030101010101" pitchFamily="2" charset="-122"/>
                <a:cs typeface="+mn-cs"/>
                <a:sym typeface="宋体" panose="02010600030101010101" pitchFamily="2" charset="-122"/>
              </a:rPr>
              <a:t>Discover useful structures</a:t>
            </a:r>
            <a:endParaRPr kumimoji="0" lang="en-US" altLang="zh-CN" sz="3200" kern="1200" cap="none" spc="0" normalizeH="0" baseline="0" noProof="0">
              <a:solidFill>
                <a:srgbClr val="368185"/>
              </a:solidFill>
              <a:latin typeface="Tw Cen MT Condensed Extra Bold" panose="020B0803020202020204" pitchFamily="34" charset="0"/>
              <a:ea typeface="宋体" panose="02010600030101010101" pitchFamily="2" charset="-122"/>
              <a:cs typeface="+mn-cs"/>
              <a:sym typeface="宋体" panose="02010600030101010101" pitchFamily="2" charset="-122"/>
            </a:endParaRPr>
          </a:p>
        </p:txBody>
      </p:sp>
      <p:sp>
        <p:nvSpPr>
          <p:cNvPr id="2" name="文本框 1"/>
          <p:cNvSpPr txBox="1"/>
          <p:nvPr/>
        </p:nvSpPr>
        <p:spPr>
          <a:xfrm>
            <a:off x="2778760" y="3515360"/>
            <a:ext cx="3587750" cy="460375"/>
          </a:xfrm>
          <a:prstGeom prst="rect">
            <a:avLst/>
          </a:prstGeom>
          <a:noFill/>
        </p:spPr>
        <p:txBody>
          <a:bodyPr wrap="none" rtlCol="0" anchor="t">
            <a:spAutoFit/>
          </a:bodyPr>
          <a:p>
            <a:r>
              <a:rPr lang="en-US" sz="2400" b="1" spc="-1">
                <a:solidFill>
                  <a:srgbClr val="FF0000"/>
                </a:solidFill>
                <a:latin typeface="+mj-lt"/>
                <a:ea typeface="宋体" panose="02010600030101010101" pitchFamily="2" charset="-122"/>
                <a:cs typeface="+mj-lt"/>
                <a:sym typeface="+mn-ea"/>
              </a:rPr>
              <a:t>Non-restrictive Clauses</a:t>
            </a:r>
            <a:endParaRPr lang="en-US" altLang="en-US" sz="2400" b="1" spc="-1">
              <a:solidFill>
                <a:srgbClr val="FF0000"/>
              </a:solidFill>
              <a:latin typeface="+mj-lt"/>
              <a:ea typeface="宋体" panose="02010600030101010101" pitchFamily="2" charset="-122"/>
              <a:cs typeface="+mj-lt"/>
              <a:sym typeface="+mn-ea"/>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3"/>
                                        </p:tgtEl>
                                        <p:attrNameLst>
                                          <p:attrName>style.visibility</p:attrName>
                                        </p:attrNameLst>
                                      </p:cBhvr>
                                      <p:to>
                                        <p:strVal val="visible"/>
                                      </p:to>
                                    </p:set>
                                    <p:animEffect transition="in" filter="barn(inVertical)">
                                      <p:cBhvr additive="repl">
                                        <p:cTn id="12" dur="500"/>
                                        <p:tgtEl>
                                          <p:spTgt spid="43"/>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ppt_x"/>
                                          </p:val>
                                        </p:tav>
                                        <p:tav tm="100000">
                                          <p:val>
                                            <p:strVal val="#ppt_x"/>
                                          </p:val>
                                        </p:tav>
                                      </p:tavLst>
                                    </p:anim>
                                    <p:anim calcmode="lin" valueType="num">
                                      <p:cBhvr additive="base">
                                        <p:cTn id="1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500" fill="hold"/>
                                        <p:tgtEl>
                                          <p:spTgt spid="2"/>
                                        </p:tgtEl>
                                        <p:attrNameLst>
                                          <p:attrName>ppt_x</p:attrName>
                                        </p:attrNameLst>
                                      </p:cBhvr>
                                      <p:tavLst>
                                        <p:tav tm="0">
                                          <p:val>
                                            <p:strVal val="#ppt_x"/>
                                          </p:val>
                                        </p:tav>
                                        <p:tav tm="100000">
                                          <p:val>
                                            <p:strVal val="#ppt_x"/>
                                          </p:val>
                                        </p:tav>
                                      </p:tavLst>
                                    </p:anim>
                                    <p:anim calcmode="lin" valueType="num">
                                      <p:cBhvr additive="base">
                                        <p:cTn id="2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animBg="1"/>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28674" name="Rectangle 5"/>
          <p:cNvSpPr>
            <a:spLocks noChangeArrowheads="1"/>
          </p:cNvSpPr>
          <p:nvPr/>
        </p:nvSpPr>
        <p:spPr bwMode="auto">
          <a:xfrm>
            <a:off x="1190625" y="895033"/>
            <a:ext cx="7063105" cy="475615"/>
          </a:xfrm>
          <a:prstGeom prst="rect">
            <a:avLst/>
          </a:prstGeom>
          <a:noFill/>
          <a:ln w="9525">
            <a:noFill/>
            <a:miter lim="800000"/>
          </a:ln>
        </p:spPr>
        <p:txBody>
          <a:bodyPr wrap="square" lIns="67500" tIns="35100" rIns="67500" bIns="35100" anchor="ctr">
            <a:spAutoFit/>
          </a:bodyPr>
          <a:lstStyle/>
          <a:p>
            <a:pPr eaLnBrk="1" hangingPunct="1">
              <a:lnSpc>
                <a:spcPct val="110000"/>
              </a:lnSpc>
            </a:pPr>
            <a:r>
              <a:rPr lang="en-US" altLang="zh-CN" sz="2400" b="1">
                <a:solidFill>
                  <a:srgbClr val="0000FF"/>
                </a:solidFill>
              </a:rPr>
              <a:t>Describe the pictures, using relative clauses.</a:t>
            </a:r>
            <a:endParaRPr lang="en-US" altLang="zh-CN" sz="2400" b="1">
              <a:solidFill>
                <a:srgbClr val="0000FF"/>
              </a:solidFill>
            </a:endParaRPr>
          </a:p>
        </p:txBody>
      </p:sp>
      <p:sp>
        <p:nvSpPr>
          <p:cNvPr id="2" name="矩形 1"/>
          <p:cNvSpPr>
            <a:spLocks noChangeArrowheads="1"/>
          </p:cNvSpPr>
          <p:nvPr/>
        </p:nvSpPr>
        <p:spPr bwMode="auto">
          <a:xfrm>
            <a:off x="895985" y="3968115"/>
            <a:ext cx="7886700" cy="460375"/>
          </a:xfrm>
          <a:prstGeom prst="rect">
            <a:avLst/>
          </a:prstGeom>
          <a:noFill/>
          <a:ln w="9525">
            <a:noFill/>
            <a:miter lim="800000"/>
          </a:ln>
        </p:spPr>
        <p:txBody>
          <a:bodyPr wrap="square">
            <a:spAutoFit/>
          </a:bodyPr>
          <a:lstStyle/>
          <a:p>
            <a:pPr eaLnBrk="1" hangingPunct="1"/>
            <a:r>
              <a:rPr lang="en-US" altLang="zh-CN" sz="2400" b="1">
                <a:solidFill>
                  <a:schemeClr val="tx1">
                    <a:lumMod val="50000"/>
                  </a:schemeClr>
                </a:solidFill>
                <a:latin typeface="Times New Roman" panose="02020603050405020304" charset="0"/>
              </a:rPr>
              <a:t>The man </a:t>
            </a:r>
            <a:r>
              <a:rPr lang="en-US" altLang="zh-CN" sz="2400" b="1" kern="1200">
                <a:solidFill>
                  <a:srgbClr val="C00000"/>
                </a:solidFill>
                <a:effectLst>
                  <a:outerShdw blurRad="38100" dist="38100" dir="2700000">
                    <a:srgbClr val="C0C0C0"/>
                  </a:outerShdw>
                </a:effectLst>
                <a:latin typeface="Calibri" panose="020F0502020204030204" pitchFamily="34" charset="0"/>
                <a:ea typeface="黑体" panose="02010609060101010101" pitchFamily="49" charset="-122"/>
                <a:cs typeface="+mn-cs"/>
              </a:rPr>
              <a:t>who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rPr>
              <a:t>is making a speech</a:t>
            </a:r>
            <a:r>
              <a:rPr lang="en-US" altLang="zh-CN" sz="2400" b="1">
                <a:solidFill>
                  <a:srgbClr val="FF0000"/>
                </a:solidFill>
                <a:latin typeface="Times New Roman" panose="02020603050405020304" charset="0"/>
              </a:rPr>
              <a:t> </a:t>
            </a:r>
            <a:r>
              <a:rPr lang="en-US" altLang="zh-CN" sz="2400" b="1">
                <a:solidFill>
                  <a:schemeClr val="tx1">
                    <a:lumMod val="50000"/>
                  </a:schemeClr>
                </a:solidFill>
                <a:latin typeface="Times New Roman" panose="02020603050405020304" charset="0"/>
              </a:rPr>
              <a:t>is Zhong Nanshan.</a:t>
            </a:r>
            <a:endParaRPr lang="zh-CN" altLang="zh-CN" sz="2400" b="1">
              <a:solidFill>
                <a:srgbClr val="FF0000"/>
              </a:solidFill>
              <a:latin typeface="Times New Roman" panose="02020603050405020304" charset="0"/>
            </a:endParaRPr>
          </a:p>
        </p:txBody>
      </p:sp>
      <p:pic>
        <p:nvPicPr>
          <p:cNvPr id="28676" name="图片 2" descr="&amp;pfm122&amp;"/>
          <p:cNvPicPr preferRelativeResize="0">
            <a:picLocks noChangeArrowheads="1"/>
          </p:cNvPicPr>
          <p:nvPr/>
        </p:nvPicPr>
        <p:blipFill>
          <a:blip r:embed="rId2">
            <a:extLst>
              <a:ext uri="{BEBA8EAE-BF5A-486C-A8C5-ECC9F3942E4B}">
                <a14:imgProps xmlns:a14="http://schemas.microsoft.com/office/drawing/2010/main">
                  <a14:imgLayer r:embed="rId3"/>
                </a14:imgProps>
              </a:ext>
            </a:extLst>
          </a:blip>
          <a:srcRect/>
          <a:stretch>
            <a:fillRect/>
          </a:stretch>
        </p:blipFill>
        <p:spPr bwMode="auto">
          <a:xfrm>
            <a:off x="635635" y="1288415"/>
            <a:ext cx="3852000" cy="2566800"/>
          </a:xfrm>
          <a:prstGeom prst="rect">
            <a:avLst/>
          </a:prstGeom>
          <a:noFill/>
          <a:ln w="9525">
            <a:noFill/>
            <a:miter lim="800000"/>
            <a:headEnd/>
            <a:tailEnd/>
          </a:ln>
        </p:spPr>
      </p:pic>
      <p:sp>
        <p:nvSpPr>
          <p:cNvPr id="28677" name="矩形 3"/>
          <p:cNvSpPr>
            <a:spLocks noChangeArrowheads="1"/>
          </p:cNvSpPr>
          <p:nvPr/>
        </p:nvSpPr>
        <p:spPr bwMode="auto">
          <a:xfrm>
            <a:off x="5880180" y="1881267"/>
            <a:ext cx="1495425"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The   man </a:t>
            </a:r>
            <a:endParaRPr lang="zh-CN" altLang="en-US" sz="2400"/>
          </a:p>
        </p:txBody>
      </p:sp>
      <p:sp>
        <p:nvSpPr>
          <p:cNvPr id="28678" name="矩形 4"/>
          <p:cNvSpPr>
            <a:spLocks noChangeArrowheads="1"/>
          </p:cNvSpPr>
          <p:nvPr/>
        </p:nvSpPr>
        <p:spPr bwMode="auto">
          <a:xfrm>
            <a:off x="5596573" y="2710736"/>
            <a:ext cx="2062480"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make a speech </a:t>
            </a:r>
            <a:endParaRPr lang="zh-CN" altLang="en-US" sz="2400"/>
          </a:p>
        </p:txBody>
      </p:sp>
      <p:sp>
        <p:nvSpPr>
          <p:cNvPr id="5122" name="文本框 7"/>
          <p:cNvSpPr txBox="1"/>
          <p:nvPr/>
        </p:nvSpPr>
        <p:spPr>
          <a:xfrm>
            <a:off x="2965450" y="188595"/>
            <a:ext cx="3034665" cy="706755"/>
          </a:xfrm>
          <a:prstGeom prst="rect">
            <a:avLst/>
          </a:prstGeom>
          <a:solidFill>
            <a:schemeClr val="accent5"/>
          </a:solidFill>
          <a:ln w="9525">
            <a:noFill/>
          </a:ln>
        </p:spPr>
        <p:txBody>
          <a:bodyPr wrap="square">
            <a:spAutoFit/>
          </a:bodyPr>
          <a:p>
            <a:pPr eaLnBrk="0" hangingPunct="0"/>
            <a:r>
              <a:rPr lang="en-US" altLang="zh-CN" sz="4000" b="1" dirty="0">
                <a:solidFill>
                  <a:srgbClr val="FFFFFF"/>
                </a:solidFill>
                <a:latin typeface="Comic Sans MS" panose="030F0702030302020204" pitchFamily="66" charset="0"/>
                <a:sym typeface="宋体" panose="02010600030101010101" pitchFamily="2" charset="-122"/>
              </a:rPr>
              <a:t>   </a:t>
            </a:r>
            <a:r>
              <a:rPr lang="en-US" altLang="zh-CN" sz="3200" b="1" dirty="0">
                <a:solidFill>
                  <a:srgbClr val="FF0000"/>
                </a:solidFill>
                <a:latin typeface="Comic Sans MS" panose="030F0702030302020204" pitchFamily="66" charset="0"/>
                <a:sym typeface="宋体" panose="02010600030101010101" pitchFamily="2" charset="-122"/>
              </a:rPr>
              <a:t>Revision</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7174" name="Rectangle 7"/>
          <p:cNvSpPr/>
          <p:nvPr/>
        </p:nvSpPr>
        <p:spPr>
          <a:xfrm>
            <a:off x="1238885" y="3884295"/>
            <a:ext cx="7070090" cy="645160"/>
          </a:xfrm>
          <a:prstGeom prst="rect">
            <a:avLst/>
          </a:prstGeom>
          <a:noFill/>
          <a:ln w="9525">
            <a:noFill/>
          </a:ln>
        </p:spPr>
        <p:txBody>
          <a:bodyPr wrap="square">
            <a:spAutoFit/>
          </a:bodyPr>
          <a:lstStyle>
            <a:defPPr/>
          </a:lstStyle>
          <a:p>
            <a:pPr algn="l">
              <a:spcBef>
                <a:spcPts val="0"/>
              </a:spcBef>
              <a:buSzTx/>
            </a:pPr>
            <a:r>
              <a:rPr lang="en-US" altLang="zh-CN" sz="2400" b="1">
                <a:latin typeface="Times New Roman" panose="02020603050405020304" charset="0"/>
                <a:sym typeface="Calibri" panose="020F0502020204030204" pitchFamily="34" charset="0"/>
              </a:rPr>
              <a:t>The woman </a:t>
            </a:r>
            <a:r>
              <a:rPr lang="en-US" altLang="zh-CN" sz="2400" b="1" kern="1200">
                <a:solidFill>
                  <a:srgbClr val="C00000"/>
                </a:solidFill>
                <a:effectLst>
                  <a:outerShdw blurRad="38100" dist="38100" dir="2700000">
                    <a:srgbClr val="C0C0C0"/>
                  </a:outerShdw>
                </a:effectLst>
                <a:latin typeface="Calibri" panose="020F0502020204030204" pitchFamily="34" charset="0"/>
                <a:ea typeface="黑体" panose="02010609060101010101" pitchFamily="49" charset="-122"/>
                <a:cs typeface="+mn-cs"/>
                <a:sym typeface="Calibri" panose="020F0502020204030204" pitchFamily="34" charset="0"/>
              </a:rPr>
              <a:t>who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sym typeface="Calibri" panose="020F0502020204030204" pitchFamily="34" charset="0"/>
              </a:rPr>
              <a:t>is receiving the prize</a:t>
            </a:r>
            <a:r>
              <a:rPr lang="en-US" altLang="zh-CN" sz="36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sym typeface="Calibri" panose="020F0502020204030204" pitchFamily="34" charset="0"/>
              </a:rPr>
              <a:t> </a:t>
            </a:r>
            <a:r>
              <a:rPr lang="en-US" altLang="zh-CN" sz="2400" b="1">
                <a:latin typeface="Times New Roman" panose="02020603050405020304" charset="0"/>
                <a:sym typeface="Calibri" panose="020F0502020204030204" pitchFamily="34" charset="0"/>
              </a:rPr>
              <a:t>is Tu Youyou.</a:t>
            </a:r>
            <a:endParaRPr lang="en-US" altLang="zh-CN" sz="2400" b="1">
              <a:latin typeface="Times New Roman" panose="02020603050405020304" charset="0"/>
              <a:sym typeface="Calibri" panose="020F0502020204030204" pitchFamily="34" charset="0"/>
            </a:endParaRPr>
          </a:p>
        </p:txBody>
      </p:sp>
      <p:pic>
        <p:nvPicPr>
          <p:cNvPr id="3" name="图片 2" descr="Tu&amp;pfm122&amp;"/>
          <p:cNvPicPr>
            <a:picLocks noChangeAspect="1"/>
          </p:cNvPicPr>
          <p:nvPr/>
        </p:nvPicPr>
        <p:blipFill>
          <a:blip r:embed="rId1">
            <a:extLst>
              <a:ext uri="{BEBA8EAE-BF5A-486C-A8C5-ECC9F3942E4B}">
                <a14:imgProps xmlns:a14="http://schemas.microsoft.com/office/drawing/2010/main">
                  <a14:imgLayer r:embed="rId2"/>
                </a14:imgProps>
              </a:ext>
            </a:extLst>
          </a:blip>
          <a:srcRect/>
          <a:stretch>
            <a:fillRect/>
          </a:stretch>
        </p:blipFill>
        <p:spPr>
          <a:xfrm>
            <a:off x="840105" y="1189355"/>
            <a:ext cx="3852000" cy="2566800"/>
          </a:xfrm>
          <a:prstGeom prst="rect">
            <a:avLst/>
          </a:prstGeom>
        </p:spPr>
      </p:pic>
      <p:sp>
        <p:nvSpPr>
          <p:cNvPr id="28677" name="矩形 3"/>
          <p:cNvSpPr>
            <a:spLocks noChangeArrowheads="1"/>
          </p:cNvSpPr>
          <p:nvPr/>
        </p:nvSpPr>
        <p:spPr bwMode="auto">
          <a:xfrm>
            <a:off x="5607130" y="1708547"/>
            <a:ext cx="1868170" cy="460375"/>
          </a:xfrm>
          <a:prstGeom prst="rect">
            <a:avLst/>
          </a:prstGeom>
          <a:noFill/>
          <a:ln w="9525">
            <a:noFill/>
            <a:miter lim="800000"/>
          </a:ln>
        </p:spPr>
        <p:txBody>
          <a:bodyPr wrap="none">
            <a:spAutoFit/>
          </a:bodyPr>
          <a:p>
            <a:pPr eaLnBrk="1" hangingPunct="1"/>
            <a:r>
              <a:rPr lang="en-US" altLang="zh-CN" sz="2400" b="1">
                <a:latin typeface="Times New Roman" panose="02020603050405020304" charset="0"/>
              </a:rPr>
              <a:t>The   woman </a:t>
            </a:r>
            <a:endParaRPr lang="zh-CN" altLang="en-US" sz="2400"/>
          </a:p>
        </p:txBody>
      </p:sp>
      <p:sp>
        <p:nvSpPr>
          <p:cNvPr id="28678" name="矩形 4"/>
          <p:cNvSpPr>
            <a:spLocks noChangeArrowheads="1"/>
          </p:cNvSpPr>
          <p:nvPr/>
        </p:nvSpPr>
        <p:spPr bwMode="auto">
          <a:xfrm>
            <a:off x="5549583" y="2341166"/>
            <a:ext cx="2419350" cy="460375"/>
          </a:xfrm>
          <a:prstGeom prst="rect">
            <a:avLst/>
          </a:prstGeom>
          <a:noFill/>
          <a:ln w="9525">
            <a:noFill/>
            <a:miter lim="800000"/>
          </a:ln>
        </p:spPr>
        <p:txBody>
          <a:bodyPr wrap="none">
            <a:spAutoFit/>
          </a:bodyPr>
          <a:p>
            <a:pPr algn="l" eaLnBrk="1" hangingPunct="1">
              <a:buSzTx/>
            </a:pPr>
            <a:r>
              <a:rPr lang="en-US" altLang="zh-CN" sz="2400" b="1">
                <a:latin typeface="Times New Roman" panose="02020603050405020304" charset="0"/>
              </a:rPr>
              <a:t>receive the prize</a:t>
            </a:r>
            <a:endParaRPr lang="en-US" altLang="zh-CN" sz="2400" b="1">
              <a:latin typeface="Times New Roman" panose="02020603050405020304" charset="0"/>
            </a:endParaRPr>
          </a:p>
        </p:txBody>
      </p:sp>
    </p:spTree>
  </p:cSld>
  <p:clrMapOvr>
    <a:masterClrMapping/>
  </p:clrMapOvr>
  <p:transition>
    <p:fade thruBlk="1"/>
  </p:transition>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29698" name="Rectangle 6"/>
          <p:cNvSpPr>
            <a:spLocks noChangeArrowheads="1"/>
          </p:cNvSpPr>
          <p:nvPr/>
        </p:nvSpPr>
        <p:spPr bwMode="auto">
          <a:xfrm>
            <a:off x="1277541" y="722710"/>
            <a:ext cx="6594872" cy="3888581"/>
          </a:xfrm>
          <a:prstGeom prst="rect">
            <a:avLst/>
          </a:prstGeom>
          <a:noFill/>
          <a:ln w="9525">
            <a:noFill/>
            <a:miter lim="800000"/>
          </a:ln>
        </p:spPr>
        <p:txBody>
          <a:bodyPr lIns="67500" tIns="35100" rIns="67500" bIns="35100"/>
          <a:lstStyle/>
          <a:p>
            <a:pPr eaLnBrk="1" hangingPunct="1">
              <a:lnSpc>
                <a:spcPct val="130000"/>
              </a:lnSpc>
            </a:pPr>
            <a:endParaRPr lang="zh-CN" altLang="en-US" sz="2700" b="1">
              <a:solidFill>
                <a:srgbClr val="000000"/>
              </a:solidFill>
              <a:latin typeface="Times New Roman" panose="02020603050405020304" charset="0"/>
            </a:endParaRPr>
          </a:p>
          <a:p>
            <a:pPr eaLnBrk="1" hangingPunct="1">
              <a:lnSpc>
                <a:spcPct val="130000"/>
              </a:lnSpc>
            </a:pPr>
            <a:endParaRPr lang="en-US" altLang="zh-CN" sz="2700" b="1">
              <a:solidFill>
                <a:srgbClr val="000000"/>
              </a:solidFill>
              <a:latin typeface="Times New Roman" panose="02020603050405020304" charset="0"/>
            </a:endParaRPr>
          </a:p>
        </p:txBody>
      </p:sp>
      <p:sp>
        <p:nvSpPr>
          <p:cNvPr id="2" name="矩形 1"/>
          <p:cNvSpPr>
            <a:spLocks noChangeArrowheads="1"/>
          </p:cNvSpPr>
          <p:nvPr/>
        </p:nvSpPr>
        <p:spPr bwMode="auto">
          <a:xfrm>
            <a:off x="1054100" y="3274060"/>
            <a:ext cx="7696200" cy="829945"/>
          </a:xfrm>
          <a:prstGeom prst="rect">
            <a:avLst/>
          </a:prstGeom>
          <a:noFill/>
          <a:ln w="9525">
            <a:noFill/>
            <a:miter lim="800000"/>
          </a:ln>
        </p:spPr>
        <p:txBody>
          <a:bodyPr wrap="square">
            <a:spAutoFit/>
          </a:bodyPr>
          <a:lstStyle/>
          <a:p>
            <a:pPr eaLnBrk="1" hangingPunct="1"/>
            <a:r>
              <a:rPr lang="en-US" altLang="zh-CN" sz="2400" b="1">
                <a:latin typeface="Times New Roman" panose="02020603050405020304" charset="0"/>
              </a:rPr>
              <a:t>The research</a:t>
            </a:r>
            <a:r>
              <a:rPr lang="en-US" altLang="zh-CN" sz="2400" b="1">
                <a:solidFill>
                  <a:srgbClr val="FF0000"/>
                </a:solidFill>
                <a:latin typeface="Times New Roman" panose="02020603050405020304" charset="0"/>
              </a:rPr>
              <a:t> </a:t>
            </a:r>
            <a:r>
              <a:rPr lang="en-US" altLang="zh-CN" sz="2400" b="1" kern="1200">
                <a:solidFill>
                  <a:srgbClr val="C00000"/>
                </a:solidFill>
                <a:effectLst>
                  <a:outerShdw blurRad="38100" dist="38100" dir="2700000">
                    <a:srgbClr val="C0C0C0"/>
                  </a:outerShdw>
                </a:effectLst>
                <a:latin typeface="Calibri" panose="020F0502020204030204" pitchFamily="34" charset="0"/>
                <a:ea typeface="黑体" panose="02010609060101010101" pitchFamily="49" charset="-122"/>
                <a:cs typeface="+mn-cs"/>
              </a:rPr>
              <a:t>which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rPr>
              <a:t>Tu Youyou’s team has done</a:t>
            </a:r>
            <a:r>
              <a:rPr lang="en-US" altLang="zh-CN" sz="2400" b="1">
                <a:solidFill>
                  <a:srgbClr val="FF0000"/>
                </a:solidFill>
                <a:latin typeface="Times New Roman" panose="02020603050405020304" charset="0"/>
              </a:rPr>
              <a:t> </a:t>
            </a:r>
            <a:r>
              <a:rPr lang="en-US" altLang="zh-CN" sz="2400" b="1">
                <a:latin typeface="Times New Roman" panose="02020603050405020304" charset="0"/>
              </a:rPr>
              <a:t>is about </a:t>
            </a:r>
            <a:r>
              <a:rPr lang="en-US" altLang="zh-CN" sz="2400" b="1">
                <a:latin typeface="Times New Roman" panose="02020603050405020304" charset="0"/>
                <a:sym typeface="+mn-ea"/>
              </a:rPr>
              <a:t>Artemisinin</a:t>
            </a:r>
            <a:r>
              <a:rPr lang="en-US" altLang="zh-CN" sz="2400" b="1">
                <a:latin typeface="微软雅黑" panose="020B0503020204020204" charset="-122"/>
                <a:ea typeface="微软雅黑" panose="020B0503020204020204" charset="-122"/>
                <a:sym typeface="+mn-ea"/>
              </a:rPr>
              <a:t> </a:t>
            </a:r>
            <a:r>
              <a:rPr lang="en-US" altLang="zh-CN" sz="2400" b="1">
                <a:latin typeface="Times New Roman" panose="02020603050405020304" charset="0"/>
              </a:rPr>
              <a:t>.</a:t>
            </a:r>
            <a:endParaRPr lang="en-US" altLang="zh-CN" sz="2400" b="1">
              <a:latin typeface="Times New Roman" panose="02020603050405020304" charset="0"/>
            </a:endParaRPr>
          </a:p>
        </p:txBody>
      </p:sp>
      <p:pic>
        <p:nvPicPr>
          <p:cNvPr id="29700" name="图片 2" descr="&amp;pfm122&amp;"/>
          <p:cNvPicPr preferRelativeResize="0">
            <a:picLocks noChangeArrowheads="1"/>
          </p:cNvPicPr>
          <p:nvPr/>
        </p:nvPicPr>
        <p:blipFill>
          <a:blip r:embed="rId2">
            <a:extLst>
              <a:ext uri="{BEBA8EAE-BF5A-486C-A8C5-ECC9F3942E4B}">
                <a14:imgProps xmlns:a14="http://schemas.microsoft.com/office/drawing/2010/main">
                  <a14:imgLayer r:embed="rId3"/>
                </a14:imgProps>
              </a:ext>
            </a:extLst>
          </a:blip>
          <a:srcRect/>
          <a:stretch>
            <a:fillRect/>
          </a:stretch>
        </p:blipFill>
        <p:spPr bwMode="auto">
          <a:xfrm>
            <a:off x="716915" y="1014730"/>
            <a:ext cx="2447925" cy="1909445"/>
          </a:xfrm>
          <a:prstGeom prst="rect">
            <a:avLst/>
          </a:prstGeom>
          <a:noFill/>
          <a:ln w="9525">
            <a:noFill/>
            <a:miter lim="800000"/>
            <a:headEnd/>
            <a:tailEnd/>
          </a:ln>
        </p:spPr>
      </p:pic>
      <p:pic>
        <p:nvPicPr>
          <p:cNvPr id="29701" name="图片 7" descr="&amp;pfm122&amp;"/>
          <p:cNvPicPr>
            <a:picLocks noChangeAspect="1" noChangeArrowheads="1"/>
          </p:cNvPicPr>
          <p:nvPr/>
        </p:nvPicPr>
        <p:blipFill>
          <a:blip r:embed="rId4">
            <a:extLst>
              <a:ext uri="{BEBA8EAE-BF5A-486C-A8C5-ECC9F3942E4B}">
                <a14:imgProps xmlns:a14="http://schemas.microsoft.com/office/drawing/2010/main">
                  <a14:imgLayer r:embed="rId5"/>
                </a14:imgProps>
              </a:ext>
            </a:extLst>
          </a:blip>
          <a:srcRect/>
          <a:stretch>
            <a:fillRect/>
          </a:stretch>
        </p:blipFill>
        <p:spPr bwMode="auto">
          <a:xfrm>
            <a:off x="3052683" y="978456"/>
            <a:ext cx="2448000" cy="1982654"/>
          </a:xfrm>
          <a:prstGeom prst="rect">
            <a:avLst/>
          </a:prstGeom>
          <a:noFill/>
          <a:ln w="9525">
            <a:noFill/>
            <a:miter lim="800000"/>
            <a:headEnd/>
            <a:tailEnd/>
          </a:ln>
        </p:spPr>
      </p:pic>
      <p:sp>
        <p:nvSpPr>
          <p:cNvPr id="29702" name="矩形 8"/>
          <p:cNvSpPr>
            <a:spLocks noChangeArrowheads="1"/>
          </p:cNvSpPr>
          <p:nvPr/>
        </p:nvSpPr>
        <p:spPr bwMode="auto">
          <a:xfrm>
            <a:off x="5797154" y="1377554"/>
            <a:ext cx="1782445"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the research </a:t>
            </a:r>
            <a:endParaRPr lang="zh-CN" altLang="en-US" sz="2400"/>
          </a:p>
        </p:txBody>
      </p:sp>
      <p:sp>
        <p:nvSpPr>
          <p:cNvPr id="29703" name="矩形 9"/>
          <p:cNvSpPr>
            <a:spLocks noChangeArrowheads="1"/>
          </p:cNvSpPr>
          <p:nvPr/>
        </p:nvSpPr>
        <p:spPr bwMode="auto">
          <a:xfrm>
            <a:off x="5500370" y="2077720"/>
            <a:ext cx="2591435" cy="460375"/>
          </a:xfrm>
          <a:prstGeom prst="rect">
            <a:avLst/>
          </a:prstGeom>
          <a:noFill/>
          <a:ln w="9525">
            <a:noFill/>
            <a:miter lim="800000"/>
          </a:ln>
        </p:spPr>
        <p:txBody>
          <a:bodyPr wrap="square">
            <a:spAutoFit/>
          </a:bodyPr>
          <a:lstStyle/>
          <a:p>
            <a:pPr eaLnBrk="1" hangingPunct="1"/>
            <a:r>
              <a:rPr lang="en-US" altLang="zh-CN" sz="2400" b="1">
                <a:latin typeface="Times New Roman" panose="02020603050405020304" charset="0"/>
              </a:rPr>
              <a:t>Tu Youyou’s team</a:t>
            </a:r>
            <a:endParaRPr lang="zh-CN" altLang="en-US" sz="240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pic>
        <p:nvPicPr>
          <p:cNvPr id="30722" name="Picture 6" descr="200612060711200&amp;pfm122&amp;">
            <a:hlinkClick r:id="rId2"/>
          </p:cNvPr>
          <p:cNvPicPr>
            <a:picLocks noChangeAspect="1" noChangeArrowheads="1"/>
          </p:cNvPicPr>
          <p:nvPr/>
        </p:nvPicPr>
        <p:blipFill>
          <a:blip r:embed="rId3">
            <a:extLst>
              <a:ext uri="{BEBA8EAE-BF5A-486C-A8C5-ECC9F3942E4B}">
                <a14:imgProps xmlns:a14="http://schemas.microsoft.com/office/drawing/2010/main">
                  <a14:imgLayer r:embed="rId4"/>
                </a14:imgProps>
              </a:ext>
            </a:extLst>
          </a:blip>
          <a:srcRect/>
          <a:stretch>
            <a:fillRect/>
          </a:stretch>
        </p:blipFill>
        <p:spPr bwMode="auto">
          <a:xfrm>
            <a:off x="1038860" y="381000"/>
            <a:ext cx="1917700" cy="2174240"/>
          </a:xfrm>
          <a:prstGeom prst="rect">
            <a:avLst/>
          </a:prstGeom>
          <a:noFill/>
          <a:ln w="9525">
            <a:noFill/>
            <a:miter lim="800000"/>
            <a:headEnd/>
            <a:tailEnd/>
          </a:ln>
        </p:spPr>
      </p:pic>
      <p:sp>
        <p:nvSpPr>
          <p:cNvPr id="3" name="Rectangle 2"/>
          <p:cNvSpPr txBox="1">
            <a:spLocks noRot="1" noChangeArrowheads="1"/>
          </p:cNvSpPr>
          <p:nvPr/>
        </p:nvSpPr>
        <p:spPr bwMode="auto">
          <a:xfrm>
            <a:off x="3056890" y="1358265"/>
            <a:ext cx="5748020" cy="460375"/>
          </a:xfrm>
          <a:prstGeom prst="rect">
            <a:avLst/>
          </a:prstGeom>
          <a:noFill/>
          <a:ln w="9525">
            <a:noFill/>
            <a:miter lim="800000"/>
          </a:ln>
        </p:spPr>
        <p:txBody>
          <a:bodyPr wrap="square">
            <a:spAutoFit/>
          </a:bodyPr>
          <a:lstStyle/>
          <a:p>
            <a:pPr eaLnBrk="1" hangingPunct="1"/>
            <a:r>
              <a:rPr lang="en-US" altLang="zh-CN" sz="2400" b="1" kern="1200">
                <a:solidFill>
                  <a:srgbClr val="C00000"/>
                </a:solidFill>
                <a:effectLst>
                  <a:outerShdw blurRad="38100" dist="38100" dir="2700000">
                    <a:srgbClr val="C0C0C0"/>
                  </a:outerShdw>
                </a:effectLst>
                <a:latin typeface="Calibri" panose="020F0502020204030204" pitchFamily="34" charset="0"/>
                <a:ea typeface="黑体" panose="02010609060101010101" pitchFamily="49" charset="-122"/>
                <a:cs typeface="+mn-cs"/>
              </a:rPr>
              <a:t>The monkey</a:t>
            </a:r>
            <a:r>
              <a:rPr lang="en-US" altLang="zh-CN" sz="2400" b="1">
                <a:solidFill>
                  <a:srgbClr val="FF0000"/>
                </a:solidFill>
                <a:latin typeface="Times New Roman" panose="02020603050405020304" charset="0"/>
              </a:rPr>
              <a:t>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rPr>
              <a:t>which</a:t>
            </a:r>
            <a:r>
              <a:rPr lang="en-US" altLang="zh-CN" sz="2400" b="1">
                <a:solidFill>
                  <a:srgbClr val="FF0000"/>
                </a:solidFill>
                <a:latin typeface="Times New Roman" panose="02020603050405020304" charset="0"/>
              </a:rPr>
              <a:t>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rPr>
              <a:t>is teaching </a:t>
            </a:r>
            <a:r>
              <a:rPr lang="en-US" altLang="zh-CN" sz="2400" b="1">
                <a:latin typeface="Times New Roman" panose="02020603050405020304" charset="0"/>
              </a:rPr>
              <a:t>is very cute.</a:t>
            </a:r>
            <a:endParaRPr lang="en-US" altLang="zh-CN" sz="2400" b="1">
              <a:latin typeface="Times New Roman" panose="02020603050405020304" charset="0"/>
            </a:endParaRPr>
          </a:p>
        </p:txBody>
      </p:sp>
      <p:sp>
        <p:nvSpPr>
          <p:cNvPr id="30724" name="矩形 4"/>
          <p:cNvSpPr>
            <a:spLocks noChangeArrowheads="1"/>
          </p:cNvSpPr>
          <p:nvPr/>
        </p:nvSpPr>
        <p:spPr bwMode="auto">
          <a:xfrm>
            <a:off x="4821238" y="437356"/>
            <a:ext cx="1698625"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the monkey </a:t>
            </a:r>
            <a:endParaRPr lang="zh-CN" altLang="en-US" sz="2400">
              <a:latin typeface="Times New Roman" panose="02020603050405020304" charset="0"/>
            </a:endParaRPr>
          </a:p>
        </p:txBody>
      </p:sp>
      <p:sp>
        <p:nvSpPr>
          <p:cNvPr id="30725" name="矩形 5"/>
          <p:cNvSpPr>
            <a:spLocks noChangeArrowheads="1"/>
          </p:cNvSpPr>
          <p:nvPr/>
        </p:nvSpPr>
        <p:spPr bwMode="auto">
          <a:xfrm>
            <a:off x="5118100" y="980916"/>
            <a:ext cx="1105535"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   teach</a:t>
            </a:r>
            <a:endParaRPr lang="zh-CN" altLang="en-US" sz="2400">
              <a:latin typeface="Times New Roman" panose="02020603050405020304" charset="0"/>
            </a:endParaRPr>
          </a:p>
        </p:txBody>
      </p:sp>
      <p:pic>
        <p:nvPicPr>
          <p:cNvPr id="30726" name="图片 12" descr="&amp;pfm122&amp;"/>
          <p:cNvPicPr>
            <a:picLocks noChangeAspect="1" noChangeArrowheads="1"/>
          </p:cNvPicPr>
          <p:nvPr/>
        </p:nvPicPr>
        <p:blipFill>
          <a:blip r:embed="rId5">
            <a:extLst>
              <a:ext uri="{BEBA8EAE-BF5A-486C-A8C5-ECC9F3942E4B}">
                <a14:imgProps xmlns:a14="http://schemas.microsoft.com/office/drawing/2010/main">
                  <a14:imgLayer r:embed="rId6"/>
                </a14:imgProps>
              </a:ext>
            </a:extLst>
          </a:blip>
          <a:srcRect/>
          <a:stretch>
            <a:fillRect/>
          </a:stretch>
        </p:blipFill>
        <p:spPr bwMode="auto">
          <a:xfrm>
            <a:off x="641350" y="2555240"/>
            <a:ext cx="2712720" cy="1676400"/>
          </a:xfrm>
          <a:prstGeom prst="rect">
            <a:avLst/>
          </a:prstGeom>
          <a:noFill/>
          <a:ln w="9525">
            <a:noFill/>
            <a:miter lim="800000"/>
            <a:headEnd/>
            <a:tailEnd/>
          </a:ln>
        </p:spPr>
      </p:pic>
      <p:sp>
        <p:nvSpPr>
          <p:cNvPr id="14" name="Text Box 6"/>
          <p:cNvSpPr txBox="1">
            <a:spLocks noChangeArrowheads="1"/>
          </p:cNvSpPr>
          <p:nvPr/>
        </p:nvSpPr>
        <p:spPr bwMode="auto">
          <a:xfrm>
            <a:off x="1436370" y="4301490"/>
            <a:ext cx="7128510" cy="460375"/>
          </a:xfrm>
          <a:prstGeom prst="rect">
            <a:avLst/>
          </a:prstGeom>
          <a:noFill/>
          <a:ln w="9525">
            <a:noFill/>
            <a:miter lim="800000"/>
          </a:ln>
        </p:spPr>
        <p:txBody>
          <a:bodyPr wrap="square">
            <a:spAutoFit/>
          </a:bodyPr>
          <a:lstStyle/>
          <a:p>
            <a:pPr eaLnBrk="1" hangingPunct="1">
              <a:spcBef>
                <a:spcPct val="50000"/>
              </a:spcBef>
            </a:pPr>
            <a:r>
              <a:rPr lang="en-US" altLang="zh-CN" sz="2400" b="1">
                <a:latin typeface="Times New Roman" panose="02020603050405020304" charset="0"/>
              </a:rPr>
              <a:t>I prefer</a:t>
            </a:r>
            <a:r>
              <a:rPr lang="en-US" altLang="zh-CN" sz="2400" b="1">
                <a:solidFill>
                  <a:srgbClr val="FF0000"/>
                </a:solidFill>
                <a:latin typeface="Times New Roman" panose="02020603050405020304" charset="0"/>
              </a:rPr>
              <a:t> </a:t>
            </a:r>
            <a:r>
              <a:rPr lang="en-US" altLang="zh-CN" sz="2400" b="1" kern="1200">
                <a:solidFill>
                  <a:srgbClr val="C00000"/>
                </a:solidFill>
                <a:effectLst>
                  <a:outerShdw blurRad="38100" dist="38100" dir="2700000">
                    <a:srgbClr val="C0C0C0"/>
                  </a:outerShdw>
                </a:effectLst>
                <a:latin typeface="Calibri" panose="020F0502020204030204" pitchFamily="34" charset="0"/>
                <a:ea typeface="黑体" panose="02010609060101010101" pitchFamily="49" charset="-122"/>
                <a:cs typeface="+mn-cs"/>
              </a:rPr>
              <a:t>the boy </a:t>
            </a:r>
            <a:r>
              <a:rPr lang="en-US" altLang="zh-CN" sz="2400" b="1" kern="1200">
                <a:solidFill>
                  <a:srgbClr val="0070C0"/>
                </a:solidFill>
                <a:effectLst>
                  <a:outerShdw blurRad="38100" dist="38100" dir="2700000">
                    <a:srgbClr val="C0C0C0"/>
                  </a:outerShdw>
                </a:effectLst>
                <a:latin typeface="Calibri" panose="020F0502020204030204" pitchFamily="34" charset="0"/>
                <a:ea typeface="黑体" panose="02010609060101010101" pitchFamily="49" charset="-122"/>
                <a:cs typeface="+mn-cs"/>
              </a:rPr>
              <a:t>who is imitating the famous painting</a:t>
            </a:r>
            <a:r>
              <a:rPr lang="en-US" altLang="zh-CN" sz="2400" b="1">
                <a:solidFill>
                  <a:schemeClr val="tx1">
                    <a:lumMod val="50000"/>
                  </a:schemeClr>
                </a:solidFill>
                <a:latin typeface="Times New Roman" panose="02020603050405020304" charset="0"/>
              </a:rPr>
              <a:t>.</a:t>
            </a:r>
            <a:endParaRPr lang="en-US" altLang="zh-CN" sz="2400" b="1" u="sng">
              <a:solidFill>
                <a:schemeClr val="tx1">
                  <a:lumMod val="50000"/>
                </a:schemeClr>
              </a:solidFill>
              <a:latin typeface="Times New Roman" panose="02020603050405020304" charset="0"/>
            </a:endParaRPr>
          </a:p>
        </p:txBody>
      </p:sp>
      <p:sp>
        <p:nvSpPr>
          <p:cNvPr id="30728" name="矩形 6"/>
          <p:cNvSpPr>
            <a:spLocks noChangeArrowheads="1"/>
          </p:cNvSpPr>
          <p:nvPr/>
        </p:nvSpPr>
        <p:spPr bwMode="auto">
          <a:xfrm>
            <a:off x="5262880" y="2782491"/>
            <a:ext cx="1139825"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the boy </a:t>
            </a:r>
            <a:endParaRPr lang="zh-CN" altLang="en-US" sz="2400"/>
          </a:p>
        </p:txBody>
      </p:sp>
      <p:sp>
        <p:nvSpPr>
          <p:cNvPr id="30729" name="矩形 7"/>
          <p:cNvSpPr>
            <a:spLocks noChangeArrowheads="1"/>
          </p:cNvSpPr>
          <p:nvPr/>
        </p:nvSpPr>
        <p:spPr bwMode="auto">
          <a:xfrm>
            <a:off x="3950494" y="3483769"/>
            <a:ext cx="3764280" cy="460375"/>
          </a:xfrm>
          <a:prstGeom prst="rect">
            <a:avLst/>
          </a:prstGeom>
          <a:noFill/>
          <a:ln w="9525">
            <a:noFill/>
            <a:miter lim="800000"/>
          </a:ln>
        </p:spPr>
        <p:txBody>
          <a:bodyPr wrap="none">
            <a:spAutoFit/>
          </a:bodyPr>
          <a:lstStyle/>
          <a:p>
            <a:pPr eaLnBrk="1" hangingPunct="1"/>
            <a:r>
              <a:rPr lang="en-US" altLang="zh-CN" sz="2400" b="1">
                <a:latin typeface="Times New Roman" panose="02020603050405020304" charset="0"/>
              </a:rPr>
              <a:t>imitate the famous painting</a:t>
            </a:r>
            <a:endParaRPr lang="zh-CN" altLang="en-US" sz="2400"/>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randombar(horizontal)">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灯片编号占位符 2"/>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5122" name="文本框 7"/>
          <p:cNvSpPr txBox="1"/>
          <p:nvPr/>
        </p:nvSpPr>
        <p:spPr>
          <a:xfrm>
            <a:off x="2157730" y="188595"/>
            <a:ext cx="4827905" cy="706755"/>
          </a:xfrm>
          <a:prstGeom prst="rect">
            <a:avLst/>
          </a:prstGeom>
          <a:solidFill>
            <a:schemeClr val="accent5"/>
          </a:solidFill>
          <a:ln w="9525">
            <a:noFill/>
          </a:ln>
        </p:spPr>
        <p:txBody>
          <a:bodyPr wrap="square">
            <a:spAutoFit/>
          </a:bodyPr>
          <a:p>
            <a:pPr eaLnBrk="0" hangingPunct="0"/>
            <a:r>
              <a:rPr lang="en-US" altLang="zh-CN" sz="4000" b="1" dirty="0">
                <a:solidFill>
                  <a:srgbClr val="FFFFFF"/>
                </a:solidFill>
                <a:latin typeface="Comic Sans MS" panose="030F0702030302020204" pitchFamily="66" charset="0"/>
                <a:sym typeface="宋体" panose="02010600030101010101" pitchFamily="2" charset="-122"/>
              </a:rPr>
              <a:t> </a:t>
            </a:r>
            <a:r>
              <a:rPr lang="en-US" altLang="zh-CN" sz="3200" b="1" dirty="0">
                <a:solidFill>
                  <a:srgbClr val="FF0000"/>
                </a:solidFill>
                <a:latin typeface="Comic Sans MS" panose="030F0702030302020204" pitchFamily="66" charset="0"/>
                <a:sym typeface="宋体" panose="02010600030101010101" pitchFamily="2" charset="-122"/>
              </a:rPr>
              <a:t>Lead in-Presentation</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100" name="文本框 99"/>
          <p:cNvSpPr txBox="1"/>
          <p:nvPr/>
        </p:nvSpPr>
        <p:spPr>
          <a:xfrm>
            <a:off x="0" y="2343785"/>
            <a:ext cx="8880475" cy="2858135"/>
          </a:xfrm>
          <a:prstGeom prst="rect">
            <a:avLst/>
          </a:prstGeom>
          <a:noFill/>
          <a:ln w="9525">
            <a:noFill/>
          </a:ln>
        </p:spPr>
        <p:txBody>
          <a:bodyPr wrap="square" lIns="269875" tIns="136525" rIns="269875" bIns="136525" anchor="ctr" anchorCtr="1">
            <a:spAutoFit/>
          </a:bodyPr>
          <a:p>
            <a:pPr marL="0" algn="just" defTabSz="1219200" eaLnBrk="1" fontAlgn="auto" latinLnBrk="0" hangingPunct="1">
              <a:spcBef>
                <a:spcPts val="100"/>
              </a:spcBef>
              <a:buClrTx/>
              <a:buSzTx/>
              <a:buNone/>
            </a:pPr>
            <a:r>
              <a:rPr lang="zh-CN" altLang="en-US" sz="2400" b="1" u="sng" kern="1200">
                <a:solidFill>
                  <a:srgbClr val="FF0000"/>
                </a:solidFill>
                <a:latin typeface="Calibri" panose="020F0502020204030204" pitchFamily="34" charset="0"/>
                <a:ea typeface="宋体" panose="02010600030101010101" pitchFamily="2" charset="-122"/>
                <a:cs typeface="+mn-cs"/>
              </a:rPr>
              <a:t>Tu Youyou</a:t>
            </a:r>
            <a:r>
              <a:rPr lang="en-US" altLang="zh-CN" sz="2400" b="1" u="sng">
                <a:latin typeface="Times New Roman" panose="02020603050405020304" charset="0"/>
              </a:rPr>
              <a:t>, who was born in Ningbo</a:t>
            </a:r>
            <a:r>
              <a:rPr lang="en-US" altLang="zh-CN" sz="2400" b="1">
                <a:latin typeface="Times New Roman" panose="02020603050405020304" charset="0"/>
              </a:rPr>
              <a:t>,China,on 30 Dec.1930,</a:t>
            </a:r>
            <a:r>
              <a:rPr lang="en-US" altLang="zh-CN" sz="2400" b="1" u="sng">
                <a:latin typeface="Times New Roman" panose="02020603050405020304" charset="0"/>
              </a:rPr>
              <a:t>was a committed and patient scientist</a:t>
            </a:r>
            <a:r>
              <a:rPr lang="en-US" altLang="zh-CN" sz="2400" b="1">
                <a:latin typeface="Times New Roman" panose="02020603050405020304" charset="0"/>
              </a:rPr>
              <a:t>. Based on </a:t>
            </a:r>
            <a:r>
              <a:rPr lang="en-US" altLang="zh-CN" sz="2400" b="1" u="sng">
                <a:latin typeface="Times New Roman" panose="02020603050405020304" charset="0"/>
              </a:rPr>
              <a:t>a medical text which suggested using sweet wormwood to treat malaria</a:t>
            </a:r>
            <a:r>
              <a:rPr lang="en-US" altLang="zh-CN" sz="2400" b="1">
                <a:latin typeface="Times New Roman" panose="02020603050405020304" charset="0"/>
              </a:rPr>
              <a:t>, she and her team drew out </a:t>
            </a:r>
            <a:r>
              <a:rPr lang="en-US" altLang="zh-CN" sz="2400" b="1" u="sng">
                <a:latin typeface="Times New Roman" panose="02020603050405020304" charset="0"/>
              </a:rPr>
              <a:t>the artemisinin, for which she was awarded the 2015 Nobel Prize for Physiology or Medicine</a:t>
            </a:r>
            <a:r>
              <a:rPr lang="en-US" altLang="zh-CN" sz="2400" b="1">
                <a:latin typeface="Times New Roman" panose="02020603050405020304" charset="0"/>
              </a:rPr>
              <a:t>. Hundreds of thousands of lives are thought to be saved by </a:t>
            </a:r>
            <a:r>
              <a:rPr lang="en-US" altLang="zh-CN" sz="2400" b="1" u="sng">
                <a:latin typeface="Times New Roman" panose="02020603050405020304" charset="0"/>
              </a:rPr>
              <a:t>artemisinin, which has become a vital part of the treatment for malaria</a:t>
            </a:r>
            <a:r>
              <a:rPr lang="en-US" altLang="zh-CN" sz="2400" b="1">
                <a:latin typeface="Times New Roman" panose="02020603050405020304" charset="0"/>
              </a:rPr>
              <a:t>.</a:t>
            </a:r>
            <a:endParaRPr lang="zh-CN" altLang="en-US" sz="2000" u="sng" kern="1200">
              <a:solidFill>
                <a:schemeClr val="tx2">
                  <a:lumMod val="10000"/>
                </a:schemeClr>
              </a:solidFill>
              <a:latin typeface="Calibri" panose="020F0502020204030204" pitchFamily="34" charset="0"/>
              <a:ea typeface="宋体" panose="02010600030101010101" pitchFamily="2" charset="-122"/>
              <a:cs typeface="+mn-cs"/>
            </a:endParaRPr>
          </a:p>
        </p:txBody>
      </p:sp>
      <p:sp>
        <p:nvSpPr>
          <p:cNvPr id="5" name="文本框 4"/>
          <p:cNvSpPr txBox="1"/>
          <p:nvPr/>
        </p:nvSpPr>
        <p:spPr>
          <a:xfrm>
            <a:off x="635" y="895350"/>
            <a:ext cx="9143365" cy="398780"/>
          </a:xfrm>
          <a:prstGeom prst="rect">
            <a:avLst/>
          </a:prstGeom>
          <a:noFill/>
          <a:ln w="9525">
            <a:noFill/>
          </a:ln>
        </p:spPr>
        <p:txBody>
          <a:bodyPr wrap="square">
            <a:spAutoFit/>
          </a:bodyPr>
          <a:p>
            <a:pPr marL="0" indent="241300"/>
            <a:r>
              <a:rPr lang="en-US" altLang="zh-CN" sz="2000" b="1">
                <a:solidFill>
                  <a:srgbClr val="0070C0"/>
                </a:solidFill>
                <a:sym typeface="+mn-ea"/>
              </a:rPr>
              <a:t>Read the following passage and </a:t>
            </a:r>
            <a:r>
              <a:rPr lang="en-US" altLang="zh-CN" sz="2000" b="1" kern="1200">
                <a:solidFill>
                  <a:srgbClr val="0070C0"/>
                </a:solidFill>
                <a:latin typeface="+mn-lt"/>
                <a:ea typeface="+mn-ea"/>
                <a:cs typeface="+mn-cs"/>
              </a:rPr>
              <a:t>underline </a:t>
            </a:r>
            <a:r>
              <a:rPr lang="en-US" altLang="zh-CN" sz="2000" b="1">
                <a:solidFill>
                  <a:srgbClr val="0070C0"/>
                </a:solidFill>
                <a:sym typeface="+mn-ea"/>
              </a:rPr>
              <a:t>the relative clauses.</a:t>
            </a:r>
            <a:endParaRPr lang="zh-CN" altLang="en-US" sz="2000" b="1" kern="1200">
              <a:solidFill>
                <a:srgbClr val="0070C0"/>
              </a:solidFill>
              <a:latin typeface="+mn-lt"/>
              <a:ea typeface="+mn-ea"/>
              <a:cs typeface="+mn-cs"/>
            </a:endParaRPr>
          </a:p>
        </p:txBody>
      </p:sp>
      <p:grpSp>
        <p:nvGrpSpPr>
          <p:cNvPr id="15" name="组合 14"/>
          <p:cNvGrpSpPr/>
          <p:nvPr/>
        </p:nvGrpSpPr>
        <p:grpSpPr>
          <a:xfrm>
            <a:off x="217170" y="996315"/>
            <a:ext cx="8491220" cy="1438275"/>
            <a:chOff x="649" y="6615"/>
            <a:chExt cx="13372" cy="3726"/>
          </a:xfrm>
          <a:effectLst/>
        </p:grpSpPr>
        <p:pic>
          <p:nvPicPr>
            <p:cNvPr id="8" name="图片 7" descr="00"/>
            <p:cNvPicPr>
              <a:picLocks noChangeAspect="1"/>
            </p:cNvPicPr>
            <p:nvPr/>
          </p:nvPicPr>
          <p:blipFill>
            <a:blip r:embed="rId1"/>
            <a:stretch>
              <a:fillRect/>
            </a:stretch>
          </p:blipFill>
          <p:spPr>
            <a:xfrm>
              <a:off x="11067" y="6615"/>
              <a:ext cx="2955" cy="3727"/>
            </a:xfrm>
            <a:prstGeom prst="rect">
              <a:avLst/>
            </a:prstGeom>
            <a:ln w="19050">
              <a:solidFill>
                <a:schemeClr val="bg2">
                  <a:lumMod val="40000"/>
                  <a:lumOff val="60000"/>
                </a:schemeClr>
              </a:solidFill>
            </a:ln>
          </p:spPr>
        </p:pic>
        <p:grpSp>
          <p:nvGrpSpPr>
            <p:cNvPr id="9" name="组合 8"/>
            <p:cNvGrpSpPr/>
            <p:nvPr/>
          </p:nvGrpSpPr>
          <p:grpSpPr>
            <a:xfrm>
              <a:off x="649" y="6633"/>
              <a:ext cx="10359" cy="3692"/>
              <a:chOff x="695" y="6729"/>
              <a:chExt cx="10190" cy="3692"/>
            </a:xfrm>
          </p:grpSpPr>
          <p:pic>
            <p:nvPicPr>
              <p:cNvPr id="10" name="图片 9" descr="1-0"/>
              <p:cNvPicPr>
                <a:picLocks noChangeAspect="1"/>
              </p:cNvPicPr>
              <p:nvPr/>
            </p:nvPicPr>
            <p:blipFill>
              <a:blip r:embed="rId2"/>
              <a:stretch>
                <a:fillRect/>
              </a:stretch>
            </p:blipFill>
            <p:spPr>
              <a:xfrm>
                <a:off x="5806" y="6729"/>
                <a:ext cx="5079" cy="3692"/>
              </a:xfrm>
              <a:prstGeom prst="rect">
                <a:avLst/>
              </a:prstGeom>
              <a:ln w="38100">
                <a:solidFill>
                  <a:schemeClr val="bg1">
                    <a:lumMod val="75000"/>
                  </a:schemeClr>
                </a:solidFill>
              </a:ln>
            </p:spPr>
          </p:pic>
          <p:pic>
            <p:nvPicPr>
              <p:cNvPr id="11" name="图片 10" descr="Nobel"/>
              <p:cNvPicPr>
                <a:picLocks noChangeAspect="1"/>
              </p:cNvPicPr>
              <p:nvPr/>
            </p:nvPicPr>
            <p:blipFill>
              <a:blip r:embed="rId3"/>
              <a:stretch>
                <a:fillRect/>
              </a:stretch>
            </p:blipFill>
            <p:spPr>
              <a:xfrm>
                <a:off x="695" y="6729"/>
                <a:ext cx="5026" cy="3658"/>
              </a:xfrm>
              <a:prstGeom prst="rect">
                <a:avLst/>
              </a:prstGeom>
              <a:ln w="38100">
                <a:solidFill>
                  <a:schemeClr val="bg1">
                    <a:lumMod val="75000"/>
                  </a:schemeClr>
                </a:solidFill>
              </a:ln>
            </p:spPr>
          </p:pic>
        </p:grpSp>
      </p:grpSp>
    </p:spTree>
  </p:cSld>
  <p:clrMapOvr>
    <a:masterClrMapping/>
  </p:clrMapOvr>
  <p:transition>
    <p:fade thruBlk="1"/>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p:nvPr>
            <p:ph type="title"/>
          </p:nvPr>
        </p:nvSpPr>
        <p:spPr/>
        <p:txBody>
          <a:bodyPr/>
          <a:p>
            <a:endParaRPr lang="zh-CN" altLang="en-US"/>
          </a:p>
        </p:txBody>
      </p:sp>
      <p:sp>
        <p:nvSpPr>
          <p:cNvPr id="3" name="灯片编号占位符 2"/>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5122" name="文本框 7"/>
          <p:cNvSpPr txBox="1"/>
          <p:nvPr/>
        </p:nvSpPr>
        <p:spPr>
          <a:xfrm>
            <a:off x="2157730" y="188595"/>
            <a:ext cx="4284000" cy="648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sym typeface="+mn-ea"/>
              </a:rPr>
              <a:t>Observe and analyse</a:t>
            </a:r>
            <a:endParaRPr lang="en-US" altLang="zh-CN" sz="3200" b="1" dirty="0">
              <a:solidFill>
                <a:srgbClr val="FF0000"/>
              </a:solidFill>
              <a:latin typeface="Comic Sans MS" panose="030F0702030302020204" pitchFamily="66" charset="0"/>
            </a:endParaRPr>
          </a:p>
          <a:p>
            <a:pPr eaLnBrk="0" hangingPunct="0"/>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4" name="矩形 3"/>
          <p:cNvSpPr/>
          <p:nvPr/>
        </p:nvSpPr>
        <p:spPr>
          <a:xfrm>
            <a:off x="105410" y="1543050"/>
            <a:ext cx="9000000" cy="4461510"/>
          </a:xfrm>
          <a:prstGeom prst="rect">
            <a:avLst/>
          </a:prstGeom>
          <a:solidFill>
            <a:schemeClr val="bg1"/>
          </a:solidFill>
        </p:spPr>
        <p:txBody>
          <a:bodyPr wrap="square" rtlCol="0" anchor="t">
            <a:spAutoFit/>
          </a:bodyPr>
          <a:lstStyle>
            <a:defPPr/>
          </a:lstStyle>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1.                      </a:t>
            </a:r>
            <a:r>
              <a:rPr lang="en-US" altLang="zh-CN" sz="2000" kern="1200">
                <a:solidFill>
                  <a:srgbClr val="C00000"/>
                </a:solidFill>
                <a:latin typeface="+mn-lt"/>
                <a:ea typeface="+mn-ea"/>
                <a:cs typeface="+mn-cs"/>
                <a:sym typeface="+mn-ea"/>
              </a:rPr>
              <a:t>, who was born in Ningbo,China,on 30 Dec.1930,was a committed and patient scientist.</a:t>
            </a:r>
            <a:endParaRPr lang="en-US" altLang="zh-CN" sz="2000" kern="1200">
              <a:solidFill>
                <a:srgbClr val="C00000"/>
              </a:solidFill>
              <a:latin typeface="+mn-lt"/>
              <a:ea typeface="+mn-ea"/>
              <a:cs typeface="+mn-cs"/>
              <a:sym typeface="+mn-ea"/>
            </a:endParaRPr>
          </a:p>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   </a:t>
            </a:r>
            <a:endParaRPr lang="en-US" altLang="zh-CN" sz="2000" kern="1200">
              <a:solidFill>
                <a:schemeClr val="tx2">
                  <a:lumMod val="10000"/>
                </a:schemeClr>
              </a:solidFill>
              <a:latin typeface="+mn-lt"/>
              <a:ea typeface="+mn-ea"/>
              <a:cs typeface="+mn-cs"/>
              <a:sym typeface="+mn-ea"/>
            </a:endParaRPr>
          </a:p>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2.                                        </a:t>
            </a:r>
            <a:r>
              <a:rPr lang="en-US" altLang="zh-CN" sz="2000" kern="1200">
                <a:solidFill>
                  <a:srgbClr val="C00000"/>
                </a:solidFill>
                <a:latin typeface="+mn-lt"/>
                <a:ea typeface="+mn-ea"/>
                <a:cs typeface="+mn-cs"/>
                <a:sym typeface="+mn-ea"/>
              </a:rPr>
              <a:t>which suggested using sweet wormwood to treat malaria,she and her team drew out the artemisinin  ,for which she was awarded the 2015 Nobel Prize for Physiology or Medicine.</a:t>
            </a:r>
            <a:endParaRPr lang="en-US" altLang="zh-CN" sz="2000" kern="1200">
              <a:solidFill>
                <a:srgbClr val="C00000"/>
              </a:solidFill>
              <a:latin typeface="+mn-lt"/>
              <a:ea typeface="+mn-ea"/>
              <a:cs typeface="+mn-cs"/>
              <a:sym typeface="+mn-ea"/>
            </a:endParaRPr>
          </a:p>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  </a:t>
            </a:r>
            <a:endParaRPr lang="en-US" altLang="zh-CN" sz="2000" kern="1200">
              <a:solidFill>
                <a:schemeClr val="tx2">
                  <a:lumMod val="10000"/>
                </a:schemeClr>
              </a:solidFill>
              <a:latin typeface="+mn-lt"/>
              <a:ea typeface="+mn-ea"/>
              <a:cs typeface="+mn-cs"/>
              <a:sym typeface="+mn-ea"/>
            </a:endParaRPr>
          </a:p>
          <a:p>
            <a:pPr lvl="0" algn="just" defTabSz="914400" eaLnBrk="1" fontAlgn="auto" latinLnBrk="0" hangingPunct="1">
              <a:lnSpc>
                <a:spcPct val="100000"/>
              </a:lnSpc>
              <a:buClrTx/>
              <a:buSzTx/>
              <a:buFontTx/>
            </a:pPr>
            <a:endParaRPr lang="en-US" altLang="zh-CN" sz="2000" kern="1200">
              <a:solidFill>
                <a:schemeClr val="tx2">
                  <a:lumMod val="10000"/>
                </a:schemeClr>
              </a:solidFill>
              <a:latin typeface="+mn-lt"/>
              <a:ea typeface="+mn-ea"/>
              <a:cs typeface="+mn-cs"/>
              <a:sym typeface="+mn-ea"/>
            </a:endParaRPr>
          </a:p>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3.                                                                                                             </a:t>
            </a:r>
            <a:endParaRPr lang="en-US" altLang="zh-CN" sz="2000" kern="1200">
              <a:solidFill>
                <a:schemeClr val="tx2">
                  <a:lumMod val="10000"/>
                </a:schemeClr>
              </a:solidFill>
              <a:latin typeface="+mn-lt"/>
              <a:ea typeface="+mn-ea"/>
              <a:cs typeface="+mn-cs"/>
              <a:sym typeface="+mn-ea"/>
            </a:endParaRPr>
          </a:p>
          <a:p>
            <a:pPr lvl="0" algn="just" defTabSz="914400" eaLnBrk="1" fontAlgn="auto" latinLnBrk="0" hangingPunct="1">
              <a:lnSpc>
                <a:spcPct val="100000"/>
              </a:lnSpc>
              <a:buClrTx/>
              <a:buSzTx/>
              <a:buFontTx/>
            </a:pPr>
            <a:r>
              <a:rPr lang="en-US" altLang="zh-CN" sz="2000" kern="1200">
                <a:solidFill>
                  <a:schemeClr val="tx2">
                    <a:lumMod val="10000"/>
                  </a:schemeClr>
                </a:solidFill>
                <a:latin typeface="+mn-lt"/>
                <a:ea typeface="+mn-ea"/>
                <a:cs typeface="+mn-cs"/>
                <a:sym typeface="+mn-ea"/>
              </a:rPr>
              <a:t>  </a:t>
            </a:r>
            <a:r>
              <a:rPr lang="en-US" altLang="zh-CN" sz="2000" kern="1200">
                <a:solidFill>
                  <a:srgbClr val="C00000"/>
                </a:solidFill>
                <a:latin typeface="+mn-lt"/>
                <a:ea typeface="+mn-ea"/>
                <a:cs typeface="+mn-cs"/>
                <a:sym typeface="+mn-ea"/>
              </a:rPr>
              <a:t>, which has become a vital part of the treatment for malaria.</a:t>
            </a:r>
            <a:endParaRPr lang="en-US" altLang="zh-CN" sz="2000" kern="1200">
              <a:solidFill>
                <a:srgbClr val="C00000"/>
              </a:solidFill>
              <a:latin typeface="+mn-lt"/>
              <a:ea typeface="+mn-ea"/>
              <a:cs typeface="+mn-cs"/>
            </a:endParaRPr>
          </a:p>
          <a:p>
            <a:pPr lvl="0" algn="l" defTabSz="914400" eaLnBrk="1" fontAlgn="auto" latinLnBrk="0" hangingPunct="1">
              <a:lnSpc>
                <a:spcPct val="100000"/>
              </a:lnSpc>
              <a:buClrTx/>
              <a:buSzTx/>
              <a:buFontTx/>
            </a:pPr>
            <a:endParaRPr lang="en-US" altLang="zh-CN" sz="2800" kern="1200">
              <a:solidFill>
                <a:schemeClr val="tx2">
                  <a:lumMod val="10000"/>
                </a:schemeClr>
              </a:solidFill>
              <a:latin typeface="+mn-lt"/>
              <a:ea typeface="+mn-ea"/>
              <a:cs typeface="+mn-cs"/>
              <a:sym typeface="+mn-ea"/>
            </a:endParaRPr>
          </a:p>
          <a:p>
            <a:pPr lvl="0" algn="l" defTabSz="914400" eaLnBrk="1" fontAlgn="auto" latinLnBrk="0" hangingPunct="1">
              <a:lnSpc>
                <a:spcPct val="100000"/>
              </a:lnSpc>
              <a:buClrTx/>
              <a:buSzTx/>
              <a:buFontTx/>
            </a:pPr>
            <a:endParaRPr lang="en-US" altLang="zh-CN" sz="2800" kern="1200">
              <a:solidFill>
                <a:schemeClr val="tx2">
                  <a:lumMod val="10000"/>
                </a:schemeClr>
              </a:solidFill>
              <a:latin typeface="+mn-lt"/>
              <a:ea typeface="+mn-ea"/>
              <a:cs typeface="+mn-cs"/>
              <a:sym typeface="+mn-ea"/>
            </a:endParaRPr>
          </a:p>
          <a:p>
            <a:pPr lvl="0" algn="l" defTabSz="914400" eaLnBrk="1" fontAlgn="auto" latinLnBrk="0" hangingPunct="1">
              <a:lnSpc>
                <a:spcPct val="100000"/>
              </a:lnSpc>
              <a:buClrTx/>
              <a:buSzTx/>
              <a:buFontTx/>
            </a:pPr>
            <a:endParaRPr lang="en-US" altLang="zh-CN" sz="2800" kern="1200">
              <a:solidFill>
                <a:schemeClr val="tx2">
                  <a:lumMod val="10000"/>
                </a:schemeClr>
              </a:solidFill>
              <a:latin typeface="+mn-lt"/>
              <a:ea typeface="+mn-ea"/>
              <a:cs typeface="+mn-cs"/>
              <a:sym typeface="+mn-ea"/>
            </a:endParaRPr>
          </a:p>
        </p:txBody>
      </p:sp>
      <p:sp>
        <p:nvSpPr>
          <p:cNvPr id="7" name="文本框 6"/>
          <p:cNvSpPr txBox="1"/>
          <p:nvPr/>
        </p:nvSpPr>
        <p:spPr>
          <a:xfrm>
            <a:off x="480695" y="836295"/>
            <a:ext cx="8653780" cy="706755"/>
          </a:xfrm>
          <a:prstGeom prst="rect">
            <a:avLst/>
          </a:prstGeom>
          <a:noFill/>
        </p:spPr>
        <p:txBody>
          <a:bodyPr wrap="none" rtlCol="0" anchor="t">
            <a:spAutoFit/>
          </a:bodyPr>
          <a:p>
            <a:pPr algn="l"/>
            <a:r>
              <a:rPr lang="en-US" altLang="zh-CN" sz="2000" b="1">
                <a:solidFill>
                  <a:srgbClr val="0070C0"/>
                </a:solidFill>
                <a:sym typeface="+mn-ea"/>
              </a:rPr>
              <a:t>Read the following relative clauses and name the two types of clauses </a:t>
            </a:r>
            <a:endParaRPr lang="en-US" altLang="zh-CN" sz="2000" b="1">
              <a:solidFill>
                <a:srgbClr val="0070C0"/>
              </a:solidFill>
              <a:sym typeface="+mn-ea"/>
            </a:endParaRPr>
          </a:p>
          <a:p>
            <a:pPr algn="l"/>
            <a:r>
              <a:rPr lang="en-US" altLang="zh-CN" sz="2000" b="1">
                <a:solidFill>
                  <a:srgbClr val="0070C0"/>
                </a:solidFill>
                <a:sym typeface="+mn-ea"/>
              </a:rPr>
              <a:t>:the restrictive relative clauses or the non-restrictive ones.</a:t>
            </a:r>
            <a:endParaRPr lang="en-US" altLang="zh-CN" sz="2000" b="1">
              <a:solidFill>
                <a:srgbClr val="0070C0"/>
              </a:solidFill>
              <a:sym typeface="+mn-ea"/>
            </a:endParaRPr>
          </a:p>
        </p:txBody>
      </p:sp>
      <p:sp>
        <p:nvSpPr>
          <p:cNvPr id="10" name="文本框 9"/>
          <p:cNvSpPr txBox="1"/>
          <p:nvPr/>
        </p:nvSpPr>
        <p:spPr>
          <a:xfrm>
            <a:off x="5671503" y="2446655"/>
            <a:ext cx="309880" cy="521970"/>
          </a:xfrm>
          <a:prstGeom prst="rect">
            <a:avLst/>
          </a:prstGeom>
          <a:noFill/>
        </p:spPr>
        <p:txBody>
          <a:bodyPr wrap="none" rtlCol="0" anchor="t">
            <a:spAutoFit/>
          </a:bodyPr>
          <a:p>
            <a:pPr marL="0" algn="l" eaLnBrk="1" fontAlgn="auto" latinLnBrk="0" hangingPunct="1">
              <a:spcBef>
                <a:spcPts val="0"/>
              </a:spcBef>
              <a:buSzTx/>
              <a:buNone/>
            </a:pPr>
            <a:endParaRPr lang="en-US" altLang="zh-CN" sz="2800" kern="1200">
              <a:solidFill>
                <a:schemeClr val="tx2">
                  <a:lumMod val="10000"/>
                </a:schemeClr>
              </a:solidFill>
              <a:latin typeface="+mn-lt"/>
              <a:ea typeface="+mn-ea"/>
              <a:cs typeface="+mn-cs"/>
            </a:endParaRPr>
          </a:p>
        </p:txBody>
      </p:sp>
      <p:sp>
        <p:nvSpPr>
          <p:cNvPr id="11" name="矩形 10"/>
          <p:cNvSpPr/>
          <p:nvPr/>
        </p:nvSpPr>
        <p:spPr>
          <a:xfrm>
            <a:off x="480695" y="1502410"/>
            <a:ext cx="1656080" cy="460375"/>
          </a:xfrm>
          <a:prstGeom prst="rect">
            <a:avLst/>
          </a:prstGeom>
          <a:solidFill>
            <a:schemeClr val="bg1"/>
          </a:solidFill>
        </p:spPr>
        <p:txBody>
          <a:bodyPr wrap="square">
            <a:spAutoFit/>
          </a:bodyPr>
          <a:lstStyle>
            <a:defPPr/>
          </a:lstStyle>
          <a:p>
            <a:pPr>
              <a:lnSpc>
                <a:spcPct val="120000"/>
              </a:lnSpc>
            </a:pPr>
            <a:r>
              <a:rPr lang="en-US" altLang="zh-CN" sz="2000" kern="1200">
                <a:solidFill>
                  <a:schemeClr val="tx2">
                    <a:lumMod val="10000"/>
                  </a:schemeClr>
                </a:solidFill>
                <a:latin typeface="+mn-lt"/>
                <a:ea typeface="+mn-ea"/>
                <a:cs typeface="+mn-cs"/>
                <a:sym typeface="+mn-ea"/>
              </a:rPr>
              <a:t>Tu Youyou</a:t>
            </a:r>
            <a:endParaRPr lang="en-US" altLang="zh-CN" sz="2000"/>
          </a:p>
        </p:txBody>
      </p:sp>
      <p:sp>
        <p:nvSpPr>
          <p:cNvPr id="12" name="矩形 11"/>
          <p:cNvSpPr/>
          <p:nvPr/>
        </p:nvSpPr>
        <p:spPr>
          <a:xfrm>
            <a:off x="403225" y="2402205"/>
            <a:ext cx="2896870" cy="460375"/>
          </a:xfrm>
          <a:prstGeom prst="rect">
            <a:avLst/>
          </a:prstGeom>
          <a:solidFill>
            <a:schemeClr val="bg1"/>
          </a:solidFill>
        </p:spPr>
        <p:txBody>
          <a:bodyPr wrap="square">
            <a:spAutoFit/>
          </a:bodyPr>
          <a:lstStyle>
            <a:defPPr/>
          </a:lstStyle>
          <a:p>
            <a:pPr>
              <a:lnSpc>
                <a:spcPct val="120000"/>
              </a:lnSpc>
            </a:pPr>
            <a:r>
              <a:rPr lang="en-US" altLang="zh-CN" sz="2000" kern="1200">
                <a:solidFill>
                  <a:schemeClr val="tx2">
                    <a:lumMod val="10000"/>
                  </a:schemeClr>
                </a:solidFill>
                <a:latin typeface="+mn-lt"/>
                <a:ea typeface="+mn-ea"/>
                <a:cs typeface="+mn-cs"/>
                <a:sym typeface="+mn-ea"/>
              </a:rPr>
              <a:t>Based on a medical text </a:t>
            </a:r>
            <a:endParaRPr lang="en-US" altLang="zh-CN" sz="2000"/>
          </a:p>
        </p:txBody>
      </p:sp>
      <p:sp>
        <p:nvSpPr>
          <p:cNvPr id="13" name="矩形 12"/>
          <p:cNvSpPr/>
          <p:nvPr/>
        </p:nvSpPr>
        <p:spPr>
          <a:xfrm>
            <a:off x="403225" y="3890645"/>
            <a:ext cx="8093075" cy="460375"/>
          </a:xfrm>
          <a:prstGeom prst="rect">
            <a:avLst/>
          </a:prstGeom>
          <a:solidFill>
            <a:schemeClr val="bg1"/>
          </a:solidFill>
        </p:spPr>
        <p:txBody>
          <a:bodyPr wrap="square">
            <a:spAutoFit/>
          </a:bodyPr>
          <a:lstStyle>
            <a:defPPr/>
          </a:lstStyle>
          <a:p>
            <a:pPr>
              <a:lnSpc>
                <a:spcPct val="120000"/>
              </a:lnSpc>
            </a:pPr>
            <a:r>
              <a:rPr lang="en-US" altLang="zh-CN" sz="2000" kern="1200">
                <a:solidFill>
                  <a:schemeClr val="tx2">
                    <a:lumMod val="10000"/>
                  </a:schemeClr>
                </a:solidFill>
                <a:latin typeface="+mn-lt"/>
                <a:ea typeface="+mn-ea"/>
                <a:cs typeface="+mn-cs"/>
                <a:sym typeface="+mn-ea"/>
              </a:rPr>
              <a:t>Hundreds of thousands of lives are thought to be saved by artemisinin</a:t>
            </a:r>
            <a:endParaRPr lang="en-US" altLang="zh-CN" sz="2000"/>
          </a:p>
        </p:txBody>
      </p:sp>
      <p:sp>
        <p:nvSpPr>
          <p:cNvPr id="5" name="矩形 4"/>
          <p:cNvSpPr>
            <a:spLocks noChangeArrowheads="1"/>
          </p:cNvSpPr>
          <p:nvPr/>
        </p:nvSpPr>
        <p:spPr bwMode="auto">
          <a:xfrm>
            <a:off x="4149090" y="2003425"/>
            <a:ext cx="3769360" cy="39878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p>
            <a:pPr eaLnBrk="1" hangingPunct="1"/>
            <a:r>
              <a:rPr lang="en-US" altLang="zh-CN" sz="2000" b="1">
                <a:solidFill>
                  <a:srgbClr val="0070C0"/>
                </a:solidFill>
              </a:rPr>
              <a:t>non-restrictive relative clause</a:t>
            </a:r>
            <a:endParaRPr lang="en-US" altLang="zh-CN" sz="2000" b="1">
              <a:solidFill>
                <a:srgbClr val="0070C0"/>
              </a:solidFill>
            </a:endParaRPr>
          </a:p>
        </p:txBody>
      </p:sp>
      <p:sp>
        <p:nvSpPr>
          <p:cNvPr id="6" name="矩形 5"/>
          <p:cNvSpPr>
            <a:spLocks noChangeArrowheads="1"/>
          </p:cNvSpPr>
          <p:nvPr/>
        </p:nvSpPr>
        <p:spPr bwMode="auto">
          <a:xfrm>
            <a:off x="480695" y="3420745"/>
            <a:ext cx="8453755" cy="398780"/>
          </a:xfrm>
          <a:prstGeom prst="rect">
            <a:avLst/>
          </a:prstGeom>
          <a:noFill/>
          <a:ln w="28575" cmpd="sng">
            <a:solidFill>
              <a:schemeClr val="accent1">
                <a:shade val="50000"/>
              </a:schemeClr>
            </a:solidFill>
            <a:prstDash val="solid"/>
            <a:miter lim="800000"/>
          </a:ln>
        </p:spPr>
        <p:txBody>
          <a:bodyPr wrap="square">
            <a:spAutoFit/>
          </a:bodyPr>
          <a:p>
            <a:pPr algn="l" eaLnBrk="1" hangingPunct="1"/>
            <a:r>
              <a:rPr lang="en-US" altLang="zh-CN" sz="2000" b="1">
                <a:solidFill>
                  <a:srgbClr val="0070C0"/>
                </a:solidFill>
                <a:sym typeface="+mn-ea"/>
              </a:rPr>
              <a:t>restrictive relative clause</a:t>
            </a:r>
            <a:r>
              <a:rPr lang="zh-CN" altLang="en-US" sz="2000" b="1">
                <a:solidFill>
                  <a:srgbClr val="0070C0"/>
                </a:solidFill>
                <a:ea typeface="宋体" panose="02010600030101010101" pitchFamily="2" charset="-122"/>
                <a:sym typeface="+mn-ea"/>
              </a:rPr>
              <a:t>；</a:t>
            </a:r>
            <a:r>
              <a:rPr lang="en-US" altLang="zh-CN" sz="2000" b="1">
                <a:solidFill>
                  <a:srgbClr val="0070C0"/>
                </a:solidFill>
              </a:rPr>
              <a:t>non-restrictive relative clause</a:t>
            </a:r>
            <a:endParaRPr lang="en-US" altLang="zh-CN" sz="2000" b="1">
              <a:solidFill>
                <a:srgbClr val="0070C0"/>
              </a:solidFill>
            </a:endParaRPr>
          </a:p>
        </p:txBody>
      </p:sp>
      <p:sp>
        <p:nvSpPr>
          <p:cNvPr id="8" name="矩形 7"/>
          <p:cNvSpPr>
            <a:spLocks noChangeArrowheads="1"/>
          </p:cNvSpPr>
          <p:nvPr/>
        </p:nvSpPr>
        <p:spPr bwMode="auto">
          <a:xfrm>
            <a:off x="2608580" y="4613910"/>
            <a:ext cx="3926205" cy="398780"/>
          </a:xfrm>
          <a:prstGeom prst="rect">
            <a:avLst/>
          </a:prstGeom>
          <a:noFill/>
          <a:ln w="28575" cmpd="sng">
            <a:solidFill>
              <a:schemeClr val="accent1">
                <a:shade val="50000"/>
              </a:schemeClr>
            </a:solidFill>
            <a:prstDash val="solid"/>
            <a:miter lim="800000"/>
          </a:ln>
        </p:spPr>
        <p:txBody>
          <a:bodyPr wrap="square">
            <a:spAutoFit/>
          </a:bodyPr>
          <a:p>
            <a:pPr eaLnBrk="1" hangingPunct="1"/>
            <a:r>
              <a:rPr lang="en-US" altLang="zh-CN" sz="2000" b="1">
                <a:solidFill>
                  <a:srgbClr val="0070C0"/>
                </a:solidFill>
              </a:rPr>
              <a:t> non-restrictive relative clause</a:t>
            </a:r>
            <a:endParaRPr lang="en-US" altLang="zh-CN" sz="2000" b="1">
              <a:solidFill>
                <a:srgbClr val="0070C0"/>
              </a:solidFill>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down)">
                                      <p:cBhvr>
                                        <p:cTn id="13" dur="500"/>
                                        <p:tgtEl>
                                          <p:spTgt spid="13"/>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500"/>
                                        <p:tgtEl>
                                          <p:spTgt spid="6"/>
                                        </p:tgtEl>
                                      </p:cBhvr>
                                    </p:animEffect>
                                  </p:childTnLst>
                                </p:cTn>
                              </p:par>
                              <p:par>
                                <p:cTn id="20" presetID="3" presetClass="entr" presetSubtype="1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P spid="12" grpId="0" bldLvl="0" animBg="1"/>
      <p:bldP spid="13" grpId="0" bldLvl="0" animBg="1"/>
      <p:bldP spid="5" grpId="0" bldLvl="0" animBg="1"/>
      <p:bldP spid="6" grpId="0" bldLvl="0" animBg="1"/>
      <p:bldP spid="8" grpId="0" bldLvl="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文本框 7"/>
          <p:cNvSpPr txBox="1"/>
          <p:nvPr/>
        </p:nvSpPr>
        <p:spPr>
          <a:xfrm>
            <a:off x="449580" y="184785"/>
            <a:ext cx="8143875" cy="648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sym typeface="Calibri" panose="020F0502020204030204" pitchFamily="34" charset="0"/>
              </a:rPr>
              <a:t>The classification of Attributive Clause</a:t>
            </a:r>
            <a:r>
              <a:rPr lang="zh-CN" altLang="en-US" sz="4000" b="1">
                <a:solidFill>
                  <a:srgbClr val="0070C0"/>
                </a:solidFill>
                <a:latin typeface="Calibri" panose="020F0502020204030204" pitchFamily="34" charset="0"/>
                <a:sym typeface="Calibri" panose="020F0502020204030204" pitchFamily="34" charset="0"/>
              </a:rPr>
              <a:t> </a:t>
            </a:r>
            <a:endParaRPr lang="zh-CN" altLang="en-US" sz="4000" b="1">
              <a:solidFill>
                <a:srgbClr val="0070C0"/>
              </a:solidFill>
              <a:latin typeface="Calibri" panose="020F0502020204030204" pitchFamily="34" charset="0"/>
              <a:sym typeface="Calibri" panose="020F0502020204030204" pitchFamily="34" charset="0"/>
            </a:endParaRPr>
          </a:p>
          <a:p>
            <a:pPr eaLnBrk="0" hangingPunct="0"/>
            <a:endParaRPr lang="zh-CN" altLang="en-US" sz="4000" b="1" dirty="0">
              <a:solidFill>
                <a:srgbClr val="0070C0"/>
              </a:solidFill>
              <a:latin typeface="Calibri" panose="020F0502020204030204" pitchFamily="34" charset="0"/>
              <a:ea typeface="宋体" panose="02010600030101010101" pitchFamily="2" charset="-122"/>
              <a:sym typeface="Calibri" panose="020F0502020204030204" pitchFamily="34" charset="0"/>
            </a:endParaRPr>
          </a:p>
        </p:txBody>
      </p:sp>
      <p:grpSp>
        <p:nvGrpSpPr>
          <p:cNvPr id="11267" name="Group 3"/>
          <p:cNvGrpSpPr/>
          <p:nvPr/>
        </p:nvGrpSpPr>
        <p:grpSpPr>
          <a:xfrm>
            <a:off x="313140" y="1409930"/>
            <a:ext cx="8580754" cy="1256117"/>
            <a:chOff x="-560031" y="-87490"/>
            <a:chExt cx="5096093" cy="1058500"/>
          </a:xfrm>
        </p:grpSpPr>
        <p:sp>
          <p:nvSpPr>
            <p:cNvPr id="11276" name="矩形 4"/>
            <p:cNvSpPr>
              <a:spLocks noChangeArrowheads="1"/>
            </p:cNvSpPr>
            <p:nvPr/>
          </p:nvSpPr>
          <p:spPr bwMode="auto">
            <a:xfrm>
              <a:off x="-560031" y="-87490"/>
              <a:ext cx="4896544" cy="937895"/>
            </a:xfrm>
            <a:prstGeom prst="rect">
              <a:avLst/>
            </a:prstGeom>
            <a:solidFill>
              <a:schemeClr val="accent6">
                <a:lumMod val="5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endParaRPr lang="zh-CN" altLang="zh-CN" sz="1800">
                <a:solidFill>
                  <a:srgbClr val="FFFFFF"/>
                </a:solidFill>
                <a:latin typeface="Calibri" panose="020F0502020204030204" pitchFamily="34" charset="0"/>
                <a:sym typeface="Calibri" panose="020F0502020204030204" pitchFamily="34" charset="0"/>
              </a:endParaRPr>
            </a:p>
          </p:txBody>
        </p:sp>
        <p:sp>
          <p:nvSpPr>
            <p:cNvPr id="11275" name="Rectangle 1"/>
            <p:cNvSpPr>
              <a:spLocks noChangeArrowheads="1"/>
            </p:cNvSpPr>
            <p:nvPr/>
          </p:nvSpPr>
          <p:spPr bwMode="auto">
            <a:xfrm>
              <a:off x="-483852" y="-25880"/>
              <a:ext cx="5019914" cy="99689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76176" anchor="ct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en-US" altLang="zh-CN" sz="3600">
                  <a:solidFill>
                    <a:schemeClr val="bg1"/>
                  </a:solidFill>
                  <a:latin typeface="Calibri" panose="020F0502020204030204" pitchFamily="34" charset="0"/>
                  <a:sym typeface="Calibri" panose="020F0502020204030204" pitchFamily="34" charset="0"/>
                </a:rPr>
                <a:t>The Restrictive Attributive Clause   </a:t>
              </a:r>
              <a:endParaRPr lang="en-US" altLang="zh-CN" sz="3600">
                <a:solidFill>
                  <a:schemeClr val="bg1"/>
                </a:solidFill>
                <a:latin typeface="Calibri" panose="020F0502020204030204" pitchFamily="34" charset="0"/>
                <a:sym typeface="Calibri" panose="020F0502020204030204" pitchFamily="34" charset="0"/>
              </a:endParaRPr>
            </a:p>
            <a:p>
              <a:pPr algn="ctr">
                <a:spcBef>
                  <a:spcPct val="0"/>
                </a:spcBef>
                <a:buFontTx/>
                <a:buNone/>
              </a:pPr>
              <a:r>
                <a:rPr lang="zh-CN" altLang="en-US" sz="3600">
                  <a:solidFill>
                    <a:schemeClr val="bg1"/>
                  </a:solidFill>
                  <a:latin typeface="Calibri" panose="020F0502020204030204" pitchFamily="34" charset="0"/>
                  <a:sym typeface="Calibri" panose="020F0502020204030204" pitchFamily="34" charset="0"/>
                </a:rPr>
                <a:t>限制性定语从句</a:t>
              </a:r>
              <a:endParaRPr lang="zh-CN" altLang="en-US" sz="3600">
                <a:solidFill>
                  <a:schemeClr val="bg1"/>
                </a:solidFill>
                <a:latin typeface="Calibri" panose="020F0502020204030204" pitchFamily="34" charset="0"/>
                <a:sym typeface="Calibri" panose="020F0502020204030204" pitchFamily="34" charset="0"/>
              </a:endParaRPr>
            </a:p>
          </p:txBody>
        </p:sp>
      </p:grpSp>
      <p:sp>
        <p:nvSpPr>
          <p:cNvPr id="11270" name="Rectangle 1"/>
          <p:cNvSpPr>
            <a:spLocks noChangeArrowheads="1"/>
          </p:cNvSpPr>
          <p:nvPr/>
        </p:nvSpPr>
        <p:spPr bwMode="auto">
          <a:xfrm>
            <a:off x="2493612" y="3913843"/>
            <a:ext cx="7603755" cy="14067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76176" anchor="ct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en-US" altLang="zh-CN" sz="3600">
                <a:solidFill>
                  <a:schemeClr val="bg1"/>
                </a:solidFill>
                <a:latin typeface="Calibri" panose="020F0502020204030204" pitchFamily="34" charset="0"/>
                <a:sym typeface="Calibri" panose="020F0502020204030204" pitchFamily="34" charset="0"/>
              </a:rPr>
              <a:t>The Non-Restrictive Attributive Clause   </a:t>
            </a:r>
            <a:r>
              <a:rPr lang="zh-CN" altLang="en-US" sz="3600">
                <a:solidFill>
                  <a:schemeClr val="bg1"/>
                </a:solidFill>
                <a:latin typeface="Calibri" panose="020F0502020204030204" pitchFamily="34" charset="0"/>
                <a:sym typeface="Calibri" panose="020F0502020204030204" pitchFamily="34" charset="0"/>
              </a:rPr>
              <a:t>非限制性定语从句</a:t>
            </a:r>
            <a:endParaRPr lang="zh-CN" altLang="en-US" sz="3600">
              <a:solidFill>
                <a:schemeClr val="bg1"/>
              </a:solidFill>
              <a:latin typeface="Calibri" panose="020F0502020204030204" pitchFamily="34" charset="0"/>
              <a:sym typeface="Calibri" panose="020F0502020204030204" pitchFamily="34" charset="0"/>
            </a:endParaRPr>
          </a:p>
        </p:txBody>
      </p:sp>
      <p:sp>
        <p:nvSpPr>
          <p:cNvPr id="11271" name="矩形 22"/>
          <p:cNvSpPr>
            <a:spLocks noChangeArrowheads="1"/>
          </p:cNvSpPr>
          <p:nvPr/>
        </p:nvSpPr>
        <p:spPr bwMode="auto">
          <a:xfrm>
            <a:off x="348383" y="3219363"/>
            <a:ext cx="8244756" cy="1112995"/>
          </a:xfrm>
          <a:prstGeom prst="rect">
            <a:avLst/>
          </a:prstGeom>
          <a:solidFill>
            <a:schemeClr val="accent6">
              <a:lumMod val="50000"/>
            </a:scheme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endParaRPr lang="zh-CN" altLang="zh-CN" sz="1800">
              <a:solidFill>
                <a:srgbClr val="FFFFFF"/>
              </a:solidFill>
              <a:latin typeface="Calibri" panose="020F0502020204030204" pitchFamily="34" charset="0"/>
              <a:sym typeface="Calibri" panose="020F0502020204030204" pitchFamily="34" charset="0"/>
            </a:endParaRPr>
          </a:p>
        </p:txBody>
      </p:sp>
      <p:sp>
        <p:nvSpPr>
          <p:cNvPr id="4" name="Rectangle 1"/>
          <p:cNvSpPr>
            <a:spLocks noChangeArrowheads="1"/>
          </p:cNvSpPr>
          <p:nvPr/>
        </p:nvSpPr>
        <p:spPr bwMode="auto">
          <a:xfrm>
            <a:off x="865472" y="3149433"/>
            <a:ext cx="7603755" cy="118300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lIns="0" tIns="0" rIns="0" bIns="76176" anchor="ct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r>
              <a:rPr lang="en-US" altLang="zh-CN" sz="3600">
                <a:solidFill>
                  <a:schemeClr val="bg1"/>
                </a:solidFill>
                <a:latin typeface="Calibri" panose="020F0502020204030204" pitchFamily="34" charset="0"/>
                <a:sym typeface="Calibri" panose="020F0502020204030204" pitchFamily="34" charset="0"/>
              </a:rPr>
              <a:t>The Non-Restrictive Attributive Clause   </a:t>
            </a:r>
            <a:r>
              <a:rPr lang="zh-CN" altLang="en-US" sz="3600">
                <a:solidFill>
                  <a:schemeClr val="bg1"/>
                </a:solidFill>
                <a:latin typeface="Calibri" panose="020F0502020204030204" pitchFamily="34" charset="0"/>
                <a:sym typeface="Calibri" panose="020F0502020204030204" pitchFamily="34" charset="0"/>
              </a:rPr>
              <a:t>非限制性定语从句</a:t>
            </a:r>
            <a:endParaRPr lang="zh-CN" altLang="en-US" sz="3600">
              <a:solidFill>
                <a:schemeClr val="bg1"/>
              </a:solidFill>
              <a:latin typeface="Calibri" panose="020F0502020204030204" pitchFamily="34" charset="0"/>
              <a:sym typeface="Calibri" panose="020F0502020204030204" pitchFamily="34" charset="0"/>
            </a:endParaRPr>
          </a:p>
        </p:txBody>
      </p:sp>
    </p:spTree>
  </p:cSld>
  <p:clrMapOvr>
    <a:masterClrMapping/>
  </p:clrMapOvr>
  <p:transition>
    <p:fade thruBlk="1"/>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文本框 7"/>
          <p:cNvSpPr txBox="1"/>
          <p:nvPr/>
        </p:nvSpPr>
        <p:spPr>
          <a:xfrm>
            <a:off x="2157730" y="188595"/>
            <a:ext cx="4500000" cy="576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sym typeface="+mn-ea"/>
              </a:rPr>
              <a:t>Observe and analyse1</a:t>
            </a:r>
            <a:endParaRPr lang="en-US" altLang="zh-CN" sz="3200" b="1" dirty="0">
              <a:solidFill>
                <a:srgbClr val="FF0000"/>
              </a:solidFill>
              <a:latin typeface="Comic Sans MS" panose="030F0702030302020204" pitchFamily="66" charset="0"/>
            </a:endParaRPr>
          </a:p>
          <a:p>
            <a:pPr eaLnBrk="0" hangingPunct="0"/>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21509" name="Text Box 5"/>
          <p:cNvSpPr txBox="1"/>
          <p:nvPr/>
        </p:nvSpPr>
        <p:spPr>
          <a:xfrm>
            <a:off x="1791176" y="1292225"/>
            <a:ext cx="5562124" cy="506730"/>
          </a:xfrm>
          <a:prstGeom prst="rect">
            <a:avLst/>
          </a:prstGeom>
          <a:noFill/>
          <a:ln w="9525">
            <a:noFill/>
          </a:ln>
        </p:spPr>
        <p:txBody>
          <a:bodyPr wrap="square">
            <a:spAutoFit/>
          </a:bodyPr>
          <a:p>
            <a:r>
              <a:rPr lang="zh-CN" altLang="en-US" sz="2700" b="1">
                <a:solidFill>
                  <a:srgbClr val="FF3300"/>
                </a:solidFill>
                <a:latin typeface="Tahoma" panose="020B0604030504040204" pitchFamily="34" charset="0"/>
              </a:rPr>
              <a:t>分析两种定语从句省略后的结果</a:t>
            </a:r>
            <a:endParaRPr lang="zh-CN" altLang="en-US" sz="2700" b="1">
              <a:solidFill>
                <a:srgbClr val="FF3300"/>
              </a:solidFill>
              <a:latin typeface="Tahoma" panose="020B0604030504040204" pitchFamily="34" charset="0"/>
            </a:endParaRPr>
          </a:p>
        </p:txBody>
      </p:sp>
      <p:sp>
        <p:nvSpPr>
          <p:cNvPr id="21506" name="Text Box 2"/>
          <p:cNvSpPr txBox="1"/>
          <p:nvPr/>
        </p:nvSpPr>
        <p:spPr>
          <a:xfrm>
            <a:off x="447358" y="1695133"/>
            <a:ext cx="8696325" cy="1753235"/>
          </a:xfrm>
          <a:prstGeom prst="rect">
            <a:avLst/>
          </a:prstGeom>
          <a:noFill/>
          <a:ln w="9525">
            <a:noFill/>
          </a:ln>
        </p:spPr>
        <p:txBody>
          <a:bodyPr wrap="square">
            <a:spAutoFit/>
          </a:bodyPr>
          <a:p>
            <a:r>
              <a:rPr lang="en-US" altLang="zh-CN" sz="2700" b="1">
                <a:latin typeface="Tahoma" panose="020B0604030504040204" pitchFamily="34" charset="0"/>
              </a:rPr>
              <a:t>The woman </a:t>
            </a:r>
            <a:r>
              <a:rPr lang="en-US" altLang="zh-CN" sz="2700" b="1">
                <a:solidFill>
                  <a:srgbClr val="FF0000"/>
                </a:solidFill>
                <a:latin typeface="Tahoma" panose="020B0604030504040204" pitchFamily="34" charset="0"/>
              </a:rPr>
              <a:t>who discovered Artemisinin</a:t>
            </a:r>
            <a:r>
              <a:rPr lang="en-US" altLang="zh-CN" sz="2700" b="1">
                <a:latin typeface="Tahoma" panose="020B0604030504040204" pitchFamily="34" charset="0"/>
              </a:rPr>
              <a:t> was awarded the Nobel Prize.</a:t>
            </a:r>
            <a:endParaRPr lang="en-US" altLang="zh-CN" sz="2700" b="1">
              <a:latin typeface="Tahoma" panose="020B0604030504040204" pitchFamily="34" charset="0"/>
            </a:endParaRPr>
          </a:p>
          <a:p>
            <a:r>
              <a:rPr lang="en-US" altLang="zh-CN" sz="2700" b="1">
                <a:latin typeface="Tahoma" panose="020B0604030504040204" pitchFamily="34" charset="0"/>
              </a:rPr>
              <a:t>Tu Youyou</a:t>
            </a:r>
            <a:r>
              <a:rPr lang="en-US" altLang="zh-CN" sz="2700" b="1">
                <a:solidFill>
                  <a:schemeClr val="tx1">
                    <a:lumMod val="50000"/>
                  </a:schemeClr>
                </a:solidFill>
                <a:latin typeface="Tahoma" panose="020B0604030504040204" pitchFamily="34" charset="0"/>
              </a:rPr>
              <a:t>,</a:t>
            </a:r>
            <a:r>
              <a:rPr lang="en-US" altLang="zh-CN" sz="2700" b="1">
                <a:latin typeface="Tahoma" panose="020B0604030504040204" pitchFamily="34" charset="0"/>
              </a:rPr>
              <a:t> </a:t>
            </a:r>
            <a:r>
              <a:rPr lang="en-US" altLang="zh-CN" sz="2700" b="1">
                <a:solidFill>
                  <a:srgbClr val="FF0000"/>
                </a:solidFill>
                <a:latin typeface="Tahoma" panose="020B0604030504040204" pitchFamily="34" charset="0"/>
              </a:rPr>
              <a:t>who discovered Artemisinin </a:t>
            </a:r>
            <a:r>
              <a:rPr lang="en-US" altLang="zh-CN" sz="2700" b="1">
                <a:solidFill>
                  <a:schemeClr val="hlink"/>
                </a:solidFill>
                <a:latin typeface="Tahoma" panose="020B0604030504040204" pitchFamily="34" charset="0"/>
              </a:rPr>
              <a:t>, </a:t>
            </a:r>
            <a:r>
              <a:rPr lang="en-US" altLang="zh-CN" sz="2700" b="1">
                <a:latin typeface="Tahoma" panose="020B0604030504040204" pitchFamily="34" charset="0"/>
                <a:sym typeface="+mn-ea"/>
              </a:rPr>
              <a:t>was awarded the Nobel Prize</a:t>
            </a:r>
            <a:r>
              <a:rPr lang="en-US" altLang="zh-CN" sz="2700" b="1">
                <a:latin typeface="Tahoma" panose="020B0604030504040204" pitchFamily="34" charset="0"/>
              </a:rPr>
              <a:t> .</a:t>
            </a:r>
            <a:endParaRPr lang="en-US" altLang="zh-CN" sz="2700" b="1">
              <a:latin typeface="Tahoma" panose="020B0604030504040204" pitchFamily="34" charset="0"/>
            </a:endParaRPr>
          </a:p>
        </p:txBody>
      </p:sp>
      <p:sp>
        <p:nvSpPr>
          <p:cNvPr id="16387" name="Rectangle 3"/>
          <p:cNvSpPr/>
          <p:nvPr/>
        </p:nvSpPr>
        <p:spPr>
          <a:xfrm>
            <a:off x="2613660" y="1798955"/>
            <a:ext cx="4821555" cy="363220"/>
          </a:xfrm>
          <a:prstGeom prst="rect">
            <a:avLst/>
          </a:prstGeom>
          <a:solidFill>
            <a:schemeClr val="accent6">
              <a:lumMod val="50000"/>
            </a:schemeClr>
          </a:solidFill>
          <a:ln w="9525" cap="flat" cmpd="sng">
            <a:solidFill>
              <a:schemeClr val="bg1"/>
            </a:solidFill>
            <a:prstDash val="solid"/>
            <a:miter/>
            <a:headEnd type="none" w="med" len="med"/>
            <a:tailEnd type="none" w="med" len="med"/>
          </a:ln>
        </p:spPr>
        <p:txBody>
          <a:bodyPr wrap="none" anchor="ctr"/>
          <a:p>
            <a:endParaRPr lang="zh-CN" altLang="en-US" sz="1350">
              <a:latin typeface="Arial" panose="020B0604020202020204" pitchFamily="34" charset="0"/>
            </a:endParaRPr>
          </a:p>
        </p:txBody>
      </p:sp>
      <p:sp>
        <p:nvSpPr>
          <p:cNvPr id="16388" name="Rectangle 4"/>
          <p:cNvSpPr/>
          <p:nvPr/>
        </p:nvSpPr>
        <p:spPr>
          <a:xfrm>
            <a:off x="2534920" y="2630170"/>
            <a:ext cx="4958715" cy="349885"/>
          </a:xfrm>
          <a:prstGeom prst="rect">
            <a:avLst/>
          </a:prstGeom>
          <a:solidFill>
            <a:schemeClr val="accent6">
              <a:lumMod val="50000"/>
            </a:schemeClr>
          </a:solidFill>
          <a:ln w="9525" cap="flat" cmpd="sng">
            <a:solidFill>
              <a:schemeClr val="bg1"/>
            </a:solidFill>
            <a:prstDash val="solid"/>
            <a:miter/>
            <a:headEnd type="none" w="med" len="med"/>
            <a:tailEnd type="none" w="med" len="med"/>
          </a:ln>
        </p:spPr>
        <p:txBody>
          <a:bodyPr wrap="none" anchor="ctr"/>
          <a:p>
            <a:pPr algn="ctr"/>
            <a:endParaRPr lang="zh-CN" altLang="zh-CN" sz="1350">
              <a:latin typeface="Tahoma" panose="020B0604030504040204" pitchFamily="34" charset="0"/>
            </a:endParaRPr>
          </a:p>
        </p:txBody>
      </p:sp>
      <p:sp>
        <p:nvSpPr>
          <p:cNvPr id="16390" name="Text Box 6"/>
          <p:cNvSpPr txBox="1"/>
          <p:nvPr/>
        </p:nvSpPr>
        <p:spPr>
          <a:xfrm>
            <a:off x="447675" y="4143375"/>
            <a:ext cx="8280000" cy="875665"/>
          </a:xfrm>
          <a:prstGeom prst="rect">
            <a:avLst/>
          </a:prstGeom>
          <a:solidFill>
            <a:schemeClr val="accent5"/>
          </a:solidFill>
          <a:ln w="28575" cmpd="sng">
            <a:solidFill>
              <a:schemeClr val="accent1">
                <a:shade val="50000"/>
              </a:schemeClr>
            </a:solidFill>
            <a:prstDash val="lgDash"/>
          </a:ln>
        </p:spPr>
        <p:txBody>
          <a:bodyPr wrap="square">
            <a:spAutoFit/>
          </a:bodyPr>
          <a:p>
            <a:r>
              <a:rPr lang="en-US" altLang="zh-CN" sz="2700" b="1">
                <a:solidFill>
                  <a:srgbClr val="FF3300"/>
                </a:solidFill>
                <a:latin typeface="Tahoma" panose="020B0604030504040204" pitchFamily="34" charset="0"/>
              </a:rPr>
              <a:t> </a:t>
            </a:r>
            <a:r>
              <a:rPr lang="zh-CN" altLang="en-US" sz="2400" b="1" dirty="0">
                <a:solidFill>
                  <a:srgbClr val="FF0000"/>
                </a:solidFill>
                <a:latin typeface="黑体" panose="02010609060101010101" pitchFamily="49" charset="-122"/>
                <a:ea typeface="黑体" panose="02010609060101010101" pitchFamily="49" charset="-122"/>
              </a:rPr>
              <a:t>意义上区别小结：</a:t>
            </a:r>
            <a:r>
              <a:rPr lang="en-US" altLang="zh-CN" sz="2700" b="1">
                <a:solidFill>
                  <a:srgbClr val="FF3300"/>
                </a:solidFill>
                <a:latin typeface="Tahoma" panose="020B0604030504040204" pitchFamily="34" charset="0"/>
              </a:rPr>
              <a:t> </a:t>
            </a:r>
            <a:r>
              <a:rPr lang="zh-CN" altLang="en-US" sz="2400" b="1" dirty="0">
                <a:solidFill>
                  <a:schemeClr val="tx1">
                    <a:lumMod val="50000"/>
                  </a:schemeClr>
                </a:solidFill>
                <a:latin typeface="黑体" panose="02010609060101010101" pitchFamily="49" charset="-122"/>
                <a:ea typeface="黑体" panose="02010609060101010101" pitchFamily="49" charset="-122"/>
              </a:rPr>
              <a:t>限制性定语从句省略后主语所指就不明确，所以不能省略。</a:t>
            </a:r>
            <a:endParaRPr lang="zh-CN" altLang="en-US" sz="2400" b="1" dirty="0">
              <a:solidFill>
                <a:schemeClr val="tx1">
                  <a:lumMod val="50000"/>
                </a:schemeClr>
              </a:solidFill>
              <a:latin typeface="黑体" panose="02010609060101010101" pitchFamily="49" charset="-122"/>
              <a:ea typeface="黑体" panose="02010609060101010101" pitchFamily="49" charset="-122"/>
            </a:endParaRPr>
          </a:p>
        </p:txBody>
      </p:sp>
      <p:sp>
        <p:nvSpPr>
          <p:cNvPr id="3" name="下箭头标注 2"/>
          <p:cNvSpPr/>
          <p:nvPr/>
        </p:nvSpPr>
        <p:spPr>
          <a:xfrm>
            <a:off x="4395470" y="3342005"/>
            <a:ext cx="384810" cy="801370"/>
          </a:xfrm>
          <a:prstGeom prst="downArrowCallou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8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16390"/>
                                        </p:tgtEl>
                                        <p:attrNameLst>
                                          <p:attrName>style.visibility</p:attrName>
                                        </p:attrNameLst>
                                      </p:cBhvr>
                                      <p:to>
                                        <p:strVal val="visible"/>
                                      </p:to>
                                    </p:set>
                                    <p:animEffect transition="in" filter="wipe(left)">
                                      <p:cBhvr>
                                        <p:cTn id="15" dur="500"/>
                                        <p:tgtEl>
                                          <p:spTgt spid="163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bldLvl="0" animBg="1"/>
      <p:bldP spid="16388" grpId="0" bldLvl="0" animBg="1"/>
      <p:bldP spid="16390"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文本占位符 62466"/>
          <p:cNvSpPr>
            <a:spLocks noGrp="1"/>
          </p:cNvSpPr>
          <p:nvPr>
            <p:ph type="subTitle" idx="4294967295"/>
          </p:nvPr>
        </p:nvSpPr>
        <p:spPr>
          <a:xfrm>
            <a:off x="0" y="2764155"/>
            <a:ext cx="5993130" cy="784225"/>
          </a:xfrm>
        </p:spPr>
        <p:txBody>
          <a:bodyPr/>
          <a:lstStyle>
            <a:defPPr/>
          </a:lstStyle>
          <a:p>
            <a:pPr>
              <a:lnSpc>
                <a:spcPct val="80000"/>
              </a:lnSpc>
              <a:spcBef>
                <a:spcPct val="0"/>
              </a:spcBef>
              <a:buFontTx/>
              <a:buNone/>
            </a:pPr>
            <a:endParaRPr lang="en-US" altLang="zh-CN" sz="1800">
              <a:latin typeface="Calibri" panose="020F0502020204030204" pitchFamily="34" charset="0"/>
              <a:ea typeface="宋体" panose="02010600030101010101" pitchFamily="2" charset="-122"/>
              <a:sym typeface="Calibri" panose="020F0502020204030204" pitchFamily="34" charset="0"/>
            </a:endParaRPr>
          </a:p>
          <a:p>
            <a:pPr>
              <a:lnSpc>
                <a:spcPct val="80000"/>
              </a:lnSpc>
            </a:pPr>
            <a:endParaRPr lang="en-US" altLang="zh-CN" sz="1800">
              <a:latin typeface="Calibri" panose="020F0502020204030204" pitchFamily="34" charset="0"/>
              <a:ea typeface="宋体" panose="02010600030101010101" pitchFamily="2" charset="-122"/>
              <a:sym typeface="Calibri" panose="020F0502020204030204" pitchFamily="34" charset="0"/>
            </a:endParaRPr>
          </a:p>
        </p:txBody>
      </p:sp>
      <p:sp>
        <p:nvSpPr>
          <p:cNvPr id="62469" name="文本框 62468"/>
          <p:cNvSpPr txBox="1">
            <a:spLocks noChangeArrowheads="1"/>
          </p:cNvSpPr>
          <p:nvPr/>
        </p:nvSpPr>
        <p:spPr bwMode="auto">
          <a:xfrm>
            <a:off x="889159" y="2530555"/>
            <a:ext cx="8340329" cy="937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50000"/>
              </a:spcBef>
              <a:buFontTx/>
              <a:buNone/>
            </a:pPr>
            <a:r>
              <a:rPr lang="en-US" altLang="zh-CN" sz="2700" b="1">
                <a:solidFill>
                  <a:srgbClr val="FF0000"/>
                </a:solidFill>
                <a:latin typeface="Calibri" panose="020F0502020204030204" pitchFamily="34" charset="0"/>
                <a:sym typeface="Calibri" panose="020F0502020204030204" pitchFamily="34" charset="0"/>
              </a:rPr>
              <a:t>  </a:t>
            </a:r>
            <a:r>
              <a:rPr lang="en-US" altLang="zh-CN" sz="2700" b="1">
                <a:solidFill>
                  <a:srgbClr val="000000"/>
                </a:solidFill>
                <a:latin typeface="Tahoma" panose="020B0604030504040204" pitchFamily="34" charset="0"/>
                <a:ea typeface="Arial" panose="020B0604020202020204"/>
                <a:sym typeface="Calibri" panose="020F0502020204030204" pitchFamily="34" charset="0"/>
              </a:rPr>
              <a:t>The boy won the first place, </a:t>
            </a:r>
            <a:r>
              <a:rPr lang="en-US" altLang="zh-CN" sz="2800" b="1">
                <a:solidFill>
                  <a:schemeClr val="accent2"/>
                </a:solidFill>
                <a:latin typeface="Calibri" panose="020F0502020204030204" pitchFamily="34" charset="0"/>
                <a:sym typeface="Calibri" panose="020F0502020204030204" pitchFamily="34" charset="0"/>
              </a:rPr>
              <a:t>which</a:t>
            </a:r>
            <a:r>
              <a:rPr lang="en-US" altLang="zh-CN" sz="2800" b="1">
                <a:solidFill>
                  <a:srgbClr val="FF0000"/>
                </a:solidFill>
                <a:latin typeface="Calibri" panose="020F0502020204030204" pitchFamily="34" charset="0"/>
                <a:sym typeface="Calibri" panose="020F0502020204030204" pitchFamily="34" charset="0"/>
              </a:rPr>
              <a:t> </a:t>
            </a:r>
            <a:r>
              <a:rPr lang="en-US" altLang="zh-CN" sz="2700" b="1">
                <a:solidFill>
                  <a:srgbClr val="000000"/>
                </a:solidFill>
                <a:latin typeface="Tahoma" panose="020B0604030504040204" pitchFamily="34" charset="0"/>
                <a:ea typeface="Arial" panose="020B0604020202020204"/>
                <a:sym typeface="Calibri" panose="020F0502020204030204" pitchFamily="34" charset="0"/>
              </a:rPr>
              <a:t>made us very excited.</a:t>
            </a:r>
            <a:endParaRPr lang="en-US" altLang="zh-CN" sz="2700" b="1">
              <a:solidFill>
                <a:srgbClr val="000000"/>
              </a:solidFill>
              <a:latin typeface="Tahoma" panose="020B0604030504040204" pitchFamily="34" charset="0"/>
              <a:ea typeface="Arial" panose="020B0604020202020204"/>
              <a:sym typeface="Calibri" panose="020F0502020204030204" pitchFamily="34" charset="0"/>
            </a:endParaRPr>
          </a:p>
        </p:txBody>
      </p:sp>
      <p:sp>
        <p:nvSpPr>
          <p:cNvPr id="62470" name="椭圆形标注 62469"/>
          <p:cNvSpPr>
            <a:spLocks noChangeArrowheads="1"/>
          </p:cNvSpPr>
          <p:nvPr/>
        </p:nvSpPr>
        <p:spPr bwMode="auto">
          <a:xfrm rot="10620000">
            <a:off x="1829991" y="3118882"/>
            <a:ext cx="4929188" cy="1896665"/>
          </a:xfrm>
          <a:prstGeom prst="wedgeEllipseCallout">
            <a:avLst>
              <a:gd name="adj1" fmla="val -61838"/>
              <a:gd name="adj2" fmla="val 77759"/>
            </a:avLst>
          </a:prstGeom>
          <a:solidFill>
            <a:schemeClr val="accent5">
              <a:lumMod val="20000"/>
              <a:lumOff val="80000"/>
              <a:alpha val="59999"/>
            </a:schemeClr>
          </a:solidFill>
          <a:ln w="12700" cap="rnd">
            <a:noFill/>
            <a:prstDash val="sysDot"/>
            <a:miter lim="800000"/>
          </a:ln>
        </p:spPr>
        <p:txBody>
          <a:bodyPr anchor="ct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spcBef>
                <a:spcPct val="0"/>
              </a:spcBef>
              <a:buFontTx/>
              <a:buNone/>
            </a:pPr>
            <a:endParaRPr lang="zh-CN" altLang="en-US" sz="2250" b="1">
              <a:latin typeface="Calibri" panose="020F0502020204030204" pitchFamily="34" charset="0"/>
              <a:sym typeface="Calibri" panose="020F0502020204030204" pitchFamily="34" charset="0"/>
            </a:endParaRPr>
          </a:p>
        </p:txBody>
      </p:sp>
      <p:sp>
        <p:nvSpPr>
          <p:cNvPr id="3" name="文本框 2"/>
          <p:cNvSpPr txBox="1">
            <a:spLocks noChangeArrowheads="1"/>
          </p:cNvSpPr>
          <p:nvPr/>
        </p:nvSpPr>
        <p:spPr bwMode="auto">
          <a:xfrm>
            <a:off x="1305560" y="3679190"/>
            <a:ext cx="6986905" cy="829945"/>
          </a:xfrm>
          <a:prstGeom prst="rect">
            <a:avLst/>
          </a:prstGeom>
          <a:solidFill>
            <a:schemeClr val="accent5"/>
          </a:solidFill>
          <a:ln w="28575" cmpd="sng">
            <a:solidFill>
              <a:schemeClr val="accent1">
                <a:shade val="50000"/>
              </a:schemeClr>
            </a:solidFill>
            <a:prstDash val="lgDash"/>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zh-CN" altLang="en-US" sz="2400" b="1">
                <a:latin typeface="Calibri" panose="020F0502020204030204" pitchFamily="34" charset="0"/>
                <a:sym typeface="Calibri" panose="020F0502020204030204" pitchFamily="34" charset="0"/>
              </a:rPr>
              <a:t>非</a:t>
            </a:r>
            <a:r>
              <a:rPr lang="zh-CN" altLang="en-US" sz="2400" b="1" dirty="0">
                <a:solidFill>
                  <a:schemeClr val="tx1">
                    <a:lumMod val="50000"/>
                  </a:schemeClr>
                </a:solidFill>
                <a:latin typeface="黑体" panose="02010609060101010101" pitchFamily="49" charset="-122"/>
                <a:ea typeface="黑体" panose="02010609060101010101" pitchFamily="49" charset="-122"/>
                <a:sym typeface="Calibri" panose="020F0502020204030204" pitchFamily="34" charset="0"/>
              </a:rPr>
              <a:t>限制性</a:t>
            </a:r>
            <a:r>
              <a:rPr lang="zh-CN" altLang="en-US" sz="2400" b="1">
                <a:latin typeface="Calibri" panose="020F0502020204030204" pitchFamily="34" charset="0"/>
                <a:sym typeface="Calibri" panose="020F0502020204030204" pitchFamily="34" charset="0"/>
              </a:rPr>
              <a:t>定语从句的</a:t>
            </a:r>
            <a:r>
              <a:rPr lang="zh-CN" altLang="en-US" sz="2400" b="1">
                <a:solidFill>
                  <a:srgbClr val="FF0000"/>
                </a:solidFill>
                <a:latin typeface="Calibri" panose="020F0502020204030204" pitchFamily="34" charset="0"/>
                <a:sym typeface="Calibri" panose="020F0502020204030204" pitchFamily="34" charset="0"/>
              </a:rPr>
              <a:t>先行词</a:t>
            </a:r>
            <a:r>
              <a:rPr lang="zh-CN" altLang="en-US" sz="2400" b="1">
                <a:latin typeface="Calibri" panose="020F0502020204030204" pitchFamily="34" charset="0"/>
                <a:sym typeface="Calibri" panose="020F0502020204030204" pitchFamily="34" charset="0"/>
              </a:rPr>
              <a:t>可以</a:t>
            </a:r>
            <a:r>
              <a:rPr lang="zh-CN" altLang="en-US" sz="2400" b="1">
                <a:solidFill>
                  <a:srgbClr val="FF4646"/>
                </a:solidFill>
                <a:latin typeface="Calibri" panose="020F0502020204030204" pitchFamily="34" charset="0"/>
                <a:sym typeface="Calibri" panose="020F0502020204030204" pitchFamily="34" charset="0"/>
              </a:rPr>
              <a:t>是名词或代词，也可以是句子</a:t>
            </a:r>
            <a:endParaRPr lang="zh-CN" altLang="en-US" sz="2400" b="1">
              <a:solidFill>
                <a:srgbClr val="FF4646"/>
              </a:solidFill>
              <a:latin typeface="Calibri" panose="020F0502020204030204" pitchFamily="34" charset="0"/>
              <a:sym typeface="Calibri" panose="020F0502020204030204" pitchFamily="34" charset="0"/>
            </a:endParaRPr>
          </a:p>
        </p:txBody>
      </p:sp>
      <p:sp>
        <p:nvSpPr>
          <p:cNvPr id="5" name="标题 4"/>
          <p:cNvSpPr>
            <a:spLocks noGrp="1"/>
          </p:cNvSpPr>
          <p:nvPr>
            <p:ph type="title" idx="4294967295"/>
          </p:nvPr>
        </p:nvSpPr>
        <p:spPr>
          <a:xfrm>
            <a:off x="1035685" y="1240790"/>
            <a:ext cx="11623675" cy="1168400"/>
          </a:xfrm>
        </p:spPr>
        <p:txBody>
          <a:bodyPr/>
          <a:lstStyle>
            <a:defPPr/>
          </a:lstStyle>
          <a:p>
            <a:pPr algn="l"/>
            <a:r>
              <a:rPr lang="en-US" altLang="zh-CN" sz="3600" b="1">
                <a:latin typeface="Calibri" panose="020F0502020204030204" pitchFamily="34" charset="0"/>
                <a:ea typeface="宋体" panose="02010600030101010101" pitchFamily="2" charset="-122"/>
                <a:sym typeface="Calibri" panose="020F0502020204030204" pitchFamily="34" charset="0"/>
              </a:rPr>
              <a:t>  </a:t>
            </a:r>
            <a:r>
              <a:rPr lang="en-US" altLang="zh-CN" sz="2700" b="1">
                <a:solidFill>
                  <a:srgbClr val="000000"/>
                </a:solidFill>
                <a:latin typeface="Tahoma" panose="020B0604030504040204" pitchFamily="34" charset="0"/>
                <a:ea typeface="Arial" panose="020B0604020202020204"/>
                <a:cs typeface="Arial" panose="020B0604020202020204"/>
                <a:sym typeface="Calibri" panose="020F0502020204030204" pitchFamily="34" charset="0"/>
              </a:rPr>
              <a:t>The boy, whom I talked with just now, </a:t>
            </a:r>
            <a:br>
              <a:rPr lang="en-US" altLang="zh-CN" sz="2700" b="1">
                <a:solidFill>
                  <a:srgbClr val="000000"/>
                </a:solidFill>
                <a:latin typeface="Tahoma" panose="020B0604030504040204" pitchFamily="34" charset="0"/>
                <a:ea typeface="Arial" panose="020B0604020202020204"/>
                <a:cs typeface="Arial" panose="020B0604020202020204"/>
                <a:sym typeface="Calibri" panose="020F0502020204030204" pitchFamily="34" charset="0"/>
              </a:rPr>
            </a:br>
            <a:r>
              <a:rPr lang="en-US" altLang="zh-CN" sz="2700" b="1">
                <a:solidFill>
                  <a:srgbClr val="000000"/>
                </a:solidFill>
                <a:latin typeface="Tahoma" panose="020B0604030504040204" pitchFamily="34" charset="0"/>
                <a:ea typeface="Arial" panose="020B0604020202020204"/>
                <a:cs typeface="Arial" panose="020B0604020202020204"/>
                <a:sym typeface="Calibri" panose="020F0502020204030204" pitchFamily="34" charset="0"/>
              </a:rPr>
              <a:t>won the first place.</a:t>
            </a:r>
            <a:endParaRPr lang="en-US" altLang="zh-CN" sz="2700" b="1">
              <a:solidFill>
                <a:srgbClr val="000000"/>
              </a:solidFill>
              <a:latin typeface="Tahoma" panose="020B0604030504040204" pitchFamily="34" charset="0"/>
              <a:ea typeface="Arial" panose="020B0604020202020204"/>
              <a:cs typeface="Arial" panose="020B0604020202020204"/>
              <a:sym typeface="Calibri" panose="020F0502020204030204" pitchFamily="34" charset="0"/>
            </a:endParaRPr>
          </a:p>
        </p:txBody>
      </p:sp>
      <p:sp>
        <p:nvSpPr>
          <p:cNvPr id="2" name="下箭头标注 1"/>
          <p:cNvSpPr/>
          <p:nvPr/>
        </p:nvSpPr>
        <p:spPr>
          <a:xfrm>
            <a:off x="4379595" y="2991485"/>
            <a:ext cx="299720" cy="687705"/>
          </a:xfrm>
          <a:prstGeom prst="downArrowCallout">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5122" name="文本框 7"/>
          <p:cNvSpPr txBox="1"/>
          <p:nvPr/>
        </p:nvSpPr>
        <p:spPr>
          <a:xfrm>
            <a:off x="2157730" y="188595"/>
            <a:ext cx="4500000" cy="648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sym typeface="+mn-ea"/>
              </a:rPr>
              <a:t>Observe and analyse2</a:t>
            </a:r>
            <a:endParaRPr lang="en-US" altLang="zh-CN" sz="3200" b="1" dirty="0">
              <a:solidFill>
                <a:srgbClr val="FF0000"/>
              </a:solidFill>
              <a:latin typeface="Comic Sans MS" panose="030F0702030302020204" pitchFamily="66" charset="0"/>
            </a:endParaRPr>
          </a:p>
          <a:p>
            <a:pPr eaLnBrk="0" hangingPunct="0"/>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2469"/>
                                        </p:tgtEl>
                                        <p:attrNameLst>
                                          <p:attrName>style.visibility</p:attrName>
                                        </p:attrNameLst>
                                      </p:cBhvr>
                                      <p:to>
                                        <p:strVal val="visible"/>
                                      </p:to>
                                    </p:set>
                                    <p:animEffect transition="in" filter="blinds(horizontal)">
                                      <p:cBhvr>
                                        <p:cTn id="12" dur="500"/>
                                        <p:tgtEl>
                                          <p:spTgt spid="6246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2470"/>
                                        </p:tgtEl>
                                        <p:attrNameLst>
                                          <p:attrName>style.visibility</p:attrName>
                                        </p:attrNameLst>
                                      </p:cBhvr>
                                      <p:to>
                                        <p:strVal val="visible"/>
                                      </p:to>
                                    </p:set>
                                    <p:animEffect transition="in" filter="blinds(horizontal)">
                                      <p:cBhvr>
                                        <p:cTn id="17" dur="500"/>
                                        <p:tgtEl>
                                          <p:spTgt spid="62470"/>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childTnLst>
                                </p:cTn>
                              </p:par>
                              <p:par>
                                <p:cTn id="22" presetID="3" presetClass="entr" presetSubtype="10" fill="hold" grpId="0" nodeType="with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blinds(horizontal)">
                                      <p:cBhvr>
                                        <p:cTn id="24"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9" grpId="0"/>
      <p:bldP spid="62470" grpId="0" bldLvl="0" animBg="1"/>
      <p:bldP spid="3" grpId="0" bldLvl="0" animBg="1"/>
      <p:bldP spid="5" grpId="0"/>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214438" y="517922"/>
            <a:ext cx="6730604" cy="2286000"/>
          </a:xfrm>
          <a:prstGeom prst="rect">
            <a:avLst/>
          </a:prstGeom>
          <a:noFill/>
          <a:ln>
            <a:solidFill>
              <a:schemeClr val="accent4"/>
            </a:solidFill>
          </a:ln>
        </p:spPr>
        <p:txBody>
          <a:bodyPr>
            <a:spAutoFit/>
          </a:bodyPr>
          <a:lstStyle/>
          <a:p>
            <a:pPr marR="0" defTabSz="914400">
              <a:lnSpc>
                <a:spcPct val="85000"/>
              </a:lnSpc>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(1) This is the photo_____________ I took.</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(2) This is the pen ______________ he bought yesterday.   </a:t>
            </a:r>
            <a:endParaRPr kumimoji="0" lang="en-US" altLang="zh-CN" sz="2400" b="1" kern="1200" cap="none" spc="0" normalizeH="0" baseline="0" noProof="1">
              <a:latin typeface="Times New Roman" panose="02020603050405020304" charset="0"/>
              <a:ea typeface="宋体" panose="02010600030101010101" pitchFamily="2" charset="-122"/>
              <a:cs typeface="+mn-cs"/>
            </a:endParaRPr>
          </a:p>
          <a:p>
            <a:pPr marR="0" defTabSz="914400">
              <a:lnSpc>
                <a:spcPct val="85000"/>
              </a:lnSpc>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(3) She is the woman _______________ I know.</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(4) This is the book _____________</a:t>
            </a:r>
            <a:r>
              <a:rPr kumimoji="0" lang="en-US" altLang="zh-CN" sz="2400" b="1" kern="1200" cap="none" spc="0" normalizeH="0" baseline="0" noProof="1">
                <a:latin typeface="Times New Roman" panose="02020603050405020304" charset="0"/>
                <a:ea typeface="宋体" panose="02010600030101010101" pitchFamily="2" charset="-122"/>
                <a:cs typeface="+mn-cs"/>
                <a:sym typeface="微软雅黑" panose="020B0503020204020204" charset="-122"/>
              </a:rPr>
              <a:t> </a:t>
            </a: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you asked for.</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(5) That's the reason _______ he is leaving so early.</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p:txBody>
      </p:sp>
      <p:sp>
        <p:nvSpPr>
          <p:cNvPr id="6" name="文本框 5"/>
          <p:cNvSpPr txBox="1"/>
          <p:nvPr/>
        </p:nvSpPr>
        <p:spPr>
          <a:xfrm>
            <a:off x="1203722" y="2565797"/>
            <a:ext cx="6730604" cy="2599690"/>
          </a:xfrm>
          <a:prstGeom prst="rect">
            <a:avLst/>
          </a:prstGeom>
          <a:noFill/>
          <a:ln>
            <a:solidFill>
              <a:schemeClr val="accent6">
                <a:lumMod val="40000"/>
                <a:lumOff val="60000"/>
              </a:schemeClr>
            </a:solidFill>
          </a:ln>
        </p:spPr>
        <p:txBody>
          <a:bodyPr>
            <a:spAutoFit/>
          </a:bodyPr>
          <a:lstStyle/>
          <a:p>
            <a:pPr marR="0" defTabSz="914400">
              <a:lnSpc>
                <a:spcPct val="85000"/>
              </a:lnSpc>
              <a:spcBef>
                <a:spcPts val="0"/>
              </a:spcBef>
              <a:spcAft>
                <a:spcPts val="0"/>
              </a:spcAft>
              <a:buClrTx/>
              <a:buSzTx/>
              <a:buFontTx/>
              <a:defRPr/>
            </a:pPr>
            <a:r>
              <a:rPr kumimoji="0" lang="en-US" sz="2400" b="1" kern="1200" cap="none" spc="0" normalizeH="0" baseline="0" noProof="1">
                <a:latin typeface="Times New Roman" panose="02020603050405020304" charset="0"/>
                <a:ea typeface="宋体" panose="02010600030101010101" pitchFamily="2" charset="-122"/>
                <a:cs typeface="+mn-cs"/>
                <a:sym typeface="+mn-ea"/>
              </a:rPr>
              <a:t>(6) The shed in our garden, _________ my father built many years ago, has lasted for a long time.</a:t>
            </a:r>
            <a:endParaRPr kumimoji="0" lang="en-US"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2400" b="1" kern="1200" cap="none" spc="0" normalizeH="0" baseline="0" noProof="1">
                <a:latin typeface="Times New Roman" panose="02020603050405020304" charset="0"/>
                <a:ea typeface="宋体" panose="02010600030101010101" pitchFamily="2" charset="-122"/>
                <a:cs typeface="+mn-cs"/>
                <a:sym typeface="+mn-ea"/>
              </a:rPr>
              <a:t>(7) She married Joe, ________ surprised everyone.</a:t>
            </a:r>
            <a:endParaRPr kumimoji="0" lang="en-US"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2400" b="1" kern="1200" cap="none" spc="0" normalizeH="0" baseline="0" noProof="1">
                <a:latin typeface="Times New Roman" panose="02020603050405020304" charset="0"/>
                <a:ea typeface="宋体" panose="02010600030101010101" pitchFamily="2" charset="-122"/>
                <a:cs typeface="+mn-cs"/>
                <a:sym typeface="+mn-ea"/>
              </a:rPr>
              <a:t>(8) The river, ________ is now clean enough to swim in, was polluted several years ago.</a:t>
            </a:r>
            <a:endParaRPr kumimoji="0" lang="en-US"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2400" b="1" kern="1200" cap="none" spc="0" normalizeH="0" baseline="0" noProof="1">
                <a:latin typeface="Times New Roman" panose="02020603050405020304" charset="0"/>
                <a:ea typeface="宋体" panose="02010600030101010101" pitchFamily="2" charset="-122"/>
                <a:cs typeface="+mn-cs"/>
              </a:rPr>
              <a:t>(9) The author of the book, ________ I met at a party last week, proved to be a well-known journalist.</a:t>
            </a:r>
            <a:endParaRPr kumimoji="0" lang="en-US" sz="2400" b="1" kern="1200" cap="none" spc="0" normalizeH="0" baseline="0" noProof="1">
              <a:latin typeface="Times New Roman" panose="02020603050405020304" charset="0"/>
              <a:ea typeface="宋体" panose="02010600030101010101" pitchFamily="2" charset="-122"/>
              <a:cs typeface="+mn-cs"/>
            </a:endParaRPr>
          </a:p>
        </p:txBody>
      </p:sp>
      <p:sp>
        <p:nvSpPr>
          <p:cNvPr id="16388" name="文本框 6"/>
          <p:cNvSpPr txBox="1"/>
          <p:nvPr/>
        </p:nvSpPr>
        <p:spPr>
          <a:xfrm>
            <a:off x="1203722" y="23813"/>
            <a:ext cx="5525690" cy="460375"/>
          </a:xfrm>
          <a:prstGeom prst="rect">
            <a:avLst/>
          </a:prstGeom>
          <a:noFill/>
          <a:ln w="9525">
            <a:noFill/>
          </a:ln>
        </p:spPr>
        <p:txBody>
          <a:bodyPr>
            <a:spAutoFit/>
          </a:bodyPr>
          <a:p>
            <a:r>
              <a:rPr lang="en-US" altLang="zh-CN" sz="2400" b="1" dirty="0">
                <a:solidFill>
                  <a:srgbClr val="2D2DFF"/>
                </a:solidFill>
                <a:latin typeface="Britannic Bold" panose="020B0903060703020204" pitchFamily="34" charset="0"/>
              </a:rPr>
              <a:t>Fill in the blanks and compare.</a:t>
            </a:r>
            <a:endParaRPr lang="en-US" altLang="zh-CN" sz="2400" b="1" dirty="0">
              <a:solidFill>
                <a:srgbClr val="2D2DFF"/>
              </a:solidFill>
              <a:latin typeface="Britannic Bold" panose="020B0903060703020204" pitchFamily="34" charset="0"/>
            </a:endParaRPr>
          </a:p>
        </p:txBody>
      </p:sp>
      <p:sp>
        <p:nvSpPr>
          <p:cNvPr id="4" name="文本框 3"/>
          <p:cNvSpPr txBox="1"/>
          <p:nvPr/>
        </p:nvSpPr>
        <p:spPr>
          <a:xfrm>
            <a:off x="3907631" y="461963"/>
            <a:ext cx="1822450" cy="460375"/>
          </a:xfrm>
          <a:prstGeom prst="rect">
            <a:avLst/>
          </a:prstGeom>
          <a:noFill/>
          <a:ln w="9525">
            <a:noFill/>
          </a:ln>
        </p:spPr>
        <p:txBody>
          <a:bodyPr wrap="none">
            <a:spAutoFit/>
          </a:bodyPr>
          <a:p>
            <a:r>
              <a:rPr lang="en-US" altLang="zh-CN" sz="1500" b="1" dirty="0">
                <a:latin typeface="Times New Roman" panose="02020603050405020304" charset="0"/>
                <a:sym typeface="微软雅黑" panose="020B0503020204020204" charset="-122"/>
              </a:rPr>
              <a:t> </a:t>
            </a:r>
            <a:r>
              <a:rPr lang="en-US" altLang="zh-CN" sz="2400" b="1" dirty="0">
                <a:solidFill>
                  <a:srgbClr val="FF0000"/>
                </a:solidFill>
                <a:latin typeface="Times New Roman" panose="02020603050405020304" charset="0"/>
                <a:sym typeface="微软雅黑" panose="020B0503020204020204" charset="-122"/>
              </a:rPr>
              <a:t>(which/that)</a:t>
            </a:r>
            <a:r>
              <a:rPr lang="en-US" altLang="zh-CN" sz="2400" b="1" dirty="0">
                <a:latin typeface="Times New Roman" panose="02020603050405020304" charset="0"/>
                <a:sym typeface="微软雅黑" panose="020B0503020204020204" charset="-122"/>
              </a:rPr>
              <a:t> </a:t>
            </a:r>
            <a:endParaRPr lang="en-US" altLang="zh-CN" sz="2400" b="1" dirty="0">
              <a:latin typeface="Times New Roman" panose="02020603050405020304" charset="0"/>
              <a:sym typeface="微软雅黑" panose="020B0503020204020204" charset="-122"/>
            </a:endParaRPr>
          </a:p>
        </p:txBody>
      </p:sp>
      <p:sp>
        <p:nvSpPr>
          <p:cNvPr id="8" name="文本框 7"/>
          <p:cNvSpPr txBox="1"/>
          <p:nvPr/>
        </p:nvSpPr>
        <p:spPr>
          <a:xfrm>
            <a:off x="3961210" y="796529"/>
            <a:ext cx="1822450" cy="460375"/>
          </a:xfrm>
          <a:prstGeom prst="rect">
            <a:avLst/>
          </a:prstGeom>
          <a:noFill/>
          <a:ln w="9525">
            <a:noFill/>
          </a:ln>
        </p:spPr>
        <p:txBody>
          <a:bodyPr wrap="none">
            <a:spAutoFit/>
          </a:bodyPr>
          <a:p>
            <a:r>
              <a:rPr lang="en-US" altLang="zh-CN" sz="1500" b="1" dirty="0">
                <a:latin typeface="Times New Roman" panose="02020603050405020304" charset="0"/>
                <a:sym typeface="微软雅黑" panose="020B0503020204020204" charset="-122"/>
              </a:rPr>
              <a:t> </a:t>
            </a:r>
            <a:r>
              <a:rPr lang="en-US" altLang="zh-CN" sz="2400" b="1" dirty="0">
                <a:solidFill>
                  <a:srgbClr val="FF3300"/>
                </a:solidFill>
                <a:latin typeface="Times New Roman" panose="02020603050405020304" charset="0"/>
                <a:sym typeface="微软雅黑" panose="020B0503020204020204" charset="-122"/>
              </a:rPr>
              <a:t>(which/that)</a:t>
            </a:r>
            <a:endParaRPr lang="en-US" altLang="zh-CN" sz="2400" b="1" dirty="0">
              <a:solidFill>
                <a:srgbClr val="FF3300"/>
              </a:solidFill>
              <a:latin typeface="Times New Roman" panose="02020603050405020304" charset="0"/>
              <a:sym typeface="微软雅黑" panose="020B0503020204020204" charset="-122"/>
            </a:endParaRPr>
          </a:p>
        </p:txBody>
      </p:sp>
      <p:sp>
        <p:nvSpPr>
          <p:cNvPr id="9" name="文本框 8"/>
          <p:cNvSpPr txBox="1"/>
          <p:nvPr/>
        </p:nvSpPr>
        <p:spPr>
          <a:xfrm>
            <a:off x="4010025" y="1415654"/>
            <a:ext cx="2418715"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(who/whom/that)</a:t>
            </a:r>
            <a:endParaRPr lang="en-US" altLang="zh-CN" sz="2400" b="1" dirty="0">
              <a:solidFill>
                <a:srgbClr val="FF0000"/>
              </a:solidFill>
              <a:latin typeface="Times New Roman" panose="02020603050405020304" charset="0"/>
              <a:sym typeface="微软雅黑" panose="020B0503020204020204" charset="-122"/>
            </a:endParaRPr>
          </a:p>
        </p:txBody>
      </p:sp>
      <p:sp>
        <p:nvSpPr>
          <p:cNvPr id="10" name="文本框 9"/>
          <p:cNvSpPr txBox="1"/>
          <p:nvPr/>
        </p:nvSpPr>
        <p:spPr>
          <a:xfrm>
            <a:off x="3958828" y="1694260"/>
            <a:ext cx="1774825"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(that/which)</a:t>
            </a:r>
            <a:endParaRPr lang="en-US" altLang="zh-CN" sz="2400" b="1" dirty="0">
              <a:solidFill>
                <a:srgbClr val="FF0000"/>
              </a:solidFill>
              <a:latin typeface="Times New Roman" panose="02020603050405020304" charset="0"/>
              <a:sym typeface="微软雅黑" panose="020B0503020204020204" charset="-122"/>
            </a:endParaRPr>
          </a:p>
        </p:txBody>
      </p:sp>
      <p:sp>
        <p:nvSpPr>
          <p:cNvPr id="11" name="文本框 10"/>
          <p:cNvSpPr txBox="1"/>
          <p:nvPr/>
        </p:nvSpPr>
        <p:spPr>
          <a:xfrm>
            <a:off x="4263629" y="2018110"/>
            <a:ext cx="725170"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why </a:t>
            </a:r>
            <a:endParaRPr lang="en-US" altLang="zh-CN" sz="2400" b="1" dirty="0">
              <a:solidFill>
                <a:srgbClr val="FF0000"/>
              </a:solidFill>
              <a:latin typeface="Times New Roman" panose="02020603050405020304" charset="0"/>
              <a:sym typeface="微软雅黑" panose="020B0503020204020204" charset="-122"/>
            </a:endParaRPr>
          </a:p>
        </p:txBody>
      </p:sp>
      <p:sp>
        <p:nvSpPr>
          <p:cNvPr id="12" name="文本框 11"/>
          <p:cNvSpPr txBox="1"/>
          <p:nvPr/>
        </p:nvSpPr>
        <p:spPr>
          <a:xfrm>
            <a:off x="5037535" y="2489597"/>
            <a:ext cx="962025"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which</a:t>
            </a:r>
            <a:endParaRPr lang="en-US" altLang="en-US" sz="2400" b="1" dirty="0">
              <a:solidFill>
                <a:srgbClr val="FF0000"/>
              </a:solidFill>
              <a:latin typeface="Times New Roman" panose="02020603050405020304" charset="0"/>
              <a:sym typeface="微软雅黑" panose="020B0503020204020204" charset="-122"/>
            </a:endParaRPr>
          </a:p>
        </p:txBody>
      </p:sp>
      <p:sp>
        <p:nvSpPr>
          <p:cNvPr id="13" name="文本框 12"/>
          <p:cNvSpPr txBox="1"/>
          <p:nvPr/>
        </p:nvSpPr>
        <p:spPr>
          <a:xfrm>
            <a:off x="3977878" y="3162300"/>
            <a:ext cx="962025"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which</a:t>
            </a:r>
            <a:endParaRPr lang="en-US" altLang="en-US" sz="2400" b="1" dirty="0">
              <a:solidFill>
                <a:srgbClr val="FF0000"/>
              </a:solidFill>
              <a:latin typeface="Times New Roman" panose="02020603050405020304" charset="0"/>
              <a:sym typeface="微软雅黑" panose="020B0503020204020204" charset="-122"/>
            </a:endParaRPr>
          </a:p>
        </p:txBody>
      </p:sp>
      <p:sp>
        <p:nvSpPr>
          <p:cNvPr id="14" name="文本框 13"/>
          <p:cNvSpPr txBox="1"/>
          <p:nvPr/>
        </p:nvSpPr>
        <p:spPr>
          <a:xfrm>
            <a:off x="3164681" y="3439716"/>
            <a:ext cx="962025"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sym typeface="微软雅黑" panose="020B0503020204020204" charset="-122"/>
              </a:rPr>
              <a:t>which</a:t>
            </a:r>
            <a:endParaRPr lang="en-US" altLang="en-US" sz="2400" b="1" dirty="0">
              <a:solidFill>
                <a:srgbClr val="FF0000"/>
              </a:solidFill>
              <a:latin typeface="Times New Roman" panose="02020603050405020304" charset="0"/>
              <a:sym typeface="微软雅黑" panose="020B0503020204020204" charset="-122"/>
            </a:endParaRPr>
          </a:p>
        </p:txBody>
      </p:sp>
      <p:sp>
        <p:nvSpPr>
          <p:cNvPr id="15" name="文本框 14"/>
          <p:cNvSpPr txBox="1"/>
          <p:nvPr/>
        </p:nvSpPr>
        <p:spPr>
          <a:xfrm>
            <a:off x="4894660" y="4101703"/>
            <a:ext cx="979170" cy="460375"/>
          </a:xfrm>
          <a:prstGeom prst="rect">
            <a:avLst/>
          </a:prstGeom>
          <a:noFill/>
          <a:ln w="9525">
            <a:noFill/>
          </a:ln>
        </p:spPr>
        <p:txBody>
          <a:bodyPr wrap="none">
            <a:spAutoFit/>
          </a:bodyPr>
          <a:p>
            <a:r>
              <a:rPr lang="en-US" altLang="zh-CN" sz="2400" b="1" dirty="0">
                <a:solidFill>
                  <a:srgbClr val="FF0000"/>
                </a:solidFill>
                <a:latin typeface="Times New Roman" panose="02020603050405020304" charset="0"/>
              </a:rPr>
              <a:t>whom</a:t>
            </a:r>
            <a:endParaRPr lang="en-US" altLang="en-US" sz="2400" b="1" dirty="0">
              <a:solidFill>
                <a:srgbClr val="FF0000"/>
              </a:solidFill>
              <a:latin typeface="Times New Roman" panose="0202060305040502030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000000"/>
                                          </p:val>
                                        </p:tav>
                                        <p:tav tm="100000">
                                          <p:val>
                                            <p:strVal val="#ppt_w"/>
                                          </p:val>
                                        </p:tav>
                                      </p:tavLst>
                                    </p:anim>
                                    <p:anim calcmode="lin" valueType="num">
                                      <p:cBhvr>
                                        <p:cTn id="8" dur="500" fill="hold"/>
                                        <p:tgtEl>
                                          <p:spTgt spid="4"/>
                                        </p:tgtEl>
                                        <p:attrNameLst>
                                          <p:attrName>ppt_h</p:attrName>
                                        </p:attrNameLst>
                                      </p:cBhvr>
                                      <p:tavLst>
                                        <p:tav tm="0">
                                          <p:val>
                                            <p:fltVal val="0.00000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000000"/>
                                          </p:val>
                                        </p:tav>
                                        <p:tav tm="100000">
                                          <p:val>
                                            <p:strVal val="#ppt_w"/>
                                          </p:val>
                                        </p:tav>
                                      </p:tavLst>
                                    </p:anim>
                                    <p:anim calcmode="lin" valueType="num">
                                      <p:cBhvr>
                                        <p:cTn id="15" dur="500" fill="hold"/>
                                        <p:tgtEl>
                                          <p:spTgt spid="8"/>
                                        </p:tgtEl>
                                        <p:attrNameLst>
                                          <p:attrName>ppt_h</p:attrName>
                                        </p:attrNameLst>
                                      </p:cBhvr>
                                      <p:tavLst>
                                        <p:tav tm="0">
                                          <p:val>
                                            <p:fltVal val="0.000000"/>
                                          </p:val>
                                        </p:tav>
                                        <p:tav tm="100000">
                                          <p:val>
                                            <p:strVal val="#ppt_h"/>
                                          </p:val>
                                        </p:tav>
                                      </p:tavLst>
                                    </p:anim>
                                    <p:animEffect transition="in" filter="fade">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000000"/>
                                          </p:val>
                                        </p:tav>
                                        <p:tav tm="100000">
                                          <p:val>
                                            <p:strVal val="#ppt_w"/>
                                          </p:val>
                                        </p:tav>
                                      </p:tavLst>
                                    </p:anim>
                                    <p:anim calcmode="lin" valueType="num">
                                      <p:cBhvr>
                                        <p:cTn id="22" dur="500" fill="hold"/>
                                        <p:tgtEl>
                                          <p:spTgt spid="9"/>
                                        </p:tgtEl>
                                        <p:attrNameLst>
                                          <p:attrName>ppt_h</p:attrName>
                                        </p:attrNameLst>
                                      </p:cBhvr>
                                      <p:tavLst>
                                        <p:tav tm="0">
                                          <p:val>
                                            <p:fltVal val="0.000000"/>
                                          </p:val>
                                        </p:tav>
                                        <p:tav tm="100000">
                                          <p:val>
                                            <p:strVal val="#ppt_h"/>
                                          </p:val>
                                        </p:tav>
                                      </p:tavLst>
                                    </p:anim>
                                    <p:animEffect transition="in" filter="fade">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ppt_w</p:attrName>
                                        </p:attrNameLst>
                                      </p:cBhvr>
                                      <p:tavLst>
                                        <p:tav tm="0">
                                          <p:val>
                                            <p:fltVal val="0.000000"/>
                                          </p:val>
                                        </p:tav>
                                        <p:tav tm="100000">
                                          <p:val>
                                            <p:strVal val="#ppt_w"/>
                                          </p:val>
                                        </p:tav>
                                      </p:tavLst>
                                    </p:anim>
                                    <p:anim calcmode="lin" valueType="num">
                                      <p:cBhvr>
                                        <p:cTn id="29" dur="500" fill="hold"/>
                                        <p:tgtEl>
                                          <p:spTgt spid="10"/>
                                        </p:tgtEl>
                                        <p:attrNameLst>
                                          <p:attrName>ppt_h</p:attrName>
                                        </p:attrNameLst>
                                      </p:cBhvr>
                                      <p:tavLst>
                                        <p:tav tm="0">
                                          <p:val>
                                            <p:fltVal val="0.000000"/>
                                          </p:val>
                                        </p:tav>
                                        <p:tav tm="100000">
                                          <p:val>
                                            <p:strVal val="#ppt_h"/>
                                          </p:val>
                                        </p:tav>
                                      </p:tavLst>
                                    </p:anim>
                                    <p:animEffect transition="in" filter="fade">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ppt_w</p:attrName>
                                        </p:attrNameLst>
                                      </p:cBhvr>
                                      <p:tavLst>
                                        <p:tav tm="0">
                                          <p:val>
                                            <p:fltVal val="0.000000"/>
                                          </p:val>
                                        </p:tav>
                                        <p:tav tm="100000">
                                          <p:val>
                                            <p:strVal val="#ppt_w"/>
                                          </p:val>
                                        </p:tav>
                                      </p:tavLst>
                                    </p:anim>
                                    <p:anim calcmode="lin" valueType="num">
                                      <p:cBhvr>
                                        <p:cTn id="36" dur="500" fill="hold"/>
                                        <p:tgtEl>
                                          <p:spTgt spid="11"/>
                                        </p:tgtEl>
                                        <p:attrNameLst>
                                          <p:attrName>ppt_h</p:attrName>
                                        </p:attrNameLst>
                                      </p:cBhvr>
                                      <p:tavLst>
                                        <p:tav tm="0">
                                          <p:val>
                                            <p:fltVal val="0.000000"/>
                                          </p:val>
                                        </p:tav>
                                        <p:tav tm="100000">
                                          <p:val>
                                            <p:strVal val="#ppt_h"/>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000000"/>
                                          </p:val>
                                        </p:tav>
                                        <p:tav tm="100000">
                                          <p:val>
                                            <p:strVal val="#ppt_w"/>
                                          </p:val>
                                        </p:tav>
                                      </p:tavLst>
                                    </p:anim>
                                    <p:anim calcmode="lin" valueType="num">
                                      <p:cBhvr>
                                        <p:cTn id="43" dur="500" fill="hold"/>
                                        <p:tgtEl>
                                          <p:spTgt spid="12"/>
                                        </p:tgtEl>
                                        <p:attrNameLst>
                                          <p:attrName>ppt_h</p:attrName>
                                        </p:attrNameLst>
                                      </p:cBhvr>
                                      <p:tavLst>
                                        <p:tav tm="0">
                                          <p:val>
                                            <p:fltVal val="0.000000"/>
                                          </p:val>
                                        </p:tav>
                                        <p:tav tm="100000">
                                          <p:val>
                                            <p:strVal val="#ppt_h"/>
                                          </p:val>
                                        </p:tav>
                                      </p:tavLst>
                                    </p:anim>
                                    <p:animEffect transition="in" filter="fade">
                                      <p:cBhvr>
                                        <p:cTn id="44" dur="500"/>
                                        <p:tgtEl>
                                          <p:spTgt spid="12"/>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000000"/>
                                          </p:val>
                                        </p:tav>
                                        <p:tav tm="100000">
                                          <p:val>
                                            <p:strVal val="#ppt_w"/>
                                          </p:val>
                                        </p:tav>
                                      </p:tavLst>
                                    </p:anim>
                                    <p:anim calcmode="lin" valueType="num">
                                      <p:cBhvr>
                                        <p:cTn id="50" dur="500" fill="hold"/>
                                        <p:tgtEl>
                                          <p:spTgt spid="13"/>
                                        </p:tgtEl>
                                        <p:attrNameLst>
                                          <p:attrName>ppt_h</p:attrName>
                                        </p:attrNameLst>
                                      </p:cBhvr>
                                      <p:tavLst>
                                        <p:tav tm="0">
                                          <p:val>
                                            <p:fltVal val="0.000000"/>
                                          </p:val>
                                        </p:tav>
                                        <p:tav tm="100000">
                                          <p:val>
                                            <p:strVal val="#ppt_h"/>
                                          </p:val>
                                        </p:tav>
                                      </p:tavLst>
                                    </p:anim>
                                    <p:animEffect transition="in" filter="fade">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anim calcmode="lin" valueType="num">
                                      <p:cBhvr>
                                        <p:cTn id="56" dur="500" fill="hold"/>
                                        <p:tgtEl>
                                          <p:spTgt spid="14"/>
                                        </p:tgtEl>
                                        <p:attrNameLst>
                                          <p:attrName>ppt_w</p:attrName>
                                        </p:attrNameLst>
                                      </p:cBhvr>
                                      <p:tavLst>
                                        <p:tav tm="0">
                                          <p:val>
                                            <p:fltVal val="0.000000"/>
                                          </p:val>
                                        </p:tav>
                                        <p:tav tm="100000">
                                          <p:val>
                                            <p:strVal val="#ppt_w"/>
                                          </p:val>
                                        </p:tav>
                                      </p:tavLst>
                                    </p:anim>
                                    <p:anim calcmode="lin" valueType="num">
                                      <p:cBhvr>
                                        <p:cTn id="57" dur="500" fill="hold"/>
                                        <p:tgtEl>
                                          <p:spTgt spid="14"/>
                                        </p:tgtEl>
                                        <p:attrNameLst>
                                          <p:attrName>ppt_h</p:attrName>
                                        </p:attrNameLst>
                                      </p:cBhvr>
                                      <p:tavLst>
                                        <p:tav tm="0">
                                          <p:val>
                                            <p:fltVal val="0.000000"/>
                                          </p:val>
                                        </p:tav>
                                        <p:tav tm="100000">
                                          <p:val>
                                            <p:strVal val="#ppt_h"/>
                                          </p:val>
                                        </p:tav>
                                      </p:tavLst>
                                    </p:anim>
                                    <p:animEffect transition="in" filter="fade">
                                      <p:cBhvr>
                                        <p:cTn id="58" dur="500"/>
                                        <p:tgtEl>
                                          <p:spTgt spid="14"/>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grpId="0" nodeType="click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500" fill="hold"/>
                                        <p:tgtEl>
                                          <p:spTgt spid="15"/>
                                        </p:tgtEl>
                                        <p:attrNameLst>
                                          <p:attrName>ppt_w</p:attrName>
                                        </p:attrNameLst>
                                      </p:cBhvr>
                                      <p:tavLst>
                                        <p:tav tm="0">
                                          <p:val>
                                            <p:fltVal val="0.000000"/>
                                          </p:val>
                                        </p:tav>
                                        <p:tav tm="100000">
                                          <p:val>
                                            <p:strVal val="#ppt_w"/>
                                          </p:val>
                                        </p:tav>
                                      </p:tavLst>
                                    </p:anim>
                                    <p:anim calcmode="lin" valueType="num">
                                      <p:cBhvr>
                                        <p:cTn id="64" dur="500" fill="hold"/>
                                        <p:tgtEl>
                                          <p:spTgt spid="15"/>
                                        </p:tgtEl>
                                        <p:attrNameLst>
                                          <p:attrName>ppt_h</p:attrName>
                                        </p:attrNameLst>
                                      </p:cBhvr>
                                      <p:tavLst>
                                        <p:tav tm="0">
                                          <p:val>
                                            <p:fltVal val="0.000000"/>
                                          </p:val>
                                        </p:tav>
                                        <p:tav tm="100000">
                                          <p:val>
                                            <p:strVal val="#ppt_h"/>
                                          </p:val>
                                        </p:tav>
                                      </p:tavLst>
                                    </p:anim>
                                    <p:animEffect transition="in" filter="fade">
                                      <p:cBhvr>
                                        <p:cTn id="6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 name="组合 14"/>
          <p:cNvGrpSpPr/>
          <p:nvPr/>
        </p:nvGrpSpPr>
        <p:grpSpPr>
          <a:xfrm>
            <a:off x="1179910" y="471488"/>
            <a:ext cx="3311124" cy="2052879"/>
            <a:chOff x="77" y="990"/>
            <a:chExt cx="6953" cy="4310"/>
          </a:xfrm>
        </p:grpSpPr>
        <p:sp>
          <p:nvSpPr>
            <p:cNvPr id="5" name="文本框 4"/>
            <p:cNvSpPr txBox="1"/>
            <p:nvPr/>
          </p:nvSpPr>
          <p:spPr>
            <a:xfrm>
              <a:off x="77" y="990"/>
              <a:ext cx="6813" cy="4310"/>
            </a:xfrm>
            <a:prstGeom prst="rect">
              <a:avLst/>
            </a:prstGeom>
            <a:noFill/>
            <a:ln>
              <a:solidFill>
                <a:schemeClr val="accent4"/>
              </a:solidFill>
            </a:ln>
          </p:spPr>
          <p:txBody>
            <a:bodyPr>
              <a:spAutoFit/>
            </a:bodyPr>
            <a:lstStyle/>
            <a:p>
              <a:pPr marR="0" defTabSz="914400">
                <a:lnSpc>
                  <a:spcPct val="85000"/>
                </a:lnSpc>
                <a:spcBef>
                  <a:spcPts val="0"/>
                </a:spcBef>
                <a:spcAft>
                  <a:spcPts val="0"/>
                </a:spcAft>
                <a:buClrTx/>
                <a:buSzTx/>
                <a:buFontTx/>
                <a:defRPr/>
              </a:pP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(1) This is the photo_____________ I took.</a:t>
              </a:r>
              <a:endParaRPr kumimoji="0" lang="en-US" altLang="zh-CN"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(2) This is the pen ____________ he bought yesterday.   </a:t>
              </a:r>
              <a:endParaRPr kumimoji="0" lang="en-US" altLang="zh-CN" sz="1500" b="1" kern="1200" cap="none" spc="0" normalizeH="0" baseline="0" noProof="1">
                <a:latin typeface="Times New Roman" panose="02020603050405020304" charset="0"/>
                <a:ea typeface="宋体" panose="02010600030101010101" pitchFamily="2" charset="-122"/>
                <a:cs typeface="+mn-cs"/>
              </a:endParaRPr>
            </a:p>
            <a:p>
              <a:pPr marR="0" defTabSz="914400">
                <a:lnSpc>
                  <a:spcPct val="85000"/>
                </a:lnSpc>
                <a:spcBef>
                  <a:spcPts val="0"/>
                </a:spcBef>
                <a:spcAft>
                  <a:spcPts val="0"/>
                </a:spcAft>
                <a:buClrTx/>
                <a:buSzTx/>
                <a:buFontTx/>
                <a:defRPr/>
              </a:pP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(3) She is the woman ______________ I know.</a:t>
              </a:r>
              <a:endParaRPr kumimoji="0" lang="en-US" altLang="zh-CN"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(4) This is the book _____________</a:t>
              </a:r>
              <a:r>
                <a:rPr kumimoji="0" lang="en-US" altLang="zh-CN" sz="1500" b="1" kern="1200" cap="none" spc="0" normalizeH="0" baseline="0" noProof="1">
                  <a:latin typeface="Times New Roman" panose="02020603050405020304" charset="0"/>
                  <a:ea typeface="宋体" panose="02010600030101010101" pitchFamily="2" charset="-122"/>
                  <a:cs typeface="+mn-cs"/>
                  <a:sym typeface="微软雅黑" panose="020B0503020204020204" charset="-122"/>
                </a:rPr>
                <a:t> </a:t>
              </a: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you asked for.</a:t>
              </a:r>
              <a:endParaRPr kumimoji="0" lang="en-US" altLang="zh-CN"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altLang="zh-CN" sz="1500" b="1" kern="1200" cap="none" spc="0" normalizeH="0" baseline="0" noProof="1">
                  <a:latin typeface="Times New Roman" panose="02020603050405020304" charset="0"/>
                  <a:ea typeface="宋体" panose="02010600030101010101" pitchFamily="2" charset="-122"/>
                  <a:cs typeface="+mn-cs"/>
                  <a:sym typeface="+mn-ea"/>
                </a:rPr>
                <a:t>(5) That's the reason _______ he is leaving so early.</a:t>
              </a:r>
              <a:endParaRPr kumimoji="0" lang="en-US" altLang="zh-CN" sz="1500" b="1" kern="1200" cap="none" spc="0" normalizeH="0" baseline="0" noProof="1">
                <a:latin typeface="Times New Roman" panose="02020603050405020304" charset="0"/>
                <a:ea typeface="宋体" panose="02010600030101010101" pitchFamily="2" charset="-122"/>
                <a:cs typeface="+mn-cs"/>
                <a:sym typeface="+mn-ea"/>
              </a:endParaRPr>
            </a:p>
          </p:txBody>
        </p:sp>
        <p:sp>
          <p:nvSpPr>
            <p:cNvPr id="17426" name="文本框 3"/>
            <p:cNvSpPr txBox="1"/>
            <p:nvPr/>
          </p:nvSpPr>
          <p:spPr>
            <a:xfrm>
              <a:off x="3797" y="990"/>
              <a:ext cx="2474"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(which/that)</a:t>
              </a:r>
              <a:r>
                <a:rPr lang="en-US" altLang="zh-CN" sz="1500" b="1" dirty="0">
                  <a:latin typeface="Times New Roman" panose="02020603050405020304" charset="0"/>
                  <a:sym typeface="微软雅黑" panose="020B0503020204020204" charset="-122"/>
                </a:rPr>
                <a:t> </a:t>
              </a:r>
              <a:endParaRPr lang="en-US" altLang="zh-CN" sz="1500" b="1" dirty="0">
                <a:latin typeface="Times New Roman" panose="02020603050405020304" charset="0"/>
                <a:sym typeface="微软雅黑" panose="020B0503020204020204" charset="-122"/>
              </a:endParaRPr>
            </a:p>
          </p:txBody>
        </p:sp>
        <p:sp>
          <p:nvSpPr>
            <p:cNvPr id="17427" name="文本框 6"/>
            <p:cNvSpPr txBox="1"/>
            <p:nvPr/>
          </p:nvSpPr>
          <p:spPr>
            <a:xfrm>
              <a:off x="3473" y="1752"/>
              <a:ext cx="2474"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(which/that)</a:t>
              </a:r>
              <a:endParaRPr lang="en-US" altLang="zh-CN" sz="1500" b="1" dirty="0">
                <a:solidFill>
                  <a:srgbClr val="FF0000"/>
                </a:solidFill>
                <a:latin typeface="Times New Roman" panose="02020603050405020304" charset="0"/>
                <a:sym typeface="微软雅黑" panose="020B0503020204020204" charset="-122"/>
              </a:endParaRPr>
            </a:p>
          </p:txBody>
        </p:sp>
        <p:sp>
          <p:nvSpPr>
            <p:cNvPr id="17428" name="文本框 7"/>
            <p:cNvSpPr txBox="1"/>
            <p:nvPr/>
          </p:nvSpPr>
          <p:spPr>
            <a:xfrm>
              <a:off x="3711" y="2576"/>
              <a:ext cx="3319"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(who/whom/that)</a:t>
              </a:r>
              <a:endParaRPr lang="en-US" altLang="zh-CN" sz="1500" b="1" dirty="0">
                <a:solidFill>
                  <a:srgbClr val="FF0000"/>
                </a:solidFill>
                <a:latin typeface="Times New Roman" panose="02020603050405020304" charset="0"/>
                <a:sym typeface="微软雅黑" panose="020B0503020204020204" charset="-122"/>
              </a:endParaRPr>
            </a:p>
          </p:txBody>
        </p:sp>
        <p:sp>
          <p:nvSpPr>
            <p:cNvPr id="17429" name="文本框 8"/>
            <p:cNvSpPr txBox="1"/>
            <p:nvPr/>
          </p:nvSpPr>
          <p:spPr>
            <a:xfrm>
              <a:off x="3592" y="3412"/>
              <a:ext cx="2474"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(that/which)</a:t>
              </a:r>
              <a:endParaRPr lang="en-US" altLang="zh-CN" sz="1500" b="1" dirty="0">
                <a:solidFill>
                  <a:srgbClr val="FF0000"/>
                </a:solidFill>
                <a:latin typeface="Times New Roman" panose="02020603050405020304" charset="0"/>
                <a:sym typeface="微软雅黑" panose="020B0503020204020204" charset="-122"/>
              </a:endParaRPr>
            </a:p>
          </p:txBody>
        </p:sp>
        <p:sp>
          <p:nvSpPr>
            <p:cNvPr id="17430" name="文本框 9"/>
            <p:cNvSpPr txBox="1"/>
            <p:nvPr/>
          </p:nvSpPr>
          <p:spPr>
            <a:xfrm>
              <a:off x="3985" y="4161"/>
              <a:ext cx="1096"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why </a:t>
              </a:r>
              <a:endParaRPr lang="en-US" altLang="zh-CN" sz="1500" b="1" dirty="0">
                <a:solidFill>
                  <a:srgbClr val="FF0000"/>
                </a:solidFill>
                <a:latin typeface="Times New Roman" panose="02020603050405020304" charset="0"/>
                <a:sym typeface="微软雅黑" panose="020B0503020204020204" charset="-122"/>
              </a:endParaRPr>
            </a:p>
          </p:txBody>
        </p:sp>
      </p:grpSp>
      <p:grpSp>
        <p:nvGrpSpPr>
          <p:cNvPr id="11" name="组合 15"/>
          <p:cNvGrpSpPr/>
          <p:nvPr/>
        </p:nvGrpSpPr>
        <p:grpSpPr>
          <a:xfrm>
            <a:off x="1179910" y="2650331"/>
            <a:ext cx="3244453" cy="2249334"/>
            <a:chOff x="78" y="5565"/>
            <a:chExt cx="6812" cy="4722"/>
          </a:xfrm>
        </p:grpSpPr>
        <p:sp>
          <p:nvSpPr>
            <p:cNvPr id="6" name="文本框 5"/>
            <p:cNvSpPr txBox="1"/>
            <p:nvPr/>
          </p:nvSpPr>
          <p:spPr>
            <a:xfrm>
              <a:off x="78" y="5565"/>
              <a:ext cx="6812" cy="4722"/>
            </a:xfrm>
            <a:prstGeom prst="rect">
              <a:avLst/>
            </a:prstGeom>
            <a:noFill/>
            <a:ln>
              <a:solidFill>
                <a:schemeClr val="accent6">
                  <a:lumMod val="40000"/>
                  <a:lumOff val="60000"/>
                </a:schemeClr>
              </a:solidFill>
            </a:ln>
          </p:spPr>
          <p:txBody>
            <a:bodyPr>
              <a:spAutoFit/>
            </a:bodyPr>
            <a:lstStyle/>
            <a:p>
              <a:pPr marR="0" defTabSz="914400">
                <a:lnSpc>
                  <a:spcPct val="85000"/>
                </a:lnSpc>
                <a:spcBef>
                  <a:spcPts val="0"/>
                </a:spcBef>
                <a:spcAft>
                  <a:spcPts val="0"/>
                </a:spcAft>
                <a:buClrTx/>
                <a:buSzTx/>
                <a:buFontTx/>
                <a:defRPr/>
              </a:pPr>
              <a:r>
                <a:rPr kumimoji="0" lang="en-US" sz="1500" b="1" kern="1200" cap="none" spc="0" normalizeH="0" baseline="0" noProof="1">
                  <a:latin typeface="Times New Roman" panose="02020603050405020304" charset="0"/>
                  <a:ea typeface="宋体" panose="02010600030101010101" pitchFamily="2" charset="-122"/>
                  <a:cs typeface="+mn-cs"/>
                  <a:sym typeface="+mn-ea"/>
                </a:rPr>
                <a:t>(6) The shed in our garden, ________ my father built many years ago, has lasted for a long time.</a:t>
              </a:r>
              <a:endParaRPr kumimoji="0" lang="en-US"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1500" b="1" kern="1200" cap="none" spc="0" normalizeH="0" baseline="0" noProof="1">
                  <a:latin typeface="Times New Roman" panose="02020603050405020304" charset="0"/>
                  <a:ea typeface="宋体" panose="02010600030101010101" pitchFamily="2" charset="-122"/>
                  <a:cs typeface="+mn-cs"/>
                  <a:sym typeface="+mn-ea"/>
                </a:rPr>
                <a:t>(7) She married Joe, ________ surprised everyone.</a:t>
              </a:r>
              <a:endParaRPr kumimoji="0" lang="en-US"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1500" b="1" kern="1200" cap="none" spc="0" normalizeH="0" baseline="0" noProof="1">
                  <a:latin typeface="Times New Roman" panose="02020603050405020304" charset="0"/>
                  <a:ea typeface="宋体" panose="02010600030101010101" pitchFamily="2" charset="-122"/>
                  <a:cs typeface="+mn-cs"/>
                  <a:sym typeface="+mn-ea"/>
                </a:rPr>
                <a:t>(8) The river, ________ is now clean enough to swim in, was polluted several years ago.</a:t>
              </a:r>
              <a:endParaRPr kumimoji="0" lang="en-US" sz="150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en-US" sz="1500" b="1" kern="1200" cap="none" spc="0" normalizeH="0" baseline="0" noProof="1">
                  <a:latin typeface="Times New Roman" panose="02020603050405020304" charset="0"/>
                  <a:ea typeface="宋体" panose="02010600030101010101" pitchFamily="2" charset="-122"/>
                  <a:cs typeface="+mn-cs"/>
                </a:rPr>
                <a:t>(9) The author of the book, ________ I met at a party last week, proved to be a well-known journalist.</a:t>
              </a:r>
              <a:endParaRPr kumimoji="0" lang="en-US" sz="1500" b="1" kern="1200" cap="none" spc="0" normalizeH="0" baseline="0" noProof="1">
                <a:latin typeface="Times New Roman" panose="02020603050405020304" charset="0"/>
                <a:ea typeface="宋体" panose="02010600030101010101" pitchFamily="2" charset="-122"/>
                <a:cs typeface="+mn-cs"/>
              </a:endParaRPr>
            </a:p>
          </p:txBody>
        </p:sp>
        <p:sp>
          <p:nvSpPr>
            <p:cNvPr id="17421" name="文本框 10"/>
            <p:cNvSpPr txBox="1"/>
            <p:nvPr/>
          </p:nvSpPr>
          <p:spPr>
            <a:xfrm>
              <a:off x="5239" y="5565"/>
              <a:ext cx="1407"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which</a:t>
              </a:r>
              <a:endParaRPr lang="en-US" altLang="zh-CN" sz="1500" b="1" dirty="0">
                <a:solidFill>
                  <a:srgbClr val="FF0000"/>
                </a:solidFill>
                <a:latin typeface="Times New Roman" panose="02020603050405020304" charset="0"/>
                <a:sym typeface="微软雅黑" panose="020B0503020204020204" charset="-122"/>
              </a:endParaRPr>
            </a:p>
          </p:txBody>
        </p:sp>
        <p:sp>
          <p:nvSpPr>
            <p:cNvPr id="17422" name="文本框 11"/>
            <p:cNvSpPr txBox="1"/>
            <p:nvPr/>
          </p:nvSpPr>
          <p:spPr>
            <a:xfrm>
              <a:off x="3891" y="6770"/>
              <a:ext cx="1407"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which</a:t>
              </a:r>
              <a:endParaRPr lang="en-US" altLang="zh-CN" sz="1500" b="1" dirty="0">
                <a:solidFill>
                  <a:srgbClr val="FF0000"/>
                </a:solidFill>
                <a:latin typeface="Times New Roman" panose="02020603050405020304" charset="0"/>
                <a:sym typeface="微软雅黑" panose="020B0503020204020204" charset="-122"/>
              </a:endParaRPr>
            </a:p>
          </p:txBody>
        </p:sp>
        <p:sp>
          <p:nvSpPr>
            <p:cNvPr id="17423" name="文本框 12"/>
            <p:cNvSpPr txBox="1"/>
            <p:nvPr/>
          </p:nvSpPr>
          <p:spPr>
            <a:xfrm>
              <a:off x="2683" y="7612"/>
              <a:ext cx="1407"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sym typeface="微软雅黑" panose="020B0503020204020204" charset="-122"/>
                </a:rPr>
                <a:t>which</a:t>
              </a:r>
              <a:endParaRPr lang="en-US" altLang="zh-CN" sz="1500" b="1" dirty="0">
                <a:solidFill>
                  <a:srgbClr val="FF0000"/>
                </a:solidFill>
                <a:latin typeface="Times New Roman" panose="02020603050405020304" charset="0"/>
                <a:sym typeface="微软雅黑" panose="020B0503020204020204" charset="-122"/>
              </a:endParaRPr>
            </a:p>
          </p:txBody>
        </p:sp>
        <p:sp>
          <p:nvSpPr>
            <p:cNvPr id="17424" name="文本框 13"/>
            <p:cNvSpPr txBox="1"/>
            <p:nvPr/>
          </p:nvSpPr>
          <p:spPr>
            <a:xfrm>
              <a:off x="5099" y="8680"/>
              <a:ext cx="1429" cy="676"/>
            </a:xfrm>
            <a:prstGeom prst="rect">
              <a:avLst/>
            </a:prstGeom>
            <a:noFill/>
            <a:ln w="9525">
              <a:noFill/>
            </a:ln>
          </p:spPr>
          <p:txBody>
            <a:bodyPr wrap="none">
              <a:spAutoFit/>
            </a:bodyPr>
            <a:p>
              <a:r>
                <a:rPr lang="en-US" altLang="zh-CN" sz="1500" b="1" dirty="0">
                  <a:solidFill>
                    <a:srgbClr val="FF0000"/>
                  </a:solidFill>
                  <a:latin typeface="Times New Roman" panose="02020603050405020304" charset="0"/>
                </a:rPr>
                <a:t>whom</a:t>
              </a:r>
              <a:endParaRPr lang="en-US" altLang="zh-CN" sz="1500" b="1" dirty="0">
                <a:solidFill>
                  <a:srgbClr val="FF0000"/>
                </a:solidFill>
                <a:latin typeface="Times New Roman" panose="02020603050405020304" charset="0"/>
              </a:endParaRPr>
            </a:p>
          </p:txBody>
        </p:sp>
      </p:grpSp>
      <p:sp>
        <p:nvSpPr>
          <p:cNvPr id="28" name="文本框 27"/>
          <p:cNvSpPr txBox="1"/>
          <p:nvPr/>
        </p:nvSpPr>
        <p:spPr>
          <a:xfrm>
            <a:off x="4532710" y="1110853"/>
            <a:ext cx="3388519" cy="3046095"/>
          </a:xfrm>
          <a:prstGeom prst="rect">
            <a:avLst/>
          </a:prstGeom>
          <a:solidFill>
            <a:schemeClr val="accent5"/>
          </a:solidFill>
          <a:ln w="28575" cmpd="sng">
            <a:solidFill>
              <a:schemeClr val="accent1">
                <a:shade val="50000"/>
              </a:schemeClr>
            </a:solidFill>
            <a:prstDash val="lgDash"/>
          </a:ln>
        </p:spPr>
        <p:txBody>
          <a:bodyPr>
            <a:spAutoFit/>
          </a:bodyPr>
          <a:p>
            <a:r>
              <a:rPr lang="zh-CN" altLang="en-US" sz="2400" b="1" dirty="0">
                <a:solidFill>
                  <a:srgbClr val="FF0000"/>
                </a:solidFill>
                <a:latin typeface="黑体" panose="02010609060101010101" pitchFamily="49" charset="-122"/>
                <a:ea typeface="黑体" panose="02010609060101010101" pitchFamily="49" charset="-122"/>
              </a:rPr>
              <a:t>引导词对比小结：</a:t>
            </a:r>
            <a:endParaRPr lang="zh-CN" altLang="en-US" sz="2400" b="1" dirty="0">
              <a:solidFill>
                <a:schemeClr val="bg1"/>
              </a:solidFill>
              <a:latin typeface="黑体" panose="02010609060101010101" pitchFamily="49" charset="-122"/>
              <a:ea typeface="黑体" panose="02010609060101010101" pitchFamily="49" charset="-122"/>
            </a:endParaRPr>
          </a:p>
          <a:p>
            <a:r>
              <a:rPr lang="en-US" altLang="zh-CN" sz="2400" b="1" dirty="0">
                <a:solidFill>
                  <a:schemeClr val="tx1">
                    <a:lumMod val="50000"/>
                  </a:schemeClr>
                </a:solidFill>
                <a:latin typeface="黑体" panose="02010609060101010101" pitchFamily="49" charset="-122"/>
                <a:ea typeface="黑体" panose="02010609060101010101" pitchFamily="49" charset="-122"/>
              </a:rPr>
              <a:t>1)</a:t>
            </a:r>
            <a:r>
              <a:rPr lang="zh-CN" altLang="en-US" sz="2400" b="1" dirty="0">
                <a:solidFill>
                  <a:schemeClr val="tx1">
                    <a:lumMod val="50000"/>
                  </a:schemeClr>
                </a:solidFill>
                <a:latin typeface="黑体" panose="02010609060101010101" pitchFamily="49" charset="-122"/>
                <a:ea typeface="黑体" panose="02010609060101010101" pitchFamily="49" charset="-122"/>
              </a:rPr>
              <a:t>关系代词</a:t>
            </a:r>
            <a:r>
              <a:rPr lang="en-US" altLang="zh-CN" sz="2400" b="1" dirty="0">
                <a:solidFill>
                  <a:srgbClr val="C00000"/>
                </a:solidFill>
                <a:latin typeface="Times New Roman" panose="02020603050405020304" charset="0"/>
                <a:ea typeface="黑体" panose="02010609060101010101" pitchFamily="49" charset="-122"/>
              </a:rPr>
              <a:t>that不能引导</a:t>
            </a:r>
            <a:r>
              <a:rPr lang="zh-CN" altLang="en-US" sz="2400" b="1" dirty="0">
                <a:solidFill>
                  <a:schemeClr val="tx1">
                    <a:lumMod val="50000"/>
                  </a:schemeClr>
                </a:solidFill>
                <a:latin typeface="黑体" panose="02010609060101010101" pitchFamily="49" charset="-122"/>
                <a:ea typeface="黑体" panose="02010609060101010101" pitchFamily="49" charset="-122"/>
              </a:rPr>
              <a:t>非限制性定语从句；</a:t>
            </a:r>
            <a:endParaRPr lang="zh-CN" altLang="en-US" sz="2400" b="1" dirty="0">
              <a:solidFill>
                <a:schemeClr val="tx1">
                  <a:lumMod val="50000"/>
                </a:schemeClr>
              </a:solidFill>
              <a:latin typeface="黑体" panose="02010609060101010101" pitchFamily="49" charset="-122"/>
              <a:ea typeface="黑体" panose="02010609060101010101" pitchFamily="49" charset="-122"/>
            </a:endParaRPr>
          </a:p>
          <a:p>
            <a:r>
              <a:rPr lang="en-US" altLang="zh-CN" sz="2400" b="1" dirty="0">
                <a:solidFill>
                  <a:schemeClr val="tx1">
                    <a:lumMod val="50000"/>
                  </a:schemeClr>
                </a:solidFill>
                <a:latin typeface="黑体" panose="02010609060101010101" pitchFamily="49" charset="-122"/>
                <a:ea typeface="黑体" panose="02010609060101010101" pitchFamily="49" charset="-122"/>
              </a:rPr>
              <a:t>2)</a:t>
            </a:r>
            <a:r>
              <a:rPr lang="zh-CN" altLang="en-US" sz="2400" b="1" dirty="0">
                <a:solidFill>
                  <a:schemeClr val="tx1">
                    <a:lumMod val="50000"/>
                  </a:schemeClr>
                </a:solidFill>
                <a:latin typeface="黑体" panose="02010609060101010101" pitchFamily="49" charset="-122"/>
                <a:ea typeface="黑体" panose="02010609060101010101" pitchFamily="49" charset="-122"/>
              </a:rPr>
              <a:t>非限制性定语从句的</a:t>
            </a:r>
            <a:r>
              <a:rPr lang="zh-CN" altLang="en-US" sz="2400" b="1" dirty="0">
                <a:solidFill>
                  <a:srgbClr val="C00000"/>
                </a:solidFill>
                <a:latin typeface="黑体" panose="02010609060101010101" pitchFamily="49" charset="-122"/>
                <a:ea typeface="黑体" panose="02010609060101010101" pitchFamily="49" charset="-122"/>
              </a:rPr>
              <a:t>关系代词</a:t>
            </a:r>
            <a:r>
              <a:rPr lang="zh-CN" altLang="en-US" sz="2400" b="1" dirty="0">
                <a:solidFill>
                  <a:schemeClr val="tx1">
                    <a:lumMod val="50000"/>
                  </a:schemeClr>
                </a:solidFill>
                <a:latin typeface="黑体" panose="02010609060101010101" pitchFamily="49" charset="-122"/>
                <a:ea typeface="黑体" panose="02010609060101010101" pitchFamily="49" charset="-122"/>
              </a:rPr>
              <a:t>在任何情况下都</a:t>
            </a:r>
            <a:r>
              <a:rPr lang="zh-CN" altLang="en-US" sz="2400" b="1" dirty="0">
                <a:solidFill>
                  <a:srgbClr val="C00000"/>
                </a:solidFill>
                <a:latin typeface="黑体" panose="02010609060101010101" pitchFamily="49" charset="-122"/>
                <a:ea typeface="黑体" panose="02010609060101010101" pitchFamily="49" charset="-122"/>
              </a:rPr>
              <a:t>不可省略</a:t>
            </a:r>
            <a:r>
              <a:rPr lang="zh-CN" altLang="en-US" sz="2400" b="1" dirty="0">
                <a:solidFill>
                  <a:schemeClr val="tx1">
                    <a:lumMod val="50000"/>
                  </a:schemeClr>
                </a:solidFill>
                <a:latin typeface="黑体" panose="02010609060101010101" pitchFamily="49" charset="-122"/>
                <a:ea typeface="黑体" panose="02010609060101010101" pitchFamily="49" charset="-122"/>
              </a:rPr>
              <a:t>；</a:t>
            </a:r>
            <a:endParaRPr lang="zh-CN" altLang="en-US" sz="2400" b="1" dirty="0">
              <a:solidFill>
                <a:schemeClr val="tx1">
                  <a:lumMod val="50000"/>
                </a:schemeClr>
              </a:solidFill>
              <a:latin typeface="黑体" panose="02010609060101010101" pitchFamily="49" charset="-122"/>
              <a:ea typeface="黑体" panose="02010609060101010101" pitchFamily="49" charset="-122"/>
            </a:endParaRPr>
          </a:p>
          <a:p>
            <a:r>
              <a:rPr lang="en-US" altLang="zh-CN" sz="2400" b="1" dirty="0">
                <a:solidFill>
                  <a:schemeClr val="tx1">
                    <a:lumMod val="50000"/>
                  </a:schemeClr>
                </a:solidFill>
                <a:latin typeface="黑体" panose="02010609060101010101" pitchFamily="49" charset="-122"/>
                <a:ea typeface="黑体" panose="02010609060101010101" pitchFamily="49" charset="-122"/>
              </a:rPr>
              <a:t>3)</a:t>
            </a:r>
            <a:r>
              <a:rPr lang="zh-CN" altLang="en-US" sz="2400" b="1" dirty="0">
                <a:solidFill>
                  <a:schemeClr val="tx1">
                    <a:lumMod val="50000"/>
                  </a:schemeClr>
                </a:solidFill>
                <a:latin typeface="黑体" panose="02010609060101010101" pitchFamily="49" charset="-122"/>
                <a:ea typeface="黑体" panose="02010609060101010101" pitchFamily="49" charset="-122"/>
              </a:rPr>
              <a:t>关系副词</a:t>
            </a:r>
            <a:r>
              <a:rPr lang="en-US" altLang="zh-CN" sz="2400" b="1" dirty="0">
                <a:solidFill>
                  <a:srgbClr val="C00000"/>
                </a:solidFill>
                <a:latin typeface="Times New Roman" panose="02020603050405020304" charset="0"/>
                <a:ea typeface="黑体" panose="02010609060101010101" pitchFamily="49" charset="-122"/>
              </a:rPr>
              <a:t>why</a:t>
            </a:r>
            <a:r>
              <a:rPr lang="zh-CN" altLang="en-US" sz="2400" b="1" dirty="0">
                <a:solidFill>
                  <a:srgbClr val="C00000"/>
                </a:solidFill>
                <a:latin typeface="黑体" panose="02010609060101010101" pitchFamily="49" charset="-122"/>
                <a:ea typeface="黑体" panose="02010609060101010101" pitchFamily="49" charset="-122"/>
              </a:rPr>
              <a:t>不引导非限制性定语从句</a:t>
            </a:r>
            <a:r>
              <a:rPr lang="zh-CN" altLang="en-US" sz="2400" b="1" dirty="0">
                <a:solidFill>
                  <a:schemeClr val="tx1">
                    <a:lumMod val="50000"/>
                  </a:schemeClr>
                </a:solidFill>
                <a:latin typeface="黑体" panose="02010609060101010101" pitchFamily="49" charset="-122"/>
                <a:ea typeface="黑体" panose="02010609060101010101" pitchFamily="49" charset="-122"/>
              </a:rPr>
              <a:t>。</a:t>
            </a:r>
            <a:endParaRPr lang="zh-CN" altLang="en-US" sz="2400" b="1" dirty="0">
              <a:solidFill>
                <a:schemeClr val="tx1">
                  <a:lumMod val="50000"/>
                </a:schemeClr>
              </a:solidFill>
              <a:latin typeface="黑体" panose="02010609060101010101" pitchFamily="49" charset="-122"/>
              <a:ea typeface="黑体" panose="02010609060101010101" pitchFamily="49" charset="-122"/>
            </a:endParaRPr>
          </a:p>
        </p:txBody>
      </p:sp>
      <p:sp>
        <p:nvSpPr>
          <p:cNvPr id="2" name="圆角矩形 1"/>
          <p:cNvSpPr/>
          <p:nvPr/>
        </p:nvSpPr>
        <p:spPr>
          <a:xfrm>
            <a:off x="2853929" y="438150"/>
            <a:ext cx="1450181" cy="1543050"/>
          </a:xfrm>
          <a:prstGeom prst="roundRect">
            <a:avLst/>
          </a:prstGeom>
          <a:noFill/>
          <a:ln w="41275">
            <a:solidFill>
              <a:srgbClr val="57D1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3" name="圆角矩形 2"/>
          <p:cNvSpPr/>
          <p:nvPr/>
        </p:nvSpPr>
        <p:spPr>
          <a:xfrm>
            <a:off x="3514725" y="2650331"/>
            <a:ext cx="821531" cy="276225"/>
          </a:xfrm>
          <a:prstGeom prst="roundRect">
            <a:avLst/>
          </a:prstGeom>
          <a:noFill/>
          <a:ln w="41275">
            <a:solidFill>
              <a:srgbClr val="5AE4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4" name="圆角矩形 3"/>
          <p:cNvSpPr/>
          <p:nvPr/>
        </p:nvSpPr>
        <p:spPr>
          <a:xfrm>
            <a:off x="3483769" y="4135041"/>
            <a:ext cx="820341" cy="275035"/>
          </a:xfrm>
          <a:prstGeom prst="roundRect">
            <a:avLst/>
          </a:prstGeom>
          <a:noFill/>
          <a:ln w="41275">
            <a:solidFill>
              <a:srgbClr val="5AE4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7" name="圆角矩形 6"/>
          <p:cNvSpPr/>
          <p:nvPr/>
        </p:nvSpPr>
        <p:spPr>
          <a:xfrm>
            <a:off x="2951560" y="1981200"/>
            <a:ext cx="663179" cy="276225"/>
          </a:xfrm>
          <a:prstGeom prst="roundRect">
            <a:avLst/>
          </a:prstGeom>
          <a:noFill/>
          <a:ln w="412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8" name="圆角矩形 7"/>
          <p:cNvSpPr/>
          <p:nvPr/>
        </p:nvSpPr>
        <p:spPr>
          <a:xfrm>
            <a:off x="2391966" y="3637360"/>
            <a:ext cx="725091" cy="275035"/>
          </a:xfrm>
          <a:prstGeom prst="roundRect">
            <a:avLst/>
          </a:prstGeom>
          <a:noFill/>
          <a:ln w="41275">
            <a:solidFill>
              <a:srgbClr val="5AE4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9" name="圆角矩形 8"/>
          <p:cNvSpPr/>
          <p:nvPr/>
        </p:nvSpPr>
        <p:spPr>
          <a:xfrm>
            <a:off x="2952750" y="3224213"/>
            <a:ext cx="821531" cy="276225"/>
          </a:xfrm>
          <a:prstGeom prst="roundRect">
            <a:avLst/>
          </a:prstGeom>
          <a:noFill/>
          <a:ln w="41275">
            <a:solidFill>
              <a:srgbClr val="5AE4D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5122" name="文本框 7"/>
          <p:cNvSpPr txBox="1"/>
          <p:nvPr/>
        </p:nvSpPr>
        <p:spPr>
          <a:xfrm>
            <a:off x="2797175" y="-29845"/>
            <a:ext cx="4140000" cy="468000"/>
          </a:xfrm>
          <a:prstGeom prst="rect">
            <a:avLst/>
          </a:prstGeom>
          <a:solidFill>
            <a:schemeClr val="accent5"/>
          </a:solidFill>
          <a:ln w="9525">
            <a:noFill/>
          </a:ln>
        </p:spPr>
        <p:txBody>
          <a:bodyPr wrap="square">
            <a:spAutoFit/>
          </a:bodyPr>
          <a:p>
            <a:pPr eaLnBrk="0" hangingPunct="0"/>
            <a:r>
              <a:rPr lang="en-US" altLang="zh-CN" sz="2800" b="1" dirty="0">
                <a:solidFill>
                  <a:srgbClr val="FF0000"/>
                </a:solidFill>
                <a:latin typeface="Comic Sans MS" panose="030F0702030302020204" pitchFamily="66" charset="0"/>
                <a:sym typeface="+mn-ea"/>
              </a:rPr>
              <a:t> Observe and analyse3</a:t>
            </a:r>
            <a:endParaRPr lang="en-US" altLang="zh-CN" sz="2800" b="1" dirty="0">
              <a:solidFill>
                <a:srgbClr val="FF0000"/>
              </a:solidFill>
              <a:latin typeface="Comic Sans MS" panose="030F0702030302020204" pitchFamily="66" charset="0"/>
            </a:endParaRPr>
          </a:p>
          <a:p>
            <a:pPr eaLnBrk="0" hangingPunct="0"/>
            <a:endParaRPr lang="en-US" altLang="zh-CN" sz="28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10"/>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11"/>
                                        </p:tgtEl>
                                        <p:attrNameLst>
                                          <p:attrName>r</p:attrName>
                                        </p:attrNameLst>
                                      </p:cBhvr>
                                    </p:animRot>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heel(1)">
                                      <p:cBhvr>
                                        <p:cTn id="13" dur="2000"/>
                                        <p:tgtEl>
                                          <p:spTgt spid="2"/>
                                        </p:tgtEl>
                                      </p:cBhvr>
                                    </p:animEffect>
                                  </p:childTnLst>
                                </p:cTn>
                              </p:par>
                            </p:childTnLst>
                          </p:cTn>
                        </p:par>
                        <p:par>
                          <p:cTn id="14" fill="hold">
                            <p:stCondLst>
                              <p:cond delay="2000"/>
                            </p:stCondLst>
                            <p:childTnLst>
                              <p:par>
                                <p:cTn id="15" presetID="21" presetClass="entr" presetSubtype="1" fill="hold" grpId="0"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heel(1)">
                                      <p:cBhvr>
                                        <p:cTn id="17" dur="2000"/>
                                        <p:tgtEl>
                                          <p:spTgt spid="3"/>
                                        </p:tgtEl>
                                      </p:cBhvr>
                                    </p:animEffect>
                                  </p:childTnLst>
                                </p:cTn>
                              </p:par>
                              <p:par>
                                <p:cTn id="18" presetID="21" presetClass="entr" presetSubtype="1" fill="hold" grpId="0"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heel(1)">
                                      <p:cBhvr>
                                        <p:cTn id="20" dur="2000"/>
                                        <p:tgtEl>
                                          <p:spTgt spid="4"/>
                                        </p:tgtEl>
                                      </p:cBhvr>
                                    </p:animEffect>
                                  </p:childTnLst>
                                </p:cTn>
                              </p:par>
                              <p:par>
                                <p:cTn id="21" presetID="21" presetClass="entr" presetSubtype="1"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2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wheel(1)">
                                      <p:cBhvr>
                                        <p:cTn id="26" dur="2000"/>
                                        <p:tgtEl>
                                          <p:spTgt spid="9"/>
                                        </p:tgtEl>
                                      </p:cBhvr>
                                    </p:animEffect>
                                  </p:childTnLst>
                                </p:cTn>
                              </p:par>
                            </p:childTnLst>
                          </p:cTn>
                        </p:par>
                        <p:par>
                          <p:cTn id="27" fill="hold">
                            <p:stCondLst>
                              <p:cond delay="4000"/>
                            </p:stCondLst>
                            <p:childTnLst>
                              <p:par>
                                <p:cTn id="28" presetID="31" presetClass="entr" presetSubtype="0" fill="hold" grpId="0" nodeType="after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p:cTn id="30" dur="1000" fill="hold"/>
                                        <p:tgtEl>
                                          <p:spTgt spid="28"/>
                                        </p:tgtEl>
                                        <p:attrNameLst>
                                          <p:attrName>ppt_w</p:attrName>
                                        </p:attrNameLst>
                                      </p:cBhvr>
                                      <p:tavLst>
                                        <p:tav tm="0">
                                          <p:val>
                                            <p:fltVal val="0.000000"/>
                                          </p:val>
                                        </p:tav>
                                        <p:tav tm="100000">
                                          <p:val>
                                            <p:strVal val="#ppt_w"/>
                                          </p:val>
                                        </p:tav>
                                      </p:tavLst>
                                    </p:anim>
                                    <p:anim calcmode="lin" valueType="num">
                                      <p:cBhvr>
                                        <p:cTn id="31" dur="1000" fill="hold"/>
                                        <p:tgtEl>
                                          <p:spTgt spid="28"/>
                                        </p:tgtEl>
                                        <p:attrNameLst>
                                          <p:attrName>ppt_h</p:attrName>
                                        </p:attrNameLst>
                                      </p:cBhvr>
                                      <p:tavLst>
                                        <p:tav tm="0">
                                          <p:val>
                                            <p:fltVal val="0.000000"/>
                                          </p:val>
                                        </p:tav>
                                        <p:tav tm="100000">
                                          <p:val>
                                            <p:strVal val="#ppt_h"/>
                                          </p:val>
                                        </p:tav>
                                      </p:tavLst>
                                    </p:anim>
                                    <p:anim calcmode="lin" valueType="num">
                                      <p:cBhvr>
                                        <p:cTn id="32" dur="1000" fill="hold"/>
                                        <p:tgtEl>
                                          <p:spTgt spid="28"/>
                                        </p:tgtEl>
                                        <p:attrNameLst>
                                          <p:attrName>style.rotation</p:attrName>
                                        </p:attrNameLst>
                                      </p:cBhvr>
                                      <p:tavLst>
                                        <p:tav tm="0">
                                          <p:val>
                                            <p:fltVal val="90.000000"/>
                                          </p:val>
                                        </p:tav>
                                        <p:tav tm="100000">
                                          <p:val>
                                            <p:fltVal val="0.000000"/>
                                          </p:val>
                                        </p:tav>
                                      </p:tavLst>
                                    </p:anim>
                                    <p:animEffect transition="in" filter="fade">
                                      <p:cBhvr>
                                        <p:cTn id="33" dur="1000"/>
                                        <p:tgtEl>
                                          <p:spTgt spid="28"/>
                                        </p:tgtEl>
                                      </p:cBhvr>
                                    </p:animEffect>
                                  </p:childTnLst>
                                </p:cTn>
                              </p:par>
                              <p:par>
                                <p:cTn id="34" presetID="31" presetClass="entr" presetSubtype="0" fill="hold" grpId="0" nodeType="withEffect">
                                  <p:stCondLst>
                                    <p:cond delay="0"/>
                                  </p:stCondLst>
                                  <p:childTnLst>
                                    <p:set>
                                      <p:cBhvr>
                                        <p:cTn id="35" dur="1" fill="hold">
                                          <p:stCondLst>
                                            <p:cond delay="0"/>
                                          </p:stCondLst>
                                        </p:cTn>
                                        <p:tgtEl>
                                          <p:spTgt spid="28">
                                            <p:txEl>
                                              <p:charRg st="0" end="8"/>
                                            </p:txEl>
                                          </p:spTgt>
                                        </p:tgtEl>
                                        <p:attrNameLst>
                                          <p:attrName>style.visibility</p:attrName>
                                        </p:attrNameLst>
                                      </p:cBhvr>
                                      <p:to>
                                        <p:strVal val="visible"/>
                                      </p:to>
                                    </p:set>
                                    <p:anim calcmode="lin" valueType="num">
                                      <p:cBhvr>
                                        <p:cTn id="36" dur="1000" fill="hold"/>
                                        <p:tgtEl>
                                          <p:spTgt spid="28">
                                            <p:txEl>
                                              <p:charRg st="0" end="8"/>
                                            </p:txEl>
                                          </p:spTgt>
                                        </p:tgtEl>
                                        <p:attrNameLst>
                                          <p:attrName>ppt_w</p:attrName>
                                        </p:attrNameLst>
                                      </p:cBhvr>
                                      <p:tavLst>
                                        <p:tav tm="0">
                                          <p:val>
                                            <p:fltVal val="0.000000"/>
                                          </p:val>
                                        </p:tav>
                                        <p:tav tm="100000">
                                          <p:val>
                                            <p:strVal val="#ppt_w"/>
                                          </p:val>
                                        </p:tav>
                                      </p:tavLst>
                                    </p:anim>
                                    <p:anim calcmode="lin" valueType="num">
                                      <p:cBhvr>
                                        <p:cTn id="37" dur="1000" fill="hold"/>
                                        <p:tgtEl>
                                          <p:spTgt spid="28">
                                            <p:txEl>
                                              <p:charRg st="0" end="8"/>
                                            </p:txEl>
                                          </p:spTgt>
                                        </p:tgtEl>
                                        <p:attrNameLst>
                                          <p:attrName>ppt_h</p:attrName>
                                        </p:attrNameLst>
                                      </p:cBhvr>
                                      <p:tavLst>
                                        <p:tav tm="0">
                                          <p:val>
                                            <p:fltVal val="0.000000"/>
                                          </p:val>
                                        </p:tav>
                                        <p:tav tm="100000">
                                          <p:val>
                                            <p:strVal val="#ppt_h"/>
                                          </p:val>
                                        </p:tav>
                                      </p:tavLst>
                                    </p:anim>
                                    <p:anim calcmode="lin" valueType="num">
                                      <p:cBhvr>
                                        <p:cTn id="38" dur="1000" fill="hold"/>
                                        <p:tgtEl>
                                          <p:spTgt spid="28">
                                            <p:txEl>
                                              <p:charRg st="0" end="8"/>
                                            </p:txEl>
                                          </p:spTgt>
                                        </p:tgtEl>
                                        <p:attrNameLst>
                                          <p:attrName>style.rotation</p:attrName>
                                        </p:attrNameLst>
                                      </p:cBhvr>
                                      <p:tavLst>
                                        <p:tav tm="0">
                                          <p:val>
                                            <p:fltVal val="90.000000"/>
                                          </p:val>
                                        </p:tav>
                                        <p:tav tm="100000">
                                          <p:val>
                                            <p:fltVal val="0.000000"/>
                                          </p:val>
                                        </p:tav>
                                      </p:tavLst>
                                    </p:anim>
                                    <p:animEffect transition="in" filter="fade">
                                      <p:cBhvr>
                                        <p:cTn id="39" dur="1000"/>
                                        <p:tgtEl>
                                          <p:spTgt spid="28">
                                            <p:txEl>
                                              <p:charRg st="0" end="8"/>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28">
                                            <p:txEl>
                                              <p:charRg st="8" end="32"/>
                                            </p:txEl>
                                          </p:spTgt>
                                        </p:tgtEl>
                                        <p:attrNameLst>
                                          <p:attrName>style.visibility</p:attrName>
                                        </p:attrNameLst>
                                      </p:cBhvr>
                                      <p:to>
                                        <p:strVal val="visible"/>
                                      </p:to>
                                    </p:set>
                                    <p:anim calcmode="lin" valueType="num">
                                      <p:cBhvr>
                                        <p:cTn id="44" dur="1000" fill="hold"/>
                                        <p:tgtEl>
                                          <p:spTgt spid="28">
                                            <p:txEl>
                                              <p:charRg st="8" end="32"/>
                                            </p:txEl>
                                          </p:spTgt>
                                        </p:tgtEl>
                                        <p:attrNameLst>
                                          <p:attrName>ppt_w</p:attrName>
                                        </p:attrNameLst>
                                      </p:cBhvr>
                                      <p:tavLst>
                                        <p:tav tm="0">
                                          <p:val>
                                            <p:fltVal val="0.000000"/>
                                          </p:val>
                                        </p:tav>
                                        <p:tav tm="100000">
                                          <p:val>
                                            <p:strVal val="#ppt_w"/>
                                          </p:val>
                                        </p:tav>
                                      </p:tavLst>
                                    </p:anim>
                                    <p:anim calcmode="lin" valueType="num">
                                      <p:cBhvr>
                                        <p:cTn id="45" dur="1000" fill="hold"/>
                                        <p:tgtEl>
                                          <p:spTgt spid="28">
                                            <p:txEl>
                                              <p:charRg st="8" end="32"/>
                                            </p:txEl>
                                          </p:spTgt>
                                        </p:tgtEl>
                                        <p:attrNameLst>
                                          <p:attrName>ppt_h</p:attrName>
                                        </p:attrNameLst>
                                      </p:cBhvr>
                                      <p:tavLst>
                                        <p:tav tm="0">
                                          <p:val>
                                            <p:fltVal val="0.000000"/>
                                          </p:val>
                                        </p:tav>
                                        <p:tav tm="100000">
                                          <p:val>
                                            <p:strVal val="#ppt_h"/>
                                          </p:val>
                                        </p:tav>
                                      </p:tavLst>
                                    </p:anim>
                                    <p:anim calcmode="lin" valueType="num">
                                      <p:cBhvr>
                                        <p:cTn id="46" dur="1000" fill="hold"/>
                                        <p:tgtEl>
                                          <p:spTgt spid="28">
                                            <p:txEl>
                                              <p:charRg st="8" end="32"/>
                                            </p:txEl>
                                          </p:spTgt>
                                        </p:tgtEl>
                                        <p:attrNameLst>
                                          <p:attrName>style.rotation</p:attrName>
                                        </p:attrNameLst>
                                      </p:cBhvr>
                                      <p:tavLst>
                                        <p:tav tm="0">
                                          <p:val>
                                            <p:fltVal val="90.000000"/>
                                          </p:val>
                                        </p:tav>
                                        <p:tav tm="100000">
                                          <p:val>
                                            <p:fltVal val="0.000000"/>
                                          </p:val>
                                        </p:tav>
                                      </p:tavLst>
                                    </p:anim>
                                    <p:animEffect transition="in" filter="fade">
                                      <p:cBhvr>
                                        <p:cTn id="47" dur="1000"/>
                                        <p:tgtEl>
                                          <p:spTgt spid="28">
                                            <p:txEl>
                                              <p:charRg st="8" end="32"/>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8" presetClass="emph" presetSubtype="0" fill="hold" grpId="1" nodeType="clickEffect">
                                  <p:stCondLst>
                                    <p:cond delay="0"/>
                                  </p:stCondLst>
                                  <p:childTnLst>
                                    <p:animRot by="21600000">
                                      <p:cBhvr>
                                        <p:cTn id="51" dur="2000" fill="hold"/>
                                        <p:tgtEl>
                                          <p:spTgt spid="3"/>
                                        </p:tgtEl>
                                        <p:attrNameLst>
                                          <p:attrName>r</p:attrName>
                                        </p:attrNameLst>
                                      </p:cBhvr>
                                    </p:animRot>
                                  </p:childTnLst>
                                </p:cTn>
                              </p:par>
                              <p:par>
                                <p:cTn id="52" presetID="8" presetClass="emph" presetSubtype="0" fill="hold" grpId="1" nodeType="withEffect">
                                  <p:stCondLst>
                                    <p:cond delay="0"/>
                                  </p:stCondLst>
                                  <p:childTnLst>
                                    <p:animRot by="21600000">
                                      <p:cBhvr>
                                        <p:cTn id="53" dur="2000" fill="hold"/>
                                        <p:tgtEl>
                                          <p:spTgt spid="4"/>
                                        </p:tgtEl>
                                        <p:attrNameLst>
                                          <p:attrName>r</p:attrName>
                                        </p:attrNameLst>
                                      </p:cBhvr>
                                    </p:animRot>
                                  </p:childTnLst>
                                </p:cTn>
                              </p:par>
                              <p:par>
                                <p:cTn id="54" presetID="8" presetClass="emph" presetSubtype="0" fill="hold" grpId="1" nodeType="withEffect">
                                  <p:stCondLst>
                                    <p:cond delay="0"/>
                                  </p:stCondLst>
                                  <p:childTnLst>
                                    <p:animRot by="21600000">
                                      <p:cBhvr>
                                        <p:cTn id="55" dur="2000" fill="hold"/>
                                        <p:tgtEl>
                                          <p:spTgt spid="8"/>
                                        </p:tgtEl>
                                        <p:attrNameLst>
                                          <p:attrName>r</p:attrName>
                                        </p:attrNameLst>
                                      </p:cBhvr>
                                    </p:animRot>
                                  </p:childTnLst>
                                </p:cTn>
                              </p:par>
                              <p:par>
                                <p:cTn id="56" presetID="8" presetClass="emph" presetSubtype="0" fill="hold" grpId="1" nodeType="withEffect">
                                  <p:stCondLst>
                                    <p:cond delay="0"/>
                                  </p:stCondLst>
                                  <p:childTnLst>
                                    <p:animRot by="21600000">
                                      <p:cBhvr>
                                        <p:cTn id="57" dur="2000" fill="hold"/>
                                        <p:tgtEl>
                                          <p:spTgt spid="9"/>
                                        </p:tgtEl>
                                        <p:attrNameLst>
                                          <p:attrName>r</p:attrName>
                                        </p:attrNameLst>
                                      </p:cBhvr>
                                    </p:animRot>
                                  </p:childTnLst>
                                </p:cTn>
                              </p:par>
                            </p:childTnLst>
                          </p:cTn>
                        </p:par>
                        <p:par>
                          <p:cTn id="58" fill="hold">
                            <p:stCondLst>
                              <p:cond delay="2000"/>
                            </p:stCondLst>
                            <p:childTnLst>
                              <p:par>
                                <p:cTn id="59" presetID="31" presetClass="entr" presetSubtype="0" fill="hold" grpId="0" nodeType="afterEffect">
                                  <p:stCondLst>
                                    <p:cond delay="0"/>
                                  </p:stCondLst>
                                  <p:childTnLst>
                                    <p:set>
                                      <p:cBhvr>
                                        <p:cTn id="60" dur="1" fill="hold">
                                          <p:stCondLst>
                                            <p:cond delay="0"/>
                                          </p:stCondLst>
                                        </p:cTn>
                                        <p:tgtEl>
                                          <p:spTgt spid="28">
                                            <p:txEl>
                                              <p:charRg st="32" end="60"/>
                                            </p:txEl>
                                          </p:spTgt>
                                        </p:tgtEl>
                                        <p:attrNameLst>
                                          <p:attrName>style.visibility</p:attrName>
                                        </p:attrNameLst>
                                      </p:cBhvr>
                                      <p:to>
                                        <p:strVal val="visible"/>
                                      </p:to>
                                    </p:set>
                                    <p:anim calcmode="lin" valueType="num">
                                      <p:cBhvr>
                                        <p:cTn id="61" dur="1000" fill="hold"/>
                                        <p:tgtEl>
                                          <p:spTgt spid="28">
                                            <p:txEl>
                                              <p:charRg st="32" end="60"/>
                                            </p:txEl>
                                          </p:spTgt>
                                        </p:tgtEl>
                                        <p:attrNameLst>
                                          <p:attrName>ppt_w</p:attrName>
                                        </p:attrNameLst>
                                      </p:cBhvr>
                                      <p:tavLst>
                                        <p:tav tm="0">
                                          <p:val>
                                            <p:fltVal val="0.000000"/>
                                          </p:val>
                                        </p:tav>
                                        <p:tav tm="100000">
                                          <p:val>
                                            <p:strVal val="#ppt_w"/>
                                          </p:val>
                                        </p:tav>
                                      </p:tavLst>
                                    </p:anim>
                                    <p:anim calcmode="lin" valueType="num">
                                      <p:cBhvr>
                                        <p:cTn id="62" dur="1000" fill="hold"/>
                                        <p:tgtEl>
                                          <p:spTgt spid="28">
                                            <p:txEl>
                                              <p:charRg st="32" end="60"/>
                                            </p:txEl>
                                          </p:spTgt>
                                        </p:tgtEl>
                                        <p:attrNameLst>
                                          <p:attrName>ppt_h</p:attrName>
                                        </p:attrNameLst>
                                      </p:cBhvr>
                                      <p:tavLst>
                                        <p:tav tm="0">
                                          <p:val>
                                            <p:fltVal val="0.000000"/>
                                          </p:val>
                                        </p:tav>
                                        <p:tav tm="100000">
                                          <p:val>
                                            <p:strVal val="#ppt_h"/>
                                          </p:val>
                                        </p:tav>
                                      </p:tavLst>
                                    </p:anim>
                                    <p:anim calcmode="lin" valueType="num">
                                      <p:cBhvr>
                                        <p:cTn id="63" dur="1000" fill="hold"/>
                                        <p:tgtEl>
                                          <p:spTgt spid="28">
                                            <p:txEl>
                                              <p:charRg st="32" end="60"/>
                                            </p:txEl>
                                          </p:spTgt>
                                        </p:tgtEl>
                                        <p:attrNameLst>
                                          <p:attrName>style.rotation</p:attrName>
                                        </p:attrNameLst>
                                      </p:cBhvr>
                                      <p:tavLst>
                                        <p:tav tm="0">
                                          <p:val>
                                            <p:fltVal val="90.000000"/>
                                          </p:val>
                                        </p:tav>
                                        <p:tav tm="100000">
                                          <p:val>
                                            <p:fltVal val="0.000000"/>
                                          </p:val>
                                        </p:tav>
                                      </p:tavLst>
                                    </p:anim>
                                    <p:animEffect transition="in" filter="fade">
                                      <p:cBhvr>
                                        <p:cTn id="64" dur="1000"/>
                                        <p:tgtEl>
                                          <p:spTgt spid="28">
                                            <p:txEl>
                                              <p:charRg st="32" end="60"/>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1" presetClass="entr" presetSubtype="1" fill="hold" grpId="0" nodeType="click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wheel(1)">
                                      <p:cBhvr>
                                        <p:cTn id="69" dur="2000"/>
                                        <p:tgtEl>
                                          <p:spTgt spid="7"/>
                                        </p:tgtEl>
                                      </p:cBhvr>
                                    </p:animEffect>
                                  </p:childTnLst>
                                </p:cTn>
                              </p:par>
                              <p:par>
                                <p:cTn id="70" presetID="6" presetClass="emph" presetSubtype="0" fill="hold" grpId="1" nodeType="withEffect">
                                  <p:stCondLst>
                                    <p:cond delay="0"/>
                                  </p:stCondLst>
                                  <p:childTnLst>
                                    <p:animScale>
                                      <p:cBhvr>
                                        <p:cTn id="71" dur="2000" fill="hold"/>
                                        <p:tgtEl>
                                          <p:spTgt spid="7"/>
                                        </p:tgtEl>
                                      </p:cBhvr>
                                      <p:by x="150000" y="150000"/>
                                    </p:animScale>
                                  </p:childTnLst>
                                </p:cTn>
                              </p:par>
                            </p:childTnLst>
                          </p:cTn>
                        </p:par>
                        <p:par>
                          <p:cTn id="72" fill="hold">
                            <p:stCondLst>
                              <p:cond delay="2000"/>
                            </p:stCondLst>
                            <p:childTnLst>
                              <p:par>
                                <p:cTn id="73" presetID="31" presetClass="entr" presetSubtype="0" fill="hold" grpId="0" nodeType="afterEffect">
                                  <p:stCondLst>
                                    <p:cond delay="0"/>
                                  </p:stCondLst>
                                  <p:childTnLst>
                                    <p:set>
                                      <p:cBhvr>
                                        <p:cTn id="74" dur="1" fill="hold">
                                          <p:stCondLst>
                                            <p:cond delay="0"/>
                                          </p:stCondLst>
                                        </p:cTn>
                                        <p:tgtEl>
                                          <p:spTgt spid="28">
                                            <p:txEl>
                                              <p:charRg st="60" end="82"/>
                                            </p:txEl>
                                          </p:spTgt>
                                        </p:tgtEl>
                                        <p:attrNameLst>
                                          <p:attrName>style.visibility</p:attrName>
                                        </p:attrNameLst>
                                      </p:cBhvr>
                                      <p:to>
                                        <p:strVal val="visible"/>
                                      </p:to>
                                    </p:set>
                                    <p:anim calcmode="lin" valueType="num">
                                      <p:cBhvr>
                                        <p:cTn id="75" dur="1000" fill="hold"/>
                                        <p:tgtEl>
                                          <p:spTgt spid="28">
                                            <p:txEl>
                                              <p:charRg st="60" end="82"/>
                                            </p:txEl>
                                          </p:spTgt>
                                        </p:tgtEl>
                                        <p:attrNameLst>
                                          <p:attrName>ppt_w</p:attrName>
                                        </p:attrNameLst>
                                      </p:cBhvr>
                                      <p:tavLst>
                                        <p:tav tm="0">
                                          <p:val>
                                            <p:fltVal val="0.000000"/>
                                          </p:val>
                                        </p:tav>
                                        <p:tav tm="100000">
                                          <p:val>
                                            <p:strVal val="#ppt_w"/>
                                          </p:val>
                                        </p:tav>
                                      </p:tavLst>
                                    </p:anim>
                                    <p:anim calcmode="lin" valueType="num">
                                      <p:cBhvr>
                                        <p:cTn id="76" dur="1000" fill="hold"/>
                                        <p:tgtEl>
                                          <p:spTgt spid="28">
                                            <p:txEl>
                                              <p:charRg st="60" end="82"/>
                                            </p:txEl>
                                          </p:spTgt>
                                        </p:tgtEl>
                                        <p:attrNameLst>
                                          <p:attrName>ppt_h</p:attrName>
                                        </p:attrNameLst>
                                      </p:cBhvr>
                                      <p:tavLst>
                                        <p:tav tm="0">
                                          <p:val>
                                            <p:fltVal val="0.000000"/>
                                          </p:val>
                                        </p:tav>
                                        <p:tav tm="100000">
                                          <p:val>
                                            <p:strVal val="#ppt_h"/>
                                          </p:val>
                                        </p:tav>
                                      </p:tavLst>
                                    </p:anim>
                                    <p:anim calcmode="lin" valueType="num">
                                      <p:cBhvr>
                                        <p:cTn id="77" dur="1000" fill="hold"/>
                                        <p:tgtEl>
                                          <p:spTgt spid="28">
                                            <p:txEl>
                                              <p:charRg st="60" end="82"/>
                                            </p:txEl>
                                          </p:spTgt>
                                        </p:tgtEl>
                                        <p:attrNameLst>
                                          <p:attrName>style.rotation</p:attrName>
                                        </p:attrNameLst>
                                      </p:cBhvr>
                                      <p:tavLst>
                                        <p:tav tm="0">
                                          <p:val>
                                            <p:fltVal val="90.000000"/>
                                          </p:val>
                                        </p:tav>
                                        <p:tav tm="100000">
                                          <p:val>
                                            <p:fltVal val="0.000000"/>
                                          </p:val>
                                        </p:tav>
                                      </p:tavLst>
                                    </p:anim>
                                    <p:animEffect transition="in" filter="fade">
                                      <p:cBhvr>
                                        <p:cTn id="78" dur="1000"/>
                                        <p:tgtEl>
                                          <p:spTgt spid="28">
                                            <p:txEl>
                                              <p:charRg st="60" end="8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build="p"/>
      <p:bldP spid="2" grpId="0" bldLvl="0" animBg="1"/>
      <p:bldP spid="3" grpId="0" bldLvl="0" animBg="1"/>
      <p:bldP spid="3" grpId="1" bldLvl="0" animBg="1"/>
      <p:bldP spid="4" grpId="0" bldLvl="0" animBg="1"/>
      <p:bldP spid="4" grpId="1" bldLvl="0" animBg="1"/>
      <p:bldP spid="7" grpId="0" bldLvl="0" animBg="1"/>
      <p:bldP spid="7" grpId="1" bldLvl="0" animBg="1"/>
      <p:bldP spid="8" grpId="0" bldLvl="0" animBg="1"/>
      <p:bldP spid="8" grpId="1" bldLvl="0" animBg="1"/>
      <p:bldP spid="9" grpId="0" bldLvl="0" animBg="1"/>
      <p:bldP spid="9" grpId="1"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4" name="文本框 6"/>
          <p:cNvSpPr txBox="1"/>
          <p:nvPr/>
        </p:nvSpPr>
        <p:spPr>
          <a:xfrm>
            <a:off x="1143000" y="160735"/>
            <a:ext cx="6590110" cy="460375"/>
          </a:xfrm>
          <a:prstGeom prst="rect">
            <a:avLst/>
          </a:prstGeom>
          <a:solidFill>
            <a:srgbClr val="FFFFFF"/>
          </a:solidFill>
          <a:ln w="9525">
            <a:noFill/>
          </a:ln>
        </p:spPr>
        <p:txBody>
          <a:bodyPr>
            <a:spAutoFit/>
          </a:bodyPr>
          <a:p>
            <a:r>
              <a:rPr lang="en-US" altLang="zh-CN" sz="2400" dirty="0">
                <a:solidFill>
                  <a:srgbClr val="2D2DFF"/>
                </a:solidFill>
                <a:latin typeface="Britannic Bold" panose="020B0903060703020204" pitchFamily="34" charset="0"/>
              </a:rPr>
              <a:t>Translate the following sentences and compare.</a:t>
            </a:r>
            <a:endParaRPr lang="en-US" altLang="zh-CN" sz="2400" dirty="0">
              <a:solidFill>
                <a:srgbClr val="2D2DFF"/>
              </a:solidFill>
              <a:latin typeface="Britannic Bold" panose="020B0903060703020204" pitchFamily="34" charset="0"/>
            </a:endParaRPr>
          </a:p>
        </p:txBody>
      </p:sp>
      <p:sp>
        <p:nvSpPr>
          <p:cNvPr id="5" name="文本框 4"/>
          <p:cNvSpPr txBox="1"/>
          <p:nvPr/>
        </p:nvSpPr>
        <p:spPr bwMode="auto">
          <a:xfrm>
            <a:off x="1357313" y="642938"/>
            <a:ext cx="6482954" cy="2214880"/>
          </a:xfrm>
          <a:prstGeom prst="rect">
            <a:avLst/>
          </a:prstGeom>
          <a:noFill/>
          <a:ln>
            <a:solidFill>
              <a:schemeClr val="accent4"/>
            </a:solidFill>
          </a:ln>
        </p:spPr>
        <p:txBody>
          <a:bodyPr>
            <a:spAutoFit/>
          </a:bodyPr>
          <a:lstStyle/>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(1) Charles Smith,</a:t>
            </a:r>
            <a:r>
              <a:rPr kumimoji="0" lang="en-US" altLang="zh-CN" sz="2400" b="1" kern="1200" cap="none" spc="0" normalizeH="0" baseline="0" noProof="1">
                <a:solidFill>
                  <a:srgbClr val="FF0000"/>
                </a:solidFill>
                <a:latin typeface="Times New Roman" panose="02020603050405020304" charset="0"/>
                <a:ea typeface="宋体" panose="02010600030101010101" pitchFamily="2" charset="-122"/>
                <a:cs typeface="Times New Roman" panose="02020603050405020304" charset="0"/>
                <a:sym typeface="+mn-ea"/>
              </a:rPr>
              <a:t> </a:t>
            </a:r>
            <a:r>
              <a:rPr kumimoji="0" lang="en-US" altLang="zh-CN" sz="2400" b="1" u="sng" kern="1200" cap="none" spc="0" normalizeH="0" baseline="0" noProof="1">
                <a:solidFill>
                  <a:srgbClr val="FF0000"/>
                </a:solidFill>
                <a:latin typeface="Times New Roman" panose="02020603050405020304" charset="0"/>
                <a:ea typeface="宋体" panose="02010600030101010101" pitchFamily="2" charset="-122"/>
                <a:cs typeface="Times New Roman" panose="02020603050405020304" charset="0"/>
                <a:sym typeface="+mn-ea"/>
              </a:rPr>
              <a:t>who</a:t>
            </a:r>
            <a:r>
              <a:rPr kumimoji="0" lang="en-US" altLang="zh-CN" sz="240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was my former teacher, </a:t>
            </a:r>
            <a:endParaRPr kumimoji="0" lang="en-US" altLang="zh-CN" sz="240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retired last year.</a:t>
            </a:r>
            <a:endPar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spcBef>
                <a:spcPts val="0"/>
              </a:spcBef>
              <a:spcAft>
                <a:spcPts val="0"/>
              </a:spcAft>
              <a:buClrTx/>
              <a:buSzTx/>
              <a:buFontTx/>
              <a:defRPr/>
            </a:pPr>
            <a:r>
              <a:rPr kumimoji="0" lang="en-US" altLang="zh-CN" sz="2100" b="1" kern="1200" cap="none" spc="0" normalizeH="0" baseline="0" noProof="1">
                <a:solidFill>
                  <a:srgbClr val="C00000"/>
                </a:solidFill>
                <a:latin typeface="Times New Roman" panose="02020603050405020304" charset="0"/>
                <a:ea typeface="黑体" panose="02010609060101010101" pitchFamily="49" charset="-122"/>
                <a:cs typeface="Times New Roman" panose="02020603050405020304" charset="0"/>
                <a:sym typeface="+mn-ea"/>
              </a:rPr>
              <a:t>       </a:t>
            </a:r>
            <a:endParaRPr kumimoji="0" lang="en-US" altLang="zh-CN" sz="2400" b="1" kern="1200" cap="none" spc="0" normalizeH="0" baseline="0" noProof="1">
              <a:solidFill>
                <a:srgbClr val="C00000"/>
              </a:solidFill>
              <a:latin typeface="Times New Roman" panose="02020603050405020304" charset="0"/>
              <a:ea typeface="宋体" panose="02010600030101010101" pitchFamily="2" charset="-122"/>
              <a:cs typeface="Times New Roman" panose="02020603050405020304" charset="0"/>
              <a:sym typeface="+mn-ea"/>
            </a:endParaRPr>
          </a:p>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(2) They rely on themselves, </a:t>
            </a:r>
            <a:r>
              <a:rPr kumimoji="0" lang="en-US" altLang="zh-CN" sz="2400" b="1" u="sng" kern="1200" cap="none" spc="0" normalizeH="0" baseline="0" noProof="1">
                <a:solidFill>
                  <a:srgbClr val="FF0000"/>
                </a:solidFill>
                <a:latin typeface="Times New Roman" panose="02020603050405020304" charset="0"/>
                <a:ea typeface="宋体" panose="02010600030101010101" pitchFamily="2" charset="-122"/>
                <a:cs typeface="Times New Roman" panose="02020603050405020304" charset="0"/>
                <a:sym typeface="+mn-ea"/>
              </a:rPr>
              <a:t>which</a:t>
            </a:r>
            <a:r>
              <a:rPr kumimoji="0" lang="en-US" altLang="zh-CN" sz="240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is much</a:t>
            </a: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a:t>
            </a:r>
            <a:endPar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a:t>
            </a:r>
            <a:r>
              <a:rPr kumimoji="0" lang="en-US" altLang="zh-CN" sz="240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better</a:t>
            </a:r>
            <a:r>
              <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a:t>
            </a:r>
            <a:endParaRPr kumimoji="0" lang="en-US" altLang="zh-CN" sz="2400" b="1"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spcBef>
                <a:spcPts val="0"/>
              </a:spcBef>
              <a:spcAft>
                <a:spcPts val="0"/>
              </a:spcAft>
              <a:buClrTx/>
              <a:buSzTx/>
              <a:buFontTx/>
              <a:defRPr/>
            </a:pPr>
            <a:r>
              <a:rPr kumimoji="0" lang="zh-CN" altLang="en-US" sz="210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rPr>
              <a:t>   </a:t>
            </a:r>
            <a:endParaRPr kumimoji="0" lang="zh-CN" altLang="en-US" sz="210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endParaRPr>
          </a:p>
        </p:txBody>
      </p:sp>
      <p:sp>
        <p:nvSpPr>
          <p:cNvPr id="6" name="文本框 4"/>
          <p:cNvSpPr txBox="1"/>
          <p:nvPr/>
        </p:nvSpPr>
        <p:spPr bwMode="auto">
          <a:xfrm>
            <a:off x="1357313" y="2946797"/>
            <a:ext cx="6482954" cy="1845310"/>
          </a:xfrm>
          <a:prstGeom prst="rect">
            <a:avLst/>
          </a:prstGeom>
          <a:noFill/>
          <a:ln>
            <a:solidFill>
              <a:schemeClr val="accent4"/>
            </a:solidFill>
          </a:ln>
        </p:spPr>
        <p:txBody>
          <a:bodyPr>
            <a:spAutoFit/>
          </a:bodyPr>
          <a:lstStyle/>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(3) My sister </a:t>
            </a:r>
            <a:r>
              <a:rPr kumimoji="0" lang="en-US" altLang="zh-CN" sz="2400" b="1" u="sng" kern="1200" cap="none" spc="0" normalizeH="0" baseline="0" noProof="1">
                <a:solidFill>
                  <a:srgbClr val="FF0000"/>
                </a:solidFill>
                <a:latin typeface="Times New Roman" panose="02020603050405020304" charset="0"/>
                <a:ea typeface="宋体" panose="02010600030101010101" pitchFamily="2" charset="-122"/>
                <a:cs typeface="+mn-cs"/>
                <a:sym typeface="+mn-ea"/>
              </a:rPr>
              <a:t>who</a:t>
            </a:r>
            <a:r>
              <a:rPr kumimoji="0" lang="en-US" altLang="zh-CN" sz="2400" b="1" u="sng" kern="1200" cap="none" spc="0" normalizeH="0" baseline="0" noProof="1">
                <a:latin typeface="Times New Roman" panose="02020603050405020304" charset="0"/>
                <a:ea typeface="宋体" panose="02010600030101010101" pitchFamily="2" charset="-122"/>
                <a:cs typeface="+mn-cs"/>
                <a:sym typeface="+mn-ea"/>
              </a:rPr>
              <a:t> works in Shanghai </a:t>
            </a: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sends me</a:t>
            </a:r>
            <a:r>
              <a:rPr kumimoji="0" lang="en-US" altLang="zh-CN" sz="2400" b="1" u="sng" kern="1200" cap="none" spc="0" normalizeH="0" baseline="0" noProof="1">
                <a:latin typeface="Times New Roman" panose="02020603050405020304" charset="0"/>
                <a:ea typeface="宋体" panose="02010600030101010101" pitchFamily="2" charset="-122"/>
                <a:cs typeface="+mn-cs"/>
                <a:sym typeface="+mn-ea"/>
              </a:rPr>
              <a:t> </a:t>
            </a: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 </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      an email almost every day.</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spcBef>
                <a:spcPts val="0"/>
              </a:spcBef>
              <a:spcAft>
                <a:spcPts val="0"/>
              </a:spcAft>
              <a:buClrTx/>
              <a:buSzTx/>
              <a:buFontTx/>
              <a:defRPr/>
            </a:pPr>
            <a:r>
              <a:rPr kumimoji="0" lang="zh-CN" altLang="en-US" sz="210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rPr>
              <a:t>   </a:t>
            </a:r>
            <a:endParaRPr kumimoji="0" lang="zh-CN" altLang="en-US" sz="210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endParaRPr>
          </a:p>
          <a:p>
            <a:pPr marR="0" defTabSz="914400">
              <a:spcBef>
                <a:spcPts val="0"/>
              </a:spcBef>
              <a:spcAft>
                <a:spcPts val="0"/>
              </a:spcAft>
              <a:buClrTx/>
              <a:buSzTx/>
              <a:buFontTx/>
              <a:defRPr/>
            </a:pP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(4) He is the man </a:t>
            </a:r>
            <a:r>
              <a:rPr kumimoji="0" lang="en-US" altLang="zh-CN" sz="2400" b="1" u="sng" kern="1200" cap="none" spc="0" normalizeH="0" baseline="0" noProof="1">
                <a:solidFill>
                  <a:srgbClr val="FF0000"/>
                </a:solidFill>
                <a:latin typeface="Times New Roman" panose="02020603050405020304" charset="0"/>
                <a:ea typeface="宋体" panose="02010600030101010101" pitchFamily="2" charset="-122"/>
                <a:cs typeface="+mn-cs"/>
                <a:sym typeface="+mn-ea"/>
              </a:rPr>
              <a:t>whose</a:t>
            </a:r>
            <a:r>
              <a:rPr kumimoji="0" lang="en-US" altLang="zh-CN" sz="2400" b="1" u="sng" kern="1200" cap="none" spc="0" normalizeH="0" baseline="0" noProof="1">
                <a:latin typeface="Times New Roman" panose="02020603050405020304" charset="0"/>
                <a:ea typeface="宋体" panose="02010600030101010101" pitchFamily="2" charset="-122"/>
                <a:cs typeface="+mn-cs"/>
                <a:sym typeface="+mn-ea"/>
              </a:rPr>
              <a:t> car was stolen</a:t>
            </a:r>
            <a:r>
              <a:rPr kumimoji="0" lang="en-US" altLang="zh-CN" sz="2400" b="1" kern="1200" cap="none" spc="0" normalizeH="0" baseline="0" noProof="1">
                <a:latin typeface="Times New Roman" panose="02020603050405020304" charset="0"/>
                <a:ea typeface="宋体" panose="02010600030101010101" pitchFamily="2" charset="-122"/>
                <a:cs typeface="+mn-cs"/>
                <a:sym typeface="+mn-ea"/>
              </a:rPr>
              <a:t>.</a:t>
            </a:r>
            <a:endParaRPr kumimoji="0" lang="en-US" altLang="zh-CN" sz="2400" b="1" kern="1200" cap="none" spc="0" normalizeH="0" baseline="0" noProof="1">
              <a:latin typeface="Times New Roman" panose="02020603050405020304" charset="0"/>
              <a:ea typeface="宋体" panose="02010600030101010101" pitchFamily="2" charset="-122"/>
              <a:cs typeface="+mn-cs"/>
              <a:sym typeface="+mn-ea"/>
            </a:endParaRPr>
          </a:p>
          <a:p>
            <a:pPr marR="0" defTabSz="914400">
              <a:spcBef>
                <a:spcPts val="0"/>
              </a:spcBef>
              <a:spcAft>
                <a:spcPts val="0"/>
              </a:spcAft>
              <a:buClrTx/>
              <a:buSzTx/>
              <a:buFontTx/>
              <a:defRPr/>
            </a:pPr>
            <a:r>
              <a:rPr kumimoji="0" lang="zh-CN" altLang="en-US" sz="210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rPr>
              <a:t>   </a:t>
            </a:r>
            <a:endParaRPr kumimoji="0" lang="en-US" altLang="zh-CN" sz="2400" b="1" kern="1200" cap="none" spc="0" normalizeH="0" baseline="0" noProof="1">
              <a:solidFill>
                <a:srgbClr val="C00000"/>
              </a:solidFill>
              <a:latin typeface="Times New Roman" panose="02020603050405020304" charset="0"/>
              <a:ea typeface="宋体" panose="02010600030101010101" pitchFamily="2" charset="-122"/>
              <a:cs typeface="+mn-cs"/>
              <a:sym typeface="+mn-ea"/>
            </a:endParaRPr>
          </a:p>
        </p:txBody>
      </p:sp>
      <p:sp>
        <p:nvSpPr>
          <p:cNvPr id="2" name="文本框 1"/>
          <p:cNvSpPr txBox="1"/>
          <p:nvPr/>
        </p:nvSpPr>
        <p:spPr>
          <a:xfrm>
            <a:off x="1870472" y="1381125"/>
            <a:ext cx="5969794" cy="414020"/>
          </a:xfrm>
          <a:prstGeom prst="rect">
            <a:avLst/>
          </a:prstGeom>
          <a:noFill/>
          <a:ln w="9525">
            <a:noFill/>
          </a:ln>
        </p:spPr>
        <p:txBody>
          <a:bodyPr>
            <a:spAutoFit/>
          </a:bodyPr>
          <a:p>
            <a:r>
              <a:rPr lang="en-US" altLang="zh-CN" sz="2100" b="1" dirty="0">
                <a:solidFill>
                  <a:srgbClr val="C00000"/>
                </a:solidFill>
                <a:latin typeface="Times New Roman" panose="02020603050405020304" charset="0"/>
                <a:ea typeface="黑体" panose="02010609060101010101" pitchFamily="49" charset="-122"/>
                <a:sym typeface="宋体" panose="02010600030101010101" pitchFamily="2" charset="-122"/>
              </a:rPr>
              <a:t>Charles Smith </a:t>
            </a:r>
            <a:r>
              <a:rPr lang="zh-CN" altLang="en-US" sz="2100" b="1" dirty="0">
                <a:solidFill>
                  <a:srgbClr val="C00000"/>
                </a:solidFill>
                <a:latin typeface="黑体" panose="02010609060101010101" pitchFamily="49" charset="-122"/>
                <a:ea typeface="黑体" panose="02010609060101010101" pitchFamily="49" charset="-122"/>
                <a:sym typeface="宋体" panose="02010600030101010101" pitchFamily="2" charset="-122"/>
              </a:rPr>
              <a:t>去年退休了，他曾经是我的老师。</a:t>
            </a:r>
            <a:endParaRPr lang="zh-CN" altLang="en-US" sz="1050" dirty="0">
              <a:latin typeface="Arial" panose="020B0604020202020204" pitchFamily="34" charset="0"/>
            </a:endParaRPr>
          </a:p>
        </p:txBody>
      </p:sp>
      <p:sp>
        <p:nvSpPr>
          <p:cNvPr id="3" name="文本框 2"/>
          <p:cNvSpPr txBox="1"/>
          <p:nvPr/>
        </p:nvSpPr>
        <p:spPr>
          <a:xfrm>
            <a:off x="1870472" y="2443163"/>
            <a:ext cx="4967288" cy="414020"/>
          </a:xfrm>
          <a:prstGeom prst="rect">
            <a:avLst/>
          </a:prstGeom>
          <a:noFill/>
          <a:ln w="9525">
            <a:noFill/>
          </a:ln>
        </p:spPr>
        <p:txBody>
          <a:bodyPr>
            <a:spAutoFit/>
          </a:bodyPr>
          <a:p>
            <a:r>
              <a:rPr lang="zh-CN" altLang="en-US" sz="2100" b="1" dirty="0">
                <a:solidFill>
                  <a:srgbClr val="C00000"/>
                </a:solidFill>
                <a:latin typeface="黑体" panose="02010609060101010101" pitchFamily="49" charset="-122"/>
                <a:ea typeface="黑体" panose="02010609060101010101" pitchFamily="49" charset="-122"/>
                <a:sym typeface="宋体" panose="02010600030101010101" pitchFamily="2" charset="-122"/>
              </a:rPr>
              <a:t>他们依靠自己，这样好的多。</a:t>
            </a:r>
            <a:endParaRPr lang="zh-CN" altLang="en-US" sz="1050" dirty="0">
              <a:latin typeface="Arial" panose="020B0604020202020204" pitchFamily="34" charset="0"/>
            </a:endParaRPr>
          </a:p>
        </p:txBody>
      </p:sp>
      <p:sp>
        <p:nvSpPr>
          <p:cNvPr id="4" name="文本框 3"/>
          <p:cNvSpPr txBox="1"/>
          <p:nvPr/>
        </p:nvSpPr>
        <p:spPr>
          <a:xfrm>
            <a:off x="1804988" y="3662363"/>
            <a:ext cx="6078220" cy="414020"/>
          </a:xfrm>
          <a:prstGeom prst="rect">
            <a:avLst/>
          </a:prstGeom>
          <a:noFill/>
          <a:ln w="9525">
            <a:noFill/>
          </a:ln>
        </p:spPr>
        <p:txBody>
          <a:bodyPr wrap="none">
            <a:spAutoFit/>
          </a:bodyPr>
          <a:p>
            <a:r>
              <a:rPr lang="zh-CN" altLang="en-US" sz="2100" b="1" dirty="0">
                <a:solidFill>
                  <a:srgbClr val="C00000"/>
                </a:solidFill>
                <a:latin typeface="黑体" panose="02010609060101010101" pitchFamily="49" charset="-122"/>
                <a:ea typeface="黑体" panose="02010609060101010101" pitchFamily="49" charset="-122"/>
                <a:sym typeface="宋体" panose="02010600030101010101" pitchFamily="2" charset="-122"/>
              </a:rPr>
              <a:t>我在上海工作的姐姐几乎每天都给我发电子邮件。</a:t>
            </a:r>
            <a:endParaRPr lang="zh-CN" altLang="en-US" sz="1050" dirty="0">
              <a:latin typeface="Arial" panose="020B0604020202020204" pitchFamily="34" charset="0"/>
            </a:endParaRPr>
          </a:p>
        </p:txBody>
      </p:sp>
      <p:sp>
        <p:nvSpPr>
          <p:cNvPr id="7" name="文本框 6"/>
          <p:cNvSpPr txBox="1"/>
          <p:nvPr/>
        </p:nvSpPr>
        <p:spPr>
          <a:xfrm>
            <a:off x="1763316" y="4377929"/>
            <a:ext cx="4699397" cy="414020"/>
          </a:xfrm>
          <a:prstGeom prst="rect">
            <a:avLst/>
          </a:prstGeom>
          <a:noFill/>
          <a:ln w="9525">
            <a:noFill/>
          </a:ln>
        </p:spPr>
        <p:txBody>
          <a:bodyPr>
            <a:spAutoFit/>
          </a:bodyPr>
          <a:p>
            <a:r>
              <a:rPr lang="zh-CN" altLang="en-US" sz="2100" b="1" dirty="0">
                <a:solidFill>
                  <a:srgbClr val="C00000"/>
                </a:solidFill>
                <a:latin typeface="黑体" panose="02010609060101010101" pitchFamily="49" charset="-122"/>
                <a:ea typeface="黑体" panose="02010609060101010101" pitchFamily="49" charset="-122"/>
                <a:sym typeface="宋体" panose="02010600030101010101" pitchFamily="2" charset="-122"/>
              </a:rPr>
              <a:t>他就是汽车被窃的那个人。</a:t>
            </a:r>
            <a:endParaRPr lang="zh-CN" altLang="en-US" sz="1050" dirty="0">
              <a:latin typeface="Arial" panose="020B0604020202020204" pitchFamily="34"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left)">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bwMode="auto">
          <a:xfrm>
            <a:off x="1331119" y="642938"/>
            <a:ext cx="3430191" cy="2127885"/>
          </a:xfrm>
          <a:prstGeom prst="rect">
            <a:avLst/>
          </a:prstGeom>
          <a:noFill/>
          <a:ln>
            <a:solidFill>
              <a:schemeClr val="accent4"/>
            </a:solidFill>
          </a:ln>
        </p:spPr>
        <p:txBody>
          <a:bodyPr>
            <a:spAutoFit/>
          </a:bodyPr>
          <a:lstStyle/>
          <a:p>
            <a:pPr marR="0" defTabSz="914400">
              <a:lnSpc>
                <a:spcPct val="85000"/>
              </a:lnSpc>
              <a:spcBef>
                <a:spcPts val="0"/>
              </a:spcBef>
              <a:spcAft>
                <a:spcPts val="0"/>
              </a:spcAft>
              <a:buClrTx/>
              <a:buSzTx/>
              <a:buFontTx/>
              <a:defRPr/>
            </a:pPr>
            <a:r>
              <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(1) Charles Smith, </a:t>
            </a:r>
            <a:r>
              <a:rPr kumimoji="0" lang="en-US" altLang="zh-CN" sz="1950" b="1" u="sng" kern="1200" cap="none" spc="0" normalizeH="0" baseline="0" noProof="1">
                <a:solidFill>
                  <a:srgbClr val="FF0000"/>
                </a:solidFill>
                <a:latin typeface="Times New Roman" panose="02020603050405020304" charset="0"/>
                <a:ea typeface="宋体" panose="02010600030101010101" pitchFamily="2" charset="-122"/>
                <a:cs typeface="Times New Roman" panose="02020603050405020304" charset="0"/>
                <a:sym typeface="+mn-ea"/>
              </a:rPr>
              <a:t>who</a:t>
            </a:r>
            <a:r>
              <a:rPr kumimoji="0" lang="en-US" altLang="zh-CN" sz="195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was my former teacher</a:t>
            </a:r>
            <a:r>
              <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retired last year.</a:t>
            </a:r>
            <a:endPar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lnSpc>
                <a:spcPct val="85000"/>
              </a:lnSpc>
              <a:spcBef>
                <a:spcPts val="0"/>
              </a:spcBef>
              <a:spcAft>
                <a:spcPts val="0"/>
              </a:spcAft>
              <a:buClrTx/>
              <a:buSzTx/>
              <a:buFontTx/>
              <a:defRPr/>
            </a:pPr>
            <a:r>
              <a:rPr kumimoji="0" lang="en-US" altLang="zh-CN" sz="1950" b="1" kern="1200" cap="none" spc="0" normalizeH="0" baseline="0" noProof="1">
                <a:solidFill>
                  <a:srgbClr val="C00000"/>
                </a:solidFill>
                <a:latin typeface="Times New Roman" panose="02020603050405020304" charset="0"/>
                <a:ea typeface="黑体" panose="02010609060101010101" pitchFamily="49" charset="-122"/>
                <a:cs typeface="Times New Roman" panose="02020603050405020304" charset="0"/>
                <a:sym typeface="+mn-ea"/>
              </a:rPr>
              <a:t>Charles Smith </a:t>
            </a:r>
            <a:r>
              <a:rPr kumimoji="0" lang="zh-CN" altLang="en-US" sz="1950" b="1" kern="1200" cap="none" spc="0" normalizeH="0" baseline="0" noProof="1">
                <a:solidFill>
                  <a:srgbClr val="C00000"/>
                </a:solidFill>
                <a:latin typeface="Times New Roman" panose="02020603050405020304" charset="0"/>
                <a:ea typeface="黑体" panose="02010609060101010101" pitchFamily="49" charset="-122"/>
                <a:cs typeface="Times New Roman" panose="02020603050405020304" charset="0"/>
                <a:sym typeface="+mn-ea"/>
              </a:rPr>
              <a:t>去年退休了，他曾经是我的老师。</a:t>
            </a:r>
            <a:endParaRPr kumimoji="0" lang="en-US" altLang="zh-CN" sz="1950" b="1" kern="1200" cap="none" spc="0" normalizeH="0" baseline="0" noProof="1">
              <a:solidFill>
                <a:srgbClr val="C00000"/>
              </a:solidFill>
              <a:latin typeface="Times New Roman" panose="02020603050405020304" charset="0"/>
              <a:ea typeface="黑体" panose="02010609060101010101" pitchFamily="49" charset="-122"/>
              <a:cs typeface="Times New Roman" panose="02020603050405020304" charset="0"/>
              <a:sym typeface="+mn-ea"/>
            </a:endParaRPr>
          </a:p>
          <a:p>
            <a:pPr marR="0" defTabSz="914400">
              <a:lnSpc>
                <a:spcPct val="85000"/>
              </a:lnSpc>
              <a:spcBef>
                <a:spcPts val="0"/>
              </a:spcBef>
              <a:spcAft>
                <a:spcPts val="0"/>
              </a:spcAft>
              <a:buClrTx/>
              <a:buSzTx/>
              <a:buFontTx/>
              <a:defRPr/>
            </a:pPr>
            <a:r>
              <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(2) They rely on themselves, </a:t>
            </a:r>
            <a:r>
              <a:rPr kumimoji="0" lang="en-US" altLang="zh-CN" sz="1950" b="1" u="sng" kern="1200" cap="none" spc="0" normalizeH="0" baseline="0" noProof="1">
                <a:solidFill>
                  <a:srgbClr val="FF0000"/>
                </a:solidFill>
                <a:latin typeface="Times New Roman" panose="02020603050405020304" charset="0"/>
                <a:ea typeface="宋体" panose="02010600030101010101" pitchFamily="2" charset="-122"/>
                <a:cs typeface="Times New Roman" panose="02020603050405020304" charset="0"/>
                <a:sym typeface="+mn-ea"/>
              </a:rPr>
              <a:t>which</a:t>
            </a:r>
            <a:r>
              <a:rPr kumimoji="0" lang="en-US" altLang="zh-CN" sz="1950" b="1" u="sng"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 is much better</a:t>
            </a:r>
            <a:r>
              <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rPr>
              <a:t>.</a:t>
            </a:r>
            <a:endParaRPr kumimoji="0" lang="en-US" altLang="zh-CN" sz="1950" b="1" kern="1200" cap="none" spc="0" normalizeH="0" baseline="0" noProof="1">
              <a:latin typeface="Times New Roman" panose="02020603050405020304" charset="0"/>
              <a:ea typeface="宋体" panose="02010600030101010101" pitchFamily="2" charset="-122"/>
              <a:cs typeface="Times New Roman" panose="02020603050405020304" charset="0"/>
              <a:sym typeface="+mn-ea"/>
            </a:endParaRPr>
          </a:p>
          <a:p>
            <a:pPr marR="0" defTabSz="914400">
              <a:lnSpc>
                <a:spcPct val="85000"/>
              </a:lnSpc>
              <a:spcBef>
                <a:spcPts val="0"/>
              </a:spcBef>
              <a:spcAft>
                <a:spcPts val="0"/>
              </a:spcAft>
              <a:buClrTx/>
              <a:buSzTx/>
              <a:buFontTx/>
              <a:defRPr/>
            </a:pPr>
            <a:r>
              <a:rPr kumimoji="0" lang="zh-CN" altLang="en-US" sz="195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rPr>
              <a:t>他们依靠自己，这样好的多。</a:t>
            </a:r>
            <a:endParaRPr kumimoji="0" lang="zh-CN" altLang="en-US" sz="1950" b="1" kern="1200" cap="none" spc="0" normalizeH="0" baseline="0" noProof="1">
              <a:solidFill>
                <a:srgbClr val="C00000"/>
              </a:solidFill>
              <a:latin typeface="黑体" panose="02010609060101010101" pitchFamily="49" charset="-122"/>
              <a:ea typeface="黑体" panose="02010609060101010101" pitchFamily="49" charset="-122"/>
              <a:cs typeface="Times New Roman" panose="02020603050405020304" charset="0"/>
              <a:sym typeface="+mn-ea"/>
            </a:endParaRPr>
          </a:p>
        </p:txBody>
      </p:sp>
      <p:sp>
        <p:nvSpPr>
          <p:cNvPr id="6" name="文本框 4"/>
          <p:cNvSpPr txBox="1"/>
          <p:nvPr/>
        </p:nvSpPr>
        <p:spPr bwMode="auto">
          <a:xfrm>
            <a:off x="1357313" y="2839641"/>
            <a:ext cx="3376613" cy="2127885"/>
          </a:xfrm>
          <a:prstGeom prst="rect">
            <a:avLst/>
          </a:prstGeom>
          <a:noFill/>
          <a:ln>
            <a:solidFill>
              <a:schemeClr val="accent4"/>
            </a:solidFill>
          </a:ln>
        </p:spPr>
        <p:txBody>
          <a:bodyPr>
            <a:spAutoFit/>
          </a:bodyPr>
          <a:lstStyle/>
          <a:p>
            <a:pPr marR="0" defTabSz="914400">
              <a:lnSpc>
                <a:spcPct val="85000"/>
              </a:lnSpc>
              <a:spcBef>
                <a:spcPts val="0"/>
              </a:spcBef>
              <a:spcAft>
                <a:spcPts val="0"/>
              </a:spcAft>
              <a:buClrTx/>
              <a:buSzTx/>
              <a:buFontTx/>
              <a:defRPr/>
            </a:pP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(3) My sister </a:t>
            </a:r>
            <a:r>
              <a:rPr kumimoji="0" lang="en-US" altLang="zh-CN" sz="1950" b="1" u="sng" kern="1200" cap="none" spc="0" normalizeH="0" baseline="0" noProof="1">
                <a:solidFill>
                  <a:srgbClr val="FF0000"/>
                </a:solidFill>
                <a:latin typeface="Times New Roman" panose="02020603050405020304" charset="0"/>
                <a:ea typeface="宋体" panose="02010600030101010101" pitchFamily="2" charset="-122"/>
                <a:cs typeface="+mn-cs"/>
                <a:sym typeface="+mn-ea"/>
              </a:rPr>
              <a:t>who</a:t>
            </a:r>
            <a:r>
              <a:rPr kumimoji="0" lang="en-US" altLang="zh-CN" sz="1950" b="1" u="sng" kern="1200" cap="none" spc="0" normalizeH="0" baseline="0" noProof="1">
                <a:latin typeface="Times New Roman" panose="02020603050405020304" charset="0"/>
                <a:ea typeface="宋体" panose="02010600030101010101" pitchFamily="2" charset="-122"/>
                <a:cs typeface="+mn-cs"/>
                <a:sym typeface="+mn-ea"/>
              </a:rPr>
              <a:t> works in</a:t>
            </a: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 </a:t>
            </a:r>
            <a:r>
              <a:rPr kumimoji="0" lang="en-US" altLang="zh-CN" sz="1950" b="1" u="sng" kern="1200" cap="none" spc="0" normalizeH="0" baseline="0" noProof="1">
                <a:latin typeface="Times New Roman" panose="02020603050405020304" charset="0"/>
                <a:ea typeface="宋体" panose="02010600030101010101" pitchFamily="2" charset="-122"/>
                <a:cs typeface="+mn-cs"/>
                <a:sym typeface="+mn-ea"/>
              </a:rPr>
              <a:t>Shanghai</a:t>
            </a: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 sends me an email almost every day.</a:t>
            </a:r>
            <a:endParaRPr kumimoji="0" lang="en-US" altLang="zh-CN" sz="195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zh-CN" altLang="en-US" sz="1950" b="1" kern="1200" cap="none" spc="0" normalizeH="0" baseline="0" noProof="1">
                <a:solidFill>
                  <a:srgbClr val="C00000"/>
                </a:solidFill>
                <a:latin typeface="黑体" panose="02010609060101010101" pitchFamily="49" charset="-122"/>
                <a:ea typeface="黑体" panose="02010609060101010101" pitchFamily="49" charset="-122"/>
                <a:cs typeface="+mn-cs"/>
                <a:sym typeface="+mn-ea"/>
              </a:rPr>
              <a:t>我在上海工作的姐姐几乎每天都给我发电子邮件。</a:t>
            </a:r>
            <a:endParaRPr kumimoji="0" lang="en-US" altLang="zh-CN" sz="1950" b="1" kern="1200" cap="none" spc="0" normalizeH="0" baseline="0" noProof="1">
              <a:solidFill>
                <a:srgbClr val="C00000"/>
              </a:solidFill>
              <a:latin typeface="黑体" panose="02010609060101010101" pitchFamily="49" charset="-122"/>
              <a:ea typeface="黑体" panose="02010609060101010101" pitchFamily="49" charset="-122"/>
              <a:cs typeface="+mn-cs"/>
              <a:sym typeface="+mn-ea"/>
            </a:endParaRPr>
          </a:p>
          <a:p>
            <a:pPr marR="0" defTabSz="914400">
              <a:lnSpc>
                <a:spcPct val="85000"/>
              </a:lnSpc>
              <a:spcBef>
                <a:spcPts val="0"/>
              </a:spcBef>
              <a:spcAft>
                <a:spcPts val="0"/>
              </a:spcAft>
              <a:buClrTx/>
              <a:buSzTx/>
              <a:buFontTx/>
              <a:defRPr/>
            </a:pP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(4) He is the man </a:t>
            </a:r>
            <a:r>
              <a:rPr kumimoji="0" lang="en-US" altLang="zh-CN" sz="1950" b="1" u="sng" kern="1200" cap="none" spc="0" normalizeH="0" baseline="0" noProof="1">
                <a:solidFill>
                  <a:srgbClr val="FF0000"/>
                </a:solidFill>
                <a:latin typeface="Times New Roman" panose="02020603050405020304" charset="0"/>
                <a:ea typeface="宋体" panose="02010600030101010101" pitchFamily="2" charset="-122"/>
                <a:cs typeface="+mn-cs"/>
                <a:sym typeface="+mn-ea"/>
              </a:rPr>
              <a:t>whose</a:t>
            </a:r>
            <a:r>
              <a:rPr kumimoji="0" lang="en-US" altLang="zh-CN" sz="1950" b="1" u="sng" kern="1200" cap="none" spc="0" normalizeH="0" baseline="0" noProof="1">
                <a:latin typeface="Times New Roman" panose="02020603050405020304" charset="0"/>
                <a:ea typeface="宋体" panose="02010600030101010101" pitchFamily="2" charset="-122"/>
                <a:cs typeface="+mn-cs"/>
                <a:sym typeface="+mn-ea"/>
              </a:rPr>
              <a:t> car</a:t>
            </a: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 </a:t>
            </a:r>
            <a:r>
              <a:rPr kumimoji="0" lang="en-US" altLang="zh-CN" sz="1950" b="1" u="sng" kern="1200" cap="none" spc="0" normalizeH="0" baseline="0" noProof="1">
                <a:latin typeface="Times New Roman" panose="02020603050405020304" charset="0"/>
                <a:ea typeface="宋体" panose="02010600030101010101" pitchFamily="2" charset="-122"/>
                <a:cs typeface="+mn-cs"/>
                <a:sym typeface="+mn-ea"/>
              </a:rPr>
              <a:t>was stolen</a:t>
            </a:r>
            <a:r>
              <a:rPr kumimoji="0" lang="en-US" altLang="zh-CN" sz="1950" b="1" kern="1200" cap="none" spc="0" normalizeH="0" baseline="0" noProof="1">
                <a:latin typeface="Times New Roman" panose="02020603050405020304" charset="0"/>
                <a:ea typeface="宋体" panose="02010600030101010101" pitchFamily="2" charset="-122"/>
                <a:cs typeface="+mn-cs"/>
                <a:sym typeface="+mn-ea"/>
              </a:rPr>
              <a:t>.</a:t>
            </a:r>
            <a:endParaRPr kumimoji="0" lang="en-US" altLang="zh-CN" sz="1950" b="1" kern="1200" cap="none" spc="0" normalizeH="0" baseline="0" noProof="1">
              <a:latin typeface="Times New Roman" panose="02020603050405020304" charset="0"/>
              <a:ea typeface="宋体" panose="02010600030101010101" pitchFamily="2" charset="-122"/>
              <a:cs typeface="+mn-cs"/>
              <a:sym typeface="+mn-ea"/>
            </a:endParaRPr>
          </a:p>
          <a:p>
            <a:pPr marR="0" defTabSz="914400">
              <a:lnSpc>
                <a:spcPct val="85000"/>
              </a:lnSpc>
              <a:spcBef>
                <a:spcPts val="0"/>
              </a:spcBef>
              <a:spcAft>
                <a:spcPts val="0"/>
              </a:spcAft>
              <a:buClrTx/>
              <a:buSzTx/>
              <a:buFontTx/>
              <a:defRPr/>
            </a:pPr>
            <a:r>
              <a:rPr kumimoji="0" lang="zh-CN" altLang="en-US" sz="1950" b="1" kern="1200" cap="none" spc="0" normalizeH="0" baseline="0" noProof="1">
                <a:solidFill>
                  <a:srgbClr val="C00000"/>
                </a:solidFill>
                <a:latin typeface="黑体" panose="02010609060101010101" pitchFamily="49" charset="-122"/>
                <a:ea typeface="黑体" panose="02010609060101010101" pitchFamily="49" charset="-122"/>
                <a:cs typeface="+mn-cs"/>
                <a:sym typeface="+mn-ea"/>
              </a:rPr>
              <a:t>他就是汽车被窃的那个人。</a:t>
            </a:r>
            <a:endParaRPr kumimoji="0" lang="zh-CN" altLang="en-US" sz="1950" b="1" kern="1200" cap="none" spc="0" normalizeH="0" baseline="0" noProof="1">
              <a:solidFill>
                <a:srgbClr val="C00000"/>
              </a:solidFill>
              <a:latin typeface="黑体" panose="02010609060101010101" pitchFamily="49" charset="-122"/>
              <a:ea typeface="黑体" panose="02010609060101010101" pitchFamily="49" charset="-122"/>
              <a:cs typeface="+mn-cs"/>
              <a:sym typeface="+mn-ea"/>
            </a:endParaRPr>
          </a:p>
        </p:txBody>
      </p:sp>
      <p:sp>
        <p:nvSpPr>
          <p:cNvPr id="7" name="文本框 27"/>
          <p:cNvSpPr txBox="1"/>
          <p:nvPr/>
        </p:nvSpPr>
        <p:spPr>
          <a:xfrm>
            <a:off x="4786312" y="1071563"/>
            <a:ext cx="3161110" cy="2676525"/>
          </a:xfrm>
          <a:prstGeom prst="rect">
            <a:avLst/>
          </a:prstGeom>
          <a:solidFill>
            <a:schemeClr val="accent5"/>
          </a:solidFill>
          <a:ln w="28575" cmpd="sng">
            <a:solidFill>
              <a:schemeClr val="accent1">
                <a:shade val="50000"/>
              </a:schemeClr>
            </a:solidFill>
            <a:prstDash val="lgDash"/>
          </a:ln>
        </p:spPr>
        <p:txBody>
          <a:bodyPr>
            <a:spAutoFit/>
          </a:bodyPr>
          <a:p>
            <a:r>
              <a:rPr lang="zh-CN" altLang="en-US" sz="2400" b="1" dirty="0">
                <a:solidFill>
                  <a:srgbClr val="C00000"/>
                </a:solidFill>
                <a:latin typeface="黑体" panose="02010609060101010101" pitchFamily="49" charset="-122"/>
                <a:ea typeface="黑体" panose="02010609060101010101" pitchFamily="49" charset="-122"/>
              </a:rPr>
              <a:t>翻译对比小结：</a:t>
            </a:r>
            <a:endParaRPr lang="zh-CN" altLang="en-US" sz="2400" b="1" dirty="0">
              <a:solidFill>
                <a:schemeClr val="bg1"/>
              </a:solidFill>
              <a:latin typeface="黑体" panose="02010609060101010101" pitchFamily="49" charset="-122"/>
              <a:ea typeface="黑体" panose="02010609060101010101" pitchFamily="49" charset="-122"/>
            </a:endParaRPr>
          </a:p>
          <a:p>
            <a:r>
              <a:rPr lang="en-US" altLang="zh-CN" sz="2400" b="1" dirty="0">
                <a:solidFill>
                  <a:schemeClr val="tx1">
                    <a:lumMod val="50000"/>
                  </a:schemeClr>
                </a:solidFill>
                <a:latin typeface="黑体" panose="02010609060101010101" pitchFamily="49" charset="-122"/>
                <a:ea typeface="黑体" panose="02010609060101010101" pitchFamily="49" charset="-122"/>
              </a:rPr>
              <a:t>1)</a:t>
            </a:r>
            <a:r>
              <a:rPr lang="zh-CN" altLang="en-US" sz="2400" b="1" dirty="0">
                <a:solidFill>
                  <a:schemeClr val="tx1">
                    <a:lumMod val="50000"/>
                  </a:schemeClr>
                </a:solidFill>
                <a:latin typeface="黑体" panose="02010609060101010101" pitchFamily="49" charset="-122"/>
                <a:ea typeface="黑体" panose="02010609060101010101" pitchFamily="49" charset="-122"/>
              </a:rPr>
              <a:t>非限制性定语从句通常译成</a:t>
            </a:r>
            <a:r>
              <a:rPr lang="zh-CN" altLang="en-US" sz="2400" b="1" dirty="0">
                <a:solidFill>
                  <a:srgbClr val="C00000"/>
                </a:solidFill>
                <a:latin typeface="黑体" panose="02010609060101010101" pitchFamily="49" charset="-122"/>
                <a:ea typeface="黑体" panose="02010609060101010101" pitchFamily="49" charset="-122"/>
              </a:rPr>
              <a:t>主句的并列句</a:t>
            </a:r>
            <a:r>
              <a:rPr lang="zh-CN" altLang="en-US" sz="2400" b="1" dirty="0">
                <a:solidFill>
                  <a:schemeClr val="tx1">
                    <a:lumMod val="50000"/>
                  </a:schemeClr>
                </a:solidFill>
                <a:latin typeface="黑体" panose="02010609060101010101" pitchFamily="49" charset="-122"/>
                <a:ea typeface="黑体" panose="02010609060101010101" pitchFamily="49" charset="-122"/>
              </a:rPr>
              <a:t>；</a:t>
            </a:r>
            <a:endParaRPr lang="en-US" altLang="zh-CN" sz="2400" b="1" dirty="0">
              <a:solidFill>
                <a:schemeClr val="bg1"/>
              </a:solidFill>
              <a:latin typeface="黑体" panose="02010609060101010101" pitchFamily="49" charset="-122"/>
              <a:ea typeface="黑体" panose="02010609060101010101" pitchFamily="49" charset="-122"/>
            </a:endParaRPr>
          </a:p>
          <a:p>
            <a:r>
              <a:rPr lang="en-US" altLang="zh-CN" sz="2400" b="1" dirty="0">
                <a:solidFill>
                  <a:schemeClr val="tx1">
                    <a:lumMod val="50000"/>
                  </a:schemeClr>
                </a:solidFill>
                <a:latin typeface="黑体" panose="02010609060101010101" pitchFamily="49" charset="-122"/>
                <a:ea typeface="黑体" panose="02010609060101010101" pitchFamily="49" charset="-122"/>
              </a:rPr>
              <a:t>2)</a:t>
            </a:r>
            <a:r>
              <a:rPr lang="zh-CN" altLang="en-US" sz="2400" b="1" dirty="0">
                <a:solidFill>
                  <a:schemeClr val="tx1">
                    <a:lumMod val="50000"/>
                  </a:schemeClr>
                </a:solidFill>
                <a:latin typeface="黑体" panose="02010609060101010101" pitchFamily="49" charset="-122"/>
                <a:ea typeface="黑体" panose="02010609060101010101" pitchFamily="49" charset="-122"/>
              </a:rPr>
              <a:t>限制性定语从句译成先行词的定语：“</a:t>
            </a:r>
            <a:r>
              <a:rPr lang="zh-CN" altLang="en-US" sz="2400" b="1" dirty="0">
                <a:solidFill>
                  <a:srgbClr val="C00000"/>
                </a:solidFill>
                <a:latin typeface="黑体" panose="02010609060101010101" pitchFamily="49" charset="-122"/>
                <a:ea typeface="黑体" panose="02010609060101010101" pitchFamily="49" charset="-122"/>
              </a:rPr>
              <a:t>……的</a:t>
            </a:r>
            <a:r>
              <a:rPr lang="zh-CN" altLang="en-US" sz="2400" b="1" dirty="0">
                <a:solidFill>
                  <a:srgbClr val="FFFF00"/>
                </a:solidFill>
                <a:latin typeface="黑体" panose="02010609060101010101" pitchFamily="49" charset="-122"/>
                <a:ea typeface="黑体" panose="02010609060101010101" pitchFamily="49" charset="-122"/>
              </a:rPr>
              <a:t> </a:t>
            </a:r>
            <a:r>
              <a:rPr lang="zh-CN" altLang="en-US" sz="2400" b="1" dirty="0">
                <a:solidFill>
                  <a:schemeClr val="tx1">
                    <a:lumMod val="50000"/>
                  </a:schemeClr>
                </a:solidFill>
                <a:latin typeface="黑体" panose="02010609060101010101" pitchFamily="49" charset="-122"/>
                <a:ea typeface="黑体" panose="02010609060101010101" pitchFamily="49" charset="-122"/>
              </a:rPr>
              <a:t>”。</a:t>
            </a:r>
            <a:endParaRPr lang="zh-CN" altLang="en-US" sz="2400" b="1" dirty="0">
              <a:solidFill>
                <a:schemeClr val="tx1">
                  <a:lumMod val="50000"/>
                </a:schemeClr>
              </a:solidFill>
              <a:latin typeface="黑体" panose="02010609060101010101" pitchFamily="49" charset="-122"/>
              <a:ea typeface="黑体" panose="02010609060101010101" pitchFamily="49" charset="-122"/>
            </a:endParaRPr>
          </a:p>
        </p:txBody>
      </p:sp>
      <p:sp>
        <p:nvSpPr>
          <p:cNvPr id="8" name="圆角矩形 7"/>
          <p:cNvSpPr/>
          <p:nvPr/>
        </p:nvSpPr>
        <p:spPr>
          <a:xfrm>
            <a:off x="1357313" y="1339454"/>
            <a:ext cx="3214688" cy="589360"/>
          </a:xfrm>
          <a:prstGeom prst="roundRect">
            <a:avLst/>
          </a:prstGeom>
          <a:noFill/>
          <a:ln w="41275">
            <a:solidFill>
              <a:srgbClr val="57D1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9" name="圆角矩形 8"/>
          <p:cNvSpPr/>
          <p:nvPr/>
        </p:nvSpPr>
        <p:spPr>
          <a:xfrm>
            <a:off x="1357313" y="2409825"/>
            <a:ext cx="3268266" cy="321469"/>
          </a:xfrm>
          <a:prstGeom prst="roundRect">
            <a:avLst/>
          </a:prstGeom>
          <a:noFill/>
          <a:ln w="41275">
            <a:solidFill>
              <a:srgbClr val="57D1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10" name="圆角矩形 9"/>
          <p:cNvSpPr/>
          <p:nvPr/>
        </p:nvSpPr>
        <p:spPr>
          <a:xfrm>
            <a:off x="1357313" y="3589735"/>
            <a:ext cx="3214688" cy="535781"/>
          </a:xfrm>
          <a:prstGeom prst="roundRect">
            <a:avLst/>
          </a:prstGeom>
          <a:noFill/>
          <a:ln w="41275">
            <a:solidFill>
              <a:srgbClr val="57D1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11" name="圆角矩形 10"/>
          <p:cNvSpPr/>
          <p:nvPr/>
        </p:nvSpPr>
        <p:spPr>
          <a:xfrm>
            <a:off x="1410891" y="4607719"/>
            <a:ext cx="3053954" cy="267891"/>
          </a:xfrm>
          <a:prstGeom prst="roundRect">
            <a:avLst/>
          </a:prstGeom>
          <a:noFill/>
          <a:ln w="41275">
            <a:solidFill>
              <a:srgbClr val="57D1C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0" i="0" u="none" strike="noStrike" kern="1200" cap="none" spc="0" normalizeH="0" baseline="0" noProof="1">
              <a:ln>
                <a:noFill/>
              </a:ln>
              <a:solidFill>
                <a:schemeClr val="lt1"/>
              </a:solidFill>
              <a:effectLst/>
              <a:uLnTx/>
              <a:uFillTx/>
              <a:latin typeface="+mn-lt"/>
              <a:ea typeface="+mn-ea"/>
              <a:cs typeface="+mn-cs"/>
            </a:endParaRPr>
          </a:p>
        </p:txBody>
      </p:sp>
      <p:sp>
        <p:nvSpPr>
          <p:cNvPr id="5122" name="文本框 7"/>
          <p:cNvSpPr txBox="1"/>
          <p:nvPr/>
        </p:nvSpPr>
        <p:spPr>
          <a:xfrm>
            <a:off x="2797175" y="-29845"/>
            <a:ext cx="4140000" cy="612000"/>
          </a:xfrm>
          <a:prstGeom prst="rect">
            <a:avLst/>
          </a:prstGeom>
          <a:solidFill>
            <a:schemeClr val="accent5"/>
          </a:solidFill>
          <a:ln w="9525">
            <a:noFill/>
          </a:ln>
        </p:spPr>
        <p:txBody>
          <a:bodyPr wrap="square">
            <a:spAutoFit/>
          </a:bodyPr>
          <a:p>
            <a:pPr eaLnBrk="0" hangingPunct="0"/>
            <a:r>
              <a:rPr lang="en-US" altLang="zh-CN" sz="2800" b="1" dirty="0">
                <a:solidFill>
                  <a:srgbClr val="FF0000"/>
                </a:solidFill>
                <a:latin typeface="Comic Sans MS" panose="030F0702030302020204" pitchFamily="66" charset="0"/>
                <a:sym typeface="+mn-ea"/>
              </a:rPr>
              <a:t> Observe and analyse4</a:t>
            </a:r>
            <a:endParaRPr lang="en-US" altLang="zh-CN" sz="2800" b="1" dirty="0">
              <a:solidFill>
                <a:srgbClr val="FF0000"/>
              </a:solidFill>
              <a:latin typeface="Comic Sans MS" panose="030F0702030302020204" pitchFamily="66" charset="0"/>
            </a:endParaRPr>
          </a:p>
          <a:p>
            <a:pPr eaLnBrk="0" hangingPunct="0"/>
            <a:endParaRPr lang="en-US" altLang="zh-CN" sz="28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withEffect">
                                  <p:stCondLst>
                                    <p:cond delay="0"/>
                                  </p:stCondLst>
                                  <p:childTnLst>
                                    <p:animRot by="21600000">
                                      <p:cBhvr>
                                        <p:cTn id="6" dur="2000" fill="hold"/>
                                        <p:tgtEl>
                                          <p:spTgt spid="5"/>
                                        </p:tgtEl>
                                        <p:attrNameLst>
                                          <p:attrName>r</p:attrName>
                                        </p:attrNameLst>
                                      </p:cBhvr>
                                    </p:animRot>
                                  </p:childTnLst>
                                </p:cTn>
                              </p:par>
                              <p:par>
                                <p:cTn id="7" presetID="8" presetClass="emph" presetSubtype="0" fill="hold" grpId="0" nodeType="withEffect">
                                  <p:stCondLst>
                                    <p:cond delay="0"/>
                                  </p:stCondLst>
                                  <p:childTnLst>
                                    <p:animRot by="21600000">
                                      <p:cBhvr>
                                        <p:cTn id="8" dur="2000" fill="hold"/>
                                        <p:tgtEl>
                                          <p:spTgt spid="6"/>
                                        </p:tgtEl>
                                        <p:attrNameLst>
                                          <p:attrName>r</p:attrName>
                                        </p:attrNameLst>
                                      </p:cBhvr>
                                    </p:animRot>
                                  </p:childTnLst>
                                </p:cTn>
                              </p:par>
                            </p:childTnLst>
                          </p:cTn>
                        </p:par>
                        <p:par>
                          <p:cTn id="9" fill="hold">
                            <p:stCondLst>
                              <p:cond delay="2000"/>
                            </p:stCondLst>
                            <p:childTnLst>
                              <p:par>
                                <p:cTn id="10" presetID="31" presetClass="entr" presetSubtype="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000000"/>
                                          </p:val>
                                        </p:tav>
                                        <p:tav tm="100000">
                                          <p:val>
                                            <p:strVal val="#ppt_w"/>
                                          </p:val>
                                        </p:tav>
                                      </p:tavLst>
                                    </p:anim>
                                    <p:anim calcmode="lin" valueType="num">
                                      <p:cBhvr>
                                        <p:cTn id="13" dur="1000" fill="hold"/>
                                        <p:tgtEl>
                                          <p:spTgt spid="7"/>
                                        </p:tgtEl>
                                        <p:attrNameLst>
                                          <p:attrName>ppt_h</p:attrName>
                                        </p:attrNameLst>
                                      </p:cBhvr>
                                      <p:tavLst>
                                        <p:tav tm="0">
                                          <p:val>
                                            <p:fltVal val="0.000000"/>
                                          </p:val>
                                        </p:tav>
                                        <p:tav tm="100000">
                                          <p:val>
                                            <p:strVal val="#ppt_h"/>
                                          </p:val>
                                        </p:tav>
                                      </p:tavLst>
                                    </p:anim>
                                    <p:anim calcmode="lin" valueType="num">
                                      <p:cBhvr>
                                        <p:cTn id="14" dur="1000" fill="hold"/>
                                        <p:tgtEl>
                                          <p:spTgt spid="7"/>
                                        </p:tgtEl>
                                        <p:attrNameLst>
                                          <p:attrName>style.rotation</p:attrName>
                                        </p:attrNameLst>
                                      </p:cBhvr>
                                      <p:tavLst>
                                        <p:tav tm="0">
                                          <p:val>
                                            <p:fltVal val="90.000000"/>
                                          </p:val>
                                        </p:tav>
                                        <p:tav tm="100000">
                                          <p:val>
                                            <p:fltVal val="0.000000"/>
                                          </p:val>
                                        </p:tav>
                                      </p:tavLst>
                                    </p:anim>
                                    <p:animEffect transition="in" filter="fade">
                                      <p:cBhvr>
                                        <p:cTn id="15" dur="1000"/>
                                        <p:tgtEl>
                                          <p:spTgt spid="7"/>
                                        </p:tgtEl>
                                      </p:cBhvr>
                                    </p:animEffect>
                                  </p:childTnLst>
                                </p:cTn>
                              </p:par>
                              <p:par>
                                <p:cTn id="16" presetID="31" presetClass="entr" presetSubtype="0" fill="hold" grpId="0" nodeType="withEffect">
                                  <p:stCondLst>
                                    <p:cond delay="0"/>
                                  </p:stCondLst>
                                  <p:childTnLst>
                                    <p:set>
                                      <p:cBhvr>
                                        <p:cTn id="17" dur="1" fill="hold">
                                          <p:stCondLst>
                                            <p:cond delay="0"/>
                                          </p:stCondLst>
                                        </p:cTn>
                                        <p:tgtEl>
                                          <p:spTgt spid="7">
                                            <p:txEl>
                                              <p:charRg st="0" end="7"/>
                                            </p:txEl>
                                          </p:spTgt>
                                        </p:tgtEl>
                                        <p:attrNameLst>
                                          <p:attrName>style.visibility</p:attrName>
                                        </p:attrNameLst>
                                      </p:cBhvr>
                                      <p:to>
                                        <p:strVal val="visible"/>
                                      </p:to>
                                    </p:set>
                                    <p:anim calcmode="lin" valueType="num">
                                      <p:cBhvr>
                                        <p:cTn id="18" dur="1000" fill="hold"/>
                                        <p:tgtEl>
                                          <p:spTgt spid="7">
                                            <p:txEl>
                                              <p:charRg st="0" end="7"/>
                                            </p:txEl>
                                          </p:spTgt>
                                        </p:tgtEl>
                                        <p:attrNameLst>
                                          <p:attrName>ppt_w</p:attrName>
                                        </p:attrNameLst>
                                      </p:cBhvr>
                                      <p:tavLst>
                                        <p:tav tm="0">
                                          <p:val>
                                            <p:fltVal val="0.000000"/>
                                          </p:val>
                                        </p:tav>
                                        <p:tav tm="100000">
                                          <p:val>
                                            <p:strVal val="#ppt_w"/>
                                          </p:val>
                                        </p:tav>
                                      </p:tavLst>
                                    </p:anim>
                                    <p:anim calcmode="lin" valueType="num">
                                      <p:cBhvr>
                                        <p:cTn id="19" dur="1000" fill="hold"/>
                                        <p:tgtEl>
                                          <p:spTgt spid="7">
                                            <p:txEl>
                                              <p:charRg st="0" end="7"/>
                                            </p:txEl>
                                          </p:spTgt>
                                        </p:tgtEl>
                                        <p:attrNameLst>
                                          <p:attrName>ppt_h</p:attrName>
                                        </p:attrNameLst>
                                      </p:cBhvr>
                                      <p:tavLst>
                                        <p:tav tm="0">
                                          <p:val>
                                            <p:fltVal val="0.000000"/>
                                          </p:val>
                                        </p:tav>
                                        <p:tav tm="100000">
                                          <p:val>
                                            <p:strVal val="#ppt_h"/>
                                          </p:val>
                                        </p:tav>
                                      </p:tavLst>
                                    </p:anim>
                                    <p:anim calcmode="lin" valueType="num">
                                      <p:cBhvr>
                                        <p:cTn id="20" dur="1000" fill="hold"/>
                                        <p:tgtEl>
                                          <p:spTgt spid="7">
                                            <p:txEl>
                                              <p:charRg st="0" end="7"/>
                                            </p:txEl>
                                          </p:spTgt>
                                        </p:tgtEl>
                                        <p:attrNameLst>
                                          <p:attrName>style.rotation</p:attrName>
                                        </p:attrNameLst>
                                      </p:cBhvr>
                                      <p:tavLst>
                                        <p:tav tm="0">
                                          <p:val>
                                            <p:fltVal val="90.000000"/>
                                          </p:val>
                                        </p:tav>
                                        <p:tav tm="100000">
                                          <p:val>
                                            <p:fltVal val="0.000000"/>
                                          </p:val>
                                        </p:tav>
                                      </p:tavLst>
                                    </p:anim>
                                    <p:animEffect transition="in" filter="fade">
                                      <p:cBhvr>
                                        <p:cTn id="21" dur="1000"/>
                                        <p:tgtEl>
                                          <p:spTgt spid="7">
                                            <p:txEl>
                                              <p:charRg st="0" end="7"/>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heel(1)">
                                      <p:cBhvr>
                                        <p:cTn id="26" dur="2000"/>
                                        <p:tgtEl>
                                          <p:spTgt spid="8"/>
                                        </p:tgtEl>
                                      </p:cBhvr>
                                    </p:animEffect>
                                  </p:childTnLst>
                                </p:cTn>
                              </p:par>
                            </p:childTnLst>
                          </p:cTn>
                        </p:par>
                        <p:par>
                          <p:cTn id="27" fill="hold">
                            <p:stCondLst>
                              <p:cond delay="2000"/>
                            </p:stCondLst>
                            <p:childTnLst>
                              <p:par>
                                <p:cTn id="28" presetID="21" presetClass="entr" presetSubtype="1"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wheel(1)">
                                      <p:cBhvr>
                                        <p:cTn id="30" dur="2000"/>
                                        <p:tgtEl>
                                          <p:spTgt spid="9"/>
                                        </p:tgtEl>
                                      </p:cBhvr>
                                    </p:animEffect>
                                  </p:childTnLst>
                                </p:cTn>
                              </p:par>
                            </p:childTnLst>
                          </p:cTn>
                        </p:par>
                        <p:par>
                          <p:cTn id="31" fill="hold">
                            <p:stCondLst>
                              <p:cond delay="4000"/>
                            </p:stCondLst>
                            <p:childTnLst>
                              <p:par>
                                <p:cTn id="32" presetID="31" presetClass="entr" presetSubtype="0" fill="hold" grpId="0" nodeType="afterEffect">
                                  <p:stCondLst>
                                    <p:cond delay="0"/>
                                  </p:stCondLst>
                                  <p:childTnLst>
                                    <p:set>
                                      <p:cBhvr>
                                        <p:cTn id="33" dur="1" fill="hold">
                                          <p:stCondLst>
                                            <p:cond delay="0"/>
                                          </p:stCondLst>
                                        </p:cTn>
                                        <p:tgtEl>
                                          <p:spTgt spid="7">
                                            <p:txEl>
                                              <p:charRg st="7" end="29"/>
                                            </p:txEl>
                                          </p:spTgt>
                                        </p:tgtEl>
                                        <p:attrNameLst>
                                          <p:attrName>style.visibility</p:attrName>
                                        </p:attrNameLst>
                                      </p:cBhvr>
                                      <p:to>
                                        <p:strVal val="visible"/>
                                      </p:to>
                                    </p:set>
                                    <p:anim calcmode="lin" valueType="num">
                                      <p:cBhvr>
                                        <p:cTn id="34" dur="1000" fill="hold"/>
                                        <p:tgtEl>
                                          <p:spTgt spid="7">
                                            <p:txEl>
                                              <p:charRg st="7" end="29"/>
                                            </p:txEl>
                                          </p:spTgt>
                                        </p:tgtEl>
                                        <p:attrNameLst>
                                          <p:attrName>ppt_w</p:attrName>
                                        </p:attrNameLst>
                                      </p:cBhvr>
                                      <p:tavLst>
                                        <p:tav tm="0">
                                          <p:val>
                                            <p:fltVal val="0.000000"/>
                                          </p:val>
                                        </p:tav>
                                        <p:tav tm="100000">
                                          <p:val>
                                            <p:strVal val="#ppt_w"/>
                                          </p:val>
                                        </p:tav>
                                      </p:tavLst>
                                    </p:anim>
                                    <p:anim calcmode="lin" valueType="num">
                                      <p:cBhvr>
                                        <p:cTn id="35" dur="1000" fill="hold"/>
                                        <p:tgtEl>
                                          <p:spTgt spid="7">
                                            <p:txEl>
                                              <p:charRg st="7" end="29"/>
                                            </p:txEl>
                                          </p:spTgt>
                                        </p:tgtEl>
                                        <p:attrNameLst>
                                          <p:attrName>ppt_h</p:attrName>
                                        </p:attrNameLst>
                                      </p:cBhvr>
                                      <p:tavLst>
                                        <p:tav tm="0">
                                          <p:val>
                                            <p:fltVal val="0.000000"/>
                                          </p:val>
                                        </p:tav>
                                        <p:tav tm="100000">
                                          <p:val>
                                            <p:strVal val="#ppt_h"/>
                                          </p:val>
                                        </p:tav>
                                      </p:tavLst>
                                    </p:anim>
                                    <p:anim calcmode="lin" valueType="num">
                                      <p:cBhvr>
                                        <p:cTn id="36" dur="1000" fill="hold"/>
                                        <p:tgtEl>
                                          <p:spTgt spid="7">
                                            <p:txEl>
                                              <p:charRg st="7" end="29"/>
                                            </p:txEl>
                                          </p:spTgt>
                                        </p:tgtEl>
                                        <p:attrNameLst>
                                          <p:attrName>style.rotation</p:attrName>
                                        </p:attrNameLst>
                                      </p:cBhvr>
                                      <p:tavLst>
                                        <p:tav tm="0">
                                          <p:val>
                                            <p:fltVal val="90.000000"/>
                                          </p:val>
                                        </p:tav>
                                        <p:tav tm="100000">
                                          <p:val>
                                            <p:fltVal val="0.000000"/>
                                          </p:val>
                                        </p:tav>
                                      </p:tavLst>
                                    </p:anim>
                                    <p:animEffect transition="in" filter="fade">
                                      <p:cBhvr>
                                        <p:cTn id="37" dur="1000"/>
                                        <p:tgtEl>
                                          <p:spTgt spid="7">
                                            <p:txEl>
                                              <p:charRg st="7" end="2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heel(1)">
                                      <p:cBhvr>
                                        <p:cTn id="42" dur="2000"/>
                                        <p:tgtEl>
                                          <p:spTgt spid="10"/>
                                        </p:tgtEl>
                                      </p:cBhvr>
                                    </p:animEffect>
                                  </p:childTnLst>
                                </p:cTn>
                              </p:par>
                            </p:childTnLst>
                          </p:cTn>
                        </p:par>
                        <p:par>
                          <p:cTn id="43" fill="hold">
                            <p:stCondLst>
                              <p:cond delay="2000"/>
                            </p:stCondLst>
                            <p:childTnLst>
                              <p:par>
                                <p:cTn id="44" presetID="21" presetClass="entr" presetSubtype="1"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wheel(1)">
                                      <p:cBhvr>
                                        <p:cTn id="46" dur="2000"/>
                                        <p:tgtEl>
                                          <p:spTgt spid="11"/>
                                        </p:tgtEl>
                                      </p:cBhvr>
                                    </p:animEffect>
                                  </p:childTnLst>
                                </p:cTn>
                              </p:par>
                            </p:childTnLst>
                          </p:cTn>
                        </p:par>
                        <p:par>
                          <p:cTn id="47" fill="hold">
                            <p:stCondLst>
                              <p:cond delay="4000"/>
                            </p:stCondLst>
                            <p:childTnLst>
                              <p:par>
                                <p:cTn id="48" presetID="31" presetClass="entr" presetSubtype="0" fill="hold" grpId="0" nodeType="afterEffect">
                                  <p:stCondLst>
                                    <p:cond delay="0"/>
                                  </p:stCondLst>
                                  <p:childTnLst>
                                    <p:set>
                                      <p:cBhvr>
                                        <p:cTn id="49" dur="1" fill="hold">
                                          <p:stCondLst>
                                            <p:cond delay="0"/>
                                          </p:stCondLst>
                                        </p:cTn>
                                        <p:tgtEl>
                                          <p:spTgt spid="7">
                                            <p:txEl>
                                              <p:charRg st="29" end="55"/>
                                            </p:txEl>
                                          </p:spTgt>
                                        </p:tgtEl>
                                        <p:attrNameLst>
                                          <p:attrName>style.visibility</p:attrName>
                                        </p:attrNameLst>
                                      </p:cBhvr>
                                      <p:to>
                                        <p:strVal val="visible"/>
                                      </p:to>
                                    </p:set>
                                    <p:anim calcmode="lin" valueType="num">
                                      <p:cBhvr>
                                        <p:cTn id="50" dur="1000" fill="hold"/>
                                        <p:tgtEl>
                                          <p:spTgt spid="7">
                                            <p:txEl>
                                              <p:charRg st="29" end="55"/>
                                            </p:txEl>
                                          </p:spTgt>
                                        </p:tgtEl>
                                        <p:attrNameLst>
                                          <p:attrName>ppt_w</p:attrName>
                                        </p:attrNameLst>
                                      </p:cBhvr>
                                      <p:tavLst>
                                        <p:tav tm="0">
                                          <p:val>
                                            <p:fltVal val="0.000000"/>
                                          </p:val>
                                        </p:tav>
                                        <p:tav tm="100000">
                                          <p:val>
                                            <p:strVal val="#ppt_w"/>
                                          </p:val>
                                        </p:tav>
                                      </p:tavLst>
                                    </p:anim>
                                    <p:anim calcmode="lin" valueType="num">
                                      <p:cBhvr>
                                        <p:cTn id="51" dur="1000" fill="hold"/>
                                        <p:tgtEl>
                                          <p:spTgt spid="7">
                                            <p:txEl>
                                              <p:charRg st="29" end="55"/>
                                            </p:txEl>
                                          </p:spTgt>
                                        </p:tgtEl>
                                        <p:attrNameLst>
                                          <p:attrName>ppt_h</p:attrName>
                                        </p:attrNameLst>
                                      </p:cBhvr>
                                      <p:tavLst>
                                        <p:tav tm="0">
                                          <p:val>
                                            <p:fltVal val="0.000000"/>
                                          </p:val>
                                        </p:tav>
                                        <p:tav tm="100000">
                                          <p:val>
                                            <p:strVal val="#ppt_h"/>
                                          </p:val>
                                        </p:tav>
                                      </p:tavLst>
                                    </p:anim>
                                    <p:anim calcmode="lin" valueType="num">
                                      <p:cBhvr>
                                        <p:cTn id="52" dur="1000" fill="hold"/>
                                        <p:tgtEl>
                                          <p:spTgt spid="7">
                                            <p:txEl>
                                              <p:charRg st="29" end="55"/>
                                            </p:txEl>
                                          </p:spTgt>
                                        </p:tgtEl>
                                        <p:attrNameLst>
                                          <p:attrName>style.rotation</p:attrName>
                                        </p:attrNameLst>
                                      </p:cBhvr>
                                      <p:tavLst>
                                        <p:tav tm="0">
                                          <p:val>
                                            <p:fltVal val="90.000000"/>
                                          </p:val>
                                        </p:tav>
                                        <p:tav tm="100000">
                                          <p:val>
                                            <p:fltVal val="0.000000"/>
                                          </p:val>
                                        </p:tav>
                                      </p:tavLst>
                                    </p:anim>
                                    <p:animEffect transition="in" filter="fade">
                                      <p:cBhvr>
                                        <p:cTn id="53" dur="1000"/>
                                        <p:tgtEl>
                                          <p:spTgt spid="7">
                                            <p:txEl>
                                              <p:charRg st="29" end="5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animBg="1" build="p"/>
      <p:bldP spid="8" grpId="0" bldLvl="0" animBg="1"/>
      <p:bldP spid="9" grpId="0" bldLvl="0" animBg="1"/>
      <p:bldP spid="10" grpId="0" bldLvl="0" animBg="1"/>
      <p:bldP spid="11"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2" name="文本框 7"/>
          <p:cNvSpPr txBox="1"/>
          <p:nvPr/>
        </p:nvSpPr>
        <p:spPr>
          <a:xfrm>
            <a:off x="2157730" y="188595"/>
            <a:ext cx="4827905" cy="706755"/>
          </a:xfrm>
          <a:prstGeom prst="rect">
            <a:avLst/>
          </a:prstGeom>
          <a:solidFill>
            <a:schemeClr val="accent5"/>
          </a:solidFill>
          <a:ln w="9525">
            <a:noFill/>
          </a:ln>
        </p:spPr>
        <p:txBody>
          <a:bodyPr wrap="square">
            <a:spAutoFit/>
          </a:bodyPr>
          <a:p>
            <a:pPr eaLnBrk="0" hangingPunct="0"/>
            <a:r>
              <a:rPr lang="en-US" altLang="zh-CN" sz="4000" b="1" dirty="0">
                <a:solidFill>
                  <a:srgbClr val="FFFFFF"/>
                </a:solidFill>
                <a:latin typeface="Comic Sans MS" panose="030F0702030302020204" pitchFamily="66" charset="0"/>
                <a:sym typeface="宋体" panose="02010600030101010101" pitchFamily="2" charset="-122"/>
              </a:rPr>
              <a:t>     </a:t>
            </a:r>
            <a:r>
              <a:rPr lang="en-US" altLang="zh-CN" sz="3200" b="1" dirty="0">
                <a:solidFill>
                  <a:srgbClr val="FF0000"/>
                </a:solidFill>
                <a:latin typeface="Comic Sans MS" panose="030F0702030302020204" pitchFamily="66" charset="0"/>
                <a:sym typeface="宋体" panose="02010600030101010101" pitchFamily="2" charset="-122"/>
              </a:rPr>
              <a:t>Summary</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 name="Text Box 5"/>
          <p:cNvSpPr txBox="1"/>
          <p:nvPr/>
        </p:nvSpPr>
        <p:spPr>
          <a:xfrm>
            <a:off x="170180" y="1572895"/>
            <a:ext cx="8677275" cy="3107690"/>
          </a:xfrm>
          <a:prstGeom prst="rect">
            <a:avLst/>
          </a:prstGeom>
          <a:noFill/>
          <a:ln w="28575" cmpd="sng">
            <a:solidFill>
              <a:schemeClr val="accent6">
                <a:lumMod val="50000"/>
              </a:schemeClr>
            </a:solidFill>
            <a:prstDash val="solid"/>
          </a:ln>
        </p:spPr>
        <p:txBody>
          <a:bodyPr wrap="square">
            <a:spAutoFit/>
          </a:bodyPr>
          <a:lst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000">
                <a:solidFill>
                  <a:schemeClr val="tx1"/>
                </a:solidFill>
                <a:latin typeface="+mn-lt"/>
                <a:ea typeface="+mn-ea"/>
              </a:defRPr>
            </a:lvl4pPr>
            <a:lvl5pPr marL="2057400" indent="-228600" algn="l" rtl="0" fontAlgn="base">
              <a:spcBef>
                <a:spcPct val="20000"/>
              </a:spcBef>
              <a:spcAft>
                <a:spcPct val="0"/>
              </a:spcAft>
              <a:buChar char="»"/>
              <a:defRPr sz="2000">
                <a:solidFill>
                  <a:schemeClr val="tx1"/>
                </a:solidFill>
                <a:latin typeface="+mn-lt"/>
                <a:ea typeface="+mn-ea"/>
              </a:defRPr>
            </a:lvl5pPr>
          </a:lstStyle>
          <a:p>
            <a:pPr marL="0" lvl="0" indent="0" algn="just" eaLnBrk="1" latinLnBrk="0" hangingPunct="1">
              <a:spcBef>
                <a:spcPct val="0"/>
              </a:spcBef>
              <a:buNone/>
            </a:pPr>
            <a:r>
              <a:rPr lang="en-US" altLang="zh-CN" sz="2800" b="1">
                <a:solidFill>
                  <a:schemeClr val="accent6">
                    <a:lumMod val="50000"/>
                  </a:schemeClr>
                </a:solidFill>
              </a:rPr>
              <a:t>   </a:t>
            </a:r>
            <a:r>
              <a:rPr lang="zh-CN" altLang="en-US" sz="2800" b="1">
                <a:solidFill>
                  <a:schemeClr val="accent6">
                    <a:lumMod val="50000"/>
                  </a:schemeClr>
                </a:solidFill>
              </a:rPr>
              <a:t>非限制性定语从句是相对限制性定语从句而言的。</a:t>
            </a:r>
            <a:endParaRPr lang="zh-CN" altLang="en-US" sz="2800" b="1">
              <a:solidFill>
                <a:schemeClr val="accent6">
                  <a:lumMod val="50000"/>
                </a:schemeClr>
              </a:solidFill>
            </a:endParaRPr>
          </a:p>
          <a:p>
            <a:pPr marL="0" lvl="0" indent="0" algn="just" eaLnBrk="1" latinLnBrk="0" hangingPunct="1">
              <a:spcBef>
                <a:spcPct val="0"/>
              </a:spcBef>
              <a:buNone/>
            </a:pPr>
            <a:r>
              <a:rPr lang="zh-CN" altLang="en-US" sz="2800" b="1">
                <a:solidFill>
                  <a:schemeClr val="accent6">
                    <a:lumMod val="50000"/>
                  </a:schemeClr>
                </a:solidFill>
              </a:rPr>
              <a:t>非限制性定语与先行词的关系并不十分密切，只是对先行词做些附加说明，即使去掉，主句的意思仍然清楚。它与主句之间通常用逗号隔开。翻译时常常单独翻译。</a:t>
            </a:r>
            <a:r>
              <a:rPr lang="zh-CN" altLang="en-US" sz="2800" b="1">
                <a:solidFill>
                  <a:schemeClr val="accent6">
                    <a:lumMod val="50000"/>
                  </a:schemeClr>
                </a:solidFill>
                <a:sym typeface="+mn-ea"/>
              </a:rPr>
              <a:t>常有</a:t>
            </a:r>
            <a:r>
              <a:rPr lang="en-US" altLang="zh-CN" sz="2800" b="1">
                <a:solidFill>
                  <a:srgbClr val="FF0000"/>
                </a:solidFill>
                <a:latin typeface="Times New Roman" panose="02020603050405020304"/>
                <a:cs typeface="Times New Roman" panose="02020603050405020304" charset="0"/>
                <a:sym typeface="+mn-ea"/>
              </a:rPr>
              <a:t>who, whom, which, whose, as, when, where</a:t>
            </a:r>
            <a:r>
              <a:rPr lang="zh-CN" altLang="en-US" sz="2800" b="1">
                <a:solidFill>
                  <a:schemeClr val="accent6">
                    <a:lumMod val="50000"/>
                  </a:schemeClr>
                </a:solidFill>
                <a:sym typeface="+mn-ea"/>
              </a:rPr>
              <a:t>等关系词引导</a:t>
            </a:r>
            <a:r>
              <a:rPr lang="zh-CN" altLang="en-US" sz="2800" b="1">
                <a:latin typeface="Times New Roman" panose="02020603050405020304"/>
                <a:cs typeface="Times New Roman" panose="02020603050405020304" charset="0"/>
                <a:sym typeface="+mn-ea"/>
              </a:rPr>
              <a:t>。</a:t>
            </a:r>
            <a:endParaRPr lang="zh-CN" altLang="en-US" sz="2800" b="1">
              <a:latin typeface="Times New Roman" panose="02020603050405020304"/>
              <a:ea typeface="Times New Roman" panose="02020603050405020304" charset="0"/>
            </a:endParaRPr>
          </a:p>
          <a:p>
            <a:pPr marL="0" lvl="0" indent="0" algn="just" eaLnBrk="1" latinLnBrk="0" hangingPunct="1">
              <a:spcBef>
                <a:spcPct val="0"/>
              </a:spcBef>
              <a:buNone/>
            </a:pPr>
            <a:endParaRPr lang="zh-CN" altLang="en-US" sz="2800" b="1">
              <a:solidFill>
                <a:schemeClr val="accent6">
                  <a:lumMod val="50000"/>
                </a:schemeClr>
              </a:solidFill>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lide(fromBottom)">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17" name="文本框 16"/>
          <p:cNvSpPr txBox="1"/>
          <p:nvPr/>
        </p:nvSpPr>
        <p:spPr>
          <a:xfrm>
            <a:off x="2534920" y="100172"/>
            <a:ext cx="4075112" cy="645160"/>
          </a:xfrm>
          <a:prstGeom prst="rect">
            <a:avLst/>
          </a:prstGeom>
          <a:solidFill>
            <a:schemeClr val="accent5"/>
          </a:solidFill>
          <a:ln w="9525">
            <a:noFill/>
          </a:ln>
        </p:spPr>
        <p:txBody>
          <a:bodyPr>
            <a:spAutoFit/>
          </a:bodyPr>
          <a:lstStyle>
            <a:defPPr/>
          </a:lstStyle>
          <a:p>
            <a:pPr algn="l" eaLnBrk="0" hangingPunct="0">
              <a:buSzTx/>
            </a:pPr>
            <a:r>
              <a:rPr lang="en-US" altLang="zh-CN" sz="3200" b="1" dirty="0">
                <a:solidFill>
                  <a:srgbClr val="FF0000"/>
                </a:solidFill>
                <a:latin typeface="Comic Sans MS" panose="030F0702030302020204" pitchFamily="66" charset="0"/>
                <a:sym typeface="Calibri" panose="020F0502020204030204" pitchFamily="34" charset="0"/>
              </a:rPr>
              <a:t>The differences</a:t>
            </a:r>
            <a:endParaRPr lang="en-US" altLang="zh-CN" sz="3200" b="1" dirty="0">
              <a:solidFill>
                <a:srgbClr val="FF0000"/>
              </a:solidFill>
              <a:latin typeface="Comic Sans MS" panose="030F0702030302020204" pitchFamily="66" charset="0"/>
              <a:sym typeface="Calibri" panose="020F0502020204030204" pitchFamily="34" charset="0"/>
            </a:endParaRPr>
          </a:p>
        </p:txBody>
      </p:sp>
      <p:graphicFrame>
        <p:nvGraphicFramePr>
          <p:cNvPr id="3" name="表格 2"/>
          <p:cNvGraphicFramePr/>
          <p:nvPr>
            <p:custDataLst>
              <p:tags r:id="rId1"/>
            </p:custDataLst>
          </p:nvPr>
        </p:nvGraphicFramePr>
        <p:xfrm>
          <a:off x="62865" y="871855"/>
          <a:ext cx="9020810" cy="3862070"/>
        </p:xfrm>
        <a:graphic>
          <a:graphicData uri="http://schemas.openxmlformats.org/drawingml/2006/table">
            <a:tbl>
              <a:tblPr firstRow="1" bandRow="1">
                <a:tableStyleId>{5C22544A-7EE6-4342-B048-85BDC9FD1C3A}</a:tableStyleId>
              </a:tblPr>
              <a:tblGrid>
                <a:gridCol w="2222500"/>
                <a:gridCol w="3872230"/>
                <a:gridCol w="2926080"/>
              </a:tblGrid>
              <a:tr h="940435">
                <a:tc>
                  <a:txBody>
                    <a:bodyPr/>
                    <a:p>
                      <a:pPr>
                        <a:buNone/>
                      </a:pPr>
                      <a:r>
                        <a:rPr lang="en-US" altLang="zh-CN" sz="2000">
                          <a:ln>
                            <a:solidFill>
                              <a:schemeClr val="accent1"/>
                            </a:solidFill>
                          </a:ln>
                          <a:solidFill>
                            <a:srgbClr val="FFFFFF"/>
                          </a:solidFill>
                        </a:rPr>
                        <a:t>      </a:t>
                      </a:r>
                      <a:r>
                        <a:rPr lang="zh-CN" altLang="en-US" sz="2000">
                          <a:ln>
                            <a:solidFill>
                              <a:schemeClr val="accent1"/>
                            </a:solidFill>
                          </a:ln>
                          <a:solidFill>
                            <a:srgbClr val="FFFFFF"/>
                          </a:solidFill>
                        </a:rPr>
                        <a:t>Aspect(方面)</a:t>
                      </a:r>
                      <a:endParaRPr lang="zh-CN" altLang="en-US" sz="2000">
                        <a:ln>
                          <a:solidFill>
                            <a:schemeClr val="accent1"/>
                          </a:solidFill>
                        </a:ln>
                        <a:solidFill>
                          <a:srgbClr val="FFFFFF"/>
                        </a:solidFill>
                      </a:endParaRPr>
                    </a:p>
                  </a:txBody>
                  <a:tcPr marL="0" anchor="ctr" anchorCtr="0">
                    <a:lnL>
                      <a:noFill/>
                    </a:lnL>
                    <a:lnR>
                      <a:noFill/>
                    </a:lnR>
                    <a:lnT>
                      <a:noFill/>
                    </a:lnT>
                    <a:lnB>
                      <a:noFill/>
                    </a:lnB>
                    <a:solidFill>
                      <a:srgbClr val="595959"/>
                    </a:solidFill>
                  </a:tcPr>
                </a:tc>
                <a:tc>
                  <a:txBody>
                    <a:bodyPr/>
                    <a:p>
                      <a:pPr algn="ctr">
                        <a:buNone/>
                      </a:pPr>
                      <a:r>
                        <a:rPr lang="zh-CN" altLang="en-US" sz="2400">
                          <a:ln>
                            <a:solidFill>
                              <a:schemeClr val="accent1"/>
                            </a:solidFill>
                          </a:ln>
                          <a:solidFill>
                            <a:srgbClr val="C00000"/>
                          </a:solidFill>
                          <a:latin typeface="Calibri" panose="020F0502020204030204" pitchFamily="34" charset="0"/>
                          <a:ea typeface="宋体" panose="02010600030101010101" pitchFamily="2" charset="-122"/>
                          <a:sym typeface="Calibri" panose="020F0502020204030204" pitchFamily="34" charset="0"/>
                        </a:rPr>
                        <a:t>限制性定语从句</a:t>
                      </a:r>
                      <a:endParaRPr lang="zh-CN" altLang="en-US" sz="2400" b="1">
                        <a:ln>
                          <a:solidFill>
                            <a:schemeClr val="accent1"/>
                          </a:solidFill>
                        </a:ln>
                        <a:solidFill>
                          <a:srgbClr val="C00000"/>
                        </a:solidFill>
                        <a:latin typeface="Calibri" panose="020F0502020204030204" pitchFamily="34" charset="0"/>
                        <a:ea typeface="宋体" panose="02010600030101010101" pitchFamily="2" charset="-122"/>
                        <a:sym typeface="Calibri" panose="020F0502020204030204" pitchFamily="34" charset="0"/>
                      </a:endParaRPr>
                    </a:p>
                    <a:p>
                      <a:pPr>
                        <a:buNone/>
                      </a:pPr>
                      <a:endParaRPr lang="zh-CN" altLang="en-US" sz="2400" b="1">
                        <a:ln>
                          <a:solidFill>
                            <a:schemeClr val="accent1"/>
                          </a:solidFill>
                        </a:ln>
                        <a:solidFill>
                          <a:srgbClr val="C00000"/>
                        </a:solidFill>
                        <a:latin typeface="Calibri" panose="020F0502020204030204" pitchFamily="34" charset="0"/>
                        <a:ea typeface="宋体" panose="02010600030101010101" pitchFamily="2" charset="-122"/>
                        <a:sym typeface="Calibri" panose="020F0502020204030204" pitchFamily="34" charset="0"/>
                      </a:endParaRPr>
                    </a:p>
                  </a:txBody>
                  <a:tcPr marL="0" anchor="b" anchorCtr="1">
                    <a:lnL>
                      <a:noFill/>
                    </a:lnL>
                    <a:lnR>
                      <a:noFill/>
                    </a:lnR>
                    <a:lnT>
                      <a:noFill/>
                    </a:lnT>
                    <a:lnB>
                      <a:noFill/>
                    </a:lnB>
                    <a:solidFill>
                      <a:srgbClr val="E29A9A"/>
                    </a:solidFill>
                  </a:tcPr>
                </a:tc>
                <a:tc>
                  <a:txBody>
                    <a:bodyPr/>
                    <a:p>
                      <a:pPr>
                        <a:buNone/>
                      </a:pPr>
                      <a:r>
                        <a:rPr lang="en-US" altLang="zh-CN" sz="2000">
                          <a:ln>
                            <a:solidFill>
                              <a:schemeClr val="accent1"/>
                            </a:solidFill>
                          </a:ln>
                          <a:solidFill>
                            <a:schemeClr val="bg2">
                              <a:lumMod val="50000"/>
                            </a:schemeClr>
                          </a:solidFill>
                          <a:latin typeface="Calibri" panose="020F0502020204030204" pitchFamily="34" charset="0"/>
                          <a:ea typeface="宋体" panose="02010600030101010101" pitchFamily="2" charset="-122"/>
                          <a:sym typeface="Calibri" panose="020F0502020204030204" pitchFamily="34" charset="0"/>
                        </a:rPr>
                        <a:t> </a:t>
                      </a:r>
                      <a:r>
                        <a:rPr lang="zh-CN" altLang="en-US" sz="2400">
                          <a:ln>
                            <a:solidFill>
                              <a:schemeClr val="accent1"/>
                            </a:solidFill>
                          </a:ln>
                          <a:solidFill>
                            <a:schemeClr val="bg2">
                              <a:lumMod val="50000"/>
                            </a:schemeClr>
                          </a:solidFill>
                          <a:latin typeface="Calibri" panose="020F0502020204030204" pitchFamily="34" charset="0"/>
                          <a:ea typeface="宋体" panose="02010600030101010101" pitchFamily="2" charset="-122"/>
                          <a:sym typeface="Calibri" panose="020F0502020204030204" pitchFamily="34" charset="0"/>
                        </a:rPr>
                        <a:t>非限制性定语从句</a:t>
                      </a:r>
                      <a:endParaRPr lang="zh-CN" altLang="en-US" sz="2400" b="1">
                        <a:ln>
                          <a:solidFill>
                            <a:schemeClr val="accent1"/>
                          </a:solidFill>
                        </a:ln>
                        <a:solidFill>
                          <a:schemeClr val="bg2">
                            <a:lumMod val="50000"/>
                          </a:schemeClr>
                        </a:solidFill>
                        <a:latin typeface="Calibri" panose="020F0502020204030204" pitchFamily="34" charset="0"/>
                        <a:ea typeface="宋体" panose="02010600030101010101" pitchFamily="2" charset="-122"/>
                        <a:sym typeface="Calibri" panose="020F0502020204030204" pitchFamily="34" charset="0"/>
                      </a:endParaRPr>
                    </a:p>
                    <a:p>
                      <a:pPr>
                        <a:buNone/>
                      </a:pPr>
                      <a:endParaRPr lang="zh-CN" altLang="en-US" sz="2400" b="1">
                        <a:ln>
                          <a:solidFill>
                            <a:schemeClr val="accent1"/>
                          </a:solidFill>
                        </a:ln>
                        <a:solidFill>
                          <a:schemeClr val="bg2">
                            <a:lumMod val="50000"/>
                          </a:schemeClr>
                        </a:solidFill>
                        <a:latin typeface="Calibri" panose="020F0502020204030204" pitchFamily="34" charset="0"/>
                        <a:ea typeface="宋体" panose="02010600030101010101" pitchFamily="2" charset="-122"/>
                        <a:sym typeface="Calibri" panose="020F0502020204030204" pitchFamily="34" charset="0"/>
                      </a:endParaRPr>
                    </a:p>
                  </a:txBody>
                  <a:tcPr marL="0" anchor="ctr" anchorCtr="0">
                    <a:lnL>
                      <a:noFill/>
                    </a:lnL>
                    <a:lnR>
                      <a:noFill/>
                    </a:lnR>
                    <a:lnT>
                      <a:noFill/>
                    </a:lnT>
                    <a:lnB>
                      <a:noFill/>
                    </a:lnB>
                    <a:solidFill>
                      <a:srgbClr val="DFBBB3"/>
                    </a:solidFill>
                  </a:tcPr>
                </a:tc>
              </a:tr>
              <a:tr h="527685">
                <a:tc>
                  <a:txBody>
                    <a:bodyPr/>
                    <a:p>
                      <a:pPr>
                        <a:buNone/>
                      </a:pPr>
                      <a:r>
                        <a:rPr lang="en-US" altLang="zh-CN" sz="2400" b="1">
                          <a:ln>
                            <a:solidFill>
                              <a:schemeClr val="accent1"/>
                            </a:solidFill>
                          </a:ln>
                          <a:solidFill>
                            <a:srgbClr val="404040"/>
                          </a:solidFill>
                          <a:latin typeface="Calibri" panose="020F0502020204030204" pitchFamily="34" charset="0"/>
                          <a:ea typeface="宋体" panose="02010600030101010101" pitchFamily="2" charset="-122"/>
                        </a:rPr>
                        <a:t>Fo</a:t>
                      </a:r>
                      <a:r>
                        <a:rPr lang="en-US" altLang="zh-CN" sz="2000" b="1">
                          <a:ln>
                            <a:solidFill>
                              <a:schemeClr val="accent1"/>
                            </a:solidFill>
                          </a:ln>
                          <a:solidFill>
                            <a:srgbClr val="404040"/>
                          </a:solidFill>
                          <a:latin typeface="Calibri" panose="020F0502020204030204" pitchFamily="34" charset="0"/>
                          <a:ea typeface="宋体" panose="02010600030101010101" pitchFamily="2" charset="-122"/>
                        </a:rPr>
                        <a:t>rm(形式)</a:t>
                      </a:r>
                      <a:endParaRPr lang="en-US" altLang="zh-CN" sz="2000" b="1">
                        <a:ln>
                          <a:solidFill>
                            <a:schemeClr val="accent1"/>
                          </a:solidFill>
                        </a:ln>
                        <a:solidFill>
                          <a:srgbClr val="404040"/>
                        </a:solidFill>
                        <a:latin typeface="Calibri" panose="020F0502020204030204" pitchFamily="34" charset="0"/>
                        <a:ea typeface="宋体" panose="02010600030101010101" pitchFamily="2" charset="-122"/>
                      </a:endParaRPr>
                    </a:p>
                  </a:txBody>
                  <a:tcPr marL="0" anchor="ctr" anchorCtr="1">
                    <a:lnL>
                      <a:noFill/>
                    </a:lnL>
                    <a:lnR w="12700">
                      <a:solidFill>
                        <a:srgbClr val="D9D9D9"/>
                      </a:solidFill>
                      <a:prstDash val="solid"/>
                    </a:lnR>
                    <a:lnT>
                      <a:noFill/>
                    </a:lnT>
                    <a:lnB>
                      <a:noFill/>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1">
                    <a:lnL w="12700">
                      <a:solidFill>
                        <a:srgbClr val="D9D9D9"/>
                      </a:solidFill>
                      <a:prstDash val="solid"/>
                    </a:lnL>
                    <a:lnR w="6350">
                      <a:solidFill>
                        <a:srgbClr val="D9D9D9"/>
                      </a:solidFill>
                      <a:prstDash val="solid"/>
                    </a:lnR>
                    <a:lnT>
                      <a:noFill/>
                    </a:lnT>
                    <a:lnB>
                      <a:noFill/>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0">
                    <a:lnL w="6350">
                      <a:solidFill>
                        <a:srgbClr val="D9D9D9"/>
                      </a:solidFill>
                      <a:prstDash val="solid"/>
                    </a:lnL>
                    <a:lnR>
                      <a:noFill/>
                    </a:lnR>
                    <a:lnT>
                      <a:noFill/>
                    </a:lnT>
                    <a:lnB>
                      <a:noFill/>
                    </a:lnB>
                    <a:solidFill>
                      <a:srgbClr val="FFFFFF"/>
                    </a:solidFill>
                  </a:tcPr>
                </a:tc>
              </a:tr>
              <a:tr h="527050">
                <a:tc>
                  <a:txBody>
                    <a:bodyPr/>
                    <a:p>
                      <a:pPr algn="l">
                        <a:buSzTx/>
                        <a:buNone/>
                      </a:pPr>
                      <a:r>
                        <a:rPr lang="en-US" altLang="zh-CN" sz="2000" b="1">
                          <a:ln>
                            <a:solidFill>
                              <a:schemeClr val="accent1"/>
                            </a:solidFill>
                          </a:ln>
                          <a:solidFill>
                            <a:srgbClr val="404040"/>
                          </a:solidFill>
                          <a:latin typeface="Calibri" panose="020F0502020204030204" pitchFamily="34" charset="0"/>
                          <a:ea typeface="宋体" panose="02010600030101010101" pitchFamily="2" charset="-122"/>
                          <a:sym typeface="Calibri" panose="020F0502020204030204" pitchFamily="34" charset="0"/>
                        </a:rPr>
                        <a:t>Meaning（意义）</a:t>
                      </a:r>
                      <a:endParaRPr lang="en-US" altLang="zh-CN" sz="2000" b="1">
                        <a:ln>
                          <a:solidFill>
                            <a:schemeClr val="accent1"/>
                          </a:solidFill>
                        </a:ln>
                        <a:solidFill>
                          <a:srgbClr val="404040"/>
                        </a:solidFill>
                        <a:latin typeface="Calibri" panose="020F0502020204030204" pitchFamily="34" charset="0"/>
                        <a:ea typeface="宋体" panose="02010600030101010101" pitchFamily="2" charset="-122"/>
                        <a:sym typeface="Calibri" panose="020F0502020204030204" pitchFamily="34" charset="0"/>
                      </a:endParaRPr>
                    </a:p>
                  </a:txBody>
                  <a:tcPr marL="0" anchor="ctr" anchorCtr="1">
                    <a:lnL>
                      <a:noFill/>
                    </a:lnL>
                    <a:lnR w="12700">
                      <a:solidFill>
                        <a:srgbClr val="D9D9D9"/>
                      </a:solidFill>
                      <a:prstDash val="solid"/>
                    </a:lnR>
                    <a:lnT>
                      <a:noFill/>
                    </a:lnT>
                    <a:lnB>
                      <a:noFill/>
                    </a:lnB>
                    <a:solidFill>
                      <a:srgbClr val="F2F2F2"/>
                    </a:solidFill>
                  </a:tcPr>
                </a:tc>
                <a:tc>
                  <a:txBody>
                    <a:bodyPr/>
                    <a:p>
                      <a:pPr>
                        <a:buNone/>
                      </a:pPr>
                      <a:endParaRPr lang="zh-CN" altLang="en-US" sz="2000">
                        <a:ln>
                          <a:solidFill>
                            <a:schemeClr val="accent1"/>
                          </a:solidFill>
                        </a:ln>
                        <a:solidFill>
                          <a:srgbClr val="404040"/>
                        </a:solidFill>
                      </a:endParaRPr>
                    </a:p>
                  </a:txBody>
                  <a:tcPr marL="0" anchor="ctr" anchorCtr="1">
                    <a:lnL w="12700">
                      <a:solidFill>
                        <a:srgbClr val="D9D9D9"/>
                      </a:solidFill>
                      <a:prstDash val="solid"/>
                    </a:lnL>
                    <a:lnR w="6350">
                      <a:solidFill>
                        <a:srgbClr val="D9D9D9"/>
                      </a:solidFill>
                      <a:prstDash val="solid"/>
                    </a:lnR>
                    <a:lnT>
                      <a:noFill/>
                    </a:lnT>
                    <a:lnB>
                      <a:noFill/>
                    </a:lnB>
                    <a:solidFill>
                      <a:srgbClr val="F2F2F2"/>
                    </a:solidFill>
                  </a:tcPr>
                </a:tc>
                <a:tc>
                  <a:txBody>
                    <a:bodyPr/>
                    <a:p>
                      <a:pPr>
                        <a:buNone/>
                      </a:pPr>
                      <a:endParaRPr lang="zh-CN" altLang="en-US" sz="2000">
                        <a:ln>
                          <a:solidFill>
                            <a:schemeClr val="accent1"/>
                          </a:solidFill>
                        </a:ln>
                        <a:solidFill>
                          <a:srgbClr val="404040"/>
                        </a:solidFill>
                      </a:endParaRPr>
                    </a:p>
                  </a:txBody>
                  <a:tcPr marL="0" anchor="ctr" anchorCtr="0">
                    <a:lnL w="6350">
                      <a:solidFill>
                        <a:srgbClr val="D9D9D9"/>
                      </a:solidFill>
                      <a:prstDash val="solid"/>
                    </a:lnL>
                    <a:lnR>
                      <a:noFill/>
                    </a:lnR>
                    <a:lnT>
                      <a:noFill/>
                    </a:lnT>
                    <a:lnB>
                      <a:noFill/>
                    </a:lnB>
                    <a:solidFill>
                      <a:srgbClr val="F2F2F2"/>
                    </a:solidFill>
                  </a:tcPr>
                </a:tc>
              </a:tr>
              <a:tr h="527685">
                <a:tc>
                  <a:txBody>
                    <a:bodyPr/>
                    <a:p>
                      <a:pPr algn="l">
                        <a:buSzTx/>
                        <a:buNone/>
                      </a:pPr>
                      <a:r>
                        <a:rPr lang="en-US" altLang="zh-CN" sz="2000" b="1">
                          <a:ln>
                            <a:solidFill>
                              <a:schemeClr val="accent1"/>
                            </a:solidFill>
                          </a:ln>
                          <a:solidFill>
                            <a:srgbClr val="404040"/>
                          </a:solidFill>
                          <a:latin typeface="Calibri" panose="020F0502020204030204" pitchFamily="34" charset="0"/>
                          <a:ea typeface="宋体" panose="02010600030101010101" pitchFamily="2" charset="-122"/>
                        </a:rPr>
                        <a:t>Function（功能）</a:t>
                      </a:r>
                      <a:endParaRPr lang="en-US" altLang="zh-CN" sz="2000" b="1">
                        <a:ln>
                          <a:solidFill>
                            <a:schemeClr val="accent1"/>
                          </a:solidFill>
                        </a:ln>
                        <a:solidFill>
                          <a:srgbClr val="404040"/>
                        </a:solidFill>
                        <a:latin typeface="Calibri" panose="020F0502020204030204" pitchFamily="34" charset="0"/>
                        <a:ea typeface="宋体" panose="02010600030101010101" pitchFamily="2" charset="-122"/>
                      </a:endParaRPr>
                    </a:p>
                  </a:txBody>
                  <a:tcPr marL="0" anchor="ctr" anchorCtr="1">
                    <a:lnL>
                      <a:noFill/>
                    </a:lnL>
                    <a:lnR w="12700">
                      <a:solidFill>
                        <a:srgbClr val="D9D9D9"/>
                      </a:solidFill>
                      <a:prstDash val="solid"/>
                    </a:lnR>
                    <a:lnT>
                      <a:noFill/>
                    </a:lnT>
                    <a:lnB>
                      <a:noFill/>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1">
                    <a:lnL w="12700">
                      <a:solidFill>
                        <a:srgbClr val="D9D9D9"/>
                      </a:solidFill>
                      <a:prstDash val="solid"/>
                    </a:lnL>
                    <a:lnR w="6350">
                      <a:solidFill>
                        <a:srgbClr val="D9D9D9"/>
                      </a:solidFill>
                      <a:prstDash val="solid"/>
                    </a:lnR>
                    <a:lnT>
                      <a:noFill/>
                    </a:lnT>
                    <a:lnB>
                      <a:noFill/>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0">
                    <a:lnL w="6350">
                      <a:solidFill>
                        <a:srgbClr val="D9D9D9"/>
                      </a:solidFill>
                      <a:prstDash val="solid"/>
                    </a:lnL>
                    <a:lnR>
                      <a:noFill/>
                    </a:lnR>
                    <a:lnT>
                      <a:noFill/>
                    </a:lnT>
                    <a:lnB>
                      <a:noFill/>
                    </a:lnB>
                    <a:solidFill>
                      <a:srgbClr val="FFFFFF"/>
                    </a:solidFill>
                  </a:tcPr>
                </a:tc>
              </a:tr>
              <a:tr h="812165">
                <a:tc>
                  <a:txBody>
                    <a:bodyPr/>
                    <a:p>
                      <a:pPr algn="l">
                        <a:buSzTx/>
                        <a:buNone/>
                      </a:pPr>
                      <a:r>
                        <a:rPr lang="en-US" altLang="zh-CN" sz="2000" b="1">
                          <a:ln>
                            <a:solidFill>
                              <a:schemeClr val="accent1"/>
                            </a:solidFill>
                          </a:ln>
                          <a:solidFill>
                            <a:srgbClr val="404040"/>
                          </a:solidFill>
                          <a:latin typeface="Calibri" panose="020F0502020204030204" pitchFamily="34" charset="0"/>
                          <a:ea typeface="宋体" panose="02010600030101010101" pitchFamily="2" charset="-122"/>
                          <a:sym typeface="Calibri" panose="020F0502020204030204" pitchFamily="34" charset="0"/>
                        </a:rPr>
                        <a:t>  Translation（翻译）</a:t>
                      </a:r>
                      <a:endParaRPr lang="en-US" altLang="zh-CN" sz="2000" b="1">
                        <a:ln>
                          <a:solidFill>
                            <a:schemeClr val="accent1"/>
                          </a:solidFill>
                        </a:ln>
                        <a:solidFill>
                          <a:srgbClr val="404040"/>
                        </a:solidFill>
                        <a:latin typeface="Calibri" panose="020F0502020204030204" pitchFamily="34" charset="0"/>
                        <a:ea typeface="宋体" panose="02010600030101010101" pitchFamily="2" charset="-122"/>
                        <a:sym typeface="Calibri" panose="020F0502020204030204" pitchFamily="34" charset="0"/>
                      </a:endParaRPr>
                    </a:p>
                  </a:txBody>
                  <a:tcPr marL="0" anchor="ctr" anchorCtr="1">
                    <a:lnL>
                      <a:noFill/>
                    </a:lnL>
                    <a:lnR w="12700">
                      <a:solidFill>
                        <a:srgbClr val="D9D9D9"/>
                      </a:solidFill>
                      <a:prstDash val="solid"/>
                    </a:lnR>
                    <a:lnT>
                      <a:noFill/>
                    </a:lnT>
                    <a:lnB>
                      <a:noFill/>
                    </a:lnB>
                    <a:solidFill>
                      <a:srgbClr val="F2F2F2"/>
                    </a:solidFill>
                  </a:tcPr>
                </a:tc>
                <a:tc>
                  <a:txBody>
                    <a:bodyPr/>
                    <a:p>
                      <a:pPr>
                        <a:buNone/>
                      </a:pPr>
                      <a:endParaRPr lang="zh-CN" altLang="en-US" sz="2000">
                        <a:ln>
                          <a:solidFill>
                            <a:schemeClr val="accent1"/>
                          </a:solidFill>
                        </a:ln>
                        <a:solidFill>
                          <a:srgbClr val="404040"/>
                        </a:solidFill>
                      </a:endParaRPr>
                    </a:p>
                  </a:txBody>
                  <a:tcPr marL="0" anchor="ctr" anchorCtr="1">
                    <a:lnL w="12700">
                      <a:solidFill>
                        <a:srgbClr val="D9D9D9"/>
                      </a:solidFill>
                      <a:prstDash val="solid"/>
                    </a:lnL>
                    <a:lnR w="6350">
                      <a:solidFill>
                        <a:srgbClr val="D9D9D9"/>
                      </a:solidFill>
                      <a:prstDash val="solid"/>
                    </a:lnR>
                    <a:lnT>
                      <a:noFill/>
                    </a:lnT>
                    <a:lnB>
                      <a:noFill/>
                    </a:lnB>
                    <a:solidFill>
                      <a:srgbClr val="F2F2F2"/>
                    </a:solidFill>
                  </a:tcPr>
                </a:tc>
                <a:tc>
                  <a:txBody>
                    <a:bodyPr/>
                    <a:p>
                      <a:pPr>
                        <a:buNone/>
                      </a:pPr>
                      <a:endParaRPr lang="zh-CN" altLang="en-US" sz="2000">
                        <a:ln>
                          <a:solidFill>
                            <a:schemeClr val="accent1"/>
                          </a:solidFill>
                        </a:ln>
                        <a:solidFill>
                          <a:srgbClr val="404040"/>
                        </a:solidFill>
                      </a:endParaRPr>
                    </a:p>
                  </a:txBody>
                  <a:tcPr marL="0" anchor="ctr" anchorCtr="0">
                    <a:lnL w="6350">
                      <a:solidFill>
                        <a:srgbClr val="D9D9D9"/>
                      </a:solidFill>
                      <a:prstDash val="solid"/>
                    </a:lnL>
                    <a:lnR>
                      <a:noFill/>
                    </a:lnR>
                    <a:lnT>
                      <a:noFill/>
                    </a:lnT>
                    <a:lnB>
                      <a:noFill/>
                    </a:lnB>
                    <a:solidFill>
                      <a:srgbClr val="F2F2F2"/>
                    </a:solidFill>
                  </a:tcPr>
                </a:tc>
              </a:tr>
              <a:tr h="527050">
                <a:tc>
                  <a:txBody>
                    <a:bodyPr/>
                    <a:p>
                      <a:pPr>
                        <a:buNone/>
                      </a:pPr>
                      <a:r>
                        <a:rPr lang="en-US" altLang="zh-CN" sz="2000" b="1">
                          <a:ln>
                            <a:solidFill>
                              <a:schemeClr val="accent1"/>
                            </a:solidFill>
                          </a:ln>
                          <a:solidFill>
                            <a:srgbClr val="404040"/>
                          </a:solidFill>
                          <a:latin typeface="Calibri" panose="020F0502020204030204" pitchFamily="34" charset="0"/>
                          <a:ea typeface="宋体" panose="02010600030101010101" pitchFamily="2" charset="-122"/>
                        </a:rPr>
                        <a:t>Relative(关系词)</a:t>
                      </a:r>
                      <a:endParaRPr lang="en-US" altLang="zh-CN" sz="2000" b="1">
                        <a:ln>
                          <a:solidFill>
                            <a:schemeClr val="accent1"/>
                          </a:solidFill>
                        </a:ln>
                        <a:solidFill>
                          <a:srgbClr val="404040"/>
                        </a:solidFill>
                        <a:latin typeface="Calibri" panose="020F0502020204030204" pitchFamily="34" charset="0"/>
                        <a:ea typeface="宋体" panose="02010600030101010101" pitchFamily="2" charset="-122"/>
                      </a:endParaRPr>
                    </a:p>
                  </a:txBody>
                  <a:tcPr marL="0" anchor="ctr" anchorCtr="1">
                    <a:lnL>
                      <a:noFill/>
                    </a:lnL>
                    <a:lnR w="12700">
                      <a:solidFill>
                        <a:srgbClr val="D9D9D9"/>
                      </a:solidFill>
                      <a:prstDash val="solid"/>
                    </a:lnR>
                    <a:lnT>
                      <a:noFill/>
                    </a:lnT>
                    <a:lnB w="19050">
                      <a:solidFill>
                        <a:srgbClr val="595959"/>
                      </a:solidFill>
                      <a:prstDash val="solid"/>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1">
                    <a:lnL w="12700">
                      <a:solidFill>
                        <a:srgbClr val="D9D9D9"/>
                      </a:solidFill>
                      <a:prstDash val="solid"/>
                    </a:lnL>
                    <a:lnR w="6350">
                      <a:solidFill>
                        <a:srgbClr val="D9D9D9"/>
                      </a:solidFill>
                      <a:prstDash val="solid"/>
                    </a:lnR>
                    <a:lnT>
                      <a:noFill/>
                    </a:lnT>
                    <a:lnB w="19050">
                      <a:solidFill>
                        <a:srgbClr val="595959"/>
                      </a:solidFill>
                      <a:prstDash val="solid"/>
                    </a:lnB>
                    <a:solidFill>
                      <a:srgbClr val="FFFFFF"/>
                    </a:solidFill>
                  </a:tcPr>
                </a:tc>
                <a:tc>
                  <a:txBody>
                    <a:bodyPr/>
                    <a:p>
                      <a:pPr>
                        <a:buNone/>
                      </a:pPr>
                      <a:endParaRPr lang="zh-CN" altLang="en-US" sz="2000">
                        <a:ln>
                          <a:solidFill>
                            <a:schemeClr val="accent1"/>
                          </a:solidFill>
                        </a:ln>
                        <a:solidFill>
                          <a:srgbClr val="404040"/>
                        </a:solidFill>
                      </a:endParaRPr>
                    </a:p>
                  </a:txBody>
                  <a:tcPr marL="0" anchor="ctr" anchorCtr="0">
                    <a:lnL w="6350">
                      <a:solidFill>
                        <a:srgbClr val="D9D9D9"/>
                      </a:solidFill>
                      <a:prstDash val="solid"/>
                    </a:lnL>
                    <a:lnR>
                      <a:noFill/>
                    </a:lnR>
                    <a:lnT>
                      <a:noFill/>
                    </a:lnT>
                    <a:lnB w="19050">
                      <a:solidFill>
                        <a:srgbClr val="595959"/>
                      </a:solidFill>
                      <a:prstDash val="solid"/>
                    </a:lnB>
                    <a:solidFill>
                      <a:srgbClr val="FFFFFF"/>
                    </a:solidFill>
                  </a:tcPr>
                </a:tc>
              </a:tr>
            </a:tbl>
          </a:graphicData>
        </a:graphic>
      </p:graphicFrame>
      <p:sp>
        <p:nvSpPr>
          <p:cNvPr id="5" name="Text Box 29"/>
          <p:cNvSpPr txBox="1">
            <a:spLocks noChangeArrowheads="1"/>
          </p:cNvSpPr>
          <p:nvPr/>
        </p:nvSpPr>
        <p:spPr bwMode="auto">
          <a:xfrm flipH="1">
            <a:off x="3778885" y="1820545"/>
            <a:ext cx="1778635"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2000" b="1">
                <a:solidFill>
                  <a:srgbClr val="C00000"/>
                </a:solidFill>
                <a:latin typeface="Calibri" panose="020F0502020204030204" pitchFamily="34" charset="0"/>
                <a:sym typeface="Calibri" panose="020F0502020204030204" pitchFamily="34" charset="0"/>
              </a:rPr>
              <a:t>无逗号</a:t>
            </a:r>
            <a:endParaRPr lang="zh-CN" altLang="en-US" sz="2000" b="1">
              <a:solidFill>
                <a:srgbClr val="C00000"/>
              </a:solidFill>
              <a:latin typeface="Calibri" panose="020F0502020204030204" pitchFamily="34" charset="0"/>
              <a:sym typeface="Calibri" panose="020F0502020204030204" pitchFamily="34" charset="0"/>
            </a:endParaRPr>
          </a:p>
        </p:txBody>
      </p:sp>
      <p:sp>
        <p:nvSpPr>
          <p:cNvPr id="6" name="Text Box 29"/>
          <p:cNvSpPr txBox="1">
            <a:spLocks noChangeArrowheads="1"/>
          </p:cNvSpPr>
          <p:nvPr/>
        </p:nvSpPr>
        <p:spPr bwMode="auto">
          <a:xfrm flipH="1">
            <a:off x="6983095" y="1820228"/>
            <a:ext cx="3351213" cy="6076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2000" b="1">
                <a:solidFill>
                  <a:srgbClr val="C00000"/>
                </a:solidFill>
                <a:latin typeface="Calibri" panose="020F0502020204030204" pitchFamily="34" charset="0"/>
                <a:sym typeface="Calibri" panose="020F0502020204030204" pitchFamily="34" charset="0"/>
              </a:rPr>
              <a:t>有逗号</a:t>
            </a:r>
            <a:endParaRPr lang="zh-CN" altLang="en-US" sz="2800" b="1">
              <a:solidFill>
                <a:srgbClr val="99FF66"/>
              </a:solidFill>
              <a:latin typeface="Calibri" panose="020F0502020204030204" pitchFamily="34" charset="0"/>
              <a:sym typeface="Calibri" panose="020F0502020204030204" pitchFamily="34" charset="0"/>
            </a:endParaRPr>
          </a:p>
        </p:txBody>
      </p:sp>
      <p:sp>
        <p:nvSpPr>
          <p:cNvPr id="7" name="Text Box 33"/>
          <p:cNvSpPr txBox="1">
            <a:spLocks noChangeArrowheads="1"/>
          </p:cNvSpPr>
          <p:nvPr/>
        </p:nvSpPr>
        <p:spPr bwMode="auto">
          <a:xfrm>
            <a:off x="2459990" y="2205355"/>
            <a:ext cx="3758565" cy="423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去掉，主句意思不完整不明确</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8" name="Text Box 34"/>
          <p:cNvSpPr txBox="1">
            <a:spLocks noChangeArrowheads="1"/>
          </p:cNvSpPr>
          <p:nvPr/>
        </p:nvSpPr>
        <p:spPr bwMode="auto">
          <a:xfrm>
            <a:off x="6361430" y="2133600"/>
            <a:ext cx="2769870" cy="423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去掉，主句意思完整清楚</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9" name="Text Box 33"/>
          <p:cNvSpPr txBox="1">
            <a:spLocks noChangeArrowheads="1"/>
          </p:cNvSpPr>
          <p:nvPr/>
        </p:nvSpPr>
        <p:spPr bwMode="auto">
          <a:xfrm>
            <a:off x="696595" y="2715895"/>
            <a:ext cx="6286500" cy="755650"/>
          </a:xfrm>
          <a:prstGeom prst="rect">
            <a:avLst/>
          </a:prstGeom>
          <a:noFill/>
          <a:ln>
            <a:noFill/>
          </a:ln>
          <a:effectLst/>
          <a:extLst>
            <a:ext uri="{909E8E84-426E-40DD-AFC4-6F175D3DCCD1}">
              <a14:hiddenFill xmlns:a14="http://schemas.microsoft.com/office/drawing/2010/main">
                <a:solidFill>
                  <a:srgbClr val="4F81BD"/>
                </a:solidFill>
              </a14:hiddenFill>
            </a:ext>
            <a:ext uri="{91240B29-F687-4F45-9708-019B960494DF}">
              <a14:hiddenLine xmlns:a14="http://schemas.microsoft.com/office/drawing/2010/main" w="9525">
                <a:solidFill>
                  <a:sysClr val="windowText" lastClr="000000"/>
                </a:solidFill>
                <a:miter lim="800000"/>
                <a:headEnd/>
                <a:tailEnd/>
              </a14:hiddenLine>
            </a:ext>
            <a:ext uri="{AF507438-7753-43E0-B8FC-AC1667EBCBE1}">
              <a14:hiddenEffects xmlns:a14="http://schemas.microsoft.com/office/drawing/2010/main">
                <a:effectLst>
                  <a:outerShdw dist="35921" dir="2700000" algn="ctr" rotWithShape="0">
                    <a:srgbClr val="EEECE1"/>
                  </a:outerShdw>
                </a:effectLst>
              </a14:hiddenEffects>
            </a:ext>
          </a:extLst>
        </p:spPr>
        <p:txBody>
          <a:bodyPr wrap="square">
            <a:spAutoFit/>
          </a:bodyPr>
          <a:lstStyle>
            <a:defPPr/>
            <a:lvl1pPr>
              <a:spcBef>
                <a:spcPct val="20000"/>
              </a:spcBef>
              <a:buChar char="•"/>
              <a:defRPr sz="3200">
                <a:solidFill>
                  <a:sysClr val="windowText" lastClr="000000"/>
                </a:solidFill>
                <a:latin typeface="Arial" panose="020B0604020202020204" pitchFamily="34" charset="0"/>
                <a:ea typeface="宋体" panose="02010600030101010101" pitchFamily="2" charset="-122"/>
              </a:defRPr>
            </a:lvl1pPr>
            <a:lvl2pPr marL="742950" indent="-285750">
              <a:spcBef>
                <a:spcPct val="20000"/>
              </a:spcBef>
              <a:buChar char="–"/>
              <a:defRPr sz="2800">
                <a:solidFill>
                  <a:sysClr val="windowText" lastClr="000000"/>
                </a:solidFill>
                <a:latin typeface="Arial" panose="020B0604020202020204" pitchFamily="34" charset="0"/>
                <a:ea typeface="宋体" panose="02010600030101010101" pitchFamily="2" charset="-122"/>
              </a:defRPr>
            </a:lvl2pPr>
            <a:lvl3pPr marL="1143000" indent="-228600">
              <a:spcBef>
                <a:spcPct val="20000"/>
              </a:spcBef>
              <a:buChar char="•"/>
              <a:defRPr sz="2400">
                <a:solidFill>
                  <a:sysClr val="windowText" lastClr="000000"/>
                </a:solidFill>
                <a:latin typeface="Arial" panose="020B0604020202020204" pitchFamily="34" charset="0"/>
                <a:ea typeface="宋体" panose="02010600030101010101" pitchFamily="2" charset="-122"/>
              </a:defRPr>
            </a:lvl3pPr>
            <a:lvl4pPr marL="1600200" indent="-228600">
              <a:spcBef>
                <a:spcPct val="20000"/>
              </a:spcBef>
              <a:buChar char="–"/>
              <a:defRPr sz="2000">
                <a:solidFill>
                  <a:sysClr val="windowText" lastClr="000000"/>
                </a:solidFill>
                <a:latin typeface="Arial" panose="020B0604020202020204" pitchFamily="34" charset="0"/>
                <a:ea typeface="宋体" panose="02010600030101010101" pitchFamily="2" charset="-122"/>
              </a:defRPr>
            </a:lvl4pPr>
            <a:lvl5pPr marL="2057400" indent="-228600">
              <a:spcBef>
                <a:spcPct val="20000"/>
              </a:spcBef>
              <a:buChar char="»"/>
              <a:defRPr sz="2000">
                <a:solidFill>
                  <a:sysClr val="windowText" lastClr="000000"/>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ysClr val="windowText" lastClr="000000"/>
                </a:solidFill>
                <a:latin typeface="Arial" panose="020B0604020202020204" pitchFamily="34" charset="0"/>
                <a:ea typeface="宋体" panose="02010600030101010101" pitchFamily="2" charset="-122"/>
              </a:defRPr>
            </a:lvl9pPr>
          </a:lstStyle>
          <a:p>
            <a:pPr algn="ct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修饰限定</a:t>
            </a:r>
            <a:endParaRPr lang="zh-CN" altLang="en-US" sz="1800" b="1">
              <a:solidFill>
                <a:schemeClr val="tx2">
                  <a:lumMod val="10000"/>
                </a:schemeClr>
              </a:solidFill>
              <a:latin typeface="Calibri" panose="020F0502020204030204" pitchFamily="34" charset="0"/>
              <a:sym typeface="Calibri" panose="020F0502020204030204" pitchFamily="34" charset="0"/>
            </a:endParaRPr>
          </a:p>
          <a:p>
            <a:pPr algn="ct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只修饰一个名词或代词</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10" name="Text Box 33"/>
          <p:cNvSpPr txBox="1">
            <a:spLocks noChangeArrowheads="1"/>
          </p:cNvSpPr>
          <p:nvPr/>
        </p:nvSpPr>
        <p:spPr bwMode="auto">
          <a:xfrm>
            <a:off x="5361305" y="2470785"/>
            <a:ext cx="4511675" cy="1087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补充说明</a:t>
            </a:r>
            <a:endParaRPr lang="zh-CN" altLang="en-US" sz="1800" b="1">
              <a:solidFill>
                <a:schemeClr val="tx2">
                  <a:lumMod val="10000"/>
                </a:schemeClr>
              </a:solidFill>
              <a:latin typeface="Calibri" panose="020F0502020204030204" pitchFamily="34" charset="0"/>
              <a:sym typeface="Calibri" panose="020F0502020204030204" pitchFamily="34" charset="0"/>
            </a:endParaRPr>
          </a:p>
          <a:p>
            <a:pPr algn="ct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可修饰一个词，也可修饰整</a:t>
            </a:r>
            <a:endParaRPr lang="zh-CN" altLang="en-US" sz="1800" b="1">
              <a:solidFill>
                <a:schemeClr val="tx2">
                  <a:lumMod val="10000"/>
                </a:schemeClr>
              </a:solidFill>
              <a:latin typeface="Calibri" panose="020F0502020204030204" pitchFamily="34" charset="0"/>
              <a:sym typeface="Calibri" panose="020F0502020204030204" pitchFamily="34" charset="0"/>
            </a:endParaRPr>
          </a:p>
          <a:p>
            <a:pPr algn="ct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个句子</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11" name="Text Box 33"/>
          <p:cNvSpPr txBox="1">
            <a:spLocks noChangeArrowheads="1"/>
          </p:cNvSpPr>
          <p:nvPr/>
        </p:nvSpPr>
        <p:spPr bwMode="auto">
          <a:xfrm>
            <a:off x="2920683" y="3558540"/>
            <a:ext cx="2636837" cy="534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译为“……的”</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12" name="Text Box 33"/>
          <p:cNvSpPr txBox="1">
            <a:spLocks noChangeArrowheads="1"/>
          </p:cNvSpPr>
          <p:nvPr/>
        </p:nvSpPr>
        <p:spPr bwMode="auto">
          <a:xfrm>
            <a:off x="6218238" y="3558223"/>
            <a:ext cx="3654425" cy="534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a:lnSpc>
                <a:spcPct val="120000"/>
              </a:lnSpc>
              <a:buSzTx/>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常译成与主句并列的句子</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13" name="Text Box 33"/>
          <p:cNvSpPr txBox="1">
            <a:spLocks noChangeArrowheads="1"/>
          </p:cNvSpPr>
          <p:nvPr/>
        </p:nvSpPr>
        <p:spPr bwMode="auto">
          <a:xfrm>
            <a:off x="2920683" y="4187825"/>
            <a:ext cx="2747962" cy="5340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l">
              <a:lnSpc>
                <a:spcPct val="120000"/>
              </a:lnSpc>
              <a:buSzTx/>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作宾语时可省略</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
        <p:nvSpPr>
          <p:cNvPr id="14" name="Text Box 33"/>
          <p:cNvSpPr txBox="1">
            <a:spLocks noChangeArrowheads="1"/>
          </p:cNvSpPr>
          <p:nvPr/>
        </p:nvSpPr>
        <p:spPr bwMode="auto">
          <a:xfrm>
            <a:off x="6361113" y="4021138"/>
            <a:ext cx="3625850" cy="8661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关系词一般不可省略</a:t>
            </a:r>
            <a:endParaRPr lang="zh-CN" altLang="en-US" sz="1800" b="1">
              <a:solidFill>
                <a:schemeClr val="tx2">
                  <a:lumMod val="10000"/>
                </a:schemeClr>
              </a:solidFill>
              <a:latin typeface="Calibri" panose="020F0502020204030204" pitchFamily="34" charset="0"/>
              <a:sym typeface="Calibri" panose="020F0502020204030204" pitchFamily="34" charset="0"/>
            </a:endParaRPr>
          </a:p>
          <a:p>
            <a:pPr>
              <a:lnSpc>
                <a:spcPct val="120000"/>
              </a:lnSpc>
              <a:spcBef>
                <a:spcPct val="0"/>
              </a:spcBef>
              <a:buFontTx/>
              <a:buNone/>
            </a:pPr>
            <a:r>
              <a:rPr lang="zh-CN" altLang="en-US" sz="1800" b="1">
                <a:solidFill>
                  <a:schemeClr val="tx2">
                    <a:lumMod val="10000"/>
                  </a:schemeClr>
                </a:solidFill>
                <a:latin typeface="Calibri" panose="020F0502020204030204" pitchFamily="34" charset="0"/>
                <a:sym typeface="Calibri" panose="020F0502020204030204" pitchFamily="34" charset="0"/>
              </a:rPr>
              <a:t>不能用that, why引导</a:t>
            </a:r>
            <a:endParaRPr lang="zh-CN" altLang="en-US" sz="1800" b="1">
              <a:solidFill>
                <a:schemeClr val="tx2">
                  <a:lumMod val="10000"/>
                </a:schemeClr>
              </a:solidFill>
              <a:latin typeface="Calibri" panose="020F0502020204030204" pitchFamily="34" charset="0"/>
              <a:sym typeface="Calibri" panose="020F0502020204030204" pitchFamily="3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Horizont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6"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6"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barn(inHorizontal)">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6"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6" fill="hold" grpId="0" nodeType="click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barn(inHorizontal)">
                                      <p:cBhvr>
                                        <p:cTn id="5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6" grpId="0" bldLvl="0" animBg="1"/>
      <p:bldP spid="7" grpId="0" bldLvl="0" animBg="1"/>
      <p:bldP spid="8" grpId="0" bldLvl="0" animBg="1"/>
      <p:bldP spid="9" grpId="0" bldLvl="0" animBg="1"/>
      <p:bldP spid="10" grpId="0" bldLvl="0" animBg="1"/>
      <p:bldP spid="11" grpId="0" bldLvl="0" animBg="1"/>
      <p:bldP spid="12" grpId="0" bldLvl="0" animBg="1"/>
      <p:bldP spid="13" grpId="0" bldLvl="0" animBg="1"/>
      <p:bldP spid="14"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5122" name="文本框 7"/>
          <p:cNvSpPr txBox="1"/>
          <p:nvPr/>
        </p:nvSpPr>
        <p:spPr>
          <a:xfrm>
            <a:off x="2157730" y="188595"/>
            <a:ext cx="4284000" cy="583565"/>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Practice I</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100" name="文本框 99"/>
          <p:cNvSpPr txBox="1"/>
          <p:nvPr/>
        </p:nvSpPr>
        <p:spPr>
          <a:xfrm>
            <a:off x="189230" y="772160"/>
            <a:ext cx="8764905" cy="3046095"/>
          </a:xfrm>
          <a:prstGeom prst="rect">
            <a:avLst/>
          </a:prstGeom>
          <a:noFill/>
          <a:ln w="9525">
            <a:solidFill>
              <a:schemeClr val="accent1"/>
            </a:solidFill>
          </a:ln>
        </p:spPr>
        <p:txBody>
          <a:bodyPr wrap="square">
            <a:spAutoFit/>
          </a:bodyPr>
          <a:p>
            <a:pPr marL="0" algn="just" defTabSz="1219200" eaLnBrk="1" fontAlgn="auto" latinLnBrk="0" hangingPunct="1">
              <a:spcBef>
                <a:spcPts val="100"/>
              </a:spcBef>
              <a:buClrTx/>
              <a:buSzTx/>
              <a:buNone/>
            </a:pPr>
            <a:r>
              <a:rPr lang="zh-CN" altLang="en-US" sz="2400" kern="1200">
                <a:solidFill>
                  <a:schemeClr val="tx1"/>
                </a:solidFill>
                <a:latin typeface="Calibri" panose="020F0502020204030204" pitchFamily="34" charset="0"/>
                <a:ea typeface="宋体" panose="02010600030101010101" pitchFamily="2" charset="-122"/>
                <a:cs typeface="+mn-cs"/>
              </a:rPr>
              <a:t>(1)They tested hundreds of Chinese medical treatments that showed promise in the fight against the disease.(2)Tu Youyou was awarded the Nobel Prize,which is considered one of the highest international honours a person can receive.(3)Tu Youyou went to Hainan,where malaria was more common,to study malaria patients.(4)Later,the medicine was tested on malaria patients,most of whom recovered.</a:t>
            </a:r>
            <a:endParaRPr lang="zh-CN" altLang="en-US" sz="2400" kern="1200">
              <a:solidFill>
                <a:schemeClr val="tx1"/>
              </a:solidFill>
              <a:latin typeface="Calibri" panose="020F0502020204030204" pitchFamily="34" charset="0"/>
              <a:ea typeface="宋体" panose="02010600030101010101" pitchFamily="2" charset="-122"/>
              <a:cs typeface="+mn-cs"/>
            </a:endParaRPr>
          </a:p>
        </p:txBody>
      </p:sp>
      <p:sp>
        <p:nvSpPr>
          <p:cNvPr id="3" name="文本框 2"/>
          <p:cNvSpPr txBox="1"/>
          <p:nvPr/>
        </p:nvSpPr>
        <p:spPr>
          <a:xfrm>
            <a:off x="1723390" y="3818255"/>
            <a:ext cx="5491480" cy="1014730"/>
          </a:xfrm>
          <a:prstGeom prst="rect">
            <a:avLst/>
          </a:prstGeom>
          <a:noFill/>
          <a:ln>
            <a:solidFill>
              <a:srgbClr val="C00000"/>
            </a:solidFill>
          </a:ln>
        </p:spPr>
        <p:txBody>
          <a:bodyPr wrap="square" rtlCol="0" anchor="t">
            <a:spAutoFit/>
          </a:bodyPr>
          <a:p>
            <a:pPr marL="0" indent="0">
              <a:lnSpc>
                <a:spcPct val="150000"/>
              </a:lnSpc>
              <a:buFontTx/>
              <a:buNone/>
            </a:pPr>
            <a:r>
              <a:rPr lang="en-US" altLang="zh-CN" sz="2000" b="1">
                <a:latin typeface="Calibri" panose="020F0502020204030204" pitchFamily="34" charset="0"/>
                <a:ea typeface="宋体" panose="02010600030101010101" pitchFamily="2" charset="-122"/>
                <a:sym typeface="Calibri" panose="020F0502020204030204" pitchFamily="34" charset="0"/>
              </a:rPr>
              <a:t>        </a:t>
            </a:r>
            <a:r>
              <a:rPr lang="zh-CN" altLang="en-US" sz="2000" b="1">
                <a:latin typeface="Calibri" panose="020F0502020204030204" pitchFamily="34" charset="0"/>
                <a:ea typeface="宋体" panose="02010600030101010101" pitchFamily="2" charset="-122"/>
                <a:sym typeface="Calibri" panose="020F0502020204030204" pitchFamily="34" charset="0"/>
              </a:rPr>
              <a:t>限制性定语从句是_____________句，</a:t>
            </a:r>
            <a:endParaRPr lang="zh-CN" altLang="en-US" sz="2000" b="1">
              <a:latin typeface="Calibri" panose="020F0502020204030204" pitchFamily="34" charset="0"/>
              <a:ea typeface="宋体" panose="02010600030101010101" pitchFamily="2" charset="-122"/>
              <a:sym typeface="Calibri" panose="020F0502020204030204" pitchFamily="34" charset="0"/>
            </a:endParaRPr>
          </a:p>
          <a:p>
            <a:pPr marL="0" indent="0">
              <a:lnSpc>
                <a:spcPct val="150000"/>
              </a:lnSpc>
              <a:buFontTx/>
              <a:buNone/>
            </a:pPr>
            <a:r>
              <a:rPr lang="zh-CN" altLang="en-US" sz="2000" b="1">
                <a:latin typeface="Calibri" panose="020F0502020204030204" pitchFamily="34" charset="0"/>
                <a:ea typeface="宋体" panose="02010600030101010101" pitchFamily="2" charset="-122"/>
                <a:sym typeface="Calibri" panose="020F0502020204030204" pitchFamily="34" charset="0"/>
              </a:rPr>
              <a:t>非限制性定语从句是___________________句。</a:t>
            </a:r>
            <a:endParaRPr lang="zh-CN" altLang="en-US" sz="2000"/>
          </a:p>
        </p:txBody>
      </p:sp>
      <p:sp>
        <p:nvSpPr>
          <p:cNvPr id="4" name="文本框 3"/>
          <p:cNvSpPr txBox="1">
            <a:spLocks noChangeArrowheads="1"/>
          </p:cNvSpPr>
          <p:nvPr/>
        </p:nvSpPr>
        <p:spPr bwMode="auto">
          <a:xfrm>
            <a:off x="4625281" y="3818203"/>
            <a:ext cx="18161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400" b="1">
                <a:solidFill>
                  <a:srgbClr val="FF0000"/>
                </a:solidFill>
                <a:latin typeface="Calibri" panose="020F0502020204030204" pitchFamily="34" charset="0"/>
                <a:sym typeface="Calibri" panose="020F0502020204030204" pitchFamily="34" charset="0"/>
              </a:rPr>
              <a:t>①  ④ </a:t>
            </a:r>
            <a:endParaRPr lang="en-US" altLang="en-US" sz="2400" b="1">
              <a:solidFill>
                <a:srgbClr val="FF0000"/>
              </a:solidFill>
              <a:latin typeface="Calibri" panose="020F0502020204030204" pitchFamily="34" charset="0"/>
              <a:sym typeface="Calibri" panose="020F0502020204030204" pitchFamily="34" charset="0"/>
            </a:endParaRPr>
          </a:p>
        </p:txBody>
      </p:sp>
      <p:sp>
        <p:nvSpPr>
          <p:cNvPr id="5" name="文本框 4"/>
          <p:cNvSpPr txBox="1">
            <a:spLocks noChangeArrowheads="1"/>
          </p:cNvSpPr>
          <p:nvPr/>
        </p:nvSpPr>
        <p:spPr bwMode="auto">
          <a:xfrm>
            <a:off x="4720548" y="4289343"/>
            <a:ext cx="26146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400" b="1">
                <a:solidFill>
                  <a:srgbClr val="FF0000"/>
                </a:solidFill>
                <a:latin typeface="Calibri" panose="020F0502020204030204" pitchFamily="34" charset="0"/>
                <a:sym typeface="Calibri" panose="020F0502020204030204" pitchFamily="34" charset="0"/>
              </a:rPr>
              <a:t>② ③ </a:t>
            </a:r>
            <a:endParaRPr lang="en-US" altLang="zh-CN" sz="2400" b="1">
              <a:solidFill>
                <a:srgbClr val="FF0000"/>
              </a:solidFill>
              <a:latin typeface="Calibri" panose="020F0502020204030204" pitchFamily="34" charset="0"/>
              <a:sym typeface="Calibri" panose="020F0502020204030204" pitchFamily="3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50178" name="矩形 1"/>
          <p:cNvSpPr>
            <a:spLocks noChangeArrowheads="1"/>
          </p:cNvSpPr>
          <p:nvPr/>
        </p:nvSpPr>
        <p:spPr bwMode="auto">
          <a:xfrm>
            <a:off x="314325" y="627380"/>
            <a:ext cx="9038590" cy="512445"/>
          </a:xfrm>
          <a:prstGeom prst="rect">
            <a:avLst/>
          </a:prstGeom>
          <a:noFill/>
          <a:ln w="9525">
            <a:noFill/>
            <a:miter lim="800000"/>
          </a:ln>
        </p:spPr>
        <p:txBody>
          <a:bodyPr wrap="square" lIns="67500" tIns="35100" rIns="67500" bIns="35100">
            <a:spAutoFit/>
          </a:bodyPr>
          <a:lstStyle/>
          <a:p>
            <a:pPr eaLnBrk="1" hangingPunct="1">
              <a:lnSpc>
                <a:spcPct val="120000"/>
              </a:lnSpc>
            </a:pPr>
            <a:r>
              <a:rPr lang="en-US" altLang="zh-CN" sz="2400" b="1">
                <a:solidFill>
                  <a:srgbClr val="0000FF"/>
                </a:solidFill>
              </a:rPr>
              <a:t>Rewrite the sentences using non-restrictive relative clauses.</a:t>
            </a:r>
            <a:endParaRPr lang="en-US" altLang="zh-CN" sz="2400" b="1">
              <a:solidFill>
                <a:srgbClr val="0000FF"/>
              </a:solidFill>
            </a:endParaRPr>
          </a:p>
        </p:txBody>
      </p:sp>
      <p:sp>
        <p:nvSpPr>
          <p:cNvPr id="50179" name="矩形 4"/>
          <p:cNvSpPr>
            <a:spLocks noChangeArrowheads="1"/>
          </p:cNvSpPr>
          <p:nvPr/>
        </p:nvSpPr>
        <p:spPr bwMode="auto">
          <a:xfrm>
            <a:off x="314325" y="1880870"/>
            <a:ext cx="8829040" cy="1863725"/>
          </a:xfrm>
          <a:prstGeom prst="rect">
            <a:avLst/>
          </a:prstGeom>
          <a:noFill/>
          <a:ln w="9525">
            <a:noFill/>
            <a:miter lim="800000"/>
          </a:ln>
        </p:spPr>
        <p:txBody>
          <a:bodyPr wrap="square">
            <a:spAutoFit/>
          </a:bodyPr>
          <a:lstStyle/>
          <a:p>
            <a:pPr eaLnBrk="1" hangingPunct="1">
              <a:lnSpc>
                <a:spcPct val="120000"/>
              </a:lnSpc>
            </a:pPr>
            <a:r>
              <a:rPr lang="en-US" altLang="zh-CN" sz="2400" b="1" i="1">
                <a:latin typeface="Times New Roman" panose="02020603050405020304" charset="0"/>
              </a:rPr>
              <a:t>The book tells us about Alexander Fleming. He discovered penicillin.</a:t>
            </a:r>
            <a:endParaRPr lang="en-US" altLang="zh-CN" sz="2400" b="1" i="1">
              <a:latin typeface="Times New Roman" panose="02020603050405020304" charset="0"/>
            </a:endParaRPr>
          </a:p>
          <a:p>
            <a:pPr eaLnBrk="1" hangingPunct="1">
              <a:lnSpc>
                <a:spcPct val="120000"/>
              </a:lnSpc>
            </a:pPr>
            <a:endParaRPr lang="en-US" altLang="zh-CN" sz="2400" b="1" i="1">
              <a:latin typeface="Times New Roman" panose="02020603050405020304" charset="0"/>
            </a:endParaRPr>
          </a:p>
          <a:p>
            <a:pPr eaLnBrk="1" hangingPunct="1">
              <a:lnSpc>
                <a:spcPct val="120000"/>
              </a:lnSpc>
            </a:pPr>
            <a:r>
              <a:rPr lang="en-US" altLang="zh-CN" sz="2400" b="1" i="1">
                <a:latin typeface="Times New Roman" panose="02020603050405020304" charset="0"/>
              </a:rPr>
              <a:t>    The book tells us about </a:t>
            </a:r>
            <a:r>
              <a:rPr lang="en-US" altLang="zh-CN" sz="2400" b="1" i="1">
                <a:solidFill>
                  <a:srgbClr val="C00000"/>
                </a:solidFill>
                <a:latin typeface="Times New Roman" panose="02020603050405020304" charset="0"/>
              </a:rPr>
              <a:t>Alexander Fleming, who discovered               penicillin.</a:t>
            </a:r>
            <a:endParaRPr lang="en-US" altLang="zh-CN" sz="2400" b="1" i="1">
              <a:solidFill>
                <a:srgbClr val="C00000"/>
              </a:solidFill>
              <a:latin typeface="Times New Roman" panose="02020603050405020304" charset="0"/>
            </a:endParaRPr>
          </a:p>
        </p:txBody>
      </p:sp>
      <p:pic>
        <p:nvPicPr>
          <p:cNvPr id="50180" name="Picture 4" descr="Example"/>
          <p:cNvPicPr>
            <a:picLocks noChangeAspect="1" noChangeArrowheads="1"/>
          </p:cNvPicPr>
          <p:nvPr/>
        </p:nvPicPr>
        <p:blipFill>
          <a:blip r:embed="rId2"/>
          <a:srcRect/>
          <a:stretch>
            <a:fillRect/>
          </a:stretch>
        </p:blipFill>
        <p:spPr bwMode="auto">
          <a:xfrm>
            <a:off x="4050348" y="1328420"/>
            <a:ext cx="1356122" cy="364331"/>
          </a:xfrm>
          <a:prstGeom prst="rect">
            <a:avLst/>
          </a:prstGeom>
          <a:noFill/>
          <a:ln w="9525">
            <a:noFill/>
            <a:miter lim="800000"/>
            <a:headEnd/>
            <a:tailEnd/>
          </a:ln>
        </p:spPr>
      </p:pic>
      <p:sp>
        <p:nvSpPr>
          <p:cNvPr id="5122" name="文本框 7"/>
          <p:cNvSpPr txBox="1"/>
          <p:nvPr/>
        </p:nvSpPr>
        <p:spPr>
          <a:xfrm>
            <a:off x="2157730" y="188595"/>
            <a:ext cx="4284000" cy="583565"/>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Practice II</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p:transition>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2" name="文本框 7"/>
          <p:cNvSpPr txBox="1"/>
          <p:nvPr/>
        </p:nvSpPr>
        <p:spPr>
          <a:xfrm>
            <a:off x="1307465" y="3335655"/>
            <a:ext cx="6819900" cy="936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122" name="文本框 7"/>
          <p:cNvSpPr txBox="1"/>
          <p:nvPr/>
        </p:nvSpPr>
        <p:spPr>
          <a:xfrm>
            <a:off x="1307465" y="1786890"/>
            <a:ext cx="6819900" cy="972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1201" name="矩形 4"/>
          <p:cNvSpPr>
            <a:spLocks noChangeArrowheads="1"/>
          </p:cNvSpPr>
          <p:nvPr/>
        </p:nvSpPr>
        <p:spPr bwMode="auto">
          <a:xfrm>
            <a:off x="1111250" y="753745"/>
            <a:ext cx="7411720" cy="3636010"/>
          </a:xfrm>
          <a:prstGeom prst="rect">
            <a:avLst/>
          </a:prstGeom>
          <a:noFill/>
          <a:ln w="9525">
            <a:noFill/>
            <a:miter lim="800000"/>
          </a:ln>
        </p:spPr>
        <p:txBody>
          <a:bodyPr wrap="square">
            <a:spAutoFit/>
          </a:bodyPr>
          <a:lstStyle/>
          <a:p>
            <a:pPr marL="446405" indent="-446405" eaLnBrk="1" hangingPunct="1">
              <a:lnSpc>
                <a:spcPct val="120000"/>
              </a:lnSpc>
            </a:pPr>
            <a:r>
              <a:rPr lang="en-US" altLang="zh-CN" sz="2400" b="1">
                <a:latin typeface="Times New Roman" panose="02020603050405020304" charset="0"/>
              </a:rPr>
              <a:t>1. We were very impressed by the old man. He was not willing to acknowledge defeat.</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We were very impressed by the old man, who was not willing to acknowledge defeat.</a:t>
            </a:r>
            <a:endParaRPr lang="en-US" altLang="zh-CN" sz="2400" b="1">
              <a:solidFill>
                <a:srgbClr val="FF0000"/>
              </a:solidFill>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2. Afterwards, Einstein had to flee Germany. Hitler was in power there.</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Afterwards, Einstein had to flee Germany, where Hitler was in power.</a:t>
            </a:r>
            <a:endParaRPr lang="en-US" altLang="zh-CN" sz="2400" b="1">
              <a:solidFill>
                <a:srgbClr val="FF0000"/>
              </a:solidFill>
              <a:latin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1201">
                                            <p:txEl>
                                              <p:pRg st="1" end="1"/>
                                            </p:txEl>
                                          </p:spTgt>
                                        </p:tgtEl>
                                        <p:attrNameLst>
                                          <p:attrName>style.visibility</p:attrName>
                                        </p:attrNameLst>
                                      </p:cBhvr>
                                      <p:to>
                                        <p:strVal val="visible"/>
                                      </p:to>
                                    </p:set>
                                    <p:animEffect transition="in" filter="blinds(horizontal)">
                                      <p:cBhvr>
                                        <p:cTn id="7" dur="500"/>
                                        <p:tgtEl>
                                          <p:spTgt spid="5120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1201">
                                            <p:txEl>
                                              <p:pRg st="3" end="3"/>
                                            </p:txEl>
                                          </p:spTgt>
                                        </p:tgtEl>
                                        <p:attrNameLst>
                                          <p:attrName>style.visibility</p:attrName>
                                        </p:attrNameLst>
                                      </p:cBhvr>
                                      <p:to>
                                        <p:strVal val="visible"/>
                                      </p:to>
                                    </p:set>
                                    <p:animEffect transition="in" filter="blinds(horizontal)">
                                      <p:cBhvr>
                                        <p:cTn id="12" dur="500"/>
                                        <p:tgtEl>
                                          <p:spTgt spid="51201">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1201">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2" name="文本框 7"/>
          <p:cNvSpPr txBox="1"/>
          <p:nvPr/>
        </p:nvSpPr>
        <p:spPr>
          <a:xfrm>
            <a:off x="1162050" y="3215640"/>
            <a:ext cx="6948000" cy="1116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122" name="文本框 7"/>
          <p:cNvSpPr txBox="1"/>
          <p:nvPr/>
        </p:nvSpPr>
        <p:spPr>
          <a:xfrm>
            <a:off x="1162050" y="1390015"/>
            <a:ext cx="6819900" cy="792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63490" name="矩形 4"/>
          <p:cNvSpPr>
            <a:spLocks noChangeArrowheads="1"/>
          </p:cNvSpPr>
          <p:nvPr/>
        </p:nvSpPr>
        <p:spPr bwMode="auto">
          <a:xfrm>
            <a:off x="859790" y="412115"/>
            <a:ext cx="7301865" cy="4078605"/>
          </a:xfrm>
          <a:prstGeom prst="rect">
            <a:avLst/>
          </a:prstGeom>
          <a:noFill/>
          <a:ln w="9525" algn="ctr">
            <a:noFill/>
            <a:miter lim="800000"/>
          </a:ln>
          <a:effectLst/>
        </p:spPr>
        <p:txBody>
          <a:bodyPr wrap="square">
            <a:spAutoFit/>
          </a:bodyPr>
          <a:lstStyle/>
          <a:p>
            <a:pPr marL="446405" indent="-446405" eaLnBrk="1" hangingPunct="1">
              <a:lnSpc>
                <a:spcPct val="120000"/>
              </a:lnSpc>
            </a:pPr>
            <a:r>
              <a:rPr lang="en-US" altLang="zh-CN" sz="2400" b="1">
                <a:latin typeface="Times New Roman" panose="02020603050405020304" charset="0"/>
              </a:rPr>
              <a:t>3. There is nothing we can do to help Linda. Her </a:t>
            </a:r>
            <a:r>
              <a:rPr lang="en-US" altLang="zh-CN" sz="2400" b="1" i="1">
                <a:solidFill>
                  <a:srgbClr val="9933FF"/>
                </a:solidFill>
                <a:latin typeface="Times New Roman" panose="02020603050405020304" charset="0"/>
              </a:rPr>
              <a:t>circumstances</a:t>
            </a:r>
            <a:r>
              <a:rPr lang="en-US" altLang="zh-CN" sz="2400" b="1">
                <a:latin typeface="Times New Roman" panose="02020603050405020304" charset="0"/>
              </a:rPr>
              <a:t> are beyond our control. </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There is nothing we can do to help Linda, whose circumstances are beyond our control.</a:t>
            </a:r>
            <a:endParaRPr lang="en-US" altLang="zh-CN" sz="2400" b="1">
              <a:solidFill>
                <a:srgbClr val="FF0000"/>
              </a:solidFill>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4. The teacher asked us to listen to a speech by his favorite </a:t>
            </a:r>
            <a:r>
              <a:rPr lang="en-US" altLang="zh-CN" sz="2400" b="1" i="1">
                <a:solidFill>
                  <a:srgbClr val="9933FF"/>
                </a:solidFill>
                <a:latin typeface="Times New Roman" panose="02020603050405020304" charset="0"/>
              </a:rPr>
              <a:t>novelist</a:t>
            </a:r>
            <a:r>
              <a:rPr lang="en-US" altLang="zh-CN" sz="2400" b="1">
                <a:latin typeface="Times New Roman" panose="02020603050405020304" charset="0"/>
              </a:rPr>
              <a:t>, J.K. Rowling. It inspired us a lot. </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The teacher asked us to listen to a speech by his favorite novelist, J.K. Rowling, which inspired us a lot. </a:t>
            </a:r>
            <a:endParaRPr lang="en-US" altLang="zh-CN" sz="2400" b="1">
              <a:solidFill>
                <a:srgbClr val="FF0000"/>
              </a:solidFill>
              <a:latin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3490">
                                            <p:txEl>
                                              <p:pRg st="1" end="1"/>
                                            </p:txEl>
                                          </p:spTgt>
                                        </p:tgtEl>
                                        <p:attrNameLst>
                                          <p:attrName>style.visibility</p:attrName>
                                        </p:attrNameLst>
                                      </p:cBhvr>
                                      <p:to>
                                        <p:strVal val="visible"/>
                                      </p:to>
                                    </p:set>
                                    <p:animEffect transition="in" filter="blinds(horizontal)">
                                      <p:cBhvr>
                                        <p:cTn id="7" dur="500"/>
                                        <p:tgtEl>
                                          <p:spTgt spid="63490">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3490">
                                            <p:txEl>
                                              <p:pRg st="3" end="3"/>
                                            </p:txEl>
                                          </p:spTgt>
                                        </p:tgtEl>
                                        <p:attrNameLst>
                                          <p:attrName>style.visibility</p:attrName>
                                        </p:attrNameLst>
                                      </p:cBhvr>
                                      <p:to>
                                        <p:strVal val="visible"/>
                                      </p:to>
                                    </p:set>
                                    <p:animEffect transition="in" filter="blinds(horizontal)">
                                      <p:cBhvr>
                                        <p:cTn id="12" dur="500"/>
                                        <p:tgtEl>
                                          <p:spTgt spid="634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0">
          <a:blip r:embed="rId1"/>
          <a:srcRect/>
          <a:stretch>
            <a:fillRect/>
          </a:stretch>
        </a:blipFill>
        <a:effectLst/>
      </p:bgPr>
    </p:bg>
    <p:spTree>
      <p:nvGrpSpPr>
        <p:cNvPr id="1" name=""/>
        <p:cNvGrpSpPr/>
        <p:nvPr/>
      </p:nvGrpSpPr>
      <p:grpSpPr>
        <a:xfrm>
          <a:off x="0" y="0"/>
          <a:ext cx="0" cy="0"/>
          <a:chOff x="0" y="0"/>
          <a:chExt cx="0" cy="0"/>
        </a:xfrm>
      </p:grpSpPr>
      <p:sp>
        <p:nvSpPr>
          <p:cNvPr id="2" name="文本框 7"/>
          <p:cNvSpPr txBox="1"/>
          <p:nvPr/>
        </p:nvSpPr>
        <p:spPr>
          <a:xfrm>
            <a:off x="909955" y="3966210"/>
            <a:ext cx="7308000" cy="828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122" name="文本框 7"/>
          <p:cNvSpPr txBox="1"/>
          <p:nvPr/>
        </p:nvSpPr>
        <p:spPr>
          <a:xfrm>
            <a:off x="909955" y="1762125"/>
            <a:ext cx="7217410" cy="1188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52226" name="矩形 4"/>
          <p:cNvSpPr>
            <a:spLocks noChangeArrowheads="1"/>
          </p:cNvSpPr>
          <p:nvPr/>
        </p:nvSpPr>
        <p:spPr bwMode="auto">
          <a:xfrm>
            <a:off x="502920" y="310515"/>
            <a:ext cx="8138795" cy="4521835"/>
          </a:xfrm>
          <a:prstGeom prst="rect">
            <a:avLst/>
          </a:prstGeom>
          <a:noFill/>
          <a:ln w="9525">
            <a:noFill/>
            <a:miter lim="800000"/>
          </a:ln>
        </p:spPr>
        <p:txBody>
          <a:bodyPr wrap="square">
            <a:spAutoFit/>
          </a:bodyPr>
          <a:lstStyle/>
          <a:p>
            <a:pPr marL="446405" indent="-446405" eaLnBrk="1" hangingPunct="1">
              <a:lnSpc>
                <a:spcPct val="120000"/>
              </a:lnSpc>
            </a:pPr>
            <a:r>
              <a:rPr lang="en-US" altLang="zh-CN" sz="2400" b="1">
                <a:latin typeface="Times New Roman" panose="02020603050405020304" charset="0"/>
              </a:rPr>
              <a:t>5. The building under construction was designed by I.M. Pei—a famous Chinese-American architect. He was born in Guangzhou, China. </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The building under construction was designed by I.M. Pei—a famous Chinese-American architect, who was born in Guangzhou, China.</a:t>
            </a:r>
            <a:endParaRPr lang="en-US" altLang="zh-CN" sz="2400" b="1">
              <a:solidFill>
                <a:srgbClr val="FF0000"/>
              </a:solidFill>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6. I was asked to explain the project with the help of a </a:t>
            </a:r>
            <a:r>
              <a:rPr lang="en-US" altLang="zh-CN" sz="2400" b="1" i="1">
                <a:solidFill>
                  <a:srgbClr val="9933FF"/>
                </a:solidFill>
                <a:latin typeface="Times New Roman" panose="02020603050405020304" charset="0"/>
              </a:rPr>
              <a:t>flow chart</a:t>
            </a:r>
            <a:r>
              <a:rPr lang="en-US" altLang="zh-CN" sz="2400" b="1">
                <a:latin typeface="Times New Roman" panose="02020603050405020304" charset="0"/>
              </a:rPr>
              <a:t>. It was a big challenge for me.</a:t>
            </a:r>
            <a:endParaRPr lang="en-US" altLang="zh-CN" sz="2400" b="1">
              <a:latin typeface="Times New Roman" panose="02020603050405020304" charset="0"/>
            </a:endParaRPr>
          </a:p>
          <a:p>
            <a:pPr marL="446405" indent="-446405" eaLnBrk="1" hangingPunct="1">
              <a:lnSpc>
                <a:spcPct val="120000"/>
              </a:lnSpc>
            </a:pPr>
            <a:r>
              <a:rPr lang="en-US" altLang="zh-CN" sz="2400" b="1">
                <a:latin typeface="Times New Roman" panose="02020603050405020304" charset="0"/>
              </a:rPr>
              <a:t>    </a:t>
            </a:r>
            <a:r>
              <a:rPr lang="en-US" altLang="zh-CN" sz="2400" b="1">
                <a:solidFill>
                  <a:srgbClr val="FF0000"/>
                </a:solidFill>
                <a:latin typeface="Times New Roman" panose="02020603050405020304" charset="0"/>
              </a:rPr>
              <a:t>I was asked to explain the project with the help of a flow chart, which was a big challenge for me.</a:t>
            </a:r>
            <a:endParaRPr lang="en-US" altLang="zh-CN" sz="2400" b="1">
              <a:solidFill>
                <a:srgbClr val="FF0000"/>
              </a:solidFill>
              <a:latin typeface="Times New Roman" panose="0202060305040502030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2226">
                                            <p:txEl>
                                              <p:pRg st="1" end="1"/>
                                            </p:txEl>
                                          </p:spTgt>
                                        </p:tgtEl>
                                        <p:attrNameLst>
                                          <p:attrName>style.visibility</p:attrName>
                                        </p:attrNameLst>
                                      </p:cBhvr>
                                      <p:to>
                                        <p:strVal val="visible"/>
                                      </p:to>
                                    </p:set>
                                    <p:animEffect transition="in" filter="blinds(horizontal)">
                                      <p:cBhvr>
                                        <p:cTn id="7" dur="500"/>
                                        <p:tgtEl>
                                          <p:spTgt spid="5222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2226">
                                            <p:txEl>
                                              <p:pRg st="3" end="3"/>
                                            </p:txEl>
                                          </p:spTgt>
                                        </p:tgtEl>
                                        <p:attrNameLst>
                                          <p:attrName>style.visibility</p:attrName>
                                        </p:attrNameLst>
                                      </p:cBhvr>
                                      <p:to>
                                        <p:strVal val="visible"/>
                                      </p:to>
                                    </p:set>
                                    <p:animEffect transition="in" filter="blinds(horizontal)">
                                      <p:cBhvr>
                                        <p:cTn id="12" dur="500"/>
                                        <p:tgtEl>
                                          <p:spTgt spid="5222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内容占位符 2"/>
          <p:cNvSpPr>
            <a:spLocks noGrp="1" noChangeArrowheads="1"/>
          </p:cNvSpPr>
          <p:nvPr>
            <p:ph idx="4294967295"/>
          </p:nvPr>
        </p:nvSpPr>
        <p:spPr>
          <a:xfrm>
            <a:off x="380203" y="877679"/>
            <a:ext cx="7924800" cy="3599260"/>
          </a:xfrm>
        </p:spPr>
        <p:txBody>
          <a:bodyPr>
            <a:normAutofit/>
          </a:bodyPr>
          <a:lstStyle/>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1.</a:t>
            </a:r>
            <a:r>
              <a:rPr lang="zh-CN" altLang="en-US" b="1">
                <a:latin typeface="Calibri" panose="020F0502020204030204" pitchFamily="34" charset="0"/>
                <a:ea typeface="宋体" panose="02010600030101010101" pitchFamily="2" charset="-122"/>
                <a:sym typeface="Calibri" panose="020F0502020204030204" pitchFamily="34" charset="0"/>
              </a:rPr>
              <a:t>as is known to all= as we all know </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众所周知</a:t>
            </a:r>
            <a:r>
              <a:rPr lang="zh-CN" altLang="en-US" b="1">
                <a:latin typeface="Calibri" panose="020F0502020204030204" pitchFamily="34" charset="0"/>
                <a:ea typeface="宋体" panose="02010600030101010101" pitchFamily="2" charset="-122"/>
                <a:sym typeface="Calibri" panose="020F0502020204030204" pitchFamily="34" charset="0"/>
              </a:rPr>
              <a:t>       </a:t>
            </a:r>
            <a:endParaRPr lang="zh-CN" altLang="en-US"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2.</a:t>
            </a:r>
            <a:r>
              <a:rPr lang="zh-CN" altLang="en-US" b="1">
                <a:latin typeface="Calibri" panose="020F0502020204030204" pitchFamily="34" charset="0"/>
                <a:ea typeface="宋体" panose="02010600030101010101" pitchFamily="2" charset="-122"/>
                <a:sym typeface="Calibri" panose="020F0502020204030204" pitchFamily="34" charset="0"/>
              </a:rPr>
              <a:t>as is said </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正如所说的</a:t>
            </a:r>
            <a:r>
              <a:rPr lang="zh-CN" altLang="en-US" b="1">
                <a:latin typeface="Calibri" panose="020F0502020204030204" pitchFamily="34" charset="0"/>
                <a:ea typeface="宋体" panose="02010600030101010101" pitchFamily="2" charset="-122"/>
                <a:sym typeface="Calibri" panose="020F0502020204030204" pitchFamily="34" charset="0"/>
              </a:rPr>
              <a:t> </a:t>
            </a:r>
            <a:endParaRPr lang="zh-CN" altLang="en-US"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3.</a:t>
            </a:r>
            <a:r>
              <a:rPr lang="zh-CN" altLang="en-US" b="1">
                <a:latin typeface="Calibri" panose="020F0502020204030204" pitchFamily="34" charset="0"/>
                <a:ea typeface="宋体" panose="02010600030101010101" pitchFamily="2" charset="-122"/>
                <a:sym typeface="Calibri" panose="020F0502020204030204" pitchFamily="34" charset="0"/>
              </a:rPr>
              <a:t>as you can see = as can be seen </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正如你所看见的   </a:t>
            </a:r>
            <a:endPar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4.</a:t>
            </a:r>
            <a:r>
              <a:rPr lang="zh-CN" altLang="en-US" b="1">
                <a:latin typeface="Calibri" panose="020F0502020204030204" pitchFamily="34" charset="0"/>
                <a:ea typeface="宋体" panose="02010600030101010101" pitchFamily="2" charset="-122"/>
                <a:sym typeface="Calibri" panose="020F0502020204030204" pitchFamily="34" charset="0"/>
              </a:rPr>
              <a:t>as is reported </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正如报道的</a:t>
            </a:r>
            <a:endPar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5.</a:t>
            </a:r>
            <a:r>
              <a:rPr lang="zh-CN" altLang="en-US" b="1">
                <a:latin typeface="Calibri" panose="020F0502020204030204" pitchFamily="34" charset="0"/>
                <a:ea typeface="宋体" panose="02010600030101010101" pitchFamily="2" charset="-122"/>
                <a:sym typeface="Calibri" panose="020F0502020204030204" pitchFamily="34" charset="0"/>
              </a:rPr>
              <a:t>as is expected </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正如预料的                    </a:t>
            </a:r>
            <a:endPar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6.</a:t>
            </a:r>
            <a:r>
              <a:rPr lang="zh-CN" altLang="en-US" b="1">
                <a:latin typeface="Calibri" panose="020F0502020204030204" pitchFamily="34" charset="0"/>
                <a:ea typeface="宋体" panose="02010600030101010101" pitchFamily="2" charset="-122"/>
                <a:sym typeface="Calibri" panose="020F0502020204030204" pitchFamily="34" charset="0"/>
              </a:rPr>
              <a:t>as is pointed out</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 正如指出的 </a:t>
            </a:r>
            <a:endPar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7.</a:t>
            </a:r>
            <a:r>
              <a:rPr lang="zh-CN" altLang="en-US" b="1">
                <a:latin typeface="Calibri" panose="020F0502020204030204" pitchFamily="34" charset="0"/>
                <a:ea typeface="宋体" panose="02010600030101010101" pitchFamily="2" charset="-122"/>
                <a:sym typeface="Calibri" panose="020F0502020204030204" pitchFamily="34" charset="0"/>
              </a:rPr>
              <a:t>as </a:t>
            </a:r>
            <a:r>
              <a:rPr lang="en-US" altLang="zh-CN" b="1">
                <a:latin typeface="Calibri" panose="020F0502020204030204" pitchFamily="34" charset="0"/>
                <a:ea typeface="宋体" panose="02010600030101010101" pitchFamily="2" charset="-122"/>
                <a:sym typeface="Calibri" panose="020F0502020204030204" pitchFamily="34" charset="0"/>
              </a:rPr>
              <a:t>a famous saying goes</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正如一句谚语所说</a:t>
            </a:r>
            <a:r>
              <a:rPr lang="en-US" altLang="zh-CN" b="1">
                <a:solidFill>
                  <a:srgbClr val="1D41D5"/>
                </a:solidFill>
                <a:latin typeface="Calibri" panose="020F0502020204030204" pitchFamily="34" charset="0"/>
                <a:ea typeface="宋体" panose="02010600030101010101" pitchFamily="2" charset="-122"/>
                <a:sym typeface="Calibri" panose="020F0502020204030204" pitchFamily="34" charset="0"/>
              </a:rPr>
              <a:t>/</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俗话说</a:t>
            </a:r>
            <a:endParaRPr lang="en-US" altLang="zh-CN" b="1">
              <a:solidFill>
                <a:srgbClr val="1D41D5"/>
              </a:solidFill>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en-US" altLang="zh-CN" b="1">
                <a:latin typeface="Calibri" panose="020F0502020204030204" pitchFamily="34" charset="0"/>
                <a:ea typeface="宋体" panose="02010600030101010101" pitchFamily="2" charset="-122"/>
                <a:sym typeface="Calibri" panose="020F0502020204030204" pitchFamily="34" charset="0"/>
              </a:rPr>
              <a:t>8.</a:t>
            </a:r>
            <a:r>
              <a:rPr lang="zh-CN" altLang="en-US" b="1">
                <a:latin typeface="Calibri" panose="020F0502020204030204" pitchFamily="34" charset="0"/>
                <a:ea typeface="宋体" panose="02010600030101010101" pitchFamily="2" charset="-122"/>
                <a:sym typeface="Calibri" panose="020F0502020204030204" pitchFamily="34" charset="0"/>
              </a:rPr>
              <a:t>as </a:t>
            </a:r>
            <a:r>
              <a:rPr lang="en-US" altLang="zh-CN" b="1">
                <a:latin typeface="Calibri" panose="020F0502020204030204" pitchFamily="34" charset="0"/>
                <a:ea typeface="宋体" panose="02010600030101010101" pitchFamily="2" charset="-122"/>
                <a:sym typeface="Calibri" panose="020F0502020204030204" pitchFamily="34" charset="0"/>
              </a:rPr>
              <a:t>is mentioned above</a:t>
            </a:r>
            <a:r>
              <a:rPr lang="zh-CN" altLang="en-US" b="1">
                <a:solidFill>
                  <a:srgbClr val="1D41D5"/>
                </a:solidFill>
                <a:latin typeface="Calibri" panose="020F0502020204030204" pitchFamily="34" charset="0"/>
                <a:ea typeface="宋体" panose="02010600030101010101" pitchFamily="2" charset="-122"/>
                <a:sym typeface="Calibri" panose="020F0502020204030204" pitchFamily="34" charset="0"/>
              </a:rPr>
              <a:t>正如以上提到的</a:t>
            </a:r>
            <a:endParaRPr lang="en-US" altLang="zh-CN" b="1">
              <a:solidFill>
                <a:srgbClr val="1D41D5"/>
              </a:solidFill>
              <a:latin typeface="Calibri" panose="020F0502020204030204" pitchFamily="34" charset="0"/>
              <a:ea typeface="宋体" panose="02010600030101010101" pitchFamily="2" charset="-122"/>
              <a:sym typeface="Calibri" panose="020F0502020204030204" pitchFamily="34" charset="0"/>
            </a:endParaRPr>
          </a:p>
        </p:txBody>
      </p:sp>
      <p:sp>
        <p:nvSpPr>
          <p:cNvPr id="20483" name="标题 1"/>
          <p:cNvSpPr txBox="1">
            <a:spLocks noChangeArrowheads="1"/>
          </p:cNvSpPr>
          <p:nvPr/>
        </p:nvSpPr>
        <p:spPr bwMode="auto">
          <a:xfrm>
            <a:off x="955199" y="424771"/>
            <a:ext cx="7167563" cy="452438"/>
          </a:xfrm>
          <a:prstGeom prst="rect">
            <a:avLst/>
          </a:prstGeom>
          <a:solidFill>
            <a:srgbClr val="648BAE"/>
          </a:solidFill>
        </p:spPr>
        <p:txBody>
          <a:bodyPr vert="horz" lIns="68580" tIns="34290" rIns="68580" bIns="34290" rtlCol="0" anchor="ctr">
            <a:normAutofit fontScale="90000"/>
          </a:bodyPr>
          <a:lstStyle>
            <a:lvl1pPr algn="ctr" defTabSz="1219200">
              <a:spcBef>
                <a:spcPct val="0"/>
              </a:spcBef>
              <a:buNone/>
              <a:defRPr sz="3600" b="1">
                <a:solidFill>
                  <a:schemeClr val="bg1"/>
                </a:solidFill>
                <a:latin typeface="Calibri" panose="020F0502020204030204" pitchFamily="34" charset="0"/>
                <a:ea typeface="宋体" panose="02010600030101010101" pitchFamily="2" charset="-122"/>
                <a:cs typeface="+mj-cs"/>
              </a:defRPr>
            </a:lvl1pPr>
          </a:lstStyle>
          <a:p>
            <a:r>
              <a:rPr lang="zh-CN" altLang="en-US" sz="2700">
                <a:sym typeface="Calibri" panose="020F0502020204030204" pitchFamily="34" charset="0"/>
              </a:rPr>
              <a:t>as引导的非限制性定语从句中</a:t>
            </a:r>
            <a:endParaRPr lang="zh-CN" altLang="en-US" sz="2700">
              <a:sym typeface="Calibri" panose="020F0502020204030204" pitchFamily="34" charset="0"/>
            </a:endParaRPr>
          </a:p>
        </p:txBody>
      </p:sp>
      <p:sp>
        <p:nvSpPr>
          <p:cNvPr id="4" name="文本框 3"/>
          <p:cNvSpPr txBox="1"/>
          <p:nvPr/>
        </p:nvSpPr>
        <p:spPr>
          <a:xfrm>
            <a:off x="314487" y="4189005"/>
            <a:ext cx="8448675" cy="829945"/>
          </a:xfrm>
          <a:prstGeom prst="rect">
            <a:avLst/>
          </a:prstGeom>
          <a:noFill/>
          <a:ln w="9525">
            <a:noFill/>
          </a:ln>
        </p:spPr>
        <p:txBody>
          <a:bodyPr>
            <a:spAutoFit/>
          </a:bodyPr>
          <a:lstStyle>
            <a:defPPr/>
          </a:lstStyle>
          <a:p>
            <a:pPr>
              <a:defRPr/>
            </a:pPr>
            <a:r>
              <a:rPr lang="en-US" altLang="zh-CN" sz="2400" b="1" i="1">
                <a:solidFill>
                  <a:schemeClr val="accent2">
                    <a:lumMod val="75000"/>
                  </a:schemeClr>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e.g.:  </a:t>
            </a:r>
            <a:r>
              <a:rPr lang="en-US" altLang="zh-CN" sz="2400" b="1" i="1">
                <a:solidFill>
                  <a:srgbClr val="FF0000"/>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As is known to us all</a:t>
            </a:r>
            <a:r>
              <a:rPr lang="en-US" altLang="zh-CN" sz="2400" b="1" i="1">
                <a:solidFill>
                  <a:schemeClr val="accent2">
                    <a:lumMod val="75000"/>
                  </a:schemeClr>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 Zhong Nanshan is one of the greatest </a:t>
            </a:r>
            <a:endParaRPr lang="en-US" altLang="zh-CN" sz="2400" b="1" i="1">
              <a:solidFill>
                <a:schemeClr val="accent2">
                  <a:lumMod val="75000"/>
                </a:schemeClr>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p>
            <a:pPr>
              <a:defRPr/>
            </a:pPr>
            <a:r>
              <a:rPr lang="en-US" altLang="zh-CN" sz="2400" b="1" i="1">
                <a:solidFill>
                  <a:schemeClr val="accent2">
                    <a:lumMod val="75000"/>
                  </a:schemeClr>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        physicians in China.</a:t>
            </a:r>
            <a:endParaRPr lang="en-US" altLang="zh-CN" sz="2400" b="1" i="1">
              <a:solidFill>
                <a:schemeClr val="accent2">
                  <a:lumMod val="75000"/>
                </a:schemeClr>
              </a:solidFill>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p:txBody>
      </p:sp>
      <p:sp>
        <p:nvSpPr>
          <p:cNvPr id="5122" name="文本框 7"/>
          <p:cNvSpPr txBox="1"/>
          <p:nvPr/>
        </p:nvSpPr>
        <p:spPr>
          <a:xfrm>
            <a:off x="2216785" y="0"/>
            <a:ext cx="4251325" cy="432000"/>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Extending</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animEffect transition="in" filter="barn(inVertical)">
                                      <p:cBhvr>
                                        <p:cTn id="7" dur="500"/>
                                        <p:tgtEl>
                                          <p:spTgt spid="1536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362">
                                            <p:txEl>
                                              <p:pRg st="1" end="1"/>
                                            </p:txEl>
                                          </p:spTgt>
                                        </p:tgtEl>
                                        <p:attrNameLst>
                                          <p:attrName>style.visibility</p:attrName>
                                        </p:attrNameLst>
                                      </p:cBhvr>
                                      <p:to>
                                        <p:strVal val="visible"/>
                                      </p:to>
                                    </p:set>
                                    <p:animEffect transition="in" filter="barn(inVertical)">
                                      <p:cBhvr>
                                        <p:cTn id="12" dur="500"/>
                                        <p:tgtEl>
                                          <p:spTgt spid="1536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362">
                                            <p:txEl>
                                              <p:pRg st="2" end="2"/>
                                            </p:txEl>
                                          </p:spTgt>
                                        </p:tgtEl>
                                        <p:attrNameLst>
                                          <p:attrName>style.visibility</p:attrName>
                                        </p:attrNameLst>
                                      </p:cBhvr>
                                      <p:to>
                                        <p:strVal val="visible"/>
                                      </p:to>
                                    </p:set>
                                    <p:animEffect transition="in" filter="barn(inVertical)">
                                      <p:cBhvr>
                                        <p:cTn id="17" dur="500"/>
                                        <p:tgtEl>
                                          <p:spTgt spid="1536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362">
                                            <p:txEl>
                                              <p:pRg st="3" end="3"/>
                                            </p:txEl>
                                          </p:spTgt>
                                        </p:tgtEl>
                                        <p:attrNameLst>
                                          <p:attrName>style.visibility</p:attrName>
                                        </p:attrNameLst>
                                      </p:cBhvr>
                                      <p:to>
                                        <p:strVal val="visible"/>
                                      </p:to>
                                    </p:set>
                                    <p:animEffect transition="in" filter="barn(inVertical)">
                                      <p:cBhvr>
                                        <p:cTn id="22" dur="500"/>
                                        <p:tgtEl>
                                          <p:spTgt spid="1536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5362">
                                            <p:txEl>
                                              <p:pRg st="4" end="4"/>
                                            </p:txEl>
                                          </p:spTgt>
                                        </p:tgtEl>
                                        <p:attrNameLst>
                                          <p:attrName>style.visibility</p:attrName>
                                        </p:attrNameLst>
                                      </p:cBhvr>
                                      <p:to>
                                        <p:strVal val="visible"/>
                                      </p:to>
                                    </p:set>
                                    <p:animEffect transition="in" filter="barn(inVertical)">
                                      <p:cBhvr>
                                        <p:cTn id="27" dur="500"/>
                                        <p:tgtEl>
                                          <p:spTgt spid="1536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5362">
                                            <p:txEl>
                                              <p:pRg st="5" end="5"/>
                                            </p:txEl>
                                          </p:spTgt>
                                        </p:tgtEl>
                                        <p:attrNameLst>
                                          <p:attrName>style.visibility</p:attrName>
                                        </p:attrNameLst>
                                      </p:cBhvr>
                                      <p:to>
                                        <p:strVal val="visible"/>
                                      </p:to>
                                    </p:set>
                                    <p:animEffect transition="in" filter="barn(inVertical)">
                                      <p:cBhvr>
                                        <p:cTn id="32" dur="500"/>
                                        <p:tgtEl>
                                          <p:spTgt spid="1536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362">
                                            <p:txEl>
                                              <p:pRg st="6" end="6"/>
                                            </p:txEl>
                                          </p:spTgt>
                                        </p:tgtEl>
                                        <p:attrNameLst>
                                          <p:attrName>style.visibility</p:attrName>
                                        </p:attrNameLst>
                                      </p:cBhvr>
                                      <p:to>
                                        <p:strVal val="visible"/>
                                      </p:to>
                                    </p:set>
                                    <p:animEffect transition="in" filter="barn(inVertical)">
                                      <p:cBhvr>
                                        <p:cTn id="37" dur="500"/>
                                        <p:tgtEl>
                                          <p:spTgt spid="1536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5362">
                                            <p:txEl>
                                              <p:pRg st="7" end="7"/>
                                            </p:txEl>
                                          </p:spTgt>
                                        </p:tgtEl>
                                        <p:attrNameLst>
                                          <p:attrName>style.visibility</p:attrName>
                                        </p:attrNameLst>
                                      </p:cBhvr>
                                      <p:to>
                                        <p:strVal val="visible"/>
                                      </p:to>
                                    </p:set>
                                    <p:animEffect transition="in" filter="barn(inVertical)">
                                      <p:cBhvr>
                                        <p:cTn id="42" dur="500"/>
                                        <p:tgtEl>
                                          <p:spTgt spid="1536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down)">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标题 1"/>
          <p:cNvSpPr>
            <a:spLocks noGrp="1" noChangeArrowheads="1"/>
          </p:cNvSpPr>
          <p:nvPr>
            <p:ph type="title" idx="4294967295"/>
          </p:nvPr>
        </p:nvSpPr>
        <p:spPr>
          <a:xfrm>
            <a:off x="1485900" y="107156"/>
            <a:ext cx="6172200" cy="431006"/>
          </a:xfrm>
          <a:solidFill>
            <a:srgbClr val="648BAE"/>
          </a:solidFill>
        </p:spPr>
        <p:txBody>
          <a:bodyPr vert="horz" lIns="68580" tIns="34290" rIns="68580" bIns="34290" rtlCol="0" anchor="ctr">
            <a:normAutofit fontScale="90000"/>
          </a:bodyPr>
          <a:lstStyle/>
          <a:p>
            <a:r>
              <a:rPr lang="en-US" altLang="zh-CN" sz="2700" b="1">
                <a:solidFill>
                  <a:schemeClr val="bg1"/>
                </a:solidFill>
                <a:latin typeface="Calibri" panose="020F0502020204030204" pitchFamily="34" charset="0"/>
                <a:ea typeface="宋体" panose="02010600030101010101" pitchFamily="2" charset="-122"/>
                <a:sym typeface="Calibri" panose="020F0502020204030204" pitchFamily="34" charset="0"/>
              </a:rPr>
              <a:t>as, </a:t>
            </a:r>
            <a:r>
              <a:rPr lang="zh-CN" altLang="en-US" sz="2700" b="1">
                <a:solidFill>
                  <a:schemeClr val="bg1"/>
                </a:solidFill>
                <a:latin typeface="Calibri" panose="020F0502020204030204" pitchFamily="34" charset="0"/>
                <a:ea typeface="宋体" panose="02010600030101010101" pitchFamily="2" charset="-122"/>
                <a:sym typeface="Calibri" panose="020F0502020204030204" pitchFamily="34" charset="0"/>
              </a:rPr>
              <a:t>which引导非限制性定语从句的区别</a:t>
            </a:r>
            <a:endParaRPr lang="zh-CN" altLang="en-US" sz="2700" b="1">
              <a:solidFill>
                <a:schemeClr val="bg1"/>
              </a:solidFill>
              <a:latin typeface="Calibri" panose="020F0502020204030204" pitchFamily="34" charset="0"/>
              <a:ea typeface="宋体" panose="02010600030101010101" pitchFamily="2" charset="-122"/>
              <a:sym typeface="Calibri" panose="020F0502020204030204" pitchFamily="34" charset="0"/>
            </a:endParaRPr>
          </a:p>
        </p:txBody>
      </p:sp>
      <p:graphicFrame>
        <p:nvGraphicFramePr>
          <p:cNvPr id="4" name="表格 3"/>
          <p:cNvGraphicFramePr>
            <a:graphicFrameLocks noGrp="1"/>
          </p:cNvGraphicFramePr>
          <p:nvPr/>
        </p:nvGraphicFramePr>
        <p:xfrm>
          <a:off x="305991" y="619125"/>
          <a:ext cx="8262620" cy="4395470"/>
        </p:xfrm>
        <a:graphic>
          <a:graphicData uri="http://schemas.openxmlformats.org/drawingml/2006/table">
            <a:tbl>
              <a:tblPr/>
              <a:tblGrid>
                <a:gridCol w="1025525"/>
                <a:gridCol w="3240405"/>
                <a:gridCol w="3996690"/>
              </a:tblGrid>
              <a:tr h="530860">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endParaRPr kumimoji="0" lang="en-US" altLang="en-US" sz="2100" b="1" i="0" u="none" strike="noStrike" cap="none" normalizeH="0" baseline="0">
                        <a:ln>
                          <a:noFill/>
                        </a:ln>
                        <a:solidFill>
                          <a:srgbClr val="C0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rgbClr val="C0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as</a:t>
                      </a:r>
                      <a:endParaRPr kumimoji="0" lang="en-US" altLang="en-US" sz="2400" b="1" i="0" u="none" strike="noStrike" cap="none" normalizeH="0" baseline="0">
                        <a:ln>
                          <a:noFill/>
                        </a:ln>
                        <a:solidFill>
                          <a:srgbClr val="C0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rgbClr val="C0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which</a:t>
                      </a:r>
                      <a:endParaRPr kumimoji="0" lang="en-US" altLang="en-US" sz="2400" b="1" i="0" u="none" strike="noStrike" cap="none" normalizeH="0" baseline="0">
                        <a:ln>
                          <a:noFill/>
                        </a:ln>
                        <a:solidFill>
                          <a:srgbClr val="C0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04265">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err="1">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指代</a:t>
                      </a:r>
                      <a:endParaRPr kumimoji="0" lang="en-US" altLang="en-US" sz="2400" b="1" i="0" u="none" strike="noStrike" cap="none" normalizeH="0" baseline="0">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引导的从句只能</a:t>
                      </a:r>
                      <a:r>
                        <a:rPr kumimoji="0" lang="en-US" altLang="zh-CN" sz="2100" b="1" i="0" u="none" strike="noStrike" cap="none" normalizeH="0" baseline="0" err="1">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指代整个主句的内容</a:t>
                      </a:r>
                      <a:endParaRPr kumimoji="0" lang="en-US" altLang="en-US" sz="2100" b="1" i="0" u="none" strike="noStrike"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引导的从句既可指代</a:t>
                      </a:r>
                      <a:r>
                        <a:rPr kumimoji="0" lang="en-US" altLang="zh-CN" sz="2100" b="1" i="0" u="none" strike="noStrike" cap="none" normalizeH="0" baseline="0" err="1">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整个主句的内容</a:t>
                      </a:r>
                      <a:r>
                        <a:rPr kumimoji="0" lang="en-US" altLang="zh-CN"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又可指代主句的</a:t>
                      </a:r>
                      <a:r>
                        <a:rPr kumimoji="0" lang="zh-CN" altLang="en-US" sz="2100" b="1" i="0" u="none" strike="noStrike" kern="1200"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某一名词或代词</a:t>
                      </a:r>
                      <a:endParaRPr kumimoji="0" lang="zh-CN" altLang="en-US" sz="2100" b="1" i="0" u="none" strike="noStrike" kern="1200"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828040">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err="1">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位置</a:t>
                      </a:r>
                      <a:endParaRPr kumimoji="0" lang="en-US" altLang="en-US" sz="2400" b="1" i="0" u="none" strike="noStrike" cap="none" normalizeH="0" baseline="0">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可位于</a:t>
                      </a:r>
                      <a:r>
                        <a:rPr kumimoji="0" lang="en-US" altLang="zh-CN" sz="2100" b="1" i="0" u="none" strike="noStrike" cap="none" normalizeH="0" baseline="0" err="1">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主句之前、之中</a:t>
                      </a:r>
                      <a:endParaRPr kumimoji="0" lang="en-US" altLang="zh-CN" sz="2100" b="1" i="0" u="none" strike="noStrike"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或之后</a:t>
                      </a:r>
                      <a:endParaRPr kumimoji="0" lang="en-US" altLang="en-US" sz="2100" b="1" i="0" u="none" strike="noStrike"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可位于主句</a:t>
                      </a:r>
                      <a:r>
                        <a:rPr kumimoji="0" lang="en-US" altLang="zh-CN" sz="2100" b="1" i="0" u="none" strike="noStrike" cap="none" normalizeH="0" baseline="0" err="1">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之中或之后</a:t>
                      </a:r>
                      <a:r>
                        <a:rPr kumimoji="0" lang="zh-CN" altLang="en-US" sz="2100" b="1" i="0" u="none" strike="noStrike"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endParaRPr kumimoji="0" lang="en-US" altLang="en-US" sz="2100" b="1" i="0" u="none" strike="noStrike" cap="none" normalizeH="0" baseline="0">
                        <a:ln>
                          <a:noFill/>
                        </a:ln>
                        <a:solidFill>
                          <a:srgbClr val="1D41D5"/>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rgbClr val="FF4646"/>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不能位于主句之前</a:t>
                      </a:r>
                      <a:endParaRPr kumimoji="0" lang="en-US" altLang="en-US" sz="2100" b="1" i="0" u="none" strike="noStrike" cap="none" normalizeH="0" baseline="0">
                        <a:ln>
                          <a:noFill/>
                        </a:ln>
                        <a:solidFill>
                          <a:srgbClr val="FF4646"/>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31495">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err="1">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意义</a:t>
                      </a:r>
                      <a:endParaRPr kumimoji="0" lang="en-US" altLang="en-US" sz="2400" b="1" i="0" u="none" strike="noStrike" cap="none" normalizeH="0" baseline="0">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正如，就像… </a:t>
                      </a: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endParaRPr kumimoji="0" lang="en-US"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这，那</a:t>
                      </a: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endParaRPr kumimoji="0" lang="en-US"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00810">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err="1">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功能</a:t>
                      </a:r>
                      <a:endParaRPr kumimoji="0" lang="en-US" altLang="en-US" sz="2400" b="1" i="0" u="none" strike="noStrike" cap="none" normalizeH="0" baseline="0">
                        <a:ln>
                          <a:noFill/>
                        </a:ln>
                        <a:solidFill>
                          <a:srgbClr val="CC0000"/>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起连接上下文的作用，表达说话人的观点、看法，并指出主句内容的根据或出处等</a:t>
                      </a:r>
                      <a:endParaRPr kumimoji="0" lang="en-US"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defPPr/>
                      <a:lvl1pPr>
                        <a:spcBef>
                          <a:spcPct val="20000"/>
                        </a:spcBef>
                        <a:defRPr sz="2800">
                          <a:solidFill>
                            <a:schemeClr val="tx1"/>
                          </a:solidFill>
                          <a:latin typeface="Arial" panose="020B0604020202020204" pitchFamily="34" charset="0"/>
                          <a:ea typeface="宋体" panose="02010600030101010101" pitchFamily="2" charset="-122"/>
                        </a:defRPr>
                      </a:lvl1pPr>
                      <a:lvl2pPr marL="742950" indent="-285750">
                        <a:spcBef>
                          <a:spcPct val="20000"/>
                        </a:spcBef>
                        <a:defRPr sz="2400">
                          <a:solidFill>
                            <a:schemeClr val="tx1"/>
                          </a:solidFill>
                          <a:latin typeface="Arial" panose="020B0604020202020204" pitchFamily="34" charset="0"/>
                          <a:ea typeface="宋体" panose="02010600030101010101" pitchFamily="2" charset="-122"/>
                        </a:defRPr>
                      </a:lvl2pPr>
                      <a:lvl3pPr marL="1143000" indent="-228600">
                        <a:spcBef>
                          <a:spcPct val="20000"/>
                        </a:spcBef>
                        <a:defRPr sz="2000">
                          <a:solidFill>
                            <a:schemeClr val="tx1"/>
                          </a:solidFill>
                          <a:latin typeface="Arial" panose="020B0604020202020204" pitchFamily="34" charset="0"/>
                          <a:ea typeface="宋体" panose="02010600030101010101" pitchFamily="2" charset="-122"/>
                        </a:defRPr>
                      </a:lvl3pPr>
                      <a:lvl4pPr marL="1600200" indent="-228600">
                        <a:spcBef>
                          <a:spcPct val="20000"/>
                        </a:spcBef>
                        <a:defRPr>
                          <a:solidFill>
                            <a:schemeClr val="tx1"/>
                          </a:solidFill>
                          <a:latin typeface="Arial" panose="020B0604020202020204" pitchFamily="34" charset="0"/>
                          <a:ea typeface="宋体" panose="02010600030101010101" pitchFamily="2" charset="-122"/>
                        </a:defRPr>
                      </a:lvl4pPr>
                      <a:lvl5pPr marL="2057400" indent="-228600">
                        <a:spcBef>
                          <a:spcPct val="20000"/>
                        </a:spcBef>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Tx/>
                        <a:buNone/>
                      </a:pP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引导的从句</a:t>
                      </a:r>
                      <a:r>
                        <a:rPr kumimoji="0" lang="zh-CN"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a:t>
                      </a:r>
                      <a:r>
                        <a:rPr kumimoji="0" lang="en-US" altLang="zh-CN" sz="2100" b="1" i="0" u="none" strike="noStrike" cap="none" normalizeH="0" baseline="0" err="1">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rPr>
                        <a:t>在意义上相当于一个并列句</a:t>
                      </a:r>
                      <a:endParaRPr kumimoji="0" lang="en-US" altLang="en-US" sz="2100" b="1" i="0" u="none" strike="noStrike" cap="none" normalizeH="0" baseline="0">
                        <a:ln>
                          <a:noFill/>
                        </a:ln>
                        <a:solidFill>
                          <a:schemeClr val="tx1"/>
                        </a:solidFill>
                        <a:effectLst/>
                        <a:latin typeface="Calibri" panose="020F0502020204030204" pitchFamily="34" charset="0"/>
                        <a:ea typeface="宋体" panose="02010600030101010101" pitchFamily="2" charset="-122"/>
                        <a:cs typeface="Times New Roman" panose="02020603050405020304" charset="0"/>
                        <a:sym typeface="Calibri" panose="020F0502020204030204" pitchFamily="34" charset="0"/>
                      </a:endParaRPr>
                    </a:p>
                  </a:txBody>
                  <a:tcPr marL="68573" marR="68573" marT="34290" marB="3429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6386"/>
                                        </p:tgtEl>
                                        <p:attrNameLst>
                                          <p:attrName>style.visibility</p:attrName>
                                        </p:attrNameLst>
                                      </p:cBhvr>
                                      <p:to>
                                        <p:strVal val="visible"/>
                                      </p:to>
                                    </p:set>
                                    <p:animEffect transition="in" filter="wipe(down)">
                                      <p:cBhvr>
                                        <p:cTn id="7" dur="500"/>
                                        <p:tgtEl>
                                          <p:spTgt spid="1638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内容占位符 2"/>
          <p:cNvSpPr>
            <a:spLocks noGrp="1" noChangeArrowheads="1"/>
          </p:cNvSpPr>
          <p:nvPr>
            <p:ph idx="4294967295"/>
          </p:nvPr>
        </p:nvSpPr>
        <p:spPr>
          <a:xfrm>
            <a:off x="308446" y="466889"/>
            <a:ext cx="8693944" cy="4676775"/>
          </a:xfrm>
        </p:spPr>
        <p:txBody>
          <a:bodyPr/>
          <a:lstStyle>
            <a:defPPr/>
          </a:lstStyle>
          <a:p>
            <a:pPr marL="0" indent="0">
              <a:buFontTx/>
              <a:buNone/>
            </a:pPr>
            <a:endParaRPr lang="zh-CN" altLang="en-US" sz="105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①正如大家所看到的那样，她工作一直很努力。</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    She is always working hard，____ everyone can see.</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②这本书很有教育意义，是我昨天买的。</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   The book，______ I bought yesterday</a:t>
            </a:r>
            <a:r>
              <a:rPr lang="en-US" altLang="zh-CN" sz="2100" b="1">
                <a:latin typeface="Calibri" panose="020F0502020204030204" pitchFamily="34" charset="0"/>
                <a:ea typeface="宋体" panose="02010600030101010101" pitchFamily="2" charset="-122"/>
                <a:sym typeface="Calibri" panose="020F0502020204030204" pitchFamily="34" charset="0"/>
              </a:rPr>
              <a:t>, </a:t>
            </a:r>
            <a:r>
              <a:rPr lang="zh-CN" altLang="en-US" sz="2100" b="1">
                <a:latin typeface="Calibri" panose="020F0502020204030204" pitchFamily="34" charset="0"/>
                <a:ea typeface="宋体" panose="02010600030101010101" pitchFamily="2" charset="-122"/>
                <a:sym typeface="Calibri" panose="020F0502020204030204" pitchFamily="34" charset="0"/>
              </a:rPr>
              <a:t>is very instructive.</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③她的诚实是大家有目共睹的。</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    ______ everyone can see</a:t>
            </a:r>
            <a:r>
              <a:rPr lang="en-US" altLang="zh-CN" sz="2100" b="1">
                <a:latin typeface="Calibri" panose="020F0502020204030204" pitchFamily="34" charset="0"/>
                <a:ea typeface="宋体" panose="02010600030101010101" pitchFamily="2" charset="-122"/>
                <a:sym typeface="Calibri" panose="020F0502020204030204" pitchFamily="34" charset="0"/>
              </a:rPr>
              <a:t>, </a:t>
            </a:r>
            <a:r>
              <a:rPr lang="zh-CN" altLang="en-US" sz="2100" b="1">
                <a:latin typeface="Calibri" panose="020F0502020204030204" pitchFamily="34" charset="0"/>
                <a:ea typeface="宋体" panose="02010600030101010101" pitchFamily="2" charset="-122"/>
                <a:sym typeface="Calibri" panose="020F0502020204030204" pitchFamily="34" charset="0"/>
              </a:rPr>
              <a:t>she is honest.</a:t>
            </a:r>
            <a:endParaRPr lang="zh-CN" altLang="en-US"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ea typeface="宋体" panose="02010600030101010101" pitchFamily="2" charset="-122"/>
                <a:sym typeface="Calibri" panose="020F0502020204030204" pitchFamily="34" charset="0"/>
              </a:rPr>
              <a:t>    = She is honest，_______ everyone can see.</a:t>
            </a:r>
            <a:endParaRPr lang="en-US" altLang="zh-CN" sz="2100" b="1">
              <a:latin typeface="Calibri" panose="020F0502020204030204" pitchFamily="34" charset="0"/>
              <a:ea typeface="宋体" panose="02010600030101010101" pitchFamily="2" charset="-122"/>
              <a:sym typeface="Calibri" panose="020F0502020204030204" pitchFamily="34" charset="0"/>
            </a:endParaRPr>
          </a:p>
          <a:p>
            <a:pPr marL="0" indent="0">
              <a:buFontTx/>
              <a:buNone/>
            </a:pPr>
            <a:r>
              <a:rPr lang="zh-CN" altLang="en-US" sz="2100" b="1">
                <a:latin typeface="Calibri" panose="020F0502020204030204" pitchFamily="34" charset="0"/>
                <a:sym typeface="Calibri" panose="020F0502020204030204" pitchFamily="34" charset="0"/>
              </a:rPr>
              <a:t>④众所周知，吸烟有害健康。</a:t>
            </a:r>
            <a:endParaRPr lang="zh-CN" altLang="en-US" sz="2100" b="1">
              <a:latin typeface="Calibri" panose="020F0502020204030204" pitchFamily="34" charset="0"/>
              <a:sym typeface="Calibri" panose="020F0502020204030204" pitchFamily="34" charset="0"/>
            </a:endParaRPr>
          </a:p>
          <a:p>
            <a:pPr marL="0" indent="0">
              <a:buFontTx/>
              <a:buNone/>
            </a:pPr>
            <a:r>
              <a:rPr lang="en-US" altLang="zh-CN" sz="2100" b="1">
                <a:latin typeface="Calibri" panose="020F0502020204030204" pitchFamily="34" charset="0"/>
                <a:sym typeface="Calibri" panose="020F0502020204030204" pitchFamily="34" charset="0"/>
              </a:rPr>
              <a:t>______ we all know</a:t>
            </a:r>
            <a:r>
              <a:rPr lang="zh-CN" altLang="en-US" sz="2100" b="1">
                <a:latin typeface="Calibri" panose="020F0502020204030204" pitchFamily="34" charset="0"/>
                <a:sym typeface="Calibri" panose="020F0502020204030204" pitchFamily="34" charset="0"/>
              </a:rPr>
              <a:t>，</a:t>
            </a:r>
            <a:r>
              <a:rPr lang="en-US" altLang="zh-CN" sz="2100" b="1">
                <a:latin typeface="Calibri" panose="020F0502020204030204" pitchFamily="34" charset="0"/>
                <a:sym typeface="Calibri" panose="020F0502020204030204" pitchFamily="34" charset="0"/>
              </a:rPr>
              <a:t>smoking is harmful to one's health.</a:t>
            </a:r>
            <a:endParaRPr lang="en-US" altLang="zh-CN" sz="2100" b="1">
              <a:latin typeface="Calibri" panose="020F0502020204030204" pitchFamily="34" charset="0"/>
              <a:sym typeface="Calibri" panose="020F0502020204030204" pitchFamily="34" charset="0"/>
            </a:endParaRPr>
          </a:p>
          <a:p>
            <a:pPr marL="0" indent="0">
              <a:buFontTx/>
              <a:buNone/>
            </a:pPr>
            <a:r>
              <a:rPr lang="en-US" altLang="zh-CN" sz="2100" b="1">
                <a:latin typeface="Calibri" panose="020F0502020204030204" pitchFamily="34" charset="0"/>
                <a:sym typeface="Calibri" panose="020F0502020204030204" pitchFamily="34" charset="0"/>
              </a:rPr>
              <a:t>⑤</a:t>
            </a:r>
            <a:r>
              <a:rPr lang="zh-CN" altLang="en-US" sz="2100" b="1">
                <a:latin typeface="Calibri" panose="020F0502020204030204" pitchFamily="34" charset="0"/>
                <a:sym typeface="Calibri" panose="020F0502020204030204" pitchFamily="34" charset="0"/>
              </a:rPr>
              <a:t>汤姆突然病倒了，这让我们很伤心。</a:t>
            </a:r>
            <a:endParaRPr lang="zh-CN" altLang="en-US" sz="2100" b="1">
              <a:latin typeface="Calibri" panose="020F0502020204030204" pitchFamily="34" charset="0"/>
              <a:sym typeface="Calibri" panose="020F0502020204030204" pitchFamily="34" charset="0"/>
            </a:endParaRPr>
          </a:p>
          <a:p>
            <a:pPr marL="0" indent="0">
              <a:buFontTx/>
              <a:buNone/>
            </a:pPr>
            <a:r>
              <a:rPr lang="en-US" altLang="zh-CN" sz="2100" b="1">
                <a:latin typeface="Calibri" panose="020F0502020204030204" pitchFamily="34" charset="0"/>
                <a:sym typeface="Calibri" panose="020F0502020204030204" pitchFamily="34" charset="0"/>
              </a:rPr>
              <a:t>Tom suddenly fell ill</a:t>
            </a:r>
            <a:r>
              <a:rPr lang="zh-CN" altLang="en-US" sz="2100" b="1">
                <a:latin typeface="Calibri" panose="020F0502020204030204" pitchFamily="34" charset="0"/>
                <a:sym typeface="Calibri" panose="020F0502020204030204" pitchFamily="34" charset="0"/>
              </a:rPr>
              <a:t>，</a:t>
            </a:r>
            <a:r>
              <a:rPr lang="en-US" altLang="zh-CN" sz="2100" b="1">
                <a:latin typeface="Calibri" panose="020F0502020204030204" pitchFamily="34" charset="0"/>
                <a:sym typeface="Calibri" panose="020F0502020204030204" pitchFamily="34" charset="0"/>
              </a:rPr>
              <a:t>_______ made us very sad.</a:t>
            </a:r>
            <a:endParaRPr lang="en-US" altLang="zh-CN" sz="2100" b="1">
              <a:latin typeface="Calibri" panose="020F0502020204030204" pitchFamily="34" charset="0"/>
              <a:sym typeface="Calibri" panose="020F0502020204030204" pitchFamily="34" charset="0"/>
            </a:endParaRPr>
          </a:p>
        </p:txBody>
      </p:sp>
      <p:sp>
        <p:nvSpPr>
          <p:cNvPr id="100" name="文本框 99"/>
          <p:cNvSpPr txBox="1">
            <a:spLocks noChangeArrowheads="1"/>
          </p:cNvSpPr>
          <p:nvPr/>
        </p:nvSpPr>
        <p:spPr bwMode="auto">
          <a:xfrm>
            <a:off x="3753890" y="1105076"/>
            <a:ext cx="967979"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100" b="1">
                <a:solidFill>
                  <a:srgbClr val="FF0000"/>
                </a:solidFill>
                <a:latin typeface="Calibri" panose="020F0502020204030204" pitchFamily="34" charset="0"/>
                <a:sym typeface="Calibri" panose="020F0502020204030204" pitchFamily="34" charset="0"/>
              </a:rPr>
              <a:t>as</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4" name="文本框 3"/>
          <p:cNvSpPr txBox="1">
            <a:spLocks noChangeArrowheads="1"/>
          </p:cNvSpPr>
          <p:nvPr/>
        </p:nvSpPr>
        <p:spPr bwMode="auto">
          <a:xfrm>
            <a:off x="1817855" y="1895727"/>
            <a:ext cx="967978"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100" b="1">
                <a:solidFill>
                  <a:srgbClr val="FF0000"/>
                </a:solidFill>
                <a:latin typeface="Calibri" panose="020F0502020204030204" pitchFamily="34" charset="0"/>
                <a:sym typeface="Calibri" panose="020F0502020204030204" pitchFamily="34" charset="0"/>
              </a:rPr>
              <a:t>which</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5" name="文本框 4"/>
          <p:cNvSpPr txBox="1">
            <a:spLocks noChangeArrowheads="1"/>
          </p:cNvSpPr>
          <p:nvPr/>
        </p:nvSpPr>
        <p:spPr bwMode="auto">
          <a:xfrm>
            <a:off x="767962" y="2675102"/>
            <a:ext cx="967979"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100" b="1">
                <a:solidFill>
                  <a:srgbClr val="FF0000"/>
                </a:solidFill>
                <a:latin typeface="Calibri" panose="020F0502020204030204" pitchFamily="34" charset="0"/>
                <a:sym typeface="Calibri" panose="020F0502020204030204" pitchFamily="34" charset="0"/>
              </a:rPr>
              <a:t>As</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6" name="文本框 5"/>
          <p:cNvSpPr txBox="1">
            <a:spLocks noChangeArrowheads="1"/>
          </p:cNvSpPr>
          <p:nvPr/>
        </p:nvSpPr>
        <p:spPr bwMode="auto">
          <a:xfrm>
            <a:off x="2785833" y="3089322"/>
            <a:ext cx="967978"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100" b="1">
                <a:solidFill>
                  <a:srgbClr val="FF0000"/>
                </a:solidFill>
                <a:latin typeface="Calibri" panose="020F0502020204030204" pitchFamily="34" charset="0"/>
                <a:sym typeface="Calibri" panose="020F0502020204030204" pitchFamily="34" charset="0"/>
              </a:rPr>
              <a:t>as</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7" name="文本框 6"/>
          <p:cNvSpPr txBox="1">
            <a:spLocks noChangeArrowheads="1"/>
          </p:cNvSpPr>
          <p:nvPr/>
        </p:nvSpPr>
        <p:spPr bwMode="auto">
          <a:xfrm>
            <a:off x="522808" y="3789914"/>
            <a:ext cx="967978"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zh-CN" sz="2100" b="1">
                <a:solidFill>
                  <a:srgbClr val="FF0000"/>
                </a:solidFill>
                <a:latin typeface="Calibri" panose="020F0502020204030204" pitchFamily="34" charset="0"/>
                <a:sym typeface="Calibri" panose="020F0502020204030204" pitchFamily="34" charset="0"/>
              </a:rPr>
              <a:t>As</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8" name="文本框 7"/>
          <p:cNvSpPr txBox="1">
            <a:spLocks noChangeArrowheads="1"/>
          </p:cNvSpPr>
          <p:nvPr/>
        </p:nvSpPr>
        <p:spPr bwMode="auto">
          <a:xfrm>
            <a:off x="2786339" y="4598258"/>
            <a:ext cx="967979" cy="414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spcBef>
                <a:spcPct val="0"/>
              </a:spcBef>
              <a:buFontTx/>
              <a:buNone/>
            </a:pPr>
            <a:r>
              <a:rPr lang="en-US" altLang="en-US" sz="2100" b="1">
                <a:solidFill>
                  <a:srgbClr val="FF0000"/>
                </a:solidFill>
                <a:latin typeface="Calibri" panose="020F0502020204030204" pitchFamily="34" charset="0"/>
                <a:sym typeface="Calibri" panose="020F0502020204030204" pitchFamily="34" charset="0"/>
              </a:rPr>
              <a:t>which</a:t>
            </a:r>
            <a:endParaRPr lang="en-US" altLang="en-US" sz="2100" b="1">
              <a:solidFill>
                <a:srgbClr val="FF0000"/>
              </a:solidFill>
              <a:latin typeface="Calibri" panose="020F0502020204030204" pitchFamily="34" charset="0"/>
              <a:sym typeface="Calibri" panose="020F0502020204030204" pitchFamily="34" charset="0"/>
            </a:endParaRPr>
          </a:p>
        </p:txBody>
      </p:sp>
      <p:sp>
        <p:nvSpPr>
          <p:cNvPr id="5122" name="文本框 7"/>
          <p:cNvSpPr txBox="1"/>
          <p:nvPr/>
        </p:nvSpPr>
        <p:spPr>
          <a:xfrm>
            <a:off x="2719705" y="0"/>
            <a:ext cx="3870960" cy="583565"/>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Practice III</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Tree>
  </p:cSld>
  <p:clrMapOvr>
    <a:masterClrMapping/>
  </p:clrMapOvr>
  <mc:AlternateContent xmlns:mc="http://schemas.openxmlformats.org/markup-compatibility/2006">
    <mc:Choice xmlns:p14="http://schemas.microsoft.com/office/powerpoint/2010/main" Requires="p14">
      <p:transition spd="slow" p14:dur="1500" advTm="3000">
        <p:random/>
      </p:transition>
    </mc:Choice>
    <mc:Fallback>
      <p:transition spd="slow"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Effect transition="in" filter="strips(downLeft)">
                                      <p:cBhvr>
                                        <p:cTn id="7" dur="500"/>
                                        <p:tgtEl>
                                          <p:spTgt spid="100"/>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strips(downLeft)">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strips(down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strips(downLeft)">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8" presetClass="entr" presetSubtype="12"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trips(downLeft)">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8" presetClass="entr" presetSubtype="12"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strips(downLeft)">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P spid="4" grpId="0"/>
      <p:bldP spid="5" grpId="0"/>
      <p:bldP spid="6" grpId="0"/>
      <p:bldP spid="7" grpId="0"/>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文本占位符 73729"/>
          <p:cNvSpPr>
            <a:spLocks noGrp="1"/>
          </p:cNvSpPr>
          <p:nvPr>
            <p:ph type="body" idx="4294967295"/>
          </p:nvPr>
        </p:nvSpPr>
        <p:spPr>
          <a:xfrm>
            <a:off x="0" y="991235"/>
            <a:ext cx="8749030" cy="3077845"/>
          </a:xfrm>
        </p:spPr>
        <p:txBody>
          <a:bodyPr>
            <a:spAutoFit/>
          </a:bodyPr>
          <a:lstStyle>
            <a:defPPr/>
          </a:lstStyle>
          <a:p>
            <a:pPr>
              <a:lnSpc>
                <a:spcPct val="150000"/>
              </a:lnSpc>
              <a:buClr>
                <a:srgbClr val="660033"/>
              </a:buClr>
              <a:buFontTx/>
              <a:buNone/>
            </a:pPr>
            <a:r>
              <a:rPr lang="en-US" altLang="zh-CN" b="1">
                <a:latin typeface="Calibri" panose="020F0502020204030204" pitchFamily="34" charset="0"/>
                <a:ea typeface="宋体" panose="02010600030101010101" pitchFamily="2" charset="-122"/>
                <a:sym typeface="Calibri" panose="020F0502020204030204" pitchFamily="34" charset="0"/>
              </a:rPr>
              <a:t>1. </a:t>
            </a:r>
            <a:r>
              <a:rPr lang="zh-CN" altLang="en-US" b="1">
                <a:latin typeface="Calibri" panose="020F0502020204030204" pitchFamily="34" charset="0"/>
                <a:ea typeface="宋体" panose="02010600030101010101" pitchFamily="2" charset="-122"/>
                <a:sym typeface="Calibri" panose="020F0502020204030204" pitchFamily="34" charset="0"/>
              </a:rPr>
              <a:t>有一位获得诺贝尔奖的女性，她的名字屠呦呦。</a:t>
            </a:r>
            <a:endParaRPr lang="zh-CN" altLang="en-US" b="1">
              <a:latin typeface="Calibri" panose="020F0502020204030204" pitchFamily="34" charset="0"/>
              <a:ea typeface="宋体" panose="02010600030101010101" pitchFamily="2" charset="-122"/>
              <a:sym typeface="Calibri" panose="020F0502020204030204" pitchFamily="34" charset="0"/>
            </a:endParaRPr>
          </a:p>
          <a:p>
            <a:pPr>
              <a:lnSpc>
                <a:spcPct val="150000"/>
              </a:lnSpc>
              <a:buClr>
                <a:srgbClr val="660033"/>
              </a:buClr>
              <a:buFontTx/>
              <a:buNone/>
            </a:pPr>
            <a:endParaRPr lang="en-US" altLang="zh-CN" b="1">
              <a:latin typeface="Calibri" panose="020F0502020204030204" pitchFamily="34" charset="0"/>
              <a:ea typeface="宋体" panose="02010600030101010101" pitchFamily="2" charset="-122"/>
              <a:sym typeface="Calibri" panose="020F0502020204030204" pitchFamily="34" charset="0"/>
            </a:endParaRPr>
          </a:p>
          <a:p>
            <a:pPr>
              <a:lnSpc>
                <a:spcPct val="150000"/>
              </a:lnSpc>
              <a:buClr>
                <a:srgbClr val="660033"/>
              </a:buClr>
              <a:buFontTx/>
              <a:buNone/>
            </a:pPr>
            <a:r>
              <a:rPr lang="en-US" altLang="zh-CN" b="1">
                <a:latin typeface="Calibri" panose="020F0502020204030204" pitchFamily="34" charset="0"/>
                <a:ea typeface="宋体" panose="02010600030101010101" pitchFamily="2" charset="-122"/>
                <a:sym typeface="Calibri" panose="020F0502020204030204" pitchFamily="34" charset="0"/>
              </a:rPr>
              <a:t>2. </a:t>
            </a:r>
            <a:r>
              <a:rPr lang="zh-CN" altLang="en-US" b="1">
                <a:latin typeface="Calibri" panose="020F0502020204030204" pitchFamily="34" charset="0"/>
                <a:sym typeface="Calibri" panose="020F0502020204030204" pitchFamily="34" charset="0"/>
              </a:rPr>
              <a:t>中国的美食非常美味，这个给外国游客印象很深。</a:t>
            </a:r>
            <a:endParaRPr lang="en-US" altLang="zh-CN" b="1">
              <a:latin typeface="Calibri" panose="020F0502020204030204" pitchFamily="34" charset="0"/>
              <a:sym typeface="Calibri" panose="020F0502020204030204" pitchFamily="34" charset="0"/>
            </a:endParaRPr>
          </a:p>
          <a:p>
            <a:pPr>
              <a:lnSpc>
                <a:spcPct val="150000"/>
              </a:lnSpc>
              <a:buClr>
                <a:srgbClr val="660033"/>
              </a:buClr>
              <a:buFontTx/>
              <a:buNone/>
            </a:pPr>
            <a:endParaRPr lang="zh-CN" altLang="en-US" b="1">
              <a:latin typeface="Calibri" panose="020F0502020204030204" pitchFamily="34" charset="0"/>
              <a:sym typeface="Calibri" panose="020F0502020204030204" pitchFamily="34" charset="0"/>
            </a:endParaRPr>
          </a:p>
          <a:p>
            <a:pPr>
              <a:lnSpc>
                <a:spcPct val="150000"/>
              </a:lnSpc>
              <a:buClr>
                <a:srgbClr val="660033"/>
              </a:buClr>
              <a:buFontTx/>
              <a:buNone/>
            </a:pPr>
            <a:r>
              <a:rPr lang="en-US" altLang="zh-CN" b="1">
                <a:latin typeface="Calibri" panose="020F0502020204030204" pitchFamily="34" charset="0"/>
                <a:ea typeface="宋体" panose="02010600030101010101" pitchFamily="2" charset="-122"/>
                <a:cs typeface="仿宋_GB2312"/>
                <a:sym typeface="Calibri" panose="020F0502020204030204" pitchFamily="34" charset="0"/>
              </a:rPr>
              <a:t>3. </a:t>
            </a:r>
            <a:r>
              <a:rPr lang="zh-CN" altLang="en-US" b="1">
                <a:latin typeface="Calibri" panose="020F0502020204030204" pitchFamily="34" charset="0"/>
                <a:cs typeface="仿宋_GB2312"/>
                <a:sym typeface="Calibri" panose="020F0502020204030204" pitchFamily="34" charset="0"/>
              </a:rPr>
              <a:t>众所周知，中国的教育正在经历一个巨大的变革。</a:t>
            </a:r>
            <a:endParaRPr lang="zh-CN" altLang="en-US" b="1">
              <a:latin typeface="Calibri" panose="020F0502020204030204" pitchFamily="34" charset="0"/>
              <a:cs typeface="仿宋_GB2312"/>
              <a:sym typeface="Calibri" panose="020F0502020204030204" pitchFamily="34" charset="0"/>
            </a:endParaRPr>
          </a:p>
        </p:txBody>
      </p:sp>
      <p:sp>
        <p:nvSpPr>
          <p:cNvPr id="4" name="标题 1"/>
          <p:cNvSpPr txBox="1">
            <a:spLocks noChangeArrowheads="1"/>
          </p:cNvSpPr>
          <p:nvPr/>
        </p:nvSpPr>
        <p:spPr bwMode="auto">
          <a:xfrm>
            <a:off x="2198970" y="424771"/>
            <a:ext cx="4746061" cy="452438"/>
          </a:xfrm>
          <a:prstGeom prst="rect">
            <a:avLst/>
          </a:prstGeom>
          <a:solidFill>
            <a:srgbClr val="648BAE"/>
          </a:solidFill>
        </p:spPr>
        <p:txBody>
          <a:bodyPr vert="horz" lIns="68580" tIns="34290" rIns="68580" bIns="34290" rtlCol="0" anchor="ctr">
            <a:normAutofit fontScale="90000"/>
          </a:bodyPr>
          <a:lstStyle>
            <a:lvl1pPr algn="ctr" defTabSz="1219200">
              <a:spcBef>
                <a:spcPct val="0"/>
              </a:spcBef>
              <a:buNone/>
              <a:defRPr sz="3600" b="1">
                <a:solidFill>
                  <a:schemeClr val="bg1"/>
                </a:solidFill>
                <a:latin typeface="Calibri" panose="020F0502020204030204" pitchFamily="34" charset="0"/>
                <a:ea typeface="宋体" panose="02010600030101010101" pitchFamily="2" charset="-122"/>
                <a:cs typeface="+mj-cs"/>
              </a:defRPr>
            </a:lvl1pPr>
          </a:lstStyle>
          <a:p>
            <a:r>
              <a:rPr lang="en-US" altLang="zh-CN" sz="2700">
                <a:sym typeface="Calibri" panose="020F0502020204030204" pitchFamily="34" charset="0"/>
              </a:rPr>
              <a:t>Translation</a:t>
            </a:r>
            <a:endParaRPr lang="zh-CN" altLang="en-US" sz="2700">
              <a:sym typeface="Calibri" panose="020F0502020204030204" pitchFamily="34" charset="0"/>
            </a:endParaRPr>
          </a:p>
        </p:txBody>
      </p:sp>
      <p:sp>
        <p:nvSpPr>
          <p:cNvPr id="5" name="文本占位符 73729"/>
          <p:cNvSpPr txBox="1"/>
          <p:nvPr/>
        </p:nvSpPr>
        <p:spPr>
          <a:xfrm>
            <a:off x="197644" y="1442944"/>
            <a:ext cx="8748713" cy="3089910"/>
          </a:xfrm>
          <a:prstGeom prst="rect">
            <a:avLst/>
          </a:prstGeom>
        </p:spPr>
        <p:txBody>
          <a:bodyPr vert="horz" lIns="68580" tIns="34290" rIns="68580" bIns="34290" rtlCol="0">
            <a:spAutoFit/>
          </a:bodyPr>
          <a:lstStyle>
            <a:defPPr/>
            <a:lvl1pPr marL="457200" indent="-457200" algn="l" defTabSz="1219200" rtl="0" eaLnBrk="1" latinLnBrk="0" hangingPunct="1">
              <a:spcBef>
                <a:spcPts val="13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9200" rtl="0" eaLnBrk="1" latinLnBrk="0" hangingPunct="1">
              <a:spcBef>
                <a:spcPts val="13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9200" rtl="0" eaLnBrk="1" latinLnBrk="0" hangingPunct="1">
              <a:spcBef>
                <a:spcPts val="13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9200" rtl="0" eaLnBrk="1" latinLnBrk="0" hangingPunct="1">
              <a:spcBef>
                <a:spcPts val="130"/>
              </a:spcBef>
              <a:buFont typeface="Arial" panose="020B0604020202020204" pitchFamily="34" charset="0"/>
              <a:buChar char="•"/>
              <a:defRPr sz="2665" kern="1200">
                <a:solidFill>
                  <a:schemeClr val="tx1"/>
                </a:solidFill>
                <a:latin typeface="+mn-lt"/>
                <a:ea typeface="+mn-ea"/>
                <a:cs typeface="+mn-cs"/>
              </a:defRPr>
            </a:lvl9pPr>
          </a:lstStyle>
          <a:p>
            <a:pPr>
              <a:buClr>
                <a:srgbClr val="660033"/>
              </a:buClr>
              <a:buFontTx/>
              <a:buNone/>
            </a:pPr>
            <a:r>
              <a:rPr lang="en-US" altLang="zh-CN" sz="2400" b="1">
                <a:solidFill>
                  <a:srgbClr val="0000FF"/>
                </a:solidFill>
                <a:latin typeface="Calibri" panose="020F0502020204030204" pitchFamily="34" charset="0"/>
                <a:ea typeface="宋体" panose="02010600030101010101" pitchFamily="2" charset="-122"/>
                <a:cs typeface="仿宋_GB2312"/>
                <a:sym typeface="Calibri" panose="020F0502020204030204" pitchFamily="34" charset="0"/>
              </a:rPr>
              <a:t> </a:t>
            </a:r>
            <a:r>
              <a:rPr lang="en-US" altLang="zh-CN" sz="2400" b="1">
                <a:latin typeface="Calibri" panose="020F0502020204030204" pitchFamily="34" charset="0"/>
                <a:ea typeface="宋体" panose="02010600030101010101" pitchFamily="2" charset="-122"/>
                <a:cs typeface="仿宋_GB2312"/>
                <a:sym typeface="Calibri" panose="020F0502020204030204" pitchFamily="34" charset="0"/>
              </a:rPr>
              <a:t>There is a woman </a:t>
            </a:r>
            <a:r>
              <a:rPr lang="en-US" altLang="zh-CN" sz="2400" b="1">
                <a:solidFill>
                  <a:srgbClr val="0070C0"/>
                </a:solidFill>
                <a:latin typeface="Calibri" panose="020F0502020204030204" pitchFamily="34" charset="0"/>
                <a:ea typeface="宋体" panose="02010600030101010101" pitchFamily="2" charset="-122"/>
                <a:cs typeface="仿宋_GB2312"/>
                <a:sym typeface="Calibri" panose="020F0502020204030204" pitchFamily="34" charset="0"/>
              </a:rPr>
              <a:t>who is awarded the Noble Prize</a:t>
            </a:r>
            <a:r>
              <a:rPr lang="en-US" altLang="zh-CN" sz="2400" b="1">
                <a:latin typeface="Calibri" panose="020F0502020204030204" pitchFamily="34" charset="0"/>
                <a:ea typeface="宋体" panose="02010600030101010101" pitchFamily="2" charset="-122"/>
                <a:cs typeface="仿宋_GB2312"/>
                <a:sym typeface="Calibri" panose="020F0502020204030204" pitchFamily="34" charset="0"/>
              </a:rPr>
              <a:t>, </a:t>
            </a:r>
            <a:r>
              <a:rPr lang="en-US" altLang="zh-CN" sz="2400" b="1" i="1">
                <a:solidFill>
                  <a:schemeClr val="accent2"/>
                </a:solidFill>
                <a:latin typeface="Calibri" panose="020F0502020204030204" pitchFamily="34" charset="0"/>
                <a:ea typeface="宋体" panose="02010600030101010101" pitchFamily="2" charset="-122"/>
                <a:cs typeface="仿宋_GB2312"/>
                <a:sym typeface="Calibri" panose="020F0502020204030204" pitchFamily="34" charset="0"/>
              </a:rPr>
              <a:t>whose</a:t>
            </a:r>
            <a:r>
              <a:rPr lang="en-US" altLang="zh-CN" sz="2400" b="1">
                <a:solidFill>
                  <a:schemeClr val="accent2"/>
                </a:solidFill>
                <a:latin typeface="Calibri" panose="020F0502020204030204" pitchFamily="34" charset="0"/>
                <a:ea typeface="宋体" panose="02010600030101010101" pitchFamily="2" charset="-122"/>
                <a:cs typeface="仿宋_GB2312"/>
                <a:sym typeface="Calibri" panose="020F0502020204030204" pitchFamily="34" charset="0"/>
              </a:rPr>
              <a:t> name is Tu Youyou</a:t>
            </a:r>
            <a:r>
              <a:rPr lang="en-US" altLang="zh-CN" sz="2400" b="1">
                <a:latin typeface="Calibri" panose="020F0502020204030204" pitchFamily="34" charset="0"/>
                <a:ea typeface="宋体" panose="02010600030101010101" pitchFamily="2" charset="-122"/>
                <a:cs typeface="仿宋_GB2312"/>
                <a:sym typeface="Calibri" panose="020F0502020204030204" pitchFamily="34" charset="0"/>
              </a:rPr>
              <a:t>.</a:t>
            </a:r>
            <a:endParaRPr lang="en-US" altLang="zh-CN" sz="2400" b="1">
              <a:latin typeface="Calibri" panose="020F0502020204030204" pitchFamily="34" charset="0"/>
              <a:ea typeface="宋体" panose="02010600030101010101" pitchFamily="2" charset="-122"/>
              <a:cs typeface="仿宋_GB2312"/>
              <a:sym typeface="Calibri" panose="020F0502020204030204" pitchFamily="34" charset="0"/>
            </a:endParaRPr>
          </a:p>
          <a:p>
            <a:pPr>
              <a:lnSpc>
                <a:spcPct val="150000"/>
              </a:lnSpc>
              <a:buClr>
                <a:srgbClr val="660033"/>
              </a:buClr>
              <a:buFontTx/>
              <a:buNone/>
            </a:pPr>
            <a:endParaRPr lang="en-US" altLang="zh-CN" sz="2400" b="1">
              <a:latin typeface="Calibri" panose="020F0502020204030204" pitchFamily="34" charset="0"/>
              <a:sym typeface="Calibri" panose="020F0502020204030204" pitchFamily="34" charset="0"/>
            </a:endParaRPr>
          </a:p>
          <a:p>
            <a:pPr>
              <a:lnSpc>
                <a:spcPct val="150000"/>
              </a:lnSpc>
              <a:buClr>
                <a:srgbClr val="660033"/>
              </a:buClr>
              <a:buFontTx/>
              <a:buNone/>
            </a:pPr>
            <a:r>
              <a:rPr lang="en-US" altLang="zh-CN" sz="2400" b="1">
                <a:latin typeface="Calibri" panose="020F0502020204030204" pitchFamily="34" charset="0"/>
                <a:sym typeface="Calibri" panose="020F0502020204030204" pitchFamily="34" charset="0"/>
              </a:rPr>
              <a:t>Chinese cuisine is very delicious</a:t>
            </a:r>
            <a:r>
              <a:rPr lang="en-US" altLang="zh-CN" sz="2400" b="1">
                <a:solidFill>
                  <a:schemeClr val="accent2"/>
                </a:solidFill>
                <a:latin typeface="Calibri" panose="020F0502020204030204" pitchFamily="34" charset="0"/>
                <a:sym typeface="Calibri" panose="020F0502020204030204" pitchFamily="34" charset="0"/>
              </a:rPr>
              <a:t>, which impress foreign visitors a lot</a:t>
            </a:r>
            <a:r>
              <a:rPr lang="en-US" altLang="zh-CN" sz="2400" b="1">
                <a:latin typeface="Calibri" panose="020F0502020204030204" pitchFamily="34" charset="0"/>
                <a:sym typeface="Calibri" panose="020F0502020204030204" pitchFamily="34" charset="0"/>
              </a:rPr>
              <a:t>. </a:t>
            </a:r>
            <a:endParaRPr lang="en-US" altLang="zh-CN" sz="2400" b="1">
              <a:solidFill>
                <a:srgbClr val="0000FF"/>
              </a:solidFill>
              <a:latin typeface="Calibri" panose="020F0502020204030204" pitchFamily="34" charset="0"/>
              <a:ea typeface="宋体" panose="02010600030101010101" pitchFamily="2" charset="-122"/>
              <a:cs typeface="仿宋_GB2312"/>
              <a:sym typeface="Calibri" panose="020F0502020204030204" pitchFamily="34" charset="0"/>
            </a:endParaRPr>
          </a:p>
          <a:p>
            <a:pPr>
              <a:lnSpc>
                <a:spcPct val="150000"/>
              </a:lnSpc>
              <a:buClr>
                <a:srgbClr val="660033"/>
              </a:buClr>
              <a:buFontTx/>
              <a:buNone/>
            </a:pPr>
            <a:endParaRPr lang="en-US" altLang="zh-CN" sz="2400" b="1">
              <a:solidFill>
                <a:schemeClr val="accent2"/>
              </a:solidFill>
              <a:latin typeface="Calibri" panose="020F0502020204030204" pitchFamily="34" charset="0"/>
              <a:cs typeface="仿宋_GB2312"/>
              <a:sym typeface="Calibri" panose="020F0502020204030204" pitchFamily="34" charset="0"/>
            </a:endParaRPr>
          </a:p>
          <a:p>
            <a:pPr>
              <a:lnSpc>
                <a:spcPct val="150000"/>
              </a:lnSpc>
              <a:buClr>
                <a:srgbClr val="660033"/>
              </a:buClr>
              <a:buFontTx/>
              <a:buNone/>
            </a:pPr>
            <a:r>
              <a:rPr lang="en-US" altLang="zh-CN" sz="2400" b="1">
                <a:solidFill>
                  <a:schemeClr val="accent2"/>
                </a:solidFill>
                <a:latin typeface="Calibri" panose="020F0502020204030204" pitchFamily="34" charset="0"/>
                <a:cs typeface="仿宋_GB2312"/>
                <a:sym typeface="Calibri" panose="020F0502020204030204" pitchFamily="34" charset="0"/>
              </a:rPr>
              <a:t>As is known to all</a:t>
            </a:r>
            <a:r>
              <a:rPr lang="en-US" altLang="zh-CN" sz="2400" b="1">
                <a:latin typeface="Calibri" panose="020F0502020204030204" pitchFamily="34" charset="0"/>
                <a:cs typeface="仿宋_GB2312"/>
                <a:sym typeface="Calibri" panose="020F0502020204030204" pitchFamily="34" charset="0"/>
              </a:rPr>
              <a:t>, Chinese education is undergoing a great change. </a:t>
            </a:r>
            <a:endParaRPr lang="en-US" altLang="zh-CN" sz="2400" b="1">
              <a:latin typeface="Calibri" panose="020F0502020204030204" pitchFamily="34" charset="0"/>
              <a:cs typeface="仿宋_GB2312"/>
              <a:sym typeface="Calibri" panose="020F0502020204030204" pitchFamily="34" charset="0"/>
            </a:endParaRPr>
          </a:p>
        </p:txBody>
      </p:sp>
    </p:spTree>
  </p:cSld>
  <p:clrMapOvr>
    <a:masterClrMapping/>
  </p:clrMapOvr>
  <p:transition>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barn(inVertical)">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barn(inVertical)">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barn(inVertical)">
                                      <p:cBhvr>
                                        <p:cTn id="1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12"/>
          <p:cNvSpPr>
            <a:spLocks noChangeArrowheads="1"/>
          </p:cNvSpPr>
          <p:nvPr/>
        </p:nvSpPr>
        <p:spPr bwMode="auto">
          <a:xfrm>
            <a:off x="1457960" y="583520"/>
            <a:ext cx="6228000" cy="684000"/>
          </a:xfrm>
          <a:prstGeom prst="rect">
            <a:avLst/>
          </a:prstGeom>
          <a:noFill/>
          <a:ln w="28575" cmpd="sng">
            <a:solidFill>
              <a:schemeClr val="accent1">
                <a:shade val="50000"/>
              </a:schemeClr>
            </a:solidFill>
            <a:prstDash val="solid"/>
            <a:miter lim="800000"/>
          </a:ln>
        </p:spPr>
        <p:txBody>
          <a:bodyPr wrap="square" anchor="ctr">
            <a:spAutoFit/>
          </a:bodyPr>
          <a:lstStyle/>
          <a:p>
            <a:pPr algn="just" eaLnBrk="1" fontAlgn="auto" latinLnBrk="0" hangingPunct="1">
              <a:lnSpc>
                <a:spcPct val="120000"/>
              </a:lnSpc>
            </a:pPr>
            <a:endParaRPr lang="en-US" altLang="zh-CN" sz="2400" b="1">
              <a:latin typeface="Times New Roman" panose="02020603050405020304" charset="0"/>
            </a:endParaRPr>
          </a:p>
          <a:p>
            <a:pPr algn="just" eaLnBrk="1" fontAlgn="auto" latinLnBrk="0" hangingPunct="1">
              <a:lnSpc>
                <a:spcPct val="120000"/>
              </a:lnSpc>
            </a:pPr>
            <a:r>
              <a:rPr lang="en-US" altLang="zh-CN" sz="2400" b="1">
                <a:latin typeface="Times New Roman" panose="02020603050405020304" charset="0"/>
              </a:rPr>
              <a:t>How have weddings changed in recent years?</a:t>
            </a:r>
            <a:endParaRPr lang="en-US" altLang="zh-CN" sz="2400" b="1">
              <a:latin typeface="Times New Roman" panose="02020603050405020304" charset="0"/>
            </a:endParaRPr>
          </a:p>
          <a:p>
            <a:pPr algn="just" eaLnBrk="1" fontAlgn="auto" latinLnBrk="0" hangingPunct="1">
              <a:lnSpc>
                <a:spcPct val="120000"/>
              </a:lnSpc>
            </a:pPr>
            <a:endParaRPr lang="en-US" altLang="zh-CN" sz="2400" b="1">
              <a:latin typeface="Times New Roman" panose="02020603050405020304" charset="0"/>
            </a:endParaRPr>
          </a:p>
        </p:txBody>
      </p:sp>
      <p:sp>
        <p:nvSpPr>
          <p:cNvPr id="655375" name="Rectangle 15"/>
          <p:cNvSpPr>
            <a:spLocks noChangeArrowheads="1"/>
          </p:cNvSpPr>
          <p:nvPr/>
        </p:nvSpPr>
        <p:spPr bwMode="auto">
          <a:xfrm>
            <a:off x="4319270" y="2928461"/>
            <a:ext cx="953770" cy="534035"/>
          </a:xfrm>
          <a:prstGeom prst="rect">
            <a:avLst/>
          </a:prstGeom>
          <a:noFill/>
          <a:ln w="9525">
            <a:noFill/>
            <a:miter lim="800000"/>
          </a:ln>
        </p:spPr>
        <p:txBody>
          <a:bodyPr wrap="none">
            <a:spAutoFit/>
          </a:bodyPr>
          <a:lstStyle/>
          <a:p>
            <a:pPr eaLnBrk="1" hangingPunct="1">
              <a:lnSpc>
                <a:spcPct val="120000"/>
              </a:lnSpc>
            </a:pPr>
            <a:r>
              <a:rPr lang="en-US" altLang="zh-CN" sz="2400" b="1">
                <a:solidFill>
                  <a:srgbClr val="FF0000"/>
                </a:solidFill>
                <a:latin typeface="Times New Roman" panose="02020603050405020304" charset="0"/>
              </a:rPr>
              <a:t>when </a:t>
            </a:r>
            <a:endParaRPr lang="en-US" altLang="zh-CN" sz="2400" b="1">
              <a:solidFill>
                <a:srgbClr val="FF0000"/>
              </a:solidFill>
              <a:latin typeface="Times New Roman" panose="02020603050405020304" charset="0"/>
            </a:endParaRPr>
          </a:p>
        </p:txBody>
      </p:sp>
      <p:sp>
        <p:nvSpPr>
          <p:cNvPr id="655376" name="Rectangle 16"/>
          <p:cNvSpPr>
            <a:spLocks noChangeArrowheads="1"/>
          </p:cNvSpPr>
          <p:nvPr/>
        </p:nvSpPr>
        <p:spPr bwMode="auto">
          <a:xfrm>
            <a:off x="5637371" y="1688465"/>
            <a:ext cx="877570" cy="534035"/>
          </a:xfrm>
          <a:prstGeom prst="rect">
            <a:avLst/>
          </a:prstGeom>
          <a:noFill/>
          <a:ln w="9525">
            <a:noFill/>
            <a:miter lim="800000"/>
          </a:ln>
        </p:spPr>
        <p:txBody>
          <a:bodyPr wrap="none">
            <a:spAutoFit/>
          </a:bodyPr>
          <a:lstStyle/>
          <a:p>
            <a:pPr eaLnBrk="1" hangingPunct="1">
              <a:lnSpc>
                <a:spcPct val="120000"/>
              </a:lnSpc>
            </a:pPr>
            <a:r>
              <a:rPr lang="en-US" altLang="zh-CN" sz="2400" b="1">
                <a:solidFill>
                  <a:srgbClr val="FF0000"/>
                </a:solidFill>
                <a:latin typeface="Times New Roman" panose="02020603050405020304" charset="0"/>
              </a:rPr>
              <a:t>when</a:t>
            </a:r>
            <a:endParaRPr lang="en-US" altLang="zh-CN" sz="2400" b="1">
              <a:solidFill>
                <a:srgbClr val="FF0000"/>
              </a:solidFill>
              <a:latin typeface="Times New Roman" panose="02020603050405020304" charset="0"/>
            </a:endParaRPr>
          </a:p>
        </p:txBody>
      </p:sp>
      <p:sp>
        <p:nvSpPr>
          <p:cNvPr id="5122" name="文本框 7"/>
          <p:cNvSpPr txBox="1"/>
          <p:nvPr/>
        </p:nvSpPr>
        <p:spPr>
          <a:xfrm>
            <a:off x="2091690" y="0"/>
            <a:ext cx="4960620" cy="583565"/>
          </a:xfrm>
          <a:prstGeom prst="rect">
            <a:avLst/>
          </a:prstGeom>
          <a:solidFill>
            <a:schemeClr val="accent5"/>
          </a:solidFill>
          <a:ln w="9525">
            <a:noFill/>
          </a:ln>
        </p:spPr>
        <p:txBody>
          <a:bodyPr wrap="square">
            <a:spAutoFit/>
          </a:bodyPr>
          <a:p>
            <a:pPr eaLnBrk="0" hangingPunct="0"/>
            <a:r>
              <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rPr>
              <a:t>    Using in the context</a:t>
            </a:r>
            <a:endParaRPr lang="en-US" altLang="zh-CN" sz="3200" b="1" dirty="0">
              <a:solidFill>
                <a:srgbClr val="FF0000"/>
              </a:solidFill>
              <a:latin typeface="Comic Sans MS" panose="030F0702030302020204" pitchFamily="66" charset="0"/>
              <a:ea typeface="宋体" panose="02010600030101010101" pitchFamily="2" charset="-122"/>
              <a:sym typeface="宋体" panose="02010600030101010101" pitchFamily="2" charset="-122"/>
            </a:endParaRPr>
          </a:p>
        </p:txBody>
      </p:sp>
      <p:sp>
        <p:nvSpPr>
          <p:cNvPr id="3" name="文本框 2"/>
          <p:cNvSpPr txBox="1"/>
          <p:nvPr/>
        </p:nvSpPr>
        <p:spPr>
          <a:xfrm>
            <a:off x="1499870" y="1688465"/>
            <a:ext cx="6143625" cy="2306320"/>
          </a:xfrm>
          <a:prstGeom prst="rect">
            <a:avLst/>
          </a:prstGeom>
          <a:noFill/>
          <a:ln w="28575" cmpd="dbl">
            <a:solidFill>
              <a:srgbClr val="C00000"/>
            </a:solidFill>
            <a:prstDash val="solid"/>
          </a:ln>
        </p:spPr>
        <p:txBody>
          <a:bodyPr wrap="square" rtlCol="0">
            <a:spAutoFit/>
          </a:bodyPr>
          <a:p>
            <a:pPr algn="just" eaLnBrk="1" fontAlgn="auto" latinLnBrk="0" hangingPunct="1">
              <a:lnSpc>
                <a:spcPct val="120000"/>
              </a:lnSpc>
            </a:pPr>
            <a:r>
              <a:rPr lang="en-US" altLang="zh-CN" sz="2400" b="1">
                <a:latin typeface="Times New Roman" panose="02020603050405020304" charset="0"/>
                <a:sym typeface="+mn-ea"/>
              </a:rPr>
              <a:t>Li Qiang: There was a time 1. ________ </a:t>
            </a:r>
            <a:endParaRPr lang="en-US" altLang="zh-CN" sz="2400" b="1">
              <a:latin typeface="Times New Roman" panose="02020603050405020304" charset="0"/>
            </a:endParaRPr>
          </a:p>
          <a:p>
            <a:pPr algn="just" eaLnBrk="1" fontAlgn="auto" latinLnBrk="0" hangingPunct="1">
              <a:lnSpc>
                <a:spcPct val="120000"/>
              </a:lnSpc>
            </a:pPr>
            <a:r>
              <a:rPr lang="en-US" altLang="zh-CN" sz="2400" b="1">
                <a:latin typeface="Times New Roman" panose="02020603050405020304" charset="0"/>
                <a:sym typeface="+mn-ea"/>
              </a:rPr>
              <a:t>                  weddings were very traditional in </a:t>
            </a:r>
            <a:endParaRPr lang="en-US" altLang="zh-CN" sz="2400" b="1">
              <a:latin typeface="Times New Roman" panose="02020603050405020304" charset="0"/>
            </a:endParaRPr>
          </a:p>
          <a:p>
            <a:pPr algn="just" eaLnBrk="1" fontAlgn="auto" latinLnBrk="0" hangingPunct="1">
              <a:lnSpc>
                <a:spcPct val="120000"/>
              </a:lnSpc>
            </a:pPr>
            <a:r>
              <a:rPr lang="en-US" altLang="zh-CN" sz="2400" b="1">
                <a:latin typeface="Times New Roman" panose="02020603050405020304" charset="0"/>
                <a:sym typeface="+mn-ea"/>
              </a:rPr>
              <a:t>                  China, but that changed in the </a:t>
            </a:r>
            <a:endParaRPr lang="en-US" altLang="zh-CN" sz="2400" b="1">
              <a:latin typeface="Times New Roman" panose="02020603050405020304" charset="0"/>
            </a:endParaRPr>
          </a:p>
          <a:p>
            <a:pPr algn="just" eaLnBrk="1" fontAlgn="auto" latinLnBrk="0" hangingPunct="1">
              <a:lnSpc>
                <a:spcPct val="120000"/>
              </a:lnSpc>
            </a:pPr>
            <a:r>
              <a:rPr lang="en-US" altLang="zh-CN" sz="2400" b="1">
                <a:latin typeface="Times New Roman" panose="02020603050405020304" charset="0"/>
                <a:sym typeface="+mn-ea"/>
              </a:rPr>
              <a:t>                  1980s, 2. ________ some Western-</a:t>
            </a:r>
            <a:endParaRPr lang="en-US" altLang="zh-CN" sz="2400" b="1">
              <a:latin typeface="Times New Roman" panose="02020603050405020304" charset="0"/>
            </a:endParaRPr>
          </a:p>
          <a:p>
            <a:pPr algn="just" eaLnBrk="1" fontAlgn="auto" latinLnBrk="0" hangingPunct="1">
              <a:lnSpc>
                <a:spcPct val="120000"/>
              </a:lnSpc>
            </a:pPr>
            <a:r>
              <a:rPr lang="en-US" altLang="zh-CN" sz="2400" b="1">
                <a:latin typeface="Times New Roman" panose="02020603050405020304" charset="0"/>
                <a:sym typeface="+mn-ea"/>
              </a:rPr>
              <a:t>                  style ceremonies became popular.</a:t>
            </a:r>
            <a:endParaRPr lang="en-US" altLang="zh-CN" sz="2400" b="1">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55375"/>
                                        </p:tgtEl>
                                        <p:attrNameLst>
                                          <p:attrName>style.visibility</p:attrName>
                                        </p:attrNameLst>
                                      </p:cBhvr>
                                      <p:to>
                                        <p:strVal val="visible"/>
                                      </p:to>
                                    </p:set>
                                    <p:animEffect transition="in" filter="wipe(down)">
                                      <p:cBhvr>
                                        <p:cTn id="7" dur="500"/>
                                        <p:tgtEl>
                                          <p:spTgt spid="65537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55376"/>
                                        </p:tgtEl>
                                        <p:attrNameLst>
                                          <p:attrName>style.visibility</p:attrName>
                                        </p:attrNameLst>
                                      </p:cBhvr>
                                      <p:to>
                                        <p:strVal val="visible"/>
                                      </p:to>
                                    </p:set>
                                    <p:animEffect transition="in" filter="wipe(down)">
                                      <p:cBhvr>
                                        <p:cTn id="12" dur="500"/>
                                        <p:tgtEl>
                                          <p:spTgt spid="6553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75" grpId="0"/>
      <p:bldP spid="65537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9"/>
          <p:cNvSpPr>
            <a:spLocks noChangeArrowheads="1"/>
          </p:cNvSpPr>
          <p:nvPr/>
        </p:nvSpPr>
        <p:spPr bwMode="auto">
          <a:xfrm>
            <a:off x="1439466" y="748983"/>
            <a:ext cx="6212681" cy="3636010"/>
          </a:xfrm>
          <a:prstGeom prst="rect">
            <a:avLst/>
          </a:prstGeom>
          <a:noFill/>
          <a:ln w="28575" cmpd="dbl">
            <a:solidFill>
              <a:srgbClr val="C00000"/>
            </a:solidFill>
            <a:prstDash val="solid"/>
            <a:miter lim="800000"/>
          </a:ln>
        </p:spPr>
        <p:txBody>
          <a:bodyPr anchor="ctr">
            <a:spAutoFit/>
          </a:bodyPr>
          <a:lstStyle/>
          <a:p>
            <a:pPr marL="1527175" indent="-1527175" eaLnBrk="1" hangingPunct="1">
              <a:lnSpc>
                <a:spcPct val="120000"/>
              </a:lnSpc>
            </a:pPr>
            <a:r>
              <a:rPr lang="en-US" altLang="zh-CN" sz="2400" b="1">
                <a:latin typeface="Times New Roman" panose="02020603050405020304" charset="0"/>
              </a:rPr>
              <a:t>Jun Ho: Here in South Korea, marriages were </a:t>
            </a:r>
            <a:endParaRPr lang="en-US" altLang="zh-CN" sz="2400" b="1">
              <a:latin typeface="Times New Roman" panose="02020603050405020304" charset="0"/>
            </a:endParaRPr>
          </a:p>
          <a:p>
            <a:pPr marL="1527175" indent="-1527175" eaLnBrk="1" hangingPunct="1">
              <a:lnSpc>
                <a:spcPct val="120000"/>
              </a:lnSpc>
            </a:pPr>
            <a:r>
              <a:rPr lang="en-US" altLang="zh-CN" sz="2400" b="1">
                <a:latin typeface="Times New Roman" panose="02020603050405020304" charset="0"/>
              </a:rPr>
              <a:t>               traditionally arranged by a </a:t>
            </a:r>
            <a:endParaRPr lang="en-US" altLang="zh-CN" sz="2400" b="1">
              <a:latin typeface="Times New Roman" panose="02020603050405020304" charset="0"/>
            </a:endParaRPr>
          </a:p>
          <a:p>
            <a:pPr marL="1527175" indent="-1527175" eaLnBrk="1" hangingPunct="1">
              <a:lnSpc>
                <a:spcPct val="120000"/>
              </a:lnSpc>
            </a:pPr>
            <a:r>
              <a:rPr lang="en-US" altLang="zh-CN" sz="2400" b="1">
                <a:latin typeface="Times New Roman" panose="02020603050405020304" charset="0"/>
              </a:rPr>
              <a:t>               matchmaker, 3. ________ </a:t>
            </a:r>
            <a:endParaRPr lang="en-US" altLang="zh-CN" sz="2400" b="1">
              <a:latin typeface="Times New Roman" panose="02020603050405020304" charset="0"/>
            </a:endParaRPr>
          </a:p>
          <a:p>
            <a:pPr marL="1527175" indent="-1527175" eaLnBrk="1" hangingPunct="1">
              <a:lnSpc>
                <a:spcPct val="120000"/>
              </a:lnSpc>
            </a:pPr>
            <a:r>
              <a:rPr lang="en-US" altLang="zh-CN" sz="2400" b="1">
                <a:latin typeface="Times New Roman" panose="02020603050405020304" charset="0"/>
              </a:rPr>
              <a:t>               responsibility was to find the right </a:t>
            </a:r>
            <a:endParaRPr lang="en-US" altLang="zh-CN" sz="2400" b="1">
              <a:latin typeface="Times New Roman" panose="02020603050405020304" charset="0"/>
            </a:endParaRPr>
          </a:p>
          <a:p>
            <a:pPr marL="1527175" indent="-1527175" eaLnBrk="1" hangingPunct="1">
              <a:lnSpc>
                <a:spcPct val="120000"/>
              </a:lnSpc>
            </a:pPr>
            <a:r>
              <a:rPr lang="en-US" altLang="zh-CN" sz="2400" b="1">
                <a:latin typeface="Times New Roman" panose="02020603050405020304" charset="0"/>
              </a:rPr>
              <a:t>               partner for you. I have lots of friends  4. ________ parents met that way, but arranged marriages aren’t as common nowadays.</a:t>
            </a:r>
            <a:endParaRPr lang="en-US" altLang="zh-CN" sz="2400" b="1">
              <a:latin typeface="Times New Roman" panose="02020603050405020304" charset="0"/>
            </a:endParaRPr>
          </a:p>
        </p:txBody>
      </p:sp>
      <p:sp>
        <p:nvSpPr>
          <p:cNvPr id="656395" name="Rectangle 11"/>
          <p:cNvSpPr>
            <a:spLocks noChangeArrowheads="1"/>
          </p:cNvSpPr>
          <p:nvPr/>
        </p:nvSpPr>
        <p:spPr bwMode="auto">
          <a:xfrm>
            <a:off x="4848225" y="1635760"/>
            <a:ext cx="1264285" cy="534035"/>
          </a:xfrm>
          <a:prstGeom prst="rect">
            <a:avLst/>
          </a:prstGeom>
          <a:noFill/>
          <a:ln w="9525">
            <a:noFill/>
            <a:miter lim="800000"/>
          </a:ln>
        </p:spPr>
        <p:txBody>
          <a:bodyPr wrap="square" anchor="ctr">
            <a:spAutoFit/>
          </a:bodyPr>
          <a:lstStyle/>
          <a:p>
            <a:pPr eaLnBrk="1" hangingPunct="1">
              <a:lnSpc>
                <a:spcPct val="120000"/>
              </a:lnSpc>
            </a:pPr>
            <a:r>
              <a:rPr lang="en-US" altLang="zh-CN" sz="2400" b="1">
                <a:solidFill>
                  <a:srgbClr val="FF0000"/>
                </a:solidFill>
                <a:latin typeface="Times New Roman" panose="02020603050405020304" charset="0"/>
              </a:rPr>
              <a:t>whose </a:t>
            </a:r>
            <a:endParaRPr lang="en-US" altLang="zh-CN" sz="2400" b="1">
              <a:solidFill>
                <a:srgbClr val="FF0000"/>
              </a:solidFill>
              <a:latin typeface="Times New Roman" panose="02020603050405020304" charset="0"/>
            </a:endParaRPr>
          </a:p>
        </p:txBody>
      </p:sp>
      <p:sp>
        <p:nvSpPr>
          <p:cNvPr id="656396" name="Rectangle 12"/>
          <p:cNvSpPr>
            <a:spLocks noChangeArrowheads="1"/>
          </p:cNvSpPr>
          <p:nvPr/>
        </p:nvSpPr>
        <p:spPr bwMode="auto">
          <a:xfrm>
            <a:off x="3379470" y="2936875"/>
            <a:ext cx="1342390" cy="534035"/>
          </a:xfrm>
          <a:prstGeom prst="rect">
            <a:avLst/>
          </a:prstGeom>
          <a:noFill/>
          <a:ln w="9525">
            <a:noFill/>
            <a:miter lim="800000"/>
          </a:ln>
        </p:spPr>
        <p:txBody>
          <a:bodyPr wrap="square" anchor="ctr">
            <a:spAutoFit/>
          </a:bodyPr>
          <a:lstStyle/>
          <a:p>
            <a:pPr eaLnBrk="1" hangingPunct="1">
              <a:lnSpc>
                <a:spcPct val="120000"/>
              </a:lnSpc>
            </a:pPr>
            <a:r>
              <a:rPr lang="en-US" altLang="zh-CN" sz="2400" b="1">
                <a:solidFill>
                  <a:srgbClr val="FF0000"/>
                </a:solidFill>
                <a:latin typeface="Times New Roman" panose="02020603050405020304" charset="0"/>
              </a:rPr>
              <a:t>whose</a:t>
            </a:r>
            <a:endParaRPr lang="en-US" altLang="zh-CN" sz="2400" b="1">
              <a:solidFill>
                <a:srgbClr val="FF0000"/>
              </a:solidFill>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56395"/>
                                        </p:tgtEl>
                                        <p:attrNameLst>
                                          <p:attrName>style.visibility</p:attrName>
                                        </p:attrNameLst>
                                      </p:cBhvr>
                                      <p:to>
                                        <p:strVal val="visible"/>
                                      </p:to>
                                    </p:set>
                                    <p:animEffect transition="in" filter="wipe(down)">
                                      <p:cBhvr>
                                        <p:cTn id="7" dur="500"/>
                                        <p:tgtEl>
                                          <p:spTgt spid="65639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56396"/>
                                        </p:tgtEl>
                                        <p:attrNameLst>
                                          <p:attrName>style.visibility</p:attrName>
                                        </p:attrNameLst>
                                      </p:cBhvr>
                                      <p:to>
                                        <p:strVal val="visible"/>
                                      </p:to>
                                    </p:set>
                                    <p:animEffect transition="in" filter="wipe(down)">
                                      <p:cBhvr>
                                        <p:cTn id="12" dur="500"/>
                                        <p:tgtEl>
                                          <p:spTgt spid="6563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6395" grpId="0"/>
      <p:bldP spid="65639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4"/>
          <p:cNvSpPr>
            <a:spLocks noChangeArrowheads="1"/>
          </p:cNvSpPr>
          <p:nvPr/>
        </p:nvSpPr>
        <p:spPr bwMode="auto">
          <a:xfrm>
            <a:off x="1363266" y="1018818"/>
            <a:ext cx="6290072" cy="3192780"/>
          </a:xfrm>
          <a:prstGeom prst="rect">
            <a:avLst/>
          </a:prstGeom>
          <a:noFill/>
          <a:ln w="28575" cmpd="dbl">
            <a:solidFill>
              <a:srgbClr val="C00000"/>
            </a:solidFill>
            <a:prstDash val="solid"/>
            <a:miter lim="800000"/>
          </a:ln>
        </p:spPr>
        <p:txBody>
          <a:bodyPr anchor="ctr">
            <a:spAutoFit/>
          </a:bodyPr>
          <a:lstStyle/>
          <a:p>
            <a:pPr eaLnBrk="1" hangingPunct="1">
              <a:lnSpc>
                <a:spcPct val="120000"/>
              </a:lnSpc>
            </a:pPr>
            <a:r>
              <a:rPr lang="en-US" altLang="zh-CN" sz="2400" b="1">
                <a:latin typeface="Times New Roman" panose="02020603050405020304" charset="0"/>
              </a:rPr>
              <a:t>Cassidy: In America, there aren’t as many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traditional ceremonies. Some people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go to Hawaii, 5. _______ they get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married on the beach, or there are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actually places in the States 6.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________ a celebrity lookalike, like </a:t>
            </a:r>
            <a:endParaRPr lang="en-US" altLang="zh-CN" sz="2400" b="1">
              <a:latin typeface="Times New Roman" panose="02020603050405020304" charset="0"/>
            </a:endParaRPr>
          </a:p>
          <a:p>
            <a:pPr eaLnBrk="1" hangingPunct="1">
              <a:lnSpc>
                <a:spcPct val="120000"/>
              </a:lnSpc>
            </a:pPr>
            <a:r>
              <a:rPr lang="en-US" altLang="zh-CN" sz="2400" b="1">
                <a:latin typeface="Times New Roman" panose="02020603050405020304" charset="0"/>
              </a:rPr>
              <a:t>                Elvis, performs a civil ceremony.</a:t>
            </a:r>
            <a:endParaRPr lang="en-US" altLang="zh-CN" sz="2400" b="1">
              <a:latin typeface="Times New Roman" panose="02020603050405020304" charset="0"/>
            </a:endParaRPr>
          </a:p>
        </p:txBody>
      </p:sp>
      <p:sp>
        <p:nvSpPr>
          <p:cNvPr id="690182" name="Rectangle 6"/>
          <p:cNvSpPr>
            <a:spLocks noChangeArrowheads="1"/>
          </p:cNvSpPr>
          <p:nvPr/>
        </p:nvSpPr>
        <p:spPr bwMode="auto">
          <a:xfrm>
            <a:off x="4787265" y="1899285"/>
            <a:ext cx="1149350" cy="534035"/>
          </a:xfrm>
          <a:prstGeom prst="rect">
            <a:avLst/>
          </a:prstGeom>
          <a:noFill/>
          <a:ln w="9525">
            <a:noFill/>
            <a:miter lim="800000"/>
          </a:ln>
        </p:spPr>
        <p:txBody>
          <a:bodyPr wrap="square" anchor="ctr">
            <a:spAutoFit/>
          </a:bodyPr>
          <a:lstStyle/>
          <a:p>
            <a:pPr eaLnBrk="1" hangingPunct="1">
              <a:lnSpc>
                <a:spcPct val="120000"/>
              </a:lnSpc>
            </a:pPr>
            <a:r>
              <a:rPr lang="en-US" altLang="zh-CN" sz="2400" b="1">
                <a:solidFill>
                  <a:srgbClr val="FF0000"/>
                </a:solidFill>
                <a:latin typeface="Times New Roman" panose="02020603050405020304" charset="0"/>
              </a:rPr>
              <a:t>where</a:t>
            </a:r>
            <a:endParaRPr lang="en-US" altLang="zh-CN" sz="2400" b="1">
              <a:solidFill>
                <a:srgbClr val="FF0000"/>
              </a:solidFill>
              <a:latin typeface="Times New Roman" panose="02020603050405020304" charset="0"/>
            </a:endParaRPr>
          </a:p>
        </p:txBody>
      </p:sp>
      <p:sp>
        <p:nvSpPr>
          <p:cNvPr id="690183" name="Rectangle 7"/>
          <p:cNvSpPr>
            <a:spLocks noChangeArrowheads="1"/>
          </p:cNvSpPr>
          <p:nvPr/>
        </p:nvSpPr>
        <p:spPr bwMode="auto">
          <a:xfrm>
            <a:off x="2718435" y="3167380"/>
            <a:ext cx="1193165" cy="534035"/>
          </a:xfrm>
          <a:prstGeom prst="rect">
            <a:avLst/>
          </a:prstGeom>
          <a:noFill/>
          <a:ln w="9525">
            <a:noFill/>
            <a:miter lim="800000"/>
          </a:ln>
        </p:spPr>
        <p:txBody>
          <a:bodyPr wrap="square" anchor="ctr">
            <a:spAutoFit/>
          </a:bodyPr>
          <a:lstStyle/>
          <a:p>
            <a:pPr eaLnBrk="1" hangingPunct="1">
              <a:lnSpc>
                <a:spcPct val="120000"/>
              </a:lnSpc>
            </a:pPr>
            <a:r>
              <a:rPr lang="en-US" altLang="zh-CN" sz="2400" b="1">
                <a:solidFill>
                  <a:srgbClr val="FF0000"/>
                </a:solidFill>
                <a:latin typeface="Times New Roman" panose="02020603050405020304" charset="0"/>
              </a:rPr>
              <a:t>where</a:t>
            </a:r>
            <a:endParaRPr lang="en-US" altLang="zh-CN" sz="2400" b="1">
              <a:solidFill>
                <a:srgbClr val="FF0000"/>
              </a:solidFill>
              <a:latin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90182"/>
                                        </p:tgtEl>
                                        <p:attrNameLst>
                                          <p:attrName>style.visibility</p:attrName>
                                        </p:attrNameLst>
                                      </p:cBhvr>
                                      <p:to>
                                        <p:strVal val="visible"/>
                                      </p:to>
                                    </p:set>
                                    <p:animEffect transition="in" filter="wipe(down)">
                                      <p:cBhvr>
                                        <p:cTn id="7" dur="500"/>
                                        <p:tgtEl>
                                          <p:spTgt spid="69018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90183"/>
                                        </p:tgtEl>
                                        <p:attrNameLst>
                                          <p:attrName>style.visibility</p:attrName>
                                        </p:attrNameLst>
                                      </p:cBhvr>
                                      <p:to>
                                        <p:strVal val="visible"/>
                                      </p:to>
                                    </p:set>
                                    <p:animEffect transition="in" filter="wipe(down)">
                                      <p:cBhvr>
                                        <p:cTn id="12" dur="500"/>
                                        <p:tgtEl>
                                          <p:spTgt spid="690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0182" grpId="0"/>
      <p:bldP spid="690183"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66750" y="692150"/>
            <a:ext cx="8201660" cy="4415790"/>
          </a:xfrm>
          <a:prstGeom prst="rect">
            <a:avLst/>
          </a:prstGeom>
          <a:noFill/>
        </p:spPr>
        <p:txBody>
          <a:bodyPr wrap="square" rtlCol="0">
            <a:spAutoFit/>
          </a:bodyPr>
          <a:lstStyle/>
          <a:p>
            <a:r>
              <a:rPr lang="zh-CN" altLang="en-US" sz="2700">
                <a:solidFill>
                  <a:schemeClr val="tx1"/>
                </a:solidFill>
                <a:latin typeface="Times New Roman" panose="02020603050405020304" charset="0"/>
                <a:cs typeface="Times New Roman" panose="02020603050405020304" charset="0"/>
              </a:rPr>
              <a:t>你校英语俱乐部将举办主题为</a:t>
            </a:r>
            <a:r>
              <a:rPr lang="en-US" altLang="zh-CN" sz="2700">
                <a:solidFill>
                  <a:schemeClr val="tx1"/>
                </a:solidFill>
                <a:latin typeface="Times New Roman" panose="02020603050405020304" charset="0"/>
                <a:cs typeface="Times New Roman" panose="02020603050405020304" charset="0"/>
              </a:rPr>
              <a:t>“My Hero”</a:t>
            </a:r>
            <a:r>
              <a:rPr lang="zh-CN" altLang="en-US" sz="2700">
                <a:solidFill>
                  <a:schemeClr val="tx1"/>
                </a:solidFill>
                <a:latin typeface="Times New Roman" panose="02020603050405020304" charset="0"/>
                <a:cs typeface="Times New Roman" panose="02020603050405020304" charset="0"/>
              </a:rPr>
              <a:t>的讨论活动。请你用英语写一篇发言稿，介绍你心中的英雄。</a:t>
            </a:r>
            <a:endParaRPr lang="zh-CN" altLang="en-US" sz="2700">
              <a:solidFill>
                <a:schemeClr val="tx1"/>
              </a:solidFill>
              <a:latin typeface="Times New Roman" panose="02020603050405020304" charset="0"/>
              <a:cs typeface="Times New Roman" panose="02020603050405020304" charset="0"/>
            </a:endParaRPr>
          </a:p>
          <a:p>
            <a:r>
              <a:rPr lang="zh-CN" altLang="en-US" sz="2700">
                <a:solidFill>
                  <a:schemeClr val="tx1"/>
                </a:solidFill>
                <a:latin typeface="Times New Roman" panose="02020603050405020304" charset="0"/>
                <a:cs typeface="Times New Roman" panose="02020603050405020304" charset="0"/>
              </a:rPr>
              <a:t>要点包括：</a:t>
            </a:r>
            <a:endParaRPr lang="zh-CN" altLang="en-US" sz="2700">
              <a:solidFill>
                <a:schemeClr val="tx1"/>
              </a:solidFill>
              <a:latin typeface="Times New Roman" panose="02020603050405020304" charset="0"/>
              <a:cs typeface="Times New Roman" panose="02020603050405020304" charset="0"/>
            </a:endParaRPr>
          </a:p>
          <a:p>
            <a:r>
              <a:rPr lang="en-US" sz="2000">
                <a:solidFill>
                  <a:srgbClr val="FF0000"/>
                </a:solidFill>
                <a:latin typeface="Times New Roman" panose="02020603050405020304" charset="0"/>
                <a:cs typeface="Times New Roman" panose="02020603050405020304" charset="0"/>
                <a:sym typeface="+mn-ea"/>
              </a:rPr>
              <a:t>Use at least three attributive clauses including non-restrictive clauses in the passage.</a:t>
            </a:r>
            <a:r>
              <a:rPr lang="en-US" altLang="zh-CN" sz="2000">
                <a:solidFill>
                  <a:srgbClr val="FF0000"/>
                </a:solidFill>
                <a:latin typeface="Times New Roman" panose="02020603050405020304" charset="0"/>
                <a:cs typeface="Times New Roman" panose="02020603050405020304" charset="0"/>
                <a:sym typeface="+mn-ea"/>
              </a:rPr>
              <a:t>	</a:t>
            </a:r>
            <a:endParaRPr lang="zh-CN" altLang="en-US" sz="2000">
              <a:solidFill>
                <a:schemeClr val="tx1"/>
              </a:solidFill>
              <a:latin typeface="Times New Roman" panose="02020603050405020304" charset="0"/>
              <a:cs typeface="Times New Roman" panose="02020603050405020304" charset="0"/>
            </a:endParaRPr>
          </a:p>
          <a:p>
            <a:r>
              <a:rPr lang="en-US" altLang="zh-CN" sz="2000">
                <a:solidFill>
                  <a:schemeClr val="tx1"/>
                </a:solidFill>
                <a:latin typeface="Times New Roman" panose="02020603050405020304" charset="0"/>
                <a:cs typeface="Times New Roman" panose="02020603050405020304" charset="0"/>
              </a:rPr>
              <a:t>1. </a:t>
            </a:r>
            <a:r>
              <a:rPr lang="zh-CN" altLang="en-US" sz="2000">
                <a:solidFill>
                  <a:schemeClr val="tx1"/>
                </a:solidFill>
                <a:latin typeface="Times New Roman" panose="02020603050405020304" charset="0"/>
                <a:cs typeface="Times New Roman" panose="02020603050405020304" charset="0"/>
              </a:rPr>
              <a:t>他</a:t>
            </a:r>
            <a:r>
              <a:rPr lang="en-US" altLang="zh-CN" sz="2000">
                <a:solidFill>
                  <a:schemeClr val="tx1"/>
                </a:solidFill>
                <a:latin typeface="Times New Roman" panose="02020603050405020304" charset="0"/>
                <a:cs typeface="Times New Roman" panose="02020603050405020304" charset="0"/>
              </a:rPr>
              <a:t>/</a:t>
            </a:r>
            <a:r>
              <a:rPr lang="zh-CN" altLang="en-US" sz="2000">
                <a:solidFill>
                  <a:schemeClr val="tx1"/>
                </a:solidFill>
                <a:latin typeface="Times New Roman" panose="02020603050405020304" charset="0"/>
                <a:cs typeface="Times New Roman" panose="02020603050405020304" charset="0"/>
              </a:rPr>
              <a:t>她的职业；</a:t>
            </a:r>
            <a:endParaRPr lang="zh-CN" altLang="en-US" sz="2000">
              <a:solidFill>
                <a:schemeClr val="tx1"/>
              </a:solidFill>
              <a:latin typeface="Times New Roman" panose="02020603050405020304" charset="0"/>
              <a:cs typeface="Times New Roman" panose="02020603050405020304" charset="0"/>
            </a:endParaRPr>
          </a:p>
          <a:p>
            <a:r>
              <a:rPr lang="en-US" altLang="zh-CN" sz="2000">
                <a:solidFill>
                  <a:schemeClr val="tx1"/>
                </a:solidFill>
                <a:latin typeface="Times New Roman" panose="02020603050405020304" charset="0"/>
                <a:cs typeface="Times New Roman" panose="02020603050405020304" charset="0"/>
              </a:rPr>
              <a:t>2. </a:t>
            </a:r>
            <a:r>
              <a:rPr lang="zh-CN" altLang="en-US" sz="2000">
                <a:solidFill>
                  <a:schemeClr val="tx1"/>
                </a:solidFill>
                <a:latin typeface="Times New Roman" panose="02020603050405020304" charset="0"/>
                <a:cs typeface="Times New Roman" panose="02020603050405020304" charset="0"/>
                <a:sym typeface="+mn-ea"/>
              </a:rPr>
              <a:t>他</a:t>
            </a:r>
            <a:r>
              <a:rPr lang="en-US" altLang="zh-CN" sz="2000">
                <a:solidFill>
                  <a:schemeClr val="tx1"/>
                </a:solidFill>
                <a:latin typeface="Times New Roman" panose="02020603050405020304" charset="0"/>
                <a:cs typeface="Times New Roman" panose="02020603050405020304" charset="0"/>
                <a:sym typeface="+mn-ea"/>
              </a:rPr>
              <a:t>/</a:t>
            </a:r>
            <a:r>
              <a:rPr lang="zh-CN" altLang="en-US" sz="2000">
                <a:solidFill>
                  <a:schemeClr val="tx1"/>
                </a:solidFill>
                <a:latin typeface="Times New Roman" panose="02020603050405020304" charset="0"/>
                <a:cs typeface="Times New Roman" panose="02020603050405020304" charset="0"/>
                <a:sym typeface="+mn-ea"/>
              </a:rPr>
              <a:t>她可称为</a:t>
            </a:r>
            <a:r>
              <a:rPr lang="en-US" altLang="zh-CN" sz="2000">
                <a:solidFill>
                  <a:schemeClr val="tx1"/>
                </a:solidFill>
                <a:latin typeface="Times New Roman" panose="02020603050405020304" charset="0"/>
                <a:cs typeface="Times New Roman" panose="02020603050405020304" charset="0"/>
                <a:sym typeface="+mn-ea"/>
              </a:rPr>
              <a:t>hero</a:t>
            </a:r>
            <a:r>
              <a:rPr lang="zh-CN" altLang="en-US" sz="2000">
                <a:solidFill>
                  <a:schemeClr val="tx1"/>
                </a:solidFill>
                <a:latin typeface="Times New Roman" panose="02020603050405020304" charset="0"/>
                <a:cs typeface="Times New Roman" panose="02020603050405020304" charset="0"/>
                <a:sym typeface="+mn-ea"/>
              </a:rPr>
              <a:t>的理由；</a:t>
            </a:r>
            <a:endParaRPr lang="zh-CN" altLang="en-US" sz="2000">
              <a:solidFill>
                <a:schemeClr val="tx1"/>
              </a:solidFill>
              <a:latin typeface="Times New Roman" panose="02020603050405020304" charset="0"/>
              <a:cs typeface="Times New Roman" panose="02020603050405020304" charset="0"/>
              <a:sym typeface="+mn-ea"/>
            </a:endParaRPr>
          </a:p>
          <a:p>
            <a:r>
              <a:rPr lang="en-US" altLang="zh-CN" sz="2000">
                <a:solidFill>
                  <a:schemeClr val="tx1"/>
                </a:solidFill>
                <a:latin typeface="Times New Roman" panose="02020603050405020304" charset="0"/>
                <a:cs typeface="Times New Roman" panose="02020603050405020304" charset="0"/>
                <a:sym typeface="+mn-ea"/>
              </a:rPr>
              <a:t>3. </a:t>
            </a:r>
            <a:r>
              <a:rPr lang="zh-CN" altLang="en-US" sz="2000">
                <a:solidFill>
                  <a:schemeClr val="tx1"/>
                </a:solidFill>
                <a:latin typeface="Times New Roman" panose="02020603050405020304" charset="0"/>
                <a:cs typeface="Times New Roman" panose="02020603050405020304" charset="0"/>
                <a:sym typeface="+mn-ea"/>
              </a:rPr>
              <a:t>你对</a:t>
            </a:r>
            <a:r>
              <a:rPr lang="en-US" altLang="zh-CN" sz="2000">
                <a:solidFill>
                  <a:schemeClr val="tx1"/>
                </a:solidFill>
                <a:latin typeface="Times New Roman" panose="02020603050405020304" charset="0"/>
                <a:cs typeface="Times New Roman" panose="02020603050405020304" charset="0"/>
                <a:sym typeface="+mn-ea"/>
              </a:rPr>
              <a:t>hero</a:t>
            </a:r>
            <a:r>
              <a:rPr lang="zh-CN" altLang="en-US" sz="2000">
                <a:solidFill>
                  <a:schemeClr val="tx1"/>
                </a:solidFill>
                <a:latin typeface="Times New Roman" panose="02020603050405020304" charset="0"/>
                <a:cs typeface="Times New Roman" panose="02020603050405020304" charset="0"/>
                <a:sym typeface="+mn-ea"/>
              </a:rPr>
              <a:t>的理解。</a:t>
            </a:r>
            <a:endParaRPr lang="zh-CN" altLang="en-US" sz="2000">
              <a:solidFill>
                <a:schemeClr val="tx1"/>
              </a:solidFill>
              <a:latin typeface="Times New Roman" panose="02020603050405020304" charset="0"/>
              <a:cs typeface="Times New Roman" panose="02020603050405020304" charset="0"/>
              <a:sym typeface="+mn-ea"/>
            </a:endParaRPr>
          </a:p>
          <a:p>
            <a:r>
              <a:rPr lang="zh-CN" altLang="en-US" sz="2000">
                <a:solidFill>
                  <a:schemeClr val="tx1"/>
                </a:solidFill>
                <a:latin typeface="Times New Roman" panose="02020603050405020304" charset="0"/>
                <a:cs typeface="Times New Roman" panose="02020603050405020304" charset="0"/>
                <a:sym typeface="+mn-ea"/>
              </a:rPr>
              <a:t>注意：</a:t>
            </a:r>
            <a:r>
              <a:rPr lang="en-US" altLang="zh-CN" sz="2000">
                <a:solidFill>
                  <a:schemeClr val="tx1"/>
                </a:solidFill>
                <a:latin typeface="Times New Roman" panose="02020603050405020304" charset="0"/>
                <a:cs typeface="Times New Roman" panose="02020603050405020304" charset="0"/>
                <a:sym typeface="+mn-ea"/>
              </a:rPr>
              <a:t>1. </a:t>
            </a:r>
            <a:r>
              <a:rPr lang="zh-CN" altLang="en-US" sz="2000">
                <a:solidFill>
                  <a:schemeClr val="tx1"/>
                </a:solidFill>
                <a:latin typeface="Times New Roman" panose="02020603050405020304" charset="0"/>
                <a:cs typeface="Times New Roman" panose="02020603050405020304" charset="0"/>
                <a:sym typeface="+mn-ea"/>
              </a:rPr>
              <a:t>词数</a:t>
            </a:r>
            <a:r>
              <a:rPr lang="en-US" altLang="zh-CN" sz="2000">
                <a:solidFill>
                  <a:schemeClr val="tx1"/>
                </a:solidFill>
                <a:latin typeface="Times New Roman" panose="02020603050405020304" charset="0"/>
                <a:cs typeface="Times New Roman" panose="02020603050405020304" charset="0"/>
                <a:sym typeface="+mn-ea"/>
              </a:rPr>
              <a:t>80</a:t>
            </a:r>
            <a:r>
              <a:rPr lang="zh-CN" altLang="en-US" sz="2000">
                <a:solidFill>
                  <a:schemeClr val="tx1"/>
                </a:solidFill>
                <a:latin typeface="Times New Roman" panose="02020603050405020304" charset="0"/>
                <a:cs typeface="Times New Roman" panose="02020603050405020304" charset="0"/>
                <a:sym typeface="+mn-ea"/>
              </a:rPr>
              <a:t>左右；</a:t>
            </a:r>
            <a:endParaRPr lang="zh-CN" altLang="en-US" sz="2000">
              <a:solidFill>
                <a:schemeClr val="tx1"/>
              </a:solidFill>
              <a:latin typeface="Times New Roman" panose="02020603050405020304" charset="0"/>
              <a:cs typeface="Times New Roman" panose="02020603050405020304" charset="0"/>
              <a:sym typeface="+mn-ea"/>
            </a:endParaRPr>
          </a:p>
          <a:p>
            <a:r>
              <a:rPr lang="zh-CN" altLang="en-US" sz="2000">
                <a:solidFill>
                  <a:schemeClr val="tx1"/>
                </a:solidFill>
                <a:latin typeface="Times New Roman" panose="02020603050405020304" charset="0"/>
                <a:cs typeface="Times New Roman" panose="02020603050405020304" charset="0"/>
                <a:sym typeface="+mn-ea"/>
              </a:rPr>
              <a:t>            </a:t>
            </a:r>
            <a:r>
              <a:rPr lang="en-US" altLang="zh-CN" sz="2000">
                <a:solidFill>
                  <a:schemeClr val="tx1"/>
                </a:solidFill>
                <a:latin typeface="Times New Roman" panose="02020603050405020304" charset="0"/>
                <a:cs typeface="Times New Roman" panose="02020603050405020304" charset="0"/>
                <a:sym typeface="+mn-ea"/>
              </a:rPr>
              <a:t>2. </a:t>
            </a:r>
            <a:r>
              <a:rPr lang="zh-CN" altLang="en-US" sz="2000">
                <a:solidFill>
                  <a:schemeClr val="tx1"/>
                </a:solidFill>
                <a:latin typeface="Times New Roman" panose="02020603050405020304" charset="0"/>
                <a:cs typeface="Times New Roman" panose="02020603050405020304" charset="0"/>
                <a:sym typeface="+mn-ea"/>
              </a:rPr>
              <a:t>开头和结尾已给出。</a:t>
            </a:r>
            <a:endParaRPr lang="zh-CN" altLang="en-US" sz="2000">
              <a:solidFill>
                <a:schemeClr val="tx1"/>
              </a:solidFill>
              <a:latin typeface="Times New Roman" panose="02020603050405020304" charset="0"/>
              <a:cs typeface="Times New Roman" panose="02020603050405020304" charset="0"/>
              <a:sym typeface="+mn-ea"/>
            </a:endParaRPr>
          </a:p>
          <a:p>
            <a:r>
              <a:rPr lang="en-US" altLang="zh-CN" sz="2000">
                <a:solidFill>
                  <a:schemeClr val="tx1"/>
                </a:solidFill>
                <a:latin typeface="Times New Roman" panose="02020603050405020304" charset="0"/>
                <a:cs typeface="Times New Roman" panose="02020603050405020304" charset="0"/>
                <a:sym typeface="+mn-ea"/>
              </a:rPr>
              <a:t>Good afternoon, everyone______________                                           </a:t>
            </a:r>
            <a:endParaRPr lang="en-US" altLang="zh-CN" sz="2000">
              <a:solidFill>
                <a:schemeClr val="tx1"/>
              </a:solidFill>
              <a:latin typeface="Times New Roman" panose="02020603050405020304" charset="0"/>
              <a:cs typeface="Times New Roman" panose="02020603050405020304" charset="0"/>
              <a:sym typeface="+mn-ea"/>
            </a:endParaRPr>
          </a:p>
          <a:p>
            <a:r>
              <a:rPr lang="en-US" altLang="zh-CN" sz="2000">
                <a:solidFill>
                  <a:schemeClr val="tx1"/>
                </a:solidFill>
                <a:latin typeface="Times New Roman" panose="02020603050405020304" charset="0"/>
                <a:cs typeface="Times New Roman" panose="02020603050405020304" charset="0"/>
                <a:sym typeface="+mn-ea"/>
              </a:rPr>
              <a:t>                                                                                             That's all. </a:t>
            </a:r>
            <a:endParaRPr lang="en-US" altLang="zh-CN" sz="2000">
              <a:solidFill>
                <a:schemeClr val="tx1"/>
              </a:solidFill>
              <a:latin typeface="Times New Roman" panose="02020603050405020304" charset="0"/>
              <a:cs typeface="Times New Roman" panose="02020603050405020304" charset="0"/>
              <a:sym typeface="+mn-ea"/>
            </a:endParaRPr>
          </a:p>
          <a:p>
            <a:r>
              <a:rPr lang="en-US" altLang="zh-CN" sz="2000">
                <a:solidFill>
                  <a:schemeClr val="tx1"/>
                </a:solidFill>
                <a:latin typeface="Times New Roman" panose="02020603050405020304" charset="0"/>
                <a:cs typeface="Times New Roman" panose="02020603050405020304" charset="0"/>
                <a:sym typeface="+mn-ea"/>
              </a:rPr>
              <a:t>                                                                                            Thank you!</a:t>
            </a:r>
            <a:endParaRPr lang="en-US" altLang="zh-CN" sz="2000">
              <a:solidFill>
                <a:schemeClr val="tx1"/>
              </a:solidFill>
              <a:latin typeface="Times New Roman" panose="02020603050405020304" charset="0"/>
              <a:cs typeface="Times New Roman" panose="02020603050405020304" charset="0"/>
              <a:sym typeface="+mn-ea"/>
            </a:endParaRPr>
          </a:p>
        </p:txBody>
      </p:sp>
      <p:sp>
        <p:nvSpPr>
          <p:cNvPr id="9217" name="文本框 1"/>
          <p:cNvSpPr txBox="1"/>
          <p:nvPr/>
        </p:nvSpPr>
        <p:spPr>
          <a:xfrm>
            <a:off x="3672205" y="46990"/>
            <a:ext cx="1928495" cy="645160"/>
          </a:xfrm>
          <a:prstGeom prst="rect">
            <a:avLst/>
          </a:prstGeom>
          <a:solidFill>
            <a:schemeClr val="accent2"/>
          </a:solidFill>
          <a:ln w="9525">
            <a:noFill/>
          </a:ln>
        </p:spPr>
        <p:txBody>
          <a:bodyPr wrap="none" anchor="t">
            <a:spAutoFit/>
          </a:bodyPr>
          <a:p>
            <a:pPr algn="l"/>
            <a:r>
              <a:rPr lang="en-US" altLang="zh-CN" sz="3600" b="1">
                <a:solidFill>
                  <a:schemeClr val="bg1"/>
                </a:solidFill>
                <a:latin typeface="微软雅黑" panose="020B0503020204020204" charset="-122"/>
                <a:ea typeface="微软雅黑" panose="020B0503020204020204" charset="-122"/>
                <a:sym typeface="+mn-ea"/>
              </a:rPr>
              <a:t>Writing</a:t>
            </a:r>
            <a:endParaRPr lang="en-US" altLang="zh-CN" sz="3600" b="1">
              <a:solidFill>
                <a:schemeClr val="bg1"/>
              </a:solidFill>
              <a:latin typeface="微软雅黑" panose="020B0503020204020204" charset="-122"/>
              <a:ea typeface="微软雅黑" panose="020B0503020204020204" charset="-122"/>
              <a:sym typeface="+mn-ea"/>
            </a:endParaRPr>
          </a:p>
        </p:txBody>
      </p:sp>
    </p:spTree>
  </p:cSld>
  <p:clrMapOvr>
    <a:masterClrMapping/>
  </p:clrMapOvr>
  <p:transition>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占位符 2"/>
          <p:cNvSpPr/>
          <p:nvPr>
            <p:ph type="body" idx="1"/>
          </p:nvPr>
        </p:nvSpPr>
        <p:spPr>
          <a:xfrm>
            <a:off x="1180465" y="761365"/>
            <a:ext cx="6782435" cy="3419475"/>
          </a:xfrm>
          <a:solidFill>
            <a:schemeClr val="tx2">
              <a:lumMod val="20000"/>
              <a:lumOff val="80000"/>
            </a:schemeClr>
          </a:solidFill>
          <a:ln w="73025" cmpd="sng">
            <a:solidFill>
              <a:schemeClr val="accent1">
                <a:shade val="50000"/>
              </a:schemeClr>
            </a:solidFill>
            <a:prstDash val="sysDot"/>
          </a:ln>
        </p:spPr>
        <p:txBody>
          <a:bodyPr/>
          <a:p>
            <a:pPr indent="0" algn="just" eaLnBrk="1" fontAlgn="auto" latinLnBrk="0" hangingPunct="1">
              <a:spcBef>
                <a:spcPts val="300"/>
              </a:spcBef>
            </a:pPr>
            <a:r>
              <a:rPr lang="zh-CN" altLang="en-US" b="1"/>
              <a:t>Good afternoon，everyone.</a:t>
            </a:r>
            <a:endParaRPr lang="zh-CN" altLang="en-US" b="1"/>
          </a:p>
          <a:p>
            <a:pPr indent="0" algn="just" eaLnBrk="1" fontAlgn="auto" latinLnBrk="0" hangingPunct="1">
              <a:spcBef>
                <a:spcPts val="300"/>
              </a:spcBef>
            </a:pPr>
            <a:r>
              <a:rPr lang="zh-CN" altLang="en-US" b="1"/>
              <a:t>          My hero is a middle­aged woman </a:t>
            </a:r>
            <a:r>
              <a:rPr lang="en-US" altLang="zh-CN" b="1">
                <a:solidFill>
                  <a:srgbClr val="FF0000"/>
                </a:solidFill>
              </a:rPr>
              <a:t>who is </a:t>
            </a:r>
            <a:r>
              <a:rPr lang="zh-CN" altLang="en-US" b="1">
                <a:solidFill>
                  <a:srgbClr val="FF0000"/>
                </a:solidFill>
              </a:rPr>
              <a:t>named</a:t>
            </a:r>
            <a:r>
              <a:rPr lang="zh-CN" altLang="en-US" b="1"/>
              <a:t> Li Dan. She isn't beautiful or rich，and she is just an ordinary street cleaner.</a:t>
            </a:r>
            <a:endParaRPr lang="zh-CN" altLang="en-US" b="1"/>
          </a:p>
          <a:p>
            <a:pPr indent="0" algn="just" eaLnBrk="1" fontAlgn="auto" latinLnBrk="0" hangingPunct="1">
              <a:spcBef>
                <a:spcPts val="300"/>
              </a:spcBef>
            </a:pPr>
            <a:r>
              <a:rPr lang="zh-CN" altLang="en-US" b="1"/>
              <a:t>         So why is she my hero？First，I admire her because of her deep devotion to her common but useful work， </a:t>
            </a:r>
            <a:r>
              <a:rPr lang="zh-CN" altLang="en-US" b="1">
                <a:solidFill>
                  <a:srgbClr val="FF0000"/>
                </a:solidFill>
              </a:rPr>
              <a:t>which requires her to work for more than nine hours a day，rain or shine. </a:t>
            </a:r>
            <a:r>
              <a:rPr lang="zh-CN" altLang="en-US" b="1"/>
              <a:t>Second，she has a kind heart and always manages to return the wallets or cellphones </a:t>
            </a:r>
            <a:r>
              <a:rPr lang="en-US" altLang="zh-CN" b="1">
                <a:solidFill>
                  <a:srgbClr val="FF0000"/>
                </a:solidFill>
              </a:rPr>
              <a:t>that </a:t>
            </a:r>
            <a:r>
              <a:rPr lang="zh-CN" altLang="en-US" b="1">
                <a:solidFill>
                  <a:srgbClr val="FF0000"/>
                </a:solidFill>
              </a:rPr>
              <a:t>she finds</a:t>
            </a:r>
            <a:r>
              <a:rPr lang="zh-CN" altLang="en-US" b="1"/>
              <a:t> while working to the owners. </a:t>
            </a:r>
            <a:r>
              <a:rPr lang="en-US" altLang="zh-CN" b="1"/>
              <a:t>She is really my idol,  </a:t>
            </a:r>
            <a:r>
              <a:rPr lang="en-US" altLang="zh-CN" b="1">
                <a:solidFill>
                  <a:srgbClr val="FF0000"/>
                </a:solidFill>
              </a:rPr>
              <a:t>from whom I have learnt a lot</a:t>
            </a:r>
            <a:r>
              <a:rPr lang="zh-CN" altLang="en-US" b="1"/>
              <a:t>.</a:t>
            </a:r>
            <a:endParaRPr lang="zh-CN" altLang="en-US" b="1"/>
          </a:p>
          <a:p>
            <a:pPr indent="0" algn="just" eaLnBrk="1" fontAlgn="auto" latinLnBrk="0" hangingPunct="1">
              <a:spcBef>
                <a:spcPts val="300"/>
              </a:spcBef>
            </a:pPr>
            <a:r>
              <a:rPr lang="zh-CN" altLang="en-US" b="1"/>
              <a:t>        In short，my heroes are those who do small things in life，because it's the small things that count.</a:t>
            </a:r>
            <a:endParaRPr lang="zh-CN" altLang="en-US" b="1"/>
          </a:p>
          <a:p>
            <a:pPr indent="0" algn="just" eaLnBrk="1" fontAlgn="auto" latinLnBrk="0" hangingPunct="1">
              <a:spcBef>
                <a:spcPts val="300"/>
              </a:spcBef>
            </a:pPr>
            <a:r>
              <a:rPr lang="zh-CN" altLang="en-US" b="1"/>
              <a:t>                                                      That's all.Thank you！</a:t>
            </a:r>
            <a:endParaRPr lang="zh-CN" altLang="en-US" b="1"/>
          </a:p>
        </p:txBody>
      </p:sp>
      <p:sp>
        <p:nvSpPr>
          <p:cNvPr id="2" name="灯片编号占位符 1"/>
          <p:cNvSpPr>
            <a:spLocks noGrp="1"/>
          </p:cNvSpPr>
          <p:nvPr>
            <p:ph type="sldNum" idx="12"/>
          </p:nvPr>
        </p:nvSpPr>
        <p:spPr/>
        <p:txBody>
          <a:bodyPr/>
          <a:p>
            <a:pPr marL="0" lvl="0" indent="0" algn="ctr" rtl="0">
              <a:spcBef>
                <a:spcPts val="0"/>
              </a:spcBef>
              <a:spcAft>
                <a:spcPts val="0"/>
              </a:spcAft>
              <a:buNone/>
            </a:pPr>
            <a:fld id="{00000000-1234-1234-1234-123412341234}" type="slidenum">
              <a:rPr lang="en-GB"/>
            </a:fld>
            <a:endParaRPr lang="en-GB"/>
          </a:p>
        </p:txBody>
      </p:sp>
      <p:sp>
        <p:nvSpPr>
          <p:cNvPr id="4" name="文本框 3"/>
          <p:cNvSpPr txBox="1"/>
          <p:nvPr/>
        </p:nvSpPr>
        <p:spPr>
          <a:xfrm>
            <a:off x="3703320" y="104775"/>
            <a:ext cx="1737995" cy="652780"/>
          </a:xfrm>
          <a:prstGeom prst="rect">
            <a:avLst/>
          </a:prstGeom>
          <a:solidFill>
            <a:schemeClr val="accent2"/>
          </a:solidFill>
        </p:spPr>
        <p:txBody>
          <a:bodyPr wrap="square" rtlCol="0">
            <a:noAutofit/>
          </a:bodyPr>
          <a:p>
            <a:r>
              <a:rPr lang="en-US" altLang="zh-CN" sz="3200" b="1">
                <a:solidFill>
                  <a:srgbClr val="FF0000"/>
                </a:solidFill>
                <a:latin typeface="微软雅黑" panose="020B0503020204020204" charset="-122"/>
                <a:ea typeface="微软雅黑" panose="020B0503020204020204" charset="-122"/>
              </a:rPr>
              <a:t>Sample </a:t>
            </a:r>
            <a:endParaRPr lang="en-US" altLang="zh-CN" sz="3200" b="1">
              <a:solidFill>
                <a:srgbClr val="FF0000"/>
              </a:solidFill>
              <a:latin typeface="微软雅黑" panose="020B0503020204020204" charset="-122"/>
              <a:ea typeface="微软雅黑" panose="020B0503020204020204" charset="-122"/>
            </a:endParaRPr>
          </a:p>
        </p:txBody>
      </p:sp>
    </p:spTree>
  </p:cSld>
  <p:clrMapOvr>
    <a:masterClrMapping/>
  </p:clrMapOvr>
  <p:transition>
    <p:fade thruBlk="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591" name="Shape 591"/>
        <p:cNvGrpSpPr/>
        <p:nvPr/>
      </p:nvGrpSpPr>
      <p:grpSpPr>
        <a:xfrm>
          <a:off x="0" y="0"/>
          <a:ext cx="0" cy="0"/>
          <a:chOff x="0" y="0"/>
          <a:chExt cx="0" cy="0"/>
        </a:xfrm>
      </p:grpSpPr>
      <p:sp>
        <p:nvSpPr>
          <p:cNvPr id="592" name="Google Shape;592;p34"/>
          <p:cNvSpPr txBox="1"/>
          <p:nvPr>
            <p:ph type="ctrTitle" idx="4294967295"/>
          </p:nvPr>
        </p:nvSpPr>
        <p:spPr>
          <a:xfrm>
            <a:off x="3805655" y="1897675"/>
            <a:ext cx="4863900" cy="11598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r>
              <a:rPr lang="en-GB" sz="6000"/>
              <a:t>Thanks!</a:t>
            </a:r>
            <a:endParaRPr sz="6000"/>
          </a:p>
        </p:txBody>
      </p:sp>
      <p:sp>
        <p:nvSpPr>
          <p:cNvPr id="595" name="Google Shape;595;p34"/>
          <p:cNvSpPr txBox="1"/>
          <p:nvPr>
            <p:ph type="sldNum" idx="12"/>
          </p:nvPr>
        </p:nvSpPr>
        <p:spPr>
          <a:xfrm>
            <a:off x="4297650" y="4749851"/>
            <a:ext cx="548700" cy="393600"/>
          </a:xfrm>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GB"/>
            </a:fld>
            <a:endParaRPr lang="en-GB"/>
          </a:p>
        </p:txBody>
      </p:sp>
      <p:pic>
        <p:nvPicPr>
          <p:cNvPr id="421" name="Google Shape;421;p21"/>
          <p:cNvPicPr preferRelativeResize="0"/>
          <p:nvPr/>
        </p:nvPicPr>
        <p:blipFill rotWithShape="1">
          <a:blip r:embed="rId1"/>
          <a:srcRect/>
          <a:stretch>
            <a:fillRect/>
          </a:stretch>
        </p:blipFill>
        <p:spPr>
          <a:xfrm>
            <a:off x="737650" y="970519"/>
            <a:ext cx="3203700" cy="3203700"/>
          </a:xfrm>
          <a:prstGeom prst="ellipse">
            <a:avLst/>
          </a:prstGeom>
          <a:noFill/>
          <a:ln>
            <a:noFill/>
          </a:ln>
        </p:spPr>
      </p:pic>
    </p:spTree>
  </p:cSld>
  <p:clrMapOvr>
    <a:masterClrMapping/>
  </p:clrMapOvr>
  <p:transition>
    <p:fade thruBlk="1"/>
  </p:transition>
</p:sld>
</file>

<file path=ppt/tags/tag1.xml><?xml version="1.0" encoding="utf-8"?>
<p:tagLst xmlns:p="http://schemas.openxmlformats.org/presentationml/2006/main">
  <p:tag name="KSO_WM_UNIT_TABLE_BEAUTIFY" val="smartTable{6e2d2dc9-4fc7-42f5-87b4-df6966b34168}"/>
  <p:tag name="TABLE_EMPHASIZE_COLOR" val="14850714"/>
  <p:tag name="TABLE_SKINIDX" val="3"/>
  <p:tag name="TABLE_COLORIDX" val="h"/>
  <p:tag name="TABLE_COLOR_RGB" val="0x000000*0xFFFFFF*0x44546A*0xE6E5E5*0xE29A9A*0xDFBBB3*0xA3CDCB*0x8BAC74*0x849BCA*0xD1CD95"/>
</p:tagLst>
</file>

<file path=ppt/theme/theme1.xml><?xml version="1.0" encoding="utf-8"?>
<a:theme xmlns:a="http://schemas.openxmlformats.org/drawingml/2006/main" name="Hortensius template">
  <a:themeElements>
    <a:clrScheme name="Custom 347">
      <a:dk1>
        <a:srgbClr val="627281"/>
      </a:dk1>
      <a:lt1>
        <a:srgbClr val="FFFFFF"/>
      </a:lt1>
      <a:dk2>
        <a:srgbClr val="627281"/>
      </a:dk2>
      <a:lt2>
        <a:srgbClr val="EBEEF1"/>
      </a:lt2>
      <a:accent1>
        <a:srgbClr val="7B77C8"/>
      </a:accent1>
      <a:accent2>
        <a:srgbClr val="FE6594"/>
      </a:accent2>
      <a:accent3>
        <a:srgbClr val="FEB794"/>
      </a:accent3>
      <a:accent4>
        <a:srgbClr val="FFDB5C"/>
      </a:accent4>
      <a:accent5>
        <a:srgbClr val="8FF1ED"/>
      </a:accent5>
      <a:accent6>
        <a:srgbClr val="4CC3F8"/>
      </a:accent6>
      <a:hlink>
        <a:srgbClr val="62728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uck template">
  <a:themeElements>
    <a:clrScheme name="Custom 347">
      <a:dk1>
        <a:srgbClr val="212A2E"/>
      </a:dk1>
      <a:lt1>
        <a:srgbClr val="FFFFFF"/>
      </a:lt1>
      <a:dk2>
        <a:srgbClr val="617A86"/>
      </a:dk2>
      <a:lt2>
        <a:srgbClr val="A1BECC"/>
      </a:lt2>
      <a:accent1>
        <a:srgbClr val="00D1C6"/>
      </a:accent1>
      <a:accent2>
        <a:srgbClr val="00ACC3"/>
      </a:accent2>
      <a:accent3>
        <a:srgbClr val="BBCD00"/>
      </a:accent3>
      <a:accent4>
        <a:srgbClr val="65BB48"/>
      </a:accent4>
      <a:accent5>
        <a:srgbClr val="F8BB00"/>
      </a:accent5>
      <a:accent6>
        <a:srgbClr val="EF6222"/>
      </a:accent6>
      <a:hlink>
        <a:srgbClr val="617A86"/>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10626</Words>
  <Application>WPS 演示</Application>
  <PresentationFormat/>
  <Paragraphs>491</Paragraphs>
  <Slides>32</Slides>
  <Notes>0</Notes>
  <HiddenSlides>0</HiddenSlides>
  <MMClips>0</MMClips>
  <ScaleCrop>false</ScaleCrop>
  <HeadingPairs>
    <vt:vector size="6" baseType="variant">
      <vt:variant>
        <vt:lpstr>已用的字体</vt:lpstr>
      </vt:variant>
      <vt:variant>
        <vt:i4>25</vt:i4>
      </vt:variant>
      <vt:variant>
        <vt:lpstr>主题</vt:lpstr>
      </vt:variant>
      <vt:variant>
        <vt:i4>2</vt:i4>
      </vt:variant>
      <vt:variant>
        <vt:lpstr>幻灯片标题</vt:lpstr>
      </vt:variant>
      <vt:variant>
        <vt:i4>32</vt:i4>
      </vt:variant>
    </vt:vector>
  </HeadingPairs>
  <TitlesOfParts>
    <vt:vector size="59" baseType="lpstr">
      <vt:lpstr>Arial</vt:lpstr>
      <vt:lpstr>宋体</vt:lpstr>
      <vt:lpstr>Wingdings</vt:lpstr>
      <vt:lpstr>Arial</vt:lpstr>
      <vt:lpstr>Pacifico</vt:lpstr>
      <vt:lpstr>Roboto Slab Regular</vt:lpstr>
      <vt:lpstr>Segoe Print</vt:lpstr>
      <vt:lpstr>Nixie One</vt:lpstr>
      <vt:lpstr>Varela Round</vt:lpstr>
      <vt:lpstr>Calibri</vt:lpstr>
      <vt:lpstr>字魂27号-布丁体</vt:lpstr>
      <vt:lpstr>Tw Cen MT Condensed Extra Bold</vt:lpstr>
      <vt:lpstr>Times New Roman</vt:lpstr>
      <vt:lpstr>黑体</vt:lpstr>
      <vt:lpstr>Comic Sans MS</vt:lpstr>
      <vt:lpstr>微软雅黑</vt:lpstr>
      <vt:lpstr>Tahoma</vt:lpstr>
      <vt:lpstr>Arial Unicode MS</vt:lpstr>
      <vt:lpstr>Britannic Bold</vt:lpstr>
      <vt:lpstr>Times New Roman</vt:lpstr>
      <vt:lpstr>仿宋_GB2312</vt:lpstr>
      <vt:lpstr>仿宋</vt:lpstr>
      <vt:lpstr>HelveticaNeue</vt:lpstr>
      <vt:lpstr>Corbel</vt:lpstr>
      <vt:lpstr>华文新魏</vt:lpstr>
      <vt:lpstr>Hortensius template</vt:lpstr>
      <vt:lpstr>Puck template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  The boy, whom I talked with just now,  won the first place.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as, which引导非限制性定语从句的区别</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Thanks!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
  <cp:lastModifiedBy>南山有谷堆</cp:lastModifiedBy>
  <cp:revision>104</cp:revision>
  <dcterms:created xsi:type="dcterms:W3CDTF">2021-08-11T02:02:00Z</dcterms:created>
  <dcterms:modified xsi:type="dcterms:W3CDTF">2021-09-12T11:19:45Z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2052-11.8.2.8506</vt:lpwstr>
  </property>
</Properties>
</file>