
<file path=[Content_Types].xml><?xml version="1.0" encoding="utf-8"?>
<Types xmlns="http://schemas.openxmlformats.org/package/2006/content-types">
  <Default Extension="jpeg" ContentType="image/jpe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24"/>
  </p:notesMasterIdLst>
  <p:handoutMasterIdLst>
    <p:handoutMasterId r:id="rId25"/>
  </p:handoutMasterIdLst>
  <p:sldIdLst>
    <p:sldId id="292" r:id="rId5"/>
    <p:sldId id="257" r:id="rId6"/>
    <p:sldId id="259" r:id="rId7"/>
    <p:sldId id="258" r:id="rId8"/>
    <p:sldId id="270" r:id="rId9"/>
    <p:sldId id="261" r:id="rId10"/>
    <p:sldId id="262" r:id="rId11"/>
    <p:sldId id="264" r:id="rId12"/>
    <p:sldId id="265" r:id="rId13"/>
    <p:sldId id="272" r:id="rId14"/>
    <p:sldId id="276" r:id="rId15"/>
    <p:sldId id="274" r:id="rId16"/>
    <p:sldId id="275" r:id="rId17"/>
    <p:sldId id="277" r:id="rId18"/>
    <p:sldId id="266" r:id="rId19"/>
    <p:sldId id="281" r:id="rId20"/>
    <p:sldId id="271" r:id="rId21"/>
    <p:sldId id="283" r:id="rId22"/>
    <p:sldId id="29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0" clrIdx="0"/>
  <p:cmAuthor id="1" name="dong yuan" initials="dy" lastIdx="0" clrIdx="0"/>
  <p:cmAuthor id="2" name="作者" initials="A" lastIdx="0" clrIdx="1"/>
  <p:cmAuthor id="3" name="fafa" initials="f" lastIdx="0" clrIdx="1"/>
  <p:cmAuthor id="4" name="王习习" initials="王" lastIdx="0" clrIdx="0"/>
  <p:cmAuthor id="6" name="Administra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6A69A"/>
    <a:srgbClr val="F7F3EF"/>
    <a:srgbClr val="EDC490"/>
    <a:srgbClr val="011A33"/>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08" d="100"/>
          <a:sy n="108" d="100"/>
        </p:scale>
        <p:origin x="66" y="498"/>
      </p:cViewPr>
      <p:guideLst>
        <p:guide orient="horz" pos="211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7" Type="http://schemas.openxmlformats.org/officeDocument/2006/relationships/tags" Target="../tags/tag97.xml"/><Relationship Id="rId56" Type="http://schemas.openxmlformats.org/officeDocument/2006/relationships/tags" Target="../tags/tag96.xml"/><Relationship Id="rId55" Type="http://schemas.openxmlformats.org/officeDocument/2006/relationships/tags" Target="../tags/tag95.xml"/><Relationship Id="rId54" Type="http://schemas.openxmlformats.org/officeDocument/2006/relationships/tags" Target="../tags/tag94.xml"/><Relationship Id="rId53" Type="http://schemas.openxmlformats.org/officeDocument/2006/relationships/tags" Target="../tags/tag93.xml"/><Relationship Id="rId52" Type="http://schemas.openxmlformats.org/officeDocument/2006/relationships/tags" Target="../tags/tag92.xml"/><Relationship Id="rId51" Type="http://schemas.openxmlformats.org/officeDocument/2006/relationships/tags" Target="../tags/tag91.xml"/><Relationship Id="rId50" Type="http://schemas.openxmlformats.org/officeDocument/2006/relationships/tags" Target="../tags/tag90.xml"/><Relationship Id="rId5" Type="http://schemas.openxmlformats.org/officeDocument/2006/relationships/image" Target="../media/image3.png"/><Relationship Id="rId49" Type="http://schemas.openxmlformats.org/officeDocument/2006/relationships/tags" Target="../tags/tag89.xml"/><Relationship Id="rId48" Type="http://schemas.openxmlformats.org/officeDocument/2006/relationships/tags" Target="../tags/tag88.xml"/><Relationship Id="rId47" Type="http://schemas.openxmlformats.org/officeDocument/2006/relationships/tags" Target="../tags/tag87.xml"/><Relationship Id="rId46" Type="http://schemas.openxmlformats.org/officeDocument/2006/relationships/tags" Target="../tags/tag86.xml"/><Relationship Id="rId45" Type="http://schemas.openxmlformats.org/officeDocument/2006/relationships/tags" Target="../tags/tag85.xml"/><Relationship Id="rId44" Type="http://schemas.openxmlformats.org/officeDocument/2006/relationships/tags" Target="../tags/tag84.xml"/><Relationship Id="rId43" Type="http://schemas.openxmlformats.org/officeDocument/2006/relationships/tags" Target="../tags/tag83.xml"/><Relationship Id="rId42" Type="http://schemas.openxmlformats.org/officeDocument/2006/relationships/tags" Target="../tags/tag82.xml"/><Relationship Id="rId41" Type="http://schemas.openxmlformats.org/officeDocument/2006/relationships/image" Target="../media/image21.emf"/><Relationship Id="rId40" Type="http://schemas.openxmlformats.org/officeDocument/2006/relationships/tags" Target="../tags/tag81.xml"/><Relationship Id="rId4" Type="http://schemas.openxmlformats.org/officeDocument/2006/relationships/tags" Target="../tags/tag63.xml"/><Relationship Id="rId39" Type="http://schemas.openxmlformats.org/officeDocument/2006/relationships/image" Target="../media/image20.emf"/><Relationship Id="rId38" Type="http://schemas.openxmlformats.org/officeDocument/2006/relationships/tags" Target="../tags/tag80.xml"/><Relationship Id="rId37" Type="http://schemas.openxmlformats.org/officeDocument/2006/relationships/image" Target="../media/image19.emf"/><Relationship Id="rId36" Type="http://schemas.openxmlformats.org/officeDocument/2006/relationships/tags" Target="../tags/tag79.xml"/><Relationship Id="rId35" Type="http://schemas.openxmlformats.org/officeDocument/2006/relationships/image" Target="../media/image18.emf"/><Relationship Id="rId34" Type="http://schemas.openxmlformats.org/officeDocument/2006/relationships/tags" Target="../tags/tag78.xml"/><Relationship Id="rId33" Type="http://schemas.openxmlformats.org/officeDocument/2006/relationships/image" Target="../media/image17.emf"/><Relationship Id="rId32" Type="http://schemas.openxmlformats.org/officeDocument/2006/relationships/tags" Target="../tags/tag77.xml"/><Relationship Id="rId31" Type="http://schemas.openxmlformats.org/officeDocument/2006/relationships/image" Target="../media/image16.jpeg"/><Relationship Id="rId30" Type="http://schemas.openxmlformats.org/officeDocument/2006/relationships/tags" Target="../tags/tag76.xml"/><Relationship Id="rId3" Type="http://schemas.openxmlformats.org/officeDocument/2006/relationships/image" Target="../media/image2.png"/><Relationship Id="rId29" Type="http://schemas.openxmlformats.org/officeDocument/2006/relationships/image" Target="../media/image15.png"/><Relationship Id="rId28" Type="http://schemas.openxmlformats.org/officeDocument/2006/relationships/tags" Target="../tags/tag75.xml"/><Relationship Id="rId27" Type="http://schemas.openxmlformats.org/officeDocument/2006/relationships/image" Target="../media/image14.png"/><Relationship Id="rId26" Type="http://schemas.openxmlformats.org/officeDocument/2006/relationships/tags" Target="../tags/tag74.xml"/><Relationship Id="rId25" Type="http://schemas.openxmlformats.org/officeDocument/2006/relationships/image" Target="../media/image13.png"/><Relationship Id="rId24" Type="http://schemas.openxmlformats.org/officeDocument/2006/relationships/tags" Target="../tags/tag73.xml"/><Relationship Id="rId23" Type="http://schemas.openxmlformats.org/officeDocument/2006/relationships/image" Target="../media/image12.jpeg"/><Relationship Id="rId22" Type="http://schemas.openxmlformats.org/officeDocument/2006/relationships/tags" Target="../tags/tag72.xml"/><Relationship Id="rId21" Type="http://schemas.openxmlformats.org/officeDocument/2006/relationships/image" Target="../media/image11.jpeg"/><Relationship Id="rId20" Type="http://schemas.openxmlformats.org/officeDocument/2006/relationships/tags" Target="../tags/tag71.xml"/><Relationship Id="rId2" Type="http://schemas.openxmlformats.org/officeDocument/2006/relationships/tags" Target="../tags/tag62.xml"/><Relationship Id="rId19" Type="http://schemas.openxmlformats.org/officeDocument/2006/relationships/image" Target="../media/image10.png"/><Relationship Id="rId18" Type="http://schemas.openxmlformats.org/officeDocument/2006/relationships/tags" Target="../tags/tag70.xml"/><Relationship Id="rId17" Type="http://schemas.openxmlformats.org/officeDocument/2006/relationships/image" Target="../media/image9.jpeg"/><Relationship Id="rId16" Type="http://schemas.openxmlformats.org/officeDocument/2006/relationships/tags" Target="../tags/tag69.xml"/><Relationship Id="rId15" Type="http://schemas.openxmlformats.org/officeDocument/2006/relationships/image" Target="../media/image8.jpeg"/><Relationship Id="rId14" Type="http://schemas.openxmlformats.org/officeDocument/2006/relationships/tags" Target="../tags/tag68.xml"/><Relationship Id="rId13" Type="http://schemas.openxmlformats.org/officeDocument/2006/relationships/image" Target="../media/image7.jpeg"/><Relationship Id="rId12" Type="http://schemas.openxmlformats.org/officeDocument/2006/relationships/tags" Target="../tags/tag67.xml"/><Relationship Id="rId11" Type="http://schemas.openxmlformats.org/officeDocument/2006/relationships/image" Target="../media/image6.jpeg"/><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media/image19.emf"/><Relationship Id="rId7" Type="http://schemas.openxmlformats.org/officeDocument/2006/relationships/tags" Target="../tags/tag101.xml"/><Relationship Id="rId6" Type="http://schemas.openxmlformats.org/officeDocument/2006/relationships/image" Target="../media/image18.emf"/><Relationship Id="rId5" Type="http://schemas.openxmlformats.org/officeDocument/2006/relationships/tags" Target="../tags/tag100.xml"/><Relationship Id="rId4" Type="http://schemas.openxmlformats.org/officeDocument/2006/relationships/image" Target="../media/image17.emf"/><Relationship Id="rId3" Type="http://schemas.openxmlformats.org/officeDocument/2006/relationships/tags" Target="../tags/tag99.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8.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image" Target="../media/image21.emf"/><Relationship Id="rId11" Type="http://schemas.openxmlformats.org/officeDocument/2006/relationships/tags" Target="../tags/tag103.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19.emf"/><Relationship Id="rId3" Type="http://schemas.openxmlformats.org/officeDocument/2006/relationships/tags" Target="../tags/tag115.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4.xml"/><Relationship Id="rId19" Type="http://schemas.openxmlformats.org/officeDocument/2006/relationships/tags" Target="../tags/tag126.xml"/><Relationship Id="rId18" Type="http://schemas.openxmlformats.org/officeDocument/2006/relationships/image" Target="../media/image21.emf"/><Relationship Id="rId17" Type="http://schemas.openxmlformats.org/officeDocument/2006/relationships/tags" Target="../tags/tag125.xml"/><Relationship Id="rId16" Type="http://schemas.openxmlformats.org/officeDocument/2006/relationships/image" Target="../media/image20.emf"/><Relationship Id="rId15" Type="http://schemas.openxmlformats.org/officeDocument/2006/relationships/tags" Target="../tags/tag124.xml"/><Relationship Id="rId14" Type="http://schemas.openxmlformats.org/officeDocument/2006/relationships/image" Target="../media/image18.emf"/><Relationship Id="rId13" Type="http://schemas.openxmlformats.org/officeDocument/2006/relationships/tags" Target="../tags/tag123.xml"/><Relationship Id="rId12" Type="http://schemas.openxmlformats.org/officeDocument/2006/relationships/image" Target="../media/image17.emf"/><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19.emf"/><Relationship Id="rId7" Type="http://schemas.openxmlformats.org/officeDocument/2006/relationships/tags" Target="../tags/tag138.xml"/><Relationship Id="rId6" Type="http://schemas.openxmlformats.org/officeDocument/2006/relationships/image" Target="../media/image18.emf"/><Relationship Id="rId5" Type="http://schemas.openxmlformats.org/officeDocument/2006/relationships/tags" Target="../tags/tag137.xml"/><Relationship Id="rId4" Type="http://schemas.openxmlformats.org/officeDocument/2006/relationships/image" Target="../media/image17.emf"/><Relationship Id="rId3" Type="http://schemas.openxmlformats.org/officeDocument/2006/relationships/tags" Target="../tags/tag136.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tags" Target="../tags/tag135.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image" Target="../media/image21.emf"/><Relationship Id="rId11" Type="http://schemas.openxmlformats.org/officeDocument/2006/relationships/tags" Target="../tags/tag140.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media/image19.emf"/><Relationship Id="rId7" Type="http://schemas.openxmlformats.org/officeDocument/2006/relationships/tags" Target="../tags/tag167.xml"/><Relationship Id="rId6" Type="http://schemas.openxmlformats.org/officeDocument/2006/relationships/image" Target="../media/image18.emf"/><Relationship Id="rId5" Type="http://schemas.openxmlformats.org/officeDocument/2006/relationships/tags" Target="../tags/tag166.xml"/><Relationship Id="rId4" Type="http://schemas.openxmlformats.org/officeDocument/2006/relationships/image" Target="../media/image17.emf"/><Relationship Id="rId3" Type="http://schemas.openxmlformats.org/officeDocument/2006/relationships/tags" Target="../tags/tag165.xml"/><Relationship Id="rId20" Type="http://schemas.openxmlformats.org/officeDocument/2006/relationships/tags" Target="../tags/tag177.xml"/><Relationship Id="rId2" Type="http://schemas.openxmlformats.org/officeDocument/2006/relationships/tags" Target="../tags/tag164.xml"/><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image" Target="../media/image21.emf"/><Relationship Id="rId11" Type="http://schemas.openxmlformats.org/officeDocument/2006/relationships/tags" Target="../tags/tag169.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image" Target="../media/image19.emf"/><Relationship Id="rId7" Type="http://schemas.openxmlformats.org/officeDocument/2006/relationships/tags" Target="../tags/tag181.xml"/><Relationship Id="rId6" Type="http://schemas.openxmlformats.org/officeDocument/2006/relationships/image" Target="../media/image18.emf"/><Relationship Id="rId5" Type="http://schemas.openxmlformats.org/officeDocument/2006/relationships/tags" Target="../tags/tag180.xml"/><Relationship Id="rId4" Type="http://schemas.openxmlformats.org/officeDocument/2006/relationships/image" Target="../media/image17.emf"/><Relationship Id="rId3" Type="http://schemas.openxmlformats.org/officeDocument/2006/relationships/tags" Target="../tags/tag179.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tags" Target="../tags/tag178.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image" Target="../media/image21.emf"/><Relationship Id="rId11" Type="http://schemas.openxmlformats.org/officeDocument/2006/relationships/tags" Target="../tags/tag183.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image" Target="../media/image19.emf"/><Relationship Id="rId7" Type="http://schemas.openxmlformats.org/officeDocument/2006/relationships/tags" Target="../tags/tag203.xml"/><Relationship Id="rId6" Type="http://schemas.openxmlformats.org/officeDocument/2006/relationships/image" Target="../media/image18.emf"/><Relationship Id="rId5" Type="http://schemas.openxmlformats.org/officeDocument/2006/relationships/tags" Target="../tags/tag202.xml"/><Relationship Id="rId4" Type="http://schemas.openxmlformats.org/officeDocument/2006/relationships/image" Target="../media/image17.emf"/><Relationship Id="rId3" Type="http://schemas.openxmlformats.org/officeDocument/2006/relationships/tags" Target="../tags/tag201.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200.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image" Target="../media/image21.emf"/><Relationship Id="rId11" Type="http://schemas.openxmlformats.org/officeDocument/2006/relationships/tags" Target="../tags/tag205.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218.xml"/><Relationship Id="rId7" Type="http://schemas.openxmlformats.org/officeDocument/2006/relationships/image" Target="../media/image4.png"/><Relationship Id="rId6" Type="http://schemas.openxmlformats.org/officeDocument/2006/relationships/tags" Target="../tags/tag217.xml"/><Relationship Id="rId57" Type="http://schemas.openxmlformats.org/officeDocument/2006/relationships/tags" Target="../tags/tag250.xml"/><Relationship Id="rId56" Type="http://schemas.openxmlformats.org/officeDocument/2006/relationships/tags" Target="../tags/tag249.xml"/><Relationship Id="rId55" Type="http://schemas.openxmlformats.org/officeDocument/2006/relationships/tags" Target="../tags/tag248.xml"/><Relationship Id="rId54" Type="http://schemas.openxmlformats.org/officeDocument/2006/relationships/tags" Target="../tags/tag247.xml"/><Relationship Id="rId53" Type="http://schemas.openxmlformats.org/officeDocument/2006/relationships/tags" Target="../tags/tag246.xml"/><Relationship Id="rId52" Type="http://schemas.openxmlformats.org/officeDocument/2006/relationships/tags" Target="../tags/tag245.xml"/><Relationship Id="rId51" Type="http://schemas.openxmlformats.org/officeDocument/2006/relationships/tags" Target="../tags/tag244.xml"/><Relationship Id="rId50" Type="http://schemas.openxmlformats.org/officeDocument/2006/relationships/tags" Target="../tags/tag243.xml"/><Relationship Id="rId5" Type="http://schemas.openxmlformats.org/officeDocument/2006/relationships/image" Target="../media/image3.png"/><Relationship Id="rId49" Type="http://schemas.openxmlformats.org/officeDocument/2006/relationships/tags" Target="../tags/tag242.xml"/><Relationship Id="rId48" Type="http://schemas.openxmlformats.org/officeDocument/2006/relationships/tags" Target="../tags/tag241.xml"/><Relationship Id="rId47" Type="http://schemas.openxmlformats.org/officeDocument/2006/relationships/tags" Target="../tags/tag240.xml"/><Relationship Id="rId46" Type="http://schemas.openxmlformats.org/officeDocument/2006/relationships/tags" Target="../tags/tag239.xml"/><Relationship Id="rId45" Type="http://schemas.openxmlformats.org/officeDocument/2006/relationships/tags" Target="../tags/tag238.xml"/><Relationship Id="rId44" Type="http://schemas.openxmlformats.org/officeDocument/2006/relationships/tags" Target="../tags/tag237.xml"/><Relationship Id="rId43" Type="http://schemas.openxmlformats.org/officeDocument/2006/relationships/tags" Target="../tags/tag236.xml"/><Relationship Id="rId42" Type="http://schemas.openxmlformats.org/officeDocument/2006/relationships/tags" Target="../tags/tag235.xml"/><Relationship Id="rId41" Type="http://schemas.openxmlformats.org/officeDocument/2006/relationships/image" Target="../media/image21.emf"/><Relationship Id="rId40" Type="http://schemas.openxmlformats.org/officeDocument/2006/relationships/tags" Target="../tags/tag234.xml"/><Relationship Id="rId4" Type="http://schemas.openxmlformats.org/officeDocument/2006/relationships/tags" Target="../tags/tag216.xml"/><Relationship Id="rId39" Type="http://schemas.openxmlformats.org/officeDocument/2006/relationships/image" Target="../media/image20.emf"/><Relationship Id="rId38" Type="http://schemas.openxmlformats.org/officeDocument/2006/relationships/tags" Target="../tags/tag233.xml"/><Relationship Id="rId37" Type="http://schemas.openxmlformats.org/officeDocument/2006/relationships/image" Target="../media/image19.emf"/><Relationship Id="rId36" Type="http://schemas.openxmlformats.org/officeDocument/2006/relationships/tags" Target="../tags/tag232.xml"/><Relationship Id="rId35" Type="http://schemas.openxmlformats.org/officeDocument/2006/relationships/image" Target="../media/image18.emf"/><Relationship Id="rId34" Type="http://schemas.openxmlformats.org/officeDocument/2006/relationships/tags" Target="../tags/tag231.xml"/><Relationship Id="rId33" Type="http://schemas.openxmlformats.org/officeDocument/2006/relationships/image" Target="../media/image17.emf"/><Relationship Id="rId32" Type="http://schemas.openxmlformats.org/officeDocument/2006/relationships/tags" Target="../tags/tag230.xml"/><Relationship Id="rId31" Type="http://schemas.openxmlformats.org/officeDocument/2006/relationships/image" Target="../media/image16.jpeg"/><Relationship Id="rId30" Type="http://schemas.openxmlformats.org/officeDocument/2006/relationships/tags" Target="../tags/tag229.xml"/><Relationship Id="rId3" Type="http://schemas.openxmlformats.org/officeDocument/2006/relationships/image" Target="../media/image2.png"/><Relationship Id="rId29" Type="http://schemas.openxmlformats.org/officeDocument/2006/relationships/image" Target="../media/image15.png"/><Relationship Id="rId28" Type="http://schemas.openxmlformats.org/officeDocument/2006/relationships/tags" Target="../tags/tag228.xml"/><Relationship Id="rId27" Type="http://schemas.openxmlformats.org/officeDocument/2006/relationships/image" Target="../media/image14.png"/><Relationship Id="rId26" Type="http://schemas.openxmlformats.org/officeDocument/2006/relationships/tags" Target="../tags/tag227.xml"/><Relationship Id="rId25" Type="http://schemas.openxmlformats.org/officeDocument/2006/relationships/image" Target="../media/image13.png"/><Relationship Id="rId24" Type="http://schemas.openxmlformats.org/officeDocument/2006/relationships/tags" Target="../tags/tag226.xml"/><Relationship Id="rId23" Type="http://schemas.openxmlformats.org/officeDocument/2006/relationships/image" Target="../media/image12.jpeg"/><Relationship Id="rId22" Type="http://schemas.openxmlformats.org/officeDocument/2006/relationships/tags" Target="../tags/tag225.xml"/><Relationship Id="rId21" Type="http://schemas.openxmlformats.org/officeDocument/2006/relationships/image" Target="../media/image11.jpeg"/><Relationship Id="rId20" Type="http://schemas.openxmlformats.org/officeDocument/2006/relationships/tags" Target="../tags/tag224.xml"/><Relationship Id="rId2" Type="http://schemas.openxmlformats.org/officeDocument/2006/relationships/tags" Target="../tags/tag215.xml"/><Relationship Id="rId19" Type="http://schemas.openxmlformats.org/officeDocument/2006/relationships/image" Target="../media/image10.png"/><Relationship Id="rId18" Type="http://schemas.openxmlformats.org/officeDocument/2006/relationships/tags" Target="../tags/tag223.xml"/><Relationship Id="rId17" Type="http://schemas.openxmlformats.org/officeDocument/2006/relationships/image" Target="../media/image9.jpeg"/><Relationship Id="rId16" Type="http://schemas.openxmlformats.org/officeDocument/2006/relationships/tags" Target="../tags/tag222.xml"/><Relationship Id="rId15" Type="http://schemas.openxmlformats.org/officeDocument/2006/relationships/image" Target="../media/image8.jpeg"/><Relationship Id="rId14" Type="http://schemas.openxmlformats.org/officeDocument/2006/relationships/tags" Target="../tags/tag221.xml"/><Relationship Id="rId13" Type="http://schemas.openxmlformats.org/officeDocument/2006/relationships/image" Target="../media/image7.jpeg"/><Relationship Id="rId12" Type="http://schemas.openxmlformats.org/officeDocument/2006/relationships/tags" Target="../tags/tag220.xml"/><Relationship Id="rId11" Type="http://schemas.openxmlformats.org/officeDocument/2006/relationships/image" Target="../media/image6.jpeg"/><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image" Target="../media/image19.emf"/><Relationship Id="rId2" Type="http://schemas.openxmlformats.org/officeDocument/2006/relationships/tags" Target="../tags/tag2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image" Target="../media/image21.emf"/><Relationship Id="rId3" Type="http://schemas.openxmlformats.org/officeDocument/2006/relationships/tags" Target="../tags/tag257.xml"/><Relationship Id="rId2" Type="http://schemas.openxmlformats.org/officeDocument/2006/relationships/tags" Target="../tags/tag256.xml"/><Relationship Id="rId10" Type="http://schemas.openxmlformats.org/officeDocument/2006/relationships/tags" Target="../tags/tag26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image" Target="../media/image21.emf"/><Relationship Id="rId5" Type="http://schemas.openxmlformats.org/officeDocument/2006/relationships/tags" Target="../tags/tag266.xml"/><Relationship Id="rId4" Type="http://schemas.openxmlformats.org/officeDocument/2006/relationships/image" Target="../media/image17.emf"/><Relationship Id="rId3" Type="http://schemas.openxmlformats.org/officeDocument/2006/relationships/tags" Target="../tags/tag265.xml"/><Relationship Id="rId2" Type="http://schemas.openxmlformats.org/officeDocument/2006/relationships/tags" Target="../tags/tag264.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image" Target="../media/image21.emf"/><Relationship Id="rId6" Type="http://schemas.openxmlformats.org/officeDocument/2006/relationships/tags" Target="../tags/tag276.xml"/><Relationship Id="rId5" Type="http://schemas.openxmlformats.org/officeDocument/2006/relationships/image" Target="../media/image20.emf"/><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image" Target="../media/image21.emf"/><Relationship Id="rId5" Type="http://schemas.openxmlformats.org/officeDocument/2006/relationships/tags" Target="../tags/tag285.xml"/><Relationship Id="rId4" Type="http://schemas.openxmlformats.org/officeDocument/2006/relationships/image" Target="../media/image20.emf"/><Relationship Id="rId3" Type="http://schemas.openxmlformats.org/officeDocument/2006/relationships/tags" Target="../tags/tag284.xml"/><Relationship Id="rId2" Type="http://schemas.openxmlformats.org/officeDocument/2006/relationships/tags" Target="../tags/tag283.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image" Target="../media/image18.emf"/><Relationship Id="rId3" Type="http://schemas.openxmlformats.org/officeDocument/2006/relationships/tags" Target="../tags/tag293.xml"/><Relationship Id="rId2" Type="http://schemas.openxmlformats.org/officeDocument/2006/relationships/tags" Target="../tags/tag292.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image" Target="../media/image21.emf"/><Relationship Id="rId6" Type="http://schemas.openxmlformats.org/officeDocument/2006/relationships/tags" Target="../tags/tag305.xml"/><Relationship Id="rId5" Type="http://schemas.openxmlformats.org/officeDocument/2006/relationships/image" Target="../media/image20.emf"/><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5" Type="http://schemas.openxmlformats.org/officeDocument/2006/relationships/tags" Target="../tags/tag313.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676273" y="0"/>
            <a:ext cx="8803387" cy="6858001"/>
          </a:xfrm>
          <a:prstGeom prst="rect">
            <a:avLst/>
          </a:prstGeom>
        </p:spPr>
      </p:pic>
      <p:pic>
        <p:nvPicPr>
          <p:cNvPr id="8" name="图片 7"/>
          <p:cNvPicPr>
            <a:picLocks noChangeAspect="1"/>
          </p:cNvPicPr>
          <p:nvPr>
            <p:custDataLst>
              <p:tags r:id="rId4"/>
            </p:custDataLst>
          </p:nvPr>
        </p:nvPicPr>
        <p:blipFill rotWithShape="1">
          <a:blip r:embed="rId5"/>
          <a:srcRect t="19584" b="19213"/>
          <a:stretch>
            <a:fillRect/>
          </a:stretch>
        </p:blipFill>
        <p:spPr>
          <a:xfrm>
            <a:off x="474351" y="1"/>
            <a:ext cx="11205419" cy="6858000"/>
          </a:xfrm>
          <a:prstGeom prst="rect">
            <a:avLst/>
          </a:prstGeom>
          <a:solidFill>
            <a:schemeClr val="tx2"/>
          </a:solidFill>
        </p:spPr>
      </p:pic>
      <p:pic>
        <p:nvPicPr>
          <p:cNvPr id="9" name="Picture 38"/>
          <p:cNvPicPr>
            <a:picLocks noChangeAspect="1" noChangeArrowheads="1"/>
          </p:cNvPicPr>
          <p:nvPr>
            <p:custDataLst>
              <p:tags r:id="rId6"/>
            </p:custDataLst>
          </p:nvPr>
        </p:nvPicPr>
        <p:blipFill>
          <a:blip r:embed="rId7"/>
          <a:srcRect/>
          <a:stretch>
            <a:fillRect/>
          </a:stretch>
        </p:blipFill>
        <p:spPr bwMode="auto">
          <a:xfrm>
            <a:off x="2121016" y="373775"/>
            <a:ext cx="344004" cy="128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9"/>
          <p:cNvPicPr>
            <a:picLocks noChangeAspect="1" noChangeArrowheads="1"/>
          </p:cNvPicPr>
          <p:nvPr>
            <p:custDataLst>
              <p:tags r:id="rId8"/>
            </p:custDataLst>
          </p:nvPr>
        </p:nvPicPr>
        <p:blipFill>
          <a:blip r:embed="rId9"/>
          <a:srcRect/>
          <a:stretch>
            <a:fillRect/>
          </a:stretch>
        </p:blipFill>
        <p:spPr bwMode="auto">
          <a:xfrm>
            <a:off x="4615950" y="1302585"/>
            <a:ext cx="2924034" cy="5509495"/>
          </a:xfrm>
          <a:prstGeom prst="rect">
            <a:avLst/>
          </a:prstGeom>
          <a:solidFill>
            <a:schemeClr val="accent1"/>
          </a:solidFill>
          <a:ln>
            <a:noFill/>
          </a:ln>
        </p:spPr>
      </p:pic>
      <p:pic>
        <p:nvPicPr>
          <p:cNvPr id="11" name="Picture 50"/>
          <p:cNvPicPr>
            <a:picLocks noChangeAspect="1" noChangeArrowheads="1"/>
          </p:cNvPicPr>
          <p:nvPr>
            <p:custDataLst>
              <p:tags r:id="rId10"/>
            </p:custDataLst>
          </p:nvPr>
        </p:nvPicPr>
        <p:blipFill>
          <a:blip r:embed="rId11"/>
          <a:srcRect/>
          <a:stretch>
            <a:fillRect/>
          </a:stretch>
        </p:blipFill>
        <p:spPr bwMode="auto">
          <a:xfrm>
            <a:off x="3969584" y="328511"/>
            <a:ext cx="660850" cy="6157671"/>
          </a:xfrm>
          <a:prstGeom prst="rect">
            <a:avLst/>
          </a:prstGeom>
          <a:solidFill>
            <a:schemeClr val="accent1"/>
          </a:solidFill>
          <a:ln>
            <a:noFill/>
          </a:ln>
        </p:spPr>
      </p:pic>
      <p:pic>
        <p:nvPicPr>
          <p:cNvPr id="12" name="Picture 51"/>
          <p:cNvPicPr>
            <a:picLocks noChangeAspect="1" noChangeArrowheads="1"/>
          </p:cNvPicPr>
          <p:nvPr>
            <p:custDataLst>
              <p:tags r:id="rId12"/>
            </p:custDataLst>
          </p:nvPr>
        </p:nvPicPr>
        <p:blipFill>
          <a:blip r:embed="rId13"/>
          <a:srcRect/>
          <a:stretch>
            <a:fillRect/>
          </a:stretch>
        </p:blipFill>
        <p:spPr bwMode="auto">
          <a:xfrm>
            <a:off x="7525499" y="328511"/>
            <a:ext cx="660850" cy="6157671"/>
          </a:xfrm>
          <a:prstGeom prst="rect">
            <a:avLst/>
          </a:prstGeom>
          <a:solidFill>
            <a:schemeClr val="accent1"/>
          </a:solidFill>
          <a:ln>
            <a:noFill/>
          </a:ln>
        </p:spPr>
      </p:pic>
      <p:pic>
        <p:nvPicPr>
          <p:cNvPr id="13" name="Picture 52"/>
          <p:cNvPicPr>
            <a:picLocks noChangeAspect="1" noChangeArrowheads="1"/>
          </p:cNvPicPr>
          <p:nvPr>
            <p:custDataLst>
              <p:tags r:id="rId14"/>
            </p:custDataLst>
          </p:nvPr>
        </p:nvPicPr>
        <p:blipFill>
          <a:blip r:embed="rId15"/>
          <a:srcRect/>
          <a:stretch>
            <a:fillRect/>
          </a:stretch>
        </p:blipFill>
        <p:spPr bwMode="auto">
          <a:xfrm>
            <a:off x="3643686" y="654409"/>
            <a:ext cx="338572" cy="5511306"/>
          </a:xfrm>
          <a:prstGeom prst="rect">
            <a:avLst/>
          </a:prstGeom>
          <a:solidFill>
            <a:schemeClr val="accent1"/>
          </a:solidFill>
          <a:ln>
            <a:noFill/>
          </a:ln>
        </p:spPr>
      </p:pic>
      <p:pic>
        <p:nvPicPr>
          <p:cNvPr id="14" name="Picture 53"/>
          <p:cNvPicPr>
            <a:picLocks noChangeAspect="1" noChangeArrowheads="1"/>
          </p:cNvPicPr>
          <p:nvPr>
            <p:custDataLst>
              <p:tags r:id="rId16"/>
            </p:custDataLst>
          </p:nvPr>
        </p:nvPicPr>
        <p:blipFill>
          <a:blip r:embed="rId17"/>
          <a:srcRect/>
          <a:stretch>
            <a:fillRect/>
          </a:stretch>
        </p:blipFill>
        <p:spPr bwMode="auto">
          <a:xfrm>
            <a:off x="8173675" y="654409"/>
            <a:ext cx="333141" cy="5511306"/>
          </a:xfrm>
          <a:prstGeom prst="rect">
            <a:avLst/>
          </a:prstGeom>
          <a:solidFill>
            <a:schemeClr val="accent1"/>
          </a:solidFill>
          <a:ln>
            <a:noFill/>
          </a:ln>
        </p:spPr>
      </p:pic>
      <p:pic>
        <p:nvPicPr>
          <p:cNvPr id="15" name="Picture 54"/>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323219" y="976687"/>
            <a:ext cx="334951" cy="4863130"/>
          </a:xfrm>
          <a:prstGeom prst="rect">
            <a:avLst/>
          </a:prstGeom>
          <a:solidFill>
            <a:schemeClr val="accent1"/>
          </a:solidFill>
          <a:ln>
            <a:noFill/>
          </a:ln>
        </p:spPr>
      </p:pic>
      <p:pic>
        <p:nvPicPr>
          <p:cNvPr id="16" name="Picture 55"/>
          <p:cNvPicPr>
            <a:picLocks noChangeAspect="1" noChangeArrowheads="1"/>
          </p:cNvPicPr>
          <p:nvPr>
            <p:custDataLst>
              <p:tags r:id="rId20"/>
            </p:custDataLst>
          </p:nvPr>
        </p:nvPicPr>
        <p:blipFill>
          <a:blip r:embed="rId21"/>
          <a:srcRect/>
          <a:stretch>
            <a:fillRect/>
          </a:stretch>
        </p:blipFill>
        <p:spPr bwMode="auto">
          <a:xfrm>
            <a:off x="8494142" y="976687"/>
            <a:ext cx="338572" cy="4863130"/>
          </a:xfrm>
          <a:prstGeom prst="rect">
            <a:avLst/>
          </a:prstGeom>
          <a:solidFill>
            <a:schemeClr val="accent1"/>
          </a:solidFill>
          <a:ln>
            <a:noFill/>
          </a:ln>
        </p:spPr>
      </p:pic>
      <p:pic>
        <p:nvPicPr>
          <p:cNvPr id="17" name="Picture 56"/>
          <p:cNvPicPr>
            <a:picLocks noChangeAspect="1" noChangeArrowheads="1"/>
          </p:cNvPicPr>
          <p:nvPr>
            <p:custDataLst>
              <p:tags r:id="rId22"/>
            </p:custDataLst>
          </p:nvPr>
        </p:nvPicPr>
        <p:blipFill>
          <a:blip r:embed="rId23"/>
          <a:srcRect/>
          <a:stretch>
            <a:fillRect/>
          </a:stretch>
        </p:blipFill>
        <p:spPr bwMode="auto">
          <a:xfrm>
            <a:off x="2997320" y="1302585"/>
            <a:ext cx="338572" cy="4214954"/>
          </a:xfrm>
          <a:prstGeom prst="rect">
            <a:avLst/>
          </a:prstGeom>
          <a:solidFill>
            <a:schemeClr val="accent1"/>
          </a:solidFill>
          <a:ln>
            <a:noFill/>
          </a:ln>
        </p:spPr>
      </p:pic>
      <p:pic>
        <p:nvPicPr>
          <p:cNvPr id="18" name="Picture 57"/>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8820040" y="1302585"/>
            <a:ext cx="334951" cy="4214954"/>
          </a:xfrm>
          <a:prstGeom prst="rect">
            <a:avLst/>
          </a:prstGeom>
          <a:solidFill>
            <a:schemeClr val="accent1"/>
          </a:solidFill>
          <a:ln>
            <a:noFill/>
          </a:ln>
        </p:spPr>
      </p:pic>
      <p:pic>
        <p:nvPicPr>
          <p:cNvPr id="19" name="Picture 58"/>
          <p:cNvPicPr>
            <a:picLocks noChangeAspect="1" noChangeArrowheads="1"/>
          </p:cNvPicPr>
          <p:nvPr>
            <p:custDataLst>
              <p:tags r:id="rId26"/>
            </p:custDataLst>
          </p:nvPr>
        </p:nvPicPr>
        <p:blipFill>
          <a:blip r:embed="rId27"/>
          <a:srcRect/>
          <a:stretch>
            <a:fillRect/>
          </a:stretch>
        </p:blipFill>
        <p:spPr bwMode="auto">
          <a:xfrm>
            <a:off x="2675043" y="1948951"/>
            <a:ext cx="334951" cy="2922223"/>
          </a:xfrm>
          <a:prstGeom prst="rect">
            <a:avLst/>
          </a:prstGeom>
          <a:solidFill>
            <a:schemeClr val="accent1"/>
          </a:solidFill>
          <a:ln>
            <a:noFill/>
          </a:ln>
        </p:spPr>
      </p:pic>
      <p:pic>
        <p:nvPicPr>
          <p:cNvPr id="20" name="Picture 59"/>
          <p:cNvPicPr>
            <a:picLocks noChangeAspect="1" noChangeArrowheads="1"/>
          </p:cNvPicPr>
          <p:nvPr>
            <p:custDataLst>
              <p:tags r:id="rId28"/>
            </p:custDataLst>
          </p:nvPr>
        </p:nvPicPr>
        <p:blipFill>
          <a:blip r:embed="rId29"/>
          <a:srcRect/>
          <a:stretch>
            <a:fillRect/>
          </a:stretch>
        </p:blipFill>
        <p:spPr bwMode="auto">
          <a:xfrm>
            <a:off x="9140507" y="1948951"/>
            <a:ext cx="340383" cy="2922223"/>
          </a:xfrm>
          <a:prstGeom prst="rect">
            <a:avLst/>
          </a:prstGeom>
          <a:solidFill>
            <a:schemeClr val="accent1"/>
          </a:solidFill>
          <a:ln>
            <a:noFill/>
          </a:ln>
        </p:spPr>
      </p:pic>
      <p:pic>
        <p:nvPicPr>
          <p:cNvPr id="21" name="Picture 60"/>
          <p:cNvPicPr>
            <a:picLocks noChangeAspect="1" noChangeArrowheads="1"/>
          </p:cNvPicPr>
          <p:nvPr>
            <p:custDataLst>
              <p:tags r:id="rId30"/>
            </p:custDataLst>
          </p:nvPr>
        </p:nvPicPr>
        <p:blipFill>
          <a:blip r:embed="rId31"/>
          <a:srcRect/>
          <a:stretch>
            <a:fillRect/>
          </a:stretch>
        </p:blipFill>
        <p:spPr bwMode="auto">
          <a:xfrm>
            <a:off x="4615950" y="8044"/>
            <a:ext cx="2924034" cy="1307215"/>
          </a:xfrm>
          <a:prstGeom prst="rect">
            <a:avLst/>
          </a:prstGeom>
          <a:solidFill>
            <a:schemeClr val="accent1"/>
          </a:solidFill>
          <a:ln>
            <a:noFill/>
          </a:ln>
        </p:spPr>
      </p:pic>
      <p:pic>
        <p:nvPicPr>
          <p:cNvPr id="22" name="图片 21"/>
          <p:cNvPicPr>
            <a:picLocks noChangeAspect="1"/>
          </p:cNvPicPr>
          <p:nvPr>
            <p:custDataLst>
              <p:tags r:id="rId32"/>
            </p:custDataLst>
          </p:nvPr>
        </p:nvPicPr>
        <p:blipFill>
          <a:blip r:embed="rId33"/>
          <a:stretch>
            <a:fillRect/>
          </a:stretch>
        </p:blipFill>
        <p:spPr>
          <a:xfrm>
            <a:off x="1670048" y="701674"/>
            <a:ext cx="1435101" cy="1435101"/>
          </a:xfrm>
          <a:prstGeom prst="rect">
            <a:avLst/>
          </a:prstGeom>
        </p:spPr>
      </p:pic>
      <p:pic>
        <p:nvPicPr>
          <p:cNvPr id="23" name="图片 22"/>
          <p:cNvPicPr>
            <a:picLocks noChangeAspect="1"/>
          </p:cNvPicPr>
          <p:nvPr>
            <p:custDataLst>
              <p:tags r:id="rId34"/>
            </p:custDataLst>
          </p:nvPr>
        </p:nvPicPr>
        <p:blipFill>
          <a:blip r:embed="rId35"/>
          <a:stretch>
            <a:fillRect/>
          </a:stretch>
        </p:blipFill>
        <p:spPr>
          <a:xfrm>
            <a:off x="2162114" y="4748774"/>
            <a:ext cx="1554568" cy="1202274"/>
          </a:xfrm>
          <a:prstGeom prst="rect">
            <a:avLst/>
          </a:prstGeom>
        </p:spPr>
      </p:pic>
      <p:pic>
        <p:nvPicPr>
          <p:cNvPr id="24" name="图片 23"/>
          <p:cNvPicPr>
            <a:picLocks noChangeAspect="1"/>
          </p:cNvPicPr>
          <p:nvPr>
            <p:custDataLst>
              <p:tags r:id="rId36"/>
            </p:custDataLst>
          </p:nvPr>
        </p:nvPicPr>
        <p:blipFill>
          <a:blip r:embed="rId37"/>
          <a:stretch>
            <a:fillRect/>
          </a:stretch>
        </p:blipFill>
        <p:spPr>
          <a:xfrm>
            <a:off x="8253609" y="3732491"/>
            <a:ext cx="2661234" cy="2568627"/>
          </a:xfrm>
          <a:prstGeom prst="rect">
            <a:avLst/>
          </a:prstGeom>
        </p:spPr>
      </p:pic>
      <p:pic>
        <p:nvPicPr>
          <p:cNvPr id="25" name="图片 24"/>
          <p:cNvPicPr>
            <a:picLocks noChangeAspect="1"/>
          </p:cNvPicPr>
          <p:nvPr>
            <p:custDataLst>
              <p:tags r:id="rId38"/>
            </p:custDataLst>
          </p:nvPr>
        </p:nvPicPr>
        <p:blipFill>
          <a:blip r:embed="rId39"/>
          <a:stretch>
            <a:fillRect/>
          </a:stretch>
        </p:blipFill>
        <p:spPr>
          <a:xfrm>
            <a:off x="9270867" y="534664"/>
            <a:ext cx="1651876" cy="1103720"/>
          </a:xfrm>
          <a:prstGeom prst="rect">
            <a:avLst/>
          </a:prstGeom>
        </p:spPr>
      </p:pic>
      <p:pic>
        <p:nvPicPr>
          <p:cNvPr id="26" name="图片 25"/>
          <p:cNvPicPr>
            <a:picLocks noChangeAspect="1"/>
          </p:cNvPicPr>
          <p:nvPr>
            <p:custDataLst>
              <p:tags r:id="rId40"/>
            </p:custDataLst>
          </p:nvPr>
        </p:nvPicPr>
        <p:blipFill>
          <a:blip r:embed="rId41"/>
          <a:stretch>
            <a:fillRect/>
          </a:stretch>
        </p:blipFill>
        <p:spPr>
          <a:xfrm>
            <a:off x="3326431" y="2998447"/>
            <a:ext cx="408298" cy="399422"/>
          </a:xfrm>
          <a:prstGeom prst="rect">
            <a:avLst/>
          </a:prstGeom>
        </p:spPr>
      </p:pic>
      <p:pic>
        <p:nvPicPr>
          <p:cNvPr id="27" name="图片 26"/>
          <p:cNvPicPr>
            <a:picLocks noChangeAspect="1"/>
          </p:cNvPicPr>
          <p:nvPr>
            <p:custDataLst>
              <p:tags r:id="rId42"/>
            </p:custDataLst>
          </p:nvPr>
        </p:nvPicPr>
        <p:blipFill>
          <a:blip r:embed="rId41"/>
          <a:stretch>
            <a:fillRect/>
          </a:stretch>
        </p:blipFill>
        <p:spPr>
          <a:xfrm>
            <a:off x="4615949" y="5511367"/>
            <a:ext cx="335930" cy="328627"/>
          </a:xfrm>
          <a:prstGeom prst="rect">
            <a:avLst/>
          </a:prstGeom>
        </p:spPr>
      </p:pic>
      <p:pic>
        <p:nvPicPr>
          <p:cNvPr id="28" name="图片 27"/>
          <p:cNvPicPr>
            <a:picLocks noChangeAspect="1"/>
          </p:cNvPicPr>
          <p:nvPr>
            <p:custDataLst>
              <p:tags r:id="rId43"/>
            </p:custDataLst>
          </p:nvPr>
        </p:nvPicPr>
        <p:blipFill>
          <a:blip r:embed="rId41"/>
          <a:stretch>
            <a:fillRect/>
          </a:stretch>
        </p:blipFill>
        <p:spPr>
          <a:xfrm>
            <a:off x="1252018" y="2544490"/>
            <a:ext cx="335930" cy="328627"/>
          </a:xfrm>
          <a:prstGeom prst="rect">
            <a:avLst/>
          </a:prstGeom>
        </p:spPr>
      </p:pic>
      <p:pic>
        <p:nvPicPr>
          <p:cNvPr id="29" name="图片 28"/>
          <p:cNvPicPr>
            <a:picLocks noChangeAspect="1"/>
          </p:cNvPicPr>
          <p:nvPr>
            <p:custDataLst>
              <p:tags r:id="rId44"/>
            </p:custDataLst>
          </p:nvPr>
        </p:nvPicPr>
        <p:blipFill>
          <a:blip r:embed="rId41"/>
          <a:stretch>
            <a:fillRect/>
          </a:stretch>
        </p:blipFill>
        <p:spPr>
          <a:xfrm>
            <a:off x="11143389" y="2130738"/>
            <a:ext cx="225477" cy="220576"/>
          </a:xfrm>
          <a:prstGeom prst="rect">
            <a:avLst/>
          </a:prstGeom>
        </p:spPr>
      </p:pic>
      <p:pic>
        <p:nvPicPr>
          <p:cNvPr id="30" name="图片 29"/>
          <p:cNvPicPr>
            <a:picLocks noChangeAspect="1"/>
          </p:cNvPicPr>
          <p:nvPr>
            <p:custDataLst>
              <p:tags r:id="rId45"/>
            </p:custDataLst>
          </p:nvPr>
        </p:nvPicPr>
        <p:blipFill>
          <a:blip r:embed="rId41"/>
          <a:stretch>
            <a:fillRect/>
          </a:stretch>
        </p:blipFill>
        <p:spPr>
          <a:xfrm>
            <a:off x="4861811" y="427002"/>
            <a:ext cx="176830" cy="172986"/>
          </a:xfrm>
          <a:prstGeom prst="rect">
            <a:avLst/>
          </a:prstGeom>
        </p:spPr>
      </p:pic>
      <p:pic>
        <p:nvPicPr>
          <p:cNvPr id="31" name="图片 30"/>
          <p:cNvPicPr>
            <a:picLocks noChangeAspect="1"/>
          </p:cNvPicPr>
          <p:nvPr>
            <p:custDataLst>
              <p:tags r:id="rId46"/>
            </p:custDataLst>
          </p:nvPr>
        </p:nvPicPr>
        <p:blipFill>
          <a:blip r:embed="rId41"/>
          <a:stretch>
            <a:fillRect/>
          </a:stretch>
        </p:blipFill>
        <p:spPr>
          <a:xfrm>
            <a:off x="4090892" y="4899659"/>
            <a:ext cx="176830" cy="172986"/>
          </a:xfrm>
          <a:prstGeom prst="rect">
            <a:avLst/>
          </a:prstGeom>
        </p:spPr>
      </p:pic>
      <p:pic>
        <p:nvPicPr>
          <p:cNvPr id="32" name="图片 31"/>
          <p:cNvPicPr>
            <a:picLocks noChangeAspect="1"/>
          </p:cNvPicPr>
          <p:nvPr>
            <p:custDataLst>
              <p:tags r:id="rId47"/>
            </p:custDataLst>
          </p:nvPr>
        </p:nvPicPr>
        <p:blipFill>
          <a:blip r:embed="rId41"/>
          <a:stretch>
            <a:fillRect/>
          </a:stretch>
        </p:blipFill>
        <p:spPr>
          <a:xfrm>
            <a:off x="969005" y="5511367"/>
            <a:ext cx="176830" cy="172986"/>
          </a:xfrm>
          <a:prstGeom prst="rect">
            <a:avLst/>
          </a:prstGeom>
        </p:spPr>
      </p:pic>
      <p:pic>
        <p:nvPicPr>
          <p:cNvPr id="33" name="图片 32"/>
          <p:cNvPicPr>
            <a:picLocks noChangeAspect="1"/>
          </p:cNvPicPr>
          <p:nvPr>
            <p:custDataLst>
              <p:tags r:id="rId48"/>
            </p:custDataLst>
          </p:nvPr>
        </p:nvPicPr>
        <p:blipFill>
          <a:blip r:embed="rId41"/>
          <a:stretch>
            <a:fillRect/>
          </a:stretch>
        </p:blipFill>
        <p:spPr>
          <a:xfrm>
            <a:off x="9199048" y="559651"/>
            <a:ext cx="176830" cy="172986"/>
          </a:xfrm>
          <a:prstGeom prst="rect">
            <a:avLst/>
          </a:prstGeom>
        </p:spPr>
      </p:pic>
      <p:sp>
        <p:nvSpPr>
          <p:cNvPr id="34" name="Oval 61"/>
          <p:cNvSpPr>
            <a:spLocks noChangeArrowheads="1"/>
          </p:cNvSpPr>
          <p:nvPr>
            <p:custDataLst>
              <p:tags r:id="rId49"/>
            </p:custDataLst>
          </p:nvPr>
        </p:nvSpPr>
        <p:spPr bwMode="auto">
          <a:xfrm>
            <a:off x="2885067" y="214446"/>
            <a:ext cx="6385800" cy="6389421"/>
          </a:xfrm>
          <a:prstGeom prst="ellipse">
            <a:avLst/>
          </a:prstGeom>
          <a:solidFill>
            <a:srgbClr val="011A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cxnSp>
        <p:nvCxnSpPr>
          <p:cNvPr id="35" name="直接连接符 34"/>
          <p:cNvCxnSpPr/>
          <p:nvPr>
            <p:custDataLst>
              <p:tags r:id="rId50"/>
            </p:custDataLst>
          </p:nvPr>
        </p:nvCxnSpPr>
        <p:spPr>
          <a:xfrm>
            <a:off x="3954783" y="5177488"/>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51"/>
            </p:custDataLst>
          </p:nvPr>
        </p:nvCxnSpPr>
        <p:spPr>
          <a:xfrm>
            <a:off x="3954783" y="1814381"/>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2"/>
            </p:custDataLst>
          </p:nvPr>
        </p:nvSpPr>
        <p:spPr>
          <a:xfrm>
            <a:off x="2929107" y="3049247"/>
            <a:ext cx="6341760" cy="988194"/>
          </a:xfrm>
          <a:noFill/>
        </p:spPr>
        <p:txBody>
          <a:bodyPr lIns="90000" tIns="46800" rIns="90000" bIns="46800" anchor="b">
            <a:normAutofit/>
          </a:bodyPr>
          <a:lstStyle>
            <a:lvl1pPr algn="ctr">
              <a:defRPr sz="5400">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53"/>
            </p:custDataLst>
          </p:nvPr>
        </p:nvSpPr>
        <p:spPr>
          <a:xfrm>
            <a:off x="2929107" y="4101589"/>
            <a:ext cx="6341760" cy="883869"/>
          </a:xfrm>
          <a:noFill/>
        </p:spPr>
        <p:txBody>
          <a:bodyPr lIns="90000" tIns="46800" rIns="90000" bIns="4680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5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5"/>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56"/>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38" name="文本框 37"/>
          <p:cNvSpPr txBox="1"/>
          <p:nvPr>
            <p:custDataLst>
              <p:tags r:id="rId57"/>
            </p:custDataLst>
          </p:nvPr>
        </p:nvSpPr>
        <p:spPr>
          <a:xfrm>
            <a:off x="4970406" y="1914730"/>
            <a:ext cx="2243542" cy="1107996"/>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2018</a:t>
            </a:r>
            <a:endParaRPr lang="en-US" altLang="zh-CN" sz="6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25703" y="266527"/>
            <a:ext cx="11653770" cy="6415922"/>
            <a:chOff x="225703" y="266527"/>
            <a:chExt cx="11653770" cy="6415922"/>
          </a:xfrm>
        </p:grpSpPr>
        <p:pic>
          <p:nvPicPr>
            <p:cNvPr id="8" name="图片 7"/>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0" name="图片 9"/>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3" name="图片 12"/>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4" name="图片 13"/>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5" name="图片 14"/>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6" name="图片 15"/>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7" name="图片 16"/>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p:txBody>
          <a:bodyPr/>
          <a:lstStyle>
            <a:lvl1pPr>
              <a:defRPr>
                <a:solidFill>
                  <a:schemeClr val="bg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9"/>
            </p:custDataLst>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0"/>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22"/>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0" name="Oval 61"/>
          <p:cNvSpPr>
            <a:spLocks noChangeArrowheads="1"/>
          </p:cNvSpPr>
          <p:nvPr userDrawn="1">
            <p:custDataLst>
              <p:tags r:id="rId2"/>
            </p:custDataLst>
          </p:nvPr>
        </p:nvSpPr>
        <p:spPr bwMode="auto">
          <a:xfrm>
            <a:off x="3769650" y="1242923"/>
            <a:ext cx="4708198" cy="4710868"/>
          </a:xfrm>
          <a:prstGeom prst="ellipse">
            <a:avLst/>
          </a:prstGeom>
          <a:solidFill>
            <a:schemeClr val="tx2">
              <a:lumMod val="90000"/>
              <a:lumOff val="10000"/>
            </a:schemeClr>
          </a:solidFill>
          <a:ln>
            <a:noFill/>
          </a:ln>
          <a:effectLst>
            <a:glow rad="152400">
              <a:schemeClr val="tx1">
                <a:alpha val="36000"/>
              </a:schemeClr>
            </a:glow>
          </a:effectLst>
        </p:spPr>
        <p:txBody>
          <a:bodyPr vert="horz" wrap="square" lIns="91440" tIns="45720" rIns="91440" bIns="45720" numCol="1" anchor="t" anchorCtr="0" compatLnSpc="1"/>
          <a:lstStyle/>
          <a:p>
            <a:endParaRPr lang="zh-CN" altLang="en-US"/>
          </a:p>
        </p:txBody>
      </p:sp>
      <p:pic>
        <p:nvPicPr>
          <p:cNvPr id="21" name="图片 20"/>
          <p:cNvPicPr>
            <a:picLocks noChangeAspect="1"/>
          </p:cNvPicPr>
          <p:nvPr userDrawn="1">
            <p:custDataLst>
              <p:tags r:id="rId3"/>
            </p:custDataLst>
          </p:nvPr>
        </p:nvPicPr>
        <p:blipFill>
          <a:blip r:embed="rId4"/>
          <a:stretch>
            <a:fillRect/>
          </a:stretch>
        </p:blipFill>
        <p:spPr>
          <a:xfrm rot="18863226">
            <a:off x="5568390" y="1932051"/>
            <a:ext cx="1110718" cy="1072067"/>
          </a:xfrm>
          <a:prstGeom prst="rect">
            <a:avLst/>
          </a:prstGeom>
        </p:spPr>
      </p:pic>
      <p:sp>
        <p:nvSpPr>
          <p:cNvPr id="2" name="标题 1"/>
          <p:cNvSpPr>
            <a:spLocks noGrp="1"/>
          </p:cNvSpPr>
          <p:nvPr>
            <p:ph type="title" hasCustomPrompt="1"/>
            <p:custDataLst>
              <p:tags r:id="rId5"/>
            </p:custDataLst>
          </p:nvPr>
        </p:nvSpPr>
        <p:spPr>
          <a:xfrm>
            <a:off x="3769650" y="3350227"/>
            <a:ext cx="4708198" cy="756858"/>
          </a:xfrm>
        </p:spPr>
        <p:txBody>
          <a:bodyPr anchor="b">
            <a:normAutofit/>
          </a:bodyPr>
          <a:lstStyle>
            <a:lvl1pPr algn="ctr">
              <a:defRPr sz="4400">
                <a:solidFill>
                  <a:schemeClr val="bg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3769360" y="4217670"/>
            <a:ext cx="4707890" cy="75247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grpSp>
        <p:nvGrpSpPr>
          <p:cNvPr id="7" name="组合 6"/>
          <p:cNvGrpSpPr/>
          <p:nvPr userDrawn="1">
            <p:custDataLst>
              <p:tags r:id="rId10"/>
            </p:custDataLst>
          </p:nvPr>
        </p:nvGrpSpPr>
        <p:grpSpPr>
          <a:xfrm>
            <a:off x="717901" y="557216"/>
            <a:ext cx="10756198" cy="5743568"/>
            <a:chOff x="969005" y="380466"/>
            <a:chExt cx="10756198" cy="5743568"/>
          </a:xfrm>
        </p:grpSpPr>
        <p:pic>
          <p:nvPicPr>
            <p:cNvPr id="8" name="图片 7"/>
            <p:cNvPicPr>
              <a:picLocks noChangeAspect="1"/>
            </p:cNvPicPr>
            <p:nvPr>
              <p:custDataLst>
                <p:tags r:id="rId11"/>
              </p:custDataLst>
            </p:nvPr>
          </p:nvPicPr>
          <p:blipFill>
            <a:blip r:embed="rId12"/>
            <a:stretch>
              <a:fillRect/>
            </a:stretch>
          </p:blipFill>
          <p:spPr>
            <a:xfrm>
              <a:off x="1576381" y="739745"/>
              <a:ext cx="734947" cy="734947"/>
            </a:xfrm>
            <a:prstGeom prst="rect">
              <a:avLst/>
            </a:prstGeom>
          </p:spPr>
        </p:pic>
        <p:pic>
          <p:nvPicPr>
            <p:cNvPr id="9" name="图片 8"/>
            <p:cNvPicPr>
              <a:picLocks noChangeAspect="1"/>
            </p:cNvPicPr>
            <p:nvPr>
              <p:custDataLst>
                <p:tags r:id="rId13"/>
              </p:custDataLst>
            </p:nvPr>
          </p:nvPicPr>
          <p:blipFill>
            <a:blip r:embed="rId14"/>
            <a:stretch>
              <a:fillRect/>
            </a:stretch>
          </p:blipFill>
          <p:spPr>
            <a:xfrm>
              <a:off x="1752919" y="5072646"/>
              <a:ext cx="1247632" cy="964896"/>
            </a:xfrm>
            <a:prstGeom prst="rect">
              <a:avLst/>
            </a:prstGeom>
          </p:spPr>
        </p:pic>
        <p:pic>
          <p:nvPicPr>
            <p:cNvPr id="10" name="图片 9"/>
            <p:cNvPicPr>
              <a:picLocks noChangeAspect="1"/>
            </p:cNvPicPr>
            <p:nvPr>
              <p:custDataLst>
                <p:tags r:id="rId15"/>
              </p:custDataLst>
            </p:nvPr>
          </p:nvPicPr>
          <p:blipFill>
            <a:blip r:embed="rId16"/>
            <a:stretch>
              <a:fillRect/>
            </a:stretch>
          </p:blipFill>
          <p:spPr>
            <a:xfrm>
              <a:off x="10765865" y="380466"/>
              <a:ext cx="959338" cy="640993"/>
            </a:xfrm>
            <a:prstGeom prst="rect">
              <a:avLst/>
            </a:prstGeom>
          </p:spPr>
        </p:pic>
        <p:pic>
          <p:nvPicPr>
            <p:cNvPr id="11" name="图片 10"/>
            <p:cNvPicPr>
              <a:picLocks noChangeAspect="1"/>
            </p:cNvPicPr>
            <p:nvPr>
              <p:custDataLst>
                <p:tags r:id="rId17"/>
              </p:custDataLst>
            </p:nvPr>
          </p:nvPicPr>
          <p:blipFill>
            <a:blip r:embed="rId18"/>
            <a:stretch>
              <a:fillRect/>
            </a:stretch>
          </p:blipFill>
          <p:spPr>
            <a:xfrm>
              <a:off x="2003925" y="4493000"/>
              <a:ext cx="307403" cy="300720"/>
            </a:xfrm>
            <a:prstGeom prst="rect">
              <a:avLst/>
            </a:prstGeom>
          </p:spPr>
        </p:pic>
        <p:pic>
          <p:nvPicPr>
            <p:cNvPr id="12" name="图片 11"/>
            <p:cNvPicPr>
              <a:picLocks noChangeAspect="1"/>
            </p:cNvPicPr>
            <p:nvPr>
              <p:custDataLst>
                <p:tags r:id="rId19"/>
              </p:custDataLst>
            </p:nvPr>
          </p:nvPicPr>
          <p:blipFill>
            <a:blip r:embed="rId18"/>
            <a:stretch>
              <a:fillRect/>
            </a:stretch>
          </p:blipFill>
          <p:spPr>
            <a:xfrm>
              <a:off x="4615949" y="5511367"/>
              <a:ext cx="335930" cy="328627"/>
            </a:xfrm>
            <a:prstGeom prst="rect">
              <a:avLst/>
            </a:prstGeom>
          </p:spPr>
        </p:pic>
        <p:pic>
          <p:nvPicPr>
            <p:cNvPr id="13" name="图片 12"/>
            <p:cNvPicPr>
              <a:picLocks noChangeAspect="1"/>
            </p:cNvPicPr>
            <p:nvPr>
              <p:custDataLst>
                <p:tags r:id="rId20"/>
              </p:custDataLst>
            </p:nvPr>
          </p:nvPicPr>
          <p:blipFill>
            <a:blip r:embed="rId18"/>
            <a:stretch>
              <a:fillRect/>
            </a:stretch>
          </p:blipFill>
          <p:spPr>
            <a:xfrm>
              <a:off x="2558304" y="2478573"/>
              <a:ext cx="335930" cy="328627"/>
            </a:xfrm>
            <a:prstGeom prst="rect">
              <a:avLst/>
            </a:prstGeom>
          </p:spPr>
        </p:pic>
        <p:pic>
          <p:nvPicPr>
            <p:cNvPr id="14" name="图片 13"/>
            <p:cNvPicPr>
              <a:picLocks noChangeAspect="1"/>
            </p:cNvPicPr>
            <p:nvPr>
              <p:custDataLst>
                <p:tags r:id="rId21"/>
              </p:custDataLst>
            </p:nvPr>
          </p:nvPicPr>
          <p:blipFill>
            <a:blip r:embed="rId18"/>
            <a:stretch>
              <a:fillRect/>
            </a:stretch>
          </p:blipFill>
          <p:spPr>
            <a:xfrm>
              <a:off x="11143389" y="2130738"/>
              <a:ext cx="225477" cy="220576"/>
            </a:xfrm>
            <a:prstGeom prst="rect">
              <a:avLst/>
            </a:prstGeom>
          </p:spPr>
        </p:pic>
        <p:pic>
          <p:nvPicPr>
            <p:cNvPr id="15" name="图片 14"/>
            <p:cNvPicPr>
              <a:picLocks noChangeAspect="1"/>
            </p:cNvPicPr>
            <p:nvPr>
              <p:custDataLst>
                <p:tags r:id="rId22"/>
              </p:custDataLst>
            </p:nvPr>
          </p:nvPicPr>
          <p:blipFill>
            <a:blip r:embed="rId18"/>
            <a:stretch>
              <a:fillRect/>
            </a:stretch>
          </p:blipFill>
          <p:spPr>
            <a:xfrm>
              <a:off x="4861811" y="427002"/>
              <a:ext cx="176830" cy="172986"/>
            </a:xfrm>
            <a:prstGeom prst="rect">
              <a:avLst/>
            </a:prstGeom>
          </p:spPr>
        </p:pic>
        <p:pic>
          <p:nvPicPr>
            <p:cNvPr id="16" name="图片 15"/>
            <p:cNvPicPr>
              <a:picLocks noChangeAspect="1"/>
            </p:cNvPicPr>
            <p:nvPr>
              <p:custDataLst>
                <p:tags r:id="rId23"/>
              </p:custDataLst>
            </p:nvPr>
          </p:nvPicPr>
          <p:blipFill>
            <a:blip r:embed="rId18"/>
            <a:stretch>
              <a:fillRect/>
            </a:stretch>
          </p:blipFill>
          <p:spPr>
            <a:xfrm>
              <a:off x="4090892" y="4899659"/>
              <a:ext cx="176830" cy="172986"/>
            </a:xfrm>
            <a:prstGeom prst="rect">
              <a:avLst/>
            </a:prstGeom>
          </p:spPr>
        </p:pic>
        <p:pic>
          <p:nvPicPr>
            <p:cNvPr id="17" name="图片 16"/>
            <p:cNvPicPr>
              <a:picLocks noChangeAspect="1"/>
            </p:cNvPicPr>
            <p:nvPr>
              <p:custDataLst>
                <p:tags r:id="rId24"/>
              </p:custDataLst>
            </p:nvPr>
          </p:nvPicPr>
          <p:blipFill>
            <a:blip r:embed="rId18"/>
            <a:stretch>
              <a:fillRect/>
            </a:stretch>
          </p:blipFill>
          <p:spPr>
            <a:xfrm>
              <a:off x="969005" y="5511367"/>
              <a:ext cx="176830" cy="172986"/>
            </a:xfrm>
            <a:prstGeom prst="rect">
              <a:avLst/>
            </a:prstGeom>
          </p:spPr>
        </p:pic>
        <p:pic>
          <p:nvPicPr>
            <p:cNvPr id="18" name="图片 17"/>
            <p:cNvPicPr>
              <a:picLocks noChangeAspect="1"/>
            </p:cNvPicPr>
            <p:nvPr>
              <p:custDataLst>
                <p:tags r:id="rId25"/>
              </p:custDataLst>
            </p:nvPr>
          </p:nvPicPr>
          <p:blipFill>
            <a:blip r:embed="rId18"/>
            <a:stretch>
              <a:fillRect/>
            </a:stretch>
          </p:blipFill>
          <p:spPr>
            <a:xfrm>
              <a:off x="10589035" y="5951048"/>
              <a:ext cx="176830" cy="172986"/>
            </a:xfrm>
            <a:prstGeom prst="rect">
              <a:avLst/>
            </a:prstGeom>
          </p:spPr>
        </p:pic>
        <p:pic>
          <p:nvPicPr>
            <p:cNvPr id="19" name="图片 18"/>
            <p:cNvPicPr>
              <a:picLocks noChangeAspect="1"/>
            </p:cNvPicPr>
            <p:nvPr>
              <p:custDataLst>
                <p:tags r:id="rId26"/>
              </p:custDataLst>
            </p:nvPr>
          </p:nvPicPr>
          <p:blipFill>
            <a:blip r:embed="rId18"/>
            <a:stretch>
              <a:fillRect/>
            </a:stretch>
          </p:blipFill>
          <p:spPr>
            <a:xfrm>
              <a:off x="9199048" y="559651"/>
              <a:ext cx="176830" cy="172986"/>
            </a:xfrm>
            <a:prstGeom prst="rect">
              <a:avLst/>
            </a:prstGeom>
          </p:spPr>
        </p:pic>
      </p:grpSp>
      <p:sp>
        <p:nvSpPr>
          <p:cNvPr id="23" name="文本占位符 22"/>
          <p:cNvSpPr>
            <a:spLocks noGrp="1"/>
          </p:cNvSpPr>
          <p:nvPr>
            <p:ph type="body" idx="13" hasCustomPrompt="1"/>
            <p:custDataLst>
              <p:tags r:id="rId27"/>
            </p:custDataLst>
          </p:nvPr>
        </p:nvSpPr>
        <p:spPr>
          <a:xfrm>
            <a:off x="3769360" y="4785995"/>
            <a:ext cx="4707255" cy="902970"/>
          </a:xfrm>
        </p:spPr>
        <p:txBody>
          <a:bodyPr>
            <a:normAutofit/>
          </a:bodyPr>
          <a:lstStyle>
            <a:lvl1pPr marL="0" indent="0" algn="ctr">
              <a:buNone/>
              <a:defRPr sz="5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01</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25703" y="266527"/>
            <a:ext cx="11653770" cy="6415922"/>
            <a:chOff x="225703" y="266527"/>
            <a:chExt cx="11653770" cy="6415922"/>
          </a:xfrm>
        </p:grpSpPr>
        <p:pic>
          <p:nvPicPr>
            <p:cNvPr id="9" name="图片 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1" name="图片 1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3" name="图片 1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4" name="图片 1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5" name="图片 1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6" name="图片 1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7" name="图片 1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8" name="图片 1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p:txBody>
          <a:bodyPr/>
          <a:lstStyle>
            <a:lvl1pPr>
              <a:defRPr>
                <a:solidFill>
                  <a:schemeClr val="bg1"/>
                </a:solidFill>
              </a:defRPr>
            </a:lvl1pPr>
          </a:lstStyle>
          <a:p>
            <a:r>
              <a:rPr lang="zh-CN" altLang="en-US"/>
              <a:t>单击此处编辑母版标题样式</a:t>
            </a:r>
            <a:endParaRPr lang="zh-CN" altLang="en-US"/>
          </a:p>
        </p:txBody>
      </p:sp>
      <p:sp>
        <p:nvSpPr>
          <p:cNvPr id="3" name="内容占位符 2"/>
          <p:cNvSpPr>
            <a:spLocks noGrp="1"/>
          </p:cNvSpPr>
          <p:nvPr>
            <p:ph sz="half" idx="1"/>
            <p:custDataLst>
              <p:tags r:id="rId19"/>
            </p:custDataLst>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20"/>
            </p:custDataLst>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21"/>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22"/>
            </p:custDataLst>
          </p:nvPr>
        </p:nvSpPr>
        <p:spPr/>
        <p:txBody>
          <a:bodyPr/>
          <a:lstStyle>
            <a:lvl1pPr>
              <a:defRPr>
                <a:solidFill>
                  <a:schemeClr val="bg1"/>
                </a:solidFill>
              </a:defRPr>
            </a:lvl1pPr>
          </a:lstStyle>
          <a:p>
            <a:endParaRPr lang="zh-CN" altLang="en-US"/>
          </a:p>
        </p:txBody>
      </p:sp>
      <p:sp>
        <p:nvSpPr>
          <p:cNvPr id="7" name="灯片编号占位符 6"/>
          <p:cNvSpPr>
            <a:spLocks noGrp="1"/>
          </p:cNvSpPr>
          <p:nvPr>
            <p:ph type="sldNum" sz="quarter" idx="12"/>
            <p:custDataLst>
              <p:tags r:id="rId23"/>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grpSp>
        <p:nvGrpSpPr>
          <p:cNvPr id="18" name="组合 17"/>
          <p:cNvGrpSpPr/>
          <p:nvPr>
            <p:custDataLst>
              <p:tags r:id="rId2"/>
            </p:custDataLst>
          </p:nvPr>
        </p:nvGrpSpPr>
        <p:grpSpPr>
          <a:xfrm>
            <a:off x="225703" y="266527"/>
            <a:ext cx="11653770" cy="6415922"/>
            <a:chOff x="225703" y="266527"/>
            <a:chExt cx="11653770" cy="6415922"/>
          </a:xfrm>
        </p:grpSpPr>
        <p:pic>
          <p:nvPicPr>
            <p:cNvPr id="19" name="图片 1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20" name="图片 1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21" name="图片 2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22" name="图片 2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23" name="图片 2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24" name="图片 2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25" name="图片 2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26" name="图片 2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27" name="图片 2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28" name="图片 2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日期占位符 1"/>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9"/>
            </p:custDataLst>
          </p:nvPr>
        </p:nvSpPr>
        <p:spPr/>
        <p:txBody>
          <a:bodyPr/>
          <a:lstStyle/>
          <a:p>
            <a:endParaRPr lang="zh-CN" altLang="en-US"/>
          </a:p>
        </p:txBody>
      </p:sp>
      <p:sp>
        <p:nvSpPr>
          <p:cNvPr id="4" name="灯片编号占位符 3"/>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25703" y="266527"/>
            <a:ext cx="11653770" cy="6415922"/>
            <a:chOff x="225703" y="266527"/>
            <a:chExt cx="11653770" cy="6415922"/>
          </a:xfrm>
        </p:grpSpPr>
        <p:pic>
          <p:nvPicPr>
            <p:cNvPr id="9" name="图片 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1" name="图片 1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3" name="图片 1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4" name="图片 1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5" name="图片 1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6" name="图片 1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7" name="图片 1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8" name="图片 1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a:xfrm>
            <a:off x="839787" y="457200"/>
            <a:ext cx="4165200" cy="1600200"/>
          </a:xfrm>
        </p:spPr>
        <p:txBody>
          <a:bodyPr anchor="t" anchorCtr="0">
            <a:normAutofit/>
          </a:bodyPr>
          <a:lstStyle>
            <a:lvl1pPr>
              <a:defRPr sz="3600">
                <a:solidFill>
                  <a:schemeClr val="bg1"/>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19"/>
            </p:custDataLst>
          </p:nvPr>
        </p:nvSpPr>
        <p:spPr>
          <a:xfrm>
            <a:off x="5184000" y="457200"/>
            <a:ext cx="6170400" cy="54036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20"/>
            </p:custDataLst>
          </p:nvPr>
        </p:nvSpPr>
        <p:spPr>
          <a:xfrm>
            <a:off x="839787" y="2057400"/>
            <a:ext cx="4165200"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21"/>
            </p:custDataLst>
          </p:nvPr>
        </p:nvSpPr>
        <p:spPr/>
        <p:txBody>
          <a:bodyPr/>
          <a:lstStyle>
            <a:lvl1pPr>
              <a:defRPr>
                <a:solidFill>
                  <a:schemeClr val="bg1"/>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22"/>
            </p:custDataLst>
          </p:nvPr>
        </p:nvSpPr>
        <p:spPr/>
        <p:txBody>
          <a:bodyPr/>
          <a:lstStyle>
            <a:lvl1pPr>
              <a:defRPr>
                <a:solidFill>
                  <a:schemeClr val="bg1"/>
                </a:solidFill>
              </a:defRPr>
            </a:lvl1pPr>
          </a:lstStyle>
          <a:p>
            <a:endParaRPr lang="zh-CN" altLang="en-US" dirty="0"/>
          </a:p>
        </p:txBody>
      </p:sp>
      <p:sp>
        <p:nvSpPr>
          <p:cNvPr id="7" name="灯片编号占位符 6"/>
          <p:cNvSpPr>
            <a:spLocks noGrp="1"/>
          </p:cNvSpPr>
          <p:nvPr>
            <p:ph type="sldNum" sz="quarter" idx="12"/>
            <p:custDataLst>
              <p:tags r:id="rId23"/>
            </p:custDataLst>
          </p:nvPr>
        </p:nvSpPr>
        <p:spPr/>
        <p:txBody>
          <a:bodyPr/>
          <a:lstStyle>
            <a:lvl1pPr>
              <a:defRPr>
                <a:solidFill>
                  <a:schemeClr val="bg1"/>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1"/>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225703" y="266527"/>
            <a:ext cx="11653770" cy="6415922"/>
            <a:chOff x="225703" y="266527"/>
            <a:chExt cx="11653770" cy="6415922"/>
          </a:xfrm>
        </p:grpSpPr>
        <p:pic>
          <p:nvPicPr>
            <p:cNvPr id="8" name="图片 7"/>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0" name="图片 9"/>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3" name="图片 12"/>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4" name="图片 13"/>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5" name="图片 14"/>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6" name="图片 15"/>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7" name="图片 16"/>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3" name="日期占位符 2"/>
          <p:cNvSpPr>
            <a:spLocks noGrp="1"/>
          </p:cNvSpPr>
          <p:nvPr>
            <p:ph type="dt" sz="half" idx="10"/>
            <p:custDataLst>
              <p:tags r:id="rId18"/>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custDataLst>
              <p:tags r:id="rId20"/>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21"/>
            </p:custDataLst>
          </p:nvPr>
        </p:nvSpPr>
        <p:spPr>
          <a:xfrm>
            <a:off x="838200" y="551543"/>
            <a:ext cx="10515600" cy="55589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1"/>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1676273" y="0"/>
            <a:ext cx="8803387" cy="6858001"/>
          </a:xfrm>
          <a:prstGeom prst="rect">
            <a:avLst/>
          </a:prstGeom>
        </p:spPr>
      </p:pic>
      <p:pic>
        <p:nvPicPr>
          <p:cNvPr id="7" name="图片 6"/>
          <p:cNvPicPr>
            <a:picLocks noChangeAspect="1"/>
          </p:cNvPicPr>
          <p:nvPr>
            <p:custDataLst>
              <p:tags r:id="rId4"/>
            </p:custDataLst>
          </p:nvPr>
        </p:nvPicPr>
        <p:blipFill rotWithShape="1">
          <a:blip r:embed="rId5"/>
          <a:srcRect t="19584" b="19213"/>
          <a:stretch>
            <a:fillRect/>
          </a:stretch>
        </p:blipFill>
        <p:spPr>
          <a:xfrm>
            <a:off x="474351" y="1"/>
            <a:ext cx="11205419" cy="6858000"/>
          </a:xfrm>
          <a:prstGeom prst="rect">
            <a:avLst/>
          </a:prstGeom>
          <a:solidFill>
            <a:schemeClr val="tx1"/>
          </a:solidFill>
        </p:spPr>
      </p:pic>
      <p:pic>
        <p:nvPicPr>
          <p:cNvPr id="8" name="Picture 38"/>
          <p:cNvPicPr>
            <a:picLocks noChangeAspect="1" noChangeArrowheads="1"/>
          </p:cNvPicPr>
          <p:nvPr>
            <p:custDataLst>
              <p:tags r:id="rId6"/>
            </p:custDataLst>
          </p:nvPr>
        </p:nvPicPr>
        <p:blipFill>
          <a:blip r:embed="rId7"/>
          <a:srcRect/>
          <a:stretch>
            <a:fillRect/>
          </a:stretch>
        </p:blipFill>
        <p:spPr bwMode="auto">
          <a:xfrm>
            <a:off x="2121016" y="373775"/>
            <a:ext cx="344004" cy="128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9"/>
          <p:cNvPicPr>
            <a:picLocks noChangeAspect="1" noChangeArrowheads="1"/>
          </p:cNvPicPr>
          <p:nvPr>
            <p:custDataLst>
              <p:tags r:id="rId8"/>
            </p:custDataLst>
          </p:nvPr>
        </p:nvPicPr>
        <p:blipFill>
          <a:blip r:embed="rId9"/>
          <a:srcRect/>
          <a:stretch>
            <a:fillRect/>
          </a:stretch>
        </p:blipFill>
        <p:spPr bwMode="auto">
          <a:xfrm>
            <a:off x="4615950" y="1302585"/>
            <a:ext cx="2924034" cy="5509495"/>
          </a:xfrm>
          <a:prstGeom prst="rect">
            <a:avLst/>
          </a:prstGeom>
          <a:solidFill>
            <a:schemeClr val="accent1"/>
          </a:solidFill>
          <a:ln>
            <a:noFill/>
          </a:ln>
        </p:spPr>
      </p:pic>
      <p:pic>
        <p:nvPicPr>
          <p:cNvPr id="10" name="Picture 50"/>
          <p:cNvPicPr>
            <a:picLocks noChangeAspect="1" noChangeArrowheads="1"/>
          </p:cNvPicPr>
          <p:nvPr>
            <p:custDataLst>
              <p:tags r:id="rId10"/>
            </p:custDataLst>
          </p:nvPr>
        </p:nvPicPr>
        <p:blipFill>
          <a:blip r:embed="rId11"/>
          <a:srcRect/>
          <a:stretch>
            <a:fillRect/>
          </a:stretch>
        </p:blipFill>
        <p:spPr bwMode="auto">
          <a:xfrm>
            <a:off x="3969584" y="328511"/>
            <a:ext cx="660850" cy="6157671"/>
          </a:xfrm>
          <a:prstGeom prst="rect">
            <a:avLst/>
          </a:prstGeom>
          <a:solidFill>
            <a:schemeClr val="accent1"/>
          </a:solidFill>
          <a:ln>
            <a:noFill/>
          </a:ln>
        </p:spPr>
      </p:pic>
      <p:pic>
        <p:nvPicPr>
          <p:cNvPr id="11" name="Picture 51"/>
          <p:cNvPicPr>
            <a:picLocks noChangeAspect="1" noChangeArrowheads="1"/>
          </p:cNvPicPr>
          <p:nvPr>
            <p:custDataLst>
              <p:tags r:id="rId12"/>
            </p:custDataLst>
          </p:nvPr>
        </p:nvPicPr>
        <p:blipFill>
          <a:blip r:embed="rId13"/>
          <a:srcRect/>
          <a:stretch>
            <a:fillRect/>
          </a:stretch>
        </p:blipFill>
        <p:spPr bwMode="auto">
          <a:xfrm>
            <a:off x="7525499" y="328511"/>
            <a:ext cx="660850" cy="6157671"/>
          </a:xfrm>
          <a:prstGeom prst="rect">
            <a:avLst/>
          </a:prstGeom>
          <a:solidFill>
            <a:schemeClr val="accent1"/>
          </a:solidFill>
          <a:ln>
            <a:noFill/>
          </a:ln>
        </p:spPr>
      </p:pic>
      <p:pic>
        <p:nvPicPr>
          <p:cNvPr id="12" name="Picture 52"/>
          <p:cNvPicPr>
            <a:picLocks noChangeAspect="1" noChangeArrowheads="1"/>
          </p:cNvPicPr>
          <p:nvPr>
            <p:custDataLst>
              <p:tags r:id="rId14"/>
            </p:custDataLst>
          </p:nvPr>
        </p:nvPicPr>
        <p:blipFill>
          <a:blip r:embed="rId15"/>
          <a:srcRect/>
          <a:stretch>
            <a:fillRect/>
          </a:stretch>
        </p:blipFill>
        <p:spPr bwMode="auto">
          <a:xfrm>
            <a:off x="3643686" y="654409"/>
            <a:ext cx="338572" cy="5511306"/>
          </a:xfrm>
          <a:prstGeom prst="rect">
            <a:avLst/>
          </a:prstGeom>
          <a:solidFill>
            <a:schemeClr val="accent1"/>
          </a:solidFill>
          <a:ln>
            <a:noFill/>
          </a:ln>
        </p:spPr>
      </p:pic>
      <p:pic>
        <p:nvPicPr>
          <p:cNvPr id="13" name="Picture 53"/>
          <p:cNvPicPr>
            <a:picLocks noChangeAspect="1" noChangeArrowheads="1"/>
          </p:cNvPicPr>
          <p:nvPr>
            <p:custDataLst>
              <p:tags r:id="rId16"/>
            </p:custDataLst>
          </p:nvPr>
        </p:nvPicPr>
        <p:blipFill>
          <a:blip r:embed="rId17"/>
          <a:srcRect/>
          <a:stretch>
            <a:fillRect/>
          </a:stretch>
        </p:blipFill>
        <p:spPr bwMode="auto">
          <a:xfrm>
            <a:off x="8173675" y="654409"/>
            <a:ext cx="333141" cy="5511306"/>
          </a:xfrm>
          <a:prstGeom prst="rect">
            <a:avLst/>
          </a:prstGeom>
          <a:solidFill>
            <a:schemeClr val="accent1"/>
          </a:solidFill>
          <a:ln>
            <a:noFill/>
          </a:ln>
        </p:spPr>
      </p:pic>
      <p:pic>
        <p:nvPicPr>
          <p:cNvPr id="14" name="Picture 54"/>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323219" y="976687"/>
            <a:ext cx="334951" cy="4863130"/>
          </a:xfrm>
          <a:prstGeom prst="rect">
            <a:avLst/>
          </a:prstGeom>
          <a:solidFill>
            <a:schemeClr val="accent1"/>
          </a:solidFill>
          <a:ln>
            <a:noFill/>
          </a:ln>
        </p:spPr>
      </p:pic>
      <p:pic>
        <p:nvPicPr>
          <p:cNvPr id="15" name="Picture 55"/>
          <p:cNvPicPr>
            <a:picLocks noChangeAspect="1" noChangeArrowheads="1"/>
          </p:cNvPicPr>
          <p:nvPr>
            <p:custDataLst>
              <p:tags r:id="rId20"/>
            </p:custDataLst>
          </p:nvPr>
        </p:nvPicPr>
        <p:blipFill>
          <a:blip r:embed="rId21"/>
          <a:srcRect/>
          <a:stretch>
            <a:fillRect/>
          </a:stretch>
        </p:blipFill>
        <p:spPr bwMode="auto">
          <a:xfrm>
            <a:off x="8494142" y="976687"/>
            <a:ext cx="338572" cy="4863130"/>
          </a:xfrm>
          <a:prstGeom prst="rect">
            <a:avLst/>
          </a:prstGeom>
          <a:solidFill>
            <a:schemeClr val="accent1"/>
          </a:solidFill>
          <a:ln>
            <a:noFill/>
          </a:ln>
        </p:spPr>
      </p:pic>
      <p:pic>
        <p:nvPicPr>
          <p:cNvPr id="16" name="Picture 56"/>
          <p:cNvPicPr>
            <a:picLocks noChangeAspect="1" noChangeArrowheads="1"/>
          </p:cNvPicPr>
          <p:nvPr>
            <p:custDataLst>
              <p:tags r:id="rId22"/>
            </p:custDataLst>
          </p:nvPr>
        </p:nvPicPr>
        <p:blipFill>
          <a:blip r:embed="rId23"/>
          <a:srcRect/>
          <a:stretch>
            <a:fillRect/>
          </a:stretch>
        </p:blipFill>
        <p:spPr bwMode="auto">
          <a:xfrm>
            <a:off x="2997320" y="1302585"/>
            <a:ext cx="338572" cy="4214954"/>
          </a:xfrm>
          <a:prstGeom prst="rect">
            <a:avLst/>
          </a:prstGeom>
          <a:solidFill>
            <a:schemeClr val="accent1"/>
          </a:solidFill>
          <a:ln>
            <a:noFill/>
          </a:ln>
        </p:spPr>
      </p:pic>
      <p:pic>
        <p:nvPicPr>
          <p:cNvPr id="17" name="Picture 57"/>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8820040" y="1302585"/>
            <a:ext cx="334951" cy="4214954"/>
          </a:xfrm>
          <a:prstGeom prst="rect">
            <a:avLst/>
          </a:prstGeom>
          <a:solidFill>
            <a:schemeClr val="accent1"/>
          </a:solidFill>
          <a:ln>
            <a:noFill/>
          </a:ln>
        </p:spPr>
      </p:pic>
      <p:pic>
        <p:nvPicPr>
          <p:cNvPr id="18" name="Picture 58"/>
          <p:cNvPicPr>
            <a:picLocks noChangeAspect="1" noChangeArrowheads="1"/>
          </p:cNvPicPr>
          <p:nvPr>
            <p:custDataLst>
              <p:tags r:id="rId26"/>
            </p:custDataLst>
          </p:nvPr>
        </p:nvPicPr>
        <p:blipFill>
          <a:blip r:embed="rId27"/>
          <a:srcRect/>
          <a:stretch>
            <a:fillRect/>
          </a:stretch>
        </p:blipFill>
        <p:spPr bwMode="auto">
          <a:xfrm>
            <a:off x="2675043" y="1948951"/>
            <a:ext cx="334951" cy="2922223"/>
          </a:xfrm>
          <a:prstGeom prst="rect">
            <a:avLst/>
          </a:prstGeom>
          <a:solidFill>
            <a:schemeClr val="accent1"/>
          </a:solidFill>
          <a:ln>
            <a:noFill/>
          </a:ln>
        </p:spPr>
      </p:pic>
      <p:pic>
        <p:nvPicPr>
          <p:cNvPr id="19" name="Picture 59"/>
          <p:cNvPicPr>
            <a:picLocks noChangeAspect="1" noChangeArrowheads="1"/>
          </p:cNvPicPr>
          <p:nvPr>
            <p:custDataLst>
              <p:tags r:id="rId28"/>
            </p:custDataLst>
          </p:nvPr>
        </p:nvPicPr>
        <p:blipFill>
          <a:blip r:embed="rId29"/>
          <a:srcRect/>
          <a:stretch>
            <a:fillRect/>
          </a:stretch>
        </p:blipFill>
        <p:spPr bwMode="auto">
          <a:xfrm>
            <a:off x="9140507" y="1948951"/>
            <a:ext cx="340383" cy="2922223"/>
          </a:xfrm>
          <a:prstGeom prst="rect">
            <a:avLst/>
          </a:prstGeom>
          <a:solidFill>
            <a:schemeClr val="accent1"/>
          </a:solidFill>
          <a:ln>
            <a:noFill/>
          </a:ln>
        </p:spPr>
      </p:pic>
      <p:pic>
        <p:nvPicPr>
          <p:cNvPr id="20" name="Picture 60"/>
          <p:cNvPicPr>
            <a:picLocks noChangeAspect="1" noChangeArrowheads="1"/>
          </p:cNvPicPr>
          <p:nvPr>
            <p:custDataLst>
              <p:tags r:id="rId30"/>
            </p:custDataLst>
          </p:nvPr>
        </p:nvPicPr>
        <p:blipFill>
          <a:blip r:embed="rId31"/>
          <a:srcRect/>
          <a:stretch>
            <a:fillRect/>
          </a:stretch>
        </p:blipFill>
        <p:spPr bwMode="auto">
          <a:xfrm>
            <a:off x="4615950" y="8044"/>
            <a:ext cx="2924034" cy="1307215"/>
          </a:xfrm>
          <a:prstGeom prst="rect">
            <a:avLst/>
          </a:prstGeom>
          <a:solidFill>
            <a:schemeClr val="accent1"/>
          </a:solidFill>
          <a:ln>
            <a:noFill/>
          </a:ln>
        </p:spPr>
      </p:pic>
      <p:pic>
        <p:nvPicPr>
          <p:cNvPr id="21" name="图片 20"/>
          <p:cNvPicPr>
            <a:picLocks noChangeAspect="1"/>
          </p:cNvPicPr>
          <p:nvPr>
            <p:custDataLst>
              <p:tags r:id="rId32"/>
            </p:custDataLst>
          </p:nvPr>
        </p:nvPicPr>
        <p:blipFill>
          <a:blip r:embed="rId33"/>
          <a:stretch>
            <a:fillRect/>
          </a:stretch>
        </p:blipFill>
        <p:spPr>
          <a:xfrm>
            <a:off x="1670048" y="701674"/>
            <a:ext cx="1435101" cy="1435101"/>
          </a:xfrm>
          <a:prstGeom prst="rect">
            <a:avLst/>
          </a:prstGeom>
        </p:spPr>
      </p:pic>
      <p:pic>
        <p:nvPicPr>
          <p:cNvPr id="22" name="图片 21"/>
          <p:cNvPicPr>
            <a:picLocks noChangeAspect="1"/>
          </p:cNvPicPr>
          <p:nvPr>
            <p:custDataLst>
              <p:tags r:id="rId34"/>
            </p:custDataLst>
          </p:nvPr>
        </p:nvPicPr>
        <p:blipFill>
          <a:blip r:embed="rId35"/>
          <a:stretch>
            <a:fillRect/>
          </a:stretch>
        </p:blipFill>
        <p:spPr>
          <a:xfrm>
            <a:off x="2162114" y="4748774"/>
            <a:ext cx="1554568" cy="1202274"/>
          </a:xfrm>
          <a:prstGeom prst="rect">
            <a:avLst/>
          </a:prstGeom>
        </p:spPr>
      </p:pic>
      <p:pic>
        <p:nvPicPr>
          <p:cNvPr id="23" name="图片 22"/>
          <p:cNvPicPr>
            <a:picLocks noChangeAspect="1"/>
          </p:cNvPicPr>
          <p:nvPr>
            <p:custDataLst>
              <p:tags r:id="rId36"/>
            </p:custDataLst>
          </p:nvPr>
        </p:nvPicPr>
        <p:blipFill>
          <a:blip r:embed="rId37"/>
          <a:stretch>
            <a:fillRect/>
          </a:stretch>
        </p:blipFill>
        <p:spPr>
          <a:xfrm>
            <a:off x="8253609" y="3732491"/>
            <a:ext cx="2661234" cy="2568627"/>
          </a:xfrm>
          <a:prstGeom prst="rect">
            <a:avLst/>
          </a:prstGeom>
        </p:spPr>
      </p:pic>
      <p:pic>
        <p:nvPicPr>
          <p:cNvPr id="24" name="图片 23"/>
          <p:cNvPicPr>
            <a:picLocks noChangeAspect="1"/>
          </p:cNvPicPr>
          <p:nvPr>
            <p:custDataLst>
              <p:tags r:id="rId38"/>
            </p:custDataLst>
          </p:nvPr>
        </p:nvPicPr>
        <p:blipFill>
          <a:blip r:embed="rId39"/>
          <a:stretch>
            <a:fillRect/>
          </a:stretch>
        </p:blipFill>
        <p:spPr>
          <a:xfrm>
            <a:off x="9270867" y="534664"/>
            <a:ext cx="1651876" cy="1103720"/>
          </a:xfrm>
          <a:prstGeom prst="rect">
            <a:avLst/>
          </a:prstGeom>
        </p:spPr>
      </p:pic>
      <p:pic>
        <p:nvPicPr>
          <p:cNvPr id="25" name="图片 24"/>
          <p:cNvPicPr>
            <a:picLocks noChangeAspect="1"/>
          </p:cNvPicPr>
          <p:nvPr>
            <p:custDataLst>
              <p:tags r:id="rId40"/>
            </p:custDataLst>
          </p:nvPr>
        </p:nvPicPr>
        <p:blipFill>
          <a:blip r:embed="rId41"/>
          <a:stretch>
            <a:fillRect/>
          </a:stretch>
        </p:blipFill>
        <p:spPr>
          <a:xfrm>
            <a:off x="3326431" y="2998447"/>
            <a:ext cx="408298" cy="399422"/>
          </a:xfrm>
          <a:prstGeom prst="rect">
            <a:avLst/>
          </a:prstGeom>
        </p:spPr>
      </p:pic>
      <p:pic>
        <p:nvPicPr>
          <p:cNvPr id="26" name="图片 25"/>
          <p:cNvPicPr>
            <a:picLocks noChangeAspect="1"/>
          </p:cNvPicPr>
          <p:nvPr>
            <p:custDataLst>
              <p:tags r:id="rId42"/>
            </p:custDataLst>
          </p:nvPr>
        </p:nvPicPr>
        <p:blipFill>
          <a:blip r:embed="rId41"/>
          <a:stretch>
            <a:fillRect/>
          </a:stretch>
        </p:blipFill>
        <p:spPr>
          <a:xfrm>
            <a:off x="4615949" y="5511367"/>
            <a:ext cx="335930" cy="328627"/>
          </a:xfrm>
          <a:prstGeom prst="rect">
            <a:avLst/>
          </a:prstGeom>
        </p:spPr>
      </p:pic>
      <p:pic>
        <p:nvPicPr>
          <p:cNvPr id="27" name="图片 26"/>
          <p:cNvPicPr>
            <a:picLocks noChangeAspect="1"/>
          </p:cNvPicPr>
          <p:nvPr>
            <p:custDataLst>
              <p:tags r:id="rId43"/>
            </p:custDataLst>
          </p:nvPr>
        </p:nvPicPr>
        <p:blipFill>
          <a:blip r:embed="rId41"/>
          <a:stretch>
            <a:fillRect/>
          </a:stretch>
        </p:blipFill>
        <p:spPr>
          <a:xfrm>
            <a:off x="1252018" y="2544490"/>
            <a:ext cx="335930" cy="328627"/>
          </a:xfrm>
          <a:prstGeom prst="rect">
            <a:avLst/>
          </a:prstGeom>
        </p:spPr>
      </p:pic>
      <p:pic>
        <p:nvPicPr>
          <p:cNvPr id="28" name="图片 27"/>
          <p:cNvPicPr>
            <a:picLocks noChangeAspect="1"/>
          </p:cNvPicPr>
          <p:nvPr>
            <p:custDataLst>
              <p:tags r:id="rId44"/>
            </p:custDataLst>
          </p:nvPr>
        </p:nvPicPr>
        <p:blipFill>
          <a:blip r:embed="rId41"/>
          <a:stretch>
            <a:fillRect/>
          </a:stretch>
        </p:blipFill>
        <p:spPr>
          <a:xfrm>
            <a:off x="11143389" y="2130738"/>
            <a:ext cx="225477" cy="220576"/>
          </a:xfrm>
          <a:prstGeom prst="rect">
            <a:avLst/>
          </a:prstGeom>
        </p:spPr>
      </p:pic>
      <p:pic>
        <p:nvPicPr>
          <p:cNvPr id="29" name="图片 28"/>
          <p:cNvPicPr>
            <a:picLocks noChangeAspect="1"/>
          </p:cNvPicPr>
          <p:nvPr>
            <p:custDataLst>
              <p:tags r:id="rId45"/>
            </p:custDataLst>
          </p:nvPr>
        </p:nvPicPr>
        <p:blipFill>
          <a:blip r:embed="rId41"/>
          <a:stretch>
            <a:fillRect/>
          </a:stretch>
        </p:blipFill>
        <p:spPr>
          <a:xfrm>
            <a:off x="4861811" y="427002"/>
            <a:ext cx="176830" cy="172986"/>
          </a:xfrm>
          <a:prstGeom prst="rect">
            <a:avLst/>
          </a:prstGeom>
        </p:spPr>
      </p:pic>
      <p:pic>
        <p:nvPicPr>
          <p:cNvPr id="30" name="图片 29"/>
          <p:cNvPicPr>
            <a:picLocks noChangeAspect="1"/>
          </p:cNvPicPr>
          <p:nvPr>
            <p:custDataLst>
              <p:tags r:id="rId46"/>
            </p:custDataLst>
          </p:nvPr>
        </p:nvPicPr>
        <p:blipFill>
          <a:blip r:embed="rId41"/>
          <a:stretch>
            <a:fillRect/>
          </a:stretch>
        </p:blipFill>
        <p:spPr>
          <a:xfrm>
            <a:off x="4090892" y="4899659"/>
            <a:ext cx="176830" cy="172986"/>
          </a:xfrm>
          <a:prstGeom prst="rect">
            <a:avLst/>
          </a:prstGeom>
        </p:spPr>
      </p:pic>
      <p:pic>
        <p:nvPicPr>
          <p:cNvPr id="31" name="图片 30"/>
          <p:cNvPicPr>
            <a:picLocks noChangeAspect="1"/>
          </p:cNvPicPr>
          <p:nvPr>
            <p:custDataLst>
              <p:tags r:id="rId47"/>
            </p:custDataLst>
          </p:nvPr>
        </p:nvPicPr>
        <p:blipFill>
          <a:blip r:embed="rId41"/>
          <a:stretch>
            <a:fillRect/>
          </a:stretch>
        </p:blipFill>
        <p:spPr>
          <a:xfrm>
            <a:off x="969005" y="5511367"/>
            <a:ext cx="176830" cy="172986"/>
          </a:xfrm>
          <a:prstGeom prst="rect">
            <a:avLst/>
          </a:prstGeom>
        </p:spPr>
      </p:pic>
      <p:pic>
        <p:nvPicPr>
          <p:cNvPr id="32" name="图片 31"/>
          <p:cNvPicPr>
            <a:picLocks noChangeAspect="1"/>
          </p:cNvPicPr>
          <p:nvPr>
            <p:custDataLst>
              <p:tags r:id="rId48"/>
            </p:custDataLst>
          </p:nvPr>
        </p:nvPicPr>
        <p:blipFill>
          <a:blip r:embed="rId41"/>
          <a:stretch>
            <a:fillRect/>
          </a:stretch>
        </p:blipFill>
        <p:spPr>
          <a:xfrm>
            <a:off x="9199048" y="559651"/>
            <a:ext cx="176830" cy="172986"/>
          </a:xfrm>
          <a:prstGeom prst="rect">
            <a:avLst/>
          </a:prstGeom>
        </p:spPr>
      </p:pic>
      <p:sp>
        <p:nvSpPr>
          <p:cNvPr id="33" name="Oval 61"/>
          <p:cNvSpPr>
            <a:spLocks noChangeArrowheads="1"/>
          </p:cNvSpPr>
          <p:nvPr>
            <p:custDataLst>
              <p:tags r:id="rId49"/>
            </p:custDataLst>
          </p:nvPr>
        </p:nvSpPr>
        <p:spPr bwMode="auto">
          <a:xfrm>
            <a:off x="2885067" y="214446"/>
            <a:ext cx="6385800" cy="6389421"/>
          </a:xfrm>
          <a:prstGeom prst="ellipse">
            <a:avLst/>
          </a:prstGeom>
          <a:solidFill>
            <a:srgbClr val="011A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4" name="直接连接符 33"/>
          <p:cNvCxnSpPr/>
          <p:nvPr>
            <p:custDataLst>
              <p:tags r:id="rId50"/>
            </p:custDataLst>
          </p:nvPr>
        </p:nvCxnSpPr>
        <p:spPr>
          <a:xfrm>
            <a:off x="3954783" y="5177488"/>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51"/>
            </p:custDataLst>
          </p:nvPr>
        </p:nvCxnSpPr>
        <p:spPr>
          <a:xfrm>
            <a:off x="3954783" y="1814381"/>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2"/>
            </p:custDataLst>
          </p:nvPr>
        </p:nvSpPr>
        <p:spPr>
          <a:xfrm>
            <a:off x="2929107" y="3049246"/>
            <a:ext cx="6341760" cy="970551"/>
          </a:xfrm>
        </p:spPr>
        <p:txBody>
          <a:bodyPr anchor="b">
            <a:normAutofit/>
          </a:bodyPr>
          <a:lstStyle>
            <a:lvl1pPr algn="ctr">
              <a:defRPr sz="5400">
                <a:solidFill>
                  <a:schemeClr val="bg1"/>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3"/>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4"/>
            </p:custDataLst>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custDataLst>
              <p:tags r:id="rId55"/>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39" name="文本占位符 38"/>
          <p:cNvSpPr>
            <a:spLocks noGrp="1"/>
          </p:cNvSpPr>
          <p:nvPr>
            <p:ph type="body" sz="quarter" idx="13"/>
            <p:custDataLst>
              <p:tags r:id="rId56"/>
            </p:custDataLst>
          </p:nvPr>
        </p:nvSpPr>
        <p:spPr>
          <a:xfrm>
            <a:off x="2929106" y="4102100"/>
            <a:ext cx="6341893" cy="882650"/>
          </a:xfrm>
        </p:spPr>
        <p:txBody>
          <a:bodyPr>
            <a:normAutofit/>
          </a:bodyPr>
          <a:lstStyle>
            <a:lvl1pPr marL="0" indent="0" algn="ctr">
              <a:buNone/>
              <a:defRPr sz="2000">
                <a:solidFill>
                  <a:schemeClr val="bg1"/>
                </a:solidFill>
              </a:defRPr>
            </a:lvl1pPr>
          </a:lstStyle>
          <a:p>
            <a:pPr lvl="0"/>
            <a:endParaRPr lang="zh-CN" altLang="en-US" dirty="0"/>
          </a:p>
        </p:txBody>
      </p:sp>
      <p:sp>
        <p:nvSpPr>
          <p:cNvPr id="40" name="文本框 39"/>
          <p:cNvSpPr txBox="1"/>
          <p:nvPr>
            <p:custDataLst>
              <p:tags r:id="rId57"/>
            </p:custDataLst>
          </p:nvPr>
        </p:nvSpPr>
        <p:spPr>
          <a:xfrm>
            <a:off x="4970406" y="1914730"/>
            <a:ext cx="2243542" cy="1107996"/>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2018</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9260998" y="4042457"/>
            <a:ext cx="2661234" cy="2568627"/>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stretch>
            <a:fillRect/>
          </a:stretch>
        </p:blipFill>
        <p:spPr>
          <a:xfrm rot="2221537">
            <a:off x="115970" y="131214"/>
            <a:ext cx="176830" cy="172986"/>
          </a:xfrm>
          <a:prstGeom prst="rect">
            <a:avLst/>
          </a:prstGeom>
        </p:spPr>
      </p:pic>
      <p:pic>
        <p:nvPicPr>
          <p:cNvPr id="10" name="图片 9"/>
          <p:cNvPicPr>
            <a:picLocks noChangeAspect="1"/>
          </p:cNvPicPr>
          <p:nvPr userDrawn="1">
            <p:custDataLst>
              <p:tags r:id="rId5"/>
            </p:custDataLst>
          </p:nvPr>
        </p:nvPicPr>
        <p:blipFill>
          <a:blip r:embed="rId4"/>
          <a:stretch>
            <a:fillRect/>
          </a:stretch>
        </p:blipFill>
        <p:spPr>
          <a:xfrm rot="21241387">
            <a:off x="11907724" y="6636572"/>
            <a:ext cx="176830" cy="172986"/>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a:off x="65455" y="143648"/>
            <a:ext cx="757751" cy="757751"/>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rot="1560385">
            <a:off x="817520" y="127381"/>
            <a:ext cx="273712" cy="267762"/>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0353672" y="98680"/>
            <a:ext cx="1723695" cy="1103720"/>
            <a:chOff x="9199048" y="534664"/>
            <a:chExt cx="1723695" cy="1103720"/>
          </a:xfrm>
        </p:grpSpPr>
        <p:pic>
          <p:nvPicPr>
            <p:cNvPr id="12" name="图片 11"/>
            <p:cNvPicPr>
              <a:picLocks noChangeAspect="1"/>
            </p:cNvPicPr>
            <p:nvPr userDrawn="1">
              <p:custDataLst>
                <p:tags r:id="rId4"/>
              </p:custDataLst>
            </p:nvPr>
          </p:nvPicPr>
          <p:blipFill>
            <a:blip r:embed="rId5"/>
            <a:stretch>
              <a:fillRect/>
            </a:stretch>
          </p:blipFill>
          <p:spPr>
            <a:xfrm>
              <a:off x="9270867" y="534664"/>
              <a:ext cx="1651876" cy="1103720"/>
            </a:xfrm>
            <a:prstGeom prst="rect">
              <a:avLst/>
            </a:prstGeom>
          </p:spPr>
        </p:pic>
        <p:pic>
          <p:nvPicPr>
            <p:cNvPr id="13" name="图片 12"/>
            <p:cNvPicPr>
              <a:picLocks noChangeAspect="1"/>
            </p:cNvPicPr>
            <p:nvPr userDrawn="1">
              <p:custDataLst>
                <p:tags r:id="rId6"/>
              </p:custDataLst>
            </p:nvPr>
          </p:nvPicPr>
          <p:blipFill>
            <a:blip r:embed="rId7"/>
            <a:stretch>
              <a:fillRect/>
            </a:stretch>
          </p:blipFill>
          <p:spPr>
            <a:xfrm>
              <a:off x="9199048" y="559651"/>
              <a:ext cx="176830" cy="172986"/>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a:off x="10527862" y="5636540"/>
            <a:ext cx="1651876" cy="1103720"/>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a:off x="10456043" y="5661527"/>
            <a:ext cx="176830" cy="172986"/>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a:off x="11187721" y="136525"/>
            <a:ext cx="844557" cy="653165"/>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a:off x="10353672" y="98680"/>
            <a:ext cx="1723695" cy="1103720"/>
            <a:chOff x="9199048" y="534664"/>
            <a:chExt cx="1723695" cy="1103720"/>
          </a:xfrm>
        </p:grpSpPr>
        <p:pic>
          <p:nvPicPr>
            <p:cNvPr id="8" name="图片 7"/>
            <p:cNvPicPr>
              <a:picLocks noChangeAspect="1"/>
            </p:cNvPicPr>
            <p:nvPr userDrawn="1">
              <p:custDataLst>
                <p:tags r:id="rId4"/>
              </p:custDataLst>
            </p:nvPr>
          </p:nvPicPr>
          <p:blipFill>
            <a:blip r:embed="rId5"/>
            <a:stretch>
              <a:fillRect/>
            </a:stretch>
          </p:blipFill>
          <p:spPr>
            <a:xfrm>
              <a:off x="9270867" y="534664"/>
              <a:ext cx="1651876" cy="1103720"/>
            </a:xfrm>
            <a:prstGeom prst="rect">
              <a:avLst/>
            </a:prstGeom>
          </p:spPr>
        </p:pic>
        <p:pic>
          <p:nvPicPr>
            <p:cNvPr id="9" name="图片 8"/>
            <p:cNvPicPr>
              <a:picLocks noChangeAspect="1"/>
            </p:cNvPicPr>
            <p:nvPr userDrawn="1">
              <p:custDataLst>
                <p:tags r:id="rId6"/>
              </p:custDataLst>
            </p:nvPr>
          </p:nvPicPr>
          <p:blipFill>
            <a:blip r:embed="rId7"/>
            <a:stretch>
              <a:fillRect/>
            </a:stretch>
          </p:blipFill>
          <p:spPr>
            <a:xfrm>
              <a:off x="9199048" y="559651"/>
              <a:ext cx="176830" cy="172986"/>
            </a:xfrm>
            <a:prstGeom prst="rect">
              <a:avLst/>
            </a:prstGeom>
          </p:spPr>
        </p:pic>
      </p:grpSp>
      <p:grpSp>
        <p:nvGrpSpPr>
          <p:cNvPr id="11" name="组合 10"/>
          <p:cNvGrpSpPr/>
          <p:nvPr userDrawn="1">
            <p:custDataLst>
              <p:tags r:id="rId8"/>
            </p:custDataLst>
          </p:nvPr>
        </p:nvGrpSpPr>
        <p:grpSpPr>
          <a:xfrm flipH="1">
            <a:off x="160802" y="5636470"/>
            <a:ext cx="1723695" cy="1103720"/>
            <a:chOff x="9199048" y="534664"/>
            <a:chExt cx="1723695" cy="1103720"/>
          </a:xfrm>
        </p:grpSpPr>
        <p:pic>
          <p:nvPicPr>
            <p:cNvPr id="12" name="图片 11"/>
            <p:cNvPicPr>
              <a:picLocks noChangeAspect="1"/>
            </p:cNvPicPr>
            <p:nvPr userDrawn="1">
              <p:custDataLst>
                <p:tags r:id="rId9"/>
              </p:custDataLst>
            </p:nvPr>
          </p:nvPicPr>
          <p:blipFill>
            <a:blip r:embed="rId5"/>
            <a:stretch>
              <a:fillRect/>
            </a:stretch>
          </p:blipFill>
          <p:spPr>
            <a:xfrm>
              <a:off x="9270867" y="534664"/>
              <a:ext cx="1651876" cy="1103720"/>
            </a:xfrm>
            <a:prstGeom prst="rect">
              <a:avLst/>
            </a:prstGeom>
          </p:spPr>
        </p:pic>
        <p:pic>
          <p:nvPicPr>
            <p:cNvPr id="13" name="图片 12"/>
            <p:cNvPicPr>
              <a:picLocks noChangeAspect="1"/>
            </p:cNvPicPr>
            <p:nvPr userDrawn="1">
              <p:custDataLst>
                <p:tags r:id="rId10"/>
              </p:custDataLst>
            </p:nvPr>
          </p:nvPicPr>
          <p:blipFill>
            <a:blip r:embed="rId7"/>
            <a:stretch>
              <a:fillRect/>
            </a:stretch>
          </p:blipFill>
          <p:spPr>
            <a:xfrm>
              <a:off x="9199048" y="559651"/>
              <a:ext cx="176830" cy="172986"/>
            </a:xfrm>
            <a:prstGeom prst="rect">
              <a:avLst/>
            </a:prstGeom>
          </p:spPr>
        </p:pic>
      </p:gr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栏目三">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slideLayout" Target="../slideLayouts/slideLayout13.xml"/><Relationship Id="rId19" Type="http://schemas.openxmlformats.org/officeDocument/2006/relationships/tags" Target="../tags/tag31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7" Type="http://schemas.openxmlformats.org/officeDocument/2006/relationships/theme" Target="../theme/theme3.xml"/><Relationship Id="rId16" Type="http://schemas.openxmlformats.org/officeDocument/2006/relationships/tags" Target="../tags/tag375.xml"/><Relationship Id="rId15" Type="http://schemas.openxmlformats.org/officeDocument/2006/relationships/tags" Target="../tags/tag374.xml"/><Relationship Id="rId14" Type="http://schemas.openxmlformats.org/officeDocument/2006/relationships/tags" Target="../tags/tag373.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5">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2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3.xml"/><Relationship Id="rId2" Type="http://schemas.openxmlformats.org/officeDocument/2006/relationships/image" Target="../media/image33.jpeg"/><Relationship Id="rId1" Type="http://schemas.openxmlformats.org/officeDocument/2006/relationships/image" Target="../media/image3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0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0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0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79.xml"/><Relationship Id="rId2" Type="http://schemas.openxmlformats.org/officeDocument/2006/relationships/image" Target="../media/image24.jpeg"/><Relationship Id="rId1" Type="http://schemas.openxmlformats.org/officeDocument/2006/relationships/image" Target="../media/image23.GI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81.xml"/><Relationship Id="rId4" Type="http://schemas.openxmlformats.org/officeDocument/2006/relationships/image" Target="../media/image25.png"/><Relationship Id="rId3" Type="http://schemas.microsoft.com/office/2007/relationships/media" Target="file:///C:\Users\bravolily\Desktop\&#23567;&#40527;.mp4" TargetMode="External"/><Relationship Id="rId2" Type="http://schemas.openxmlformats.org/officeDocument/2006/relationships/video" Target="file:///C:\Users\bravolily\Desktop\&#23567;&#40527;.mp4" TargetMode="External"/><Relationship Id="rId1" Type="http://schemas.openxmlformats.org/officeDocument/2006/relationships/tags" Target="../tags/tag38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image" Target="../media/image26.png"/><Relationship Id="rId2" Type="http://schemas.microsoft.com/office/2007/relationships/media" Target="file:///C:\Users\bravolily\Desktop\U2Ulg2&#22791;\&#26080;&#20154;&#39550;&#39542;.mp4" TargetMode="External"/><Relationship Id="rId1" Type="http://schemas.openxmlformats.org/officeDocument/2006/relationships/video" Target="file:///C:\Users\bravolily\Desktop\U2Ulg2&#22791;\&#26080;&#20154;&#39550;&#39542;.mp4"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384.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85.xml"/><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86.xm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8.xml"/><Relationship Id="rId1" Type="http://schemas.openxmlformats.org/officeDocument/2006/relationships/tags" Target="../tags/tag3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13842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rPr>
                        <a:t>We should fight new technology.</a:t>
                      </a:r>
                      <a:endParaRPr lang="en-US" altLang="zh-CN" sz="2800"/>
                    </a:p>
                    <a:p>
                      <a:pPr>
                        <a:buNone/>
                      </a:pPr>
                      <a:r>
                        <a:rPr lang="en-US" altLang="zh-CN" sz="2400" b="1">
                          <a:solidFill>
                            <a:srgbClr val="0811D4"/>
                          </a:solidFill>
                          <a:latin typeface="Times New Roman" panose="02020603050405020304" charset="0"/>
                          <a:cs typeface="Times New Roman" panose="02020603050405020304" charset="0"/>
                          <a:sym typeface="+mn-ea"/>
                        </a:rPr>
                        <a:t>(On the one hand, there are many different groups of people around the world who live happily in the absence of new technology.)</a:t>
                      </a: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285615" y="1876425"/>
            <a:ext cx="5440680" cy="439991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the Amish:</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...the most well known...</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...do not o</a:t>
            </a:r>
            <a:r>
              <a:rPr lang="en-US" altLang="zh-CN" sz="2800" b="1">
                <a:solidFill>
                  <a:srgbClr val="FF0000"/>
                </a:solidFill>
                <a:latin typeface="Times New Roman" panose="02020603050405020304" charset="0"/>
                <a:cs typeface="Times New Roman" panose="02020603050405020304" charset="0"/>
                <a:sym typeface="+mn-ea"/>
              </a:rPr>
              <a:t>w</a:t>
            </a:r>
            <a:r>
              <a:rPr lang="en-US" altLang="zh-CN" sz="2800" b="1">
                <a:solidFill>
                  <a:srgbClr val="FF0000"/>
                </a:solidFill>
                <a:latin typeface="Times New Roman" panose="02020603050405020304" charset="0"/>
                <a:cs typeface="Times New Roman" panose="02020603050405020304" charset="0"/>
              </a:rPr>
              <a:t>n or drive cars...</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...have lived mainly as farmers... and ...will ... be living the same...</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...advocate a simple life</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...that is better  than caring...</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...the Amish's quality of life is       better since...</a:t>
            </a:r>
            <a:endParaRPr lang="en-US" alt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9726295" y="2061210"/>
            <a:ext cx="2216150" cy="95313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list an example</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3" descr="C:\Users\bravolily\Downloads\26f3a42cfe304e5802a047975c956b3b.jpeg26f3a42cfe304e5802a047975c956b3b"/>
          <p:cNvPicPr>
            <a:picLocks noChangeAspect="1"/>
          </p:cNvPicPr>
          <p:nvPr/>
        </p:nvPicPr>
        <p:blipFill>
          <a:blip r:embed="rId1"/>
          <a:srcRect/>
          <a:stretch>
            <a:fillRect/>
          </a:stretch>
        </p:blipFill>
        <p:spPr>
          <a:xfrm>
            <a:off x="8386445" y="3653790"/>
            <a:ext cx="3625215" cy="3174365"/>
          </a:xfrm>
          <a:prstGeom prst="rect">
            <a:avLst/>
          </a:prstGeom>
        </p:spPr>
      </p:pic>
      <p:sp>
        <p:nvSpPr>
          <p:cNvPr id="2" name="标题 1"/>
          <p:cNvSpPr>
            <a:spLocks noGrp="1"/>
          </p:cNvSpPr>
          <p:nvPr>
            <p:ph type="title"/>
          </p:nvPr>
        </p:nvSpPr>
        <p:spPr/>
        <p:txBody>
          <a:bodyPr/>
          <a:lstStyle/>
          <a:p>
            <a:r>
              <a:rPr lang="en-US" altLang="zh-CN"/>
              <a:t>the Amish</a:t>
            </a:r>
            <a:endParaRPr lang="en-US" altLang="zh-CN"/>
          </a:p>
        </p:txBody>
      </p:sp>
      <p:pic>
        <p:nvPicPr>
          <p:cNvPr id="4" name="内容占位符 3" descr="C:\Users\bravolily\Downloads\351d0aea1d849f25073a235d8260a9ff.jpeg351d0aea1d849f25073a235d8260a9ff"/>
          <p:cNvPicPr>
            <a:picLocks noGrp="1" noChangeAspect="1"/>
          </p:cNvPicPr>
          <p:nvPr>
            <p:ph idx="1"/>
          </p:nvPr>
        </p:nvPicPr>
        <p:blipFill>
          <a:blip r:embed="rId2"/>
          <a:srcRect/>
          <a:stretch>
            <a:fillRect/>
          </a:stretch>
        </p:blipFill>
        <p:spPr>
          <a:xfrm>
            <a:off x="8386445" y="243840"/>
            <a:ext cx="3624580" cy="3191510"/>
          </a:xfrm>
          <a:prstGeom prst="rect">
            <a:avLst/>
          </a:prstGeom>
        </p:spPr>
      </p:pic>
      <p:sp>
        <p:nvSpPr>
          <p:cNvPr id="3" name="文本框 2"/>
          <p:cNvSpPr txBox="1"/>
          <p:nvPr/>
        </p:nvSpPr>
        <p:spPr>
          <a:xfrm>
            <a:off x="421005" y="1300480"/>
            <a:ext cx="7771130" cy="4831080"/>
          </a:xfrm>
          <a:prstGeom prst="rect">
            <a:avLst/>
          </a:prstGeom>
          <a:solidFill>
            <a:schemeClr val="bg2">
              <a:lumMod val="10000"/>
              <a:lumOff val="90000"/>
            </a:schemeClr>
          </a:solidFill>
        </p:spPr>
        <p:txBody>
          <a:bodyPr wrap="square" rtlCol="0">
            <a:spAutoFit/>
          </a:bodyPr>
          <a:lstStyle/>
          <a:p>
            <a:r>
              <a:rPr lang="en-US" altLang="zh-CN" sz="2800">
                <a:solidFill>
                  <a:schemeClr val="tx1"/>
                </a:solidFill>
                <a:latin typeface="Times New Roman" panose="02020603050405020304" charset="0"/>
                <a:cs typeface="Times New Roman" panose="02020603050405020304" charset="0"/>
              </a:rPr>
              <a:t>The Amish originated in Switzerland in the late 17th century and later immigrated to the USA.</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The largest  Amish community is in Lancaster, Pennsylvania.</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The majority of  Amish are farmers. </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belief:</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1) completely reject violence</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2) believe in the concept of humility</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3) do not completely reject the technology but will discuss the pros and cons of new technology before using it.</a:t>
            </a:r>
            <a:endParaRPr lang="en-US" altLang="zh-CN" sz="2800">
              <a:solidFill>
                <a:schemeClr val="tx1"/>
              </a:solidFill>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sym typeface="+mn-ea"/>
                        </a:rPr>
                        <a:t>We should not fight new technology.</a:t>
                      </a:r>
                      <a:endParaRPr lang="zh-CN" altLang="en-US" sz="2800"/>
                    </a:p>
                    <a:p>
                      <a:pPr>
                        <a:buNone/>
                      </a:pPr>
                      <a:r>
                        <a:rPr lang="en-US" altLang="zh-CN" sz="2400">
                          <a:sym typeface="+mn-ea"/>
                        </a:rPr>
                        <a:t>(</a:t>
                      </a:r>
                      <a:r>
                        <a:rPr lang="zh-CN" altLang="en-US" sz="2400" b="1">
                          <a:solidFill>
                            <a:srgbClr val="0811D4"/>
                          </a:solidFill>
                          <a:latin typeface="Times New Roman" panose="02020603050405020304" charset="0"/>
                          <a:cs typeface="Times New Roman" panose="02020603050405020304" charset="0"/>
                          <a:sym typeface="+mn-ea"/>
                        </a:rPr>
                        <a:t>On the other hand, new tec</a:t>
                      </a:r>
                      <a:r>
                        <a:rPr lang="en-US" altLang="zh-CN" sz="2400" b="1">
                          <a:solidFill>
                            <a:srgbClr val="0811D4"/>
                          </a:solidFill>
                          <a:latin typeface="Times New Roman" panose="02020603050405020304" charset="0"/>
                          <a:cs typeface="Times New Roman" panose="02020603050405020304" charset="0"/>
                          <a:sym typeface="+mn-ea"/>
                        </a:rPr>
                        <a:t>h</a:t>
                      </a:r>
                      <a:r>
                        <a:rPr lang="zh-CN" altLang="en-US" sz="2400" b="1">
                          <a:solidFill>
                            <a:srgbClr val="0811D4"/>
                          </a:solidFill>
                          <a:latin typeface="Times New Roman" panose="02020603050405020304" charset="0"/>
                          <a:cs typeface="Times New Roman" panose="02020603050405020304" charset="0"/>
                          <a:sym typeface="+mn-ea"/>
                        </a:rPr>
                        <a:t>nology has provided people everywhere with many benefits over the years.</a:t>
                      </a:r>
                      <a:r>
                        <a:rPr lang="en-US" altLang="zh-CN" sz="2400">
                          <a:sym typeface="+mn-ea"/>
                        </a:rPr>
                        <a:t>)</a:t>
                      </a:r>
                      <a:endParaRPr lang="en-US" altLang="zh-CN" sz="2400"/>
                    </a:p>
                    <a:p>
                      <a:pPr>
                        <a:buNone/>
                      </a:pP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537710" y="2134235"/>
            <a:ext cx="4678045" cy="3538220"/>
          </a:xfrm>
          <a:prstGeom prst="rect">
            <a:avLst/>
          </a:prstGeom>
          <a:noFill/>
        </p:spPr>
        <p:txBody>
          <a:bodyPr wrap="square" rtlCol="0">
            <a:spAutoFit/>
          </a:bodyPr>
          <a:lstStyle/>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The latest weather...give people lots of warnings...</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The Internet has made it possible for ...to keep in touch easily...</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It has also made finding opportunities in life much easier...</a:t>
            </a:r>
            <a:endParaRPr lang="en-US" altLang="zh-CN" sz="2800">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10003790" y="2134235"/>
            <a:ext cx="1765935" cy="2676525"/>
          </a:xfrm>
          <a:prstGeom prst="rect">
            <a:avLst/>
          </a:prstGeom>
          <a:noFill/>
        </p:spPr>
        <p:txBody>
          <a:bodyPr wrap="square" rtlCol="0">
            <a:spAutoFit/>
          </a:bodyPr>
          <a:lstStyle/>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list the benefits/</a:t>
            </a:r>
            <a:endParaRPr lang="en-US" altLang="zh-CN" sz="2800">
              <a:solidFill>
                <a:srgbClr val="FF0000"/>
              </a:solidFill>
              <a:latin typeface="Times New Roman" panose="02020603050405020304" charset="0"/>
              <a:cs typeface="Times New Roman" panose="02020603050405020304" charset="0"/>
            </a:endParaRPr>
          </a:p>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positive effects</a:t>
            </a:r>
            <a:endParaRPr lang="en-US" altLang="zh-CN" sz="2800">
              <a:solidFill>
                <a:srgbClr val="FF0000"/>
              </a:solidFill>
              <a:latin typeface="Times New Roman" panose="02020603050405020304" charset="0"/>
              <a:cs typeface="Times New Roman" panose="02020603050405020304" charset="0"/>
            </a:endParaRPr>
          </a:p>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of new technology</a:t>
            </a:r>
            <a:endParaRPr lang="en-US" altLang="zh-CN" sz="2800">
              <a:solidFill>
                <a:srgbClr val="FF0000"/>
              </a:solidFill>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solidFill>
                            <a:schemeClr val="tx1"/>
                          </a:solidFill>
                          <a:latin typeface="Times New Roman" panose="02020603050405020304" charset="0"/>
                          <a:cs typeface="Times New Roman" panose="02020603050405020304" charset="0"/>
                          <a:sym typeface="+mn-ea"/>
                        </a:rPr>
                        <a:t>the writer’s opinion:</a:t>
                      </a:r>
                      <a:endParaRPr lang="en-US" altLang="zh-CN" sz="2800" b="1">
                        <a:solidFill>
                          <a:schemeClr val="tx1"/>
                        </a:solidFill>
                        <a:latin typeface="Times New Roman" panose="02020603050405020304" charset="0"/>
                        <a:cs typeface="Times New Roman" panose="02020603050405020304" charset="0"/>
                        <a:sym typeface="+mn-ea"/>
                      </a:endParaRPr>
                    </a:p>
                    <a:p>
                      <a:pPr>
                        <a:buNone/>
                      </a:pPr>
                      <a:r>
                        <a:rPr lang="en-US" altLang="zh-CN" sz="2400" b="1">
                          <a:solidFill>
                            <a:srgbClr val="0811D4"/>
                          </a:solidFill>
                          <a:latin typeface="Times New Roman" panose="02020603050405020304" charset="0"/>
                          <a:cs typeface="Times New Roman" panose="02020603050405020304" charset="0"/>
                          <a:sym typeface="+mn-ea"/>
                        </a:rPr>
                        <a:t>Personally, I have benefited quite a lot from technological advances.</a:t>
                      </a:r>
                      <a:endParaRPr lang="en-US" altLang="zh-CN" sz="2400" b="1">
                        <a:solidFill>
                          <a:srgbClr val="0811D4"/>
                        </a:solidFill>
                        <a:latin typeface="Times New Roman" panose="02020603050405020304" charset="0"/>
                        <a:cs typeface="Times New Roman" panose="02020603050405020304" charset="0"/>
                        <a:sym typeface="+mn-ea"/>
                      </a:endParaRPr>
                    </a:p>
                    <a:p>
                      <a:pPr>
                        <a:buNone/>
                      </a:pP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413250" y="1998345"/>
            <a:ext cx="4695825" cy="3538220"/>
          </a:xfrm>
          <a:prstGeom prst="rect">
            <a:avLst/>
          </a:prstGeom>
          <a:noFill/>
        </p:spPr>
        <p:txBody>
          <a:bodyPr wrap="square" rtlCol="0">
            <a:spAutoFit/>
          </a:bodyPr>
          <a:lstStyle/>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 found my career through a social media network.</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My health monitor...has also helped me get into the best shape of my life.</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 will always look on the positive side of change and accept it rather than resist it.</a:t>
            </a:r>
            <a:endParaRPr lang="en-US" altLang="zh-CN" sz="2800">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9551670" y="2390775"/>
            <a:ext cx="2535555" cy="2245360"/>
          </a:xfrm>
          <a:prstGeom prst="rect">
            <a:avLst/>
          </a:prstGeom>
          <a:noFill/>
        </p:spPr>
        <p:txBody>
          <a:bodyPr wrap="square" rtlCol="0">
            <a:spAutoFit/>
          </a:bodyPr>
          <a:lstStyle/>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List the benefits of advanced technology through my own experience.</a:t>
            </a:r>
            <a:endParaRPr lang="en-US" altLang="zh-CN" sz="2800">
              <a:solidFill>
                <a:srgbClr val="FF0000"/>
              </a:solidFill>
              <a:latin typeface="Times New Roman" panose="02020603050405020304" charset="0"/>
              <a:cs typeface="Times New Roman" panose="02020603050405020304" charset="0"/>
            </a:endParaRPr>
          </a:p>
        </p:txBody>
      </p:sp>
      <p:sp>
        <p:nvSpPr>
          <p:cNvPr id="4" name="文本框 3"/>
          <p:cNvSpPr txBox="1"/>
          <p:nvPr>
            <p:custDataLst>
              <p:tags r:id="rId4"/>
            </p:custDataLst>
          </p:nvPr>
        </p:nvSpPr>
        <p:spPr>
          <a:xfrm>
            <a:off x="324485" y="3683000"/>
            <a:ext cx="3760470" cy="95313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the writers’ attitude to the new technology:</a:t>
            </a:r>
            <a:endParaRPr lang="en-US" altLang="zh-CN" sz="2800" b="1">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5"/>
            </p:custDataLst>
          </p:nvPr>
        </p:nvSpPr>
        <p:spPr>
          <a:xfrm>
            <a:off x="346710" y="5014595"/>
            <a:ext cx="3738245" cy="521970"/>
          </a:xfrm>
          <a:prstGeom prst="rect">
            <a:avLst/>
          </a:prstGeom>
          <a:solidFill>
            <a:srgbClr val="FFFF00"/>
          </a:solid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supportive and positive</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Berlin Sans FB Demi" panose="020E0802020502020306" charset="0"/>
                <a:cs typeface="Berlin Sans FB Demi" panose="020E0802020502020306" charset="0"/>
              </a:rPr>
              <a:t>Thinking:</a:t>
            </a:r>
            <a:endParaRPr lang="en-US" altLang="zh-CN">
              <a:latin typeface="Berlin Sans FB Demi" panose="020E0802020502020306" charset="0"/>
              <a:cs typeface="Berlin Sans FB Demi" panose="020E0802020502020306" charset="0"/>
            </a:endParaRPr>
          </a:p>
        </p:txBody>
      </p:sp>
      <p:sp>
        <p:nvSpPr>
          <p:cNvPr id="3" name="内容占位符 2"/>
          <p:cNvSpPr>
            <a:spLocks noGrp="1"/>
          </p:cNvSpPr>
          <p:nvPr>
            <p:ph idx="1"/>
          </p:nvPr>
        </p:nvSpPr>
        <p:spPr>
          <a:xfrm>
            <a:off x="1240790" y="1555115"/>
            <a:ext cx="9996805" cy="815975"/>
          </a:xfrm>
          <a:noFill/>
          <a:extLst>
            <a:ext uri="{909E8E84-426E-40DD-AFC4-6F175D3DCCD1}">
              <a14:hiddenFill xmlns:a14="http://schemas.microsoft.com/office/drawing/2010/main">
                <a:solidFill>
                  <a:schemeClr val="bg2">
                    <a:lumMod val="25000"/>
                    <a:lumOff val="75000"/>
                  </a:schemeClr>
                </a:solidFill>
              </a14:hiddenFill>
            </a:ext>
          </a:extLst>
        </p:spPr>
        <p:txBody>
          <a:bodyPr>
            <a:noAutofit/>
          </a:bodyPr>
          <a:lstStyle/>
          <a:p>
            <a:pPr marL="0" indent="0">
              <a:buNone/>
            </a:pPr>
            <a:r>
              <a:rPr lang="en-US" altLang="zh-CN" sz="3200" b="1">
                <a:solidFill>
                  <a:schemeClr val="bg1"/>
                </a:solidFill>
                <a:latin typeface="Berlin Sans FB Demi" panose="020E0802020502020306" charset="0"/>
                <a:cs typeface="Berlin Sans FB Demi" panose="020E0802020502020306" charset="0"/>
              </a:rPr>
              <a:t>Q1: Why didn’t the writer express his opinion directly at the beginning?</a:t>
            </a:r>
            <a:endParaRPr lang="en-US" altLang="zh-CN" sz="3200" b="1">
              <a:solidFill>
                <a:schemeClr val="bg1"/>
              </a:solidFill>
              <a:latin typeface="Berlin Sans FB Demi" panose="020E0802020502020306" charset="0"/>
              <a:cs typeface="Berlin Sans FB Demi" panose="020E0802020502020306" charset="0"/>
            </a:endParaRPr>
          </a:p>
        </p:txBody>
      </p:sp>
      <p:sp>
        <p:nvSpPr>
          <p:cNvPr id="5" name="内容占位符 2"/>
          <p:cNvSpPr>
            <a:spLocks noGrp="1"/>
          </p:cNvSpPr>
          <p:nvPr/>
        </p:nvSpPr>
        <p:spPr>
          <a:xfrm>
            <a:off x="935355" y="2795270"/>
            <a:ext cx="10608310" cy="1594485"/>
          </a:xfrm>
          <a:prstGeom prst="rect">
            <a:avLst/>
          </a:prstGeom>
          <a:solidFill>
            <a:srgbClr val="26A69A"/>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a:latin typeface="Times New Roman" panose="02020603050405020304" charset="0"/>
                <a:cs typeface="Times New Roman" panose="02020603050405020304" charset="0"/>
              </a:rPr>
              <a:t>The writer express his opinion in a more gentle tone through explaining the two sides’opinions on the topic to show the pros and cons of the new technology, which also makes his argument more persuasive and reasonable so that readers can accept his argument easily.</a:t>
            </a:r>
            <a:endParaRPr lang="en-US" altLang="zh-CN" sz="28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1129030" y="2205355"/>
            <a:ext cx="10515600" cy="4351338"/>
          </a:xfrm>
        </p:spPr>
        <p:txBody>
          <a:bodyPr/>
          <a:lstStyle/>
          <a:p>
            <a:r>
              <a:rPr lang="en-US" altLang="zh-CN" sz="3600">
                <a:latin typeface="Candara Light" panose="020E0502030303020204" charset="0"/>
                <a:cs typeface="Candara Light" panose="020E0502030303020204" charset="0"/>
              </a:rPr>
              <a:t>A different thinking mode</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accept the diversity </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embrace the innovation</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create the future</a:t>
            </a:r>
            <a:endParaRPr lang="en-US" altLang="zh-CN" sz="3600">
              <a:latin typeface="Candara Light" panose="020E0502030303020204" charset="0"/>
              <a:cs typeface="Candara Light" panose="020E0502030303020204" charset="0"/>
            </a:endParaRPr>
          </a:p>
        </p:txBody>
      </p:sp>
      <p:sp>
        <p:nvSpPr>
          <p:cNvPr id="3" name="标题 2"/>
          <p:cNvSpPr>
            <a:spLocks noGrp="1"/>
          </p:cNvSpPr>
          <p:nvPr>
            <p:ph type="title"/>
          </p:nvPr>
        </p:nvSpPr>
        <p:spPr/>
        <p:txBody>
          <a:bodyPr/>
          <a:lstStyle/>
          <a:p>
            <a:endParaRPr lang="zh-CN" altLang="en-US"/>
          </a:p>
        </p:txBody>
      </p:sp>
      <p:sp>
        <p:nvSpPr>
          <p:cNvPr id="4" name="标题 1"/>
          <p:cNvSpPr>
            <a:spLocks noGrp="1"/>
          </p:cNvSpPr>
          <p:nvPr/>
        </p:nvSpPr>
        <p:spPr>
          <a:xfrm>
            <a:off x="927100" y="879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3200">
                <a:latin typeface="Berlin Sans FB Demi" panose="020E0802020502020306" charset="0"/>
                <a:cs typeface="Berlin Sans FB Demi" panose="020E0802020502020306" charset="0"/>
              </a:rPr>
              <a:t>Q2: What’s your attitude to the new technology?</a:t>
            </a:r>
            <a:endParaRPr lang="en-US" altLang="zh-CN" sz="3200">
              <a:latin typeface="Berlin Sans FB Demi" panose="020E0802020502020306" charset="0"/>
              <a:cs typeface="Berlin Sans FB Demi" panose="020E080202050202030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61795"/>
            <a:ext cx="10515600" cy="1325563"/>
          </a:xfrm>
        </p:spPr>
        <p:txBody>
          <a:bodyPr/>
          <a:lstStyle/>
          <a:p>
            <a:r>
              <a:rPr lang="en-US" altLang="zh-CN">
                <a:solidFill>
                  <a:schemeClr val="bg1"/>
                </a:solidFill>
              </a:rPr>
              <a:t>Should we fight social medias like Wechat?</a:t>
            </a:r>
            <a:endParaRPr lang="en-US" altLang="zh-CN">
              <a:solidFill>
                <a:schemeClr val="bg1"/>
              </a:solidFill>
            </a:endParaRPr>
          </a:p>
        </p:txBody>
      </p:sp>
      <p:sp>
        <p:nvSpPr>
          <p:cNvPr id="4" name="标题 1"/>
          <p:cNvSpPr>
            <a:spLocks noGrp="1"/>
          </p:cNvSpPr>
          <p:nvPr/>
        </p:nvSpPr>
        <p:spPr>
          <a:xfrm>
            <a:off x="930275" y="2766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Should we fight online courses?</a:t>
            </a:r>
            <a:endParaRPr lang="en-US" altLang="zh-CN"/>
          </a:p>
        </p:txBody>
      </p:sp>
      <p:sp>
        <p:nvSpPr>
          <p:cNvPr id="5" name="标题 1"/>
          <p:cNvSpPr>
            <a:spLocks noGrp="1"/>
          </p:cNvSpPr>
          <p:nvPr/>
        </p:nvSpPr>
        <p:spPr>
          <a:xfrm>
            <a:off x="930275" y="39630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Should we fight online shopping ?</a:t>
            </a:r>
            <a:endParaRPr lang="en-US" altLang="zh-CN"/>
          </a:p>
        </p:txBody>
      </p:sp>
      <p:sp>
        <p:nvSpPr>
          <p:cNvPr id="3" name="标题 1"/>
          <p:cNvSpPr>
            <a:spLocks noGrp="1"/>
          </p:cNvSpPr>
          <p:nvPr/>
        </p:nvSpPr>
        <p:spPr>
          <a:xfrm>
            <a:off x="2011045" y="6356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a:solidFill>
                  <a:schemeClr val="bg1"/>
                </a:solidFill>
              </a:rPr>
              <a:t>Should we fight ___________?</a:t>
            </a:r>
            <a:endParaRPr lang="en-US" altLang="zh-CN">
              <a:solidFill>
                <a:schemeClr val="bg1"/>
              </a:solidFill>
            </a:endParaRPr>
          </a:p>
        </p:txBody>
      </p:sp>
      <p:sp>
        <p:nvSpPr>
          <p:cNvPr id="6" name="标题 1"/>
          <p:cNvSpPr>
            <a:spLocks noGrp="1"/>
          </p:cNvSpPr>
          <p:nvPr/>
        </p:nvSpPr>
        <p:spPr>
          <a:xfrm>
            <a:off x="81280" y="234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endParaRPr lang="en-US" altLang="zh-CN">
              <a:solidFill>
                <a:schemeClr val="bg1"/>
              </a:solidFill>
            </a:endParaRPr>
          </a:p>
        </p:txBody>
      </p:sp>
      <p:sp>
        <p:nvSpPr>
          <p:cNvPr id="7" name="标题 1"/>
          <p:cNvSpPr>
            <a:spLocks noGrp="1"/>
          </p:cNvSpPr>
          <p:nvPr/>
        </p:nvSpPr>
        <p:spPr>
          <a:xfrm>
            <a:off x="0" y="-69215"/>
            <a:ext cx="3831590" cy="75565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700" b="1">
                <a:solidFill>
                  <a:schemeClr val="bg1"/>
                </a:solidFill>
              </a:rPr>
              <a:t>Topics for Discussion</a:t>
            </a:r>
            <a:endParaRPr lang="en-US" altLang="zh-CN" sz="2700" b="1">
              <a:solidFill>
                <a:schemeClr val="bg1"/>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1770"/>
            <a:ext cx="10515600" cy="1325563"/>
          </a:xfrm>
        </p:spPr>
        <p:txBody>
          <a:bodyPr/>
          <a:lstStyle/>
          <a:p>
            <a:r>
              <a:rPr lang="en-US" altLang="zh-CN"/>
              <a:t>Writing</a:t>
            </a:r>
            <a:endParaRPr lang="en-US" altLang="zh-CN"/>
          </a:p>
        </p:txBody>
      </p:sp>
      <p:sp>
        <p:nvSpPr>
          <p:cNvPr id="3" name="内容占位符 2"/>
          <p:cNvSpPr>
            <a:spLocks noGrp="1"/>
          </p:cNvSpPr>
          <p:nvPr>
            <p:ph idx="1"/>
          </p:nvPr>
        </p:nvSpPr>
        <p:spPr>
          <a:xfrm>
            <a:off x="3467100" y="240665"/>
            <a:ext cx="6537325" cy="461010"/>
          </a:xfrm>
          <a:solidFill>
            <a:schemeClr val="tx1"/>
          </a:solidFill>
        </p:spPr>
        <p:txBody>
          <a:bodyPr>
            <a:noAutofit/>
          </a:bodyPr>
          <a:lstStyle/>
          <a:p>
            <a:r>
              <a:rPr lang="en-US" altLang="zh-CN" sz="3100">
                <a:latin typeface="Arial Black" panose="020B0A04020102020204" charset="0"/>
                <a:cs typeface="Arial Black" panose="020B0A04020102020204" charset="0"/>
              </a:rPr>
              <a:t>How to support an opinion?</a:t>
            </a:r>
            <a:endParaRPr lang="en-US" altLang="zh-CN" sz="3100">
              <a:latin typeface="Arial Black" panose="020B0A04020102020204" charset="0"/>
              <a:cs typeface="Arial Black" panose="020B0A04020102020204" charset="0"/>
            </a:endParaRPr>
          </a:p>
        </p:txBody>
      </p:sp>
      <p:sp>
        <p:nvSpPr>
          <p:cNvPr id="4" name="文本框 3"/>
          <p:cNvSpPr txBox="1"/>
          <p:nvPr/>
        </p:nvSpPr>
        <p:spPr>
          <a:xfrm>
            <a:off x="1126490" y="1119505"/>
            <a:ext cx="2436495"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give reasons</a:t>
            </a:r>
            <a:endParaRPr lang="en-US" altLang="zh-CN" sz="2800" b="1">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1126490" y="2834640"/>
            <a:ext cx="6035675"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explain positive or negative effects</a:t>
            </a:r>
            <a:endParaRPr lang="en-US" altLang="zh-CN" sz="2800" b="1">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1126490" y="5057140"/>
            <a:ext cx="4009390"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list specific examples</a:t>
            </a:r>
            <a:endParaRPr lang="en-US" altLang="zh-CN" sz="2800" b="1">
              <a:solidFill>
                <a:srgbClr val="FF0000"/>
              </a:solidFill>
              <a:latin typeface="Times New Roman" panose="02020603050405020304" charset="0"/>
              <a:cs typeface="Times New Roman" panose="02020603050405020304" charset="0"/>
            </a:endParaRPr>
          </a:p>
        </p:txBody>
      </p:sp>
      <p:sp>
        <p:nvSpPr>
          <p:cNvPr id="7" name="右箭头 6"/>
          <p:cNvSpPr/>
          <p:nvPr/>
        </p:nvSpPr>
        <p:spPr>
          <a:xfrm rot="5400000">
            <a:off x="6003290" y="517525"/>
            <a:ext cx="366395" cy="1121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nvSpPr>
        <p:spPr>
          <a:xfrm>
            <a:off x="1126490" y="1641475"/>
            <a:ext cx="10397490" cy="883920"/>
          </a:xfrm>
          <a:prstGeom prst="rect">
            <a:avLst/>
          </a:prstGeom>
          <a:solidFill>
            <a:schemeClr val="tx1"/>
          </a:solidFill>
          <a:ln>
            <a:solidFill>
              <a:schemeClr val="bg2">
                <a:lumMod val="25000"/>
                <a:lumOff val="75000"/>
              </a:schemeClr>
            </a:solidFill>
            <a:prstDash val="dash"/>
          </a:ln>
        </p:spPr>
        <p:txBody>
          <a:bodyPr vert="horz" lIns="91440" tIns="45720" rIns="91440" bIns="45720" rtlCol="0" anchor="ctr">
            <a:normAutofit fontScale="70000"/>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a:solidFill>
                  <a:schemeClr val="bg1"/>
                </a:solidFill>
                <a:latin typeface="Times New Roman" panose="02020603050405020304" charset="0"/>
                <a:cs typeface="Times New Roman" panose="02020603050405020304" charset="0"/>
              </a:rPr>
              <a:t>e.g1 We should fight social medias like Wechat </a:t>
            </a:r>
            <a:r>
              <a:rPr lang="en-US" altLang="zh-CN" u="sng">
                <a:solidFill>
                  <a:srgbClr val="FF0000"/>
                </a:solidFill>
                <a:latin typeface="Times New Roman" panose="02020603050405020304" charset="0"/>
                <a:cs typeface="Times New Roman" panose="02020603050405020304" charset="0"/>
              </a:rPr>
              <a:t>because </a:t>
            </a:r>
            <a:r>
              <a:rPr lang="en-US" altLang="zh-CN" u="sng">
                <a:solidFill>
                  <a:schemeClr val="bg1"/>
                </a:solidFill>
                <a:latin typeface="Times New Roman" panose="02020603050405020304" charset="0"/>
                <a:cs typeface="Times New Roman" panose="02020603050405020304" charset="0"/>
              </a:rPr>
              <a:t>it takes up too much people’s attention and time. </a:t>
            </a:r>
            <a:endParaRPr lang="en-US" altLang="zh-CN" u="sng">
              <a:solidFill>
                <a:schemeClr val="bg1"/>
              </a:solidFill>
              <a:latin typeface="Times New Roman" panose="02020603050405020304" charset="0"/>
              <a:cs typeface="Times New Roman" panose="02020603050405020304" charset="0"/>
            </a:endParaRPr>
          </a:p>
        </p:txBody>
      </p:sp>
      <p:sp>
        <p:nvSpPr>
          <p:cNvPr id="9" name="标题 1"/>
          <p:cNvSpPr>
            <a:spLocks noGrp="1"/>
          </p:cNvSpPr>
          <p:nvPr/>
        </p:nvSpPr>
        <p:spPr>
          <a:xfrm>
            <a:off x="1126490" y="5579110"/>
            <a:ext cx="10397490" cy="1127760"/>
          </a:xfrm>
          <a:prstGeom prst="rect">
            <a:avLst/>
          </a:prstGeom>
          <a:ln>
            <a:solidFill>
              <a:schemeClr val="bg2">
                <a:lumMod val="25000"/>
                <a:lumOff val="75000"/>
              </a:schemeClr>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800">
                <a:solidFill>
                  <a:schemeClr val="bg1"/>
                </a:solidFill>
                <a:latin typeface="Times New Roman" panose="02020603050405020304" charset="0"/>
                <a:cs typeface="Times New Roman" panose="02020603050405020304" charset="0"/>
              </a:rPr>
              <a:t>e.g3 Online courses are a good way for everyone to take part in to show their presence. </a:t>
            </a:r>
            <a:r>
              <a:rPr lang="en-US" altLang="zh-CN" sz="2800" u="sng">
                <a:solidFill>
                  <a:srgbClr val="FF0000"/>
                </a:solidFill>
                <a:latin typeface="Times New Roman" panose="02020603050405020304" charset="0"/>
                <a:cs typeface="Times New Roman" panose="02020603050405020304" charset="0"/>
              </a:rPr>
              <a:t>For example,</a:t>
            </a:r>
            <a:r>
              <a:rPr lang="en-US" altLang="zh-CN" sz="2800" u="sng">
                <a:solidFill>
                  <a:schemeClr val="bg1"/>
                </a:solidFill>
                <a:latin typeface="Times New Roman" panose="02020603050405020304" charset="0"/>
                <a:cs typeface="Times New Roman" panose="02020603050405020304" charset="0"/>
              </a:rPr>
              <a:t> students who are too shy can have the chance to take part in an online discussion.</a:t>
            </a:r>
            <a:endParaRPr lang="en-US" altLang="zh-CN" sz="2800" u="sng">
              <a:solidFill>
                <a:schemeClr val="bg1"/>
              </a:solidFill>
              <a:latin typeface="Times New Roman" panose="02020603050405020304" charset="0"/>
              <a:cs typeface="Times New Roman" panose="02020603050405020304" charset="0"/>
            </a:endParaRPr>
          </a:p>
        </p:txBody>
      </p:sp>
      <p:sp>
        <p:nvSpPr>
          <p:cNvPr id="10" name="标题 1"/>
          <p:cNvSpPr>
            <a:spLocks noGrp="1"/>
          </p:cNvSpPr>
          <p:nvPr/>
        </p:nvSpPr>
        <p:spPr>
          <a:xfrm>
            <a:off x="1126490" y="3218815"/>
            <a:ext cx="10680065" cy="1666875"/>
          </a:xfrm>
          <a:prstGeom prst="rect">
            <a:avLst/>
          </a:prstGeom>
          <a:ln>
            <a:solidFill>
              <a:schemeClr val="bg2">
                <a:lumMod val="25000"/>
                <a:lumOff val="75000"/>
              </a:schemeClr>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pPr algn="just" fontAlgn="auto"/>
            <a:r>
              <a:rPr lang="en-US" altLang="zh-CN" sz="2700">
                <a:solidFill>
                  <a:schemeClr val="bg1"/>
                </a:solidFill>
                <a:latin typeface="Times New Roman" panose="02020603050405020304" charset="0"/>
                <a:cs typeface="Times New Roman" panose="02020603050405020304" charset="0"/>
              </a:rPr>
              <a:t>e.g2 Personally, I will look on the positive side of online shopping rather than resist. </a:t>
            </a:r>
            <a:r>
              <a:rPr lang="en-US" altLang="zh-CN" sz="2700" u="sng">
                <a:solidFill>
                  <a:schemeClr val="bg1"/>
                </a:solidFill>
                <a:latin typeface="Times New Roman" panose="02020603050405020304" charset="0"/>
                <a:cs typeface="Times New Roman" panose="02020603050405020304" charset="0"/>
                <a:sym typeface="+mn-ea"/>
              </a:rPr>
              <a:t>With it, our life has become more convenient. And the big data </a:t>
            </a:r>
            <a:r>
              <a:rPr lang="en-US" altLang="zh-CN" sz="2700" u="sng">
                <a:solidFill>
                  <a:srgbClr val="FF0000"/>
                </a:solidFill>
                <a:latin typeface="Times New Roman" panose="02020603050405020304" charset="0"/>
                <a:cs typeface="Times New Roman" panose="02020603050405020304" charset="0"/>
                <a:sym typeface="+mn-ea"/>
              </a:rPr>
              <a:t>can analyse</a:t>
            </a:r>
            <a:r>
              <a:rPr lang="en-US" altLang="zh-CN" sz="2700" u="sng">
                <a:solidFill>
                  <a:schemeClr val="bg1"/>
                </a:solidFill>
                <a:latin typeface="Times New Roman" panose="02020603050405020304" charset="0"/>
                <a:cs typeface="Times New Roman" panose="02020603050405020304" charset="0"/>
                <a:sym typeface="+mn-ea"/>
              </a:rPr>
              <a:t> our data so that online shopping </a:t>
            </a:r>
            <a:r>
              <a:rPr lang="en-US" altLang="zh-CN" sz="2700" u="sng">
                <a:solidFill>
                  <a:srgbClr val="FF0000"/>
                </a:solidFill>
                <a:latin typeface="Times New Roman" panose="02020603050405020304" charset="0"/>
                <a:cs typeface="Times New Roman" panose="02020603050405020304" charset="0"/>
                <a:sym typeface="+mn-ea"/>
              </a:rPr>
              <a:t>can help us</a:t>
            </a:r>
            <a:r>
              <a:rPr lang="en-US" altLang="zh-CN" sz="2700" u="sng">
                <a:solidFill>
                  <a:schemeClr val="bg1"/>
                </a:solidFill>
                <a:latin typeface="Times New Roman" panose="02020603050405020304" charset="0"/>
                <a:cs typeface="Times New Roman" panose="02020603050405020304" charset="0"/>
                <a:sym typeface="+mn-ea"/>
              </a:rPr>
              <a:t> find the bargain efficiently.</a:t>
            </a:r>
            <a:endParaRPr lang="en-US" altLang="zh-CN" sz="2700" u="sng">
              <a:solidFill>
                <a:schemeClr val="bg1"/>
              </a:solidFill>
              <a:latin typeface="Times New Roman" panose="02020603050405020304" charset="0"/>
              <a:cs typeface="Times New Roman" panose="02020603050405020304" charset="0"/>
            </a:endParaRPr>
          </a:p>
        </p:txBody>
      </p:sp>
      <p:sp>
        <p:nvSpPr>
          <p:cNvPr id="14" name="文本框 13"/>
          <p:cNvSpPr txBox="1"/>
          <p:nvPr/>
        </p:nvSpPr>
        <p:spPr>
          <a:xfrm>
            <a:off x="8034020" y="1483360"/>
            <a:ext cx="341693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1126490" y="2059305"/>
            <a:ext cx="492569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2889885" y="3665855"/>
            <a:ext cx="8796020"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7" name="文本框 16"/>
          <p:cNvSpPr txBox="1"/>
          <p:nvPr/>
        </p:nvSpPr>
        <p:spPr>
          <a:xfrm>
            <a:off x="1126490" y="4016375"/>
            <a:ext cx="10560050" cy="953135"/>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a:p>
            <a:endParaRPr lang="en-US" altLang="zh-CN" sz="2800" b="1">
              <a:solidFill>
                <a:srgbClr val="FF0000"/>
              </a:solidFill>
              <a:latin typeface="Times New Roman" panose="02020603050405020304" charset="0"/>
              <a:cs typeface="Times New Roman" panose="02020603050405020304" charset="0"/>
            </a:endParaRPr>
          </a:p>
        </p:txBody>
      </p:sp>
      <p:sp>
        <p:nvSpPr>
          <p:cNvPr id="19" name="文本框 18"/>
          <p:cNvSpPr txBox="1"/>
          <p:nvPr/>
        </p:nvSpPr>
        <p:spPr>
          <a:xfrm>
            <a:off x="4202430" y="5901055"/>
            <a:ext cx="697039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20" name="文本框 19"/>
          <p:cNvSpPr txBox="1"/>
          <p:nvPr/>
        </p:nvSpPr>
        <p:spPr>
          <a:xfrm>
            <a:off x="1229995" y="6336030"/>
            <a:ext cx="671512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bldLvl="0" animBg="1"/>
      <p:bldP spid="6" grpId="1" animBg="1"/>
      <p:bldP spid="7" grpId="0" bldLvl="0" animBg="1"/>
      <p:bldP spid="7" grpId="1" animBg="1"/>
      <p:bldP spid="8" grpId="0" animBg="1"/>
      <p:bldP spid="8" grpId="1" animBg="1"/>
      <p:bldP spid="9" grpId="0" animBg="1"/>
      <p:bldP spid="9" grpId="1" animBg="1"/>
      <p:bldP spid="10" grpId="0" animBg="1"/>
      <p:bldP spid="10" grpId="1" animBg="1"/>
      <p:bldP spid="14" grpId="0" animBg="1"/>
      <p:bldP spid="14" grpId="1" animBg="1"/>
      <p:bldP spid="15" grpId="0" animBg="1"/>
      <p:bldP spid="15" grpId="1" animBg="1"/>
      <p:bldP spid="16" grpId="0" bldLvl="0" animBg="1"/>
      <p:bldP spid="16" grpId="1" animBg="1"/>
      <p:bldP spid="17" grpId="0" bldLvl="0" animBg="1"/>
      <p:bldP spid="17" grpId="1" animBg="1"/>
      <p:bldP spid="19" grpId="0" bldLvl="0" animBg="1"/>
      <p:bldP spid="19" grpId="1" animBg="1"/>
      <p:bldP spid="20" grpId="0" bldLvl="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8930" y="857250"/>
            <a:ext cx="11534140" cy="5262245"/>
          </a:xfrm>
          <a:prstGeom prst="rect">
            <a:avLst/>
          </a:prstGeom>
          <a:noFill/>
        </p:spPr>
        <p:txBody>
          <a:bodyPr wrap="square" rtlCol="0">
            <a:spAutoFit/>
          </a:bodyPr>
          <a:lstStyle/>
          <a:p>
            <a:r>
              <a:rPr lang="en-US" altLang="zh-CN" sz="2800" b="1">
                <a:latin typeface="Times New Roman" panose="02020603050405020304" charset="0"/>
              </a:rPr>
              <a:t>      </a:t>
            </a:r>
            <a:r>
              <a:rPr lang="zh-CN" altLang="en-US" sz="2800" b="1">
                <a:latin typeface="Times New Roman" panose="02020603050405020304" charset="0"/>
              </a:rPr>
              <a:t>More and more people are beginning to use Wechat and </a:t>
            </a:r>
            <a:r>
              <a:rPr lang="en-US" altLang="zh-CN" sz="2800" b="1">
                <a:latin typeface="Times New Roman" panose="02020603050405020304" charset="0"/>
              </a:rPr>
              <a:t>checking it regularly has been a part of our daily routine, which also leads to controversy. A</a:t>
            </a:r>
            <a:r>
              <a:rPr lang="zh-CN" altLang="en-US" sz="2800" b="1">
                <a:latin typeface="Times New Roman" panose="02020603050405020304" charset="0"/>
                <a:sym typeface="+mn-ea"/>
              </a:rPr>
              <a:t>s far as I am concerned, WeChat is convenient but we should use it properly.</a:t>
            </a:r>
            <a:endParaRPr lang="zh-CN" altLang="en-US" sz="2800" b="1">
              <a:latin typeface="Times New Roman" panose="02020603050405020304" charset="0"/>
              <a:sym typeface="+mn-ea"/>
            </a:endParaRPr>
          </a:p>
          <a:p>
            <a:r>
              <a:rPr lang="zh-CN" altLang="en-US" sz="2800" b="1">
                <a:latin typeface="Times New Roman" panose="02020603050405020304" charset="0"/>
                <a:sym typeface="+mn-ea"/>
              </a:rPr>
              <a:t> </a:t>
            </a:r>
            <a:r>
              <a:rPr lang="en-US" altLang="zh-CN" sz="2800" b="1">
                <a:latin typeface="Times New Roman" panose="02020603050405020304" charset="0"/>
                <a:sym typeface="+mn-ea"/>
              </a:rPr>
              <a:t>    On the one hand, </a:t>
            </a:r>
            <a:r>
              <a:rPr lang="zh-CN" altLang="en-US" sz="2800" b="1">
                <a:latin typeface="Times New Roman" panose="02020603050405020304" charset="0"/>
              </a:rPr>
              <a:t>WeChat really</a:t>
            </a:r>
            <a:r>
              <a:rPr lang="en-US" altLang="zh-CN" sz="2800" b="1">
                <a:latin typeface="Times New Roman" panose="02020603050405020304" charset="0"/>
              </a:rPr>
              <a:t> benefits us a lot. It</a:t>
            </a:r>
            <a:r>
              <a:rPr lang="zh-CN" altLang="en-US" sz="2800" b="1">
                <a:latin typeface="Times New Roman" panose="02020603050405020304" charset="0"/>
              </a:rPr>
              <a:t> shortens the distance between people. No matter where we are we can easily get in touch with our friends. </a:t>
            </a:r>
            <a:r>
              <a:rPr lang="en-US" altLang="zh-CN" sz="2800" b="1">
                <a:latin typeface="Times New Roman" panose="02020603050405020304" charset="0"/>
              </a:rPr>
              <a:t>On the other hand,</a:t>
            </a:r>
            <a:r>
              <a:rPr lang="zh-CN" altLang="en-US" sz="2800" b="1">
                <a:latin typeface="Times New Roman" panose="02020603050405020304" charset="0"/>
              </a:rPr>
              <a:t> it also has disadvantages. First, some information offered on WeChat is false and it may result in people being cheated. Second, some people spend too much time on WeChat, greatly influencing their normal life.</a:t>
            </a:r>
            <a:endParaRPr lang="zh-CN" altLang="en-US" sz="2800" b="1">
              <a:latin typeface="Times New Roman" panose="02020603050405020304" charset="0"/>
            </a:endParaRPr>
          </a:p>
          <a:p>
            <a:r>
              <a:rPr lang="en-US" altLang="zh-CN" sz="2800" b="1">
                <a:latin typeface="Times New Roman" panose="02020603050405020304" charset="0"/>
              </a:rPr>
              <a:t>    Hence, personally</a:t>
            </a:r>
            <a:r>
              <a:rPr lang="zh-CN" altLang="en-US" sz="2800" b="1">
                <a:latin typeface="Times New Roman" panose="02020603050405020304" charset="0"/>
              </a:rPr>
              <a:t>, </a:t>
            </a:r>
            <a:r>
              <a:rPr lang="en-US" altLang="zh-CN" sz="2800" b="1">
                <a:latin typeface="Times New Roman" panose="02020603050405020304" charset="0"/>
              </a:rPr>
              <a:t>there is nothing wrong with Wechat but what matters is how we use it.</a:t>
            </a:r>
            <a:endParaRPr lang="en-US" altLang="zh-CN" sz="2800" b="1">
              <a:latin typeface="Times New Roman" panose="02020603050405020304" charset="0"/>
            </a:endParaRPr>
          </a:p>
        </p:txBody>
      </p:sp>
      <p:sp>
        <p:nvSpPr>
          <p:cNvPr id="3" name="标题 1"/>
          <p:cNvSpPr>
            <a:spLocks noGrp="1"/>
          </p:cNvSpPr>
          <p:nvPr/>
        </p:nvSpPr>
        <p:spPr>
          <a:xfrm>
            <a:off x="0" y="-69215"/>
            <a:ext cx="3368675" cy="75565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700" b="1">
                <a:solidFill>
                  <a:schemeClr val="bg1"/>
                </a:solidFill>
              </a:rPr>
              <a:t>A Possible Sample</a:t>
            </a:r>
            <a:endParaRPr lang="en-US" altLang="zh-CN" sz="2700" b="1">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Thank You!</a:t>
            </a:r>
            <a:endParaRPr lang="en-US" altLang="zh-CN"/>
          </a:p>
        </p:txBody>
      </p:sp>
      <p:sp>
        <p:nvSpPr>
          <p:cNvPr id="5" name="文本占位符 4"/>
          <p:cNvSpPr>
            <a:spLocks noGrp="1"/>
          </p:cNvSpPr>
          <p:nvPr>
            <p:ph type="body" idx="1"/>
          </p:nvPr>
        </p:nvSpPr>
        <p:spPr/>
        <p:txBody>
          <a:bodyPr/>
          <a:lstStyle/>
          <a:p>
            <a:r>
              <a:rPr lang="en-US" altLang="zh-CN"/>
              <a:t>-Lily</a:t>
            </a:r>
            <a:endParaRPr lang="en-US" altLang="zh-CN"/>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副标题 24"/>
          <p:cNvSpPr>
            <a:spLocks noGrp="1"/>
          </p:cNvSpPr>
          <p:nvPr>
            <p:ph type="subTitle" idx="1"/>
            <p:custDataLst>
              <p:tags r:id="rId1"/>
            </p:custDataLst>
          </p:nvPr>
        </p:nvSpPr>
        <p:spPr>
          <a:xfrm>
            <a:off x="3002915" y="4006850"/>
            <a:ext cx="6610985" cy="883920"/>
          </a:xfrm>
        </p:spPr>
        <p:txBody>
          <a:bodyPr>
            <a:noAutofit/>
          </a:bodyPr>
          <a:lstStyle/>
          <a:p>
            <a:r>
              <a:rPr lang="en-US" altLang="zh-CN" sz="3200">
                <a:solidFill>
                  <a:schemeClr val="lt1"/>
                </a:solidFill>
              </a:rPr>
              <a:t>Using Language</a:t>
            </a:r>
            <a:endParaRPr lang="en-US" altLang="zh-CN" sz="3200">
              <a:solidFill>
                <a:schemeClr val="lt1"/>
              </a:solidFill>
            </a:endParaRPr>
          </a:p>
          <a:p>
            <a:r>
              <a:rPr lang="en-US" altLang="zh-CN" sz="3200">
                <a:solidFill>
                  <a:schemeClr val="lt1"/>
                </a:solidFill>
              </a:rPr>
              <a:t>Should We fight New Technology?</a:t>
            </a:r>
            <a:endParaRPr lang="en-US" altLang="zh-CN" sz="3200">
              <a:solidFill>
                <a:schemeClr val="lt1"/>
              </a:solidFill>
            </a:endParaRPr>
          </a:p>
          <a:p>
            <a:r>
              <a:rPr lang="en-US" altLang="zh-CN" sz="3200">
                <a:solidFill>
                  <a:schemeClr val="lt1"/>
                </a:solidFill>
              </a:rPr>
              <a:t>                                    ----</a:t>
            </a:r>
            <a:r>
              <a:rPr lang="en-US" altLang="zh-CN" sz="2400">
                <a:solidFill>
                  <a:schemeClr val="lt1"/>
                </a:solidFill>
              </a:rPr>
              <a:t>made by Lily</a:t>
            </a:r>
            <a:endParaRPr lang="en-US" altLang="zh-CN" sz="2400">
              <a:solidFill>
                <a:schemeClr val="lt1"/>
              </a:solidFill>
            </a:endParaRPr>
          </a:p>
        </p:txBody>
      </p:sp>
      <p:sp>
        <p:nvSpPr>
          <p:cNvPr id="2" name="文本框 1"/>
          <p:cNvSpPr txBox="1"/>
          <p:nvPr/>
        </p:nvSpPr>
        <p:spPr>
          <a:xfrm>
            <a:off x="3707130" y="1918970"/>
            <a:ext cx="4975860" cy="1445260"/>
          </a:xfrm>
          <a:prstGeom prst="rect">
            <a:avLst/>
          </a:prstGeom>
          <a:solidFill>
            <a:srgbClr val="011A33"/>
          </a:solidFill>
        </p:spPr>
        <p:txBody>
          <a:bodyPr wrap="square" rtlCol="0">
            <a:spAutoFit/>
          </a:bodyPr>
          <a:lstStyle/>
          <a:p>
            <a:r>
              <a:rPr lang="zh-CN" altLang="en-US" sz="4400">
                <a:solidFill>
                  <a:schemeClr val="bg1"/>
                </a:solidFill>
              </a:rPr>
              <a:t>选择性必修</a:t>
            </a:r>
            <a:r>
              <a:rPr lang="en-US" altLang="zh-CN" sz="4400">
                <a:solidFill>
                  <a:schemeClr val="bg1"/>
                </a:solidFill>
              </a:rPr>
              <a:t>1Unit2</a:t>
            </a:r>
            <a:endParaRPr lang="en-US" altLang="zh-CN" sz="4400">
              <a:solidFill>
                <a:schemeClr val="bg1"/>
              </a:solidFill>
            </a:endParaRPr>
          </a:p>
          <a:p>
            <a:endParaRPr lang="en-US" altLang="zh-CN" sz="4400">
              <a:solidFill>
                <a:schemeClr val="bg1"/>
              </a:solidFill>
            </a:endParaRPr>
          </a:p>
        </p:txBody>
      </p:sp>
      <p:sp>
        <p:nvSpPr>
          <p:cNvPr id="23" name="标题 22"/>
          <p:cNvSpPr>
            <a:spLocks noGrp="1"/>
          </p:cNvSpPr>
          <p:nvPr>
            <p:ph type="ctrTitle"/>
            <p:custDataLst>
              <p:tags r:id="rId2"/>
            </p:custDataLst>
          </p:nvPr>
        </p:nvSpPr>
        <p:spPr>
          <a:xfrm>
            <a:off x="3002915" y="3018790"/>
            <a:ext cx="6669405" cy="988060"/>
          </a:xfrm>
        </p:spPr>
        <p:txBody>
          <a:bodyPr>
            <a:normAutofit/>
          </a:bodyPr>
          <a:lstStyle/>
          <a:p>
            <a:r>
              <a:rPr lang="en-US" altLang="zh-CN" sz="4000">
                <a:solidFill>
                  <a:schemeClr val="accent1"/>
                </a:solidFill>
              </a:rPr>
              <a:t>Looking into the Future</a:t>
            </a:r>
            <a:endParaRPr lang="en-US" altLang="zh-CN" sz="4000">
              <a:solidFill>
                <a:schemeClr val="accent1"/>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My Dream Robot</a:t>
            </a:r>
            <a:endParaRPr lang="en-US" altLang="zh-CN"/>
          </a:p>
        </p:txBody>
      </p:sp>
      <p:pic>
        <p:nvPicPr>
          <p:cNvPr id="6" name="内容占位符 5" descr="b1d66b023fc00624f3f7473d8bbaa8ae"/>
          <p:cNvPicPr>
            <a:picLocks noGrp="1" noChangeAspect="1"/>
          </p:cNvPicPr>
          <p:nvPr>
            <p:ph idx="1"/>
          </p:nvPr>
        </p:nvPicPr>
        <p:blipFill>
          <a:blip r:embed="rId1"/>
          <a:stretch>
            <a:fillRect/>
          </a:stretch>
        </p:blipFill>
        <p:spPr>
          <a:xfrm>
            <a:off x="6420485" y="1078865"/>
            <a:ext cx="5313045" cy="5236210"/>
          </a:xfrm>
          <a:prstGeom prst="rect">
            <a:avLst/>
          </a:prstGeom>
        </p:spPr>
      </p:pic>
      <p:sp>
        <p:nvSpPr>
          <p:cNvPr id="7" name="文本框 6"/>
          <p:cNvSpPr txBox="1"/>
          <p:nvPr/>
        </p:nvSpPr>
        <p:spPr>
          <a:xfrm>
            <a:off x="1120140" y="1938020"/>
            <a:ext cx="4882515" cy="521970"/>
          </a:xfrm>
          <a:prstGeom prst="rect">
            <a:avLst/>
          </a:prstGeom>
          <a:noFill/>
        </p:spPr>
        <p:txBody>
          <a:bodyPr wrap="square" rtlCol="0">
            <a:spAutoFit/>
          </a:bodyPr>
          <a:lstStyle/>
          <a:p>
            <a:r>
              <a:rPr lang="en-US" altLang="zh-CN" sz="2800">
                <a:solidFill>
                  <a:schemeClr val="bg1"/>
                </a:solidFill>
              </a:rPr>
              <a:t>the beginning of dream of AI</a:t>
            </a:r>
            <a:endParaRPr lang="en-US" altLang="zh-CN" sz="2800">
              <a:solidFill>
                <a:schemeClr val="bg1"/>
              </a:solidFill>
            </a:endParaRPr>
          </a:p>
        </p:txBody>
      </p:sp>
      <p:pic>
        <p:nvPicPr>
          <p:cNvPr id="100" name="图片 99"/>
          <p:cNvPicPr/>
          <p:nvPr/>
        </p:nvPicPr>
        <p:blipFill>
          <a:blip r:embed="rId2"/>
          <a:stretch>
            <a:fillRect/>
          </a:stretch>
        </p:blipFill>
        <p:spPr>
          <a:xfrm>
            <a:off x="3164205" y="3338830"/>
            <a:ext cx="2838450" cy="2976245"/>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06780" y="365125"/>
            <a:ext cx="10447020" cy="840740"/>
          </a:xfrm>
        </p:spPr>
        <p:txBody>
          <a:bodyPr/>
          <a:lstStyle/>
          <a:p>
            <a:r>
              <a:rPr lang="en-US" altLang="zh-CN"/>
              <a:t>Latest News: Automatic Horse</a:t>
            </a:r>
            <a:endParaRPr lang="en-US" altLang="zh-CN"/>
          </a:p>
        </p:txBody>
      </p:sp>
      <p:pic>
        <p:nvPicPr>
          <p:cNvPr id="4" name="小鹏">
            <a:hlinkClick r:id="" action="ppaction://media"/>
          </p:cNvPr>
          <p:cNvPicPr>
            <a:picLocks noGrp="1"/>
          </p:cNvPicPr>
          <p:nvPr>
            <p:ph idx="1"/>
            <a:videoFile r:link="rId2"/>
            <p:extLst>
              <p:ext uri="{DAA4B4D4-6D71-4841-9C94-3DE7FCFB9230}">
                <p14:media xmlns:p14="http://schemas.microsoft.com/office/powerpoint/2010/main" r:link="rId3"/>
              </p:ext>
            </p:extLst>
          </p:nvPr>
        </p:nvPicPr>
        <p:blipFill>
          <a:blip r:embed="rId4"/>
          <a:stretch>
            <a:fillRect/>
          </a:stretch>
        </p:blipFill>
        <p:spPr>
          <a:xfrm>
            <a:off x="426085" y="1363980"/>
            <a:ext cx="11367135" cy="5217160"/>
          </a:xfrm>
          <a:prstGeom prst="rect">
            <a:avLst/>
          </a:prstGeom>
        </p:spPr>
      </p:pic>
      <p:sp>
        <p:nvSpPr>
          <p:cNvPr id="5" name="文本框 4"/>
          <p:cNvSpPr txBox="1"/>
          <p:nvPr/>
        </p:nvSpPr>
        <p:spPr>
          <a:xfrm>
            <a:off x="1896745" y="2735580"/>
            <a:ext cx="9079865" cy="706755"/>
          </a:xfrm>
          <a:prstGeom prst="rect">
            <a:avLst/>
          </a:prstGeom>
          <a:solidFill>
            <a:schemeClr val="tx2">
              <a:lumMod val="50000"/>
              <a:lumOff val="50000"/>
            </a:schemeClr>
          </a:solidFill>
        </p:spPr>
        <p:txBody>
          <a:bodyPr wrap="square" rtlCol="0">
            <a:spAutoFit/>
          </a:bodyPr>
          <a:lstStyle/>
          <a:p>
            <a:r>
              <a:rPr lang="en-US" altLang="zh-CN" sz="4000" b="1" dirty="0">
                <a:solidFill>
                  <a:schemeClr val="bg1"/>
                </a:solidFill>
                <a:latin typeface="Broadway" panose="04040905080B02020502" charset="0"/>
                <a:cs typeface="Broadway" panose="04040905080B02020502" charset="0"/>
              </a:rPr>
              <a:t>the innovation of transport tools</a:t>
            </a:r>
            <a:endParaRPr lang="en-US" altLang="zh-CN" sz="4000" b="1" dirty="0">
              <a:solidFill>
                <a:schemeClr val="bg1"/>
              </a:solidFill>
              <a:latin typeface="Broadway" panose="04040905080B02020502" charset="0"/>
              <a:cs typeface="Broadway" panose="04040905080B02020502"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4"/>
                </p:tgtEl>
              </p:cMediaNode>
            </p:video>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无人驾驶">
            <a:hlinkClick r:id="" action="ppaction://media"/>
          </p:cNvPr>
          <p:cNvPicPr>
            <a:picLocks noGrp="1"/>
          </p:cNvPicPr>
          <p:nvPr>
            <p:ph idx="4294967295"/>
            <a:videoFile r:link="rId1"/>
            <p:extLst>
              <p:ext uri="{DAA4B4D4-6D71-4841-9C94-3DE7FCFB9230}">
                <p14:media xmlns:p14="http://schemas.microsoft.com/office/powerpoint/2010/main" r:link="rId2"/>
              </p:ext>
            </p:extLst>
          </p:nvPr>
        </p:nvPicPr>
        <p:blipFill>
          <a:blip r:embed="rId3"/>
          <a:stretch>
            <a:fillRect/>
          </a:stretch>
        </p:blipFill>
        <p:spPr>
          <a:xfrm>
            <a:off x="190500" y="1137285"/>
            <a:ext cx="11811000" cy="5346700"/>
          </a:xfrm>
          <a:prstGeom prst="rect">
            <a:avLst/>
          </a:prstGeom>
        </p:spPr>
      </p:pic>
      <p:sp>
        <p:nvSpPr>
          <p:cNvPr id="5" name="标题 1"/>
          <p:cNvSpPr>
            <a:spLocks noGrp="1"/>
          </p:cNvSpPr>
          <p:nvPr>
            <p:custDataLst>
              <p:tags r:id="rId4"/>
            </p:custDataLst>
          </p:nvPr>
        </p:nvSpPr>
        <p:spPr>
          <a:xfrm>
            <a:off x="300355" y="-119380"/>
            <a:ext cx="10447020" cy="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What does this innovation bring to us?</a:t>
            </a:r>
            <a:endParaRPr lang="en-US" altLang="zh-CN"/>
          </a:p>
        </p:txBody>
      </p:sp>
      <p:sp>
        <p:nvSpPr>
          <p:cNvPr id="2" name="标题 1"/>
          <p:cNvSpPr>
            <a:spLocks noGrp="1"/>
          </p:cNvSpPr>
          <p:nvPr>
            <p:ph type="title"/>
          </p:nvPr>
        </p:nvSpPr>
        <p:spPr>
          <a:xfrm>
            <a:off x="380365" y="260350"/>
            <a:ext cx="10515600" cy="1325563"/>
          </a:xfrm>
        </p:spPr>
        <p:txBody>
          <a:bodyPr/>
          <a:lstStyle/>
          <a:p>
            <a:r>
              <a:rPr lang="en-US" altLang="zh-CN">
                <a:solidFill>
                  <a:schemeClr val="bg1"/>
                </a:solidFill>
              </a:rPr>
              <a:t>self-driving car &amp; self-driving mode</a:t>
            </a:r>
            <a:endParaRPr lang="en-US" altLang="zh-CN">
              <a:solidFill>
                <a:schemeClr val="bg1"/>
              </a:solidFill>
            </a:endParaRPr>
          </a:p>
        </p:txBody>
      </p:sp>
    </p:spTree>
    <p:custDataLst>
      <p:tags r:id="rId5"/>
    </p:custDataLst>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1375" y="500380"/>
            <a:ext cx="3195320" cy="882015"/>
          </a:xfrm>
          <a:solidFill>
            <a:srgbClr val="00B0F0"/>
          </a:solidFill>
        </p:spPr>
        <p:txBody>
          <a:bodyPr/>
          <a:lstStyle/>
          <a:p>
            <a:r>
              <a:rPr lang="en-US" altLang="zh-CN"/>
              <a:t>the problems</a:t>
            </a:r>
            <a:endParaRPr lang="en-US" altLang="zh-CN"/>
          </a:p>
        </p:txBody>
      </p:sp>
      <p:sp>
        <p:nvSpPr>
          <p:cNvPr id="6" name="文本占位符 5"/>
          <p:cNvSpPr>
            <a:spLocks noGrp="1"/>
          </p:cNvSpPr>
          <p:nvPr>
            <p:ph type="body" sz="quarter" idx="13"/>
          </p:nvPr>
        </p:nvSpPr>
        <p:spPr>
          <a:xfrm>
            <a:off x="586740" y="1764030"/>
            <a:ext cx="4517390" cy="4093210"/>
          </a:xfrm>
        </p:spPr>
        <p:txBody>
          <a:bodyPr/>
          <a:lstStyle/>
          <a:p>
            <a:r>
              <a:rPr lang="en-US" altLang="zh-CN" sz="2800">
                <a:latin typeface="Times New Roman" panose="02020603050405020304" charset="0"/>
                <a:cs typeface="Times New Roman" panose="02020603050405020304" charset="0"/>
              </a:rPr>
              <a:t>The self-driving mode car involved in car accidents</a:t>
            </a:r>
            <a:r>
              <a:rPr lang="en-US" altLang="zh-CN"/>
              <a:t>. </a:t>
            </a:r>
            <a:endParaRPr lang="en-US" altLang="zh-CN"/>
          </a:p>
        </p:txBody>
      </p:sp>
      <p:pic>
        <p:nvPicPr>
          <p:cNvPr id="4" name="内容占位符 3" descr="林文庆"/>
          <p:cNvPicPr>
            <a:picLocks noGrp="1" noChangeAspect="1"/>
          </p:cNvPicPr>
          <p:nvPr>
            <p:ph sz="quarter" idx="14"/>
          </p:nvPr>
        </p:nvPicPr>
        <p:blipFill>
          <a:blip r:embed="rId1"/>
          <a:stretch>
            <a:fillRect/>
          </a:stretch>
        </p:blipFill>
        <p:spPr>
          <a:xfrm>
            <a:off x="4837430" y="113030"/>
            <a:ext cx="3992245" cy="4628515"/>
          </a:xfrm>
          <a:prstGeom prst="rect">
            <a:avLst/>
          </a:prstGeom>
        </p:spPr>
      </p:pic>
      <p:pic>
        <p:nvPicPr>
          <p:cNvPr id="3" name="内容占位符 3" descr="0824ab18972bd407d27a5dcd32d668590fb3092d"/>
          <p:cNvPicPr>
            <a:picLocks noChangeAspect="1"/>
          </p:cNvPicPr>
          <p:nvPr/>
        </p:nvPicPr>
        <p:blipFill>
          <a:blip r:embed="rId2"/>
          <a:stretch>
            <a:fillRect/>
          </a:stretch>
        </p:blipFill>
        <p:spPr>
          <a:xfrm>
            <a:off x="8829675" y="113030"/>
            <a:ext cx="3199130" cy="4004945"/>
          </a:xfrm>
          <a:prstGeom prst="rect">
            <a:avLst/>
          </a:prstGeom>
        </p:spPr>
      </p:pic>
      <p:pic>
        <p:nvPicPr>
          <p:cNvPr id="5" name="内容占位符 3" descr="无人驾驶"/>
          <p:cNvPicPr>
            <a:picLocks noChangeAspect="1"/>
          </p:cNvPicPr>
          <p:nvPr/>
        </p:nvPicPr>
        <p:blipFill>
          <a:blip r:embed="rId3"/>
          <a:stretch>
            <a:fillRect/>
          </a:stretch>
        </p:blipFill>
        <p:spPr>
          <a:xfrm>
            <a:off x="5599430" y="3893820"/>
            <a:ext cx="5080000" cy="296418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2350" y="0"/>
            <a:ext cx="7310755" cy="882015"/>
          </a:xfrm>
        </p:spPr>
        <p:txBody>
          <a:bodyPr>
            <a:normAutofit/>
          </a:bodyPr>
          <a:lstStyle/>
          <a:p>
            <a:r>
              <a:rPr lang="en-US" altLang="zh-CN"/>
              <a:t>The innovation causes controversy.</a:t>
            </a:r>
            <a:endParaRPr lang="en-US" altLang="zh-CN"/>
          </a:p>
        </p:txBody>
      </p:sp>
      <p:pic>
        <p:nvPicPr>
          <p:cNvPr id="5" name="内容占位符 3" descr="18d8bc3eb13533faf4875c90e18c0b1740345bc7"/>
          <p:cNvPicPr>
            <a:picLocks noChangeAspect="1"/>
          </p:cNvPicPr>
          <p:nvPr/>
        </p:nvPicPr>
        <p:blipFill>
          <a:blip r:embed="rId1"/>
          <a:stretch>
            <a:fillRect/>
          </a:stretch>
        </p:blipFill>
        <p:spPr>
          <a:xfrm>
            <a:off x="6426200" y="779145"/>
            <a:ext cx="3956050" cy="5299075"/>
          </a:xfrm>
          <a:prstGeom prst="rect">
            <a:avLst/>
          </a:prstGeom>
        </p:spPr>
      </p:pic>
      <p:sp>
        <p:nvSpPr>
          <p:cNvPr id="6" name="文本占位符 5"/>
          <p:cNvSpPr>
            <a:spLocks noGrp="1"/>
          </p:cNvSpPr>
          <p:nvPr>
            <p:ph type="body" sz="quarter" idx="13"/>
          </p:nvPr>
        </p:nvSpPr>
        <p:spPr>
          <a:xfrm>
            <a:off x="5038725" y="770255"/>
            <a:ext cx="6995795" cy="5510530"/>
          </a:xfrm>
          <a:solidFill>
            <a:schemeClr val="bg1"/>
          </a:solidFill>
        </p:spPr>
        <p:txBody>
          <a:bodyPr>
            <a:noAutofit/>
          </a:bodyPr>
          <a:lstStyle/>
          <a:p>
            <a:pPr marL="0" indent="0" algn="just" fontAlgn="auto">
              <a:spcBef>
                <a:spcPts val="0"/>
              </a:spcBef>
            </a:pPr>
            <a:r>
              <a:rPr lang="en-US" sz="2800">
                <a:solidFill>
                  <a:schemeClr val="tx1"/>
                </a:solidFill>
                <a:latin typeface="Times New Roman" panose="02020603050405020304" charset="0"/>
                <a:ea typeface="宋体" panose="02010600030101010101" pitchFamily="2" charset="-122"/>
                <a:sym typeface="+mn-ea"/>
              </a:rPr>
              <a:t>  This morning, I saw the shocking headline: "Passenger Dies When Car Crashes in Driverless Mode". In the article, various people said that the public should oppose the idea of developing driverless cars. They said that some advances in technology were unnecessary and could even be dangerous. Hence, we should cease accepting technology just because it is new. The newspaper reported that the car company had already apologised for the accident, but the families of the deceased said it was not enough. Nevertheless, the company still claimed that most people would be travelling in driverless cars one day soon.</a:t>
            </a:r>
            <a:endParaRPr lang="en-US" altLang="en-US" sz="2800" b="0" noProof="1">
              <a:solidFill>
                <a:schemeClr val="tx1"/>
              </a:solidFill>
              <a:latin typeface="Times New Roman" panose="02020603050405020304" charset="0"/>
            </a:endParaRPr>
          </a:p>
          <a:p>
            <a:pPr algn="just"/>
            <a:endParaRPr lang="en-US" altLang="en-US" sz="2800" b="0" noProof="1">
              <a:solidFill>
                <a:schemeClr val="tx1"/>
              </a:solidFill>
              <a:latin typeface="Times New Roman" panose="02020603050405020304" charset="0"/>
            </a:endParaRPr>
          </a:p>
        </p:txBody>
      </p:sp>
      <p:sp>
        <p:nvSpPr>
          <p:cNvPr id="8" name="标题 1"/>
          <p:cNvSpPr>
            <a:spLocks noGrp="1"/>
          </p:cNvSpPr>
          <p:nvPr/>
        </p:nvSpPr>
        <p:spPr>
          <a:xfrm>
            <a:off x="300355" y="1038860"/>
            <a:ext cx="4408170" cy="1018540"/>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700" b="1">
                <a:solidFill>
                  <a:schemeClr val="tx1"/>
                </a:solidFill>
                <a:latin typeface="Arial" panose="020B0604020202020204" pitchFamily="34" charset="0"/>
                <a:cs typeface="Arial" panose="020B0604020202020204" pitchFamily="34" charset="0"/>
              </a:rPr>
              <a:t>Q1: Who are </a:t>
            </a:r>
            <a:r>
              <a:rPr lang="en-US" altLang="zh-CN" sz="2800" b="1">
                <a:solidFill>
                  <a:schemeClr val="tx1"/>
                </a:solidFill>
                <a:latin typeface="Arial" panose="020B0604020202020204" pitchFamily="34" charset="0"/>
                <a:cs typeface="Arial" panose="020B0604020202020204" pitchFamily="34" charset="0"/>
              </a:rPr>
              <a:t>arguing </a:t>
            </a:r>
            <a:r>
              <a:rPr lang="en-US" altLang="zh-CN" sz="2700" b="1">
                <a:solidFill>
                  <a:schemeClr val="tx1"/>
                </a:solidFill>
                <a:latin typeface="Arial" panose="020B0604020202020204" pitchFamily="34" charset="0"/>
                <a:cs typeface="Arial" panose="020B0604020202020204" pitchFamily="34" charset="0"/>
              </a:rPr>
              <a:t>and what are the opinions?</a:t>
            </a:r>
            <a:endParaRPr lang="en-US" altLang="zh-CN" sz="2700" b="1">
              <a:solidFill>
                <a:schemeClr val="tx1"/>
              </a:solidFill>
              <a:latin typeface="Arial" panose="020B0604020202020204" pitchFamily="34" charset="0"/>
              <a:cs typeface="Arial" panose="020B0604020202020204" pitchFamily="34" charset="0"/>
            </a:endParaRPr>
          </a:p>
        </p:txBody>
      </p:sp>
      <p:sp>
        <p:nvSpPr>
          <p:cNvPr id="10" name="矩形 9"/>
          <p:cNvSpPr/>
          <p:nvPr/>
        </p:nvSpPr>
        <p:spPr>
          <a:xfrm>
            <a:off x="9121775" y="3128010"/>
            <a:ext cx="1191260" cy="43878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0000"/>
                </a:solidFill>
                <a:latin typeface="Times New Roman" panose="02020603050405020304" charset="0"/>
                <a:cs typeface="Times New Roman" panose="02020603050405020304" charset="0"/>
              </a:rPr>
              <a:t>Hence,</a:t>
            </a:r>
            <a:endParaRPr lang="en-US" altLang="zh-CN" sz="2800">
              <a:solidFill>
                <a:srgbClr val="FF0000"/>
              </a:solidFill>
              <a:latin typeface="Times New Roman" panose="02020603050405020304" charset="0"/>
              <a:cs typeface="Times New Roman" panose="02020603050405020304" charset="0"/>
            </a:endParaRPr>
          </a:p>
        </p:txBody>
      </p:sp>
      <p:sp>
        <p:nvSpPr>
          <p:cNvPr id="11" name="矩形 10"/>
          <p:cNvSpPr/>
          <p:nvPr/>
        </p:nvSpPr>
        <p:spPr>
          <a:xfrm>
            <a:off x="6287135" y="4692015"/>
            <a:ext cx="763905" cy="438785"/>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a:solidFill>
                  <a:srgbClr val="FF0000"/>
                </a:solidFill>
                <a:latin typeface="Times New Roman" panose="02020603050405020304" charset="0"/>
                <a:cs typeface="Times New Roman" panose="02020603050405020304" charset="0"/>
              </a:rPr>
              <a:t>,but</a:t>
            </a:r>
            <a:endParaRPr lang="en-US" altLang="zh-CN" sz="2800">
              <a:solidFill>
                <a:srgbClr val="FF0000"/>
              </a:solidFill>
              <a:latin typeface="Times New Roman" panose="02020603050405020304" charset="0"/>
              <a:cs typeface="Times New Roman" panose="02020603050405020304" charset="0"/>
            </a:endParaRPr>
          </a:p>
        </p:txBody>
      </p:sp>
      <p:sp>
        <p:nvSpPr>
          <p:cNvPr id="12" name="矩形 11"/>
          <p:cNvSpPr/>
          <p:nvPr/>
        </p:nvSpPr>
        <p:spPr>
          <a:xfrm>
            <a:off x="7788910" y="5038090"/>
            <a:ext cx="2035175" cy="438785"/>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a:solidFill>
                  <a:srgbClr val="FF0000"/>
                </a:solidFill>
                <a:latin typeface="Times New Roman" panose="02020603050405020304" charset="0"/>
                <a:cs typeface="Times New Roman" panose="02020603050405020304" charset="0"/>
              </a:rPr>
              <a:t>Nevertheless,</a:t>
            </a:r>
            <a:endParaRPr lang="en-US" altLang="zh-CN" sz="2800">
              <a:solidFill>
                <a:srgbClr val="FF0000"/>
              </a:solidFill>
              <a:latin typeface="Times New Roman" panose="02020603050405020304" charset="0"/>
              <a:cs typeface="Times New Roman" panose="02020603050405020304" charset="0"/>
            </a:endParaRPr>
          </a:p>
        </p:txBody>
      </p:sp>
      <p:sp>
        <p:nvSpPr>
          <p:cNvPr id="13" name="椭圆 12"/>
          <p:cNvSpPr/>
          <p:nvPr/>
        </p:nvSpPr>
        <p:spPr>
          <a:xfrm>
            <a:off x="9718040" y="1548765"/>
            <a:ext cx="2240915" cy="50863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915150" y="4587240"/>
            <a:ext cx="4147185" cy="4508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827895" y="5038090"/>
            <a:ext cx="2206625" cy="43878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a:spLocks noGrp="1"/>
          </p:cNvSpPr>
          <p:nvPr/>
        </p:nvSpPr>
        <p:spPr>
          <a:xfrm>
            <a:off x="399415" y="5476875"/>
            <a:ext cx="4182110" cy="748030"/>
          </a:xfrm>
          <a:prstGeom prst="rect">
            <a:avLst/>
          </a:prstGeom>
          <a:solidFill>
            <a:schemeClr val="accent2">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prospect for driverless</a:t>
            </a:r>
            <a:endParaRPr lang="en-US" altLang="zh-CN" sz="2800">
              <a:solidFill>
                <a:schemeClr val="bg1"/>
              </a:solidFill>
              <a:latin typeface="Times New Roman" panose="02020603050405020304" charset="0"/>
              <a:cs typeface="Times New Roman" panose="02020603050405020304" charset="0"/>
            </a:endParaRPr>
          </a:p>
          <a:p>
            <a:r>
              <a:rPr lang="en-US" altLang="zh-CN" sz="2800">
                <a:solidFill>
                  <a:schemeClr val="bg1"/>
                </a:solidFill>
                <a:latin typeface="Times New Roman" panose="02020603050405020304" charset="0"/>
                <a:cs typeface="Times New Roman" panose="02020603050405020304" charset="0"/>
              </a:rPr>
              <a:t>cars is still good.</a:t>
            </a:r>
            <a:endParaRPr lang="en-US" altLang="zh-CN" sz="2800">
              <a:solidFill>
                <a:schemeClr val="bg1"/>
              </a:solidFill>
              <a:latin typeface="Times New Roman" panose="02020603050405020304" charset="0"/>
              <a:cs typeface="Times New Roman" panose="02020603050405020304" charset="0"/>
            </a:endParaRPr>
          </a:p>
        </p:txBody>
      </p:sp>
      <p:sp>
        <p:nvSpPr>
          <p:cNvPr id="23" name="标题 1"/>
          <p:cNvSpPr>
            <a:spLocks noGrp="1"/>
          </p:cNvSpPr>
          <p:nvPr/>
        </p:nvSpPr>
        <p:spPr>
          <a:xfrm>
            <a:off x="508635" y="2553335"/>
            <a:ext cx="3547110" cy="748030"/>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We should oppose the driverless cars.</a:t>
            </a:r>
            <a:endParaRPr lang="en-US" altLang="zh-CN" sz="2800">
              <a:solidFill>
                <a:schemeClr val="bg1"/>
              </a:solidFill>
              <a:latin typeface="Times New Roman" panose="02020603050405020304" charset="0"/>
              <a:cs typeface="Times New Roman" panose="02020603050405020304" charset="0"/>
            </a:endParaRPr>
          </a:p>
        </p:txBody>
      </p:sp>
      <p:sp>
        <p:nvSpPr>
          <p:cNvPr id="24" name="标题 1"/>
          <p:cNvSpPr>
            <a:spLocks noGrp="1"/>
          </p:cNvSpPr>
          <p:nvPr/>
        </p:nvSpPr>
        <p:spPr>
          <a:xfrm>
            <a:off x="249555" y="4382770"/>
            <a:ext cx="4382770" cy="74803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apology was not enough.</a:t>
            </a:r>
            <a:endParaRPr lang="en-US" altLang="zh-CN" sz="2800">
              <a:solidFill>
                <a:schemeClr val="bg1"/>
              </a:solidFill>
              <a:latin typeface="Times New Roman" panose="02020603050405020304" charset="0"/>
              <a:cs typeface="Times New Roman" panose="02020603050405020304" charset="0"/>
            </a:endParaRPr>
          </a:p>
        </p:txBody>
      </p:sp>
      <p:sp>
        <p:nvSpPr>
          <p:cNvPr id="25" name="左大括号 24"/>
          <p:cNvSpPr/>
          <p:nvPr/>
        </p:nvSpPr>
        <p:spPr>
          <a:xfrm>
            <a:off x="4250055" y="2216785"/>
            <a:ext cx="855345" cy="16986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6446520" y="2322830"/>
            <a:ext cx="5085080" cy="12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677910" y="3016250"/>
            <a:ext cx="2566035" cy="34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216525" y="3816350"/>
            <a:ext cx="4027805" cy="57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标题 1"/>
          <p:cNvSpPr>
            <a:spLocks noGrp="1"/>
          </p:cNvSpPr>
          <p:nvPr/>
        </p:nvSpPr>
        <p:spPr>
          <a:xfrm>
            <a:off x="6543040" y="1038860"/>
            <a:ext cx="3536315" cy="748030"/>
          </a:xfrm>
          <a:prstGeom prst="rect">
            <a:avLst/>
          </a:prstGeom>
          <a:solidFill>
            <a:schemeClr val="tx2">
              <a:lumMod val="10000"/>
              <a:lumOff val="90000"/>
              <a:alpha val="4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rgbClr val="FF0000"/>
                </a:solidFill>
                <a:latin typeface="Arial Black" panose="020B0A04020102020204" charset="0"/>
                <a:cs typeface="Arial Black" panose="020B0A04020102020204" charset="0"/>
              </a:rPr>
              <a:t>a specific event</a:t>
            </a:r>
            <a:endParaRPr lang="en-US" altLang="zh-CN" sz="2800">
              <a:solidFill>
                <a:srgbClr val="FF0000"/>
              </a:solidFill>
              <a:latin typeface="Arial Black" panose="020B0A04020102020204" charset="0"/>
              <a:cs typeface="Arial Black" panose="020B0A04020102020204" charset="0"/>
            </a:endParaRPr>
          </a:p>
        </p:txBody>
      </p:sp>
      <p:sp>
        <p:nvSpPr>
          <p:cNvPr id="31" name="左箭头 30"/>
          <p:cNvSpPr/>
          <p:nvPr/>
        </p:nvSpPr>
        <p:spPr>
          <a:xfrm rot="16200000">
            <a:off x="6665595" y="3181985"/>
            <a:ext cx="2980055" cy="733425"/>
          </a:xfrm>
          <a:prstGeom prst="lef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a:spLocks noGrp="1"/>
          </p:cNvSpPr>
          <p:nvPr/>
        </p:nvSpPr>
        <p:spPr>
          <a:xfrm>
            <a:off x="5488940" y="5220335"/>
            <a:ext cx="6545580" cy="748030"/>
          </a:xfrm>
          <a:prstGeom prst="rect">
            <a:avLst/>
          </a:prstGeom>
          <a:solidFill>
            <a:schemeClr val="accent2">
              <a:lumMod val="20000"/>
              <a:lumOff val="80000"/>
              <a:alpha val="5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rgbClr val="FF0000"/>
                </a:solidFill>
                <a:latin typeface="Arial Black" panose="020B0A04020102020204" charset="0"/>
                <a:cs typeface="Arial Black" panose="020B0A04020102020204" charset="0"/>
              </a:rPr>
              <a:t>an argument on a general topic</a:t>
            </a:r>
            <a:endParaRPr lang="en-US" altLang="zh-CN" sz="2800">
              <a:solidFill>
                <a:srgbClr val="FF0000"/>
              </a:solidFill>
              <a:latin typeface="Arial Black" panose="020B0A04020102020204" charset="0"/>
              <a:cs typeface="Arial Black" panose="020B0A04020102020204" charset="0"/>
            </a:endParaRPr>
          </a:p>
        </p:txBody>
      </p:sp>
      <p:sp>
        <p:nvSpPr>
          <p:cNvPr id="34" name="标题 1"/>
          <p:cNvSpPr>
            <a:spLocks noGrp="1"/>
          </p:cNvSpPr>
          <p:nvPr/>
        </p:nvSpPr>
        <p:spPr>
          <a:xfrm>
            <a:off x="4500245" y="6212205"/>
            <a:ext cx="7310755" cy="8820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微软雅黑" panose="020B0503020204020204" pitchFamily="34" charset="-122"/>
                <a:cs typeface="+mj-cs"/>
              </a:defRPr>
            </a:lvl1pPr>
          </a:lstStyle>
          <a:p>
            <a:r>
              <a:rPr lang="en-US" altLang="zh-CN"/>
              <a:t>Should we fight the new technology?</a:t>
            </a:r>
            <a:endParaRPr lang="en-US" altLang="zh-CN"/>
          </a:p>
        </p:txBody>
      </p:sp>
      <p:sp>
        <p:nvSpPr>
          <p:cNvPr id="35" name="左箭头 34"/>
          <p:cNvSpPr/>
          <p:nvPr/>
        </p:nvSpPr>
        <p:spPr>
          <a:xfrm rot="16200000">
            <a:off x="8100695" y="5901690"/>
            <a:ext cx="420370" cy="733425"/>
          </a:xfrm>
          <a:prstGeom prst="lef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1"/>
          <p:cNvSpPr>
            <a:spLocks noGrp="1"/>
          </p:cNvSpPr>
          <p:nvPr/>
        </p:nvSpPr>
        <p:spPr>
          <a:xfrm>
            <a:off x="300355" y="1038860"/>
            <a:ext cx="4281170" cy="1018540"/>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700" b="1">
                <a:solidFill>
                  <a:schemeClr val="tx1"/>
                </a:solidFill>
                <a:latin typeface="Arial" panose="020B0604020202020204" pitchFamily="34" charset="0"/>
                <a:cs typeface="Arial" panose="020B0604020202020204" pitchFamily="34" charset="0"/>
              </a:rPr>
              <a:t>Q2: What’s the function of para1?</a:t>
            </a:r>
            <a:endParaRPr lang="en-US" altLang="zh-CN" sz="2700" b="1">
              <a:solidFill>
                <a:schemeClr val="tx1"/>
              </a:solidFill>
              <a:latin typeface="Arial" panose="020B0604020202020204" pitchFamily="34" charset="0"/>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up)">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ldLvl="0" animBg="1"/>
      <p:bldP spid="10" grpId="1" animBg="1"/>
      <p:bldP spid="11" grpId="0" bldLvl="0" animBg="1"/>
      <p:bldP spid="11" grpId="1" animBg="1"/>
      <p:bldP spid="12" grpId="0" bldLvl="0" animBg="1"/>
      <p:bldP spid="12" grpId="1" animBg="1"/>
      <p:bldP spid="13" grpId="0" animBg="1"/>
      <p:bldP spid="13" grpId="1" animBg="1"/>
      <p:bldP spid="14" grpId="0" animBg="1"/>
      <p:bldP spid="14" grpId="1" animBg="1"/>
      <p:bldP spid="15" grpId="0" animBg="1"/>
      <p:bldP spid="15" grpId="1" animBg="1"/>
      <p:bldP spid="22" grpId="0" animBg="1"/>
      <p:bldP spid="22" grpId="1" animBg="1"/>
      <p:bldP spid="23" grpId="0" animBg="1"/>
      <p:bldP spid="23" grpId="1" animBg="1"/>
      <p:bldP spid="24" grpId="0" animBg="1"/>
      <p:bldP spid="24" grpId="1" animBg="1"/>
      <p:bldP spid="25" grpId="0" animBg="1"/>
      <p:bldP spid="25" grpId="1" animBg="1"/>
      <p:bldP spid="29" grpId="0" animBg="1"/>
      <p:bldP spid="29" grpId="1" animBg="1"/>
      <p:bldP spid="31" grpId="0" animBg="1"/>
      <p:bldP spid="31" grpId="1" animBg="1"/>
      <p:bldP spid="33" grpId="0" animBg="1"/>
      <p:bldP spid="33" grpId="1" animBg="1"/>
      <p:bldP spid="34" grpId="0"/>
      <p:bldP spid="34" grpId="1"/>
      <p:bldP spid="35" grpId="0" animBg="1"/>
      <p:bldP spid="35" grpId="1" animBg="1"/>
      <p:bldP spid="36" grpId="0" bldLvl="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3"/>
          </p:nvPr>
        </p:nvSpPr>
        <p:spPr>
          <a:xfrm>
            <a:off x="425450" y="897255"/>
            <a:ext cx="4360545" cy="1042670"/>
          </a:xfrm>
        </p:spPr>
        <p:txBody>
          <a:bodyPr/>
          <a:lstStyle/>
          <a:p>
            <a:pPr marL="0" indent="0">
              <a:buNone/>
            </a:pPr>
            <a:r>
              <a:rPr lang="en-US" altLang="zh-CN" sz="2800"/>
              <a:t>Q: What are the major opinions on this topic?</a:t>
            </a:r>
            <a:endParaRPr lang="en-US" altLang="zh-CN" sz="2800"/>
          </a:p>
          <a:p>
            <a:pPr marL="0" indent="0">
              <a:buNone/>
            </a:pPr>
            <a:endParaRPr lang="en-US" altLang="zh-CN" sz="2800"/>
          </a:p>
        </p:txBody>
      </p:sp>
      <p:pic>
        <p:nvPicPr>
          <p:cNvPr id="7" name="图片 6" descr="截图20210908201633"/>
          <p:cNvPicPr>
            <a:picLocks noChangeAspect="1"/>
          </p:cNvPicPr>
          <p:nvPr/>
        </p:nvPicPr>
        <p:blipFill>
          <a:blip r:embed="rId1"/>
          <a:srcRect l="6464" t="3572" r="-3188" b="17694"/>
          <a:stretch>
            <a:fillRect/>
          </a:stretch>
        </p:blipFill>
        <p:spPr>
          <a:xfrm>
            <a:off x="5361305" y="339725"/>
            <a:ext cx="7522210" cy="6656070"/>
          </a:xfrm>
          <a:prstGeom prst="rect">
            <a:avLst/>
          </a:prstGeom>
        </p:spPr>
      </p:pic>
      <p:sp>
        <p:nvSpPr>
          <p:cNvPr id="2" name="标题 1"/>
          <p:cNvSpPr>
            <a:spLocks noGrp="1"/>
          </p:cNvSpPr>
          <p:nvPr>
            <p:ph type="title"/>
          </p:nvPr>
        </p:nvSpPr>
        <p:spPr>
          <a:xfrm>
            <a:off x="5451475" y="142875"/>
            <a:ext cx="6454775" cy="627380"/>
          </a:xfrm>
          <a:solidFill>
            <a:srgbClr val="F7F3EF"/>
          </a:solidFill>
        </p:spPr>
        <p:txBody>
          <a:bodyPr/>
          <a:lstStyle/>
          <a:p>
            <a:r>
              <a:rPr lang="en-US" altLang="zh-CN" sz="2800" u="sng">
                <a:solidFill>
                  <a:srgbClr val="FF0000"/>
                </a:solidFill>
                <a:latin typeface="Times New Roman" panose="02020603050405020304" charset="0"/>
                <a:cs typeface="Times New Roman" panose="02020603050405020304" charset="0"/>
              </a:rPr>
              <a:t>Should We Fight the New Technology?</a:t>
            </a:r>
            <a:endParaRPr lang="en-US" altLang="zh-CN" sz="2800" u="sng">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5451475" y="2297430"/>
            <a:ext cx="6913880" cy="995045"/>
          </a:xfrm>
          <a:prstGeom prst="rect">
            <a:avLst/>
          </a:prstGeom>
          <a:solidFill>
            <a:srgbClr val="F7F3EF"/>
          </a:solidFill>
        </p:spPr>
        <p:txBody>
          <a:bodyPr wrap="square" rtlCol="0" anchor="t">
            <a:spAutoFit/>
          </a:bodyPr>
          <a:lstStyle/>
          <a:p>
            <a:pPr algn="just" fontAlgn="auto">
              <a:lnSpc>
                <a:spcPct val="70000"/>
              </a:lnSpc>
            </a:pPr>
            <a:r>
              <a:rPr lang="en-US" sz="2800" u="sng">
                <a:solidFill>
                  <a:srgbClr val="FF0000"/>
                </a:solidFill>
                <a:latin typeface="Times New Roman" panose="02020603050405020304" charset="0"/>
                <a:ea typeface="宋体" panose="02010600030101010101" pitchFamily="2" charset="-122"/>
                <a:sym typeface="+mn-ea"/>
              </a:rPr>
              <a:t>On the one hand</a:t>
            </a:r>
            <a:r>
              <a:rPr lang="en-US" sz="2800">
                <a:solidFill>
                  <a:schemeClr val="tx1"/>
                </a:solidFill>
                <a:latin typeface="Times New Roman" panose="02020603050405020304" charset="0"/>
                <a:ea typeface="宋体" panose="02010600030101010101" pitchFamily="2" charset="-122"/>
                <a:sym typeface="+mn-ea"/>
              </a:rPr>
              <a:t>, there are many different groups of people around the world who live happily in the absence of new technology. </a:t>
            </a:r>
            <a:endParaRPr lang="en-US" altLang="en-US" sz="2800">
              <a:solidFill>
                <a:schemeClr val="tx1"/>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5451475" y="4308475"/>
            <a:ext cx="7381875" cy="883920"/>
          </a:xfrm>
          <a:prstGeom prst="rect">
            <a:avLst/>
          </a:prstGeom>
          <a:solidFill>
            <a:srgbClr val="F7F3EF"/>
          </a:solidFill>
        </p:spPr>
        <p:txBody>
          <a:bodyPr wrap="square" rtlCol="0" anchor="t">
            <a:spAutoFit/>
          </a:bodyPr>
          <a:lstStyle/>
          <a:p>
            <a:pPr fontAlgn="auto">
              <a:lnSpc>
                <a:spcPts val="2060"/>
              </a:lnSpc>
            </a:pPr>
            <a:r>
              <a:rPr lang="en-US" sz="2800" u="sng">
                <a:solidFill>
                  <a:srgbClr val="FF0000"/>
                </a:solidFill>
                <a:latin typeface="Times New Roman" panose="02020603050405020304" charset="0"/>
                <a:ea typeface="宋体" panose="02010600030101010101" pitchFamily="2" charset="-122"/>
                <a:sym typeface="+mn-ea"/>
              </a:rPr>
              <a:t>On the other hand,</a:t>
            </a:r>
            <a:r>
              <a:rPr lang="en-US" sz="2800">
                <a:latin typeface="Times New Roman" panose="02020603050405020304" charset="0"/>
                <a:ea typeface="宋体" panose="02010600030101010101" pitchFamily="2" charset="-122"/>
                <a:sym typeface="+mn-ea"/>
              </a:rPr>
              <a:t> new technology has provided people everywhere with many benefits over the years...</a:t>
            </a:r>
            <a:endParaRPr lang="en-US" altLang="en-US" sz="2800">
              <a:latin typeface="Times New Roman" panose="02020603050405020304" charset="0"/>
              <a:ea typeface="宋体" panose="02010600030101010101" pitchFamily="2" charset="-122"/>
              <a:sym typeface="+mn-ea"/>
            </a:endParaRPr>
          </a:p>
        </p:txBody>
      </p:sp>
      <p:sp>
        <p:nvSpPr>
          <p:cNvPr id="13" name="文本框 12"/>
          <p:cNvSpPr txBox="1"/>
          <p:nvPr/>
        </p:nvSpPr>
        <p:spPr>
          <a:xfrm>
            <a:off x="5451475" y="5636895"/>
            <a:ext cx="7493635" cy="953135"/>
          </a:xfrm>
          <a:prstGeom prst="rect">
            <a:avLst/>
          </a:prstGeom>
          <a:solidFill>
            <a:srgbClr val="F7F3EF"/>
          </a:solidFill>
        </p:spPr>
        <p:txBody>
          <a:bodyPr wrap="square" rtlCol="0" anchor="t">
            <a:spAutoFit/>
          </a:bodyPr>
          <a:lstStyle/>
          <a:p>
            <a:r>
              <a:rPr lang="en-US" altLang="zh-CN" sz="2800">
                <a:latin typeface="Times New Roman" panose="02020603050405020304" charset="0"/>
                <a:ea typeface="宋体" panose="02010600030101010101" pitchFamily="2" charset="-122"/>
                <a:sym typeface="+mn-ea"/>
              </a:rPr>
              <a:t> </a:t>
            </a:r>
            <a:r>
              <a:rPr lang="en-US" altLang="zh-CN" sz="2800" u="sng">
                <a:solidFill>
                  <a:srgbClr val="FF0000"/>
                </a:solidFill>
                <a:latin typeface="Times New Roman" panose="02020603050405020304" charset="0"/>
                <a:ea typeface="宋体" panose="02010600030101010101" pitchFamily="2" charset="-122"/>
                <a:sym typeface="+mn-ea"/>
              </a:rPr>
              <a:t>Personally</a:t>
            </a:r>
            <a:r>
              <a:rPr lang="en-US" altLang="zh-CN" sz="2800">
                <a:latin typeface="Times New Roman" panose="02020603050405020304" charset="0"/>
                <a:ea typeface="宋体" panose="02010600030101010101" pitchFamily="2" charset="-122"/>
                <a:sym typeface="+mn-ea"/>
              </a:rPr>
              <a:t>, 1 have benefited quite a lot from technological advances. ...</a:t>
            </a:r>
            <a:endParaRPr lang="en-US" altLang="zh-CN" sz="2800">
              <a:latin typeface="Times New Roman" panose="02020603050405020304" charset="0"/>
              <a:ea typeface="宋体" panose="02010600030101010101" pitchFamily="2" charset="-122"/>
              <a:sym typeface="+mn-ea"/>
            </a:endParaRPr>
          </a:p>
        </p:txBody>
      </p:sp>
      <p:sp>
        <p:nvSpPr>
          <p:cNvPr id="23" name="标题 1"/>
          <p:cNvSpPr>
            <a:spLocks noGrp="1"/>
          </p:cNvSpPr>
          <p:nvPr/>
        </p:nvSpPr>
        <p:spPr>
          <a:xfrm>
            <a:off x="1029335" y="2297430"/>
            <a:ext cx="3547110" cy="74803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side who opposes new technology.</a:t>
            </a:r>
            <a:endParaRPr lang="en-US" altLang="zh-CN" sz="2800">
              <a:solidFill>
                <a:schemeClr val="bg1"/>
              </a:solidFill>
              <a:latin typeface="Times New Roman" panose="02020603050405020304" charset="0"/>
              <a:cs typeface="Times New Roman" panose="02020603050405020304" charset="0"/>
            </a:endParaRPr>
          </a:p>
        </p:txBody>
      </p:sp>
      <p:sp>
        <p:nvSpPr>
          <p:cNvPr id="14" name="标题 1"/>
          <p:cNvSpPr>
            <a:spLocks noGrp="1"/>
          </p:cNvSpPr>
          <p:nvPr/>
        </p:nvSpPr>
        <p:spPr>
          <a:xfrm>
            <a:off x="832485" y="4123055"/>
            <a:ext cx="3870325" cy="748030"/>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side who advocates new technology.</a:t>
            </a:r>
            <a:endParaRPr lang="en-US" altLang="zh-CN" sz="2800">
              <a:solidFill>
                <a:schemeClr val="bg1"/>
              </a:solidFill>
              <a:latin typeface="Times New Roman" panose="02020603050405020304" charset="0"/>
              <a:cs typeface="Times New Roman" panose="02020603050405020304" charset="0"/>
            </a:endParaRPr>
          </a:p>
        </p:txBody>
      </p:sp>
      <p:sp>
        <p:nvSpPr>
          <p:cNvPr id="15" name="标题 1"/>
          <p:cNvSpPr>
            <a:spLocks noGrp="1"/>
          </p:cNvSpPr>
          <p:nvPr/>
        </p:nvSpPr>
        <p:spPr>
          <a:xfrm>
            <a:off x="1347470" y="5739130"/>
            <a:ext cx="3228975" cy="748030"/>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tx1"/>
                </a:solidFill>
                <a:latin typeface="Times New Roman" panose="02020603050405020304" charset="0"/>
                <a:cs typeface="Times New Roman" panose="02020603050405020304" charset="0"/>
              </a:rPr>
              <a:t>The writer’s opinion</a:t>
            </a: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10" grpId="0" animBg="1"/>
      <p:bldP spid="10" grpId="1" animBg="1"/>
      <p:bldP spid="11" grpId="0" animBg="1"/>
      <p:bldP spid="11" grpId="1" animBg="1"/>
      <p:bldP spid="13" grpId="0" animBg="1"/>
      <p:bldP spid="13" grpId="1" animBg="1"/>
      <p:bldP spid="23" grpId="0" animBg="1"/>
      <p:bldP spid="23" grpId="1" animBg="1"/>
      <p:bldP spid="14" grpId="0" animBg="1"/>
      <p:bldP spid="14" grpId="1" animBg="1"/>
      <p:bldP spid="15" grpId="0" bldLvl="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5783580"/>
                <a:gridCol w="3538220"/>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rPr>
                        <a:t>We should fight new technology.</a:t>
                      </a:r>
                      <a:endParaRPr lang="en-US" altLang="zh-CN" sz="2800"/>
                    </a:p>
                    <a:p>
                      <a:pPr>
                        <a:buNone/>
                      </a:pPr>
                      <a:r>
                        <a:rPr lang="en-US" altLang="zh-CN" sz="2400" b="1">
                          <a:solidFill>
                            <a:srgbClr val="0811D4"/>
                          </a:solidFill>
                          <a:latin typeface="Times New Roman" panose="02020603050405020304" charset="0"/>
                          <a:cs typeface="Times New Roman" panose="02020603050405020304" charset="0"/>
                          <a:sym typeface="+mn-ea"/>
                        </a:rPr>
                        <a:t>(On the one hand, there are many different groups of people around the world who live happily in the absence of new technology.)</a:t>
                      </a:r>
                      <a:endParaRPr lang="zh-CN" altLang="en-US" sz="2400"/>
                    </a:p>
                  </a:txBody>
                  <a:tcPr/>
                </a:tc>
                <a:tc>
                  <a:txBody>
                    <a:bodyPr/>
                    <a:lstStyle/>
                    <a:p>
                      <a:pPr>
                        <a:buNone/>
                      </a:pPr>
                      <a:endParaRPr lang="zh-CN" altLang="en-US"/>
                    </a:p>
                  </a:txBody>
                  <a:tcPr/>
                </a:tc>
                <a:tc>
                  <a:txBody>
                    <a:bodyPr/>
                    <a:lstStyle/>
                    <a:p>
                      <a:pPr>
                        <a:buNone/>
                      </a:pPr>
                      <a:endParaRPr lang="zh-CN" altLang="en-US"/>
                    </a:p>
                  </a:txBody>
                  <a:tcPr/>
                </a:tc>
              </a:tr>
              <a:tr h="1615440">
                <a:tc>
                  <a:txBody>
                    <a:bodyPr/>
                    <a:lstStyle/>
                    <a:p>
                      <a:pPr>
                        <a:buNone/>
                      </a:pPr>
                      <a:r>
                        <a:rPr lang="en-US" altLang="zh-CN" sz="2800" b="1">
                          <a:latin typeface="Times New Roman" panose="02020603050405020304" charset="0"/>
                          <a:cs typeface="Times New Roman" panose="02020603050405020304" charset="0"/>
                        </a:rPr>
                        <a:t>We should not fight new technology.</a:t>
                      </a:r>
                      <a:endParaRPr lang="zh-CN" altLang="en-US" sz="2800"/>
                    </a:p>
                    <a:p>
                      <a:pPr>
                        <a:buNone/>
                      </a:pPr>
                      <a:r>
                        <a:rPr lang="en-US" altLang="zh-CN" sz="2400"/>
                        <a:t>(</a:t>
                      </a:r>
                      <a:r>
                        <a:rPr lang="zh-CN" altLang="en-US" sz="2400" b="1">
                          <a:solidFill>
                            <a:srgbClr val="0811D4"/>
                          </a:solidFill>
                          <a:latin typeface="Times New Roman" panose="02020603050405020304" charset="0"/>
                          <a:cs typeface="Times New Roman" panose="02020603050405020304" charset="0"/>
                          <a:sym typeface="+mn-ea"/>
                        </a:rPr>
                        <a:t>On the other hand, new tec</a:t>
                      </a:r>
                      <a:r>
                        <a:rPr lang="en-US" altLang="zh-CN" sz="2400" b="1">
                          <a:solidFill>
                            <a:srgbClr val="0811D4"/>
                          </a:solidFill>
                          <a:latin typeface="Times New Roman" panose="02020603050405020304" charset="0"/>
                          <a:cs typeface="Times New Roman" panose="02020603050405020304" charset="0"/>
                          <a:sym typeface="+mn-ea"/>
                        </a:rPr>
                        <a:t>h</a:t>
                      </a:r>
                      <a:r>
                        <a:rPr lang="zh-CN" altLang="en-US" sz="2400" b="1">
                          <a:solidFill>
                            <a:srgbClr val="0811D4"/>
                          </a:solidFill>
                          <a:latin typeface="Times New Roman" panose="02020603050405020304" charset="0"/>
                          <a:cs typeface="Times New Roman" panose="02020603050405020304" charset="0"/>
                          <a:sym typeface="+mn-ea"/>
                        </a:rPr>
                        <a:t>nology has provided people everywhere with many benefits over the years.</a:t>
                      </a:r>
                      <a:r>
                        <a:rPr lang="en-US" altLang="zh-CN" sz="2400"/>
                        <a:t>)</a:t>
                      </a:r>
                      <a:endParaRPr lang="en-US" altLang="zh-CN" sz="2400"/>
                    </a:p>
                  </a:txBody>
                  <a:tcPr/>
                </a:tc>
                <a:tc>
                  <a:txBody>
                    <a:bodyPr/>
                    <a:lstStyle/>
                    <a:p>
                      <a:pPr>
                        <a:buNone/>
                      </a:pPr>
                      <a:endParaRPr lang="zh-CN" altLang="en-US"/>
                    </a:p>
                  </a:txBody>
                  <a:tcPr/>
                </a:tc>
                <a:tc>
                  <a:txBody>
                    <a:bodyPr/>
                    <a:lstStyle/>
                    <a:p>
                      <a:pPr>
                        <a:buNone/>
                      </a:pPr>
                      <a:endParaRPr lang="zh-CN" altLang="en-US"/>
                    </a:p>
                  </a:txBody>
                  <a:tcPr/>
                </a:tc>
              </a:tr>
              <a:tr h="989965">
                <a:tc>
                  <a:txBody>
                    <a:bodyPr/>
                    <a:lstStyle/>
                    <a:p>
                      <a:pPr>
                        <a:buNone/>
                      </a:pPr>
                      <a:r>
                        <a:rPr lang="en-US" altLang="zh-CN" sz="2800" b="1">
                          <a:solidFill>
                            <a:schemeClr val="tx1"/>
                          </a:solidFill>
                          <a:latin typeface="Times New Roman" panose="02020603050405020304" charset="0"/>
                          <a:cs typeface="Times New Roman" panose="02020603050405020304" charset="0"/>
                          <a:sym typeface="+mn-ea"/>
                        </a:rPr>
                        <a:t>the writer’s opinion:</a:t>
                      </a:r>
                      <a:endParaRPr lang="en-US" altLang="zh-CN" sz="2800" b="1">
                        <a:solidFill>
                          <a:schemeClr val="tx1"/>
                        </a:solidFill>
                        <a:latin typeface="Times New Roman" panose="02020603050405020304" charset="0"/>
                        <a:cs typeface="Times New Roman" panose="02020603050405020304" charset="0"/>
                        <a:sym typeface="+mn-ea"/>
                      </a:endParaRPr>
                    </a:p>
                    <a:p>
                      <a:pPr>
                        <a:buNone/>
                      </a:pPr>
                      <a:r>
                        <a:rPr lang="en-US" altLang="zh-CN" sz="2400" b="1">
                          <a:solidFill>
                            <a:srgbClr val="0811D4"/>
                          </a:solidFill>
                          <a:latin typeface="Times New Roman" panose="02020603050405020304" charset="0"/>
                          <a:cs typeface="Times New Roman" panose="02020603050405020304" charset="0"/>
                          <a:sym typeface="+mn-ea"/>
                        </a:rPr>
                        <a:t>Personally, I have benefited quite a lot from technological advances.</a:t>
                      </a:r>
                      <a:endParaRPr lang="en-US" altLang="zh-CN" sz="2400" b="1">
                        <a:solidFill>
                          <a:srgbClr val="0811D4"/>
                        </a:solidFill>
                        <a:latin typeface="Times New Roman" panose="02020603050405020304" charset="0"/>
                        <a:cs typeface="Times New Roman" panose="02020603050405020304" charset="0"/>
                        <a:sym typeface="+mn-ea"/>
                      </a:endParaRPr>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5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65.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6.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6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6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74.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5.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6.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84.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5.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93.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0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30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47"/>
</p:tagLst>
</file>

<file path=ppt/tags/tag3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47"/>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9.xml><?xml version="1.0" encoding="utf-8"?>
<p:tagLst xmlns:p="http://schemas.openxmlformats.org/presentationml/2006/main">
  <p:tag name="KSO_WM_TAG_VERSION" val="1.0"/>
  <p:tag name="KSO_WM_BEAUTIFY_FLAG" val="#wm#"/>
  <p:tag name="KSO_WM_COMBINE_RELATE_SLIDE_ID" val="background20179294_1"/>
  <p:tag name="KSO_WM_TEMPLATE_CATEGORY" val="custom"/>
  <p:tag name="KSO_WM_TEMPLATE_INDEX" val="20181747"/>
  <p:tag name="KSO_WM_TEMPLATE_SUBCATEGORY" val="0"/>
  <p:tag name="KSO_WM_TEMPLATE_THUMBS_INDEX" val="1、4、5、6、11、12、18、23、31、32、33"/>
  <p:tag name="KSO_WM_TEMPLATE_MASTER_TYPE" val="1"/>
  <p:tag name="KSO_WM_TEMPLATE_COLOR_TYP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AS_UNIQUEID" val="70"/>
</p:tagLst>
</file>

<file path=ppt/tags/tag321.xml><?xml version="1.0" encoding="utf-8"?>
<p:tagLst xmlns:p="http://schemas.openxmlformats.org/presentationml/2006/main">
  <p:tag name="AS_UNIQUEID" val="71"/>
</p:tagLst>
</file>

<file path=ppt/tags/tag322.xml><?xml version="1.0" encoding="utf-8"?>
<p:tagLst xmlns:p="http://schemas.openxmlformats.org/presentationml/2006/main">
  <p:tag name="AS_UNIQUEID" val="72"/>
</p:tagLst>
</file>

<file path=ppt/tags/tag323.xml><?xml version="1.0" encoding="utf-8"?>
<p:tagLst xmlns:p="http://schemas.openxmlformats.org/presentationml/2006/main">
  <p:tag name="AS_UNIQUEID" val="73"/>
</p:tagLst>
</file>

<file path=ppt/tags/tag324.xml><?xml version="1.0" encoding="utf-8"?>
<p:tagLst xmlns:p="http://schemas.openxmlformats.org/presentationml/2006/main">
  <p:tag name="AS_UNIQUEID" val="74"/>
</p:tagLst>
</file>

<file path=ppt/tags/tag325.xml><?xml version="1.0" encoding="utf-8"?>
<p:tagLst xmlns:p="http://schemas.openxmlformats.org/presentationml/2006/main">
  <p:tag name="AS_UNIQUEID" val="76"/>
</p:tagLst>
</file>

<file path=ppt/tags/tag326.xml><?xml version="1.0" encoding="utf-8"?>
<p:tagLst xmlns:p="http://schemas.openxmlformats.org/presentationml/2006/main">
  <p:tag name="AS_UNIQUEID" val="77"/>
</p:tagLst>
</file>

<file path=ppt/tags/tag327.xml><?xml version="1.0" encoding="utf-8"?>
<p:tagLst xmlns:p="http://schemas.openxmlformats.org/presentationml/2006/main">
  <p:tag name="AS_UNIQUEID" val="78"/>
</p:tagLst>
</file>

<file path=ppt/tags/tag328.xml><?xml version="1.0" encoding="utf-8"?>
<p:tagLst xmlns:p="http://schemas.openxmlformats.org/presentationml/2006/main">
  <p:tag name="AS_UNIQUEID" val="79"/>
</p:tagLst>
</file>

<file path=ppt/tags/tag329.xml><?xml version="1.0" encoding="utf-8"?>
<p:tagLst xmlns:p="http://schemas.openxmlformats.org/presentationml/2006/main">
  <p:tag name="AS_UNIQUEID" val="8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AS_UNIQUEID" val="82"/>
</p:tagLst>
</file>

<file path=ppt/tags/tag331.xml><?xml version="1.0" encoding="utf-8"?>
<p:tagLst xmlns:p="http://schemas.openxmlformats.org/presentationml/2006/main">
  <p:tag name="AS_UNIQUEID" val="83"/>
</p:tagLst>
</file>

<file path=ppt/tags/tag332.xml><?xml version="1.0" encoding="utf-8"?>
<p:tagLst xmlns:p="http://schemas.openxmlformats.org/presentationml/2006/main">
  <p:tag name="AS_UNIQUEID" val="84"/>
</p:tagLst>
</file>

<file path=ppt/tags/tag333.xml><?xml version="1.0" encoding="utf-8"?>
<p:tagLst xmlns:p="http://schemas.openxmlformats.org/presentationml/2006/main">
  <p:tag name="AS_UNIQUEID" val="85"/>
</p:tagLst>
</file>

<file path=ppt/tags/tag334.xml><?xml version="1.0" encoding="utf-8"?>
<p:tagLst xmlns:p="http://schemas.openxmlformats.org/presentationml/2006/main">
  <p:tag name="AS_UNIQUEID" val="86"/>
</p:tagLst>
</file>

<file path=ppt/tags/tag335.xml><?xml version="1.0" encoding="utf-8"?>
<p:tagLst xmlns:p="http://schemas.openxmlformats.org/presentationml/2006/main">
  <p:tag name="AS_UNIQUEID" val="88"/>
</p:tagLst>
</file>

<file path=ppt/tags/tag336.xml><?xml version="1.0" encoding="utf-8"?>
<p:tagLst xmlns:p="http://schemas.openxmlformats.org/presentationml/2006/main">
  <p:tag name="AS_UNIQUEID" val="89"/>
</p:tagLst>
</file>

<file path=ppt/tags/tag337.xml><?xml version="1.0" encoding="utf-8"?>
<p:tagLst xmlns:p="http://schemas.openxmlformats.org/presentationml/2006/main">
  <p:tag name="AS_UNIQUEID" val="90"/>
</p:tagLst>
</file>

<file path=ppt/tags/tag338.xml><?xml version="1.0" encoding="utf-8"?>
<p:tagLst xmlns:p="http://schemas.openxmlformats.org/presentationml/2006/main">
  <p:tag name="AS_UNIQUEID" val="91"/>
</p:tagLst>
</file>

<file path=ppt/tags/tag339.xml><?xml version="1.0" encoding="utf-8"?>
<p:tagLst xmlns:p="http://schemas.openxmlformats.org/presentationml/2006/main">
  <p:tag name="AS_UNIQUEID" val="9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AS_UNIQUEID" val="93"/>
</p:tagLst>
</file>

<file path=ppt/tags/tag341.xml><?xml version="1.0" encoding="utf-8"?>
<p:tagLst xmlns:p="http://schemas.openxmlformats.org/presentationml/2006/main">
  <p:tag name="AS_UNIQUEID" val="95"/>
</p:tagLst>
</file>

<file path=ppt/tags/tag342.xml><?xml version="1.0" encoding="utf-8"?>
<p:tagLst xmlns:p="http://schemas.openxmlformats.org/presentationml/2006/main">
  <p:tag name="AS_UNIQUEID" val="96"/>
</p:tagLst>
</file>

<file path=ppt/tags/tag343.xml><?xml version="1.0" encoding="utf-8"?>
<p:tagLst xmlns:p="http://schemas.openxmlformats.org/presentationml/2006/main">
  <p:tag name="AS_UNIQUEID" val="97"/>
</p:tagLst>
</file>

<file path=ppt/tags/tag344.xml><?xml version="1.0" encoding="utf-8"?>
<p:tagLst xmlns:p="http://schemas.openxmlformats.org/presentationml/2006/main">
  <p:tag name="AS_UNIQUEID" val="98"/>
</p:tagLst>
</file>

<file path=ppt/tags/tag345.xml><?xml version="1.0" encoding="utf-8"?>
<p:tagLst xmlns:p="http://schemas.openxmlformats.org/presentationml/2006/main">
  <p:tag name="AS_UNIQUEID" val="99"/>
</p:tagLst>
</file>

<file path=ppt/tags/tag346.xml><?xml version="1.0" encoding="utf-8"?>
<p:tagLst xmlns:p="http://schemas.openxmlformats.org/presentationml/2006/main">
  <p:tag name="AS_UNIQUEID" val="100"/>
</p:tagLst>
</file>

<file path=ppt/tags/tag347.xml><?xml version="1.0" encoding="utf-8"?>
<p:tagLst xmlns:p="http://schemas.openxmlformats.org/presentationml/2006/main">
  <p:tag name="AS_UNIQUEID" val="101"/>
</p:tagLst>
</file>

<file path=ppt/tags/tag348.xml><?xml version="1.0" encoding="utf-8"?>
<p:tagLst xmlns:p="http://schemas.openxmlformats.org/presentationml/2006/main">
  <p:tag name="AS_UNIQUEID" val="102"/>
</p:tagLst>
</file>

<file path=ppt/tags/tag349.xml><?xml version="1.0" encoding="utf-8"?>
<p:tagLst xmlns:p="http://schemas.openxmlformats.org/presentationml/2006/main">
  <p:tag name="AS_UNIQUEID" val="104"/>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AS_UNIQUEID" val="105"/>
</p:tagLst>
</file>

<file path=ppt/tags/tag351.xml><?xml version="1.0" encoding="utf-8"?>
<p:tagLst xmlns:p="http://schemas.openxmlformats.org/presentationml/2006/main">
  <p:tag name="AS_UNIQUEID" val="106"/>
</p:tagLst>
</file>

<file path=ppt/tags/tag352.xml><?xml version="1.0" encoding="utf-8"?>
<p:tagLst xmlns:p="http://schemas.openxmlformats.org/presentationml/2006/main">
  <p:tag name="AS_UNIQUEID" val="107"/>
</p:tagLst>
</file>

<file path=ppt/tags/tag353.xml><?xml version="1.0" encoding="utf-8"?>
<p:tagLst xmlns:p="http://schemas.openxmlformats.org/presentationml/2006/main">
  <p:tag name="AS_UNIQUEID" val="109"/>
</p:tagLst>
</file>

<file path=ppt/tags/tag354.xml><?xml version="1.0" encoding="utf-8"?>
<p:tagLst xmlns:p="http://schemas.openxmlformats.org/presentationml/2006/main">
  <p:tag name="AS_UNIQUEID" val="110"/>
</p:tagLst>
</file>

<file path=ppt/tags/tag355.xml><?xml version="1.0" encoding="utf-8"?>
<p:tagLst xmlns:p="http://schemas.openxmlformats.org/presentationml/2006/main">
  <p:tag name="AS_UNIQUEID" val="111"/>
</p:tagLst>
</file>

<file path=ppt/tags/tag356.xml><?xml version="1.0" encoding="utf-8"?>
<p:tagLst xmlns:p="http://schemas.openxmlformats.org/presentationml/2006/main">
  <p:tag name="AS_UNIQUEID" val="113"/>
</p:tagLst>
</file>

<file path=ppt/tags/tag357.xml><?xml version="1.0" encoding="utf-8"?>
<p:tagLst xmlns:p="http://schemas.openxmlformats.org/presentationml/2006/main">
  <p:tag name="AS_UNIQUEID" val="114"/>
</p:tagLst>
</file>

<file path=ppt/tags/tag358.xml><?xml version="1.0" encoding="utf-8"?>
<p:tagLst xmlns:p="http://schemas.openxmlformats.org/presentationml/2006/main">
  <p:tag name="AS_UNIQUEID" val="115"/>
</p:tagLst>
</file>

<file path=ppt/tags/tag359.xml><?xml version="1.0" encoding="utf-8"?>
<p:tagLst xmlns:p="http://schemas.openxmlformats.org/presentationml/2006/main">
  <p:tag name="AS_UNIQUEID" val="11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AS_UNIQUEID" val="117"/>
</p:tagLst>
</file>

<file path=ppt/tags/tag361.xml><?xml version="1.0" encoding="utf-8"?>
<p:tagLst xmlns:p="http://schemas.openxmlformats.org/presentationml/2006/main">
  <p:tag name="AS_UNIQUEID" val="118"/>
</p:tagLst>
</file>

<file path=ppt/tags/tag362.xml><?xml version="1.0" encoding="utf-8"?>
<p:tagLst xmlns:p="http://schemas.openxmlformats.org/presentationml/2006/main">
  <p:tag name="AS_UNIQUEID" val="120"/>
</p:tagLst>
</file>

<file path=ppt/tags/tag363.xml><?xml version="1.0" encoding="utf-8"?>
<p:tagLst xmlns:p="http://schemas.openxmlformats.org/presentationml/2006/main">
  <p:tag name="AS_UNIQUEID" val="121"/>
</p:tagLst>
</file>

<file path=ppt/tags/tag364.xml><?xml version="1.0" encoding="utf-8"?>
<p:tagLst xmlns:p="http://schemas.openxmlformats.org/presentationml/2006/main">
  <p:tag name="AS_UNIQUEID" val="122"/>
</p:tagLst>
</file>

<file path=ppt/tags/tag365.xml><?xml version="1.0" encoding="utf-8"?>
<p:tagLst xmlns:p="http://schemas.openxmlformats.org/presentationml/2006/main">
  <p:tag name="AS_UNIQUEID" val="123"/>
</p:tagLst>
</file>

<file path=ppt/tags/tag366.xml><?xml version="1.0" encoding="utf-8"?>
<p:tagLst xmlns:p="http://schemas.openxmlformats.org/presentationml/2006/main">
  <p:tag name="AS_UNIQUEID" val="124"/>
</p:tagLst>
</file>

<file path=ppt/tags/tag367.xml><?xml version="1.0" encoding="utf-8"?>
<p:tagLst xmlns:p="http://schemas.openxmlformats.org/presentationml/2006/main">
  <p:tag name="AS_UNIQUEID" val="126"/>
</p:tagLst>
</file>

<file path=ppt/tags/tag368.xml><?xml version="1.0" encoding="utf-8"?>
<p:tagLst xmlns:p="http://schemas.openxmlformats.org/presentationml/2006/main">
  <p:tag name="AS_UNIQUEID" val="127"/>
</p:tagLst>
</file>

<file path=ppt/tags/tag369.xml><?xml version="1.0" encoding="utf-8"?>
<p:tagLst xmlns:p="http://schemas.openxmlformats.org/presentationml/2006/main">
  <p:tag name="AS_UNIQUEID" val="12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AS_UNIQUEID" val="129"/>
</p:tagLst>
</file>

<file path=ppt/tags/tag371.xml><?xml version="1.0" encoding="utf-8"?>
<p:tagLst xmlns:p="http://schemas.openxmlformats.org/presentationml/2006/main">
  <p:tag name="AS_UNIQUEID" val="131"/>
</p:tagLst>
</file>

<file path=ppt/tags/tag372.xml><?xml version="1.0" encoding="utf-8"?>
<p:tagLst xmlns:p="http://schemas.openxmlformats.org/presentationml/2006/main">
  <p:tag name="AS_UNIQUEID" val="132"/>
</p:tagLst>
</file>

<file path=ppt/tags/tag373.xml><?xml version="1.0" encoding="utf-8"?>
<p:tagLst xmlns:p="http://schemas.openxmlformats.org/presentationml/2006/main">
  <p:tag name="AS_UNIQUEID" val="133"/>
</p:tagLst>
</file>

<file path=ppt/tags/tag374.xml><?xml version="1.0" encoding="utf-8"?>
<p:tagLst xmlns:p="http://schemas.openxmlformats.org/presentationml/2006/main">
  <p:tag name="AS_UNIQUEID" val="134"/>
</p:tagLst>
</file>

<file path=ppt/tags/tag375.xml><?xml version="1.0" encoding="utf-8"?>
<p:tagLst xmlns:p="http://schemas.openxmlformats.org/presentationml/2006/main">
  <p:tag name="AS_UNIQUEID" val="135"/>
</p:tagLst>
</file>

<file path=ppt/tags/tag376.xml><?xml version="1.0" encoding="utf-8"?>
<p:tagLst xmlns:p="http://schemas.openxmlformats.org/presentationml/2006/main">
  <p:tag name="KSO_WM_UNIT_TYPE" val="b"/>
  <p:tag name="KSO_WM_UNIT_INDEX" val="1"/>
  <p:tag name="KSO_WM_UNIT_LAYERLEVEL" val="1"/>
  <p:tag name="KSO_WM_UNIT_VALUE" val="78"/>
  <p:tag name="KSO_WM_UNIT_ISCONTENTSTITLE" val="0"/>
  <p:tag name="KSO_WM_UNIT_HIGHLIGHT" val="0"/>
  <p:tag name="KSO_WM_UNIT_COMPATIBLE" val="0"/>
  <p:tag name="KSO_WM_BEAUTIFY_FLAG" val="#wm#"/>
  <p:tag name="KSO_WM_TAG_VERSION" val="1.0"/>
  <p:tag name="KSO_WM_UNIT_PRESET_TEXT" val="Look at the stars in the  sky, that's all my wishes especially  for you. ­"/>
  <p:tag name="KSO_WM_TEMPLATE_CATEGORY" val="custom"/>
  <p:tag name="KSO_WM_TEMPLATE_INDEX" val="20181747"/>
  <p:tag name="KSO_WM_UNIT_ID" val="custom20181747_1*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商业创业计划书"/>
  <p:tag name="KSO_WM_TEMPLATE_CATEGORY" val="custom"/>
  <p:tag name="KSO_WM_TEMPLATE_INDEX" val="20181747"/>
  <p:tag name="KSO_WM_UNIT_ID" val="custom20181747_1*a*1"/>
  <p:tag name="KSO_WM_UNIT_ISNUMDGMTITLE" val="0"/>
  <p:tag name="KSO_WM_UNIT_NOCLEAR" val="0"/>
  <p:tag name="KSO_WM_UNIT_DIAGRAM_ISNUMVISUAL" val="0"/>
  <p:tag name="KSO_WM_UNIT_DIAGRAM_ISREFERUNIT" val="0"/>
</p:tagLst>
</file>

<file path=ppt/tags/tag378.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9294_1"/>
  <p:tag name="KSO_WM_TEMPLATE_CATEGORY" val="custom"/>
  <p:tag name="KSO_WM_TEMPLATE_INDEX" val="20181747"/>
  <p:tag name="KSO_WM_SLIDE_ID" val="custom20181747_1"/>
  <p:tag name="KSO_WM_SLIDE_INDEX" val="1"/>
  <p:tag name="KSO_WM_TEMPLATE_SUBCATEGORY" val="0"/>
  <p:tag name="KSO_WM_TEMPLATE_THUMBS_INDEX" val="1、4、5、6、11、12、18、23、31、32、33"/>
  <p:tag name="KSO_WM_TEMPLATE_MASTER_TYPE" val="1"/>
  <p:tag name="KSO_WM_TEMPLATE_COLOR_TYPE" val="0"/>
</p:tagLst>
</file>

<file path=ppt/tags/tag379.xml><?xml version="1.0" encoding="utf-8"?>
<p:tagLst xmlns:p="http://schemas.openxmlformats.org/presentationml/2006/main">
  <p:tag name="KSO_WM_BEAUTIFY_FLAG" val="#wm#"/>
  <p:tag name="KSO_WM_TEMPLATE_CATEGORY" val="custom"/>
  <p:tag name="KSO_WM_TEMPLATE_INDEX" val="20181747"/>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81.xml><?xml version="1.0" encoding="utf-8"?>
<p:tagLst xmlns:p="http://schemas.openxmlformats.org/presentationml/2006/main">
  <p:tag name="KSO_WM_BEAUTIFY_FLAG" val="#wm#"/>
  <p:tag name="KSO_WM_TEMPLATE_CATEGORY" val="custom"/>
  <p:tag name="KSO_WM_TEMPLATE_INDEX" val="20181747"/>
</p:tagLst>
</file>

<file path=ppt/tags/tag382.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83.xml><?xml version="1.0" encoding="utf-8"?>
<p:tagLst xmlns:p="http://schemas.openxmlformats.org/presentationml/2006/main">
  <p:tag name="KSO_WM_BEAUTIFY_FLAG" val="#wm#"/>
  <p:tag name="KSO_WM_TEMPLATE_CATEGORY" val="custom"/>
  <p:tag name="KSO_WM_TEMPLATE_INDEX" val="20181747"/>
</p:tagLst>
</file>

<file path=ppt/tags/tag384.xml><?xml version="1.0" encoding="utf-8"?>
<p:tagLst xmlns:p="http://schemas.openxmlformats.org/presentationml/2006/main">
  <p:tag name="KSO_WM_BEAUTIFY_FLAG" val="#wm#"/>
  <p:tag name="KSO_WM_TEMPLATE_CATEGORY" val="custom"/>
  <p:tag name="KSO_WM_TEMPLATE_INDEX" val="20181747"/>
</p:tagLst>
</file>

<file path=ppt/tags/tag385.xml><?xml version="1.0" encoding="utf-8"?>
<p:tagLst xmlns:p="http://schemas.openxmlformats.org/presentationml/2006/main">
  <p:tag name="KSO_WM_BEAUTIFY_FLAG" val="#wm#"/>
  <p:tag name="KSO_WM_TEMPLATE_CATEGORY" val="custom"/>
  <p:tag name="KSO_WM_TEMPLATE_INDEX" val="20181747"/>
</p:tagLst>
</file>

<file path=ppt/tags/tag386.xml><?xml version="1.0" encoding="utf-8"?>
<p:tagLst xmlns:p="http://schemas.openxmlformats.org/presentationml/2006/main">
  <p:tag name="KSO_WM_BEAUTIFY_FLAG" val="#wm#"/>
  <p:tag name="KSO_WM_TEMPLATE_CATEGORY" val="custom"/>
  <p:tag name="KSO_WM_TEMPLATE_INDEX" val="20181747"/>
</p:tagLst>
</file>

<file path=ppt/tags/tag387.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88.xml><?xml version="1.0" encoding="utf-8"?>
<p:tagLst xmlns:p="http://schemas.openxmlformats.org/presentationml/2006/main">
  <p:tag name="KSO_WM_BEAUTIFY_FLAG" val="#wm#"/>
  <p:tag name="KSO_WM_TEMPLATE_CATEGORY" val="custom"/>
  <p:tag name="KSO_WM_TEMPLATE_INDEX" val="20181747"/>
</p:tagLst>
</file>

<file path=ppt/tags/tag389.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AS_UNIQUEID" val="494"/>
</p:tagLst>
</file>

<file path=ppt/tags/tag391.xml><?xml version="1.0" encoding="utf-8"?>
<p:tagLst xmlns:p="http://schemas.openxmlformats.org/presentationml/2006/main">
  <p:tag name="AS_UNIQUEID" val="494"/>
</p:tagLst>
</file>

<file path=ppt/tags/tag392.xml><?xml version="1.0" encoding="utf-8"?>
<p:tagLst xmlns:p="http://schemas.openxmlformats.org/presentationml/2006/main">
  <p:tag name="KSO_WM_BEAUTIFY_FLAG" val="#wm#"/>
  <p:tag name="KSO_WM_TEMPLATE_CATEGORY" val="custom"/>
  <p:tag name="KSO_WM_TEMPLATE_INDEX" val="20181747"/>
</p:tagLst>
</file>

<file path=ppt/tags/tag393.xml><?xml version="1.0" encoding="utf-8"?>
<p:tagLst xmlns:p="http://schemas.openxmlformats.org/presentationml/2006/main">
  <p:tag name="KSO_WM_BEAUTIFY_FLAG" val="#wm#"/>
  <p:tag name="KSO_WM_TEMPLATE_CATEGORY" val="custom"/>
  <p:tag name="KSO_WM_TEMPLATE_INDEX" val="20181747"/>
</p:tagLst>
</file>

<file path=ppt/tags/tag394.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5.xml><?xml version="1.0" encoding="utf-8"?>
<p:tagLst xmlns:p="http://schemas.openxmlformats.org/presentationml/2006/main">
  <p:tag name="AS_UNIQUEID" val="498"/>
</p:tagLst>
</file>

<file path=ppt/tags/tag396.xml><?xml version="1.0" encoding="utf-8"?>
<p:tagLst xmlns:p="http://schemas.openxmlformats.org/presentationml/2006/main">
  <p:tag name="AS_UNIQUEID" val="498"/>
</p:tagLst>
</file>

<file path=ppt/tags/tag397.xml><?xml version="1.0" encoding="utf-8"?>
<p:tagLst xmlns:p="http://schemas.openxmlformats.org/presentationml/2006/main">
  <p:tag name="KSO_WM_BEAUTIFY_FLAG" val="#wm#"/>
  <p:tag name="KSO_WM_TEMPLATE_CATEGORY" val="custom"/>
  <p:tag name="KSO_WM_TEMPLATE_INDEX" val="20181747"/>
</p:tagLst>
</file>

<file path=ppt/tags/tag398.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9.xml><?xml version="1.0" encoding="utf-8"?>
<p:tagLst xmlns:p="http://schemas.openxmlformats.org/presentationml/2006/main">
  <p:tag name="AS_UNIQUEID" val="50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AS_UNIQUEID" val="502"/>
</p:tagLst>
</file>

<file path=ppt/tags/tag401.xml><?xml version="1.0" encoding="utf-8"?>
<p:tagLst xmlns:p="http://schemas.openxmlformats.org/presentationml/2006/main">
  <p:tag name="AS_UNIQUEID" val="502"/>
</p:tagLst>
</file>

<file path=ppt/tags/tag402.xml><?xml version="1.0" encoding="utf-8"?>
<p:tagLst xmlns:p="http://schemas.openxmlformats.org/presentationml/2006/main">
  <p:tag name="AS_UNIQUEID" val="502"/>
</p:tagLst>
</file>

<file path=ppt/tags/tag403.xml><?xml version="1.0" encoding="utf-8"?>
<p:tagLst xmlns:p="http://schemas.openxmlformats.org/presentationml/2006/main">
  <p:tag name="KSO_WM_BEAUTIFY_FLAG" val="#wm#"/>
  <p:tag name="KSO_WM_TEMPLATE_CATEGORY" val="custom"/>
  <p:tag name="KSO_WM_TEMPLATE_INDEX" val="20181747"/>
</p:tagLst>
</file>

<file path=ppt/tags/tag404.xml><?xml version="1.0" encoding="utf-8"?>
<p:tagLst xmlns:p="http://schemas.openxmlformats.org/presentationml/2006/main">
  <p:tag name="KSO_WM_BEAUTIFY_FLAG" val="#wm#"/>
  <p:tag name="KSO_WM_TEMPLATE_CATEGORY" val="custom"/>
  <p:tag name="KSO_WM_TEMPLATE_INDEX" val="20181747"/>
</p:tagLst>
</file>

<file path=ppt/tags/tag405.xml><?xml version="1.0" encoding="utf-8"?>
<p:tagLst xmlns:p="http://schemas.openxmlformats.org/presentationml/2006/main">
  <p:tag name="KSO_WM_BEAUTIFY_FLAG" val="#wm#"/>
  <p:tag name="KSO_WM_TEMPLATE_CATEGORY" val="custom"/>
  <p:tag name="KSO_WM_TEMPLATE_INDEX" val="20181747"/>
</p:tagLst>
</file>

<file path=ppt/tags/tag406.xml><?xml version="1.0" encoding="utf-8"?>
<p:tagLst xmlns:p="http://schemas.openxmlformats.org/presentationml/2006/main">
  <p:tag name="KSO_WM_BEAUTIFY_FLAG" val="#wm#"/>
  <p:tag name="KSO_WM_TEMPLATE_CATEGORY" val="custom"/>
  <p:tag name="KSO_WM_TEMPLATE_INDEX" val="20181747"/>
</p:tagLst>
</file>

<file path=ppt/tags/tag407.xml><?xml version="1.0" encoding="utf-8"?>
<p:tagLst xmlns:p="http://schemas.openxmlformats.org/presentationml/2006/main">
  <p:tag name="KSO_WM_BEAUTIFY_FLAG" val="#wm#"/>
  <p:tag name="KSO_WM_TEMPLATE_CATEGORY" val="custom"/>
  <p:tag name="KSO_WM_TEMPLATE_INDEX" val="20181747"/>
</p:tagLst>
</file>

<file path=ppt/tags/tag408.xml><?xml version="1.0" encoding="utf-8"?>
<p:tagLst xmlns:p="http://schemas.openxmlformats.org/presentationml/2006/main">
  <p:tag name="AS_UNIQUEID" val="297"/>
</p:tagLst>
</file>

<file path=ppt/tags/tag409.xml><?xml version="1.0" encoding="utf-8"?>
<p:tagLst xmlns:p="http://schemas.openxmlformats.org/presentationml/2006/main">
  <p:tag name="KSO_WM_BEAUTIFY_FLAG" val="#wm#"/>
  <p:tag name="KSO_WM_TEMPLATE_CATEGORY" val="custom"/>
  <p:tag name="KSO_WM_TEMPLATE_INDEX" val="20181747"/>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81747">
      <a:dk1>
        <a:sysClr val="windowText" lastClr="000000"/>
      </a:dk1>
      <a:lt1>
        <a:sysClr val="window" lastClr="FFFFFF"/>
      </a:lt1>
      <a:dk2>
        <a:srgbClr val="010F19"/>
      </a:dk2>
      <a:lt2>
        <a:srgbClr val="033558"/>
      </a:lt2>
      <a:accent1>
        <a:srgbClr val="4DB6AC"/>
      </a:accent1>
      <a:accent2>
        <a:srgbClr val="4CB4BC"/>
      </a:accent2>
      <a:accent3>
        <a:srgbClr val="4BB2CB"/>
      </a:accent3>
      <a:accent4>
        <a:srgbClr val="48ACD8"/>
      </a:accent4>
      <a:accent5>
        <a:srgbClr val="48ADEA"/>
      </a:accent5>
      <a:accent6>
        <a:srgbClr val="47ABF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6171</Words>
  <Application>WPS 演示</Application>
  <PresentationFormat>宽屏</PresentationFormat>
  <Paragraphs>266</Paragraphs>
  <Slides>19</Slides>
  <Notes>0</Notes>
  <HiddenSlides>0</HiddenSlides>
  <MMClips>2</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19</vt:i4>
      </vt:variant>
    </vt:vector>
  </HeadingPairs>
  <TitlesOfParts>
    <vt:vector size="39" baseType="lpstr">
      <vt:lpstr>Arial</vt:lpstr>
      <vt:lpstr>宋体</vt:lpstr>
      <vt:lpstr>Wingdings</vt:lpstr>
      <vt:lpstr>微软雅黑</vt:lpstr>
      <vt:lpstr>Wingdings</vt:lpstr>
      <vt:lpstr>Broadway</vt:lpstr>
      <vt:lpstr>Times New Roman</vt:lpstr>
      <vt:lpstr>Arial Black</vt:lpstr>
      <vt:lpstr>Berlin Sans FB Demi</vt:lpstr>
      <vt:lpstr>Candara Light</vt:lpstr>
      <vt:lpstr>黑体</vt:lpstr>
      <vt:lpstr>Arial Unicode MS</vt:lpstr>
      <vt:lpstr>Calibri</vt:lpstr>
      <vt:lpstr>HelveticaNeue</vt:lpstr>
      <vt:lpstr>Corbel</vt:lpstr>
      <vt:lpstr>华文新魏</vt:lpstr>
      <vt:lpstr>Calibri Light</vt:lpstr>
      <vt:lpstr>Office 主题​​</vt:lpstr>
      <vt:lpstr>1_Office 主题​​</vt:lpstr>
      <vt:lpstr>Office 主题</vt:lpstr>
      <vt:lpstr>PowerPoint 演示文稿</vt:lpstr>
      <vt:lpstr>Looking into the Future</vt:lpstr>
      <vt:lpstr>My Dream Robot</vt:lpstr>
      <vt:lpstr>Latest News: Automatic Horse</vt:lpstr>
      <vt:lpstr>self-driving car &amp; self-driving mode</vt:lpstr>
      <vt:lpstr>the problems</vt:lpstr>
      <vt:lpstr>The innovation causes controversy.</vt:lpstr>
      <vt:lpstr>Should We Fight the New Technology?</vt:lpstr>
      <vt:lpstr>read  for details (para 2-4)</vt:lpstr>
      <vt:lpstr>read  for details (para 2-4)</vt:lpstr>
      <vt:lpstr>the Amish</vt:lpstr>
      <vt:lpstr>read  for details (para 2-4)</vt:lpstr>
      <vt:lpstr>read  for details (para 2-4)</vt:lpstr>
      <vt:lpstr>Thinking:</vt:lpstr>
      <vt:lpstr>PowerPoint 演示文稿</vt:lpstr>
      <vt:lpstr>Should we fight social medias like Wechat?</vt:lpstr>
      <vt:lpstr>Writing</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bravolily</dc:creator>
  <cp:lastModifiedBy>南山有谷堆</cp:lastModifiedBy>
  <cp:revision>185</cp:revision>
  <dcterms:created xsi:type="dcterms:W3CDTF">2019-06-19T02:08:00Z</dcterms:created>
  <dcterms:modified xsi:type="dcterms:W3CDTF">2021-09-13T06:49:56Z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8EFFA12FC9A2445CBDE1E7A61C0017E7</vt:lpwstr>
  </property>
</Properties>
</file>