
<file path=[Content_Types].xml><?xml version="1.0" encoding="utf-8"?>
<Types xmlns="http://schemas.openxmlformats.org/package/2006/content-types">
  <Default Extension="jpeg" ContentType="image/jpeg"/>
  <Default Extension="wav" ContentType="audio/x-wav"/>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339" r:id="rId3"/>
    <p:sldId id="256" r:id="rId4"/>
    <p:sldId id="259" r:id="rId5"/>
    <p:sldId id="300" r:id="rId6"/>
    <p:sldId id="295" r:id="rId7"/>
    <p:sldId id="263" r:id="rId8"/>
    <p:sldId id="266" r:id="rId9"/>
    <p:sldId id="267" r:id="rId10"/>
    <p:sldId id="272" r:id="rId11"/>
    <p:sldId id="298" r:id="rId12"/>
    <p:sldId id="273" r:id="rId13"/>
    <p:sldId id="277" r:id="rId14"/>
    <p:sldId id="275" r:id="rId15"/>
    <p:sldId id="258" r:id="rId16"/>
    <p:sldId id="265" r:id="rId17"/>
    <p:sldId id="278" r:id="rId19"/>
    <p:sldId id="260" r:id="rId20"/>
    <p:sldId id="274" r:id="rId21"/>
    <p:sldId id="296" r:id="rId22"/>
    <p:sldId id="271" r:id="rId23"/>
    <p:sldId id="257" r:id="rId24"/>
    <p:sldId id="281" r:id="rId25"/>
    <p:sldId id="282" r:id="rId26"/>
    <p:sldId id="284" r:id="rId27"/>
    <p:sldId id="291" r:id="rId28"/>
    <p:sldId id="299" r:id="rId29"/>
    <p:sldId id="285" r:id="rId30"/>
    <p:sldId id="286" r:id="rId31"/>
    <p:sldId id="287" r:id="rId32"/>
    <p:sldId id="283" r:id="rId33"/>
    <p:sldId id="270" r:id="rId34"/>
    <p:sldId id="269" r:id="rId35"/>
    <p:sldId id="261" r:id="rId36"/>
    <p:sldId id="290" r:id="rId37"/>
    <p:sldId id="279" r:id="rId38"/>
    <p:sldId id="264" r:id="rId39"/>
    <p:sldId id="276" r:id="rId40"/>
    <p:sldId id="268" r:id="rId41"/>
    <p:sldId id="292" r:id="rId42"/>
    <p:sldId id="297" r:id="rId43"/>
    <p:sldId id="280" r:id="rId44"/>
    <p:sldId id="293"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FF9900"/>
    <a:srgbClr val="FFCC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775" autoAdjust="0"/>
  </p:normalViewPr>
  <p:slideViewPr>
    <p:cSldViewPr snapToGrid="0">
      <p:cViewPr varScale="1">
        <p:scale>
          <a:sx n="62" d="100"/>
          <a:sy n="62" d="100"/>
        </p:scale>
        <p:origin x="84" y="28"/>
      </p:cViewPr>
      <p:guideLst/>
    </p:cSldViewPr>
  </p:slideViewPr>
  <p:outlineViewPr>
    <p:cViewPr>
      <p:scale>
        <a:sx n="33" d="100"/>
        <a:sy n="33" d="100"/>
      </p:scale>
      <p:origin x="0" y="-2604"/>
    </p:cViewPr>
  </p:outlineViewPr>
  <p:notesTextViewPr>
    <p:cViewPr>
      <p:scale>
        <a:sx n="1" d="1"/>
        <a:sy n="1" d="1"/>
      </p:scale>
      <p:origin x="0" y="0"/>
    </p:cViewPr>
  </p:notesTextViewPr>
  <p:sorterViewPr>
    <p:cViewPr varScale="1">
      <p:scale>
        <a:sx n="100" d="100"/>
        <a:sy n="100" d="100"/>
      </p:scale>
      <p:origin x="0" y="-2628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9" Type="http://schemas.openxmlformats.org/officeDocument/2006/relationships/commentAuthors" Target="commentAuthors.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08T15:16:18.169"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1BA27-67A3-4903-88B6-CE6544C23BD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DC877-4E0C-411B-8285-83004C5D95B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1DC877-4E0C-411B-8285-83004C5D95B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2912906-8939-4CDB-8337-8DC6E05E2A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B3D1B5-D0B9-41C5-A820-20C06DB1C1B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2912906-8939-4CDB-8337-8DC6E05E2A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B3D1B5-D0B9-41C5-A820-20C06DB1C1B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2912906-8939-4CDB-8337-8DC6E05E2A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B3D1B5-D0B9-41C5-A820-20C06DB1C1B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2912906-8939-4CDB-8337-8DC6E05E2A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B3D1B5-D0B9-41C5-A820-20C06DB1C1B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2912906-8939-4CDB-8337-8DC6E05E2A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B3D1B5-D0B9-41C5-A820-20C06DB1C1B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F2912906-8939-4CDB-8337-8DC6E05E2A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B3D1B5-D0B9-41C5-A820-20C06DB1C1B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F2912906-8939-4CDB-8337-8DC6E05E2A8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2B3D1B5-D0B9-41C5-A820-20C06DB1C1B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2912906-8939-4CDB-8337-8DC6E05E2A8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2B3D1B5-D0B9-41C5-A820-20C06DB1C1B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2912906-8939-4CDB-8337-8DC6E05E2A8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2B3D1B5-D0B9-41C5-A820-20C06DB1C1B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2912906-8939-4CDB-8337-8DC6E05E2A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B3D1B5-D0B9-41C5-A820-20C06DB1C1B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2912906-8939-4CDB-8337-8DC6E05E2A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B3D1B5-D0B9-41C5-A820-20C06DB1C1B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4.png"/><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smart-home-3096219_960_720.jpg"/>
          <p:cNvPicPr>
            <a:picLocks noChangeAspect="1"/>
          </p:cNvPicPr>
          <p:nvPr userDrawn="1"/>
        </p:nvPicPr>
        <p:blipFill>
          <a:blip r:embed="rId12"/>
          <a:stretch>
            <a:fillRect/>
          </a:stretch>
        </p:blipFill>
        <p:spPr>
          <a:xfrm>
            <a:off x="10999788" y="0"/>
            <a:ext cx="1104899" cy="736599"/>
          </a:xfrm>
          <a:prstGeom prst="rect">
            <a:avLst/>
          </a:prstGeom>
        </p:spPr>
      </p:pic>
      <p:pic>
        <p:nvPicPr>
          <p:cNvPr id="10" name="图片 9"/>
          <p:cNvPicPr>
            <a:picLocks noChangeAspect="1"/>
          </p:cNvPicPr>
          <p:nvPr userDrawn="1"/>
        </p:nvPicPr>
        <p:blipFill>
          <a:blip r:embed="rId13"/>
          <a:stretch>
            <a:fillRect/>
          </a:stretch>
        </p:blipFill>
        <p:spPr>
          <a:xfrm>
            <a:off x="0" y="6040438"/>
            <a:ext cx="838200" cy="817561"/>
          </a:xfrm>
          <a:prstGeom prst="rect">
            <a:avLst/>
          </a:prstGeom>
        </p:spPr>
      </p:pic>
      <p:sp>
        <p:nvSpPr>
          <p:cNvPr id="8" name="圆角矩形 4"/>
          <p:cNvSpPr>
            <a:spLocks noChangeArrowheads="1"/>
          </p:cNvSpPr>
          <p:nvPr userDrawn="1"/>
        </p:nvSpPr>
        <p:spPr bwMode="auto">
          <a:xfrm>
            <a:off x="266700" y="136525"/>
            <a:ext cx="11557000" cy="6721474"/>
          </a:xfrm>
          <a:prstGeom prst="roundRect">
            <a:avLst>
              <a:gd name="adj" fmla="val 16667"/>
            </a:avLst>
          </a:prstGeom>
          <a:solidFill>
            <a:srgbClr val="FFFFFF"/>
          </a:solidFill>
          <a:ln w="63500" algn="ctr">
            <a:solidFill>
              <a:srgbClr val="FF9900"/>
            </a:solidFill>
            <a:prstDash val="lgDash"/>
            <a:miter lim="800000"/>
          </a:ln>
        </p:spPr>
        <p:txBody>
          <a:bodyPr lIns="108850" tIns="54424" rIns="108850" bIns="54424" anchor="ctr"/>
          <a:lstStyle>
            <a:lvl1pPr defTabSz="1146175">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等线" panose="02010600030101010101" pitchFamily="2" charset="-122"/>
                <a:cs typeface="Arial" panose="020B0604020202020204" pitchFamily="34" charset="0"/>
              </a:defRPr>
            </a:lvl1pPr>
            <a:lvl2pPr marL="685800" indent="-228600" defTabSz="1146175">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等线" panose="02010600030101010101" pitchFamily="2" charset="-122"/>
                <a:cs typeface="Arial" panose="020B0604020202020204" pitchFamily="34" charset="0"/>
              </a:defRPr>
            </a:lvl2pPr>
            <a:lvl3pPr marL="1143000" indent="-228600" defTabSz="1146175">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3pPr>
            <a:lvl4pPr marL="1600200" indent="-228600" defTabSz="1146175">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4pPr>
            <a:lvl5pPr marL="2057400" indent="-228600" defTabSz="1146175">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5pPr>
            <a:lvl6pPr marL="2514600" indent="-228600" defTabSz="1146175"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6pPr>
            <a:lvl7pPr marL="2971800" indent="-228600" defTabSz="1146175"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7pPr>
            <a:lvl8pPr marL="3429000" indent="-228600" defTabSz="1146175"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8pPr>
            <a:lvl9pPr marL="3886200" indent="-228600" defTabSz="1146175"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9pPr>
          </a:lstStyle>
          <a:p>
            <a:pPr algn="just" eaLnBrk="1" hangingPunct="1">
              <a:lnSpc>
                <a:spcPct val="100000"/>
              </a:lnSpc>
              <a:spcBef>
                <a:spcPct val="0"/>
              </a:spcBef>
              <a:buSzTx/>
              <a:buFontTx/>
              <a:buNone/>
            </a:pPr>
            <a:endParaRPr lang="zh-CN" altLang="en-US">
              <a:sym typeface="Wingdings" panose="05000000000000000000" pitchFamily="2" charset="2"/>
            </a:endParaRP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12906-8939-4CDB-8337-8DC6E05E2A8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3D1B5-D0B9-41C5-A820-20C06DB1C1BC}" type="slidenum">
              <a:rPr lang="zh-CN" altLang="en-US" smtClean="0"/>
            </a:fld>
            <a:endParaRPr lang="zh-CN" altLang="en-US"/>
          </a:p>
        </p:txBody>
      </p:sp>
      <p:pic>
        <p:nvPicPr>
          <p:cNvPr id="7" name="图片 6"/>
          <p:cNvPicPr>
            <a:picLocks noChangeAspect="1"/>
          </p:cNvPicPr>
          <p:nvPr userDrawn="1"/>
        </p:nvPicPr>
        <p:blipFill>
          <a:blip r:embed="rId14"/>
          <a:stretch>
            <a:fillRect/>
          </a:stretch>
        </p:blipFill>
        <p:spPr>
          <a:xfrm>
            <a:off x="11330790" y="6176963"/>
            <a:ext cx="861210" cy="1690326"/>
          </a:xfrm>
          <a:prstGeom prst="rect">
            <a:avLst/>
          </a:prstGeom>
        </p:spPr>
      </p:pic>
      <p:pic>
        <p:nvPicPr>
          <p:cNvPr id="12" name="图片 11" descr="水印"/>
          <p:cNvPicPr>
            <a:picLocks noChangeAspect="1"/>
          </p:cNvPicPr>
          <p:nvPr userDrawn="1"/>
        </p:nvPicPr>
        <p:blipFill>
          <a:blip r:embed="rId15"/>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fill="hold"/>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2" Type="http://schemas.openxmlformats.org/officeDocument/2006/relationships/slideLayout" Target="../slideLayouts/slideLayout2.xml"/><Relationship Id="rId21" Type="http://schemas.openxmlformats.org/officeDocument/2006/relationships/tags" Target="../tags/tag50.xml"/><Relationship Id="rId20" Type="http://schemas.openxmlformats.org/officeDocument/2006/relationships/tags" Target="../tags/tag49.xml"/><Relationship Id="rId2" Type="http://schemas.openxmlformats.org/officeDocument/2006/relationships/tags" Target="../tags/tag31.xml"/><Relationship Id="rId19" Type="http://schemas.openxmlformats.org/officeDocument/2006/relationships/tags" Target="../tags/tag48.xml"/><Relationship Id="rId18" Type="http://schemas.openxmlformats.org/officeDocument/2006/relationships/tags" Target="../tags/tag47.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tags" Target="../tags/tag3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55.xml"/><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GIF"/></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image" Target="../media/image25.png"/><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0" Type="http://schemas.openxmlformats.org/officeDocument/2006/relationships/notesSlide" Target="../notesSlides/notesSlide1.xml"/><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1.xml"/><Relationship Id="rId4" Type="http://schemas.openxmlformats.org/officeDocument/2006/relationships/image" Target="../media/image26.png"/><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5.xml"/><Relationship Id="rId4" Type="http://schemas.openxmlformats.org/officeDocument/2006/relationships/image" Target="../media/image26.png"/><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xml"/><Relationship Id="rId2" Type="http://schemas.openxmlformats.org/officeDocument/2006/relationships/image" Target="../media/image6.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2" Type="http://schemas.openxmlformats.org/officeDocument/2006/relationships/slideLayout" Target="../slideLayouts/slideLayout2.xml"/><Relationship Id="rId41" Type="http://schemas.openxmlformats.org/officeDocument/2006/relationships/tags" Target="../tags/tag125.xml"/><Relationship Id="rId40" Type="http://schemas.openxmlformats.org/officeDocument/2006/relationships/tags" Target="../tags/tag124.xml"/><Relationship Id="rId4" Type="http://schemas.openxmlformats.org/officeDocument/2006/relationships/tags" Target="../tags/tag89.xml"/><Relationship Id="rId39" Type="http://schemas.openxmlformats.org/officeDocument/2006/relationships/tags" Target="../tags/tag123.xml"/><Relationship Id="rId38" Type="http://schemas.openxmlformats.org/officeDocument/2006/relationships/tags" Target="../tags/tag122.xml"/><Relationship Id="rId37" Type="http://schemas.openxmlformats.org/officeDocument/2006/relationships/tags" Target="../tags/tag121.xml"/><Relationship Id="rId36" Type="http://schemas.openxmlformats.org/officeDocument/2006/relationships/image" Target="../media/image26.png"/><Relationship Id="rId35" Type="http://schemas.openxmlformats.org/officeDocument/2006/relationships/tags" Target="../tags/tag120.xml"/><Relationship Id="rId34" Type="http://schemas.openxmlformats.org/officeDocument/2006/relationships/tags" Target="../tags/tag119.xml"/><Relationship Id="rId33" Type="http://schemas.openxmlformats.org/officeDocument/2006/relationships/tags" Target="../tags/tag118.xml"/><Relationship Id="rId32" Type="http://schemas.openxmlformats.org/officeDocument/2006/relationships/tags" Target="../tags/tag117.xml"/><Relationship Id="rId31" Type="http://schemas.openxmlformats.org/officeDocument/2006/relationships/tags" Target="../tags/tag116.xml"/><Relationship Id="rId30" Type="http://schemas.openxmlformats.org/officeDocument/2006/relationships/tags" Target="../tags/tag115.xml"/><Relationship Id="rId3" Type="http://schemas.openxmlformats.org/officeDocument/2006/relationships/tags" Target="../tags/tag88.xml"/><Relationship Id="rId29" Type="http://schemas.openxmlformats.org/officeDocument/2006/relationships/tags" Target="../tags/tag114.xml"/><Relationship Id="rId28" Type="http://schemas.openxmlformats.org/officeDocument/2006/relationships/tags" Target="../tags/tag113.xml"/><Relationship Id="rId27" Type="http://schemas.openxmlformats.org/officeDocument/2006/relationships/tags" Target="../tags/tag112.xml"/><Relationship Id="rId26" Type="http://schemas.openxmlformats.org/officeDocument/2006/relationships/tags" Target="../tags/tag111.xml"/><Relationship Id="rId25" Type="http://schemas.openxmlformats.org/officeDocument/2006/relationships/tags" Target="../tags/tag110.xml"/><Relationship Id="rId24" Type="http://schemas.openxmlformats.org/officeDocument/2006/relationships/tags" Target="../tags/tag109.xml"/><Relationship Id="rId23" Type="http://schemas.openxmlformats.org/officeDocument/2006/relationships/tags" Target="../tags/tag108.xml"/><Relationship Id="rId22" Type="http://schemas.openxmlformats.org/officeDocument/2006/relationships/tags" Target="../tags/tag107.xml"/><Relationship Id="rId21" Type="http://schemas.openxmlformats.org/officeDocument/2006/relationships/tags" Target="../tags/tag106.xml"/><Relationship Id="rId20" Type="http://schemas.openxmlformats.org/officeDocument/2006/relationships/tags" Target="../tags/tag105.xml"/><Relationship Id="rId2" Type="http://schemas.openxmlformats.org/officeDocument/2006/relationships/tags" Target="../tags/tag87.xml"/><Relationship Id="rId19" Type="http://schemas.openxmlformats.org/officeDocument/2006/relationships/tags" Target="../tags/tag104.xml"/><Relationship Id="rId18" Type="http://schemas.openxmlformats.org/officeDocument/2006/relationships/tags" Target="../tags/tag103.xml"/><Relationship Id="rId17" Type="http://schemas.openxmlformats.org/officeDocument/2006/relationships/tags" Target="../tags/tag102.xml"/><Relationship Id="rId16" Type="http://schemas.openxmlformats.org/officeDocument/2006/relationships/tags" Target="../tags/tag101.xml"/><Relationship Id="rId15" Type="http://schemas.openxmlformats.org/officeDocument/2006/relationships/tags" Target="../tags/tag100.xml"/><Relationship Id="rId14" Type="http://schemas.openxmlformats.org/officeDocument/2006/relationships/tags" Target="../tags/tag99.xml"/><Relationship Id="rId13" Type="http://schemas.openxmlformats.org/officeDocument/2006/relationships/tags" Target="../tags/tag98.xml"/><Relationship Id="rId12" Type="http://schemas.openxmlformats.org/officeDocument/2006/relationships/tags" Target="../tags/tag97.xml"/><Relationship Id="rId11" Type="http://schemas.openxmlformats.org/officeDocument/2006/relationships/tags" Target="../tags/tag96.xml"/><Relationship Id="rId10" Type="http://schemas.openxmlformats.org/officeDocument/2006/relationships/tags" Target="../tags/tag95.xml"/><Relationship Id="rId1" Type="http://schemas.openxmlformats.org/officeDocument/2006/relationships/tags" Target="../tags/tag86.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1.xml"/><Relationship Id="rId6" Type="http://schemas.openxmlformats.org/officeDocument/2006/relationships/image" Target="../media/image26.png"/><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s>
</file>

<file path=ppt/slides/_rels/slide22.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2" Type="http://schemas.openxmlformats.org/officeDocument/2006/relationships/slideLayout" Target="../slideLayouts/slideLayout2.xml"/><Relationship Id="rId21" Type="http://schemas.openxmlformats.org/officeDocument/2006/relationships/tags" Target="../tags/tag151.xml"/><Relationship Id="rId20" Type="http://schemas.openxmlformats.org/officeDocument/2006/relationships/image" Target="../media/image26.png"/><Relationship Id="rId2" Type="http://schemas.openxmlformats.org/officeDocument/2006/relationships/tags" Target="../tags/tag133.xml"/><Relationship Id="rId19" Type="http://schemas.openxmlformats.org/officeDocument/2006/relationships/tags" Target="../tags/tag150.xml"/><Relationship Id="rId18" Type="http://schemas.openxmlformats.org/officeDocument/2006/relationships/tags" Target="../tags/tag149.xml"/><Relationship Id="rId17" Type="http://schemas.openxmlformats.org/officeDocument/2006/relationships/tags" Target="../tags/tag148.xml"/><Relationship Id="rId16" Type="http://schemas.openxmlformats.org/officeDocument/2006/relationships/tags" Target="../tags/tag147.xml"/><Relationship Id="rId15" Type="http://schemas.openxmlformats.org/officeDocument/2006/relationships/tags" Target="../tags/tag146.xml"/><Relationship Id="rId14" Type="http://schemas.openxmlformats.org/officeDocument/2006/relationships/tags" Target="../tags/tag145.xml"/><Relationship Id="rId13" Type="http://schemas.openxmlformats.org/officeDocument/2006/relationships/tags" Target="../tags/tag144.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tags" Target="../tags/tag132.xml"/></Relationships>
</file>

<file path=ppt/slides/_rels/slide23.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image" Target="../media/image26.png"/><Relationship Id="rId31" Type="http://schemas.openxmlformats.org/officeDocument/2006/relationships/slideLayout" Target="../slideLayouts/slideLayout2.xml"/><Relationship Id="rId30" Type="http://schemas.openxmlformats.org/officeDocument/2006/relationships/tags" Target="../tags/tag180.xml"/><Relationship Id="rId3" Type="http://schemas.openxmlformats.org/officeDocument/2006/relationships/tags" Target="../tags/tag154.xml"/><Relationship Id="rId29" Type="http://schemas.openxmlformats.org/officeDocument/2006/relationships/tags" Target="../tags/tag179.xml"/><Relationship Id="rId28" Type="http://schemas.openxmlformats.org/officeDocument/2006/relationships/tags" Target="../tags/tag178.xml"/><Relationship Id="rId27" Type="http://schemas.openxmlformats.org/officeDocument/2006/relationships/tags" Target="../tags/tag177.xml"/><Relationship Id="rId26" Type="http://schemas.openxmlformats.org/officeDocument/2006/relationships/tags" Target="../tags/tag176.xml"/><Relationship Id="rId25" Type="http://schemas.openxmlformats.org/officeDocument/2006/relationships/tags" Target="../tags/tag175.xml"/><Relationship Id="rId24" Type="http://schemas.openxmlformats.org/officeDocument/2006/relationships/tags" Target="../tags/tag174.xml"/><Relationship Id="rId23" Type="http://schemas.openxmlformats.org/officeDocument/2006/relationships/tags" Target="../tags/tag173.xml"/><Relationship Id="rId22" Type="http://schemas.openxmlformats.org/officeDocument/2006/relationships/tags" Target="../tags/tag172.xml"/><Relationship Id="rId21" Type="http://schemas.openxmlformats.org/officeDocument/2006/relationships/tags" Target="../tags/tag171.xml"/><Relationship Id="rId20" Type="http://schemas.openxmlformats.org/officeDocument/2006/relationships/tags" Target="../tags/tag170.xml"/><Relationship Id="rId2" Type="http://schemas.openxmlformats.org/officeDocument/2006/relationships/tags" Target="../tags/tag153.xml"/><Relationship Id="rId19" Type="http://schemas.openxmlformats.org/officeDocument/2006/relationships/tags" Target="../tags/tag169.xml"/><Relationship Id="rId18" Type="http://schemas.openxmlformats.org/officeDocument/2006/relationships/tags" Target="../tags/tag168.xml"/><Relationship Id="rId17" Type="http://schemas.openxmlformats.org/officeDocument/2006/relationships/tags" Target="../tags/tag167.xml"/><Relationship Id="rId16" Type="http://schemas.openxmlformats.org/officeDocument/2006/relationships/tags" Target="../tags/tag166.xml"/><Relationship Id="rId15" Type="http://schemas.openxmlformats.org/officeDocument/2006/relationships/tags" Target="../tags/tag165.xml"/><Relationship Id="rId14" Type="http://schemas.openxmlformats.org/officeDocument/2006/relationships/tags" Target="../tags/tag164.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tags" Target="../tags/tag152.xml"/></Relationships>
</file>

<file path=ppt/slides/_rels/slide24.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image" Target="../media/image26.png"/><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3" Type="http://schemas.openxmlformats.org/officeDocument/2006/relationships/comments" Target="../comments/comment1.xml"/><Relationship Id="rId22" Type="http://schemas.openxmlformats.org/officeDocument/2006/relationships/slideLayout" Target="../slideLayouts/slideLayout2.xml"/><Relationship Id="rId21" Type="http://schemas.openxmlformats.org/officeDocument/2006/relationships/tags" Target="../tags/tag200.xml"/><Relationship Id="rId20" Type="http://schemas.openxmlformats.org/officeDocument/2006/relationships/tags" Target="../tags/tag199.xml"/><Relationship Id="rId2" Type="http://schemas.openxmlformats.org/officeDocument/2006/relationships/tags" Target="../tags/tag182.xml"/><Relationship Id="rId19" Type="http://schemas.openxmlformats.org/officeDocument/2006/relationships/tags" Target="../tags/tag198.xml"/><Relationship Id="rId18" Type="http://schemas.openxmlformats.org/officeDocument/2006/relationships/tags" Target="../tags/tag197.xml"/><Relationship Id="rId17" Type="http://schemas.openxmlformats.org/officeDocument/2006/relationships/tags" Target="../tags/tag196.xml"/><Relationship Id="rId16" Type="http://schemas.openxmlformats.org/officeDocument/2006/relationships/tags" Target="../tags/tag195.xml"/><Relationship Id="rId15" Type="http://schemas.openxmlformats.org/officeDocument/2006/relationships/tags" Target="../tags/tag194.xml"/><Relationship Id="rId14" Type="http://schemas.openxmlformats.org/officeDocument/2006/relationships/tags" Target="../tags/tag193.xml"/><Relationship Id="rId13" Type="http://schemas.openxmlformats.org/officeDocument/2006/relationships/tags" Target="../tags/tag192.xml"/><Relationship Id="rId12" Type="http://schemas.openxmlformats.org/officeDocument/2006/relationships/tags" Target="../tags/tag191.xml"/><Relationship Id="rId11" Type="http://schemas.openxmlformats.org/officeDocument/2006/relationships/tags" Target="../tags/tag190.xml"/><Relationship Id="rId10" Type="http://schemas.openxmlformats.org/officeDocument/2006/relationships/tags" Target="../tags/tag189.xml"/><Relationship Id="rId1" Type="http://schemas.openxmlformats.org/officeDocument/2006/relationships/tags" Target="../tags/tag181.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tags" Target="../tags/tag201.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s>
</file>

<file path=ppt/slides/_rels/slide27.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image" Target="../media/image26.png"/><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7" Type="http://schemas.openxmlformats.org/officeDocument/2006/relationships/slideLayout" Target="../slideLayouts/slideLayout2.xml"/><Relationship Id="rId16" Type="http://schemas.openxmlformats.org/officeDocument/2006/relationships/tags" Target="../tags/tag221.xml"/><Relationship Id="rId15" Type="http://schemas.openxmlformats.org/officeDocument/2006/relationships/tags" Target="../tags/tag220.xml"/><Relationship Id="rId14" Type="http://schemas.openxmlformats.org/officeDocument/2006/relationships/tags" Target="../tags/tag219.xml"/><Relationship Id="rId13" Type="http://schemas.openxmlformats.org/officeDocument/2006/relationships/tags" Target="../tags/tag218.xml"/><Relationship Id="rId12" Type="http://schemas.openxmlformats.org/officeDocument/2006/relationships/tags" Target="../tags/tag217.xml"/><Relationship Id="rId11" Type="http://schemas.openxmlformats.org/officeDocument/2006/relationships/tags" Target="../tags/tag216.xml"/><Relationship Id="rId10" Type="http://schemas.openxmlformats.org/officeDocument/2006/relationships/tags" Target="../tags/tag215.xml"/><Relationship Id="rId1" Type="http://schemas.openxmlformats.org/officeDocument/2006/relationships/tags" Target="../tags/tag207.xml"/></Relationships>
</file>

<file path=ppt/slides/_rels/slide28.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6" Type="http://schemas.openxmlformats.org/officeDocument/2006/relationships/slideLayout" Target="../slideLayouts/slideLayout2.xml"/><Relationship Id="rId25" Type="http://schemas.openxmlformats.org/officeDocument/2006/relationships/tags" Target="../tags/tag245.xml"/><Relationship Id="rId24" Type="http://schemas.openxmlformats.org/officeDocument/2006/relationships/tags" Target="../tags/tag244.xml"/><Relationship Id="rId23" Type="http://schemas.openxmlformats.org/officeDocument/2006/relationships/image" Target="../media/image26.png"/><Relationship Id="rId22" Type="http://schemas.openxmlformats.org/officeDocument/2006/relationships/tags" Target="../tags/tag243.xml"/><Relationship Id="rId21" Type="http://schemas.openxmlformats.org/officeDocument/2006/relationships/tags" Target="../tags/tag242.xml"/><Relationship Id="rId20" Type="http://schemas.openxmlformats.org/officeDocument/2006/relationships/tags" Target="../tags/tag241.xml"/><Relationship Id="rId2" Type="http://schemas.openxmlformats.org/officeDocument/2006/relationships/tags" Target="../tags/tag223.xml"/><Relationship Id="rId19" Type="http://schemas.openxmlformats.org/officeDocument/2006/relationships/tags" Target="../tags/tag240.xml"/><Relationship Id="rId18" Type="http://schemas.openxmlformats.org/officeDocument/2006/relationships/tags" Target="../tags/tag239.xml"/><Relationship Id="rId17" Type="http://schemas.openxmlformats.org/officeDocument/2006/relationships/tags" Target="../tags/tag238.xml"/><Relationship Id="rId16" Type="http://schemas.openxmlformats.org/officeDocument/2006/relationships/tags" Target="../tags/tag237.xml"/><Relationship Id="rId15" Type="http://schemas.openxmlformats.org/officeDocument/2006/relationships/tags" Target="../tags/tag236.xml"/><Relationship Id="rId14" Type="http://schemas.openxmlformats.org/officeDocument/2006/relationships/tags" Target="../tags/tag235.xml"/><Relationship Id="rId13" Type="http://schemas.openxmlformats.org/officeDocument/2006/relationships/tags" Target="../tags/tag234.xml"/><Relationship Id="rId12" Type="http://schemas.openxmlformats.org/officeDocument/2006/relationships/tags" Target="../tags/tag233.xml"/><Relationship Id="rId11" Type="http://schemas.openxmlformats.org/officeDocument/2006/relationships/tags" Target="../tags/tag232.xml"/><Relationship Id="rId10" Type="http://schemas.openxmlformats.org/officeDocument/2006/relationships/tags" Target="../tags/tag231.xml"/><Relationship Id="rId1" Type="http://schemas.openxmlformats.org/officeDocument/2006/relationships/tags" Target="../tags/tag222.xml"/></Relationships>
</file>

<file path=ppt/slides/_rels/slide29.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image" Target="../media/image26.png"/><Relationship Id="rId2" Type="http://schemas.openxmlformats.org/officeDocument/2006/relationships/tags" Target="../tags/tag247.xml"/><Relationship Id="rId19" Type="http://schemas.openxmlformats.org/officeDocument/2006/relationships/slideLayout" Target="../slideLayouts/slideLayout2.xml"/><Relationship Id="rId18" Type="http://schemas.openxmlformats.org/officeDocument/2006/relationships/tags" Target="../tags/tag262.xml"/><Relationship Id="rId17" Type="http://schemas.openxmlformats.org/officeDocument/2006/relationships/tags" Target="../tags/tag261.xml"/><Relationship Id="rId16" Type="http://schemas.openxmlformats.org/officeDocument/2006/relationships/tags" Target="../tags/tag260.xml"/><Relationship Id="rId15" Type="http://schemas.openxmlformats.org/officeDocument/2006/relationships/tags" Target="../tags/tag259.xml"/><Relationship Id="rId14" Type="http://schemas.openxmlformats.org/officeDocument/2006/relationships/tags" Target="../tags/tag258.xml"/><Relationship Id="rId13" Type="http://schemas.openxmlformats.org/officeDocument/2006/relationships/tags" Target="../tags/tag257.xml"/><Relationship Id="rId12" Type="http://schemas.openxmlformats.org/officeDocument/2006/relationships/tags" Target="../tags/tag256.xml"/><Relationship Id="rId11" Type="http://schemas.openxmlformats.org/officeDocument/2006/relationships/tags" Target="../tags/tag255.xml"/><Relationship Id="rId10" Type="http://schemas.openxmlformats.org/officeDocument/2006/relationships/tags" Target="../tags/tag254.xml"/><Relationship Id="rId1" Type="http://schemas.openxmlformats.org/officeDocument/2006/relationships/tags" Target="../tags/tag2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32.xml.rels><?xml version="1.0" encoding="UTF-8" standalone="yes"?>
<Relationships xmlns="http://schemas.openxmlformats.org/package/2006/relationships"><Relationship Id="rId9" Type="http://schemas.openxmlformats.org/officeDocument/2006/relationships/tags" Target="../tags/tag275.xml"/><Relationship Id="rId8" Type="http://schemas.openxmlformats.org/officeDocument/2006/relationships/tags" Target="../tags/tag274.xml"/><Relationship Id="rId7" Type="http://schemas.openxmlformats.org/officeDocument/2006/relationships/tags" Target="../tags/tag273.xml"/><Relationship Id="rId6" Type="http://schemas.openxmlformats.org/officeDocument/2006/relationships/tags" Target="../tags/tag272.xml"/><Relationship Id="rId5" Type="http://schemas.openxmlformats.org/officeDocument/2006/relationships/tags" Target="../tags/tag271.xml"/><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tags" Target="../tags/tag268.xml"/><Relationship Id="rId13" Type="http://schemas.openxmlformats.org/officeDocument/2006/relationships/slideLayout" Target="../slideLayouts/slideLayout2.xml"/><Relationship Id="rId12" Type="http://schemas.openxmlformats.org/officeDocument/2006/relationships/tags" Target="../tags/tag278.xml"/><Relationship Id="rId11" Type="http://schemas.openxmlformats.org/officeDocument/2006/relationships/tags" Target="../tags/tag277.xml"/><Relationship Id="rId10" Type="http://schemas.openxmlformats.org/officeDocument/2006/relationships/tags" Target="../tags/tag276.xml"/><Relationship Id="rId1" Type="http://schemas.openxmlformats.org/officeDocument/2006/relationships/tags" Target="../tags/tag267.xml"/></Relationships>
</file>

<file path=ppt/slides/_rels/slide33.xml.rels><?xml version="1.0" encoding="UTF-8" standalone="yes"?>
<Relationships xmlns="http://schemas.openxmlformats.org/package/2006/relationships"><Relationship Id="rId9" Type="http://schemas.openxmlformats.org/officeDocument/2006/relationships/tags" Target="../tags/tag286.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image" Target="../media/image27.png"/><Relationship Id="rId3" Type="http://schemas.openxmlformats.org/officeDocument/2006/relationships/tags" Target="../tags/tag281.xml"/><Relationship Id="rId29" Type="http://schemas.openxmlformats.org/officeDocument/2006/relationships/slideLayout" Target="../slideLayouts/slideLayout2.xml"/><Relationship Id="rId28" Type="http://schemas.openxmlformats.org/officeDocument/2006/relationships/tags" Target="../tags/tag304.xml"/><Relationship Id="rId27" Type="http://schemas.openxmlformats.org/officeDocument/2006/relationships/tags" Target="../tags/tag303.xml"/><Relationship Id="rId26" Type="http://schemas.openxmlformats.org/officeDocument/2006/relationships/tags" Target="../tags/tag302.xml"/><Relationship Id="rId25" Type="http://schemas.openxmlformats.org/officeDocument/2006/relationships/tags" Target="../tags/tag301.xml"/><Relationship Id="rId24" Type="http://schemas.openxmlformats.org/officeDocument/2006/relationships/tags" Target="../tags/tag300.xml"/><Relationship Id="rId23" Type="http://schemas.openxmlformats.org/officeDocument/2006/relationships/tags" Target="../tags/tag299.xml"/><Relationship Id="rId22" Type="http://schemas.openxmlformats.org/officeDocument/2006/relationships/tags" Target="../tags/tag298.xml"/><Relationship Id="rId21" Type="http://schemas.openxmlformats.org/officeDocument/2006/relationships/tags" Target="../tags/tag297.xml"/><Relationship Id="rId20" Type="http://schemas.openxmlformats.org/officeDocument/2006/relationships/tags" Target="../tags/tag296.xml"/><Relationship Id="rId2" Type="http://schemas.openxmlformats.org/officeDocument/2006/relationships/tags" Target="../tags/tag280.xml"/><Relationship Id="rId19" Type="http://schemas.openxmlformats.org/officeDocument/2006/relationships/tags" Target="../tags/tag295.xml"/><Relationship Id="rId18" Type="http://schemas.openxmlformats.org/officeDocument/2006/relationships/image" Target="../media/image28.png"/><Relationship Id="rId17" Type="http://schemas.openxmlformats.org/officeDocument/2006/relationships/tags" Target="../tags/tag294.xml"/><Relationship Id="rId16" Type="http://schemas.openxmlformats.org/officeDocument/2006/relationships/tags" Target="../tags/tag293.xml"/><Relationship Id="rId15" Type="http://schemas.openxmlformats.org/officeDocument/2006/relationships/tags" Target="../tags/tag292.xml"/><Relationship Id="rId14" Type="http://schemas.openxmlformats.org/officeDocument/2006/relationships/tags" Target="../tags/tag291.xml"/><Relationship Id="rId13" Type="http://schemas.openxmlformats.org/officeDocument/2006/relationships/tags" Target="../tags/tag290.xml"/><Relationship Id="rId12" Type="http://schemas.openxmlformats.org/officeDocument/2006/relationships/tags" Target="../tags/tag289.xml"/><Relationship Id="rId11" Type="http://schemas.openxmlformats.org/officeDocument/2006/relationships/tags" Target="../tags/tag288.xml"/><Relationship Id="rId10" Type="http://schemas.openxmlformats.org/officeDocument/2006/relationships/tags" Target="../tags/tag287.xml"/><Relationship Id="rId1" Type="http://schemas.openxmlformats.org/officeDocument/2006/relationships/tags" Target="../tags/tag279.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35.xml.rels><?xml version="1.0" encoding="UTF-8" standalone="yes"?>
<Relationships xmlns="http://schemas.openxmlformats.org/package/2006/relationships"><Relationship Id="rId9" Type="http://schemas.openxmlformats.org/officeDocument/2006/relationships/image" Target="../media/image30.jpeg"/><Relationship Id="rId8" Type="http://schemas.openxmlformats.org/officeDocument/2006/relationships/tags" Target="../tags/tag312.xml"/><Relationship Id="rId7" Type="http://schemas.openxmlformats.org/officeDocument/2006/relationships/tags" Target="../tags/tag311.xml"/><Relationship Id="rId6" Type="http://schemas.openxmlformats.org/officeDocument/2006/relationships/tags" Target="../tags/tag310.xml"/><Relationship Id="rId5" Type="http://schemas.openxmlformats.org/officeDocument/2006/relationships/tags" Target="../tags/tag309.xml"/><Relationship Id="rId4" Type="http://schemas.openxmlformats.org/officeDocument/2006/relationships/tags" Target="../tags/tag308.xml"/><Relationship Id="rId3" Type="http://schemas.openxmlformats.org/officeDocument/2006/relationships/tags" Target="../tags/tag307.xml"/><Relationship Id="rId2" Type="http://schemas.openxmlformats.org/officeDocument/2006/relationships/image" Target="../media/image29.jpeg"/><Relationship Id="rId13" Type="http://schemas.openxmlformats.org/officeDocument/2006/relationships/slideLayout" Target="../slideLayouts/slideLayout2.xml"/><Relationship Id="rId12" Type="http://schemas.openxmlformats.org/officeDocument/2006/relationships/image" Target="../media/image2.png"/><Relationship Id="rId11" Type="http://schemas.openxmlformats.org/officeDocument/2006/relationships/tags" Target="../tags/tag314.xml"/><Relationship Id="rId10" Type="http://schemas.openxmlformats.org/officeDocument/2006/relationships/tags" Target="../tags/tag313.xml"/><Relationship Id="rId1" Type="http://schemas.openxmlformats.org/officeDocument/2006/relationships/tags" Target="../tags/tag306.xml"/></Relationships>
</file>

<file path=ppt/slides/_rels/slide36.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tags" Target="../tags/tag322.xml"/><Relationship Id="rId7" Type="http://schemas.openxmlformats.org/officeDocument/2006/relationships/tags" Target="../tags/tag321.xml"/><Relationship Id="rId6" Type="http://schemas.openxmlformats.org/officeDocument/2006/relationships/tags" Target="../tags/tag320.xml"/><Relationship Id="rId5" Type="http://schemas.openxmlformats.org/officeDocument/2006/relationships/tags" Target="../tags/tag319.xml"/><Relationship Id="rId4" Type="http://schemas.openxmlformats.org/officeDocument/2006/relationships/tags" Target="../tags/tag318.xml"/><Relationship Id="rId3" Type="http://schemas.openxmlformats.org/officeDocument/2006/relationships/tags" Target="../tags/tag317.xml"/><Relationship Id="rId23" Type="http://schemas.openxmlformats.org/officeDocument/2006/relationships/slideLayout" Target="../slideLayouts/slideLayout2.xml"/><Relationship Id="rId22" Type="http://schemas.openxmlformats.org/officeDocument/2006/relationships/tags" Target="../tags/tag335.xml"/><Relationship Id="rId21" Type="http://schemas.openxmlformats.org/officeDocument/2006/relationships/tags" Target="../tags/tag334.xml"/><Relationship Id="rId20" Type="http://schemas.openxmlformats.org/officeDocument/2006/relationships/tags" Target="../tags/tag333.xml"/><Relationship Id="rId2" Type="http://schemas.openxmlformats.org/officeDocument/2006/relationships/tags" Target="../tags/tag316.xml"/><Relationship Id="rId19" Type="http://schemas.openxmlformats.org/officeDocument/2006/relationships/tags" Target="../tags/tag332.xml"/><Relationship Id="rId18" Type="http://schemas.openxmlformats.org/officeDocument/2006/relationships/tags" Target="../tags/tag331.xml"/><Relationship Id="rId17" Type="http://schemas.openxmlformats.org/officeDocument/2006/relationships/tags" Target="../tags/tag330.xml"/><Relationship Id="rId16" Type="http://schemas.openxmlformats.org/officeDocument/2006/relationships/tags" Target="../tags/tag329.xml"/><Relationship Id="rId15" Type="http://schemas.openxmlformats.org/officeDocument/2006/relationships/tags" Target="../tags/tag328.xml"/><Relationship Id="rId14" Type="http://schemas.openxmlformats.org/officeDocument/2006/relationships/tags" Target="../tags/tag327.xml"/><Relationship Id="rId13" Type="http://schemas.openxmlformats.org/officeDocument/2006/relationships/tags" Target="../tags/tag326.xml"/><Relationship Id="rId12" Type="http://schemas.openxmlformats.org/officeDocument/2006/relationships/tags" Target="../tags/tag325.xml"/><Relationship Id="rId11" Type="http://schemas.openxmlformats.org/officeDocument/2006/relationships/tags" Target="../tags/tag324.xml"/><Relationship Id="rId10" Type="http://schemas.openxmlformats.org/officeDocument/2006/relationships/tags" Target="../tags/tag323.xml"/><Relationship Id="rId1" Type="http://schemas.openxmlformats.org/officeDocument/2006/relationships/tags" Target="../tags/tag315.xml"/></Relationships>
</file>

<file path=ppt/slides/_rels/slide37.xml.rels><?xml version="1.0" encoding="UTF-8" standalone="yes"?>
<Relationships xmlns="http://schemas.openxmlformats.org/package/2006/relationships"><Relationship Id="rId9" Type="http://schemas.openxmlformats.org/officeDocument/2006/relationships/tags" Target="../tags/tag343.xml"/><Relationship Id="rId8" Type="http://schemas.openxmlformats.org/officeDocument/2006/relationships/tags" Target="../tags/tag342.xml"/><Relationship Id="rId7" Type="http://schemas.openxmlformats.org/officeDocument/2006/relationships/tags" Target="../tags/tag341.xml"/><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tags" Target="../tags/tag338.xml"/><Relationship Id="rId3" Type="http://schemas.openxmlformats.org/officeDocument/2006/relationships/image" Target="../media/image12.png"/><Relationship Id="rId2" Type="http://schemas.openxmlformats.org/officeDocument/2006/relationships/tags" Target="../tags/tag337.xml"/><Relationship Id="rId18" Type="http://schemas.openxmlformats.org/officeDocument/2006/relationships/slideLayout" Target="../slideLayouts/slideLayout2.xml"/><Relationship Id="rId17" Type="http://schemas.openxmlformats.org/officeDocument/2006/relationships/tags" Target="../tags/tag351.xml"/><Relationship Id="rId16" Type="http://schemas.openxmlformats.org/officeDocument/2006/relationships/tags" Target="../tags/tag350.xml"/><Relationship Id="rId15" Type="http://schemas.openxmlformats.org/officeDocument/2006/relationships/tags" Target="../tags/tag349.xml"/><Relationship Id="rId14" Type="http://schemas.openxmlformats.org/officeDocument/2006/relationships/tags" Target="../tags/tag348.xml"/><Relationship Id="rId13" Type="http://schemas.openxmlformats.org/officeDocument/2006/relationships/tags" Target="../tags/tag347.xml"/><Relationship Id="rId12" Type="http://schemas.openxmlformats.org/officeDocument/2006/relationships/tags" Target="../tags/tag346.xml"/><Relationship Id="rId11" Type="http://schemas.openxmlformats.org/officeDocument/2006/relationships/tags" Target="../tags/tag345.xml"/><Relationship Id="rId10" Type="http://schemas.openxmlformats.org/officeDocument/2006/relationships/tags" Target="../tags/tag344.xml"/><Relationship Id="rId1" Type="http://schemas.openxmlformats.org/officeDocument/2006/relationships/tags" Target="../tags/tag336.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2.xml"/><Relationship Id="rId1"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0.xml"/><Relationship Id="rId6" Type="http://schemas.openxmlformats.org/officeDocument/2006/relationships/image" Target="../media/image7.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image" Target="../media/image12.png"/><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image" Target="../media/image11.GIF"/><Relationship Id="rId3" Type="http://schemas.openxmlformats.org/officeDocument/2006/relationships/image" Target="../media/image10.png"/><Relationship Id="rId2" Type="http://schemas.openxmlformats.org/officeDocument/2006/relationships/image" Target="../media/image9.GIF"/><Relationship Id="rId14" Type="http://schemas.openxmlformats.org/officeDocument/2006/relationships/slideLayout" Target="../slideLayouts/slideLayout2.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20.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tags" Target="../tags/tag19.xml"/><Relationship Id="rId4" Type="http://schemas.microsoft.com/office/2007/relationships/media" Target="../media/audio1.wav"/><Relationship Id="rId3" Type="http://schemas.openxmlformats.org/officeDocument/2006/relationships/audio" Target="../media/audio1.wav"/><Relationship Id="rId2" Type="http://schemas.openxmlformats.org/officeDocument/2006/relationships/image" Target="../media/image14.png"/><Relationship Id="rId15" Type="http://schemas.openxmlformats.org/officeDocument/2006/relationships/slideLayout" Target="../slideLayouts/slideLayout2.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tags" Target="../tags/tag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2447953" y="3069374"/>
            <a:ext cx="7450138" cy="2671626"/>
            <a:chOff x="2447953" y="3069374"/>
            <a:chExt cx="7450138" cy="2671626"/>
          </a:xfrm>
        </p:grpSpPr>
        <p:cxnSp>
          <p:nvCxnSpPr>
            <p:cNvPr id="7" name="直接连接符 23"/>
            <p:cNvCxnSpPr>
              <a:cxnSpLocks noChangeShapeType="1"/>
            </p:cNvCxnSpPr>
            <p:nvPr>
              <p:custDataLst>
                <p:tags r:id="rId1"/>
              </p:custDataLst>
            </p:nvPr>
          </p:nvCxnSpPr>
          <p:spPr bwMode="auto">
            <a:xfrm>
              <a:off x="2469346" y="3069374"/>
              <a:ext cx="0" cy="1649412"/>
            </a:xfrm>
            <a:prstGeom prst="line">
              <a:avLst/>
            </a:prstGeom>
            <a:noFill/>
            <a:ln w="76200" algn="ctr">
              <a:solidFill>
                <a:srgbClr val="0000FF"/>
              </a:solidFill>
              <a:round/>
            </a:ln>
            <a:extLst>
              <a:ext uri="{909E8E84-426E-40DD-AFC4-6F175D3DCCD1}">
                <a14:hiddenFill xmlns:a14="http://schemas.microsoft.com/office/drawing/2010/main">
                  <a:noFill/>
                </a14:hiddenFill>
              </a:ext>
            </a:extLst>
          </p:spPr>
        </p:cxnSp>
        <p:grpSp>
          <p:nvGrpSpPr>
            <p:cNvPr id="49" name="组合 48"/>
            <p:cNvGrpSpPr/>
            <p:nvPr/>
          </p:nvGrpSpPr>
          <p:grpSpPr>
            <a:xfrm>
              <a:off x="2447953" y="3094082"/>
              <a:ext cx="7450138" cy="2646918"/>
              <a:chOff x="2432833" y="3095806"/>
              <a:chExt cx="7450138" cy="2646918"/>
            </a:xfrm>
          </p:grpSpPr>
          <p:cxnSp>
            <p:nvCxnSpPr>
              <p:cNvPr id="4" name="直接连接符 29"/>
              <p:cNvCxnSpPr>
                <a:cxnSpLocks noChangeShapeType="1"/>
              </p:cNvCxnSpPr>
              <p:nvPr>
                <p:custDataLst>
                  <p:tags r:id="rId2"/>
                </p:custDataLst>
              </p:nvPr>
            </p:nvCxnSpPr>
            <p:spPr bwMode="auto">
              <a:xfrm>
                <a:off x="2453471" y="3769461"/>
                <a:ext cx="0" cy="1651000"/>
              </a:xfrm>
              <a:prstGeom prst="line">
                <a:avLst/>
              </a:prstGeom>
              <a:noFill/>
              <a:ln w="76200" algn="ctr">
                <a:solidFill>
                  <a:srgbClr val="0000FF"/>
                </a:solidFill>
                <a:round/>
              </a:ln>
              <a:extLst>
                <a:ext uri="{909E8E84-426E-40DD-AFC4-6F175D3DCCD1}">
                  <a14:hiddenFill xmlns:a14="http://schemas.microsoft.com/office/drawing/2010/main">
                    <a:noFill/>
                  </a14:hiddenFill>
                </a:ext>
              </a:extLst>
            </p:spPr>
          </p:cxnSp>
          <p:cxnSp>
            <p:nvCxnSpPr>
              <p:cNvPr id="5" name="直接连接符 28"/>
              <p:cNvCxnSpPr>
                <a:cxnSpLocks noChangeShapeType="1"/>
              </p:cNvCxnSpPr>
              <p:nvPr>
                <p:custDataLst>
                  <p:tags r:id="rId3"/>
                </p:custDataLst>
              </p:nvPr>
            </p:nvCxnSpPr>
            <p:spPr bwMode="auto">
              <a:xfrm>
                <a:off x="9873446" y="3745649"/>
                <a:ext cx="0" cy="1660525"/>
              </a:xfrm>
              <a:prstGeom prst="line">
                <a:avLst/>
              </a:prstGeom>
              <a:noFill/>
              <a:ln w="76200" algn="ctr">
                <a:solidFill>
                  <a:srgbClr val="0000FF"/>
                </a:solidFill>
                <a:round/>
              </a:ln>
              <a:extLst>
                <a:ext uri="{909E8E84-426E-40DD-AFC4-6F175D3DCCD1}">
                  <a14:hiddenFill xmlns:a14="http://schemas.microsoft.com/office/drawing/2010/main">
                    <a:noFill/>
                  </a14:hiddenFill>
                </a:ext>
              </a:extLst>
            </p:spPr>
          </p:cxnSp>
          <p:cxnSp>
            <p:nvCxnSpPr>
              <p:cNvPr id="6" name="直接连接符 12"/>
              <p:cNvCxnSpPr>
                <a:cxnSpLocks noChangeShapeType="1"/>
              </p:cNvCxnSpPr>
              <p:nvPr>
                <p:custDataLst>
                  <p:tags r:id="rId4"/>
                </p:custDataLst>
              </p:nvPr>
            </p:nvCxnSpPr>
            <p:spPr bwMode="auto">
              <a:xfrm>
                <a:off x="6144408" y="4650524"/>
                <a:ext cx="0" cy="1092200"/>
              </a:xfrm>
              <a:prstGeom prst="line">
                <a:avLst/>
              </a:prstGeom>
              <a:noFill/>
              <a:ln w="85725" algn="ctr">
                <a:solidFill>
                  <a:srgbClr val="0000FF"/>
                </a:solidFill>
                <a:round/>
              </a:ln>
              <a:extLst>
                <a:ext uri="{909E8E84-426E-40DD-AFC4-6F175D3DCCD1}">
                  <a14:hiddenFill xmlns:a14="http://schemas.microsoft.com/office/drawing/2010/main">
                    <a:noFill/>
                  </a14:hiddenFill>
                </a:ext>
              </a:extLst>
            </p:spPr>
          </p:cxnSp>
          <p:sp>
            <p:nvSpPr>
              <p:cNvPr id="16" name="直接连接符 5"/>
              <p:cNvSpPr>
                <a:spLocks noChangeShapeType="1"/>
              </p:cNvSpPr>
              <p:nvPr>
                <p:custDataLst>
                  <p:tags r:id="rId5"/>
                </p:custDataLst>
              </p:nvPr>
            </p:nvSpPr>
            <p:spPr bwMode="auto">
              <a:xfrm>
                <a:off x="2469346" y="3095806"/>
                <a:ext cx="7355136" cy="162"/>
              </a:xfrm>
              <a:prstGeom prst="line">
                <a:avLst/>
              </a:prstGeom>
              <a:noFill/>
              <a:ln w="73025" algn="ctr">
                <a:solidFill>
                  <a:srgbClr val="FF33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0" name="直接连接符 15"/>
              <p:cNvSpPr>
                <a:spLocks noChangeShapeType="1"/>
              </p:cNvSpPr>
              <p:nvPr>
                <p:custDataLst>
                  <p:tags r:id="rId6"/>
                </p:custDataLst>
              </p:nvPr>
            </p:nvSpPr>
            <p:spPr bwMode="auto">
              <a:xfrm flipH="1">
                <a:off x="9839474" y="3136872"/>
                <a:ext cx="0" cy="582295"/>
              </a:xfrm>
              <a:prstGeom prst="line">
                <a:avLst/>
              </a:prstGeom>
              <a:noFill/>
              <a:ln w="76200" algn="ctr">
                <a:solidFill>
                  <a:srgbClr val="0000FF"/>
                </a:solidFill>
                <a:round/>
              </a:ln>
              <a:extLst>
                <a:ext uri="{909E8E84-426E-40DD-AFC4-6F175D3DCCD1}">
                  <a14:hiddenFill xmlns:a14="http://schemas.microsoft.com/office/drawing/2010/main">
                    <a:noFill/>
                  </a14:hiddenFill>
                </a:ext>
              </a:extLst>
            </p:spPr>
            <p:txBody>
              <a:bodyPr/>
              <a:lstStyle/>
              <a:p>
                <a:endParaRPr lang="zh-CN" altLang="en-US" dirty="0"/>
              </a:p>
            </p:txBody>
          </p:sp>
          <p:cxnSp>
            <p:nvCxnSpPr>
              <p:cNvPr id="27" name="直接连接符 27"/>
              <p:cNvCxnSpPr>
                <a:cxnSpLocks noChangeShapeType="1"/>
              </p:cNvCxnSpPr>
              <p:nvPr>
                <p:custDataLst>
                  <p:tags r:id="rId7"/>
                </p:custDataLst>
              </p:nvPr>
            </p:nvCxnSpPr>
            <p:spPr bwMode="auto">
              <a:xfrm>
                <a:off x="2432833" y="5433161"/>
                <a:ext cx="7450138" cy="0"/>
              </a:xfrm>
              <a:prstGeom prst="line">
                <a:avLst/>
              </a:prstGeom>
              <a:noFill/>
              <a:ln w="76200" algn="ctr">
                <a:solidFill>
                  <a:srgbClr val="0000FF"/>
                </a:solidFill>
                <a:round/>
              </a:ln>
              <a:extLst>
                <a:ext uri="{909E8E84-426E-40DD-AFC4-6F175D3DCCD1}">
                  <a14:hiddenFill xmlns:a14="http://schemas.microsoft.com/office/drawing/2010/main">
                    <a:noFill/>
                  </a14:hiddenFill>
                </a:ext>
              </a:extLst>
            </p:spPr>
          </p:cxnSp>
        </p:grpSp>
      </p:grpSp>
      <p:grpSp>
        <p:nvGrpSpPr>
          <p:cNvPr id="48" name="组合 47"/>
          <p:cNvGrpSpPr/>
          <p:nvPr/>
        </p:nvGrpSpPr>
        <p:grpSpPr>
          <a:xfrm>
            <a:off x="3921772" y="1300635"/>
            <a:ext cx="4394315" cy="2291715"/>
            <a:chOff x="3951548" y="1301776"/>
            <a:chExt cx="4394315" cy="2291715"/>
          </a:xfrm>
        </p:grpSpPr>
        <p:grpSp>
          <p:nvGrpSpPr>
            <p:cNvPr id="35" name="组合 34"/>
            <p:cNvGrpSpPr/>
            <p:nvPr/>
          </p:nvGrpSpPr>
          <p:grpSpPr>
            <a:xfrm>
              <a:off x="3951548" y="1301776"/>
              <a:ext cx="4394315" cy="2291715"/>
              <a:chOff x="3951548" y="1301776"/>
              <a:chExt cx="4394315" cy="2291715"/>
            </a:xfrm>
          </p:grpSpPr>
          <p:sp>
            <p:nvSpPr>
              <p:cNvPr id="13" name="直接连接符 4"/>
              <p:cNvSpPr>
                <a:spLocks noChangeShapeType="1"/>
              </p:cNvSpPr>
              <p:nvPr>
                <p:custDataLst>
                  <p:tags r:id="rId8"/>
                </p:custDataLst>
              </p:nvPr>
            </p:nvSpPr>
            <p:spPr bwMode="auto">
              <a:xfrm>
                <a:off x="6096000" y="2501291"/>
                <a:ext cx="0" cy="1092200"/>
              </a:xfrm>
              <a:prstGeom prst="line">
                <a:avLst/>
              </a:prstGeom>
              <a:noFill/>
              <a:ln w="85725" algn="ctr">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 name="圆角矩形 3"/>
              <p:cNvSpPr>
                <a:spLocks noChangeArrowheads="1"/>
              </p:cNvSpPr>
              <p:nvPr>
                <p:custDataLst>
                  <p:tags r:id="rId9"/>
                </p:custDataLst>
              </p:nvPr>
            </p:nvSpPr>
            <p:spPr bwMode="auto">
              <a:xfrm>
                <a:off x="3951548" y="1301776"/>
                <a:ext cx="4394315" cy="1139825"/>
              </a:xfrm>
              <a:prstGeom prst="roundRect">
                <a:avLst>
                  <a:gd name="adj" fmla="val 11370"/>
                </a:avLst>
              </a:prstGeom>
              <a:gradFill rotWithShape="1">
                <a:gsLst>
                  <a:gs pos="0">
                    <a:srgbClr val="B5D5A7"/>
                  </a:gs>
                  <a:gs pos="50000">
                    <a:srgbClr val="AACE99"/>
                  </a:gs>
                  <a:gs pos="100000">
                    <a:srgbClr val="9CCA86"/>
                  </a:gs>
                </a:gsLst>
                <a:lin ang="5400000"/>
              </a:gradFill>
              <a:ln w="6350" algn="ctr">
                <a:solidFill>
                  <a:srgbClr val="70AD47"/>
                </a:solidFill>
                <a:round/>
              </a:ln>
            </p:spPr>
            <p:txBody>
              <a:bodyPr anchor="ct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等线" panose="02010600030101010101" pitchFamily="2" charset="-122"/>
                    <a:cs typeface="Arial" panose="020B0604020202020204" pitchFamily="34" charset="0"/>
                  </a:defRPr>
                </a:lvl1pPr>
                <a:lvl2pPr marL="685800" indent="-22860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等线" panose="02010600030101010101" pitchFamily="2" charset="-122"/>
                    <a:cs typeface="Arial" panose="020B060402020202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3pPr>
                <a:lvl4pPr marL="16002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4pPr>
                <a:lvl5pPr marL="20574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9pPr>
              </a:lstStyle>
              <a:p>
                <a:pPr eaLnBrk="1" hangingPunct="1">
                  <a:lnSpc>
                    <a:spcPct val="100000"/>
                  </a:lnSpc>
                  <a:spcBef>
                    <a:spcPct val="0"/>
                  </a:spcBef>
                  <a:buFontTx/>
                  <a:buNone/>
                </a:pPr>
                <a:endParaRPr lang="en-US" altLang="en-US" sz="2000">
                  <a:latin typeface="微软雅黑" panose="020B0503020204020204" charset="-122"/>
                  <a:ea typeface="微软雅黑" panose="020B0503020204020204" charset="-122"/>
                </a:endParaRPr>
              </a:p>
            </p:txBody>
          </p:sp>
        </p:grpSp>
        <p:sp>
          <p:nvSpPr>
            <p:cNvPr id="23" name="矩形 10"/>
            <p:cNvSpPr/>
            <p:nvPr>
              <p:custDataLst>
                <p:tags r:id="rId10"/>
              </p:custDataLst>
            </p:nvPr>
          </p:nvSpPr>
          <p:spPr bwMode="auto">
            <a:xfrm>
              <a:off x="3953453" y="1471956"/>
              <a:ext cx="4246356" cy="527050"/>
            </a:xfrm>
            <a:prstGeom prst="rect">
              <a:avLst/>
            </a:prstGeom>
            <a:noFill/>
            <a:ln w="9525" cap="flat" cmpd="sng" algn="ctr">
              <a:noFill/>
              <a:prstDash val="solid"/>
              <a:round/>
              <a:headEnd type="none" w="med" len="med"/>
              <a:tailEnd type="none" w="med" len="med"/>
            </a:ln>
          </p:spPr>
          <p:txBody>
            <a:bodyPr anchor="ctr"/>
            <a:lstStyle/>
            <a:p>
              <a:pPr algn="ctr" eaLnBrk="1" hangingPunct="1">
                <a:defRPr/>
              </a:pPr>
              <a:r>
                <a:rPr lang="en-US" altLang="zh-CN" sz="2000" b="1" spc="300" noProof="1">
                  <a:ln w="9525" cap="flat" cmpd="sng" algn="ctr">
                    <a:noFill/>
                    <a:prstDash val="solid"/>
                    <a:round/>
                    <a:headEnd type="none" w="med" len="med"/>
                    <a:tailEnd type="none" w="med" len="med"/>
                  </a:ln>
                  <a:solidFill>
                    <a:srgbClr val="C00000"/>
                  </a:solidFill>
                  <a:latin typeface="微软雅黑" panose="020B0503020204020204" charset="-122"/>
                  <a:ea typeface="微软雅黑" panose="020B0503020204020204" charset="-122"/>
                  <a:sym typeface="Wingdings" panose="05000000000000000000"/>
                </a:rPr>
                <a:t>General statement</a:t>
              </a:r>
              <a:endParaRPr lang="en-US" altLang="zh-CN" sz="2000" b="1" spc="300" noProof="1">
                <a:ln w="9525" cap="flat" cmpd="sng" algn="ctr">
                  <a:noFill/>
                  <a:prstDash val="solid"/>
                  <a:round/>
                  <a:headEnd type="none" w="med" len="med"/>
                  <a:tailEnd type="none" w="med" len="med"/>
                </a:ln>
                <a:solidFill>
                  <a:srgbClr val="C00000"/>
                </a:solidFill>
                <a:latin typeface="微软雅黑" panose="020B0503020204020204" charset="-122"/>
                <a:ea typeface="微软雅黑" panose="020B0503020204020204" charset="-122"/>
                <a:sym typeface="Wingdings" panose="05000000000000000000"/>
              </a:endParaRPr>
            </a:p>
            <a:p>
              <a:pPr algn="ctr" eaLnBrk="1" hangingPunct="1">
                <a:defRPr/>
              </a:pPr>
              <a:r>
                <a:rPr lang="en-US" altLang="zh-CN" sz="2000" b="1" spc="300" noProof="1">
                  <a:ln w="9525" cap="flat" cmpd="sng" algn="ctr">
                    <a:noFill/>
                    <a:prstDash val="solid"/>
                    <a:round/>
                    <a:headEnd type="none" w="med" len="med"/>
                    <a:tailEnd type="none" w="med" len="med"/>
                  </a:ln>
                  <a:solidFill>
                    <a:srgbClr val="0000FF"/>
                  </a:solidFill>
                  <a:latin typeface="微软雅黑" panose="020B0503020204020204" charset="-122"/>
                  <a:ea typeface="微软雅黑" panose="020B0503020204020204" charset="-122"/>
                  <a:sym typeface="Wingdings" panose="05000000000000000000"/>
                </a:rPr>
                <a:t>(Para.1)</a:t>
              </a:r>
              <a:endParaRPr lang="en-US" altLang="zh-CN" sz="2000" b="1" spc="300" noProof="1">
                <a:ln w="9525" cap="flat" cmpd="sng" algn="ctr">
                  <a:noFill/>
                  <a:prstDash val="solid"/>
                  <a:round/>
                  <a:headEnd type="none" w="med" len="med"/>
                  <a:tailEnd type="none" w="med" len="med"/>
                </a:ln>
                <a:solidFill>
                  <a:srgbClr val="0000FF"/>
                </a:solidFill>
                <a:latin typeface="微软雅黑" panose="020B0503020204020204" charset="-122"/>
                <a:ea typeface="微软雅黑" panose="020B0503020204020204" charset="-122"/>
                <a:sym typeface="Wingdings" panose="05000000000000000000"/>
              </a:endParaRPr>
            </a:p>
          </p:txBody>
        </p:sp>
      </p:grpSp>
      <p:grpSp>
        <p:nvGrpSpPr>
          <p:cNvPr id="41" name="组合 40"/>
          <p:cNvGrpSpPr/>
          <p:nvPr/>
        </p:nvGrpSpPr>
        <p:grpSpPr>
          <a:xfrm>
            <a:off x="137781" y="3593491"/>
            <a:ext cx="4474963" cy="1092464"/>
            <a:chOff x="85444" y="3630956"/>
            <a:chExt cx="4474963" cy="1092464"/>
          </a:xfrm>
        </p:grpSpPr>
        <p:sp>
          <p:nvSpPr>
            <p:cNvPr id="8" name="圆角矩形 35"/>
            <p:cNvSpPr/>
            <p:nvPr>
              <p:custDataLst>
                <p:tags r:id="rId11"/>
              </p:custDataLst>
            </p:nvPr>
          </p:nvSpPr>
          <p:spPr>
            <a:xfrm>
              <a:off x="835819" y="3756632"/>
              <a:ext cx="2943225" cy="760413"/>
            </a:xfrm>
            <a:prstGeom prst="roundRect">
              <a:avLst>
                <a:gd name="adj" fmla="val 11370"/>
              </a:avLst>
            </a:prstGeom>
            <a:gradFill>
              <a:gsLst>
                <a:gs pos="0">
                  <a:srgbClr val="F27C30"/>
                </a:gs>
                <a:gs pos="100000">
                  <a:srgbClr val="EF5024"/>
                </a:gs>
              </a:gsLst>
              <a:lin ang="13200000" scaled="0"/>
            </a:gradFill>
            <a:ln w="12700" cap="flat" cmpd="sng" algn="ctr">
              <a:noFill/>
              <a:prstDash val="solid"/>
              <a:miter lim="800000"/>
            </a:ln>
            <a:effectLst>
              <a:outerShdw blurRad="152400" dist="38100" dir="16200000" rotWithShape="0">
                <a:prstClr val="black">
                  <a:alpha val="12000"/>
                </a:prstClr>
              </a:outerShdw>
            </a:effectLst>
          </p:spPr>
          <p:txBody>
            <a:bodyPr anchor="ct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eaLnBrk="1" hangingPunct="1">
                <a:defRPr/>
              </a:pPr>
              <a:endParaRPr lang="en-US" sz="200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endParaRPr>
            </a:p>
          </p:txBody>
        </p:sp>
        <p:grpSp>
          <p:nvGrpSpPr>
            <p:cNvPr id="38" name="组合 37"/>
            <p:cNvGrpSpPr/>
            <p:nvPr/>
          </p:nvGrpSpPr>
          <p:grpSpPr>
            <a:xfrm>
              <a:off x="85444" y="3630956"/>
              <a:ext cx="4474963" cy="1092464"/>
              <a:chOff x="85444" y="3630956"/>
              <a:chExt cx="4474963" cy="1092464"/>
            </a:xfrm>
          </p:grpSpPr>
          <p:sp>
            <p:nvSpPr>
              <p:cNvPr id="9" name="任意多边形 39"/>
              <p:cNvSpPr/>
              <p:nvPr>
                <p:custDataLst>
                  <p:tags r:id="rId12"/>
                </p:custDataLst>
              </p:nvPr>
            </p:nvSpPr>
            <p:spPr>
              <a:xfrm>
                <a:off x="269081" y="3782032"/>
                <a:ext cx="3763963" cy="941388"/>
              </a:xfrm>
              <a:custGeom>
                <a:avLst/>
                <a:gdLst>
                  <a:gd name="connsiteX0" fmla="*/ 84191 w 1884885"/>
                  <a:gd name="connsiteY0" fmla="*/ 0 h 740467"/>
                  <a:gd name="connsiteX1" fmla="*/ 267510 w 1884885"/>
                  <a:gd name="connsiteY1" fmla="*/ 0 h 740467"/>
                  <a:gd name="connsiteX2" fmla="*/ 267510 w 1884885"/>
                  <a:gd name="connsiteY2" fmla="*/ 206595 h 740467"/>
                  <a:gd name="connsiteX3" fmla="*/ 1617373 w 1884885"/>
                  <a:gd name="connsiteY3" fmla="*/ 206595 h 740467"/>
                  <a:gd name="connsiteX4" fmla="*/ 1617373 w 1884885"/>
                  <a:gd name="connsiteY4" fmla="*/ 0 h 740467"/>
                  <a:gd name="connsiteX5" fmla="*/ 1800694 w 1884885"/>
                  <a:gd name="connsiteY5" fmla="*/ 0 h 740467"/>
                  <a:gd name="connsiteX6" fmla="*/ 1884885 w 1884885"/>
                  <a:gd name="connsiteY6" fmla="*/ 84191 h 740467"/>
                  <a:gd name="connsiteX7" fmla="*/ 1884885 w 1884885"/>
                  <a:gd name="connsiteY7" fmla="*/ 656276 h 740467"/>
                  <a:gd name="connsiteX8" fmla="*/ 1800694 w 1884885"/>
                  <a:gd name="connsiteY8" fmla="*/ 740467 h 740467"/>
                  <a:gd name="connsiteX9" fmla="*/ 84191 w 1884885"/>
                  <a:gd name="connsiteY9" fmla="*/ 740467 h 740467"/>
                  <a:gd name="connsiteX10" fmla="*/ 0 w 1884885"/>
                  <a:gd name="connsiteY10" fmla="*/ 656276 h 740467"/>
                  <a:gd name="connsiteX11" fmla="*/ 0 w 1884885"/>
                  <a:gd name="connsiteY11" fmla="*/ 84191 h 740467"/>
                  <a:gd name="connsiteX12" fmla="*/ 84191 w 1884885"/>
                  <a:gd name="connsiteY12" fmla="*/ 0 h 7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4885" h="740467">
                    <a:moveTo>
                      <a:pt x="84191" y="0"/>
                    </a:moveTo>
                    <a:lnTo>
                      <a:pt x="267510" y="0"/>
                    </a:lnTo>
                    <a:lnTo>
                      <a:pt x="267510" y="206595"/>
                    </a:lnTo>
                    <a:lnTo>
                      <a:pt x="1617373" y="206595"/>
                    </a:lnTo>
                    <a:lnTo>
                      <a:pt x="1617373" y="0"/>
                    </a:lnTo>
                    <a:lnTo>
                      <a:pt x="1800694" y="0"/>
                    </a:lnTo>
                    <a:cubicBezTo>
                      <a:pt x="1847191" y="0"/>
                      <a:pt x="1884885" y="37694"/>
                      <a:pt x="1884885" y="84191"/>
                    </a:cubicBezTo>
                    <a:lnTo>
                      <a:pt x="1884885" y="656276"/>
                    </a:lnTo>
                    <a:cubicBezTo>
                      <a:pt x="1884885" y="702773"/>
                      <a:pt x="1847191" y="740467"/>
                      <a:pt x="1800694" y="740467"/>
                    </a:cubicBezTo>
                    <a:lnTo>
                      <a:pt x="84191" y="740467"/>
                    </a:lnTo>
                    <a:cubicBezTo>
                      <a:pt x="37694" y="740467"/>
                      <a:pt x="0" y="702773"/>
                      <a:pt x="0" y="656276"/>
                    </a:cubicBezTo>
                    <a:lnTo>
                      <a:pt x="0" y="84191"/>
                    </a:lnTo>
                    <a:cubicBezTo>
                      <a:pt x="0" y="37694"/>
                      <a:pt x="37694" y="0"/>
                      <a:pt x="84191" y="0"/>
                    </a:cubicBezTo>
                    <a:close/>
                  </a:path>
                </a:pathLst>
              </a:custGeom>
            </p:spPr>
            <p:style>
              <a:lnRef idx="1">
                <a:schemeClr val="accent4"/>
              </a:lnRef>
              <a:fillRef idx="2">
                <a:schemeClr val="accent4"/>
              </a:fillRef>
              <a:effectRef idx="1">
                <a:schemeClr val="accent4"/>
              </a:effectRef>
              <a:fontRef idx="minor">
                <a:schemeClr val="dk1"/>
              </a:fontRef>
            </p:style>
            <p:txBody>
              <a:bodyPr anchor="ctr"/>
              <a:lstStyle/>
              <a:p>
                <a:pPr eaLnBrk="1" hangingPunct="1">
                  <a:defRPr/>
                </a:pPr>
                <a:endParaRPr lang="zh-CN" altLang="en-US" sz="2000" noProof="1">
                  <a:solidFill>
                    <a:schemeClr val="tx1"/>
                  </a:solidFill>
                  <a:latin typeface="微软雅黑" panose="020B0503020204020204" charset="-122"/>
                  <a:ea typeface="微软雅黑" panose="020B0503020204020204" charset="-122"/>
                </a:endParaRPr>
              </a:p>
            </p:txBody>
          </p:sp>
          <p:sp>
            <p:nvSpPr>
              <p:cNvPr id="17" name="矩形 26"/>
              <p:cNvSpPr/>
              <p:nvPr>
                <p:custDataLst>
                  <p:tags r:id="rId13"/>
                </p:custDataLst>
              </p:nvPr>
            </p:nvSpPr>
            <p:spPr bwMode="auto">
              <a:xfrm>
                <a:off x="85444" y="3630956"/>
                <a:ext cx="4474963" cy="1083945"/>
              </a:xfrm>
              <a:prstGeom prst="rect">
                <a:avLst/>
              </a:prstGeom>
              <a:noFill/>
              <a:ln w="9525" cap="flat" cmpd="sng" algn="ctr">
                <a:noFill/>
                <a:prstDash val="solid"/>
                <a:round/>
                <a:headEnd type="none" w="med" len="med"/>
                <a:tailEnd type="none" w="med" len="med"/>
              </a:ln>
            </p:spPr>
            <p:txBody>
              <a:bodyPr anchor="ct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algn="ctr" eaLnBrk="1" hangingPunct="1">
                  <a:lnSpc>
                    <a:spcPct val="120000"/>
                  </a:lnSpc>
                  <a:defRPr/>
                </a:pPr>
                <a:r>
                  <a:rPr lang="en-US" altLang="zh-CN" sz="2000" b="1" spc="300" dirty="0">
                    <a:ln w="9525" cap="flat" cmpd="sng" algn="ctr">
                      <a:noFill/>
                      <a:prstDash val="solid"/>
                      <a:round/>
                      <a:headEnd type="none" w="med" len="med"/>
                      <a:tailEnd type="none" w="med" len="med"/>
                    </a:ln>
                    <a:solidFill>
                      <a:srgbClr val="0000FF"/>
                    </a:solidFill>
                    <a:latin typeface="微软雅黑" panose="020B0503020204020204" charset="-122"/>
                    <a:ea typeface="微软雅黑" panose="020B0503020204020204" charset="-122"/>
                    <a:sym typeface="Wingdings" panose="05000000000000000000"/>
                  </a:rPr>
                  <a:t>Detail 1</a:t>
                </a:r>
                <a:endParaRPr lang="en-US" altLang="zh-CN" sz="2000" b="1" dirty="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endParaRPr>
              </a:p>
              <a:p>
                <a:pPr algn="ctr" eaLnBrk="1" hangingPunct="1">
                  <a:lnSpc>
                    <a:spcPct val="120000"/>
                  </a:lnSpc>
                  <a:defRPr/>
                </a:pPr>
                <a:r>
                  <a:rPr lang="en-US" altLang="zh-CN" sz="2000" b="1" spc="300" dirty="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a:t>
                </a:r>
                <a:r>
                  <a:rPr lang="en-US" altLang="zh-CN" sz="2000" b="1" spc="300" dirty="0">
                    <a:ln w="9525" cap="flat" cmpd="sng" algn="ctr">
                      <a:noFill/>
                      <a:prstDash val="solid"/>
                      <a:round/>
                      <a:headEnd type="none" w="med" len="med"/>
                      <a:tailEnd type="none" w="med" len="med"/>
                    </a:ln>
                    <a:solidFill>
                      <a:srgbClr val="7030A0"/>
                    </a:solidFill>
                    <a:latin typeface="Times New Roman" panose="02020603050405020304" pitchFamily="18" charset="0"/>
                    <a:ea typeface="微软雅黑" panose="020B0503020204020204" charset="-122"/>
                    <a:sym typeface="Wingdings" panose="05000000000000000000"/>
                  </a:rPr>
                  <a:t>Intelligent controls</a:t>
                </a:r>
                <a:r>
                  <a:rPr lang="en-US" altLang="zh-CN" sz="2000" b="1" spc="300" dirty="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a:t>
                </a:r>
                <a:endParaRPr lang="en-US" altLang="zh-CN" sz="2000" b="1" dirty="0">
                  <a:latin typeface="微软雅黑" panose="020B0503020204020204" charset="-122"/>
                  <a:ea typeface="微软雅黑" panose="020B0503020204020204" charset="-122"/>
                </a:endParaRPr>
              </a:p>
            </p:txBody>
          </p:sp>
        </p:grpSp>
      </p:grpSp>
      <p:grpSp>
        <p:nvGrpSpPr>
          <p:cNvPr id="42" name="组合 41"/>
          <p:cNvGrpSpPr/>
          <p:nvPr/>
        </p:nvGrpSpPr>
        <p:grpSpPr>
          <a:xfrm>
            <a:off x="4202137" y="3519513"/>
            <a:ext cx="4083157" cy="1231900"/>
            <a:chOff x="4307158" y="3665881"/>
            <a:chExt cx="4083157" cy="1231900"/>
          </a:xfrm>
        </p:grpSpPr>
        <p:grpSp>
          <p:nvGrpSpPr>
            <p:cNvPr id="39" name="组合 38"/>
            <p:cNvGrpSpPr/>
            <p:nvPr/>
          </p:nvGrpSpPr>
          <p:grpSpPr>
            <a:xfrm>
              <a:off x="4373834" y="3756632"/>
              <a:ext cx="3683097" cy="1141149"/>
              <a:chOff x="4373834" y="3756632"/>
              <a:chExt cx="3683097" cy="1141149"/>
            </a:xfrm>
          </p:grpSpPr>
          <p:sp>
            <p:nvSpPr>
              <p:cNvPr id="10" name="圆角矩形 46"/>
              <p:cNvSpPr/>
              <p:nvPr>
                <p:custDataLst>
                  <p:tags r:id="rId14"/>
                </p:custDataLst>
              </p:nvPr>
            </p:nvSpPr>
            <p:spPr>
              <a:xfrm>
                <a:off x="4871144" y="3756632"/>
                <a:ext cx="2632901" cy="760413"/>
              </a:xfrm>
              <a:prstGeom prst="roundRect">
                <a:avLst>
                  <a:gd name="adj" fmla="val 11370"/>
                </a:avLst>
              </a:prstGeom>
              <a:gradFill>
                <a:gsLst>
                  <a:gs pos="0">
                    <a:srgbClr val="F27C30"/>
                  </a:gs>
                  <a:gs pos="100000">
                    <a:srgbClr val="EF5024"/>
                  </a:gs>
                </a:gsLst>
                <a:lin ang="13200000" scaled="0"/>
              </a:gradFill>
              <a:ln w="12700" cap="flat" cmpd="sng" algn="ctr">
                <a:noFill/>
                <a:prstDash val="solid"/>
                <a:miter lim="800000"/>
              </a:ln>
              <a:effectLst>
                <a:outerShdw blurRad="152400" dist="38100" dir="16200000" rotWithShape="0">
                  <a:prstClr val="black">
                    <a:alpha val="12000"/>
                  </a:prstClr>
                </a:outerShdw>
              </a:effectLst>
            </p:spPr>
            <p:txBody>
              <a:bodyPr anchor="ct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eaLnBrk="1" hangingPunct="1">
                  <a:defRPr/>
                </a:pPr>
                <a:endParaRPr lang="en-US" sz="200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endParaRPr>
              </a:p>
            </p:txBody>
          </p:sp>
          <p:sp>
            <p:nvSpPr>
              <p:cNvPr id="18" name="任意多边形 47"/>
              <p:cNvSpPr/>
              <p:nvPr>
                <p:custDataLst>
                  <p:tags r:id="rId15"/>
                </p:custDataLst>
              </p:nvPr>
            </p:nvSpPr>
            <p:spPr bwMode="auto">
              <a:xfrm>
                <a:off x="4373834" y="3956711"/>
                <a:ext cx="3683097" cy="941070"/>
              </a:xfrm>
              <a:custGeom>
                <a:avLst/>
                <a:gdLst>
                  <a:gd name="connsiteX0" fmla="*/ 84191 w 1884885"/>
                  <a:gd name="connsiteY0" fmla="*/ 0 h 740467"/>
                  <a:gd name="connsiteX1" fmla="*/ 267510 w 1884885"/>
                  <a:gd name="connsiteY1" fmla="*/ 0 h 740467"/>
                  <a:gd name="connsiteX2" fmla="*/ 267510 w 1884885"/>
                  <a:gd name="connsiteY2" fmla="*/ 206595 h 740467"/>
                  <a:gd name="connsiteX3" fmla="*/ 1617373 w 1884885"/>
                  <a:gd name="connsiteY3" fmla="*/ 206595 h 740467"/>
                  <a:gd name="connsiteX4" fmla="*/ 1617373 w 1884885"/>
                  <a:gd name="connsiteY4" fmla="*/ 0 h 740467"/>
                  <a:gd name="connsiteX5" fmla="*/ 1800694 w 1884885"/>
                  <a:gd name="connsiteY5" fmla="*/ 0 h 740467"/>
                  <a:gd name="connsiteX6" fmla="*/ 1884885 w 1884885"/>
                  <a:gd name="connsiteY6" fmla="*/ 84191 h 740467"/>
                  <a:gd name="connsiteX7" fmla="*/ 1884885 w 1884885"/>
                  <a:gd name="connsiteY7" fmla="*/ 656276 h 740467"/>
                  <a:gd name="connsiteX8" fmla="*/ 1800694 w 1884885"/>
                  <a:gd name="connsiteY8" fmla="*/ 740467 h 740467"/>
                  <a:gd name="connsiteX9" fmla="*/ 84191 w 1884885"/>
                  <a:gd name="connsiteY9" fmla="*/ 740467 h 740467"/>
                  <a:gd name="connsiteX10" fmla="*/ 0 w 1884885"/>
                  <a:gd name="connsiteY10" fmla="*/ 656276 h 740467"/>
                  <a:gd name="connsiteX11" fmla="*/ 0 w 1884885"/>
                  <a:gd name="connsiteY11" fmla="*/ 84191 h 740467"/>
                  <a:gd name="connsiteX12" fmla="*/ 84191 w 1884885"/>
                  <a:gd name="connsiteY12" fmla="*/ 0 h 7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4885" h="740467">
                    <a:moveTo>
                      <a:pt x="84191" y="0"/>
                    </a:moveTo>
                    <a:lnTo>
                      <a:pt x="267510" y="0"/>
                    </a:lnTo>
                    <a:lnTo>
                      <a:pt x="267510" y="206595"/>
                    </a:lnTo>
                    <a:lnTo>
                      <a:pt x="1617373" y="206595"/>
                    </a:lnTo>
                    <a:lnTo>
                      <a:pt x="1617373" y="0"/>
                    </a:lnTo>
                    <a:lnTo>
                      <a:pt x="1800694" y="0"/>
                    </a:lnTo>
                    <a:cubicBezTo>
                      <a:pt x="1847191" y="0"/>
                      <a:pt x="1884885" y="37694"/>
                      <a:pt x="1884885" y="84191"/>
                    </a:cubicBezTo>
                    <a:lnTo>
                      <a:pt x="1884885" y="656276"/>
                    </a:lnTo>
                    <a:cubicBezTo>
                      <a:pt x="1884885" y="702773"/>
                      <a:pt x="1847191" y="740467"/>
                      <a:pt x="1800694" y="740467"/>
                    </a:cubicBezTo>
                    <a:lnTo>
                      <a:pt x="84191" y="740467"/>
                    </a:lnTo>
                    <a:cubicBezTo>
                      <a:pt x="37694" y="740467"/>
                      <a:pt x="0" y="702773"/>
                      <a:pt x="0" y="656276"/>
                    </a:cubicBezTo>
                    <a:lnTo>
                      <a:pt x="0" y="84191"/>
                    </a:lnTo>
                    <a:cubicBezTo>
                      <a:pt x="0" y="37694"/>
                      <a:pt x="37694" y="0"/>
                      <a:pt x="84191" y="0"/>
                    </a:cubicBezTo>
                    <a:close/>
                  </a:path>
                </a:pathLst>
              </a:custGeom>
            </p:spPr>
            <p:style>
              <a:lnRef idx="1">
                <a:schemeClr val="accent4"/>
              </a:lnRef>
              <a:fillRef idx="2">
                <a:schemeClr val="accent4"/>
              </a:fillRef>
              <a:effectRef idx="1">
                <a:schemeClr val="accent4"/>
              </a:effectRef>
              <a:fontRef idx="minor">
                <a:schemeClr val="dk1"/>
              </a:fontRef>
            </p:style>
            <p:txBody>
              <a:bodyPr anchor="ctr"/>
              <a:lstStyle/>
              <a:p>
                <a:pPr eaLnBrk="1" hangingPunct="1">
                  <a:defRPr/>
                </a:pPr>
                <a:endParaRPr lang="zh-CN" altLang="en-US" sz="2000" noProof="1">
                  <a:solidFill>
                    <a:schemeClr val="tx1"/>
                  </a:solidFill>
                  <a:latin typeface="微软雅黑" panose="020B0503020204020204" charset="-122"/>
                  <a:ea typeface="微软雅黑" panose="020B0503020204020204" charset="-122"/>
                </a:endParaRPr>
              </a:p>
            </p:txBody>
          </p:sp>
        </p:grpSp>
        <p:sp>
          <p:nvSpPr>
            <p:cNvPr id="19" name="矩形 22"/>
            <p:cNvSpPr/>
            <p:nvPr>
              <p:custDataLst>
                <p:tags r:id="rId16"/>
              </p:custDataLst>
            </p:nvPr>
          </p:nvSpPr>
          <p:spPr bwMode="auto">
            <a:xfrm>
              <a:off x="4307158" y="3665881"/>
              <a:ext cx="4083157" cy="1038225"/>
            </a:xfrm>
            <a:prstGeom prst="rect">
              <a:avLst/>
            </a:prstGeom>
            <a:noFill/>
            <a:ln w="9525" cap="flat" cmpd="sng" algn="ctr">
              <a:noFill/>
              <a:prstDash val="solid"/>
              <a:round/>
              <a:headEnd type="none" w="med" len="med"/>
              <a:tailEnd type="none" w="med" len="med"/>
            </a:ln>
          </p:spPr>
          <p:txBody>
            <a:bodyPr anchor="ct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algn="ctr" eaLnBrk="1" hangingPunct="1">
                <a:lnSpc>
                  <a:spcPct val="120000"/>
                </a:lnSpc>
                <a:defRPr/>
              </a:pPr>
              <a:r>
                <a:rPr lang="en-US" altLang="zh-CN" b="1" spc="300" dirty="0">
                  <a:ln w="9525" cap="flat" cmpd="sng" algn="ctr">
                    <a:noFill/>
                    <a:prstDash val="solid"/>
                    <a:round/>
                    <a:headEnd type="none" w="med" len="med"/>
                    <a:tailEnd type="none" w="med" len="med"/>
                  </a:ln>
                  <a:solidFill>
                    <a:srgbClr val="0000FF"/>
                  </a:solidFill>
                  <a:latin typeface="微软雅黑" panose="020B0503020204020204" charset="-122"/>
                  <a:ea typeface="微软雅黑" panose="020B0503020204020204" charset="-122"/>
                  <a:sym typeface="Wingdings" panose="05000000000000000000"/>
                </a:rPr>
                <a:t>Detail 2</a:t>
              </a:r>
              <a:endParaRPr lang="en-US" altLang="zh-CN" b="1" dirty="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endParaRPr>
            </a:p>
            <a:p>
              <a:pPr algn="ctr" eaLnBrk="1" hangingPunct="1">
                <a:lnSpc>
                  <a:spcPct val="120000"/>
                </a:lnSpc>
                <a:defRPr/>
              </a:pPr>
              <a:r>
                <a:rPr lang="en-US" altLang="zh-CN" b="1" spc="300" dirty="0">
                  <a:ln w="9525" cap="flat" cmpd="sng" algn="ctr">
                    <a:noFill/>
                    <a:prstDash val="solid"/>
                    <a:round/>
                    <a:headEnd type="none" w="med" len="med"/>
                    <a:tailEnd type="none" w="med" len="med"/>
                  </a:ln>
                  <a:solidFill>
                    <a:srgbClr val="0000FF"/>
                  </a:solidFill>
                  <a:latin typeface="微软雅黑" panose="020B0503020204020204" charset="-122"/>
                  <a:ea typeface="微软雅黑" panose="020B0503020204020204" charset="-122"/>
                  <a:sym typeface="Wingdings" panose="05000000000000000000"/>
                </a:rPr>
                <a:t>(</a:t>
              </a:r>
              <a:r>
                <a:rPr lang="en-US" altLang="zh-CN" b="1" spc="300" dirty="0">
                  <a:ln w="9525" cap="flat" cmpd="sng" algn="ctr">
                    <a:noFill/>
                    <a:prstDash val="solid"/>
                    <a:round/>
                    <a:headEnd type="none" w="med" len="med"/>
                    <a:tailEnd type="none" w="med" len="med"/>
                  </a:ln>
                  <a:solidFill>
                    <a:srgbClr val="7030A0"/>
                  </a:solidFill>
                  <a:latin typeface="微软雅黑" panose="020B0503020204020204" charset="-122"/>
                  <a:ea typeface="微软雅黑" panose="020B0503020204020204" charset="-122"/>
                  <a:sym typeface="Wingdings" panose="05000000000000000000"/>
                </a:rPr>
                <a:t>Regular health checks</a:t>
              </a:r>
              <a:r>
                <a:rPr lang="en-US" altLang="zh-CN" b="1" spc="300" dirty="0">
                  <a:ln w="9525" cap="flat" cmpd="sng" algn="ctr">
                    <a:noFill/>
                    <a:prstDash val="solid"/>
                    <a:round/>
                    <a:headEnd type="none" w="med" len="med"/>
                    <a:tailEnd type="none" w="med" len="med"/>
                  </a:ln>
                  <a:solidFill>
                    <a:srgbClr val="0000FF"/>
                  </a:solidFill>
                  <a:latin typeface="微软雅黑" panose="020B0503020204020204" charset="-122"/>
                  <a:ea typeface="微软雅黑" panose="020B0503020204020204" charset="-122"/>
                  <a:sym typeface="Wingdings" panose="05000000000000000000"/>
                </a:rPr>
                <a:t>)</a:t>
              </a:r>
              <a:endParaRPr lang="en-US" altLang="zh-CN" b="1" dirty="0">
                <a:solidFill>
                  <a:srgbClr val="0000FF"/>
                </a:solidFill>
                <a:latin typeface="微软雅黑" panose="020B0503020204020204" charset="-122"/>
                <a:ea typeface="微软雅黑" panose="020B0503020204020204" charset="-122"/>
              </a:endParaRPr>
            </a:p>
          </p:txBody>
        </p:sp>
      </p:grpSp>
      <p:grpSp>
        <p:nvGrpSpPr>
          <p:cNvPr id="47" name="组合 46"/>
          <p:cNvGrpSpPr/>
          <p:nvPr/>
        </p:nvGrpSpPr>
        <p:grpSpPr>
          <a:xfrm>
            <a:off x="7733300" y="3587985"/>
            <a:ext cx="4202347" cy="1185123"/>
            <a:chOff x="7940131" y="3643124"/>
            <a:chExt cx="4202347" cy="1185123"/>
          </a:xfrm>
        </p:grpSpPr>
        <p:sp>
          <p:nvSpPr>
            <p:cNvPr id="11" name="圆角矩形 51"/>
            <p:cNvSpPr/>
            <p:nvPr>
              <p:custDataLst>
                <p:tags r:id="rId17"/>
              </p:custDataLst>
            </p:nvPr>
          </p:nvSpPr>
          <p:spPr>
            <a:xfrm>
              <a:off x="8687594" y="3756632"/>
              <a:ext cx="3016250" cy="763588"/>
            </a:xfrm>
            <a:prstGeom prst="roundRect">
              <a:avLst>
                <a:gd name="adj" fmla="val 11370"/>
              </a:avLst>
            </a:prstGeom>
            <a:gradFill>
              <a:gsLst>
                <a:gs pos="0">
                  <a:srgbClr val="F27C30"/>
                </a:gs>
                <a:gs pos="100000">
                  <a:srgbClr val="EF5024"/>
                </a:gs>
              </a:gsLst>
              <a:lin ang="13200000" scaled="0"/>
            </a:gradFill>
            <a:ln w="12700" cap="flat" cmpd="sng" algn="ctr">
              <a:noFill/>
              <a:prstDash val="solid"/>
              <a:miter lim="800000"/>
            </a:ln>
            <a:effectLst>
              <a:outerShdw blurRad="152400" dist="38100" dir="16200000" rotWithShape="0">
                <a:prstClr val="black">
                  <a:alpha val="12000"/>
                </a:prstClr>
              </a:outerShdw>
            </a:effectLst>
          </p:spPr>
          <p:txBody>
            <a:bodyPr anchor="ct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eaLnBrk="1" hangingPunct="1">
                <a:defRPr/>
              </a:pPr>
              <a:endParaRPr lang="en-US" sz="2000">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endParaRPr>
            </a:p>
          </p:txBody>
        </p:sp>
        <p:grpSp>
          <p:nvGrpSpPr>
            <p:cNvPr id="46" name="组合 45"/>
            <p:cNvGrpSpPr/>
            <p:nvPr/>
          </p:nvGrpSpPr>
          <p:grpSpPr>
            <a:xfrm>
              <a:off x="7940131" y="3643124"/>
              <a:ext cx="4202347" cy="1185123"/>
              <a:chOff x="7951910" y="3622699"/>
              <a:chExt cx="4202347" cy="1185123"/>
            </a:xfrm>
          </p:grpSpPr>
          <p:sp>
            <p:nvSpPr>
              <p:cNvPr id="21" name="任意多边形 52"/>
              <p:cNvSpPr/>
              <p:nvPr>
                <p:custDataLst>
                  <p:tags r:id="rId18"/>
                </p:custDataLst>
              </p:nvPr>
            </p:nvSpPr>
            <p:spPr bwMode="auto">
              <a:xfrm>
                <a:off x="8229854" y="3866117"/>
                <a:ext cx="3924403" cy="941705"/>
              </a:xfrm>
              <a:custGeom>
                <a:avLst/>
                <a:gdLst>
                  <a:gd name="connsiteX0" fmla="*/ 84191 w 1884885"/>
                  <a:gd name="connsiteY0" fmla="*/ 0 h 740467"/>
                  <a:gd name="connsiteX1" fmla="*/ 267510 w 1884885"/>
                  <a:gd name="connsiteY1" fmla="*/ 0 h 740467"/>
                  <a:gd name="connsiteX2" fmla="*/ 267510 w 1884885"/>
                  <a:gd name="connsiteY2" fmla="*/ 206595 h 740467"/>
                  <a:gd name="connsiteX3" fmla="*/ 1617373 w 1884885"/>
                  <a:gd name="connsiteY3" fmla="*/ 206595 h 740467"/>
                  <a:gd name="connsiteX4" fmla="*/ 1617373 w 1884885"/>
                  <a:gd name="connsiteY4" fmla="*/ 0 h 740467"/>
                  <a:gd name="connsiteX5" fmla="*/ 1800694 w 1884885"/>
                  <a:gd name="connsiteY5" fmla="*/ 0 h 740467"/>
                  <a:gd name="connsiteX6" fmla="*/ 1884885 w 1884885"/>
                  <a:gd name="connsiteY6" fmla="*/ 84191 h 740467"/>
                  <a:gd name="connsiteX7" fmla="*/ 1884885 w 1884885"/>
                  <a:gd name="connsiteY7" fmla="*/ 656276 h 740467"/>
                  <a:gd name="connsiteX8" fmla="*/ 1800694 w 1884885"/>
                  <a:gd name="connsiteY8" fmla="*/ 740467 h 740467"/>
                  <a:gd name="connsiteX9" fmla="*/ 84191 w 1884885"/>
                  <a:gd name="connsiteY9" fmla="*/ 740467 h 740467"/>
                  <a:gd name="connsiteX10" fmla="*/ 0 w 1884885"/>
                  <a:gd name="connsiteY10" fmla="*/ 656276 h 740467"/>
                  <a:gd name="connsiteX11" fmla="*/ 0 w 1884885"/>
                  <a:gd name="connsiteY11" fmla="*/ 84191 h 740467"/>
                  <a:gd name="connsiteX12" fmla="*/ 84191 w 1884885"/>
                  <a:gd name="connsiteY12" fmla="*/ 0 h 7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4885" h="740467">
                    <a:moveTo>
                      <a:pt x="84191" y="0"/>
                    </a:moveTo>
                    <a:lnTo>
                      <a:pt x="267510" y="0"/>
                    </a:lnTo>
                    <a:lnTo>
                      <a:pt x="267510" y="206595"/>
                    </a:lnTo>
                    <a:lnTo>
                      <a:pt x="1617373" y="206595"/>
                    </a:lnTo>
                    <a:lnTo>
                      <a:pt x="1617373" y="0"/>
                    </a:lnTo>
                    <a:lnTo>
                      <a:pt x="1800694" y="0"/>
                    </a:lnTo>
                    <a:cubicBezTo>
                      <a:pt x="1847191" y="0"/>
                      <a:pt x="1884885" y="37694"/>
                      <a:pt x="1884885" y="84191"/>
                    </a:cubicBezTo>
                    <a:lnTo>
                      <a:pt x="1884885" y="656276"/>
                    </a:lnTo>
                    <a:cubicBezTo>
                      <a:pt x="1884885" y="702773"/>
                      <a:pt x="1847191" y="740467"/>
                      <a:pt x="1800694" y="740467"/>
                    </a:cubicBezTo>
                    <a:lnTo>
                      <a:pt x="84191" y="740467"/>
                    </a:lnTo>
                    <a:cubicBezTo>
                      <a:pt x="37694" y="740467"/>
                      <a:pt x="0" y="702773"/>
                      <a:pt x="0" y="656276"/>
                    </a:cubicBezTo>
                    <a:lnTo>
                      <a:pt x="0" y="84191"/>
                    </a:lnTo>
                    <a:cubicBezTo>
                      <a:pt x="0" y="37694"/>
                      <a:pt x="37694" y="0"/>
                      <a:pt x="84191" y="0"/>
                    </a:cubicBezTo>
                    <a:close/>
                  </a:path>
                </a:pathLst>
              </a:custGeom>
            </p:spPr>
            <p:style>
              <a:lnRef idx="1">
                <a:schemeClr val="accent4"/>
              </a:lnRef>
              <a:fillRef idx="2">
                <a:schemeClr val="accent4"/>
              </a:fillRef>
              <a:effectRef idx="1">
                <a:schemeClr val="accent4"/>
              </a:effectRef>
              <a:fontRef idx="minor">
                <a:schemeClr val="dk1"/>
              </a:fontRef>
            </p:style>
            <p:txBody>
              <a:bodyPr anchor="ctr"/>
              <a:lstStyle/>
              <a:p>
                <a:pPr eaLnBrk="1" hangingPunct="1">
                  <a:defRPr/>
                </a:pPr>
                <a:endParaRPr lang="zh-CN" altLang="en-US" sz="2000" noProof="1">
                  <a:solidFill>
                    <a:schemeClr val="tx1"/>
                  </a:solidFill>
                  <a:latin typeface="微软雅黑" panose="020B0503020204020204" charset="-122"/>
                  <a:ea typeface="微软雅黑" panose="020B0503020204020204" charset="-122"/>
                </a:endParaRPr>
              </a:p>
            </p:txBody>
          </p:sp>
          <p:sp>
            <p:nvSpPr>
              <p:cNvPr id="24" name="矩形 18"/>
              <p:cNvSpPr/>
              <p:nvPr>
                <p:custDataLst>
                  <p:tags r:id="rId19"/>
                </p:custDataLst>
              </p:nvPr>
            </p:nvSpPr>
            <p:spPr>
              <a:xfrm>
                <a:off x="7951910" y="3622699"/>
                <a:ext cx="4124325" cy="928687"/>
              </a:xfrm>
              <a:prstGeom prst="rect">
                <a:avLst/>
              </a:prstGeom>
              <a:noFill/>
              <a:ln w="9525" cap="flat" cmpd="sng" algn="ctr">
                <a:noFill/>
                <a:prstDash val="solid"/>
                <a:round/>
                <a:headEnd type="none" w="med" len="med"/>
                <a:tailEnd type="none" w="med" len="med"/>
              </a:ln>
            </p:spPr>
            <p:txBody>
              <a:bodyPr anchor="ctr"/>
              <a:lstStyle/>
              <a:p>
                <a:pPr algn="ctr" eaLnBrk="1" hangingPunct="1">
                  <a:lnSpc>
                    <a:spcPct val="120000"/>
                  </a:lnSpc>
                  <a:defRPr/>
                </a:pPr>
                <a:r>
                  <a:rPr lang="en-US" altLang="zh-CN" b="1" spc="300" noProof="1">
                    <a:ln w="9525" cap="flat" cmpd="sng" algn="ctr">
                      <a:noFill/>
                      <a:prstDash val="solid"/>
                      <a:round/>
                      <a:headEnd type="none" w="med" len="med"/>
                      <a:tailEnd type="none" w="med" len="med"/>
                    </a:ln>
                    <a:solidFill>
                      <a:srgbClr val="0000FF"/>
                    </a:solidFill>
                    <a:latin typeface="微软雅黑" panose="020B0503020204020204" charset="-122"/>
                    <a:ea typeface="微软雅黑" panose="020B0503020204020204" charset="-122"/>
                    <a:sym typeface="Wingdings" panose="05000000000000000000"/>
                  </a:rPr>
                  <a:t>Detail 3</a:t>
                </a:r>
                <a:endParaRPr lang="en-US" altLang="zh-CN" b="1" spc="300" noProof="1">
                  <a:ln w="9525" cap="flat" cmpd="sng" algn="ctr">
                    <a:noFill/>
                    <a:prstDash val="solid"/>
                    <a:round/>
                    <a:headEnd type="none" w="med" len="med"/>
                    <a:tailEnd type="none" w="med" len="med"/>
                  </a:ln>
                  <a:solidFill>
                    <a:srgbClr val="0000FF"/>
                  </a:solidFill>
                  <a:latin typeface="微软雅黑" panose="020B0503020204020204" charset="-122"/>
                  <a:ea typeface="微软雅黑" panose="020B0503020204020204" charset="-122"/>
                  <a:sym typeface="Wingdings" panose="05000000000000000000"/>
                </a:endParaRPr>
              </a:p>
              <a:p>
                <a:pPr algn="ctr" eaLnBrk="1" hangingPunct="1">
                  <a:lnSpc>
                    <a:spcPct val="120000"/>
                  </a:lnSpc>
                  <a:defRPr/>
                </a:pPr>
                <a:r>
                  <a:rPr lang="en-US" altLang="zh-CN" b="1" spc="300" noProof="1">
                    <a:ln w="9525" cap="flat" cmpd="sng" algn="ctr">
                      <a:noFill/>
                      <a:prstDash val="solid"/>
                      <a:round/>
                      <a:headEnd type="none" w="med" len="med"/>
                      <a:tailEnd type="none" w="med" len="med"/>
                    </a:ln>
                    <a:solidFill>
                      <a:srgbClr val="0000FF"/>
                    </a:solidFill>
                    <a:latin typeface="微软雅黑" panose="020B0503020204020204" charset="-122"/>
                    <a:ea typeface="微软雅黑" panose="020B0503020204020204" charset="-122"/>
                    <a:sym typeface="Wingdings" panose="05000000000000000000"/>
                  </a:rPr>
                  <a:t>(</a:t>
                </a:r>
                <a:r>
                  <a:rPr lang="en-US" altLang="zh-CN" b="1" spc="300" noProof="1">
                    <a:ln w="9525" cap="flat" cmpd="sng" algn="ctr">
                      <a:noFill/>
                      <a:prstDash val="solid"/>
                      <a:round/>
                      <a:headEnd type="none" w="med" len="med"/>
                      <a:tailEnd type="none" w="med" len="med"/>
                    </a:ln>
                    <a:solidFill>
                      <a:srgbClr val="7030A0"/>
                    </a:solidFill>
                    <a:latin typeface="微软雅黑" panose="020B0503020204020204" charset="-122"/>
                    <a:ea typeface="微软雅黑" panose="020B0503020204020204" charset="-122"/>
                    <a:sym typeface="Wingdings" panose="05000000000000000000"/>
                  </a:rPr>
                  <a:t>No more disasters</a:t>
                </a:r>
                <a:r>
                  <a:rPr lang="en-US" altLang="zh-CN" b="1" spc="300" noProof="1">
                    <a:ln w="9525" cap="flat" cmpd="sng" algn="ctr">
                      <a:noFill/>
                      <a:prstDash val="solid"/>
                      <a:round/>
                      <a:headEnd type="none" w="med" len="med"/>
                      <a:tailEnd type="none" w="med" len="med"/>
                    </a:ln>
                    <a:latin typeface="微软雅黑" panose="020B0503020204020204" charset="-122"/>
                    <a:ea typeface="微软雅黑" panose="020B0503020204020204" charset="-122"/>
                    <a:sym typeface="Wingdings" panose="05000000000000000000"/>
                  </a:rPr>
                  <a:t>)</a:t>
                </a:r>
                <a:endParaRPr lang="en-US" altLang="zh-CN" b="1" spc="300" noProof="1">
                  <a:ln w="9525" cap="flat" cmpd="sng" algn="ctr">
                    <a:noFill/>
                    <a:prstDash val="solid"/>
                    <a:round/>
                    <a:headEnd type="none" w="med" len="med"/>
                    <a:tailEnd type="none" w="med" len="med"/>
                  </a:ln>
                  <a:latin typeface="微软雅黑" panose="020B0503020204020204" charset="-122"/>
                  <a:ea typeface="微软雅黑" panose="020B0503020204020204" charset="-122"/>
                  <a:sym typeface="Wingdings" panose="05000000000000000000"/>
                </a:endParaRPr>
              </a:p>
            </p:txBody>
          </p:sp>
        </p:grpSp>
      </p:grpSp>
      <p:sp>
        <p:nvSpPr>
          <p:cNvPr id="26" name="圆角矩形 3"/>
          <p:cNvSpPr>
            <a:spLocks noChangeArrowheads="1"/>
          </p:cNvSpPr>
          <p:nvPr>
            <p:custDataLst>
              <p:tags r:id="rId20"/>
            </p:custDataLst>
          </p:nvPr>
        </p:nvSpPr>
        <p:spPr bwMode="auto">
          <a:xfrm>
            <a:off x="4454525" y="5641257"/>
            <a:ext cx="3282950" cy="1139825"/>
          </a:xfrm>
          <a:prstGeom prst="roundRect">
            <a:avLst>
              <a:gd name="adj" fmla="val 11370"/>
            </a:avLst>
          </a:prstGeom>
          <a:gradFill rotWithShape="1">
            <a:gsLst>
              <a:gs pos="0">
                <a:srgbClr val="B5D5A7"/>
              </a:gs>
              <a:gs pos="50000">
                <a:srgbClr val="AACE99"/>
              </a:gs>
              <a:gs pos="100000">
                <a:srgbClr val="9CCA86"/>
              </a:gs>
            </a:gsLst>
            <a:lin ang="5400000"/>
          </a:gradFill>
          <a:ln w="6350" algn="ctr">
            <a:solidFill>
              <a:srgbClr val="70AD47"/>
            </a:solidFill>
            <a:round/>
          </a:ln>
        </p:spPr>
        <p:txBody>
          <a:bodyPr anchor="ct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eaLnBrk="1" hangingPunct="1">
              <a:defRPr/>
            </a:pPr>
            <a:r>
              <a:rPr lang="en-US" altLang="zh-CN" sz="2800" b="1" spc="300" dirty="0">
                <a:ln w="9525" cap="flat" cmpd="sng" algn="ctr">
                  <a:noFill/>
                  <a:prstDash val="solid"/>
                  <a:round/>
                  <a:headEnd type="none" w="med" len="med"/>
                  <a:tailEnd type="none" w="med" len="med"/>
                </a:ln>
                <a:solidFill>
                  <a:srgbClr val="0000FF"/>
                </a:solidFill>
                <a:latin typeface="微软雅黑" panose="020B0503020204020204" charset="-122"/>
                <a:ea typeface="微软雅黑" panose="020B0503020204020204" charset="-122"/>
                <a:sym typeface="Wingdings" panose="05000000000000000000"/>
              </a:rPr>
              <a:t>  </a:t>
            </a:r>
            <a:r>
              <a:rPr lang="en-US" altLang="zh-CN" sz="2800" b="1" spc="300" dirty="0">
                <a:ln w="9525" cap="flat" cmpd="sng" algn="ctr">
                  <a:noFill/>
                  <a:prstDash val="solid"/>
                  <a:round/>
                  <a:headEnd type="none" w="med" len="med"/>
                  <a:tailEnd type="none" w="med" len="med"/>
                </a:ln>
                <a:solidFill>
                  <a:srgbClr val="C00000"/>
                </a:solidFill>
                <a:latin typeface="微软雅黑" panose="020B0503020204020204" charset="-122"/>
                <a:ea typeface="微软雅黑" panose="020B0503020204020204" charset="-122"/>
                <a:sym typeface="Wingdings" panose="05000000000000000000"/>
              </a:rPr>
              <a:t>Conclusion</a:t>
            </a:r>
            <a:endParaRPr lang="en-US" altLang="zh-CN" sz="2800" b="1" dirty="0">
              <a:ln w="9525" cap="flat" cmpd="sng" algn="ctr">
                <a:noFill/>
                <a:prstDash val="solid"/>
                <a:round/>
                <a:headEnd type="none" w="med" len="med"/>
                <a:tailEnd type="none" w="med" len="med"/>
              </a:ln>
              <a:solidFill>
                <a:srgbClr val="C00000"/>
              </a:solidFill>
              <a:latin typeface="微软雅黑" panose="020B0503020204020204" charset="-122"/>
              <a:ea typeface="微软雅黑" panose="020B0503020204020204" charset="-122"/>
              <a:sym typeface="Wingdings" panose="05000000000000000000"/>
            </a:endParaRPr>
          </a:p>
          <a:p>
            <a:pPr eaLnBrk="1" hangingPunct="1">
              <a:defRPr/>
            </a:pPr>
            <a:r>
              <a:rPr lang="en-US" altLang="zh-CN" sz="2800" b="1" spc="300" dirty="0">
                <a:ln w="9525" cap="flat" cmpd="sng" algn="ctr">
                  <a:noFill/>
                  <a:prstDash val="solid"/>
                  <a:round/>
                  <a:headEnd type="none" w="med" len="med"/>
                  <a:tailEnd type="none" w="med" len="med"/>
                </a:ln>
                <a:solidFill>
                  <a:srgbClr val="0000FF"/>
                </a:solidFill>
                <a:latin typeface="微软雅黑" panose="020B0503020204020204" charset="-122"/>
                <a:ea typeface="微软雅黑" panose="020B0503020204020204" charset="-122"/>
                <a:sym typeface="Wingdings" panose="05000000000000000000"/>
              </a:rPr>
              <a:t>    (Para.5)</a:t>
            </a:r>
            <a:endParaRPr lang="en-US" altLang="zh-CN" sz="2800" b="1" dirty="0">
              <a:solidFill>
                <a:srgbClr val="0000FF"/>
              </a:solidFill>
              <a:latin typeface="微软雅黑" panose="020B0503020204020204" charset="-122"/>
              <a:ea typeface="微软雅黑" panose="020B0503020204020204" charset="-122"/>
            </a:endParaRPr>
          </a:p>
        </p:txBody>
      </p:sp>
      <p:sp>
        <p:nvSpPr>
          <p:cNvPr id="34" name="对角圆角矩形 5"/>
          <p:cNvSpPr/>
          <p:nvPr>
            <p:custDataLst>
              <p:tags r:id="rId21"/>
            </p:custDataLst>
          </p:nvPr>
        </p:nvSpPr>
        <p:spPr>
          <a:xfrm>
            <a:off x="787099" y="233092"/>
            <a:ext cx="5509566"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pre-reading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structure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1000"/>
                                        <p:tgtEl>
                                          <p:spTgt spid="48"/>
                                        </p:tgtEl>
                                      </p:cBhvr>
                                    </p:animEffect>
                                    <p:anim calcmode="lin" valueType="num">
                                      <p:cBhvr>
                                        <p:cTn id="14" dur="1000" fill="hold"/>
                                        <p:tgtEl>
                                          <p:spTgt spid="48"/>
                                        </p:tgtEl>
                                        <p:attrNameLst>
                                          <p:attrName>ppt_x</p:attrName>
                                        </p:attrNameLst>
                                      </p:cBhvr>
                                      <p:tavLst>
                                        <p:tav tm="0">
                                          <p:val>
                                            <p:strVal val="#ppt_x"/>
                                          </p:val>
                                        </p:tav>
                                        <p:tav tm="100000">
                                          <p:val>
                                            <p:strVal val="#ppt_x"/>
                                          </p:val>
                                        </p:tav>
                                      </p:tavLst>
                                    </p:anim>
                                    <p:anim calcmode="lin" valueType="num">
                                      <p:cBhvr>
                                        <p:cTn id="1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500" fill="hold"/>
                                        <p:tgtEl>
                                          <p:spTgt spid="41"/>
                                        </p:tgtEl>
                                        <p:attrNameLst>
                                          <p:attrName>ppt_x</p:attrName>
                                        </p:attrNameLst>
                                      </p:cBhvr>
                                      <p:tavLst>
                                        <p:tav tm="0">
                                          <p:val>
                                            <p:strVal val="#ppt_x"/>
                                          </p:val>
                                        </p:tav>
                                        <p:tav tm="100000">
                                          <p:val>
                                            <p:strVal val="#ppt_x"/>
                                          </p:val>
                                        </p:tav>
                                      </p:tavLst>
                                    </p:anim>
                                    <p:anim calcmode="lin" valueType="num">
                                      <p:cBhvr additive="base">
                                        <p:cTn id="2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3962" y="165657"/>
            <a:ext cx="2336474" cy="584775"/>
          </a:xfrm>
          <a:prstGeom prst="rect">
            <a:avLst/>
          </a:prstGeom>
          <a:noFill/>
        </p:spPr>
        <p:txBody>
          <a:bodyPr wrap="square">
            <a:spAutoFit/>
          </a:bodyPr>
          <a:lstStyle/>
          <a:p>
            <a:r>
              <a:rPr kumimoji="0" lang="en-US" altLang="zh-CN" sz="32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 </a:t>
            </a:r>
            <a:endParaRPr lang="zh-CN" altLang="en-US" dirty="0"/>
          </a:p>
        </p:txBody>
      </p:sp>
      <p:sp>
        <p:nvSpPr>
          <p:cNvPr id="5" name="对角圆角矩形 5"/>
          <p:cNvSpPr/>
          <p:nvPr>
            <p:custDataLst>
              <p:tags r:id="rId1"/>
            </p:custDataLst>
          </p:nvPr>
        </p:nvSpPr>
        <p:spPr>
          <a:xfrm>
            <a:off x="574446" y="210322"/>
            <a:ext cx="7244187"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pre-reading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r>
              <a:rPr lang="en-US" altLang="zh-CN" sz="2400" b="1" noProof="0" dirty="0">
                <a:solidFill>
                  <a:prstClr val="white"/>
                </a:solidFill>
                <a:latin typeface="微软雅黑" panose="020B0503020204020204" charset="-122"/>
                <a:ea typeface="微软雅黑" panose="020B0503020204020204" charset="-122"/>
                <a:sym typeface="+mn-ea"/>
              </a:rPr>
              <a:t>A</a:t>
            </a:r>
            <a:r>
              <a:rPr lang="en-US" altLang="zh-CN" sz="2400" b="1" dirty="0" err="1">
                <a:solidFill>
                  <a:prstClr val="white"/>
                </a:solidFill>
                <a:latin typeface="微软雅黑" panose="020B0503020204020204" charset="-122"/>
                <a:ea typeface="微软雅黑" panose="020B0503020204020204" charset="-122"/>
                <a:sym typeface="+mn-ea"/>
              </a:rPr>
              <a:t>nalyse</a:t>
            </a:r>
            <a:r>
              <a:rPr lang="en-US" altLang="zh-CN" sz="2400" b="1" dirty="0">
                <a:solidFill>
                  <a:prstClr val="white"/>
                </a:solidFill>
                <a:latin typeface="微软雅黑" panose="020B0503020204020204" charset="-122"/>
                <a:ea typeface="微软雅黑" panose="020B0503020204020204" charset="-122"/>
                <a:sym typeface="+mn-ea"/>
              </a:rPr>
              <a:t> the discourse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structure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
        <p:nvSpPr>
          <p:cNvPr id="16" name="TextBox 3"/>
          <p:cNvSpPr txBox="1">
            <a:spLocks noChangeArrowheads="1"/>
          </p:cNvSpPr>
          <p:nvPr/>
        </p:nvSpPr>
        <p:spPr bwMode="auto">
          <a:xfrm>
            <a:off x="770116" y="3952825"/>
            <a:ext cx="2610485" cy="707886"/>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eaLnBrk="1" hangingPunct="1"/>
            <a:r>
              <a:rPr lang="en-US" altLang="zh-CN" sz="2000" b="1" dirty="0">
                <a:latin typeface="Times New Roman" panose="02020603050405020304" pitchFamily="18" charset="0"/>
                <a:cs typeface="Times New Roman" panose="02020603050405020304" pitchFamily="18" charset="0"/>
              </a:rPr>
              <a:t>Para 2:Intelligent Controls</a:t>
            </a:r>
            <a:endParaRPr lang="en-US" altLang="zh-CN" sz="2000" b="1" dirty="0">
              <a:latin typeface="Times New Roman" panose="02020603050405020304" pitchFamily="18" charset="0"/>
              <a:cs typeface="Times New Roman" panose="02020603050405020304" pitchFamily="18" charset="0"/>
            </a:endParaRPr>
          </a:p>
        </p:txBody>
      </p:sp>
      <p:sp>
        <p:nvSpPr>
          <p:cNvPr id="17" name="TextBox 4"/>
          <p:cNvSpPr txBox="1">
            <a:spLocks noChangeArrowheads="1"/>
          </p:cNvSpPr>
          <p:nvPr/>
        </p:nvSpPr>
        <p:spPr bwMode="auto">
          <a:xfrm>
            <a:off x="3775571" y="3952825"/>
            <a:ext cx="3239770" cy="707886"/>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eaLnBrk="1" hangingPunct="1"/>
            <a:r>
              <a:rPr lang="en-US" altLang="zh-CN" sz="2000" b="1" dirty="0">
                <a:latin typeface="Times New Roman" panose="02020603050405020304" pitchFamily="18" charset="0"/>
                <a:cs typeface="Times New Roman" panose="02020603050405020304" pitchFamily="18" charset="0"/>
              </a:rPr>
              <a:t>Para 3:Regular Health Checks</a:t>
            </a:r>
            <a:endParaRPr lang="en-US" altLang="zh-CN" sz="2000" b="1" dirty="0">
              <a:latin typeface="Times New Roman" panose="02020603050405020304" pitchFamily="18" charset="0"/>
              <a:cs typeface="Times New Roman" panose="02020603050405020304" pitchFamily="18" charset="0"/>
            </a:endParaRPr>
          </a:p>
        </p:txBody>
      </p:sp>
      <p:sp>
        <p:nvSpPr>
          <p:cNvPr id="18" name="TextBox 5"/>
          <p:cNvSpPr txBox="1">
            <a:spLocks noChangeArrowheads="1"/>
          </p:cNvSpPr>
          <p:nvPr/>
        </p:nvSpPr>
        <p:spPr bwMode="auto">
          <a:xfrm>
            <a:off x="7323316" y="3952825"/>
            <a:ext cx="2291080" cy="707886"/>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eaLnBrk="1" hangingPunct="1"/>
            <a:r>
              <a:rPr lang="en-US" altLang="zh-CN" sz="2000" b="1" dirty="0">
                <a:latin typeface="Times New Roman" panose="02020603050405020304" pitchFamily="18" charset="0"/>
                <a:cs typeface="Times New Roman" panose="02020603050405020304" pitchFamily="18" charset="0"/>
              </a:rPr>
              <a:t>Para 4: No More Disasters</a:t>
            </a:r>
            <a:endParaRPr lang="en-US" altLang="zh-CN" sz="2000" b="1" dirty="0">
              <a:latin typeface="Times New Roman" panose="02020603050405020304" pitchFamily="18" charset="0"/>
              <a:cs typeface="Times New Roman" panose="02020603050405020304" pitchFamily="18" charset="0"/>
            </a:endParaRPr>
          </a:p>
        </p:txBody>
      </p:sp>
      <p:sp>
        <p:nvSpPr>
          <p:cNvPr id="19" name="TextBox 6"/>
          <p:cNvSpPr txBox="1">
            <a:spLocks noChangeArrowheads="1"/>
          </p:cNvSpPr>
          <p:nvPr/>
        </p:nvSpPr>
        <p:spPr bwMode="auto">
          <a:xfrm>
            <a:off x="2356601" y="5424756"/>
            <a:ext cx="6344694" cy="52197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eaLnBrk="1" hangingPunct="1"/>
            <a:r>
              <a:rPr lang="en-US" altLang="zh-CN" sz="2800" b="1">
                <a:latin typeface="Calibri" panose="020F0502020204030204" pitchFamily="34" charset="0"/>
              </a:rPr>
              <a:t> </a:t>
            </a:r>
            <a:r>
              <a:rPr lang="en-US" altLang="zh-CN" sz="2400" b="1">
                <a:latin typeface="Times New Roman" panose="02020603050405020304" pitchFamily="18" charset="0"/>
                <a:cs typeface="Times New Roman" panose="02020603050405020304" pitchFamily="18" charset="0"/>
              </a:rPr>
              <a:t>Para5. This smart technology is not a fantasy.</a:t>
            </a:r>
            <a:endParaRPr lang="en-US" altLang="zh-CN" sz="2400" b="1">
              <a:latin typeface="Times New Roman" panose="02020603050405020304" pitchFamily="18" charset="0"/>
              <a:cs typeface="Times New Roman" panose="02020603050405020304" pitchFamily="18" charset="0"/>
            </a:endParaRPr>
          </a:p>
        </p:txBody>
      </p:sp>
      <p:sp>
        <p:nvSpPr>
          <p:cNvPr id="20" name="TextBox 7"/>
          <p:cNvSpPr txBox="1">
            <a:spLocks noChangeArrowheads="1"/>
          </p:cNvSpPr>
          <p:nvPr/>
        </p:nvSpPr>
        <p:spPr bwMode="auto">
          <a:xfrm>
            <a:off x="2580436" y="1228383"/>
            <a:ext cx="5895832" cy="521970"/>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altLang="zh-CN"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Smart homes to make life easier</a:t>
            </a:r>
            <a:endParaRPr lang="en-US" altLang="zh-CN"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1" name="左大括号 20"/>
          <p:cNvSpPr/>
          <p:nvPr/>
        </p:nvSpPr>
        <p:spPr bwMode="auto">
          <a:xfrm rot="5400000">
            <a:off x="5268297" y="125839"/>
            <a:ext cx="642938" cy="7010400"/>
          </a:xfrm>
          <a:prstGeom prst="leftBrace">
            <a:avLst>
              <a:gd name="adj1" fmla="val 0"/>
              <a:gd name="adj2" fmla="val 51171"/>
            </a:avLst>
          </a:prstGeom>
          <a:noFill/>
          <a:ln w="22225" algn="ctr">
            <a:solidFill>
              <a:srgbClr val="7030A0"/>
            </a:solidFill>
            <a:round/>
          </a:ln>
        </p:spPr>
        <p:txBody>
          <a:bodyPr rot="10800000" vert="eaVert" anchor="ctr"/>
          <a:lstStyle/>
          <a:p>
            <a:pPr algn="ctr" eaLnBrk="1" fontAlgn="auto" hangingPunct="1">
              <a:spcBef>
                <a:spcPct val="0"/>
              </a:spcBef>
              <a:spcAft>
                <a:spcPct val="0"/>
              </a:spcAft>
              <a:defRPr/>
            </a:pPr>
            <a:endParaRPr lang="zh-CN" altLang="en-US">
              <a:latin typeface="+mn-lt"/>
              <a:ea typeface="+mn-ea"/>
            </a:endParaRPr>
          </a:p>
        </p:txBody>
      </p:sp>
      <p:sp>
        <p:nvSpPr>
          <p:cNvPr id="22" name="左大括号 21"/>
          <p:cNvSpPr/>
          <p:nvPr/>
        </p:nvSpPr>
        <p:spPr bwMode="auto">
          <a:xfrm rot="-5400000">
            <a:off x="5334179" y="1317893"/>
            <a:ext cx="714375" cy="7213600"/>
          </a:xfrm>
          <a:prstGeom prst="leftBrace">
            <a:avLst>
              <a:gd name="adj1" fmla="val 0"/>
              <a:gd name="adj2" fmla="val 47032"/>
            </a:avLst>
          </a:prstGeom>
          <a:noFill/>
          <a:ln w="22225" algn="ctr">
            <a:solidFill>
              <a:srgbClr val="7030A0"/>
            </a:solidFill>
            <a:round/>
          </a:ln>
        </p:spPr>
        <p:txBody>
          <a:bodyPr vert="eaVert" anchor="ctr"/>
          <a:lstStyle/>
          <a:p>
            <a:pPr algn="ctr" eaLnBrk="1" fontAlgn="auto" hangingPunct="1">
              <a:spcBef>
                <a:spcPct val="0"/>
              </a:spcBef>
              <a:spcAft>
                <a:spcPct val="0"/>
              </a:spcAft>
              <a:defRPr/>
            </a:pPr>
            <a:endParaRPr lang="zh-CN" altLang="en-US">
              <a:latin typeface="+mn-lt"/>
              <a:ea typeface="+mn-ea"/>
            </a:endParaRPr>
          </a:p>
        </p:txBody>
      </p:sp>
      <p:sp>
        <p:nvSpPr>
          <p:cNvPr id="23" name="上箭头 14"/>
          <p:cNvSpPr/>
          <p:nvPr/>
        </p:nvSpPr>
        <p:spPr>
          <a:xfrm flipH="1" flipV="1">
            <a:off x="5140222" y="1750572"/>
            <a:ext cx="510117" cy="775293"/>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ct val="0"/>
              </a:spcBef>
              <a:spcAft>
                <a:spcPct val="0"/>
              </a:spcAft>
              <a:defRPr/>
            </a:pPr>
            <a:endParaRPr lang="zh-CN" altLang="en-US"/>
          </a:p>
        </p:txBody>
      </p:sp>
      <p:sp>
        <p:nvSpPr>
          <p:cNvPr id="24" name="标题 1"/>
          <p:cNvSpPr txBox="1"/>
          <p:nvPr/>
        </p:nvSpPr>
        <p:spPr>
          <a:xfrm>
            <a:off x="2580501" y="2644090"/>
            <a:ext cx="5895975" cy="660400"/>
          </a:xfrm>
          <a:prstGeom prst="rect">
            <a:avLst/>
          </a:prstGeom>
        </p:spPr>
        <p:style>
          <a:lnRef idx="1">
            <a:schemeClr val="accent2"/>
          </a:lnRef>
          <a:fillRef idx="3">
            <a:schemeClr val="accent2"/>
          </a:fillRef>
          <a:effectRef idx="2">
            <a:schemeClr val="accent2"/>
          </a:effectRef>
          <a:fontRef idx="minor">
            <a:schemeClr val="lt1"/>
          </a:fontRef>
        </p:style>
        <p:txBody>
          <a:bodyPr>
            <a:normAutofit fontScale="9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n-US" altLang="zh-CN" b="1" dirty="0">
                <a:latin typeface="Times New Roman" panose="02020603050405020304" pitchFamily="18" charset="0"/>
                <a:cs typeface="Times New Roman" panose="02020603050405020304" pitchFamily="18" charset="0"/>
              </a:rPr>
              <a:t>Para1:General introduction to the advantages of smart home</a:t>
            </a:r>
            <a:endParaRPr lang="en-US" altLang="zh-CN" b="1" dirty="0">
              <a:latin typeface="Times New Roman" panose="02020603050405020304" pitchFamily="18" charset="0"/>
              <a:cs typeface="Times New Roman" panose="02020603050405020304" pitchFamily="18" charset="0"/>
            </a:endParaRPr>
          </a:p>
        </p:txBody>
      </p:sp>
      <p:sp>
        <p:nvSpPr>
          <p:cNvPr id="25" name="TextBox 11"/>
          <p:cNvSpPr txBox="1"/>
          <p:nvPr/>
        </p:nvSpPr>
        <p:spPr>
          <a:xfrm>
            <a:off x="8972412" y="2705773"/>
            <a:ext cx="2678482" cy="461665"/>
          </a:xfrm>
          <a:prstGeom prst="rect">
            <a:avLst/>
          </a:prstGeom>
          <a:solidFill>
            <a:srgbClr val="FFC00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1.General statement</a:t>
            </a:r>
            <a:endParaRPr lang="en-US" altLang="zh-CN" sz="2400" dirty="0">
              <a:solidFill>
                <a:srgbClr val="FF0000"/>
              </a:solidFill>
              <a:latin typeface="Times New Roman" panose="02020603050405020304" pitchFamily="18" charset="0"/>
              <a:cs typeface="Times New Roman" panose="02020603050405020304" pitchFamily="18" charset="0"/>
            </a:endParaRPr>
          </a:p>
        </p:txBody>
      </p:sp>
      <p:sp>
        <p:nvSpPr>
          <p:cNvPr id="26" name="TextBox 16"/>
          <p:cNvSpPr txBox="1"/>
          <p:nvPr/>
        </p:nvSpPr>
        <p:spPr>
          <a:xfrm>
            <a:off x="9610943" y="5444633"/>
            <a:ext cx="2039951" cy="461665"/>
          </a:xfrm>
          <a:prstGeom prst="rect">
            <a:avLst/>
          </a:prstGeom>
          <a:solidFill>
            <a:srgbClr val="FFC000"/>
          </a:solid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3. Conclusion</a:t>
            </a:r>
            <a:endParaRPr lang="en-US" altLang="zh-CN" sz="2400" dirty="0">
              <a:solidFill>
                <a:srgbClr val="FF0000"/>
              </a:solidFill>
              <a:latin typeface="Times New Roman" panose="02020603050405020304" pitchFamily="18" charset="0"/>
              <a:cs typeface="Times New Roman" panose="02020603050405020304" pitchFamily="18" charset="0"/>
            </a:endParaRPr>
          </a:p>
        </p:txBody>
      </p:sp>
      <p:sp>
        <p:nvSpPr>
          <p:cNvPr id="27" name="TextBox 11"/>
          <p:cNvSpPr txBox="1"/>
          <p:nvPr/>
        </p:nvSpPr>
        <p:spPr>
          <a:xfrm>
            <a:off x="9693137" y="3829714"/>
            <a:ext cx="2039951" cy="830997"/>
          </a:xfrm>
          <a:prstGeom prst="rect">
            <a:avLst/>
          </a:prstGeom>
          <a:solidFill>
            <a:srgbClr val="FFC000"/>
          </a:solid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2. Supporting details</a:t>
            </a:r>
            <a:endParaRPr lang="en-US" altLang="zh-CN"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linds(horizontal)">
                                      <p:cBhvr>
                                        <p:cTn id="34" dur="500"/>
                                        <p:tgtEl>
                                          <p:spTgt spid="17"/>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par>
                          <p:cTn id="43" fill="hold">
                            <p:stCondLst>
                              <p:cond delay="500"/>
                            </p:stCondLst>
                            <p:childTnLst>
                              <p:par>
                                <p:cTn id="44" presetID="3" presetClass="entr" presetSubtype="1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linds(horizont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9664" y="274240"/>
            <a:ext cx="8451849" cy="810621"/>
            <a:chOff x="539665" y="274240"/>
            <a:chExt cx="6796800" cy="810621"/>
          </a:xfrm>
        </p:grpSpPr>
        <p:sp>
          <p:nvSpPr>
            <p:cNvPr id="10" name="对角圆角矩形 5"/>
            <p:cNvSpPr/>
            <p:nvPr>
              <p:custDataLst>
                <p:tags r:id="rId1"/>
              </p:custDataLst>
            </p:nvPr>
          </p:nvSpPr>
          <p:spPr>
            <a:xfrm>
              <a:off x="539665" y="409931"/>
              <a:ext cx="6796800"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grpSp>
          <p:nvGrpSpPr>
            <p:cNvPr id="4" name="组合 3"/>
            <p:cNvGrpSpPr/>
            <p:nvPr/>
          </p:nvGrpSpPr>
          <p:grpSpPr>
            <a:xfrm>
              <a:off x="907453" y="274240"/>
              <a:ext cx="5908018" cy="674931"/>
              <a:chOff x="3030089" y="-89778"/>
              <a:chExt cx="4781359" cy="692150"/>
            </a:xfrm>
          </p:grpSpPr>
          <p:sp>
            <p:nvSpPr>
              <p:cNvPr id="5" name="WordArt 20"/>
              <p:cNvSpPr>
                <a:spLocks noChangeArrowheads="1" noChangeShapeType="1"/>
              </p:cNvSpPr>
              <p:nvPr/>
            </p:nvSpPr>
            <p:spPr bwMode="auto">
              <a:xfrm>
                <a:off x="3030089" y="141839"/>
                <a:ext cx="1837702" cy="431800"/>
              </a:xfrm>
              <a:prstGeom prst="rect">
                <a:avLst/>
              </a:prstGeom>
            </p:spPr>
            <p:txBody>
              <a:bodyPr wrap="none" fromWordArt="1">
                <a:prstTxWarp prst="textPlain">
                  <a:avLst>
                    <a:gd name="adj" fmla="val 50000"/>
                  </a:avLst>
                </a:prstTxWarp>
              </a:bodyPr>
              <a:lstStyle/>
              <a:p>
                <a:pPr algn="ctr"/>
                <a:r>
                  <a:rPr lang="en-US" altLang="zh-CN" sz="4800" b="1" kern="10" dirty="0">
                    <a:ln w="22225" cmpd="sng">
                      <a:solidFill>
                        <a:srgbClr val="800080"/>
                      </a:solidFill>
                      <a:round/>
                    </a:ln>
                    <a:solidFill>
                      <a:srgbClr val="FFFFFF"/>
                    </a:solidFill>
                    <a:effectLst>
                      <a:outerShdw dist="53882" dir="2700000" algn="ctr" rotWithShape="0">
                        <a:srgbClr val="9999FF">
                          <a:alpha val="75000"/>
                        </a:srgbClr>
                      </a:outerShdw>
                    </a:effectLst>
                    <a:latin typeface="Garamond" panose="02020404030301010803" pitchFamily="18" charset="0"/>
                  </a:rPr>
                  <a:t>Read for </a:t>
                </a:r>
                <a:endParaRPr lang="zh-CN" altLang="en-US" sz="4800" b="1" kern="10" dirty="0">
                  <a:ln w="22225" cmpd="sng">
                    <a:solidFill>
                      <a:srgbClr val="800080"/>
                    </a:solidFill>
                    <a:round/>
                  </a:ln>
                  <a:solidFill>
                    <a:srgbClr val="FFFFFF"/>
                  </a:solidFill>
                  <a:effectLst>
                    <a:outerShdw dist="53882" dir="2700000" algn="ctr" rotWithShape="0">
                      <a:srgbClr val="9999FF">
                        <a:alpha val="75000"/>
                      </a:srgbClr>
                    </a:outerShdw>
                  </a:effectLst>
                  <a:latin typeface="Garamond" panose="02020404030301010803" pitchFamily="18" charset="0"/>
                </a:endParaRPr>
              </a:p>
            </p:txBody>
          </p:sp>
          <p:sp>
            <p:nvSpPr>
              <p:cNvPr id="6" name="WordArt 21"/>
              <p:cNvSpPr>
                <a:spLocks noChangeArrowheads="1" noChangeShapeType="1"/>
              </p:cNvSpPr>
              <p:nvPr/>
            </p:nvSpPr>
            <p:spPr bwMode="auto">
              <a:xfrm>
                <a:off x="5074598" y="-89778"/>
                <a:ext cx="2736850" cy="692150"/>
              </a:xfrm>
              <a:prstGeom prst="rect">
                <a:avLst/>
              </a:prstGeom>
            </p:spPr>
            <p:txBody>
              <a:bodyPr wrap="none" fromWordArt="1">
                <a:prstTxWarp prst="textCurveUp">
                  <a:avLst>
                    <a:gd name="adj" fmla="val 40356"/>
                  </a:avLst>
                </a:prstTxWarp>
              </a:bodyPr>
              <a:lstStyle/>
              <a:p>
                <a:pPr algn="ctr"/>
                <a:r>
                  <a:rPr lang="en-US" altLang="zh-CN" sz="3600" kern="10" dirty="0">
                    <a:ln w="12700" cmpd="sng">
                      <a:solidFill>
                        <a:srgbClr val="000000"/>
                      </a:solidFill>
                      <a:round/>
                    </a:ln>
                    <a:solidFill>
                      <a:srgbClr val="FFFF00"/>
                    </a:solidFill>
                    <a:effectLst>
                      <a:outerShdw dist="45791" dir="2021404" algn="ctr" rotWithShape="0">
                        <a:srgbClr val="808080">
                          <a:alpha val="75000"/>
                        </a:srgbClr>
                      </a:outerShdw>
                    </a:effectLst>
                    <a:latin typeface="Comic Sans MS" panose="030F0702030302020204" charset="0"/>
                  </a:rPr>
                  <a:t>General Idea and its type::</a:t>
                </a:r>
                <a:endParaRPr lang="zh-CN" altLang="en-US" sz="3600" kern="10" dirty="0">
                  <a:ln w="12700" cmpd="sng">
                    <a:solidFill>
                      <a:srgbClr val="000000"/>
                    </a:solidFill>
                    <a:round/>
                  </a:ln>
                  <a:solidFill>
                    <a:srgbClr val="FFFF00"/>
                  </a:solidFill>
                  <a:effectLst>
                    <a:outerShdw dist="45791" dir="2021404" algn="ctr" rotWithShape="0">
                      <a:srgbClr val="808080">
                        <a:alpha val="75000"/>
                      </a:srgbClr>
                    </a:outerShdw>
                  </a:effectLst>
                  <a:latin typeface="Comic Sans MS" panose="030F0702030302020204" charset="0"/>
                </a:endParaRPr>
              </a:p>
            </p:txBody>
          </p:sp>
        </p:grpSp>
      </p:grpSp>
      <p:sp>
        <p:nvSpPr>
          <p:cNvPr id="8" name="文本框 7"/>
          <p:cNvSpPr txBox="1"/>
          <p:nvPr>
            <p:custDataLst>
              <p:tags r:id="rId2"/>
            </p:custDataLst>
          </p:nvPr>
        </p:nvSpPr>
        <p:spPr>
          <a:xfrm>
            <a:off x="996774" y="1061576"/>
            <a:ext cx="8451850" cy="1877437"/>
          </a:xfrm>
          <a:prstGeom prst="rect">
            <a:avLst/>
          </a:prstGeom>
          <a:noFill/>
          <a:ln w="9525">
            <a:noFill/>
          </a:ln>
        </p:spPr>
        <p:txBody>
          <a:bodyPr>
            <a:spAutoFit/>
          </a:bodyPr>
          <a:lstStyle/>
          <a:p>
            <a:pPr fontAlgn="base">
              <a:spcBef>
                <a:spcPct val="20000"/>
              </a:spcBef>
              <a:spcAft>
                <a:spcPct val="0"/>
              </a:spcAft>
              <a:defRPr/>
            </a:pPr>
            <a:r>
              <a:rPr lang="en-US" altLang="zh-CN" sz="2000" b="1" kern="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Q. What's the main idea of the text?  </a:t>
            </a:r>
            <a:endParaRPr lang="en-US" altLang="zh-CN" sz="2000" b="1" kern="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fontAlgn="base">
              <a:spcBef>
                <a:spcPct val="20000"/>
              </a:spcBef>
              <a:spcAft>
                <a:spcPct val="0"/>
              </a:spcAft>
              <a:defRPr/>
            </a:pPr>
            <a:r>
              <a:rPr lang="en-US" altLang="zh-CN" sz="20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 Smart home will focus on people’s health issues. </a:t>
            </a:r>
            <a:endParaRPr lang="en-US" altLang="zh-CN" sz="20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fontAlgn="base">
              <a:spcBef>
                <a:spcPct val="20000"/>
              </a:spcBef>
              <a:spcAft>
                <a:spcPct val="0"/>
              </a:spcAft>
              <a:defRPr/>
            </a:pPr>
            <a:r>
              <a:rPr lang="en-US" altLang="zh-CN" sz="20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 Smart home is a new but controversial technology. </a:t>
            </a:r>
            <a:endParaRPr lang="en-US" altLang="zh-CN" sz="20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fontAlgn="base">
              <a:spcBef>
                <a:spcPct val="20000"/>
              </a:spcBef>
              <a:spcAft>
                <a:spcPct val="0"/>
              </a:spcAft>
              <a:defRPr/>
            </a:pPr>
            <a:r>
              <a:rPr lang="en-US" altLang="zh-CN" sz="20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 Smart home will make our life easier in many ways. </a:t>
            </a:r>
            <a:endParaRPr lang="en-US" altLang="zh-CN" sz="20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fontAlgn="base">
              <a:spcBef>
                <a:spcPct val="20000"/>
              </a:spcBef>
              <a:spcAft>
                <a:spcPct val="0"/>
              </a:spcAft>
              <a:defRPr/>
            </a:pPr>
            <a:r>
              <a:rPr lang="en-US" altLang="zh-CN" sz="20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D. Smart home will make human beings lazy. </a:t>
            </a:r>
            <a:endParaRPr lang="en-US" altLang="zh-CN" sz="20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836343" y="2048073"/>
            <a:ext cx="572026" cy="650329"/>
          </a:xfrm>
          <a:prstGeom prst="rect">
            <a:avLst/>
          </a:prstGeom>
        </p:spPr>
      </p:pic>
      <p:pic>
        <p:nvPicPr>
          <p:cNvPr id="11" name="图片 10" descr="https://images.669pic.com/element_min_new_pic/99/25/45/9/a62d1a30b3ca35dfa8990c303becd34f.png"/>
          <p:cNvPicPr>
            <a:picLocks noChangeAspect="1"/>
          </p:cNvPicPr>
          <p:nvPr/>
        </p:nvPicPr>
        <p:blipFill>
          <a:blip r:embed="rId5"/>
          <a:stretch>
            <a:fillRect/>
          </a:stretch>
        </p:blipFill>
        <p:spPr>
          <a:xfrm>
            <a:off x="7916381" y="3873998"/>
            <a:ext cx="2984500" cy="1747838"/>
          </a:xfrm>
          <a:prstGeom prst="rect">
            <a:avLst/>
          </a:prstGeom>
          <a:noFill/>
          <a:ln w="9525">
            <a:noFill/>
          </a:ln>
        </p:spPr>
      </p:pic>
      <p:sp>
        <p:nvSpPr>
          <p:cNvPr id="12" name="文本框 11"/>
          <p:cNvSpPr txBox="1"/>
          <p:nvPr/>
        </p:nvSpPr>
        <p:spPr>
          <a:xfrm>
            <a:off x="996774" y="3051418"/>
            <a:ext cx="9904107" cy="3724096"/>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defRPr/>
            </a:pPr>
            <a:r>
              <a:rPr lang="en-US" altLang="zh-CN" sz="2000" b="1" kern="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Q</a:t>
            </a:r>
            <a:r>
              <a:rPr lang="zh-CN" altLang="en-US" sz="2000" b="1" kern="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kern="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What genre is the text? What are its features?</a:t>
            </a:r>
            <a:endParaRPr lang="en-US" altLang="zh-CN" sz="2000" b="1" kern="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 typeface="Wingdings" panose="05000000000000000000" charset="0"/>
              <a:buNone/>
              <a:defRPr/>
            </a:pPr>
            <a:r>
              <a:rPr kumimoji="0" lang="en-US" altLang="zh-CN"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 A </a:t>
            </a:r>
            <a:r>
              <a:rPr kumimoji="0" lang="zh-CN" altLang="en-US"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narration </a:t>
            </a:r>
            <a:r>
              <a:rPr kumimoji="0" lang="en-US" altLang="zh-CN"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a:t>
            </a:r>
            <a:r>
              <a:rPr kumimoji="0" lang="zh-CN" altLang="en-US"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记叙文</a:t>
            </a:r>
            <a:r>
              <a:rPr kumimoji="0" lang="en-US" altLang="zh-CN"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endParaRPr kumimoji="0" lang="en-US" altLang="zh-CN"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l" defTabSz="914400" rtl="0" eaLnBrk="1" fontAlgn="base" latinLnBrk="0" hangingPunct="1">
              <a:lnSpc>
                <a:spcPct val="100000"/>
              </a:lnSpc>
              <a:spcBef>
                <a:spcPct val="20000"/>
              </a:spcBef>
              <a:spcAft>
                <a:spcPct val="0"/>
              </a:spcAft>
              <a:buClrTx/>
              <a:buSzTx/>
              <a:buFont typeface="Wingdings" panose="05000000000000000000" charset="0"/>
              <a:buNone/>
              <a:defRPr/>
            </a:pPr>
            <a:r>
              <a:rPr kumimoji="0" lang="en-US" altLang="zh-CN"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B. A popular science </a:t>
            </a:r>
            <a:r>
              <a:rPr kumimoji="0" lang="zh-CN" altLang="en-US"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exposition </a:t>
            </a:r>
            <a:r>
              <a:rPr kumimoji="0" lang="en-US" altLang="zh-CN"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a:t>
            </a:r>
            <a:r>
              <a:rPr kumimoji="0" lang="zh-CN" altLang="zh-CN"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科普</a:t>
            </a:r>
            <a:r>
              <a:rPr kumimoji="0" lang="zh-CN" altLang="en-US"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说明文</a:t>
            </a:r>
            <a:r>
              <a:rPr kumimoji="0" lang="en-US" altLang="zh-CN"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a:t>
            </a:r>
            <a:endParaRPr kumimoji="0" lang="zh-CN" altLang="en-US"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l" defTabSz="914400" rtl="0" eaLnBrk="1" fontAlgn="base" latinLnBrk="0" hangingPunct="1">
              <a:lnSpc>
                <a:spcPct val="100000"/>
              </a:lnSpc>
              <a:spcBef>
                <a:spcPct val="20000"/>
              </a:spcBef>
              <a:spcAft>
                <a:spcPct val="0"/>
              </a:spcAft>
              <a:buClrTx/>
              <a:buSzTx/>
              <a:buFont typeface="Wingdings" panose="05000000000000000000" charset="0"/>
              <a:buNone/>
              <a:defRPr/>
            </a:pPr>
            <a:r>
              <a:rPr kumimoji="0" lang="en-US" altLang="zh-CN"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C. An </a:t>
            </a:r>
            <a:r>
              <a:rPr kumimoji="0" lang="zh-CN" altLang="en-US"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argumentation </a:t>
            </a:r>
            <a:r>
              <a:rPr kumimoji="0" lang="en-US" altLang="zh-CN"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a:t>
            </a:r>
            <a:r>
              <a:rPr kumimoji="0" lang="zh-CN" altLang="en-US"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议论文)</a:t>
            </a:r>
            <a:endParaRPr kumimoji="0" lang="zh-CN" altLang="en-US"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zh-CN"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D. A science fiction story (</a:t>
            </a:r>
            <a:r>
              <a:rPr kumimoji="0" lang="zh-CN" altLang="en-US"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科幻故事</a:t>
            </a:r>
            <a:r>
              <a:rPr kumimoji="0" lang="en-US" altLang="zh-CN"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a:t>
            </a:r>
            <a:endParaRPr kumimoji="0" lang="en-US" altLang="zh-CN"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lvl="0"/>
            <a:endParaRPr lang="en-US" altLang="zh-CN" sz="2000" b="1" dirty="0">
              <a:solidFill>
                <a:srgbClr val="FF0000"/>
              </a:solidFill>
              <a:latin typeface="Times New Roman" panose="02020603050405020304" pitchFamily="18" charset="0"/>
              <a:cs typeface="Times New Roman" panose="02020603050405020304" pitchFamily="18" charset="0"/>
              <a:sym typeface="+mn-ea"/>
            </a:endParaRPr>
          </a:p>
          <a:p>
            <a:pPr lvl="0"/>
            <a:r>
              <a:rPr lang="en-US" altLang="zh-CN" sz="2000" b="1" dirty="0">
                <a:solidFill>
                  <a:srgbClr val="FF0000"/>
                </a:solidFill>
                <a:latin typeface="Times New Roman" panose="02020603050405020304" pitchFamily="18" charset="0"/>
                <a:cs typeface="Times New Roman" panose="02020603050405020304" pitchFamily="18" charset="0"/>
                <a:sym typeface="+mn-ea"/>
              </a:rPr>
              <a:t>Features: A brief and eye-catching title;</a:t>
            </a:r>
            <a:endParaRPr lang="en-US" altLang="zh-CN" sz="2000" b="1" dirty="0">
              <a:solidFill>
                <a:srgbClr val="FF0000"/>
              </a:solidFill>
              <a:latin typeface="Times New Roman" panose="02020603050405020304" pitchFamily="18" charset="0"/>
              <a:cs typeface="Times New Roman" panose="02020603050405020304" pitchFamily="18" charset="0"/>
              <a:sym typeface="+mn-ea"/>
            </a:endParaRPr>
          </a:p>
          <a:p>
            <a:pPr lvl="0"/>
            <a:r>
              <a:rPr lang="en-US" altLang="zh-CN" sz="2000" b="1" dirty="0">
                <a:solidFill>
                  <a:srgbClr val="FF0000"/>
                </a:solidFill>
                <a:latin typeface="Times New Roman" panose="02020603050405020304" pitchFamily="18" charset="0"/>
                <a:cs typeface="Times New Roman" panose="02020603050405020304" pitchFamily="18" charset="0"/>
                <a:sym typeface="+mn-ea"/>
              </a:rPr>
              <a:t>Explaining general concepts in a simplified way;</a:t>
            </a:r>
            <a:endParaRPr lang="en-US" altLang="zh-CN" sz="2000" b="1" dirty="0">
              <a:solidFill>
                <a:srgbClr val="FF0000"/>
              </a:solidFill>
              <a:latin typeface="Times New Roman" panose="02020603050405020304" pitchFamily="18" charset="0"/>
              <a:cs typeface="Times New Roman" panose="02020603050405020304" pitchFamily="18" charset="0"/>
              <a:sym typeface="+mn-ea"/>
            </a:endParaRPr>
          </a:p>
          <a:p>
            <a:pPr lvl="0"/>
            <a:r>
              <a:rPr lang="en-US" altLang="zh-CN" sz="2000" b="1" dirty="0">
                <a:solidFill>
                  <a:srgbClr val="FF0000"/>
                </a:solidFill>
                <a:latin typeface="Times New Roman" panose="02020603050405020304" pitchFamily="18" charset="0"/>
                <a:cs typeface="Times New Roman" panose="02020603050405020304" pitchFamily="18" charset="0"/>
                <a:sym typeface="+mn-ea"/>
              </a:rPr>
              <a:t>Emphasizing on main events</a:t>
            </a:r>
            <a:endParaRPr lang="en-US" altLang="zh-CN" sz="2000" b="1" dirty="0">
              <a:solidFill>
                <a:srgbClr val="FF0000"/>
              </a:solidFill>
              <a:latin typeface="Times New Roman" panose="02020603050405020304" pitchFamily="18" charset="0"/>
              <a:cs typeface="Times New Roman" panose="02020603050405020304" pitchFamily="18" charset="0"/>
              <a:sym typeface="+mn-ea"/>
            </a:endParaRPr>
          </a:p>
          <a:p>
            <a:pPr lvl="0"/>
            <a:r>
              <a:rPr lang="en-US" altLang="zh-CN" sz="2000" b="1"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Using quotes, metaphors (</a:t>
            </a:r>
            <a:r>
              <a:rPr lang="zh-CN" altLang="en-US" sz="2000" b="1"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比喻</a:t>
            </a:r>
            <a:r>
              <a:rPr lang="en-US" altLang="zh-CN" sz="2000" b="1"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analogies (</a:t>
            </a:r>
            <a:r>
              <a:rPr lang="zh-CN" altLang="en-US" sz="2000" b="1"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类比</a:t>
            </a:r>
            <a:r>
              <a:rPr lang="en-US" altLang="zh-CN" sz="2000" b="1"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to explain difficult or abstract scientific concepts. </a:t>
            </a:r>
            <a:endParaRPr kumimoji="0" lang="en-US" altLang="zh-CN" sz="20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13" name="图片 12"/>
          <p:cNvPicPr>
            <a:picLocks noChangeAspect="1"/>
          </p:cNvPicPr>
          <p:nvPr>
            <p:custDataLst>
              <p:tags r:id="rId6"/>
            </p:custDataLst>
          </p:nvPr>
        </p:nvPicPr>
        <p:blipFill>
          <a:blip r:embed="rId4" cstate="print">
            <a:extLst>
              <a:ext uri="{28A0092B-C50C-407E-A947-70E740481C1C}">
                <a14:useLocalDpi xmlns:a14="http://schemas.microsoft.com/office/drawing/2010/main" val="0"/>
              </a:ext>
            </a:extLst>
          </a:blip>
          <a:stretch>
            <a:fillRect/>
          </a:stretch>
        </p:blipFill>
        <p:spPr>
          <a:xfrm>
            <a:off x="996774" y="3638437"/>
            <a:ext cx="571217" cy="6494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1000"/>
                                        <p:tgtEl>
                                          <p:spTgt spid="8">
                                            <p:txEl>
                                              <p:pRg st="1" end="1"/>
                                            </p:txEl>
                                          </p:spTgt>
                                        </p:tgtEl>
                                      </p:cBhvr>
                                    </p:animEffect>
                                    <p:anim calcmode="lin" valueType="num">
                                      <p:cBhvr>
                                        <p:cTn id="21"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1000"/>
                                        <p:tgtEl>
                                          <p:spTgt spid="8">
                                            <p:txEl>
                                              <p:pRg st="2" end="2"/>
                                            </p:txEl>
                                          </p:spTgt>
                                        </p:tgtEl>
                                      </p:cBhvr>
                                    </p:animEffect>
                                    <p:anim calcmode="lin" valueType="num">
                                      <p:cBhvr>
                                        <p:cTn id="2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fade">
                                      <p:cBhvr>
                                        <p:cTn id="34" dur="1000"/>
                                        <p:tgtEl>
                                          <p:spTgt spid="8">
                                            <p:txEl>
                                              <p:pRg st="3" end="3"/>
                                            </p:txEl>
                                          </p:spTgt>
                                        </p:tgtEl>
                                      </p:cBhvr>
                                    </p:animEffect>
                                    <p:anim calcmode="lin" valueType="num">
                                      <p:cBhvr>
                                        <p:cTn id="3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animEffect transition="in" filter="fade">
                                      <p:cBhvr>
                                        <p:cTn id="41" dur="1000"/>
                                        <p:tgtEl>
                                          <p:spTgt spid="8">
                                            <p:txEl>
                                              <p:pRg st="4" end="4"/>
                                            </p:txEl>
                                          </p:spTgt>
                                        </p:tgtEl>
                                      </p:cBhvr>
                                    </p:animEffect>
                                    <p:anim calcmode="lin" valueType="num">
                                      <p:cBhvr>
                                        <p:cTn id="4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linds(horizont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barn(inVertical)">
                                      <p:cBhvr>
                                        <p:cTn id="53" dur="500"/>
                                        <p:tgtEl>
                                          <p:spTgt spid="12">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2">
                                            <p:txEl>
                                              <p:pRg st="1" end="1"/>
                                            </p:txEl>
                                          </p:spTgt>
                                        </p:tgtEl>
                                        <p:attrNameLst>
                                          <p:attrName>style.visibility</p:attrName>
                                        </p:attrNameLst>
                                      </p:cBhvr>
                                      <p:to>
                                        <p:strVal val="visible"/>
                                      </p:to>
                                    </p:set>
                                    <p:animEffect transition="in" filter="barn(inVertical)">
                                      <p:cBhvr>
                                        <p:cTn id="58" dur="500"/>
                                        <p:tgtEl>
                                          <p:spTgt spid="1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2">
                                            <p:txEl>
                                              <p:pRg st="2" end="2"/>
                                            </p:txEl>
                                          </p:spTgt>
                                        </p:tgtEl>
                                        <p:attrNameLst>
                                          <p:attrName>style.visibility</p:attrName>
                                        </p:attrNameLst>
                                      </p:cBhvr>
                                      <p:to>
                                        <p:strVal val="visible"/>
                                      </p:to>
                                    </p:set>
                                    <p:animEffect transition="in" filter="barn(inVertical)">
                                      <p:cBhvr>
                                        <p:cTn id="63" dur="500"/>
                                        <p:tgtEl>
                                          <p:spTgt spid="12">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2">
                                            <p:txEl>
                                              <p:pRg st="3" end="3"/>
                                            </p:txEl>
                                          </p:spTgt>
                                        </p:tgtEl>
                                        <p:attrNameLst>
                                          <p:attrName>style.visibility</p:attrName>
                                        </p:attrNameLst>
                                      </p:cBhvr>
                                      <p:to>
                                        <p:strVal val="visible"/>
                                      </p:to>
                                    </p:set>
                                    <p:animEffect transition="in" filter="barn(inVertical)">
                                      <p:cBhvr>
                                        <p:cTn id="68" dur="500"/>
                                        <p:tgtEl>
                                          <p:spTgt spid="12">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2">
                                            <p:txEl>
                                              <p:pRg st="4" end="4"/>
                                            </p:txEl>
                                          </p:spTgt>
                                        </p:tgtEl>
                                        <p:attrNameLst>
                                          <p:attrName>style.visibility</p:attrName>
                                        </p:attrNameLst>
                                      </p:cBhvr>
                                      <p:to>
                                        <p:strVal val="visible"/>
                                      </p:to>
                                    </p:set>
                                    <p:animEffect transition="in" filter="barn(inVertical)">
                                      <p:cBhvr>
                                        <p:cTn id="73" dur="500"/>
                                        <p:tgtEl>
                                          <p:spTgt spid="12">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12">
                                            <p:txEl>
                                              <p:pRg st="6" end="6"/>
                                            </p:txEl>
                                          </p:spTgt>
                                        </p:tgtEl>
                                        <p:attrNameLst>
                                          <p:attrName>style.visibility</p:attrName>
                                        </p:attrNameLst>
                                      </p:cBhvr>
                                      <p:to>
                                        <p:strVal val="visible"/>
                                      </p:to>
                                    </p:set>
                                    <p:animEffect transition="in" filter="barn(inVertical)">
                                      <p:cBhvr>
                                        <p:cTn id="78" dur="500"/>
                                        <p:tgtEl>
                                          <p:spTgt spid="12">
                                            <p:txEl>
                                              <p:pRg st="6" end="6"/>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2">
                                            <p:txEl>
                                              <p:pRg st="7" end="7"/>
                                            </p:txEl>
                                          </p:spTgt>
                                        </p:tgtEl>
                                        <p:attrNameLst>
                                          <p:attrName>style.visibility</p:attrName>
                                        </p:attrNameLst>
                                      </p:cBhvr>
                                      <p:to>
                                        <p:strVal val="visible"/>
                                      </p:to>
                                    </p:set>
                                    <p:animEffect transition="in" filter="barn(inVertical)">
                                      <p:cBhvr>
                                        <p:cTn id="83" dur="500"/>
                                        <p:tgtEl>
                                          <p:spTgt spid="12">
                                            <p:txEl>
                                              <p:pRg st="7" end="7"/>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2">
                                            <p:txEl>
                                              <p:pRg st="8" end="8"/>
                                            </p:txEl>
                                          </p:spTgt>
                                        </p:tgtEl>
                                        <p:attrNameLst>
                                          <p:attrName>style.visibility</p:attrName>
                                        </p:attrNameLst>
                                      </p:cBhvr>
                                      <p:to>
                                        <p:strVal val="visible"/>
                                      </p:to>
                                    </p:set>
                                    <p:animEffect transition="in" filter="barn(inVertical)">
                                      <p:cBhvr>
                                        <p:cTn id="88" dur="500"/>
                                        <p:tgtEl>
                                          <p:spTgt spid="12">
                                            <p:txEl>
                                              <p:pRg st="8" end="8"/>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12">
                                            <p:txEl>
                                              <p:pRg st="9" end="9"/>
                                            </p:txEl>
                                          </p:spTgt>
                                        </p:tgtEl>
                                        <p:attrNameLst>
                                          <p:attrName>style.visibility</p:attrName>
                                        </p:attrNameLst>
                                      </p:cBhvr>
                                      <p:to>
                                        <p:strVal val="visible"/>
                                      </p:to>
                                    </p:set>
                                    <p:animEffect transition="in" filter="barn(inVertical)">
                                      <p:cBhvr>
                                        <p:cTn id="93" dur="500"/>
                                        <p:tgtEl>
                                          <p:spTgt spid="12">
                                            <p:txEl>
                                              <p:pRg st="9" end="9"/>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nodeType="click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blinds(horizontal)">
                                      <p:cBhvr>
                                        <p:cTn id="9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26"/>
          <p:cNvSpPr>
            <a:spLocks noChangeArrowheads="1" noChangeShapeType="1" noTextEdit="1"/>
          </p:cNvSpPr>
          <p:nvPr/>
        </p:nvSpPr>
        <p:spPr bwMode="auto">
          <a:xfrm>
            <a:off x="8773022" y="198019"/>
            <a:ext cx="2676525" cy="76200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Deflate">
              <a:avLst>
                <a:gd name="adj" fmla="val 18542"/>
              </a:avLst>
            </a:prstTxWarp>
          </a:bodyPr>
          <a:lstStyle/>
          <a:p>
            <a:pPr algn="ctr"/>
            <a:r>
              <a:rPr lang="en-US" altLang="zh-CN" sz="4000" b="1" kern="10" dirty="0">
                <a:solidFill>
                  <a:srgbClr val="3366FF"/>
                </a:solidFill>
                <a:latin typeface="Bookman Old Style" panose="02050604050505020204" pitchFamily="18" charset="0"/>
              </a:rPr>
              <a:t>Skimming</a:t>
            </a:r>
            <a:endParaRPr lang="zh-CN" altLang="en-US" sz="4000" b="1" kern="10" dirty="0">
              <a:solidFill>
                <a:srgbClr val="3366FF"/>
              </a:solidFill>
              <a:latin typeface="Bookman Old Style" panose="02050604050505020204" pitchFamily="18" charset="0"/>
            </a:endParaRPr>
          </a:p>
        </p:txBody>
      </p:sp>
      <p:grpSp>
        <p:nvGrpSpPr>
          <p:cNvPr id="5" name="组合 4"/>
          <p:cNvGrpSpPr/>
          <p:nvPr/>
        </p:nvGrpSpPr>
        <p:grpSpPr>
          <a:xfrm>
            <a:off x="0" y="-150481"/>
            <a:ext cx="8254723" cy="830743"/>
            <a:chOff x="0" y="-270068"/>
            <a:chExt cx="6853237" cy="1322176"/>
          </a:xfrm>
        </p:grpSpPr>
        <p:pic>
          <p:nvPicPr>
            <p:cNvPr id="6" name="Picture 4"/>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2555875" cy="74771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203200" y="-270068"/>
              <a:ext cx="23526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CN" sz="3200" b="1" dirty="0">
                  <a:solidFill>
                    <a:srgbClr val="FF0000"/>
                  </a:solidFill>
                  <a:latin typeface="Times New Roman" panose="02020603050405020304" pitchFamily="18" charset="0"/>
                  <a:ea typeface="宋体" panose="02010600030101010101" pitchFamily="2" charset="-122"/>
                </a:rPr>
                <a:t>Skimming</a:t>
              </a:r>
              <a:endParaRPr kumimoji="1" lang="en-US" altLang="zh-CN" sz="3200" b="1" dirty="0">
                <a:solidFill>
                  <a:srgbClr val="FF0000"/>
                </a:solidFill>
                <a:latin typeface="Times New Roman" panose="02020603050405020304" pitchFamily="18" charset="0"/>
                <a:ea typeface="宋体" panose="02010600030101010101" pitchFamily="2" charset="-122"/>
              </a:endParaRPr>
            </a:p>
          </p:txBody>
        </p:sp>
        <p:sp>
          <p:nvSpPr>
            <p:cNvPr id="8" name="Text Box 6"/>
            <p:cNvSpPr txBox="1">
              <a:spLocks noChangeArrowheads="1"/>
            </p:cNvSpPr>
            <p:nvPr/>
          </p:nvSpPr>
          <p:spPr bwMode="auto">
            <a:xfrm>
              <a:off x="1379537" y="410758"/>
              <a:ext cx="5473700" cy="641350"/>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kumimoji="1" lang="en-US" altLang="zh-CN" sz="3600" b="1" dirty="0">
                  <a:solidFill>
                    <a:srgbClr val="0000FF"/>
                  </a:solidFill>
                  <a:latin typeface="Times New Roman" panose="02020603050405020304" pitchFamily="18" charset="0"/>
                  <a:ea typeface="宋体" panose="02010600030101010101" pitchFamily="2" charset="-122"/>
                </a:rPr>
                <a:t>Reading Comprehension </a:t>
              </a:r>
              <a:endParaRPr kumimoji="1" lang="en-US" altLang="zh-CN" sz="3600" b="1" dirty="0">
                <a:solidFill>
                  <a:srgbClr val="0000FF"/>
                </a:solidFill>
                <a:latin typeface="Times New Roman" panose="02020603050405020304" pitchFamily="18" charset="0"/>
                <a:ea typeface="宋体" panose="02010600030101010101" pitchFamily="2" charset="-122"/>
              </a:endParaRPr>
            </a:p>
          </p:txBody>
        </p:sp>
      </p:grpSp>
      <p:pic>
        <p:nvPicPr>
          <p:cNvPr id="9" name="图片 8" descr="JD-Article.jpg"/>
          <p:cNvPicPr>
            <a:picLocks noChangeAspect="1"/>
          </p:cNvPicPr>
          <p:nvPr/>
        </p:nvPicPr>
        <p:blipFill>
          <a:blip r:embed="rId3"/>
          <a:srcRect b="12309"/>
          <a:stretch>
            <a:fillRect/>
          </a:stretch>
        </p:blipFill>
        <p:spPr>
          <a:xfrm>
            <a:off x="9740047" y="2915982"/>
            <a:ext cx="2157282" cy="2069896"/>
          </a:xfrm>
          <a:prstGeom prst="rect">
            <a:avLst/>
          </a:prstGeom>
        </p:spPr>
      </p:pic>
      <p:sp>
        <p:nvSpPr>
          <p:cNvPr id="10" name="TextBox 8"/>
          <p:cNvSpPr txBox="1"/>
          <p:nvPr/>
        </p:nvSpPr>
        <p:spPr>
          <a:xfrm>
            <a:off x="374017" y="936664"/>
            <a:ext cx="8784976" cy="554355"/>
          </a:xfrm>
          <a:prstGeom prst="rect">
            <a:avLst/>
          </a:prstGeom>
          <a:noFill/>
        </p:spPr>
        <p:txBody>
          <a:bodyPr wrap="square" rtlCol="0">
            <a:spAutoFit/>
          </a:bodyPr>
          <a:lstStyle/>
          <a:p>
            <a:pPr>
              <a:lnSpc>
                <a:spcPts val="3500"/>
              </a:lnSpc>
            </a:pPr>
            <a:r>
              <a:rPr lang="en-US" altLang="zh-CN" sz="3200" b="1" noProof="1">
                <a:solidFill>
                  <a:srgbClr val="FF0000"/>
                </a:solidFill>
                <a:latin typeface="+mn-lt"/>
                <a:cs typeface="Times New Roman" panose="02020603050405020304" pitchFamily="18" charset="0"/>
              </a:rPr>
              <a:t>Skim the text and answer the questions below.</a:t>
            </a:r>
            <a:endParaRPr lang="en-US" altLang="zh-CN" sz="3200" b="1" noProof="1">
              <a:solidFill>
                <a:srgbClr val="FF0000"/>
              </a:solidFill>
              <a:latin typeface="+mn-lt"/>
              <a:cs typeface="Times New Roman" panose="02020603050405020304" pitchFamily="18" charset="0"/>
            </a:endParaRPr>
          </a:p>
        </p:txBody>
      </p:sp>
      <p:sp>
        <p:nvSpPr>
          <p:cNvPr id="11" name="文本框 10"/>
          <p:cNvSpPr txBox="1"/>
          <p:nvPr/>
        </p:nvSpPr>
        <p:spPr>
          <a:xfrm>
            <a:off x="432040" y="1552126"/>
            <a:ext cx="8219440" cy="58477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CN" sz="3200" b="1" dirty="0"/>
              <a:t>1. What is the purpose of the text?</a:t>
            </a:r>
            <a:endParaRPr lang="en-US" altLang="zh-CN" sz="3200" b="1" dirty="0"/>
          </a:p>
        </p:txBody>
      </p:sp>
      <p:sp>
        <p:nvSpPr>
          <p:cNvPr id="12" name="文本框 11"/>
          <p:cNvSpPr txBox="1"/>
          <p:nvPr/>
        </p:nvSpPr>
        <p:spPr>
          <a:xfrm>
            <a:off x="432040" y="4283182"/>
            <a:ext cx="8922987"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altLang="zh-CN" sz="2400" b="1" dirty="0"/>
              <a:t>2. Who do you think is the intended audience of this text?</a:t>
            </a:r>
            <a:endParaRPr lang="en-US" altLang="zh-CN" sz="2400" b="1" dirty="0"/>
          </a:p>
        </p:txBody>
      </p:sp>
      <p:sp>
        <p:nvSpPr>
          <p:cNvPr id="13" name="文本框 12"/>
          <p:cNvSpPr txBox="1"/>
          <p:nvPr/>
        </p:nvSpPr>
        <p:spPr>
          <a:xfrm>
            <a:off x="562170" y="4985878"/>
            <a:ext cx="10256518" cy="1384995"/>
          </a:xfrm>
          <a:prstGeom prst="rect">
            <a:avLst/>
          </a:prstGeom>
          <a:noFill/>
        </p:spPr>
        <p:txBody>
          <a:bodyPr wrap="square" rtlCol="0">
            <a:spAutoFit/>
          </a:bodyPr>
          <a:lstStyle/>
          <a:p>
            <a:pPr>
              <a:lnSpc>
                <a:spcPct val="100000"/>
              </a:lnSpc>
              <a:buFont typeface="Wingdings" panose="05000000000000000000" charset="0"/>
              <a:buChar char="Ø"/>
            </a:pPr>
            <a:r>
              <a:rPr lang="en-US" altLang="zh-CN" sz="2800" b="1" dirty="0">
                <a:solidFill>
                  <a:srgbClr val="902FFF"/>
                </a:solidFill>
                <a:latin typeface="Times New Roman" panose="02020603050405020304" pitchFamily="18" charset="0"/>
                <a:cs typeface="Times New Roman" panose="02020603050405020304" pitchFamily="18" charset="0"/>
                <a:sym typeface="+mn-ea"/>
              </a:rPr>
              <a:t>Home owners or common people who are interested in the advanced technology or smart homes. </a:t>
            </a:r>
            <a:endParaRPr lang="en-US" altLang="zh-CN" sz="2800" b="1" dirty="0">
              <a:solidFill>
                <a:srgbClr val="902FFF"/>
              </a:solidFill>
              <a:latin typeface="Times New Roman" panose="02020603050405020304" pitchFamily="18" charset="0"/>
              <a:cs typeface="Times New Roman" panose="02020603050405020304" pitchFamily="18" charset="0"/>
            </a:endParaRPr>
          </a:p>
          <a:p>
            <a:pPr>
              <a:buFont typeface="Wingdings" panose="05000000000000000000" charset="0"/>
              <a:buChar char="Ø"/>
              <a:defRPr/>
            </a:pPr>
            <a:r>
              <a:rPr lang="en-US" altLang="zh-CN" sz="2800" b="1" dirty="0">
                <a:solidFill>
                  <a:srgbClr val="902FFF"/>
                </a:solidFill>
                <a:latin typeface="Times New Roman" panose="02020603050405020304" pitchFamily="18" charset="0"/>
                <a:cs typeface="Times New Roman" panose="02020603050405020304" pitchFamily="18" charset="0"/>
                <a:sym typeface="+mn-ea"/>
              </a:rPr>
              <a:t>People who welcome smart homes or new technology. </a:t>
            </a:r>
            <a:endParaRPr lang="en-US" altLang="zh-CN" sz="2800" b="1" dirty="0">
              <a:solidFill>
                <a:srgbClr val="902F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432040" y="2285230"/>
            <a:ext cx="11411359" cy="1938992"/>
          </a:xfrm>
          <a:prstGeom prst="rect">
            <a:avLst/>
          </a:prstGeom>
          <a:noFill/>
        </p:spPr>
        <p:txBody>
          <a:bodyPr wrap="square" rtlCol="0">
            <a:spAutoFit/>
          </a:bodyPr>
          <a:lstStyle/>
          <a:p>
            <a:pPr>
              <a:lnSpc>
                <a:spcPct val="100000"/>
              </a:lnSpc>
              <a:buFont typeface="Wingdings" panose="05000000000000000000" charset="0"/>
              <a:buChar char="Ø"/>
            </a:pPr>
            <a:r>
              <a:rPr lang="en-US" altLang="zh-CN" sz="2400" b="1" dirty="0">
                <a:solidFill>
                  <a:srgbClr val="902FFF"/>
                </a:solidFill>
                <a:latin typeface="Times New Roman" panose="02020603050405020304" pitchFamily="18" charset="0"/>
                <a:cs typeface="Times New Roman" panose="02020603050405020304" pitchFamily="18" charset="0"/>
                <a:sym typeface="+mn-ea"/>
              </a:rPr>
              <a:t>The purpose of the text is to </a:t>
            </a:r>
            <a:r>
              <a:rPr lang="en-US" altLang="zh-CN" sz="2400" b="1" dirty="0" err="1">
                <a:solidFill>
                  <a:srgbClr val="902FFF"/>
                </a:solidFill>
                <a:latin typeface="Times New Roman" panose="02020603050405020304" pitchFamily="18" charset="0"/>
                <a:cs typeface="Times New Roman" panose="02020603050405020304" pitchFamily="18" charset="0"/>
                <a:sym typeface="+mn-ea"/>
              </a:rPr>
              <a:t>i</a:t>
            </a:r>
            <a:r>
              <a:rPr lang="zh-CN" altLang="en-US" sz="2400" b="1" dirty="0">
                <a:solidFill>
                  <a:srgbClr val="902FFF"/>
                </a:solidFill>
                <a:latin typeface="Times New Roman" panose="02020603050405020304" pitchFamily="18" charset="0"/>
                <a:cs typeface="Times New Roman" panose="02020603050405020304" pitchFamily="18" charset="0"/>
                <a:sym typeface="+mn-ea"/>
              </a:rPr>
              <a:t>ntroduce and get people excited about the idea </a:t>
            </a:r>
            <a:r>
              <a:rPr lang="en-US" altLang="zh-CN" sz="2400" b="1" dirty="0">
                <a:solidFill>
                  <a:srgbClr val="902FFF"/>
                </a:solidFill>
                <a:latin typeface="Times New Roman" panose="02020603050405020304" pitchFamily="18" charset="0"/>
                <a:cs typeface="Times New Roman" panose="02020603050405020304" pitchFamily="18" charset="0"/>
                <a:sym typeface="+mn-ea"/>
              </a:rPr>
              <a:t>of smart homes. </a:t>
            </a:r>
            <a:endParaRPr lang="en-US" altLang="zh-CN" sz="2400" b="1" dirty="0">
              <a:solidFill>
                <a:srgbClr val="902FFF"/>
              </a:solidFill>
              <a:latin typeface="Times New Roman" panose="02020603050405020304" pitchFamily="18" charset="0"/>
              <a:cs typeface="Times New Roman" panose="02020603050405020304" pitchFamily="18" charset="0"/>
              <a:sym typeface="+mn-ea"/>
            </a:endParaRPr>
          </a:p>
          <a:p>
            <a:pPr>
              <a:lnSpc>
                <a:spcPct val="100000"/>
              </a:lnSpc>
              <a:buFont typeface="Wingdings" panose="05000000000000000000" charset="0"/>
              <a:buChar char="Ø"/>
            </a:pPr>
            <a:r>
              <a:rPr lang="en-US" altLang="zh-CN" sz="2400" b="1" dirty="0">
                <a:solidFill>
                  <a:srgbClr val="902FFF"/>
                </a:solidFill>
                <a:latin typeface="Times New Roman" panose="02020603050405020304" pitchFamily="18" charset="0"/>
                <a:cs typeface="Times New Roman" panose="02020603050405020304" pitchFamily="18" charset="0"/>
                <a:sym typeface="+mn-ea"/>
              </a:rPr>
              <a:t>To give us a brief introduction about the future smart homes. </a:t>
            </a:r>
            <a:endParaRPr lang="zh-CN" altLang="en-US" sz="2400" b="1" dirty="0">
              <a:solidFill>
                <a:srgbClr val="902FFF"/>
              </a:solidFill>
              <a:latin typeface="Times New Roman" panose="02020603050405020304" pitchFamily="18" charset="0"/>
              <a:cs typeface="Times New Roman" panose="02020603050405020304" pitchFamily="18" charset="0"/>
              <a:sym typeface="+mn-ea"/>
            </a:endParaRPr>
          </a:p>
          <a:p>
            <a:pPr>
              <a:lnSpc>
                <a:spcPct val="100000"/>
              </a:lnSpc>
              <a:buFont typeface="Wingdings" panose="05000000000000000000" charset="0"/>
              <a:buChar char="Ø"/>
            </a:pPr>
            <a:r>
              <a:rPr lang="en-US" altLang="zh-CN" sz="2400" b="1" dirty="0">
                <a:solidFill>
                  <a:srgbClr val="902FFF"/>
                </a:solidFill>
                <a:latin typeface="Times New Roman" panose="02020603050405020304" pitchFamily="18" charset="0"/>
                <a:cs typeface="Times New Roman" panose="02020603050405020304" pitchFamily="18" charset="0"/>
                <a:sym typeface="+mn-ea"/>
              </a:rPr>
              <a:t>To tell us what the future home will be like. </a:t>
            </a:r>
            <a:endParaRPr lang="en-US" altLang="zh-CN" sz="2400" b="1" dirty="0">
              <a:solidFill>
                <a:srgbClr val="902FFF"/>
              </a:solidFill>
              <a:latin typeface="Times New Roman" panose="02020603050405020304" pitchFamily="18" charset="0"/>
              <a:cs typeface="Times New Roman" panose="02020603050405020304" pitchFamily="18" charset="0"/>
              <a:sym typeface="+mn-ea"/>
            </a:endParaRPr>
          </a:p>
          <a:p>
            <a:pPr indent="-457200">
              <a:buFont typeface="Wingdings" panose="05000000000000000000" charset="0"/>
              <a:buChar char="Ø"/>
            </a:pPr>
            <a:r>
              <a:rPr lang="en-US" altLang="zh-CN" sz="2400" b="1" dirty="0">
                <a:solidFill>
                  <a:srgbClr val="902FFF"/>
                </a:solidFill>
                <a:latin typeface="Times New Roman" panose="02020603050405020304" pitchFamily="18" charset="0"/>
                <a:cs typeface="Times New Roman" panose="02020603050405020304" pitchFamily="18" charset="0"/>
                <a:sym typeface="+mn-ea"/>
              </a:rPr>
              <a:t>To tell people how smart homes make life easier.</a:t>
            </a:r>
            <a:endParaRPr lang="en-US" altLang="zh-CN" sz="2400" b="1" dirty="0">
              <a:solidFill>
                <a:srgbClr val="902F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down)">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wipe(down)">
                                      <p:cBhvr>
                                        <p:cTn id="32" dur="500"/>
                                        <p:tgtEl>
                                          <p:spTgt spid="1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animEffect transition="in" filter="wipe(down)">
                                      <p:cBhvr>
                                        <p:cTn id="37" dur="500"/>
                                        <p:tgtEl>
                                          <p:spTgt spid="1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xEl>
                                              <p:pRg st="3" end="3"/>
                                            </p:txEl>
                                          </p:spTgt>
                                        </p:tgtEl>
                                        <p:attrNameLst>
                                          <p:attrName>style.visibility</p:attrName>
                                        </p:attrNameLst>
                                      </p:cBhvr>
                                      <p:to>
                                        <p:strVal val="visible"/>
                                      </p:to>
                                    </p:set>
                                    <p:animEffect transition="in" filter="wipe(down)">
                                      <p:cBhvr>
                                        <p:cTn id="42" dur="500"/>
                                        <p:tgtEl>
                                          <p:spTgt spid="1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wipe(down)">
                                      <p:cBhvr>
                                        <p:cTn id="52" dur="500"/>
                                        <p:tgtEl>
                                          <p:spTgt spid="1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3">
                                            <p:txEl>
                                              <p:pRg st="1" end="1"/>
                                            </p:txEl>
                                          </p:spTgt>
                                        </p:tgtEl>
                                        <p:attrNameLst>
                                          <p:attrName>style.visibility</p:attrName>
                                        </p:attrNameLst>
                                      </p:cBhvr>
                                      <p:to>
                                        <p:strVal val="visible"/>
                                      </p:to>
                                    </p:set>
                                    <p:animEffect transition="in" filter="wipe(down)">
                                      <p:cBhvr>
                                        <p:cTn id="5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animBg="1"/>
      <p:bldP spid="12" grpId="0" animBg="1"/>
      <p:bldP spid="13" grpId="0" build="p"/>
      <p:bldP spid="1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p:cNvGrpSpPr/>
          <p:nvPr>
            <p:custDataLst>
              <p:tags r:id="rId1"/>
            </p:custDataLst>
          </p:nvPr>
        </p:nvGrpSpPr>
        <p:grpSpPr>
          <a:xfrm>
            <a:off x="678095" y="193662"/>
            <a:ext cx="5712432" cy="611107"/>
            <a:chOff x="347573" y="-307137"/>
            <a:chExt cx="1317470" cy="611181"/>
          </a:xfrm>
          <a:solidFill>
            <a:srgbClr val="92D050"/>
          </a:solidFill>
        </p:grpSpPr>
        <p:sp>
          <p:nvSpPr>
            <p:cNvPr id="7" name="对角圆角矩形 5"/>
            <p:cNvSpPr/>
            <p:nvPr>
              <p:custDataLst>
                <p:tags r:id="rId2"/>
              </p:custDataLst>
            </p:nvPr>
          </p:nvSpPr>
          <p:spPr>
            <a:xfrm>
              <a:off x="347573" y="-307137"/>
              <a:ext cx="1296144" cy="611181"/>
            </a:xfrm>
            <a:prstGeom prst="round2DiagRect">
              <a:avLst>
                <a:gd name="adj1" fmla="val 426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8" name="TextBox 6"/>
            <p:cNvSpPr txBox="1">
              <a:spLocks noChangeArrowheads="1"/>
            </p:cNvSpPr>
            <p:nvPr>
              <p:custDataLst>
                <p:tags r:id="rId3"/>
              </p:custDataLst>
            </p:nvPr>
          </p:nvSpPr>
          <p:spPr bwMode="auto">
            <a:xfrm>
              <a:off x="419844" y="-267820"/>
              <a:ext cx="1245199" cy="523284"/>
            </a:xfrm>
            <a:prstGeom prst="rect">
              <a:avLst/>
            </a:prstGeom>
            <a:grpFill/>
            <a:ln w="9525">
              <a:noFill/>
              <a:miter lim="800000"/>
            </a:ln>
          </p:spPr>
          <p:txBody>
            <a:bodyPr wrap="square">
              <a:spAutoFit/>
            </a:bodyPr>
            <a:lstStyle/>
            <a:p>
              <a:pPr>
                <a:buFont typeface="Arial" panose="020B0604020202020204" pitchFamily="34" charset="0"/>
                <a:buNone/>
                <a:defRPr/>
              </a:pPr>
              <a:r>
                <a:rPr kumimoji="0" lang="en-US" altLang="zh-CN" sz="28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While-reading </a:t>
              </a:r>
              <a:r>
                <a:rPr lang="en-US" sz="2800" b="1" dirty="0">
                  <a:solidFill>
                    <a:srgbClr val="FF0000"/>
                  </a:solidFill>
                  <a:latin typeface="Times New Roman" panose="02020603050405020304" pitchFamily="18" charset="0"/>
                  <a:cs typeface="Times New Roman" panose="02020603050405020304" pitchFamily="18" charset="0"/>
                </a:rPr>
                <a:t>: read for details</a:t>
              </a:r>
              <a:endParaRPr 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10" name="文本框 9"/>
          <p:cNvSpPr txBox="1"/>
          <p:nvPr>
            <p:custDataLst>
              <p:tags r:id="rId4"/>
            </p:custDataLst>
          </p:nvPr>
        </p:nvSpPr>
        <p:spPr>
          <a:xfrm>
            <a:off x="1139995" y="775764"/>
            <a:ext cx="8451850" cy="1698029"/>
          </a:xfrm>
          <a:prstGeom prst="rect">
            <a:avLst/>
          </a:prstGeom>
          <a:noFill/>
          <a:ln w="9525">
            <a:noFill/>
          </a:ln>
        </p:spPr>
        <p:txBody>
          <a:bodyPr>
            <a:spAutoFit/>
          </a:bodyPr>
          <a:lstStyle/>
          <a:p>
            <a:pPr marL="342900" indent="-342900">
              <a:lnSpc>
                <a:spcPct val="150000"/>
              </a:lnSpc>
              <a:buNone/>
            </a:pPr>
            <a:r>
              <a:rPr lang="en-US" altLang="zh-CN" sz="2400" b="1" dirty="0">
                <a:solidFill>
                  <a:srgbClr val="0000FF"/>
                </a:solidFill>
                <a:latin typeface="Times New Roman" panose="02020603050405020304" pitchFamily="18" charset="0"/>
              </a:rPr>
              <a:t>1. </a:t>
            </a:r>
            <a:r>
              <a:rPr lang="en-US" altLang="zh-CN" sz="2400" b="1" dirty="0">
                <a:solidFill>
                  <a:srgbClr val="0000FF"/>
                </a:solidFill>
                <a:latin typeface="Times New Roman" panose="02020603050405020304" pitchFamily="18" charset="0"/>
                <a:sym typeface="+mn-ea"/>
              </a:rPr>
              <a:t>Where is the text likely to be taken from?  </a:t>
            </a:r>
            <a:endParaRPr lang="en-US" altLang="zh-CN" sz="2400" b="1" dirty="0">
              <a:solidFill>
                <a:srgbClr val="0000FF"/>
              </a:solidFill>
              <a:latin typeface="Times New Roman" panose="02020603050405020304" pitchFamily="18" charset="0"/>
            </a:endParaRPr>
          </a:p>
          <a:p>
            <a:pPr algn="l">
              <a:lnSpc>
                <a:spcPct val="150000"/>
              </a:lnSpc>
              <a:buClrTx/>
              <a:buSzTx/>
              <a:buNone/>
            </a:pPr>
            <a:r>
              <a:rPr lang="en-US" altLang="zh-CN" sz="2400" b="1" dirty="0">
                <a:latin typeface="Times New Roman" panose="02020603050405020304" pitchFamily="18" charset="0"/>
                <a:sym typeface="+mn-ea"/>
              </a:rPr>
              <a:t>A. A science magazine	       B. A research report </a:t>
            </a:r>
            <a:endParaRPr lang="en-US" altLang="zh-CN" sz="2400" b="1" dirty="0">
              <a:latin typeface="Times New Roman" panose="02020603050405020304" pitchFamily="18" charset="0"/>
            </a:endParaRPr>
          </a:p>
          <a:p>
            <a:pPr algn="l">
              <a:lnSpc>
                <a:spcPct val="150000"/>
              </a:lnSpc>
              <a:buClrTx/>
              <a:buSzTx/>
              <a:buNone/>
            </a:pPr>
            <a:r>
              <a:rPr lang="en-US" altLang="zh-CN" sz="2400" b="1" dirty="0">
                <a:latin typeface="Times New Roman" panose="02020603050405020304" pitchFamily="18" charset="0"/>
                <a:sym typeface="+mn-ea"/>
              </a:rPr>
              <a:t>C. A health magazine	       D. A book review</a:t>
            </a:r>
            <a:endParaRPr lang="en-US" altLang="zh-CN" sz="2400" b="1" dirty="0">
              <a:latin typeface="Times New Roman" panose="02020603050405020304" pitchFamily="18" charset="0"/>
            </a:endParaRPr>
          </a:p>
        </p:txBody>
      </p:sp>
      <p:pic>
        <p:nvPicPr>
          <p:cNvPr id="13" name="图片 12"/>
          <p:cNvPicPr>
            <a:picLocks noChangeAspect="1"/>
          </p:cNvPicPr>
          <p:nvPr/>
        </p:nvPicPr>
        <p:blipFill>
          <a:blip r:embed="rId5"/>
          <a:stretch>
            <a:fillRect/>
          </a:stretch>
        </p:blipFill>
        <p:spPr>
          <a:xfrm>
            <a:off x="894209" y="1311462"/>
            <a:ext cx="596650" cy="682705"/>
          </a:xfrm>
          <a:prstGeom prst="rect">
            <a:avLst/>
          </a:prstGeom>
        </p:spPr>
      </p:pic>
      <p:sp>
        <p:nvSpPr>
          <p:cNvPr id="19" name="文本框 18"/>
          <p:cNvSpPr txBox="1"/>
          <p:nvPr>
            <p:custDataLst>
              <p:tags r:id="rId6"/>
            </p:custDataLst>
          </p:nvPr>
        </p:nvSpPr>
        <p:spPr>
          <a:xfrm>
            <a:off x="931882" y="2493362"/>
            <a:ext cx="10304622" cy="2308324"/>
          </a:xfrm>
          <a:prstGeom prst="rect">
            <a:avLst/>
          </a:prstGeom>
          <a:noFill/>
          <a:ln w="9525">
            <a:noFill/>
          </a:ln>
        </p:spPr>
        <p:txBody>
          <a:bodyPr wrap="square">
            <a:spAutoFit/>
          </a:bodyPr>
          <a:lstStyle/>
          <a:p>
            <a:r>
              <a:rPr lang="en-US" altLang="zh-CN" sz="2400" b="1" dirty="0">
                <a:solidFill>
                  <a:srgbClr val="0000FF"/>
                </a:solidFill>
                <a:latin typeface="Times New Roman" panose="02020603050405020304" pitchFamily="18" charset="0"/>
              </a:rPr>
              <a:t>2.When you live in a smart home, ______.  </a:t>
            </a:r>
            <a:endParaRPr lang="en-US" altLang="zh-CN" sz="2400" b="1" dirty="0">
              <a:solidFill>
                <a:srgbClr val="0000FF"/>
              </a:solidFill>
              <a:latin typeface="Times New Roman" panose="02020603050405020304" pitchFamily="18" charset="0"/>
            </a:endParaRPr>
          </a:p>
          <a:p>
            <a:r>
              <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dirty="0">
                <a:latin typeface="Times New Roman" panose="02020603050405020304" pitchFamily="18" charset="0"/>
              </a:rPr>
              <a:t>A. you will be warned early on if you have a deadly illness</a:t>
            </a:r>
            <a:endParaRPr lang="en-US" altLang="zh-CN" sz="2400" b="1" dirty="0">
              <a:latin typeface="Times New Roman" panose="02020603050405020304" pitchFamily="18" charset="0"/>
            </a:endParaRPr>
          </a:p>
          <a:p>
            <a:r>
              <a:rPr lang="en-US" altLang="zh-CN" sz="2400" b="1" dirty="0">
                <a:latin typeface="Times New Roman" panose="02020603050405020304" pitchFamily="18" charset="0"/>
              </a:rPr>
              <a:t>   B. you have to change your daily routine according to the command of the home system</a:t>
            </a:r>
            <a:endParaRPr lang="en-US" altLang="zh-CN" sz="2400" b="1" dirty="0">
              <a:latin typeface="Times New Roman" panose="02020603050405020304" pitchFamily="18" charset="0"/>
            </a:endParaRPr>
          </a:p>
          <a:p>
            <a:r>
              <a:rPr lang="en-US" altLang="zh-CN" sz="2400" b="1" dirty="0">
                <a:latin typeface="Times New Roman" panose="02020603050405020304" pitchFamily="18" charset="0"/>
              </a:rPr>
              <a:t>   C. you will not be forgetful any longer</a:t>
            </a:r>
            <a:endParaRPr lang="en-US" altLang="zh-CN" sz="2400" b="1" dirty="0">
              <a:latin typeface="Times New Roman" panose="02020603050405020304" pitchFamily="18" charset="0"/>
            </a:endParaRPr>
          </a:p>
          <a:p>
            <a:r>
              <a:rPr lang="en-US" altLang="zh-CN" sz="2400" b="1" dirty="0">
                <a:latin typeface="Times New Roman" panose="02020603050405020304" pitchFamily="18" charset="0"/>
              </a:rPr>
              <a:t>  D. you will be protected from any disasters</a:t>
            </a:r>
            <a:endParaRPr lang="en-US" altLang="zh-CN" sz="2400" b="1" dirty="0">
              <a:latin typeface="Times New Roman" panose="02020603050405020304" pitchFamily="18" charset="0"/>
            </a:endParaRPr>
          </a:p>
        </p:txBody>
      </p:sp>
      <p:sp>
        <p:nvSpPr>
          <p:cNvPr id="21" name="文本框 20"/>
          <p:cNvSpPr txBox="1"/>
          <p:nvPr>
            <p:custDataLst>
              <p:tags r:id="rId7"/>
            </p:custDataLst>
          </p:nvPr>
        </p:nvSpPr>
        <p:spPr>
          <a:xfrm>
            <a:off x="991456" y="4946086"/>
            <a:ext cx="9941960" cy="1383264"/>
          </a:xfrm>
          <a:prstGeom prst="rect">
            <a:avLst/>
          </a:prstGeom>
          <a:noFill/>
        </p:spPr>
        <p:txBody>
          <a:bodyPr wrap="square" rtlCol="0" anchor="t">
            <a:spAutoFit/>
          </a:bodyPr>
          <a:lstStyle/>
          <a:p>
            <a:pPr>
              <a:lnSpc>
                <a:spcPct val="120000"/>
              </a:lnSpc>
              <a:spcAft>
                <a:spcPct val="0"/>
              </a:spcAft>
              <a:tabLst>
                <a:tab pos="1029335" algn="l"/>
                <a:tab pos="1850390" algn="l"/>
                <a:tab pos="2538095" algn="l"/>
                <a:tab pos="3221990" algn="l"/>
              </a:tabLst>
            </a:pPr>
            <a:r>
              <a:rPr lang="en-US" altLang="zh-CN" sz="2400" b="1" dirty="0">
                <a:solidFill>
                  <a:srgbClr val="0000FF"/>
                </a:solidFill>
                <a:latin typeface="Times New Roman" panose="02020603050405020304" pitchFamily="18" charset="0"/>
                <a:sym typeface="+mn-ea"/>
              </a:rPr>
              <a:t>3.What does the word “monitoring” (Para.3) most probably mean?</a:t>
            </a:r>
            <a:endParaRPr lang="en-US" altLang="zh-CN" sz="2400" b="1" dirty="0">
              <a:solidFill>
                <a:srgbClr val="0000FF"/>
              </a:solidFill>
              <a:latin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b="1" dirty="0">
                <a:latin typeface="Times New Roman" panose="02020603050405020304" pitchFamily="18" charset="0"/>
                <a:sym typeface="+mn-ea"/>
              </a:rPr>
              <a:t>A. Watching.	      		B. Entertaining.</a:t>
            </a:r>
            <a:endParaRPr lang="en-US" altLang="zh-CN" sz="2400" b="1" dirty="0">
              <a:latin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2400" b="1" dirty="0">
                <a:latin typeface="Times New Roman" panose="02020603050405020304" pitchFamily="18" charset="0"/>
                <a:sym typeface="+mn-ea"/>
              </a:rPr>
              <a:t>    C. Treating.			D. Recovering.</a:t>
            </a:r>
            <a:endParaRPr lang="en-US" altLang="zh-CN" sz="2400" b="1" dirty="0">
              <a:latin typeface="Times New Roman" panose="02020603050405020304" pitchFamily="18" charset="0"/>
            </a:endParaRPr>
          </a:p>
        </p:txBody>
      </p:sp>
      <p:pic>
        <p:nvPicPr>
          <p:cNvPr id="12" name="图片 11"/>
          <p:cNvPicPr>
            <a:picLocks noChangeAspect="1"/>
          </p:cNvPicPr>
          <p:nvPr/>
        </p:nvPicPr>
        <p:blipFill>
          <a:blip r:embed="rId5"/>
          <a:stretch>
            <a:fillRect/>
          </a:stretch>
        </p:blipFill>
        <p:spPr>
          <a:xfrm>
            <a:off x="955496" y="2750341"/>
            <a:ext cx="596650" cy="682705"/>
          </a:xfrm>
          <a:prstGeom prst="rect">
            <a:avLst/>
          </a:prstGeom>
        </p:spPr>
      </p:pic>
      <p:pic>
        <p:nvPicPr>
          <p:cNvPr id="14" name="图片 13"/>
          <p:cNvPicPr>
            <a:picLocks noChangeAspect="1"/>
          </p:cNvPicPr>
          <p:nvPr/>
        </p:nvPicPr>
        <p:blipFill>
          <a:blip r:embed="rId5"/>
          <a:stretch>
            <a:fillRect/>
          </a:stretch>
        </p:blipFill>
        <p:spPr>
          <a:xfrm>
            <a:off x="1152698" y="5296366"/>
            <a:ext cx="596650" cy="6827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stretch>
            <a:fillRect/>
          </a:stretch>
        </p:blipFill>
        <p:spPr>
          <a:xfrm>
            <a:off x="458913" y="2095481"/>
            <a:ext cx="634039" cy="725487"/>
          </a:xfrm>
          <a:prstGeom prst="rect">
            <a:avLst/>
          </a:prstGeom>
        </p:spPr>
      </p:pic>
      <p:grpSp>
        <p:nvGrpSpPr>
          <p:cNvPr id="9" name="组合 2"/>
          <p:cNvGrpSpPr/>
          <p:nvPr>
            <p:custDataLst>
              <p:tags r:id="rId2"/>
            </p:custDataLst>
          </p:nvPr>
        </p:nvGrpSpPr>
        <p:grpSpPr>
          <a:xfrm>
            <a:off x="716527" y="185474"/>
            <a:ext cx="5712432" cy="611107"/>
            <a:chOff x="347573" y="-307137"/>
            <a:chExt cx="1317470" cy="611181"/>
          </a:xfrm>
          <a:solidFill>
            <a:srgbClr val="92D050"/>
          </a:solidFill>
        </p:grpSpPr>
        <p:sp>
          <p:nvSpPr>
            <p:cNvPr id="11" name="对角圆角矩形 5"/>
            <p:cNvSpPr/>
            <p:nvPr>
              <p:custDataLst>
                <p:tags r:id="rId3"/>
              </p:custDataLst>
            </p:nvPr>
          </p:nvSpPr>
          <p:spPr>
            <a:xfrm>
              <a:off x="347573" y="-307137"/>
              <a:ext cx="1296144" cy="611181"/>
            </a:xfrm>
            <a:prstGeom prst="round2DiagRect">
              <a:avLst>
                <a:gd name="adj1" fmla="val 426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14" name="TextBox 6"/>
            <p:cNvSpPr txBox="1">
              <a:spLocks noChangeArrowheads="1"/>
            </p:cNvSpPr>
            <p:nvPr>
              <p:custDataLst>
                <p:tags r:id="rId4"/>
              </p:custDataLst>
            </p:nvPr>
          </p:nvSpPr>
          <p:spPr bwMode="auto">
            <a:xfrm>
              <a:off x="419844" y="-267820"/>
              <a:ext cx="1245199" cy="523284"/>
            </a:xfrm>
            <a:prstGeom prst="rect">
              <a:avLst/>
            </a:prstGeom>
            <a:grpFill/>
            <a:ln w="9525">
              <a:noFill/>
              <a:miter lim="800000"/>
            </a:ln>
          </p:spPr>
          <p:txBody>
            <a:bodyPr wrap="square">
              <a:spAutoFit/>
            </a:bodyPr>
            <a:lstStyle/>
            <a:p>
              <a:pPr>
                <a:buFont typeface="Arial" panose="020B0604020202020204" pitchFamily="34" charset="0"/>
                <a:buNone/>
                <a:defRPr/>
              </a:pPr>
              <a:r>
                <a:rPr kumimoji="0" lang="en-US" altLang="zh-CN" sz="28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While-reading </a:t>
              </a:r>
              <a:r>
                <a:rPr lang="en-US" sz="2800" b="1" dirty="0">
                  <a:solidFill>
                    <a:srgbClr val="FF0000"/>
                  </a:solidFill>
                  <a:latin typeface="Times New Roman" panose="02020603050405020304" pitchFamily="18" charset="0"/>
                  <a:cs typeface="Times New Roman" panose="02020603050405020304" pitchFamily="18" charset="0"/>
                </a:rPr>
                <a:t>: read for details</a:t>
              </a:r>
              <a:endParaRPr 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7" name="文本框 6"/>
          <p:cNvSpPr txBox="1"/>
          <p:nvPr>
            <p:custDataLst>
              <p:tags r:id="rId5"/>
            </p:custDataLst>
          </p:nvPr>
        </p:nvSpPr>
        <p:spPr>
          <a:xfrm>
            <a:off x="583384" y="893171"/>
            <a:ext cx="10911155" cy="2284472"/>
          </a:xfrm>
          <a:prstGeom prst="rect">
            <a:avLst/>
          </a:prstGeom>
          <a:noFill/>
        </p:spPr>
        <p:txBody>
          <a:bodyPr wrap="square" rtlCol="0" anchor="t">
            <a:spAutoFit/>
          </a:bodyPr>
          <a:lstStyle/>
          <a:p>
            <a:pPr marL="0" marR="0" lvl="0" indent="0" defTabSz="914400" eaLnBrk="1" fontAlgn="auto" latinLnBrk="0" hangingPunct="1">
              <a:lnSpc>
                <a:spcPct val="120000"/>
              </a:lnSpc>
              <a:spcBef>
                <a:spcPts val="0"/>
              </a:spcBef>
              <a:spcAft>
                <a:spcPct val="0"/>
              </a:spcAft>
              <a:buClrTx/>
              <a:buSzTx/>
              <a:buFontTx/>
              <a:buNone/>
              <a:tabLst>
                <a:tab pos="1029335" algn="l"/>
                <a:tab pos="1850390" algn="l"/>
                <a:tab pos="2538095" algn="l"/>
                <a:tab pos="3221990" algn="l"/>
              </a:tabLst>
              <a:defRPr/>
            </a:pPr>
            <a:r>
              <a:rPr kumimoji="0" lang="en-US" altLang="zh-CN" sz="2400" b="1" i="0" u="none" strike="noStrike" kern="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Q4</a:t>
            </a:r>
            <a:r>
              <a:rPr kumimoji="0" lang="zh-CN" altLang="en-US" sz="2400" b="1" i="0" u="none" strike="noStrike" kern="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a:t>
            </a:r>
            <a:r>
              <a:rPr kumimoji="0" lang="en-US" altLang="zh-CN" sz="2400" b="1" i="0" u="none" strike="noStrike" kern="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What do we know about this smart technology from the last paragraph?</a:t>
            </a:r>
            <a:endParaRPr kumimoji="0" lang="en-US" altLang="zh-CN" sz="2400" b="1" i="0" u="none" strike="noStrike" kern="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fontAlgn="auto">
              <a:lnSpc>
                <a:spcPct val="120000"/>
              </a:lnSpc>
              <a:spcBef>
                <a:spcPts val="0"/>
              </a:spcBef>
              <a:spcAft>
                <a:spcPct val="0"/>
              </a:spcAft>
              <a:buClrTx/>
              <a:buSzTx/>
              <a:buFontTx/>
              <a:buNone/>
              <a:tabLst>
                <a:tab pos="1029335" algn="l"/>
                <a:tab pos="1850390" algn="l"/>
                <a:tab pos="2538095" algn="l"/>
                <a:tab pos="3221990" algn="l"/>
              </a:tabLst>
              <a:defRPr/>
            </a:pPr>
            <a:r>
              <a:rPr lang="en-US" altLang="zh-CN" sz="2400" b="1" dirty="0">
                <a:latin typeface="Times New Roman" panose="02020603050405020304" pitchFamily="18" charset="0"/>
                <a:sym typeface="+mn-ea"/>
              </a:rPr>
              <a:t>A. It is a fantasy at present.</a:t>
            </a:r>
            <a:endParaRPr lang="en-US" altLang="zh-CN" sz="2400" b="1" dirty="0">
              <a:latin typeface="Times New Roman" panose="02020603050405020304" pitchFamily="18" charset="0"/>
            </a:endParaRPr>
          </a:p>
          <a:p>
            <a:pPr marR="0" lvl="0" indent="0" fontAlgn="auto">
              <a:lnSpc>
                <a:spcPct val="120000"/>
              </a:lnSpc>
              <a:spcBef>
                <a:spcPts val="0"/>
              </a:spcBef>
              <a:spcAft>
                <a:spcPct val="0"/>
              </a:spcAft>
              <a:buClrTx/>
              <a:buSzTx/>
              <a:buFontTx/>
              <a:buNone/>
              <a:tabLst>
                <a:tab pos="1029335" algn="l"/>
                <a:tab pos="1850390" algn="l"/>
                <a:tab pos="2538095" algn="l"/>
                <a:tab pos="3221990" algn="l"/>
              </a:tabLst>
              <a:defRPr/>
            </a:pPr>
            <a:r>
              <a:rPr lang="en-US" altLang="zh-CN" sz="2400" b="1" dirty="0">
                <a:latin typeface="Times New Roman" panose="02020603050405020304" pitchFamily="18" charset="0"/>
                <a:sym typeface="+mn-ea"/>
              </a:rPr>
              <a:t>B. It has already been used widely.</a:t>
            </a:r>
            <a:endParaRPr lang="en-US" altLang="zh-CN" sz="2400" b="1" dirty="0">
              <a:latin typeface="Times New Roman" panose="02020603050405020304" pitchFamily="18" charset="0"/>
            </a:endParaRPr>
          </a:p>
          <a:p>
            <a:pPr marR="0" lvl="0" indent="0" fontAlgn="auto">
              <a:lnSpc>
                <a:spcPct val="120000"/>
              </a:lnSpc>
              <a:spcBef>
                <a:spcPts val="0"/>
              </a:spcBef>
              <a:spcAft>
                <a:spcPct val="0"/>
              </a:spcAft>
              <a:buClrTx/>
              <a:buSzTx/>
              <a:buFontTx/>
              <a:buNone/>
              <a:tabLst>
                <a:tab pos="1029335" algn="l"/>
                <a:tab pos="1850390" algn="l"/>
                <a:tab pos="2538095" algn="l"/>
                <a:tab pos="3221990" algn="l"/>
              </a:tabLst>
              <a:defRPr/>
            </a:pPr>
            <a:r>
              <a:rPr lang="en-US" altLang="zh-CN" sz="2400" b="1" dirty="0">
                <a:latin typeface="Times New Roman" panose="02020603050405020304" pitchFamily="18" charset="0"/>
                <a:sym typeface="+mn-ea"/>
              </a:rPr>
              <a:t>C. It is being used in some homes.</a:t>
            </a:r>
            <a:endParaRPr lang="en-US" altLang="zh-CN" sz="2400" b="1" dirty="0">
              <a:latin typeface="Times New Roman" panose="02020603050405020304" pitchFamily="18" charset="0"/>
            </a:endParaRPr>
          </a:p>
          <a:p>
            <a:pPr marR="0" lvl="0" indent="0" fontAlgn="auto">
              <a:lnSpc>
                <a:spcPct val="120000"/>
              </a:lnSpc>
              <a:spcBef>
                <a:spcPts val="0"/>
              </a:spcBef>
              <a:spcAft>
                <a:spcPct val="0"/>
              </a:spcAft>
              <a:buClrTx/>
              <a:buSzTx/>
              <a:buFontTx/>
              <a:buNone/>
              <a:tabLst>
                <a:tab pos="1029335" algn="l"/>
                <a:tab pos="1850390" algn="l"/>
                <a:tab pos="2538095" algn="l"/>
                <a:tab pos="3221990" algn="l"/>
              </a:tabLst>
              <a:defRPr/>
            </a:pPr>
            <a:r>
              <a:rPr lang="en-US" altLang="zh-CN" sz="2400" b="1" dirty="0">
                <a:latin typeface="Times New Roman" panose="02020603050405020304" pitchFamily="18" charset="0"/>
                <a:sym typeface="+mn-ea"/>
              </a:rPr>
              <a:t>D. It will never be realized.</a:t>
            </a:r>
            <a:endParaRPr lang="en-US" altLang="zh-CN" sz="2400" b="1" dirty="0">
              <a:latin typeface="Times New Roman" panose="02020603050405020304" pitchFamily="18" charset="0"/>
            </a:endParaRPr>
          </a:p>
        </p:txBody>
      </p:sp>
      <p:sp>
        <p:nvSpPr>
          <p:cNvPr id="8" name="云形标注 4"/>
          <p:cNvSpPr/>
          <p:nvPr>
            <p:custDataLst>
              <p:tags r:id="rId6"/>
            </p:custDataLst>
          </p:nvPr>
        </p:nvSpPr>
        <p:spPr>
          <a:xfrm>
            <a:off x="5459097" y="1209129"/>
            <a:ext cx="6273990" cy="2178277"/>
          </a:xfrm>
          <a:prstGeom prst="cloudCallout">
            <a:avLst/>
          </a:prstGeom>
          <a:solidFill>
            <a:srgbClr val="F8FFF3">
              <a:lumMod val="75000"/>
            </a:srgbClr>
          </a:solidFill>
          <a:ln w="12700" cap="flat" cmpd="sng" algn="ctr">
            <a:solidFill>
              <a:srgbClr val="929E2D">
                <a:shade val="50000"/>
              </a:srgbClr>
            </a:solidFill>
            <a:prstDash val="solid"/>
            <a:miter lim="800000"/>
          </a:ln>
          <a:effectLst/>
        </p:spPr>
        <p:txBody>
          <a:bodyPr rtlCol="0" anchor="ctr"/>
          <a:lstStyle/>
          <a:p>
            <a:pPr marL="0" marR="0" lvl="0" indent="0" defTabSz="914400" eaLnBrk="1" fontAlgn="auto" latinLnBrk="0" hangingPunct="1">
              <a:lnSpc>
                <a:spcPct val="120000"/>
              </a:lnSpc>
              <a:spcBef>
                <a:spcPts val="0"/>
              </a:spcBef>
              <a:spcAft>
                <a:spcPct val="0"/>
              </a:spcAft>
              <a:buClrTx/>
              <a:buSzTx/>
              <a:buFontTx/>
              <a:buNone/>
              <a:tabLst>
                <a:tab pos="1029335" algn="l"/>
                <a:tab pos="1850390" algn="l"/>
                <a:tab pos="2538095" algn="l"/>
                <a:tab pos="3221990" algn="l"/>
              </a:tabLst>
              <a:defRPr/>
            </a:pPr>
            <a:r>
              <a:rPr kumimoji="0" lang="en-US" altLang="zh-CN"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What's the author</a:t>
            </a:r>
            <a:r>
              <a:rPr kumimoji="0" lang="en-US" altLang="zh-CN" b="1" i="0" u="none" strike="noStrike" kern="0" cap="none" spc="0" normalizeH="0" baseline="0" noProof="0" dirty="0">
                <a:ln>
                  <a:noFill/>
                </a:ln>
                <a:solidFill>
                  <a:srgbClr val="000000"/>
                </a:solidFill>
                <a:effectLst/>
                <a:uLnTx/>
                <a:uFillTx/>
                <a:latin typeface="宋体" panose="02010600030101010101" pitchFamily="2" charset="-122"/>
                <a:ea typeface="方正书宋_GBK" panose="03000509000000000000" pitchFamily="65" charset="-122"/>
                <a:cs typeface="Times New Roman" panose="02020603050405020304" pitchFamily="18" charset="0"/>
                <a:sym typeface="+mn-ea"/>
              </a:rPr>
              <a:t>'</a:t>
            </a:r>
            <a:r>
              <a:rPr kumimoji="0" lang="en-US" altLang="zh-CN"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s attitude toward the new technology?</a:t>
            </a:r>
            <a:endParaRPr kumimoji="0" lang="zh-CN" altLang="zh-CN" b="1" i="0" u="none" strike="noStrike" kern="0" cap="none" spc="0" normalizeH="0" baseline="0" noProof="0" dirty="0">
              <a:ln>
                <a:noFill/>
              </a:ln>
              <a:solidFill>
                <a:srgbClr val="000000"/>
              </a:solidFill>
              <a:effectLst/>
              <a:uLnTx/>
              <a:uFillTx/>
              <a:latin typeface="NEU-BZ-S92"/>
              <a:ea typeface="方正书宋_GBK" panose="03000509000000000000" pitchFamily="65" charset="-122"/>
              <a:cs typeface="Times New Roman" panose="02020603050405020304" pitchFamily="18" charset="0"/>
            </a:endParaRPr>
          </a:p>
          <a:p>
            <a:pPr marL="0" marR="0" lvl="0" indent="0" defTabSz="914400" eaLnBrk="1" fontAlgn="auto" latinLnBrk="0" hangingPunct="1">
              <a:lnSpc>
                <a:spcPct val="120000"/>
              </a:lnSpc>
              <a:spcBef>
                <a:spcPts val="0"/>
              </a:spcBef>
              <a:spcAft>
                <a:spcPct val="0"/>
              </a:spcAft>
              <a:buClrTx/>
              <a:buSzTx/>
              <a:buFontTx/>
              <a:buNone/>
              <a:tabLst>
                <a:tab pos="1029335" algn="l"/>
                <a:tab pos="1850390" algn="l"/>
                <a:tab pos="2538095" algn="l"/>
                <a:tab pos="3221990" algn="l"/>
              </a:tabLst>
              <a:defRPr/>
            </a:pPr>
            <a:r>
              <a:rPr kumimoji="0" lang="en-US" altLang="zh-CN"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A. Doubtful.	         B. Confident.</a:t>
            </a:r>
            <a:endParaRPr kumimoji="0" lang="zh-CN" altLang="zh-CN" b="1" i="0" u="none" strike="noStrike" kern="0" cap="none" spc="0" normalizeH="0" baseline="0" noProof="0" dirty="0">
              <a:ln>
                <a:noFill/>
              </a:ln>
              <a:solidFill>
                <a:srgbClr val="000000"/>
              </a:solidFill>
              <a:effectLst/>
              <a:uLnTx/>
              <a:uFillTx/>
              <a:latin typeface="NEU-BZ-S92"/>
              <a:ea typeface="方正书宋_GBK" panose="03000509000000000000" pitchFamily="65" charset="-122"/>
              <a:cs typeface="Times New Roman" panose="02020603050405020304" pitchFamily="18" charset="0"/>
            </a:endParaRPr>
          </a:p>
          <a:p>
            <a:pPr marL="0" marR="0" lvl="0" indent="0" defTabSz="914400" eaLnBrk="1" fontAlgn="auto" latinLnBrk="0" hangingPunct="1">
              <a:lnSpc>
                <a:spcPct val="120000"/>
              </a:lnSpc>
              <a:spcBef>
                <a:spcPts val="0"/>
              </a:spcBef>
              <a:spcAft>
                <a:spcPct val="0"/>
              </a:spcAft>
              <a:buClrTx/>
              <a:buSzTx/>
              <a:buFontTx/>
              <a:buNone/>
              <a:tabLst>
                <a:tab pos="1029335" algn="l"/>
                <a:tab pos="1850390" algn="l"/>
                <a:tab pos="2538095" algn="l"/>
                <a:tab pos="3221990" algn="l"/>
              </a:tabLst>
              <a:defRPr/>
            </a:pPr>
            <a:r>
              <a:rPr kumimoji="0" lang="en-US" altLang="zh-CN"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C. Unclear.	         D. Opposed</a:t>
            </a:r>
            <a:r>
              <a:rPr kumimoji="0" lang="en-US" altLang="zh-CN"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a:t>
            </a:r>
            <a:endParaRPr kumimoji="0" lang="en-US" altLang="zh-CN"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0" name="文本框 9"/>
          <p:cNvSpPr txBox="1"/>
          <p:nvPr>
            <p:custDataLst>
              <p:tags r:id="rId7"/>
            </p:custDataLst>
          </p:nvPr>
        </p:nvSpPr>
        <p:spPr>
          <a:xfrm>
            <a:off x="8596092" y="2065818"/>
            <a:ext cx="660400" cy="830997"/>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4800" b="1" i="0" u="none" strike="noStrike" kern="0" cap="none" spc="0" normalizeH="0" baseline="0" noProof="0" dirty="0">
                <a:ln>
                  <a:noFill/>
                </a:ln>
                <a:solidFill>
                  <a:srgbClr val="FF0000"/>
                </a:solidFill>
                <a:effectLst/>
                <a:uLnTx/>
                <a:uFillTx/>
                <a:latin typeface="Arial" panose="020B0604020202020204" pitchFamily="34" charset="0"/>
                <a:ea typeface="微软雅黑" panose="020B0503020204020204" charset="-122"/>
                <a:cs typeface="Arial" panose="020B0604020202020204" pitchFamily="34" charset="0"/>
              </a:rPr>
              <a:t>√</a:t>
            </a:r>
            <a:endParaRPr kumimoji="0" lang="zh-CN" altLang="en-US" sz="4800" b="1" i="0" u="none" strike="noStrike" kern="0" cap="none" spc="0" normalizeH="0" baseline="0" noProof="0" dirty="0">
              <a:ln>
                <a:noFill/>
              </a:ln>
              <a:solidFill>
                <a:srgbClr val="FF0000"/>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6" name="内容占位符 2"/>
          <p:cNvSpPr txBox="1"/>
          <p:nvPr>
            <p:custDataLst>
              <p:tags r:id="rId8"/>
            </p:custDataLst>
          </p:nvPr>
        </p:nvSpPr>
        <p:spPr bwMode="auto">
          <a:xfrm>
            <a:off x="640028" y="3534317"/>
            <a:ext cx="10797868" cy="28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defRPr/>
            </a:pPr>
            <a:r>
              <a:rPr lang="en-US" altLang="zh-CN" sz="2400" b="1" kern="0" dirty="0">
                <a:latin typeface="Times New Roman" panose="02020603050405020304" pitchFamily="18" charset="0"/>
                <a:ea typeface="宋体" panose="02010600030101010101" pitchFamily="2" charset="-122"/>
                <a:cs typeface="Times New Roman" panose="02020603050405020304" pitchFamily="18" charset="0"/>
              </a:rPr>
              <a:t>Q5</a:t>
            </a:r>
            <a:r>
              <a:rPr lang="zh-CN" altLang="en-US" sz="2400" b="1" kern="0" dirty="0">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b="1" kern="0" dirty="0">
                <a:latin typeface="Times New Roman" panose="02020603050405020304" pitchFamily="18" charset="0"/>
                <a:ea typeface="宋体" panose="02010600030101010101" pitchFamily="2" charset="-122"/>
                <a:cs typeface="Times New Roman" panose="02020603050405020304" pitchFamily="18" charset="0"/>
              </a:rPr>
              <a:t>What is the writer's attitude towards smart homes? How do you know that?</a:t>
            </a:r>
            <a:endParaRPr lang="en-US" altLang="zh-CN" sz="2400" b="1" kern="0" dirty="0">
              <a:latin typeface="Times New Roman" panose="02020603050405020304" pitchFamily="18" charset="0"/>
              <a:ea typeface="宋体" panose="02010600030101010101" pitchFamily="2" charset="-122"/>
              <a:cs typeface="Times New Roman" panose="02020603050405020304" pitchFamily="18" charset="0"/>
            </a:endParaRPr>
          </a:p>
          <a:p>
            <a:pPr lvl="0">
              <a:buFont typeface="Wingdings" panose="05000000000000000000" charset="0"/>
              <a:buChar char="Ø"/>
              <a:defRPr/>
            </a:pPr>
            <a:r>
              <a:rPr kumimoji="0" lang="en-US" altLang="zh-CN" sz="2400" b="1" i="0" u="none" strike="noStrike" kern="0" cap="none" spc="0" normalizeH="0" baseline="0" noProof="0" dirty="0">
                <a:ln>
                  <a:noFill/>
                </a:ln>
                <a:solidFill>
                  <a:srgbClr val="902FFF"/>
                </a:solidFill>
                <a:effectLst/>
                <a:uLnTx/>
                <a:uFillTx/>
                <a:latin typeface="Times New Roman" panose="02020603050405020304" pitchFamily="18" charset="0"/>
                <a:ea typeface="宋体" panose="02010600030101010101" pitchFamily="2" charset="-122"/>
                <a:cs typeface="Arial" panose="020B0604020202020204"/>
                <a:sym typeface="+mn-ea"/>
              </a:rPr>
              <a:t>Optimistic, positive, hopeful , supportive. </a:t>
            </a:r>
            <a:endParaRPr kumimoji="0" lang="en-US" altLang="zh-CN" sz="2400" b="1" i="0" u="none" strike="noStrike" kern="0" cap="none" spc="0" normalizeH="0" baseline="0" noProof="0" dirty="0">
              <a:ln>
                <a:noFill/>
              </a:ln>
              <a:solidFill>
                <a:srgbClr val="902FFF"/>
              </a:solidFill>
              <a:effectLst/>
              <a:uLnTx/>
              <a:uFillTx/>
              <a:latin typeface="Times New Roman" panose="02020603050405020304" pitchFamily="18" charset="0"/>
              <a:ea typeface="宋体" panose="02010600030101010101" pitchFamily="2" charset="-122"/>
              <a:cs typeface="Arial" panose="020B0604020202020204"/>
              <a:sym typeface="+mn-ea"/>
            </a:endParaRPr>
          </a:p>
          <a:p>
            <a:pPr marL="0" lvl="0" indent="0">
              <a:buNone/>
              <a:defRPr/>
            </a:pPr>
            <a:r>
              <a:rPr lang="en-US" altLang="zh-CN" sz="2400" b="1" kern="0" dirty="0">
                <a:latin typeface="Times New Roman" panose="02020603050405020304" pitchFamily="18" charset="0"/>
                <a:ea typeface="宋体" panose="02010600030101010101" pitchFamily="2" charset="-122"/>
                <a:cs typeface="Times New Roman" panose="02020603050405020304" pitchFamily="18" charset="0"/>
                <a:sym typeface="+mn-ea"/>
              </a:rPr>
              <a:t>Q 6: </a:t>
            </a:r>
            <a:r>
              <a:rPr lang="en-US" altLang="zh-CN" sz="2400" b="1" kern="0" dirty="0">
                <a:latin typeface="Times New Roman" panose="02020603050405020304" pitchFamily="18" charset="0"/>
                <a:ea typeface="宋体" panose="02010600030101010101" pitchFamily="2" charset="-122"/>
                <a:cs typeface="Times New Roman" panose="02020603050405020304" pitchFamily="18" charset="0"/>
              </a:rPr>
              <a:t>What writing techniques are used in this article?</a:t>
            </a:r>
            <a:endParaRPr lang="en-US" altLang="zh-CN" sz="2400" b="1" kern="0" dirty="0">
              <a:latin typeface="Times New Roman" panose="02020603050405020304" pitchFamily="18" charset="0"/>
              <a:ea typeface="宋体" panose="02010600030101010101" pitchFamily="2" charset="-122"/>
              <a:cs typeface="Times New Roman" panose="02020603050405020304" pitchFamily="18" charset="0"/>
            </a:endParaRPr>
          </a:p>
          <a:p>
            <a:pPr marL="0" lvl="0" indent="0" fontAlgn="auto">
              <a:spcBef>
                <a:spcPts val="0"/>
              </a:spcBef>
              <a:spcAft>
                <a:spcPts val="0"/>
              </a:spcAft>
              <a:buNone/>
            </a:pPr>
            <a:r>
              <a:rPr lang="en-US" altLang="zh-CN" sz="2400" b="1" kern="0" dirty="0">
                <a:solidFill>
                  <a:srgbClr val="902FFF"/>
                </a:solidFill>
                <a:latin typeface="Times New Roman" panose="02020603050405020304" pitchFamily="18" charset="0"/>
                <a:ea typeface="宋体" panose="02010600030101010101" pitchFamily="2" charset="-122"/>
                <a:cs typeface="Arial" panose="020B0604020202020204"/>
                <a:sym typeface="Wingdings" panose="05000000000000000000" pitchFamily="2" charset="2"/>
              </a:rPr>
              <a:t></a:t>
            </a:r>
            <a:r>
              <a:rPr lang="en-US" altLang="zh-CN" sz="2400" b="1" kern="0" dirty="0">
                <a:solidFill>
                  <a:srgbClr val="902FFF"/>
                </a:solidFill>
                <a:latin typeface="Times New Roman" panose="02020603050405020304" pitchFamily="18" charset="0"/>
                <a:ea typeface="宋体" panose="02010600030101010101" pitchFamily="2" charset="-122"/>
                <a:cs typeface="Arial" panose="020B0604020202020204"/>
              </a:rPr>
              <a:t>By means of classification, examples and comparison.</a:t>
            </a:r>
            <a:endParaRPr lang="en-US" altLang="zh-CN" sz="2400" b="1" kern="0" dirty="0">
              <a:solidFill>
                <a:srgbClr val="902FFF"/>
              </a:solidFill>
              <a:latin typeface="Times New Roman" panose="02020603050405020304" pitchFamily="18" charset="0"/>
              <a:ea typeface="宋体" panose="02010600030101010101" pitchFamily="2" charset="-122"/>
              <a:cs typeface="Arial" panose="020B0604020202020204"/>
            </a:endParaRPr>
          </a:p>
          <a:p>
            <a:pPr marL="0" lvl="0" indent="0" fontAlgn="auto">
              <a:spcBef>
                <a:spcPts val="0"/>
              </a:spcBef>
              <a:spcAft>
                <a:spcPts val="0"/>
              </a:spcAft>
              <a:buNone/>
            </a:pPr>
            <a:r>
              <a:rPr lang="en-US" altLang="zh-CN" sz="2400" b="1" kern="0" dirty="0">
                <a:latin typeface="Times New Roman" panose="02020603050405020304" pitchFamily="18" charset="0"/>
                <a:ea typeface="宋体" panose="02010600030101010101" pitchFamily="2" charset="-122"/>
                <a:cs typeface="Times New Roman" panose="02020603050405020304" pitchFamily="18" charset="0"/>
              </a:rPr>
              <a:t>Q7: Where can you find this kind of passage?</a:t>
            </a:r>
            <a:endParaRPr lang="en-US" altLang="zh-CN" sz="2400" b="1" kern="0" dirty="0">
              <a:latin typeface="Times New Roman" panose="02020603050405020304" pitchFamily="18" charset="0"/>
              <a:ea typeface="宋体" panose="02010600030101010101" pitchFamily="2" charset="-122"/>
              <a:cs typeface="Times New Roman" panose="02020603050405020304" pitchFamily="18" charset="0"/>
            </a:endParaRPr>
          </a:p>
          <a:p>
            <a:pPr marL="0" indent="0" fontAlgn="auto">
              <a:spcBef>
                <a:spcPts val="0"/>
              </a:spcBef>
              <a:spcAft>
                <a:spcPts val="0"/>
              </a:spcAft>
              <a:buNone/>
            </a:pPr>
            <a:r>
              <a:rPr lang="en-US" altLang="zh-CN" sz="2400" b="1" kern="0" dirty="0">
                <a:solidFill>
                  <a:srgbClr val="902FFF"/>
                </a:solidFill>
                <a:latin typeface="Times New Roman" panose="02020603050405020304" pitchFamily="18" charset="0"/>
                <a:ea typeface="宋体" panose="02010600030101010101" pitchFamily="2" charset="-122"/>
                <a:cs typeface="Arial" panose="020B0604020202020204"/>
                <a:sym typeface="Wingdings" panose="05000000000000000000" pitchFamily="2" charset="2"/>
              </a:rPr>
              <a:t></a:t>
            </a:r>
            <a:r>
              <a:rPr lang="en-US" altLang="zh-CN" sz="2400" b="1" kern="0" dirty="0">
                <a:solidFill>
                  <a:srgbClr val="902FFF"/>
                </a:solidFill>
                <a:latin typeface="Times New Roman" panose="02020603050405020304" pitchFamily="18" charset="0"/>
                <a:ea typeface="宋体" panose="02010600030101010101" pitchFamily="2" charset="-122"/>
                <a:cs typeface="Arial" panose="020B0604020202020204"/>
              </a:rPr>
              <a:t>It is usually presented in many forms, including books, magazine articles, web pages, etc. This text is more likely from a magazine.</a:t>
            </a:r>
            <a:endParaRPr kumimoji="0" lang="en-US" altLang="zh-CN" sz="2400" b="1" i="0" u="none" strike="noStrike" kern="0" cap="none" spc="0" normalizeH="0" baseline="0" noProof="0" dirty="0">
              <a:ln>
                <a:noFill/>
              </a:ln>
              <a:solidFill>
                <a:srgbClr val="902FFF"/>
              </a:solidFill>
              <a:effectLst/>
              <a:uLnTx/>
              <a:uFillTx/>
              <a:latin typeface="Times New Roman" panose="02020603050405020304" pitchFamily="18" charset="0"/>
              <a:ea typeface="Times New Roman" panose="02020603050405020304" pitchFamily="18" charset="0"/>
              <a:cs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wipe(left)">
                                      <p:cBhvr>
                                        <p:cTn id="34" dur="500"/>
                                        <p:tgtEl>
                                          <p:spTgt spid="1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animEffect transition="in" filter="wipe(left)">
                                      <p:cBhvr>
                                        <p:cTn id="39" dur="500"/>
                                        <p:tgtEl>
                                          <p:spTgt spid="1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xEl>
                                              <p:pRg st="2" end="2"/>
                                            </p:txEl>
                                          </p:spTgt>
                                        </p:tgtEl>
                                        <p:attrNameLst>
                                          <p:attrName>style.visibility</p:attrName>
                                        </p:attrNameLst>
                                      </p:cBhvr>
                                      <p:to>
                                        <p:strVal val="visible"/>
                                      </p:to>
                                    </p:set>
                                    <p:animEffect transition="in" filter="wipe(left)">
                                      <p:cBhvr>
                                        <p:cTn id="44" dur="500"/>
                                        <p:tgtEl>
                                          <p:spTgt spid="1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xEl>
                                              <p:pRg st="3" end="3"/>
                                            </p:txEl>
                                          </p:spTgt>
                                        </p:tgtEl>
                                        <p:attrNameLst>
                                          <p:attrName>style.visibility</p:attrName>
                                        </p:attrNameLst>
                                      </p:cBhvr>
                                      <p:to>
                                        <p:strVal val="visible"/>
                                      </p:to>
                                    </p:set>
                                    <p:animEffect transition="in" filter="wipe(left)">
                                      <p:cBhvr>
                                        <p:cTn id="49" dur="500"/>
                                        <p:tgtEl>
                                          <p:spTgt spid="16">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6">
                                            <p:txEl>
                                              <p:pRg st="4" end="4"/>
                                            </p:txEl>
                                          </p:spTgt>
                                        </p:tgtEl>
                                        <p:attrNameLst>
                                          <p:attrName>style.visibility</p:attrName>
                                        </p:attrNameLst>
                                      </p:cBhvr>
                                      <p:to>
                                        <p:strVal val="visible"/>
                                      </p:to>
                                    </p:set>
                                    <p:animEffect transition="in" filter="wipe(left)">
                                      <p:cBhvr>
                                        <p:cTn id="54" dur="500"/>
                                        <p:tgtEl>
                                          <p:spTgt spid="16">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6">
                                            <p:txEl>
                                              <p:pRg st="5" end="5"/>
                                            </p:txEl>
                                          </p:spTgt>
                                        </p:tgtEl>
                                        <p:attrNameLst>
                                          <p:attrName>style.visibility</p:attrName>
                                        </p:attrNameLst>
                                      </p:cBhvr>
                                      <p:to>
                                        <p:strVal val="visible"/>
                                      </p:to>
                                    </p:set>
                                    <p:animEffect transition="in" filter="wipe(left)">
                                      <p:cBhvr>
                                        <p:cTn id="59"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60103" y="1797576"/>
            <a:ext cx="12223115" cy="4322530"/>
          </a:xfrm>
          <a:prstGeom prst="rect">
            <a:avLst/>
          </a:prstGeom>
          <a:noFill/>
        </p:spPr>
        <p:txBody>
          <a:bodyPr wrap="square" rtlCol="0" anchor="t">
            <a:spAutoFit/>
          </a:bodyPr>
          <a:lstStyle/>
          <a:p>
            <a:pPr indent="711200">
              <a:lnSpc>
                <a:spcPct val="180000"/>
              </a:lnSpc>
              <a:tabLst>
                <a:tab pos="5372100" algn="l"/>
                <a:tab pos="9715500" algn="l"/>
              </a:tabLst>
            </a:pPr>
            <a:r>
              <a:rPr lang="en-US" altLang="zh-CN" sz="2600" b="1" kern="100" dirty="0">
                <a:solidFill>
                  <a:srgbClr val="0000FF"/>
                </a:solidFill>
                <a:cs typeface="Courier New" panose="02070309020205020404"/>
                <a:sym typeface="+mn-ea"/>
              </a:rPr>
              <a:t>Para.1</a:t>
            </a:r>
            <a:r>
              <a:rPr lang="zh-CN" altLang="zh-CN" sz="2600" b="1" kern="100" dirty="0">
                <a:solidFill>
                  <a:srgbClr val="0000FF"/>
                </a:solidFill>
                <a:cs typeface="Times New Roman" panose="02020603050405020304"/>
                <a:sym typeface="+mn-ea"/>
              </a:rPr>
              <a:t>　    　 </a:t>
            </a:r>
            <a:r>
              <a:rPr lang="en-US" altLang="zh-CN" sz="2600" b="1" kern="100" dirty="0">
                <a:solidFill>
                  <a:srgbClr val="0000FF"/>
                </a:solidFill>
                <a:cs typeface="Courier New" panose="02070309020205020404"/>
                <a:sym typeface="+mn-ea"/>
              </a:rPr>
              <a:t>A</a:t>
            </a:r>
            <a:r>
              <a:rPr lang="zh-CN" altLang="zh-CN" sz="2600" b="1" kern="100" dirty="0">
                <a:solidFill>
                  <a:srgbClr val="0000FF"/>
                </a:solidFill>
                <a:cs typeface="Times New Roman" panose="02020603050405020304"/>
                <a:sym typeface="+mn-ea"/>
              </a:rPr>
              <a:t>．</a:t>
            </a:r>
            <a:r>
              <a:rPr lang="en-US" altLang="zh-CN" sz="2600" b="1" kern="100" dirty="0">
                <a:solidFill>
                  <a:srgbClr val="0000FF"/>
                </a:solidFill>
                <a:cs typeface="Courier New" panose="02070309020205020404"/>
                <a:sym typeface="+mn-ea"/>
              </a:rPr>
              <a:t>Smart homes will check people’s health regularly.</a:t>
            </a:r>
            <a:endParaRPr lang="zh-CN" altLang="zh-CN" sz="2600" b="1" kern="100" dirty="0">
              <a:solidFill>
                <a:srgbClr val="0000FF"/>
              </a:solidFill>
              <a:latin typeface="宋体" panose="02010600030101010101" pitchFamily="2" charset="-122"/>
              <a:cs typeface="Courier New" panose="02070309020205020404"/>
            </a:endParaRPr>
          </a:p>
          <a:p>
            <a:pPr indent="711200">
              <a:lnSpc>
                <a:spcPct val="180000"/>
              </a:lnSpc>
              <a:tabLst>
                <a:tab pos="5372100" algn="l"/>
                <a:tab pos="9715500" algn="l"/>
              </a:tabLst>
            </a:pPr>
            <a:r>
              <a:rPr lang="en-US" altLang="zh-CN" sz="2600" b="1" kern="100" dirty="0">
                <a:solidFill>
                  <a:srgbClr val="0000FF"/>
                </a:solidFill>
                <a:cs typeface="Courier New" panose="02070309020205020404"/>
                <a:sym typeface="+mn-ea"/>
              </a:rPr>
              <a:t>Para.2</a:t>
            </a:r>
            <a:r>
              <a:rPr lang="zh-CN" altLang="zh-CN" sz="2600" b="1" kern="100" dirty="0">
                <a:solidFill>
                  <a:srgbClr val="0000FF"/>
                </a:solidFill>
                <a:cs typeface="Times New Roman" panose="02020603050405020304"/>
                <a:sym typeface="+mn-ea"/>
              </a:rPr>
              <a:t>　　     </a:t>
            </a:r>
            <a:r>
              <a:rPr lang="en-US" altLang="zh-CN" sz="2600" b="1" kern="100" dirty="0">
                <a:solidFill>
                  <a:srgbClr val="0000FF"/>
                </a:solidFill>
                <a:cs typeface="Courier New" panose="02070309020205020404"/>
                <a:sym typeface="+mn-ea"/>
              </a:rPr>
              <a:t>B</a:t>
            </a:r>
            <a:r>
              <a:rPr lang="zh-CN" altLang="zh-CN" sz="2600" b="1" kern="100" dirty="0">
                <a:solidFill>
                  <a:srgbClr val="0000FF"/>
                </a:solidFill>
                <a:cs typeface="Times New Roman" panose="02020603050405020304"/>
                <a:sym typeface="+mn-ea"/>
              </a:rPr>
              <a:t>．</a:t>
            </a:r>
            <a:r>
              <a:rPr lang="en-US" altLang="zh-CN" sz="2600" b="1" kern="100" dirty="0">
                <a:solidFill>
                  <a:srgbClr val="0000FF"/>
                </a:solidFill>
                <a:cs typeface="Courier New" panose="02070309020205020404"/>
                <a:sym typeface="+mn-ea"/>
              </a:rPr>
              <a:t>Smart homes will prevent serious damage from accidents.</a:t>
            </a:r>
            <a:endParaRPr lang="zh-CN" altLang="zh-CN" sz="2600" b="1" kern="100" dirty="0">
              <a:solidFill>
                <a:srgbClr val="0000FF"/>
              </a:solidFill>
              <a:latin typeface="宋体" panose="02010600030101010101" pitchFamily="2" charset="-122"/>
              <a:cs typeface="Courier New" panose="02070309020205020404"/>
            </a:endParaRPr>
          </a:p>
          <a:p>
            <a:pPr indent="711200">
              <a:lnSpc>
                <a:spcPct val="180000"/>
              </a:lnSpc>
              <a:tabLst>
                <a:tab pos="5372100" algn="l"/>
                <a:tab pos="9715500" algn="l"/>
              </a:tabLst>
            </a:pPr>
            <a:r>
              <a:rPr lang="en-US" altLang="zh-CN" sz="2600" b="1" kern="100" dirty="0">
                <a:solidFill>
                  <a:srgbClr val="0000FF"/>
                </a:solidFill>
                <a:cs typeface="Courier New" panose="02070309020205020404"/>
                <a:sym typeface="+mn-ea"/>
              </a:rPr>
              <a:t>Para.3</a:t>
            </a:r>
            <a:r>
              <a:rPr lang="zh-CN" altLang="zh-CN" sz="2600" b="1" kern="100" dirty="0">
                <a:solidFill>
                  <a:srgbClr val="0000FF"/>
                </a:solidFill>
                <a:cs typeface="Times New Roman" panose="02020603050405020304"/>
                <a:sym typeface="+mn-ea"/>
              </a:rPr>
              <a:t>　　     </a:t>
            </a:r>
            <a:r>
              <a:rPr lang="en-US" altLang="zh-CN" sz="2600" b="1" kern="100" dirty="0">
                <a:solidFill>
                  <a:srgbClr val="0000FF"/>
                </a:solidFill>
                <a:cs typeface="Courier New" panose="02070309020205020404"/>
                <a:sym typeface="+mn-ea"/>
              </a:rPr>
              <a:t>C</a:t>
            </a:r>
            <a:r>
              <a:rPr lang="zh-CN" altLang="zh-CN" sz="2600" b="1" kern="100" dirty="0">
                <a:solidFill>
                  <a:srgbClr val="0000FF"/>
                </a:solidFill>
                <a:cs typeface="Times New Roman" panose="02020603050405020304"/>
                <a:sym typeface="+mn-ea"/>
              </a:rPr>
              <a:t>．</a:t>
            </a:r>
            <a:r>
              <a:rPr lang="en-US" altLang="zh-CN" sz="2600" b="1" kern="100" dirty="0">
                <a:solidFill>
                  <a:srgbClr val="0000FF"/>
                </a:solidFill>
                <a:cs typeface="Courier New" panose="02070309020205020404"/>
                <a:sym typeface="+mn-ea"/>
              </a:rPr>
              <a:t>Intelligent controls in the home system.</a:t>
            </a:r>
            <a:endParaRPr lang="zh-CN" altLang="zh-CN" sz="2600" b="1" kern="100" dirty="0">
              <a:solidFill>
                <a:srgbClr val="0000FF"/>
              </a:solidFill>
              <a:latin typeface="宋体" panose="02010600030101010101" pitchFamily="2" charset="-122"/>
              <a:cs typeface="Courier New" panose="02070309020205020404"/>
            </a:endParaRPr>
          </a:p>
          <a:p>
            <a:pPr indent="711200">
              <a:lnSpc>
                <a:spcPct val="180000"/>
              </a:lnSpc>
              <a:tabLst>
                <a:tab pos="5372100" algn="l"/>
                <a:tab pos="9715500" algn="l"/>
              </a:tabLst>
            </a:pPr>
            <a:r>
              <a:rPr lang="en-US" altLang="zh-CN" sz="2600" b="1" kern="100" dirty="0">
                <a:solidFill>
                  <a:srgbClr val="0000FF"/>
                </a:solidFill>
                <a:cs typeface="Courier New" panose="02070309020205020404"/>
                <a:sym typeface="+mn-ea"/>
              </a:rPr>
              <a:t>Para.4</a:t>
            </a:r>
            <a:r>
              <a:rPr lang="zh-CN" altLang="zh-CN" sz="2600" b="1" kern="100" dirty="0">
                <a:solidFill>
                  <a:srgbClr val="0000FF"/>
                </a:solidFill>
                <a:cs typeface="Times New Roman" panose="02020603050405020304"/>
                <a:sym typeface="+mn-ea"/>
              </a:rPr>
              <a:t>　　     </a:t>
            </a:r>
            <a:r>
              <a:rPr lang="en-US" altLang="zh-CN" sz="2600" b="1" kern="100" dirty="0">
                <a:solidFill>
                  <a:srgbClr val="0000FF"/>
                </a:solidFill>
                <a:cs typeface="Courier New" panose="02070309020205020404"/>
                <a:sym typeface="+mn-ea"/>
              </a:rPr>
              <a:t>D</a:t>
            </a:r>
            <a:r>
              <a:rPr lang="zh-CN" altLang="zh-CN" sz="2600" b="1" kern="100" dirty="0">
                <a:solidFill>
                  <a:srgbClr val="0000FF"/>
                </a:solidFill>
                <a:cs typeface="Times New Roman" panose="02020603050405020304"/>
                <a:sym typeface="+mn-ea"/>
              </a:rPr>
              <a:t>．</a:t>
            </a:r>
            <a:r>
              <a:rPr lang="en-US" altLang="zh-CN" sz="2600" b="1" kern="100" dirty="0">
                <a:solidFill>
                  <a:srgbClr val="0000FF"/>
                </a:solidFill>
                <a:cs typeface="Courier New" panose="02070309020205020404"/>
                <a:sym typeface="+mn-ea"/>
              </a:rPr>
              <a:t>Smart technology will be used widely in the future.</a:t>
            </a:r>
            <a:endParaRPr lang="zh-CN" altLang="zh-CN" sz="2600" b="1" kern="100" dirty="0">
              <a:solidFill>
                <a:srgbClr val="0000FF"/>
              </a:solidFill>
              <a:latin typeface="宋体" panose="02010600030101010101" pitchFamily="2" charset="-122"/>
              <a:cs typeface="Courier New" panose="02070309020205020404"/>
            </a:endParaRPr>
          </a:p>
          <a:p>
            <a:pPr indent="711200">
              <a:lnSpc>
                <a:spcPct val="180000"/>
              </a:lnSpc>
              <a:tabLst>
                <a:tab pos="5372100" algn="l"/>
                <a:tab pos="9715500" algn="l"/>
              </a:tabLst>
            </a:pPr>
            <a:r>
              <a:rPr lang="en-US" altLang="zh-CN" sz="2600" b="1" kern="100" dirty="0">
                <a:solidFill>
                  <a:srgbClr val="0000FF"/>
                </a:solidFill>
                <a:cs typeface="Courier New" panose="02070309020205020404"/>
                <a:sym typeface="+mn-ea"/>
              </a:rPr>
              <a:t>Para.5</a:t>
            </a:r>
            <a:r>
              <a:rPr lang="zh-CN" altLang="zh-CN" sz="2600" b="1" kern="100" dirty="0">
                <a:solidFill>
                  <a:srgbClr val="0000FF"/>
                </a:solidFill>
                <a:cs typeface="Times New Roman" panose="02020603050405020304"/>
                <a:sym typeface="+mn-ea"/>
              </a:rPr>
              <a:t>　　     </a:t>
            </a:r>
            <a:r>
              <a:rPr lang="en-US" altLang="zh-CN" sz="2600" b="1" kern="100" dirty="0">
                <a:solidFill>
                  <a:srgbClr val="0000FF"/>
                </a:solidFill>
                <a:cs typeface="Courier New" panose="02070309020205020404"/>
                <a:sym typeface="+mn-ea"/>
              </a:rPr>
              <a:t>E</a:t>
            </a:r>
            <a:r>
              <a:rPr lang="zh-CN" altLang="zh-CN" sz="2600" b="1" kern="100" dirty="0">
                <a:solidFill>
                  <a:srgbClr val="0000FF"/>
                </a:solidFill>
                <a:cs typeface="Times New Roman" panose="02020603050405020304"/>
                <a:sym typeface="+mn-ea"/>
              </a:rPr>
              <a:t>．</a:t>
            </a:r>
            <a:r>
              <a:rPr lang="en-US" altLang="zh-CN" sz="2600" b="1" kern="100" dirty="0">
                <a:solidFill>
                  <a:srgbClr val="0000FF"/>
                </a:solidFill>
                <a:cs typeface="Courier New" panose="02070309020205020404"/>
                <a:sym typeface="+mn-ea"/>
              </a:rPr>
              <a:t>Smart homes will bring us safe, energy-saving and  </a:t>
            </a:r>
            <a:endParaRPr lang="en-US" altLang="zh-CN" sz="2600" b="1" kern="100" dirty="0">
              <a:solidFill>
                <a:srgbClr val="0000FF"/>
              </a:solidFill>
              <a:cs typeface="Courier New" panose="02070309020205020404"/>
              <a:sym typeface="+mn-ea"/>
            </a:endParaRPr>
          </a:p>
          <a:p>
            <a:pPr indent="711200">
              <a:lnSpc>
                <a:spcPct val="180000"/>
              </a:lnSpc>
              <a:tabLst>
                <a:tab pos="5372100" algn="l"/>
                <a:tab pos="9715500" algn="l"/>
              </a:tabLst>
            </a:pPr>
            <a:r>
              <a:rPr lang="en-US" altLang="zh-CN" sz="2600" b="1" kern="100" dirty="0">
                <a:solidFill>
                  <a:srgbClr val="0000FF"/>
                </a:solidFill>
                <a:cs typeface="Courier New" panose="02070309020205020404"/>
                <a:sym typeface="+mn-ea"/>
              </a:rPr>
              <a:t>                               comfortable life in the future.</a:t>
            </a:r>
            <a:endParaRPr lang="zh-CN" altLang="en-US" sz="2600" b="1" dirty="0">
              <a:solidFill>
                <a:srgbClr val="0000FF"/>
              </a:solidFill>
            </a:endParaRPr>
          </a:p>
        </p:txBody>
      </p:sp>
      <p:sp>
        <p:nvSpPr>
          <p:cNvPr id="6" name="文本框 5"/>
          <p:cNvSpPr txBox="1"/>
          <p:nvPr>
            <p:custDataLst>
              <p:tags r:id="rId2"/>
            </p:custDataLst>
          </p:nvPr>
        </p:nvSpPr>
        <p:spPr>
          <a:xfrm>
            <a:off x="-160103" y="1177348"/>
            <a:ext cx="11204063" cy="543739"/>
          </a:xfrm>
          <a:prstGeom prst="rect">
            <a:avLst/>
          </a:prstGeom>
          <a:noFill/>
        </p:spPr>
        <p:txBody>
          <a:bodyPr wrap="square" rtlCol="0" anchor="t">
            <a:spAutoFit/>
          </a:bodyPr>
          <a:lstStyle/>
          <a:p>
            <a:pPr indent="711200">
              <a:lnSpc>
                <a:spcPct val="110000"/>
              </a:lnSpc>
              <a:tabLst>
                <a:tab pos="5372100" algn="l"/>
                <a:tab pos="9715500" algn="l"/>
              </a:tabLst>
            </a:pPr>
            <a:r>
              <a:rPr lang="en-US" altLang="zh-CN" sz="2800" b="1" kern="100" dirty="0">
                <a:solidFill>
                  <a:srgbClr val="FF0000"/>
                </a:solidFill>
                <a:cs typeface="Times New Roman" panose="02020603050405020304"/>
                <a:sym typeface="+mn-ea"/>
              </a:rPr>
              <a:t>1</a:t>
            </a:r>
            <a:r>
              <a:rPr lang="zh-CN" altLang="zh-CN" sz="2800" b="1" kern="100" dirty="0">
                <a:solidFill>
                  <a:srgbClr val="FF0000"/>
                </a:solidFill>
                <a:cs typeface="Times New Roman" panose="02020603050405020304"/>
                <a:sym typeface="+mn-ea"/>
              </a:rPr>
              <a:t>．</a:t>
            </a:r>
            <a:r>
              <a:rPr lang="en-US" altLang="zh-CN" sz="2800" b="1" kern="100" dirty="0">
                <a:solidFill>
                  <a:srgbClr val="FF0000"/>
                </a:solidFill>
                <a:cs typeface="Courier New" panose="02070309020205020404"/>
                <a:sym typeface="+mn-ea"/>
              </a:rPr>
              <a:t>Match each paragraph with its topic sentence.</a:t>
            </a:r>
            <a:endParaRPr lang="zh-CN" altLang="en-US" sz="2800" b="1" dirty="0">
              <a:solidFill>
                <a:srgbClr val="FF0000"/>
              </a:solidFill>
            </a:endParaRPr>
          </a:p>
        </p:txBody>
      </p:sp>
      <p:cxnSp>
        <p:nvCxnSpPr>
          <p:cNvPr id="7" name="直接连接符 6"/>
          <p:cNvCxnSpPr/>
          <p:nvPr>
            <p:custDataLst>
              <p:tags r:id="rId3"/>
            </p:custDataLst>
          </p:nvPr>
        </p:nvCxnSpPr>
        <p:spPr>
          <a:xfrm>
            <a:off x="1598702" y="2348214"/>
            <a:ext cx="1123950" cy="2747768"/>
          </a:xfrm>
          <a:prstGeom prst="line">
            <a:avLst/>
          </a:prstGeom>
          <a:ln w="635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直接连接符 7"/>
          <p:cNvCxnSpPr/>
          <p:nvPr>
            <p:custDataLst>
              <p:tags r:id="rId4"/>
            </p:custDataLst>
          </p:nvPr>
        </p:nvCxnSpPr>
        <p:spPr>
          <a:xfrm>
            <a:off x="1571069" y="2968919"/>
            <a:ext cx="1151583" cy="685838"/>
          </a:xfrm>
          <a:prstGeom prst="line">
            <a:avLst/>
          </a:prstGeom>
          <a:ln w="635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直接连接符 8"/>
          <p:cNvCxnSpPr/>
          <p:nvPr>
            <p:custDataLst>
              <p:tags r:id="rId5"/>
            </p:custDataLst>
          </p:nvPr>
        </p:nvCxnSpPr>
        <p:spPr>
          <a:xfrm flipV="1">
            <a:off x="1571069" y="2424702"/>
            <a:ext cx="1211908" cy="1297396"/>
          </a:xfrm>
          <a:prstGeom prst="line">
            <a:avLst/>
          </a:prstGeom>
          <a:ln w="635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直接连接符 9"/>
          <p:cNvCxnSpPr/>
          <p:nvPr>
            <p:custDataLst>
              <p:tags r:id="rId6"/>
            </p:custDataLst>
          </p:nvPr>
        </p:nvCxnSpPr>
        <p:spPr>
          <a:xfrm flipV="1">
            <a:off x="1598702" y="3073400"/>
            <a:ext cx="1123950" cy="1375004"/>
          </a:xfrm>
          <a:prstGeom prst="line">
            <a:avLst/>
          </a:prstGeom>
          <a:ln w="635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直接连接符 10"/>
          <p:cNvCxnSpPr/>
          <p:nvPr>
            <p:custDataLst>
              <p:tags r:id="rId7"/>
            </p:custDataLst>
          </p:nvPr>
        </p:nvCxnSpPr>
        <p:spPr>
          <a:xfrm flipV="1">
            <a:off x="1603618" y="4448404"/>
            <a:ext cx="1006018" cy="724067"/>
          </a:xfrm>
          <a:prstGeom prst="line">
            <a:avLst/>
          </a:prstGeom>
          <a:ln w="63500">
            <a:solidFill>
              <a:srgbClr val="FF0000"/>
            </a:solidFill>
          </a:ln>
        </p:spPr>
        <p:style>
          <a:lnRef idx="3">
            <a:schemeClr val="accent2"/>
          </a:lnRef>
          <a:fillRef idx="0">
            <a:schemeClr val="accent2"/>
          </a:fillRef>
          <a:effectRef idx="2">
            <a:schemeClr val="accent2"/>
          </a:effectRef>
          <a:fontRef idx="minor">
            <a:schemeClr val="tx1"/>
          </a:fontRef>
        </p:style>
      </p:cxnSp>
      <p:sp>
        <p:nvSpPr>
          <p:cNvPr id="12" name="对角圆角矩形 5"/>
          <p:cNvSpPr/>
          <p:nvPr>
            <p:custDataLst>
              <p:tags r:id="rId8"/>
            </p:custDataLst>
          </p:nvPr>
        </p:nvSpPr>
        <p:spPr>
          <a:xfrm>
            <a:off x="688980" y="291209"/>
            <a:ext cx="8401855"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a:t>
            </a:r>
            <a:r>
              <a:rPr lang="en-US" altLang="zh-CN" sz="2400" b="1" dirty="0">
                <a:solidFill>
                  <a:prstClr val="white"/>
                </a:solidFill>
                <a:latin typeface="微软雅黑" panose="020B0503020204020204" charset="-122"/>
                <a:ea typeface="微软雅黑" panose="020B0503020204020204" charset="-122"/>
                <a:sym typeface="+mn-ea"/>
              </a:rPr>
              <a:t>main idea of each  paragraph</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linds(horizont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800000">
            <a:off x="3793839" y="2475340"/>
            <a:ext cx="2021266" cy="1528762"/>
            <a:chOff x="1166875" y="2755652"/>
            <a:chExt cx="1914520" cy="1439862"/>
          </a:xfrm>
        </p:grpSpPr>
        <p:sp>
          <p:nvSpPr>
            <p:cNvPr id="5" name="泪珠形 29"/>
            <p:cNvSpPr/>
            <p:nvPr/>
          </p:nvSpPr>
          <p:spPr>
            <a:xfrm>
              <a:off x="1447718" y="2755652"/>
              <a:ext cx="1583620" cy="1439862"/>
            </a:xfrm>
            <a:prstGeom prst="teardrop">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1" lang="zh-CN" altLang="en-US" sz="3200" b="0" i="0" u="none" strike="noStrike" kern="0" cap="none" spc="0" normalizeH="0" baseline="0" noProof="0">
                <a:ln>
                  <a:noFill/>
                </a:ln>
                <a:solidFill>
                  <a:srgbClr val="66C8C7"/>
                </a:solidFill>
                <a:effectLst/>
                <a:uLnTx/>
                <a:uFillTx/>
                <a:latin typeface="Arial" panose="020B0604020202020204"/>
                <a:ea typeface="微软雅黑" panose="020B0503020204020204" charset="-122"/>
                <a:cs typeface="Arial" panose="020B0604020202020204"/>
              </a:endParaRPr>
            </a:p>
          </p:txBody>
        </p:sp>
        <p:sp>
          <p:nvSpPr>
            <p:cNvPr id="6" name="文本框 30"/>
            <p:cNvSpPr txBox="1">
              <a:spLocks noChangeArrowheads="1"/>
            </p:cNvSpPr>
            <p:nvPr/>
          </p:nvSpPr>
          <p:spPr bwMode="auto">
            <a:xfrm rot="10800000">
              <a:off x="1166875" y="2962980"/>
              <a:ext cx="1914520" cy="9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1" lang="en-US" altLang="zh-CN" sz="2900" b="1"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Intelligent</a:t>
              </a:r>
              <a:endParaRPr kumimoji="1" lang="en-US" altLang="zh-CN" sz="2900" b="1"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defTabSz="914400" eaLnBrk="1" fontAlgn="auto" latinLnBrk="0" hangingPunct="1">
                <a:lnSpc>
                  <a:spcPct val="100000"/>
                </a:lnSpc>
                <a:spcBef>
                  <a:spcPct val="0"/>
                </a:spcBef>
                <a:spcAft>
                  <a:spcPts val="0"/>
                </a:spcAft>
                <a:buClrTx/>
                <a:buSzTx/>
                <a:buFontTx/>
                <a:buNone/>
                <a:defRPr/>
              </a:pPr>
              <a:r>
                <a:rPr kumimoji="1" lang="en-US" altLang="zh-CN" sz="2900" b="1"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Controls</a:t>
              </a:r>
              <a:endParaRPr kumimoji="1" lang="zh-CN" altLang="en-US" sz="2900" b="1"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7" name="组合 6"/>
          <p:cNvGrpSpPr/>
          <p:nvPr/>
        </p:nvGrpSpPr>
        <p:grpSpPr>
          <a:xfrm>
            <a:off x="5332288" y="1142613"/>
            <a:ext cx="3656237" cy="1001913"/>
            <a:chOff x="4960730" y="2027931"/>
            <a:chExt cx="2459567" cy="2459294"/>
          </a:xfrm>
        </p:grpSpPr>
        <p:sp>
          <p:nvSpPr>
            <p:cNvPr id="8" name="椭圆 7"/>
            <p:cNvSpPr/>
            <p:nvPr/>
          </p:nvSpPr>
          <p:spPr>
            <a:xfrm>
              <a:off x="4960730" y="2027931"/>
              <a:ext cx="2459567" cy="245929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0" b="0" i="0" u="none" strike="noStrike" kern="0" cap="none" spc="0" normalizeH="0" baseline="0" noProof="1">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9" name="文本框 8"/>
            <p:cNvSpPr txBox="1">
              <a:spLocks noChangeArrowheads="1"/>
            </p:cNvSpPr>
            <p:nvPr/>
          </p:nvSpPr>
          <p:spPr bwMode="auto">
            <a:xfrm>
              <a:off x="5238876" y="2451298"/>
              <a:ext cx="1853680" cy="1435388"/>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Smart Homes</a:t>
              </a:r>
              <a:endParaRPr kumimoji="0" lang="zh-CN" altLang="en-US" sz="3200" b="1"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0" name="组合 10"/>
          <p:cNvGrpSpPr/>
          <p:nvPr/>
        </p:nvGrpSpPr>
        <p:grpSpPr>
          <a:xfrm rot="10800000">
            <a:off x="6348505" y="2500152"/>
            <a:ext cx="1864977" cy="1551171"/>
            <a:chOff x="895422" y="3013318"/>
            <a:chExt cx="1854693" cy="1272211"/>
          </a:xfrm>
        </p:grpSpPr>
        <p:sp>
          <p:nvSpPr>
            <p:cNvPr id="11" name="泪珠形 29"/>
            <p:cNvSpPr/>
            <p:nvPr/>
          </p:nvSpPr>
          <p:spPr>
            <a:xfrm>
              <a:off x="1051123" y="3031697"/>
              <a:ext cx="1698992" cy="1253832"/>
            </a:xfrm>
            <a:prstGeom prst="teardrop">
              <a:avLst/>
            </a:prstGeom>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1" lang="zh-CN" altLang="en-US" sz="3200" b="0" i="0" u="none" strike="noStrike" kern="0" cap="none" spc="0" normalizeH="0" baseline="0" noProof="0">
                <a:ln>
                  <a:noFill/>
                </a:ln>
                <a:solidFill>
                  <a:srgbClr val="66C8C7"/>
                </a:solidFill>
                <a:effectLst/>
                <a:uLnTx/>
                <a:uFillTx/>
                <a:latin typeface="Arial" panose="020B0604020202020204"/>
                <a:ea typeface="微软雅黑" panose="020B0503020204020204" charset="-122"/>
                <a:cs typeface="Arial" panose="020B0604020202020204"/>
              </a:endParaRPr>
            </a:p>
          </p:txBody>
        </p:sp>
        <p:sp>
          <p:nvSpPr>
            <p:cNvPr id="12" name="文本框 30"/>
            <p:cNvSpPr txBox="1">
              <a:spLocks noChangeArrowheads="1"/>
            </p:cNvSpPr>
            <p:nvPr/>
          </p:nvSpPr>
          <p:spPr bwMode="auto">
            <a:xfrm rot="10800000">
              <a:off x="895422" y="3013318"/>
              <a:ext cx="1710808" cy="118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1" lang="en-US" altLang="zh-CN" sz="2900" b="1" i="0" u="none" strike="noStrike" kern="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Regular</a:t>
              </a:r>
              <a:endParaRPr kumimoji="1" lang="en-US" altLang="zh-CN" sz="2900" b="1" i="0" u="none" strike="noStrike" kern="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defTabSz="914400" eaLnBrk="1" fontAlgn="auto" latinLnBrk="0" hangingPunct="1">
                <a:lnSpc>
                  <a:spcPct val="100000"/>
                </a:lnSpc>
                <a:spcBef>
                  <a:spcPct val="0"/>
                </a:spcBef>
                <a:spcAft>
                  <a:spcPts val="0"/>
                </a:spcAft>
                <a:buClrTx/>
                <a:buSzTx/>
                <a:buFontTx/>
                <a:buNone/>
                <a:defRPr/>
              </a:pPr>
              <a:r>
                <a:rPr kumimoji="1" lang="en-US" altLang="zh-CN" sz="2900" b="1" i="0" u="none" strike="noStrike" kern="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Health</a:t>
              </a:r>
              <a:endParaRPr kumimoji="1" lang="en-US" altLang="zh-CN" sz="2900" b="1" i="0" u="none" strike="noStrike" kern="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defTabSz="914400" eaLnBrk="1" fontAlgn="auto" latinLnBrk="0" hangingPunct="1">
                <a:lnSpc>
                  <a:spcPct val="100000"/>
                </a:lnSpc>
                <a:spcBef>
                  <a:spcPct val="0"/>
                </a:spcBef>
                <a:spcAft>
                  <a:spcPts val="0"/>
                </a:spcAft>
                <a:buClrTx/>
                <a:buSzTx/>
                <a:buFontTx/>
                <a:buNone/>
                <a:defRPr/>
              </a:pPr>
              <a:r>
                <a:rPr kumimoji="1" lang="en-US" altLang="zh-CN" sz="2900" b="1" i="0" u="none" strike="noStrike" kern="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Checks</a:t>
              </a:r>
              <a:endParaRPr kumimoji="1" lang="zh-CN" altLang="en-US" sz="2900" b="1" i="0" u="none" strike="noStrike" kern="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3" name="组合 12"/>
          <p:cNvGrpSpPr/>
          <p:nvPr/>
        </p:nvGrpSpPr>
        <p:grpSpPr>
          <a:xfrm rot="16200000" flipH="1">
            <a:off x="9024009" y="2370682"/>
            <a:ext cx="1588250" cy="1752749"/>
            <a:chOff x="1111459" y="1460995"/>
            <a:chExt cx="1584000" cy="1439862"/>
          </a:xfrm>
        </p:grpSpPr>
        <p:sp>
          <p:nvSpPr>
            <p:cNvPr id="14" name="泪珠形 12"/>
            <p:cNvSpPr/>
            <p:nvPr/>
          </p:nvSpPr>
          <p:spPr>
            <a:xfrm>
              <a:off x="1111459" y="1460995"/>
              <a:ext cx="1584000" cy="1439862"/>
            </a:xfrm>
            <a:prstGeom prst="teardrop">
              <a:avLst/>
            </a:prstGeom>
            <a:solidFill>
              <a:srgbClr val="7030A0"/>
            </a:solidFill>
            <a:ln w="6350" cap="flat" cmpd="sng" algn="ctr">
              <a:noFill/>
              <a:prstDash val="solid"/>
              <a:miter lim="800000"/>
            </a:ln>
            <a:effectLst/>
          </p:spPr>
          <p:txBody>
            <a:bodyPr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1" lang="zh-CN" altLang="en-US" sz="3200" b="0" i="0" u="none" strike="noStrike" kern="0" cap="none" spc="0" normalizeH="0" baseline="0" noProof="0">
                <a:ln>
                  <a:noFill/>
                </a:ln>
                <a:solidFill>
                  <a:srgbClr val="66C8C7"/>
                </a:solidFill>
                <a:effectLst/>
                <a:uLnTx/>
                <a:uFillTx/>
                <a:latin typeface="Arial" panose="020B0604020202020204"/>
                <a:ea typeface="微软雅黑" panose="020B0503020204020204" charset="-122"/>
                <a:cs typeface="Arial" panose="020B0604020202020204"/>
              </a:endParaRPr>
            </a:p>
          </p:txBody>
        </p:sp>
        <p:sp>
          <p:nvSpPr>
            <p:cNvPr id="15" name="文本框 14"/>
            <p:cNvSpPr txBox="1">
              <a:spLocks noChangeArrowheads="1"/>
            </p:cNvSpPr>
            <p:nvPr/>
          </p:nvSpPr>
          <p:spPr bwMode="auto">
            <a:xfrm rot="16200000">
              <a:off x="1210251" y="1687240"/>
              <a:ext cx="1386414" cy="98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1" lang="en-US" altLang="zh-CN" sz="2900" b="1"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No more </a:t>
              </a:r>
              <a:endParaRPr kumimoji="1" lang="en-US" altLang="zh-CN" sz="2900" b="1"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defTabSz="914400" eaLnBrk="1" fontAlgn="auto" latinLnBrk="0" hangingPunct="1">
                <a:lnSpc>
                  <a:spcPct val="100000"/>
                </a:lnSpc>
                <a:spcBef>
                  <a:spcPct val="0"/>
                </a:spcBef>
                <a:spcAft>
                  <a:spcPts val="0"/>
                </a:spcAft>
                <a:buClrTx/>
                <a:buSzTx/>
                <a:buFontTx/>
                <a:buNone/>
                <a:defRPr/>
              </a:pPr>
              <a:r>
                <a:rPr kumimoji="1" lang="en-US" altLang="zh-CN" sz="2900" b="1"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Disasters</a:t>
              </a:r>
              <a:endParaRPr kumimoji="1" lang="zh-CN" altLang="en-US" sz="2900" b="1" i="0" u="none" strike="noStrike" kern="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6" name="文本框 15"/>
          <p:cNvSpPr txBox="1"/>
          <p:nvPr/>
        </p:nvSpPr>
        <p:spPr>
          <a:xfrm>
            <a:off x="2663902" y="4055484"/>
            <a:ext cx="2865195" cy="2246769"/>
          </a:xfrm>
          <a:prstGeom prst="rect">
            <a:avLst/>
          </a:prstGeom>
          <a:noFill/>
          <a:ln w="19050">
            <a:solidFill>
              <a:srgbClr val="FFC000"/>
            </a:solidFill>
          </a:ln>
        </p:spPr>
        <p:txBody>
          <a:bodyPr wrap="square" rtlCol="0">
            <a:spAutoFit/>
          </a:bodyPr>
          <a:lstStyle/>
          <a:p>
            <a:r>
              <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Integrated sensors</a:t>
            </a:r>
            <a:endPar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000" i="1" dirty="0">
                <a:solidFill>
                  <a:srgbClr val="000000"/>
                </a:solidFill>
                <a:latin typeface="Times New Roman" panose="02020603050405020304" pitchFamily="18" charset="0"/>
                <a:ea typeface="微软雅黑" panose="020B0503020204020204" charset="-122"/>
                <a:cs typeface="Times New Roman" panose="02020603050405020304" pitchFamily="18" charset="0"/>
              </a:rPr>
              <a:t>When you leave home: </a:t>
            </a:r>
            <a:endParaRPr lang="en-US" altLang="zh-CN" sz="2000" i="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rPr>
              <a:t>energy-efficient mode</a:t>
            </a:r>
            <a:endPar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000" i="1" dirty="0">
                <a:solidFill>
                  <a:srgbClr val="000000"/>
                </a:solidFill>
                <a:latin typeface="Times New Roman" panose="02020603050405020304" pitchFamily="18" charset="0"/>
                <a:ea typeface="微软雅黑" panose="020B0503020204020204" charset="-122"/>
                <a:cs typeface="Times New Roman" panose="02020603050405020304" pitchFamily="18" charset="0"/>
              </a:rPr>
              <a:t>When you get home:</a:t>
            </a:r>
            <a:endParaRPr lang="en-US" altLang="zh-CN" sz="2000" i="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rPr>
              <a:t>Everything will be ready doors, lights, TV ,</a:t>
            </a:r>
            <a:endPar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rPr>
              <a:t>dinner.</a:t>
            </a:r>
            <a:endParaRPr lang="zh-CN" altLang="en-US"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7" name="文本框 16"/>
          <p:cNvSpPr txBox="1"/>
          <p:nvPr/>
        </p:nvSpPr>
        <p:spPr>
          <a:xfrm>
            <a:off x="6115278" y="4084063"/>
            <a:ext cx="2543885" cy="2554545"/>
          </a:xfrm>
          <a:prstGeom prst="rect">
            <a:avLst/>
          </a:prstGeom>
          <a:noFill/>
          <a:ln w="12700">
            <a:solidFill>
              <a:srgbClr val="0070C0"/>
            </a:solidFill>
          </a:ln>
        </p:spPr>
        <p:txBody>
          <a:bodyPr wrap="square" rtlCol="0">
            <a:spAutoFit/>
          </a:bodyPr>
          <a:lstStyle/>
          <a:p>
            <a:r>
              <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Monitor your health</a:t>
            </a:r>
            <a:endPar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0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Your bed:</a:t>
            </a:r>
            <a:endParaRPr lang="en-US" altLang="zh-CN" sz="20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rPr>
              <a:t>sleep, body weight,</a:t>
            </a:r>
            <a:endPar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0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Your toilet:</a:t>
            </a:r>
            <a:endParaRPr lang="en-US" altLang="zh-CN" sz="20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rPr>
              <a:t>Keep constant track </a:t>
            </a:r>
            <a:endPar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rPr>
              <a:t>Warn you early</a:t>
            </a:r>
            <a:endPar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rPr>
              <a:t>critical illnesses</a:t>
            </a:r>
            <a:endPar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endParaRPr lang="zh-CN" altLang="en-US"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8" name="文本框 17"/>
          <p:cNvSpPr txBox="1"/>
          <p:nvPr/>
        </p:nvSpPr>
        <p:spPr>
          <a:xfrm>
            <a:off x="8853886" y="4091187"/>
            <a:ext cx="2715146" cy="2246769"/>
          </a:xfrm>
          <a:prstGeom prst="rect">
            <a:avLst/>
          </a:prstGeom>
          <a:noFill/>
          <a:ln w="19050">
            <a:solidFill>
              <a:srgbClr val="7030A0"/>
            </a:solidFill>
          </a:ln>
        </p:spPr>
        <p:txBody>
          <a:bodyPr wrap="square" rtlCol="0">
            <a:spAutoFit/>
          </a:bodyPr>
          <a:lstStyle/>
          <a:p>
            <a:r>
              <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Prevent serious damage:</a:t>
            </a:r>
            <a:endPar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rPr>
              <a:t>leaking pipes</a:t>
            </a:r>
            <a:endPar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 short in electric wiring</a:t>
            </a:r>
            <a:endPar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rPr>
              <a:t>Detect it </a:t>
            </a:r>
            <a:endPar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endParaRPr lang="en-US" altLang="zh-CN"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endParaRPr lang="zh-CN" altLang="en-US" sz="2000" i="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9" name="左大括号 18"/>
          <p:cNvSpPr/>
          <p:nvPr/>
        </p:nvSpPr>
        <p:spPr>
          <a:xfrm rot="5400000">
            <a:off x="7080998" y="-343425"/>
            <a:ext cx="355627" cy="5331534"/>
          </a:xfrm>
          <a:prstGeom prst="leftBrace">
            <a:avLst/>
          </a:prstGeom>
          <a:noFill/>
          <a:ln w="539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endParaRPr>
          </a:p>
        </p:txBody>
      </p:sp>
      <p:sp>
        <p:nvSpPr>
          <p:cNvPr id="20" name="文本框 19"/>
          <p:cNvSpPr txBox="1"/>
          <p:nvPr/>
        </p:nvSpPr>
        <p:spPr>
          <a:xfrm>
            <a:off x="508818" y="1107701"/>
            <a:ext cx="2021266" cy="584775"/>
          </a:xfrm>
          <a:prstGeom prst="rect">
            <a:avLst/>
          </a:prstGeom>
          <a:noFill/>
          <a:ln>
            <a:solidFill>
              <a:srgbClr val="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Structure:</a:t>
            </a:r>
            <a:endParaRPr kumimoji="0" lang="en-US" altLang="zh-CN" sz="3200" b="1"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21" name="文本框 20"/>
          <p:cNvSpPr txBox="1"/>
          <p:nvPr/>
        </p:nvSpPr>
        <p:spPr>
          <a:xfrm>
            <a:off x="797846" y="1799122"/>
            <a:ext cx="1275991" cy="523220"/>
          </a:xfrm>
          <a:prstGeom prst="rect">
            <a:avLst/>
          </a:prstGeom>
          <a:noFill/>
        </p:spPr>
        <p:txBody>
          <a:bodyPr wrap="square">
            <a:spAutoFit/>
          </a:bodyPr>
          <a:lstStyle/>
          <a:p>
            <a:r>
              <a:rPr lang="en-US" altLang="zh-CN" sz="28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Topic</a:t>
            </a:r>
            <a:endParaRPr lang="en-US" altLang="zh-CN" sz="28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2" name="文本框 21"/>
          <p:cNvSpPr txBox="1"/>
          <p:nvPr/>
        </p:nvSpPr>
        <p:spPr>
          <a:xfrm>
            <a:off x="349546" y="3527049"/>
            <a:ext cx="2021266" cy="954107"/>
          </a:xfrm>
          <a:prstGeom prst="rect">
            <a:avLst/>
          </a:prstGeom>
          <a:noFill/>
        </p:spPr>
        <p:txBody>
          <a:bodyPr wrap="square">
            <a:spAutoFit/>
          </a:bodyPr>
          <a:lstStyle/>
          <a:p>
            <a:r>
              <a:rPr lang="en-US" altLang="zh-CN" sz="28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     Main </a:t>
            </a:r>
            <a:endParaRPr lang="en-US" altLang="zh-CN" sz="28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8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   functions</a:t>
            </a:r>
            <a:endParaRPr lang="en-US" altLang="zh-CN" sz="28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3" name="文本框 22"/>
          <p:cNvSpPr txBox="1"/>
          <p:nvPr/>
        </p:nvSpPr>
        <p:spPr>
          <a:xfrm>
            <a:off x="508818" y="5506959"/>
            <a:ext cx="2261141" cy="523220"/>
          </a:xfrm>
          <a:prstGeom prst="rect">
            <a:avLst/>
          </a:prstGeom>
          <a:noFill/>
        </p:spPr>
        <p:txBody>
          <a:bodyPr wrap="square">
            <a:spAutoFit/>
          </a:bodyPr>
          <a:lstStyle/>
          <a:p>
            <a:r>
              <a:rPr lang="en-US" altLang="zh-CN" sz="28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Examples</a:t>
            </a:r>
            <a:endParaRPr lang="en-US" altLang="zh-CN" sz="28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p:txBody>
      </p:sp>
      <p:cxnSp>
        <p:nvCxnSpPr>
          <p:cNvPr id="24" name="直接箭头连接符 23"/>
          <p:cNvCxnSpPr/>
          <p:nvPr/>
        </p:nvCxnSpPr>
        <p:spPr>
          <a:xfrm flipH="1">
            <a:off x="1360179" y="2307565"/>
            <a:ext cx="0" cy="1426389"/>
          </a:xfrm>
          <a:prstGeom prst="straightConnector1">
            <a:avLst/>
          </a:prstGeom>
          <a:noFill/>
          <a:ln w="63500" cap="flat" cmpd="sng" algn="ctr">
            <a:solidFill>
              <a:srgbClr val="FF0000"/>
            </a:solidFill>
            <a:prstDash val="solid"/>
            <a:miter lim="800000"/>
            <a:tailEnd type="triangle"/>
          </a:ln>
          <a:effectLst/>
        </p:spPr>
      </p:cxnSp>
      <p:cxnSp>
        <p:nvCxnSpPr>
          <p:cNvPr id="25" name="直接箭头连接符 24"/>
          <p:cNvCxnSpPr/>
          <p:nvPr/>
        </p:nvCxnSpPr>
        <p:spPr>
          <a:xfrm flipH="1">
            <a:off x="1313844" y="4523416"/>
            <a:ext cx="0" cy="1080471"/>
          </a:xfrm>
          <a:prstGeom prst="straightConnector1">
            <a:avLst/>
          </a:prstGeom>
          <a:noFill/>
          <a:ln w="63500" cap="flat" cmpd="sng" algn="ctr">
            <a:solidFill>
              <a:srgbClr val="FF0000"/>
            </a:solidFill>
            <a:prstDash val="solid"/>
            <a:miter lim="800000"/>
            <a:tailEnd type="triangle"/>
          </a:ln>
          <a:effectLst/>
        </p:spPr>
      </p:cxnSp>
      <p:sp>
        <p:nvSpPr>
          <p:cNvPr id="27" name="对角圆角矩形 5"/>
          <p:cNvSpPr/>
          <p:nvPr>
            <p:custDataLst>
              <p:tags r:id="rId1"/>
            </p:custDataLst>
          </p:nvPr>
        </p:nvSpPr>
        <p:spPr>
          <a:xfrm>
            <a:off x="574039" y="234684"/>
            <a:ext cx="4944564"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mn-ea"/>
              </a:rPr>
              <a:t>: read for </a:t>
            </a:r>
            <a:r>
              <a:rPr lang="en-US" altLang="zh-CN" sz="2400" b="1" noProof="0" dirty="0">
                <a:solidFill>
                  <a:srgbClr val="FF0000"/>
                </a:solidFill>
                <a:latin typeface="微软雅黑" panose="020B0503020204020204" charset="-122"/>
                <a:ea typeface="微软雅黑" panose="020B0503020204020204" charset="-122"/>
                <a:sym typeface="+mn-ea"/>
              </a:rPr>
              <a:t>details</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p:bldP spid="22" grpId="0"/>
      <p:bldP spid="23" grpId="0"/>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96763" y="69372"/>
            <a:ext cx="2336474" cy="584775"/>
          </a:xfrm>
          <a:prstGeom prst="rect">
            <a:avLst/>
          </a:prstGeom>
          <a:noFill/>
        </p:spPr>
        <p:txBody>
          <a:bodyPr wrap="square">
            <a:spAutoFit/>
          </a:bodyPr>
          <a:lstStyle/>
          <a:p>
            <a:r>
              <a:rPr kumimoji="0" lang="en-US" altLang="zh-CN" sz="32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 </a:t>
            </a:r>
            <a:endParaRPr lang="zh-CN" altLang="en-US" dirty="0"/>
          </a:p>
        </p:txBody>
      </p:sp>
      <p:grpSp>
        <p:nvGrpSpPr>
          <p:cNvPr id="2" name="组合 1"/>
          <p:cNvGrpSpPr/>
          <p:nvPr/>
        </p:nvGrpSpPr>
        <p:grpSpPr>
          <a:xfrm>
            <a:off x="651811" y="-303315"/>
            <a:ext cx="6773288" cy="1152341"/>
            <a:chOff x="243962" y="-372847"/>
            <a:chExt cx="6869219" cy="1298584"/>
          </a:xfrm>
        </p:grpSpPr>
        <p:sp>
          <p:nvSpPr>
            <p:cNvPr id="5" name="对角圆角矩形 5"/>
            <p:cNvSpPr/>
            <p:nvPr>
              <p:custDataLst>
                <p:tags r:id="rId1"/>
              </p:custDataLst>
            </p:nvPr>
          </p:nvSpPr>
          <p:spPr>
            <a:xfrm>
              <a:off x="243962" y="0"/>
              <a:ext cx="5509566"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mn-ea"/>
                </a:rPr>
                <a:t>: read for </a:t>
              </a:r>
              <a:r>
                <a:rPr lang="en-US" altLang="zh-CN" sz="2400" b="1" dirty="0">
                  <a:solidFill>
                    <a:srgbClr val="FF0000"/>
                  </a:solidFill>
                  <a:latin typeface="微软雅黑" panose="020B0503020204020204" charset="-122"/>
                  <a:ea typeface="微软雅黑" panose="020B0503020204020204" charset="-122"/>
                  <a:sym typeface="+mn-ea"/>
                </a:rPr>
                <a:t>details</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mn-ea"/>
              </a:endParaRPr>
            </a:p>
          </p:txBody>
        </p:sp>
        <p:grpSp>
          <p:nvGrpSpPr>
            <p:cNvPr id="6" name="组合 5"/>
            <p:cNvGrpSpPr/>
            <p:nvPr>
              <p:custDataLst>
                <p:tags r:id="rId2"/>
              </p:custDataLst>
            </p:nvPr>
          </p:nvGrpSpPr>
          <p:grpSpPr>
            <a:xfrm>
              <a:off x="5294937" y="-372847"/>
              <a:ext cx="1818244" cy="1298584"/>
              <a:chOff x="502605" y="285162"/>
              <a:chExt cx="2670317" cy="2440923"/>
            </a:xfrm>
          </p:grpSpPr>
          <p:pic>
            <p:nvPicPr>
              <p:cNvPr id="7" name="图片 6"/>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502605" y="285162"/>
                <a:ext cx="2670317" cy="2440923"/>
              </a:xfrm>
              <a:prstGeom prst="rect">
                <a:avLst/>
              </a:prstGeom>
            </p:spPr>
          </p:pic>
          <p:sp>
            <p:nvSpPr>
              <p:cNvPr id="8" name="文本框 7"/>
              <p:cNvSpPr txBox="1"/>
              <p:nvPr>
                <p:custDataLst>
                  <p:tags r:id="rId5"/>
                </p:custDataLst>
              </p:nvPr>
            </p:nvSpPr>
            <p:spPr>
              <a:xfrm>
                <a:off x="1071370" y="1440120"/>
                <a:ext cx="1636478" cy="73350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Para.</a:t>
                </a:r>
                <a:r>
                  <a:rPr lang="en-US"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sz="2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sp>
        <p:nvSpPr>
          <p:cNvPr id="11" name="文本占位符 1"/>
          <p:cNvSpPr txBox="1"/>
          <p:nvPr/>
        </p:nvSpPr>
        <p:spPr>
          <a:xfrm>
            <a:off x="553703" y="1859725"/>
            <a:ext cx="8350250" cy="5664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Times New Roman" panose="02020603050405020304" pitchFamily="18" charset="0"/>
                <a:cs typeface="Times New Roman" panose="02020603050405020304" pitchFamily="18" charset="0"/>
              </a:rPr>
              <a:t>Q2.What does “these kinds of things” refer to?</a:t>
            </a:r>
            <a:endParaRPr lang="en-US" sz="2400" b="1"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553703" y="529347"/>
            <a:ext cx="9201493" cy="523220"/>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sym typeface="+mn-ea"/>
              </a:rPr>
              <a:t>Activity 1: </a:t>
            </a:r>
            <a:r>
              <a:rPr sz="2800" b="1" dirty="0">
                <a:solidFill>
                  <a:srgbClr val="0000FF"/>
                </a:solidFill>
                <a:latin typeface="Times New Roman" panose="02020603050405020304" pitchFamily="18" charset="0"/>
                <a:cs typeface="Times New Roman" panose="02020603050405020304" pitchFamily="18" charset="0"/>
                <a:sym typeface="+mn-ea"/>
              </a:rPr>
              <a:t>Read paragraph1 and think over the questions. </a:t>
            </a:r>
            <a:endParaRPr sz="2800" b="1" dirty="0">
              <a:solidFill>
                <a:srgbClr val="0000FF"/>
              </a:solidFill>
              <a:latin typeface="Times New Roman" panose="02020603050405020304" pitchFamily="18" charset="0"/>
              <a:cs typeface="Times New Roman" panose="02020603050405020304" pitchFamily="18" charset="0"/>
              <a:sym typeface="+mn-ea"/>
            </a:endParaRPr>
          </a:p>
        </p:txBody>
      </p:sp>
      <p:sp>
        <p:nvSpPr>
          <p:cNvPr id="13" name="文本框 12"/>
          <p:cNvSpPr txBox="1"/>
          <p:nvPr/>
        </p:nvSpPr>
        <p:spPr>
          <a:xfrm>
            <a:off x="496049" y="1030700"/>
            <a:ext cx="866217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sym typeface="+mn-ea"/>
              </a:rPr>
              <a:t>Q</a:t>
            </a:r>
            <a:r>
              <a:rPr sz="2400" b="1" dirty="0">
                <a:latin typeface="Times New Roman" panose="02020603050405020304" pitchFamily="18" charset="0"/>
                <a:cs typeface="Times New Roman" panose="02020603050405020304" pitchFamily="18" charset="0"/>
                <a:sym typeface="+mn-ea"/>
              </a:rPr>
              <a:t>1.Why does the writer start the paragraph with two questions?</a:t>
            </a:r>
            <a:endParaRPr sz="2400" b="1" dirty="0">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565986" y="2270739"/>
            <a:ext cx="11401784" cy="707886"/>
          </a:xfrm>
          <a:prstGeom prst="rect">
            <a:avLst/>
          </a:prstGeom>
          <a:noFill/>
          <a:ln w="9525">
            <a:noFill/>
          </a:ln>
        </p:spPr>
        <p:txBody>
          <a:bodyPr wrap="square">
            <a:spAutoFit/>
          </a:bodyPr>
          <a:lstStyle/>
          <a:p>
            <a:pPr indent="0"/>
            <a:r>
              <a:rPr lang="en-US" sz="2000" b="1" dirty="0">
                <a:solidFill>
                  <a:srgbClr val="FF0000"/>
                </a:solidFill>
                <a:latin typeface="Times New Roman" panose="02020603050405020304" pitchFamily="18" charset="0"/>
                <a:cs typeface="Times New Roman" panose="02020603050405020304" pitchFamily="18" charset="0"/>
              </a:rPr>
              <a:t>A: These kinds of things refer to forgetting to lock the door or switch off the TV or computer and</a:t>
            </a:r>
            <a:r>
              <a:rPr lang="en-US" altLang="zh-CN" sz="2000" i="1" dirty="0">
                <a:solidFill>
                  <a:srgbClr val="FF0000"/>
                </a:solidFill>
                <a:latin typeface="Times New Roman" panose="02020603050405020304" pitchFamily="18" charset="0"/>
                <a:cs typeface="Times New Roman" panose="02020603050405020304" pitchFamily="18" charset="0"/>
              </a:rPr>
              <a:t> </a:t>
            </a:r>
            <a:r>
              <a:rPr lang="en-US" altLang="zh-CN" sz="2000" b="1" dirty="0">
                <a:solidFill>
                  <a:srgbClr val="FF0000"/>
                </a:solidFill>
                <a:latin typeface="Times New Roman" panose="02020603050405020304" pitchFamily="18" charset="0"/>
                <a:cs typeface="Times New Roman" panose="02020603050405020304" pitchFamily="18" charset="0"/>
              </a:rPr>
              <a:t>some inconvenience people may have in ordinary homes</a:t>
            </a:r>
            <a:r>
              <a:rPr lang="en-US" sz="2000" b="1" dirty="0">
                <a:solidFill>
                  <a:srgbClr val="FF0000"/>
                </a:solidFill>
                <a:latin typeface="Times New Roman" panose="02020603050405020304" pitchFamily="18" charset="0"/>
                <a:cs typeface="Times New Roman" panose="02020603050405020304" pitchFamily="18" charset="0"/>
              </a:rPr>
              <a:t> .</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553703" y="1429120"/>
            <a:ext cx="11084593"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sym typeface="+mn-ea"/>
              </a:rPr>
              <a:t>A: Because the writer wants t</a:t>
            </a:r>
            <a:r>
              <a:rPr lang="en-US" altLang="zh-CN" sz="2000" b="1" dirty="0">
                <a:solidFill>
                  <a:srgbClr val="FF0000"/>
                </a:solidFill>
                <a:latin typeface="Times New Roman" panose="02020603050405020304" pitchFamily="18" charset="0"/>
                <a:cs typeface="Times New Roman" panose="02020603050405020304" pitchFamily="18" charset="0"/>
                <a:sym typeface="+mn-ea"/>
              </a:rPr>
              <a:t>o introduce the topic and </a:t>
            </a:r>
            <a:r>
              <a:rPr lang="en-US" sz="2000" b="1" dirty="0">
                <a:solidFill>
                  <a:srgbClr val="FF0000"/>
                </a:solidFill>
                <a:latin typeface="Times New Roman" panose="02020603050405020304" pitchFamily="18" charset="0"/>
                <a:cs typeface="Times New Roman" panose="02020603050405020304" pitchFamily="18" charset="0"/>
                <a:sym typeface="+mn-ea"/>
              </a:rPr>
              <a:t>to arouse readers’ interest. </a:t>
            </a:r>
            <a:endParaRPr lang="en-US" sz="2000" b="1" dirty="0">
              <a:solidFill>
                <a:srgbClr val="FF0000"/>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29387" y="2914078"/>
            <a:ext cx="6801485" cy="461665"/>
          </a:xfrm>
          <a:prstGeom prst="rect">
            <a:avLst/>
          </a:prstGeom>
          <a:noFill/>
          <a:ln w="9525">
            <a:noFill/>
          </a:ln>
        </p:spPr>
        <p:txBody>
          <a:bodyPr wrap="square">
            <a:spAutoFit/>
          </a:bodyPr>
          <a:lstStyle/>
          <a:p>
            <a:pPr indent="533400"/>
            <a:r>
              <a:rPr lang="en-US" sz="2400" b="1" dirty="0">
                <a:latin typeface="Times New Roman" panose="02020603050405020304" pitchFamily="18" charset="0"/>
                <a:cs typeface="Times New Roman" panose="02020603050405020304" pitchFamily="18" charset="0"/>
              </a:rPr>
              <a:t>Q3. What will be a smart solution?</a:t>
            </a:r>
            <a:endParaRPr lang="zh-CN" altLang="en-US" sz="2400" b="1" dirty="0"/>
          </a:p>
        </p:txBody>
      </p:sp>
      <p:sp>
        <p:nvSpPr>
          <p:cNvPr id="17" name="文本框 16"/>
          <p:cNvSpPr txBox="1"/>
          <p:nvPr/>
        </p:nvSpPr>
        <p:spPr>
          <a:xfrm>
            <a:off x="703392" y="3246842"/>
            <a:ext cx="4928855" cy="461665"/>
          </a:xfrm>
          <a:prstGeom prst="rect">
            <a:avLst/>
          </a:prstGeom>
          <a:noFill/>
          <a:ln w="9525">
            <a:noFill/>
          </a:ln>
        </p:spPr>
        <p:txBody>
          <a:bodyPr wrap="square">
            <a:spAutoFit/>
          </a:bodyPr>
          <a:lstStyle/>
          <a:p>
            <a:pPr indent="0"/>
            <a:r>
              <a:rPr lang="en-US" sz="2400" b="1" dirty="0">
                <a:solidFill>
                  <a:srgbClr val="FF0000"/>
                </a:solidFill>
                <a:latin typeface="Times New Roman" panose="02020603050405020304" pitchFamily="18" charset="0"/>
                <a:cs typeface="Times New Roman" panose="02020603050405020304" pitchFamily="18" charset="0"/>
              </a:rPr>
              <a:t>A: A smart home will be a solution.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553703" y="3645339"/>
            <a:ext cx="9344096" cy="461665"/>
          </a:xfrm>
          <a:prstGeom prst="rect">
            <a:avLst/>
          </a:prstGeom>
          <a:noFill/>
        </p:spPr>
        <p:txBody>
          <a:bodyPr wrap="none" rtlCol="0">
            <a:spAutoFit/>
          </a:bodyPr>
          <a:lstStyle/>
          <a:p>
            <a:pPr algn="l"/>
            <a:r>
              <a:rPr lang="en-US" sz="2400" b="1" dirty="0">
                <a:latin typeface="Times New Roman" panose="02020603050405020304" pitchFamily="18" charset="0"/>
                <a:cs typeface="Times New Roman" panose="02020603050405020304" pitchFamily="18" charset="0"/>
                <a:sym typeface="+mn-ea"/>
              </a:rPr>
              <a:t>Q</a:t>
            </a:r>
            <a:r>
              <a:rPr sz="2400" b="1" dirty="0">
                <a:latin typeface="Times New Roman" panose="02020603050405020304" pitchFamily="18" charset="0"/>
                <a:cs typeface="Times New Roman" panose="02020603050405020304" pitchFamily="18" charset="0"/>
                <a:sym typeface="+mn-ea"/>
              </a:rPr>
              <a:t>4. What’s the difference between ordinary homes and smart homes?</a:t>
            </a:r>
            <a:endParaRPr sz="2400" b="1" dirty="0">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1332661" y="4767031"/>
            <a:ext cx="2705100" cy="830997"/>
          </a:xfrm>
          <a:prstGeom prst="rect">
            <a:avLst/>
          </a:prstGeom>
          <a:noFill/>
        </p:spPr>
        <p:txBody>
          <a:bodyPr wrap="square" rtlCol="0">
            <a:spAutoFit/>
          </a:bodyPr>
          <a:lstStyle/>
          <a:p>
            <a:pPr algn="ctr"/>
            <a:r>
              <a:rPr lang="en-US" sz="2400">
                <a:solidFill>
                  <a:srgbClr val="FF0000"/>
                </a:solidFill>
                <a:latin typeface="Times New Roman" panose="02020603050405020304" pitchFamily="18" charset="0"/>
                <a:cs typeface="Times New Roman" panose="02020603050405020304" pitchFamily="18" charset="0"/>
                <a:sym typeface="+mn-ea"/>
              </a:rPr>
              <a:t>  waste resources                 lead to problems </a:t>
            </a:r>
            <a:endParaRPr lang="en-US" sz="2400">
              <a:solidFill>
                <a:srgbClr val="FF0000"/>
              </a:solidFill>
              <a:latin typeface="Times New Roman" panose="02020603050405020304" pitchFamily="18" charset="0"/>
              <a:cs typeface="Times New Roman" panose="02020603050405020304" pitchFamily="18" charset="0"/>
              <a:sym typeface="+mn-ea"/>
            </a:endParaRPr>
          </a:p>
        </p:txBody>
      </p:sp>
      <p:sp>
        <p:nvSpPr>
          <p:cNvPr id="20" name="文本框 19"/>
          <p:cNvSpPr txBox="1"/>
          <p:nvPr/>
        </p:nvSpPr>
        <p:spPr>
          <a:xfrm>
            <a:off x="5080431" y="4336501"/>
            <a:ext cx="3205480" cy="1938992"/>
          </a:xfrm>
          <a:prstGeom prst="rect">
            <a:avLst/>
          </a:prstGeom>
          <a:noFill/>
          <a:ln w="9525">
            <a:noFill/>
          </a:ln>
        </p:spPr>
        <p:txBody>
          <a:bodyPr wrap="square">
            <a:spAutoFit/>
          </a:bodyPr>
          <a:lstStyle/>
          <a:p>
            <a:pPr indent="0" algn="ctr"/>
            <a:r>
              <a:rPr lang="en-US" sz="2400" b="0">
                <a:solidFill>
                  <a:srgbClr val="FF0000"/>
                </a:solidFill>
                <a:latin typeface="Times New Roman" panose="02020603050405020304" pitchFamily="18" charset="0"/>
                <a:cs typeface="Times New Roman" panose="02020603050405020304" pitchFamily="18" charset="0"/>
              </a:rPr>
              <a:t> save us energy</a:t>
            </a:r>
            <a:endParaRPr lang="en-US" sz="2400" b="0">
              <a:solidFill>
                <a:srgbClr val="FF0000"/>
              </a:solidFill>
              <a:latin typeface="Times New Roman" panose="02020603050405020304" pitchFamily="18" charset="0"/>
              <a:cs typeface="Times New Roman" panose="02020603050405020304" pitchFamily="18" charset="0"/>
            </a:endParaRPr>
          </a:p>
          <a:p>
            <a:pPr indent="0" algn="ctr"/>
            <a:r>
              <a:rPr lang="en-US" sz="2400">
                <a:solidFill>
                  <a:srgbClr val="FF0000"/>
                </a:solidFill>
                <a:latin typeface="Times New Roman" panose="02020603050405020304" pitchFamily="18" charset="0"/>
                <a:cs typeface="Times New Roman" panose="02020603050405020304" pitchFamily="18" charset="0"/>
                <a:sym typeface="+mn-ea"/>
              </a:rPr>
              <a:t>keep us secure</a:t>
            </a:r>
            <a:endParaRPr lang="en-US" sz="2400">
              <a:solidFill>
                <a:srgbClr val="FF0000"/>
              </a:solidFill>
              <a:latin typeface="Times New Roman" panose="02020603050405020304" pitchFamily="18" charset="0"/>
              <a:cs typeface="Times New Roman" panose="02020603050405020304" pitchFamily="18" charset="0"/>
              <a:sym typeface="+mn-ea"/>
            </a:endParaRPr>
          </a:p>
          <a:p>
            <a:pPr indent="0" algn="ctr"/>
            <a:r>
              <a:rPr lang="en-US" sz="2400" b="0">
                <a:solidFill>
                  <a:srgbClr val="FF0000"/>
                </a:solidFill>
                <a:latin typeface="Times New Roman" panose="02020603050405020304" pitchFamily="18" charset="0"/>
                <a:cs typeface="Times New Roman" panose="02020603050405020304" pitchFamily="18" charset="0"/>
              </a:rPr>
              <a:t>provide a more comfortable environment</a:t>
            </a:r>
            <a:endParaRPr lang="en-US" sz="2400" b="0">
              <a:solidFill>
                <a:srgbClr val="FF0000"/>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1128826" y="4274668"/>
            <a:ext cx="3154680" cy="1938992"/>
          </a:xfrm>
          <a:prstGeom prst="rect">
            <a:avLst/>
          </a:prstGeom>
          <a:noFill/>
          <a:ln>
            <a:solidFill>
              <a:srgbClr val="FFC000"/>
            </a:solidFill>
          </a:ln>
        </p:spPr>
        <p:txBody>
          <a:bodyPr wrap="square" rtlCol="0">
            <a:spAutoFit/>
          </a:bodyPr>
          <a:lstStyle/>
          <a:p>
            <a:pPr algn="ctr"/>
            <a:r>
              <a:rPr lang="en-US" sz="2400" b="1" dirty="0">
                <a:solidFill>
                  <a:srgbClr val="0000FF"/>
                </a:solidFill>
                <a:latin typeface="Times New Roman" panose="02020603050405020304" pitchFamily="18" charset="0"/>
                <a:cs typeface="Times New Roman" panose="02020603050405020304" pitchFamily="18" charset="0"/>
                <a:sym typeface="+mn-ea"/>
              </a:rPr>
              <a:t>Ordinary homes</a:t>
            </a:r>
            <a:endParaRPr lang="en-US" sz="2400" b="1" dirty="0">
              <a:solidFill>
                <a:srgbClr val="0000FF"/>
              </a:solidFill>
              <a:latin typeface="Times New Roman" panose="02020603050405020304" pitchFamily="18" charset="0"/>
              <a:cs typeface="Times New Roman" panose="02020603050405020304" pitchFamily="18" charset="0"/>
              <a:sym typeface="+mn-ea"/>
            </a:endParaRPr>
          </a:p>
          <a:p>
            <a:pPr algn="ctr"/>
            <a:endParaRPr lang="en-US" sz="2400" dirty="0">
              <a:solidFill>
                <a:srgbClr val="FF0000"/>
              </a:solidFill>
              <a:latin typeface="Times New Roman" panose="02020603050405020304" pitchFamily="18" charset="0"/>
              <a:cs typeface="Times New Roman" panose="02020603050405020304" pitchFamily="18" charset="0"/>
              <a:sym typeface="+mn-ea"/>
            </a:endParaRPr>
          </a:p>
          <a:p>
            <a:pPr algn="ctr"/>
            <a:r>
              <a:rPr lang="en-US" sz="2400" dirty="0">
                <a:solidFill>
                  <a:srgbClr val="FF0000"/>
                </a:solidFill>
                <a:latin typeface="Times New Roman" panose="02020603050405020304" pitchFamily="18" charset="0"/>
                <a:cs typeface="Times New Roman" panose="02020603050405020304" pitchFamily="18" charset="0"/>
                <a:sym typeface="+mn-ea"/>
              </a:rPr>
              <a:t> </a:t>
            </a:r>
            <a:endParaRPr lang="en-US" sz="2400" dirty="0">
              <a:solidFill>
                <a:srgbClr val="FF0000"/>
              </a:solidFill>
              <a:latin typeface="Times New Roman" panose="02020603050405020304" pitchFamily="18" charset="0"/>
              <a:cs typeface="Times New Roman" panose="02020603050405020304" pitchFamily="18" charset="0"/>
              <a:sym typeface="+mn-ea"/>
            </a:endParaRPr>
          </a:p>
          <a:p>
            <a:pPr algn="ctr"/>
            <a:endParaRPr lang="en-US" altLang="zh-CN" sz="2400" dirty="0">
              <a:solidFill>
                <a:srgbClr val="FF0000"/>
              </a:solidFill>
              <a:latin typeface="Times New Roman" panose="02020603050405020304" pitchFamily="18" charset="0"/>
              <a:cs typeface="Times New Roman" panose="02020603050405020304" pitchFamily="18" charset="0"/>
              <a:sym typeface="+mn-ea"/>
            </a:endParaRPr>
          </a:p>
          <a:p>
            <a:pPr algn="ctr"/>
            <a:endParaRPr lang="zh-CN" altLang="en-US" sz="2400" dirty="0"/>
          </a:p>
        </p:txBody>
      </p:sp>
      <p:sp>
        <p:nvSpPr>
          <p:cNvPr id="22" name="文本框 21"/>
          <p:cNvSpPr txBox="1"/>
          <p:nvPr/>
        </p:nvSpPr>
        <p:spPr>
          <a:xfrm>
            <a:off x="4308906" y="4711786"/>
            <a:ext cx="579005" cy="461665"/>
          </a:xfrm>
          <a:prstGeom prst="rect">
            <a:avLst/>
          </a:prstGeom>
          <a:noFill/>
        </p:spPr>
        <p:txBody>
          <a:bodyPr wrap="non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sym typeface="+mn-ea"/>
              </a:rPr>
              <a:t>VS</a:t>
            </a:r>
            <a:endParaRPr lang="en-US" altLang="en-US" sz="2400" b="1" dirty="0">
              <a:solidFill>
                <a:srgbClr val="FF0000"/>
              </a:solidFill>
              <a:latin typeface="Times New Roman" panose="02020603050405020304" pitchFamily="18" charset="0"/>
              <a:cs typeface="Times New Roman" panose="02020603050405020304" pitchFamily="18" charset="0"/>
              <a:sym typeface="+mn-ea"/>
            </a:endParaRPr>
          </a:p>
        </p:txBody>
      </p:sp>
      <p:sp>
        <p:nvSpPr>
          <p:cNvPr id="23" name="文本框 22"/>
          <p:cNvSpPr txBox="1"/>
          <p:nvPr/>
        </p:nvSpPr>
        <p:spPr>
          <a:xfrm>
            <a:off x="5105831" y="3967169"/>
            <a:ext cx="3154680" cy="2308324"/>
          </a:xfrm>
          <a:prstGeom prst="rect">
            <a:avLst/>
          </a:prstGeom>
          <a:noFill/>
          <a:ln>
            <a:solidFill>
              <a:srgbClr val="FFC000"/>
            </a:solidFill>
          </a:ln>
        </p:spPr>
        <p:txBody>
          <a:bodyPr wrap="square" rtlCol="0">
            <a:spAutoFit/>
          </a:bodyPr>
          <a:lstStyle/>
          <a:p>
            <a:pPr algn="ctr"/>
            <a:r>
              <a:rPr lang="en-US" sz="2400" b="1" dirty="0">
                <a:solidFill>
                  <a:srgbClr val="0000FF"/>
                </a:solidFill>
                <a:latin typeface="Times New Roman" panose="02020603050405020304" pitchFamily="18" charset="0"/>
                <a:cs typeface="Times New Roman" panose="02020603050405020304" pitchFamily="18" charset="0"/>
                <a:sym typeface="+mn-ea"/>
              </a:rPr>
              <a:t>Smart homes</a:t>
            </a:r>
            <a:endParaRPr lang="en-US" sz="2400" b="1" dirty="0">
              <a:solidFill>
                <a:srgbClr val="0000FF"/>
              </a:solidFill>
              <a:latin typeface="Times New Roman" panose="02020603050405020304" pitchFamily="18" charset="0"/>
              <a:cs typeface="Times New Roman" panose="02020603050405020304" pitchFamily="18" charset="0"/>
              <a:sym typeface="+mn-ea"/>
            </a:endParaRPr>
          </a:p>
          <a:p>
            <a:pPr algn="ctr"/>
            <a:endParaRPr lang="en-US" sz="2400" dirty="0">
              <a:solidFill>
                <a:srgbClr val="FF0000"/>
              </a:solidFill>
              <a:latin typeface="Times New Roman" panose="02020603050405020304" pitchFamily="18" charset="0"/>
              <a:cs typeface="Times New Roman" panose="02020603050405020304" pitchFamily="18" charset="0"/>
              <a:sym typeface="+mn-ea"/>
            </a:endParaRPr>
          </a:p>
          <a:p>
            <a:pPr algn="ctr"/>
            <a:endParaRPr lang="en-US" sz="2400" dirty="0">
              <a:solidFill>
                <a:srgbClr val="FF0000"/>
              </a:solidFill>
              <a:latin typeface="Times New Roman" panose="02020603050405020304" pitchFamily="18" charset="0"/>
              <a:cs typeface="Times New Roman" panose="02020603050405020304" pitchFamily="18" charset="0"/>
              <a:sym typeface="+mn-ea"/>
            </a:endParaRPr>
          </a:p>
          <a:p>
            <a:pPr algn="ctr"/>
            <a:endParaRPr lang="en-US" sz="2400" dirty="0">
              <a:solidFill>
                <a:srgbClr val="FF0000"/>
              </a:solidFill>
              <a:latin typeface="Times New Roman" panose="02020603050405020304" pitchFamily="18" charset="0"/>
              <a:cs typeface="Times New Roman" panose="02020603050405020304" pitchFamily="18" charset="0"/>
              <a:sym typeface="+mn-ea"/>
            </a:endParaRPr>
          </a:p>
          <a:p>
            <a:pPr algn="ctr"/>
            <a:endParaRPr lang="en-US" sz="2400" dirty="0">
              <a:solidFill>
                <a:srgbClr val="FF0000"/>
              </a:solidFill>
              <a:latin typeface="Times New Roman" panose="02020603050405020304" pitchFamily="18" charset="0"/>
              <a:cs typeface="Times New Roman" panose="02020603050405020304" pitchFamily="18" charset="0"/>
              <a:sym typeface="+mn-ea"/>
            </a:endParaRPr>
          </a:p>
          <a:p>
            <a:pPr algn="ctr"/>
            <a:r>
              <a:rPr lang="en-US" sz="2400" dirty="0">
                <a:solidFill>
                  <a:srgbClr val="FF0000"/>
                </a:solidFill>
                <a:latin typeface="Times New Roman" panose="02020603050405020304" pitchFamily="18" charset="0"/>
                <a:cs typeface="Times New Roman" panose="02020603050405020304" pitchFamily="18" charset="0"/>
                <a:sym typeface="+mn-ea"/>
              </a:rPr>
              <a:t> </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6" presetClass="entr" presetSubtype="2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par>
                          <p:cTn id="31" fill="hold">
                            <p:stCondLst>
                              <p:cond delay="2000"/>
                            </p:stCondLst>
                            <p:childTnLst>
                              <p:par>
                                <p:cTn id="32" presetID="42"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2" presetClass="entr" presetSubtype="4"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par>
                          <p:cTn id="42" fill="hold">
                            <p:stCondLst>
                              <p:cond delay="3500"/>
                            </p:stCondLst>
                            <p:childTnLst>
                              <p:par>
                                <p:cTn id="43" presetID="22" presetClass="entr" presetSubtype="4"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linds(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linds(horizont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linds(horizontal)">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linds(horizontal)">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blinds(horizontal)">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down)">
                                      <p:cBhvr>
                                        <p:cTn id="7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animBg="1"/>
      <p:bldP spid="22"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p:cNvSpPr txBox="1">
            <a:spLocks noChangeArrowheads="1"/>
          </p:cNvSpPr>
          <p:nvPr/>
        </p:nvSpPr>
        <p:spPr bwMode="auto">
          <a:xfrm>
            <a:off x="651811" y="1201173"/>
            <a:ext cx="8334264" cy="523220"/>
          </a:xfrm>
          <a:prstGeom prst="rect">
            <a:avLst/>
          </a:prstGeom>
          <a:noFill/>
          <a:ln w="9525">
            <a:noFill/>
            <a:miter lim="800000"/>
          </a:ln>
        </p:spPr>
        <p:txBody>
          <a:bodyPr wrap="square">
            <a:spAutoFit/>
          </a:bodyPr>
          <a:lstStyle/>
          <a:p>
            <a:r>
              <a:rPr lang="en-US" altLang="zh-CN" sz="2800" b="1" dirty="0">
                <a:latin typeface="Times New Roman" panose="02020603050405020304" pitchFamily="18" charset="0"/>
                <a:cs typeface="Times New Roman" panose="02020603050405020304" pitchFamily="18" charset="0"/>
              </a:rPr>
              <a:t>Q5: What problems do we have in our daily life?</a:t>
            </a:r>
            <a:endParaRPr lang="zh-CN" altLang="en-US" sz="2800" b="1" dirty="0">
              <a:latin typeface="Times New Roman" panose="02020603050405020304" pitchFamily="18" charset="0"/>
              <a:cs typeface="Times New Roman" panose="02020603050405020304" pitchFamily="18" charset="0"/>
            </a:endParaRPr>
          </a:p>
        </p:txBody>
      </p:sp>
      <p:sp>
        <p:nvSpPr>
          <p:cNvPr id="10" name="矩形 9"/>
          <p:cNvSpPr/>
          <p:nvPr/>
        </p:nvSpPr>
        <p:spPr>
          <a:xfrm>
            <a:off x="651811" y="1703456"/>
            <a:ext cx="8873583" cy="400110"/>
          </a:xfrm>
          <a:prstGeom prst="rect">
            <a:avLst/>
          </a:prstGeom>
          <a:noFill/>
          <a:ln w="9525">
            <a:noFill/>
          </a:ln>
        </p:spPr>
        <p:txBody>
          <a:bodyPr wrap="none" anchor="t">
            <a:spAutoFit/>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eaLnBrk="0" hangingPunct="0"/>
            <a:r>
              <a:rPr lang="en-US" altLang="zh-CN" sz="2000" b="1" dirty="0">
                <a:solidFill>
                  <a:srgbClr val="FF0000"/>
                </a:solidFill>
                <a:latin typeface="Times New Roman" panose="02020603050405020304" pitchFamily="18" charset="0"/>
                <a:cs typeface="Times New Roman" panose="02020603050405020304" pitchFamily="18" charset="0"/>
              </a:rPr>
              <a:t>A: You have ever forgotten to lock the door or to switch off the TV or computer.</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p:sp>
        <p:nvSpPr>
          <p:cNvPr id="11" name="TextBox 9"/>
          <p:cNvSpPr txBox="1">
            <a:spLocks noChangeArrowheads="1"/>
          </p:cNvSpPr>
          <p:nvPr/>
        </p:nvSpPr>
        <p:spPr bwMode="auto">
          <a:xfrm>
            <a:off x="651811" y="2152900"/>
            <a:ext cx="10552772" cy="523220"/>
          </a:xfrm>
          <a:prstGeom prst="rect">
            <a:avLst/>
          </a:prstGeom>
          <a:noFill/>
          <a:ln w="9525">
            <a:noFill/>
            <a:miter lim="800000"/>
          </a:ln>
        </p:spPr>
        <p:txBody>
          <a:bodyPr wrap="square">
            <a:spAutoFit/>
          </a:bodyPr>
          <a:lstStyle/>
          <a:p>
            <a:r>
              <a:rPr lang="en-US" altLang="zh-CN" sz="2800" b="1" dirty="0">
                <a:latin typeface="Times New Roman" panose="02020603050405020304" pitchFamily="18" charset="0"/>
                <a:cs typeface="Times New Roman" panose="02020603050405020304" pitchFamily="18" charset="0"/>
              </a:rPr>
              <a:t>Q6: How will these problems be solved in the not-too-distant future?</a:t>
            </a:r>
            <a:endParaRPr lang="zh-CN" altLang="en-US" sz="2800" b="1" dirty="0">
              <a:latin typeface="Times New Roman" panose="02020603050405020304" pitchFamily="18" charset="0"/>
              <a:cs typeface="Times New Roman" panose="02020603050405020304" pitchFamily="18" charset="0"/>
            </a:endParaRPr>
          </a:p>
        </p:txBody>
      </p:sp>
      <p:sp>
        <p:nvSpPr>
          <p:cNvPr id="12" name="矩形 11"/>
          <p:cNvSpPr/>
          <p:nvPr/>
        </p:nvSpPr>
        <p:spPr>
          <a:xfrm>
            <a:off x="744279" y="2727958"/>
            <a:ext cx="10460108" cy="400110"/>
          </a:xfrm>
          <a:prstGeom prst="rect">
            <a:avLst/>
          </a:prstGeom>
          <a:noFill/>
          <a:ln w="9525">
            <a:noFill/>
          </a:ln>
        </p:spPr>
        <p:txBody>
          <a:bodyPr wrap="none" anchor="t">
            <a:spAutoFit/>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r>
              <a:rPr lang="en-US" altLang="zh-CN" sz="2000" b="1" dirty="0">
                <a:solidFill>
                  <a:srgbClr val="FF0000"/>
                </a:solidFill>
                <a:latin typeface="Times New Roman" panose="02020603050405020304" pitchFamily="18" charset="0"/>
                <a:cs typeface="Times New Roman" panose="02020603050405020304" pitchFamily="18" charset="0"/>
              </a:rPr>
              <a:t>A: We will be living in smart homes that will lock  the door and remember to switch off the TV.</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p:sp>
        <p:nvSpPr>
          <p:cNvPr id="13" name="TextBox 11"/>
          <p:cNvSpPr txBox="1">
            <a:spLocks noChangeArrowheads="1"/>
          </p:cNvSpPr>
          <p:nvPr/>
        </p:nvSpPr>
        <p:spPr bwMode="auto">
          <a:xfrm>
            <a:off x="593742" y="3179906"/>
            <a:ext cx="10009238" cy="523220"/>
          </a:xfrm>
          <a:prstGeom prst="rect">
            <a:avLst/>
          </a:prstGeom>
          <a:noFill/>
          <a:ln w="9525">
            <a:noFill/>
            <a:miter lim="800000"/>
          </a:ln>
        </p:spPr>
        <p:txBody>
          <a:bodyPr wrap="square">
            <a:spAutoFit/>
          </a:bodyPr>
          <a:lstStyle/>
          <a:p>
            <a:r>
              <a:rPr lang="en-US" altLang="zh-CN" sz="2800" b="1" dirty="0">
                <a:latin typeface="Times New Roman" panose="02020603050405020304" pitchFamily="18" charset="0"/>
                <a:cs typeface="Times New Roman" panose="02020603050405020304" pitchFamily="18" charset="0"/>
              </a:rPr>
              <a:t> Q7:What difference will smart homes make to our life?</a:t>
            </a:r>
            <a:endParaRPr lang="zh-CN" altLang="en-US" sz="2800" b="1" dirty="0">
              <a:latin typeface="Times New Roman" panose="02020603050405020304" pitchFamily="18" charset="0"/>
              <a:cs typeface="Times New Roman" panose="02020603050405020304" pitchFamily="18" charset="0"/>
            </a:endParaRPr>
          </a:p>
        </p:txBody>
      </p:sp>
      <p:sp>
        <p:nvSpPr>
          <p:cNvPr id="14" name="矩形 13"/>
          <p:cNvSpPr/>
          <p:nvPr/>
        </p:nvSpPr>
        <p:spPr>
          <a:xfrm>
            <a:off x="772265" y="3622972"/>
            <a:ext cx="10483701" cy="707886"/>
          </a:xfrm>
          <a:prstGeom prst="rect">
            <a:avLst/>
          </a:prstGeom>
          <a:noFill/>
          <a:ln w="9525">
            <a:noFill/>
          </a:ln>
        </p:spPr>
        <p:txBody>
          <a:bodyPr wrap="square" anchor="t">
            <a:spAutoFit/>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eaLnBrk="0" hangingPunct="0"/>
            <a:r>
              <a:rPr lang="en-US" altLang="zh-CN" sz="2000" b="1" dirty="0">
                <a:solidFill>
                  <a:srgbClr val="FF0000"/>
                </a:solidFill>
                <a:latin typeface="Times New Roman" panose="02020603050405020304" pitchFamily="18" charset="0"/>
                <a:cs typeface="Times New Roman" panose="02020603050405020304" pitchFamily="18" charset="0"/>
              </a:rPr>
              <a:t>A: These smart homes will keep us secure, save us energy, and provide a more comfortable environment to live in.</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p:grpSp>
        <p:nvGrpSpPr>
          <p:cNvPr id="15" name="组合 14"/>
          <p:cNvGrpSpPr/>
          <p:nvPr/>
        </p:nvGrpSpPr>
        <p:grpSpPr>
          <a:xfrm>
            <a:off x="651811" y="-303315"/>
            <a:ext cx="6773288" cy="1152341"/>
            <a:chOff x="243962" y="-372847"/>
            <a:chExt cx="6869219" cy="1298584"/>
          </a:xfrm>
        </p:grpSpPr>
        <p:sp>
          <p:nvSpPr>
            <p:cNvPr id="16" name="对角圆角矩形 5"/>
            <p:cNvSpPr/>
            <p:nvPr>
              <p:custDataLst>
                <p:tags r:id="rId1"/>
              </p:custDataLst>
            </p:nvPr>
          </p:nvSpPr>
          <p:spPr>
            <a:xfrm>
              <a:off x="243962" y="0"/>
              <a:ext cx="5509566"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a:t>
              </a:r>
              <a:r>
                <a:rPr lang="en-US" altLang="zh-CN" sz="2400" b="1" dirty="0">
                  <a:solidFill>
                    <a:prstClr val="white"/>
                  </a:solidFill>
                  <a:latin typeface="微软雅黑" panose="020B0503020204020204" charset="-122"/>
                  <a:ea typeface="微软雅黑" panose="020B0503020204020204" charset="-122"/>
                  <a:sym typeface="+mn-ea"/>
                </a:rPr>
                <a:t>details</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grpSp>
          <p:nvGrpSpPr>
            <p:cNvPr id="17" name="组合 16"/>
            <p:cNvGrpSpPr/>
            <p:nvPr>
              <p:custDataLst>
                <p:tags r:id="rId2"/>
              </p:custDataLst>
            </p:nvPr>
          </p:nvGrpSpPr>
          <p:grpSpPr>
            <a:xfrm>
              <a:off x="5294937" y="-372847"/>
              <a:ext cx="1818244" cy="1298584"/>
              <a:chOff x="502605" y="285162"/>
              <a:chExt cx="2670317" cy="2440923"/>
            </a:xfrm>
          </p:grpSpPr>
          <p:pic>
            <p:nvPicPr>
              <p:cNvPr id="18" name="图片 1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502605" y="285162"/>
                <a:ext cx="2670317" cy="2440923"/>
              </a:xfrm>
              <a:prstGeom prst="rect">
                <a:avLst/>
              </a:prstGeom>
            </p:spPr>
          </p:pic>
          <p:sp>
            <p:nvSpPr>
              <p:cNvPr id="19" name="文本框 18"/>
              <p:cNvSpPr txBox="1"/>
              <p:nvPr>
                <p:custDataLst>
                  <p:tags r:id="rId5"/>
                </p:custDataLst>
              </p:nvPr>
            </p:nvSpPr>
            <p:spPr>
              <a:xfrm>
                <a:off x="1071370" y="1440120"/>
                <a:ext cx="1636478" cy="73350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Para.</a:t>
                </a:r>
                <a:r>
                  <a:rPr lang="en-US"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sz="2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sp>
        <p:nvSpPr>
          <p:cNvPr id="20" name="文本框 19"/>
          <p:cNvSpPr txBox="1"/>
          <p:nvPr/>
        </p:nvSpPr>
        <p:spPr>
          <a:xfrm>
            <a:off x="651811" y="675481"/>
            <a:ext cx="9201493" cy="523220"/>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sym typeface="+mn-ea"/>
              </a:rPr>
              <a:t>Activity 1: </a:t>
            </a:r>
            <a:r>
              <a:rPr sz="2800" b="1" dirty="0">
                <a:solidFill>
                  <a:srgbClr val="0000FF"/>
                </a:solidFill>
                <a:latin typeface="Times New Roman" panose="02020603050405020304" pitchFamily="18" charset="0"/>
                <a:cs typeface="Times New Roman" panose="02020603050405020304" pitchFamily="18" charset="0"/>
                <a:sym typeface="+mn-ea"/>
              </a:rPr>
              <a:t>Read paragraph1 and think over the questions. </a:t>
            </a:r>
            <a:endParaRPr sz="2800" b="1" dirty="0">
              <a:solidFill>
                <a:srgbClr val="0000FF"/>
              </a:solidFill>
              <a:latin typeface="Times New Roman" panose="02020603050405020304" pitchFamily="18" charset="0"/>
              <a:cs typeface="Times New Roman" panose="02020603050405020304" pitchFamily="18" charset="0"/>
              <a:sym typeface="+mn-ea"/>
            </a:endParaRPr>
          </a:p>
        </p:txBody>
      </p:sp>
      <p:sp>
        <p:nvSpPr>
          <p:cNvPr id="23" name="文本框 22"/>
          <p:cNvSpPr txBox="1"/>
          <p:nvPr/>
        </p:nvSpPr>
        <p:spPr>
          <a:xfrm>
            <a:off x="682122" y="4290022"/>
            <a:ext cx="10804624" cy="523220"/>
          </a:xfrm>
          <a:prstGeom prst="rect">
            <a:avLst/>
          </a:prstGeom>
          <a:noFill/>
        </p:spPr>
        <p:txBody>
          <a:bodyPr wrap="square">
            <a:spAutoFit/>
          </a:bodyPr>
          <a:lstStyle/>
          <a:p>
            <a:r>
              <a:rPr lang="en-US" altLang="zh-CN" sz="2800" b="1" dirty="0">
                <a:latin typeface="Times New Roman" panose="02020603050405020304" pitchFamily="18" charset="0"/>
                <a:cs typeface="Times New Roman" panose="02020603050405020304" pitchFamily="18" charset="0"/>
              </a:rPr>
              <a:t>Q8: How does it introduce the topic?</a:t>
            </a:r>
            <a:endParaRPr lang="en-US" altLang="zh-CN" sz="2800" b="1" dirty="0">
              <a:latin typeface="Times New Roman" panose="02020603050405020304" pitchFamily="18" charset="0"/>
              <a:cs typeface="Times New Roman" panose="02020603050405020304" pitchFamily="18" charset="0"/>
            </a:endParaRPr>
          </a:p>
        </p:txBody>
      </p:sp>
      <p:sp>
        <p:nvSpPr>
          <p:cNvPr id="21" name="文本框 20"/>
          <p:cNvSpPr txBox="1"/>
          <p:nvPr/>
        </p:nvSpPr>
        <p:spPr>
          <a:xfrm>
            <a:off x="651811" y="5166210"/>
            <a:ext cx="103561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Q9: In what ways will such smart homes be helpful?</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21"/>
          <p:cNvSpPr txBox="1"/>
          <p:nvPr/>
        </p:nvSpPr>
        <p:spPr>
          <a:xfrm>
            <a:off x="722675" y="5688455"/>
            <a:ext cx="10608720" cy="707886"/>
          </a:xfrm>
          <a:prstGeom prst="rect">
            <a:avLst/>
          </a:prstGeom>
          <a:noFill/>
        </p:spPr>
        <p:txBody>
          <a:bodyPr wrap="square">
            <a:spAutoFit/>
          </a:bodyPr>
          <a:lstStyle/>
          <a:p>
            <a:r>
              <a:rPr lang="en-US" altLang="zh-CN"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 Smart homes will be a solution, and they can keep us secure, save us energy and provide a more comfortable environment to live in.</a:t>
            </a:r>
            <a:endParaRPr lang="en-US" altLang="zh-CN"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文本框 23"/>
          <p:cNvSpPr txBox="1"/>
          <p:nvPr/>
        </p:nvSpPr>
        <p:spPr>
          <a:xfrm>
            <a:off x="744279" y="4773924"/>
            <a:ext cx="6097772" cy="400110"/>
          </a:xfrm>
          <a:prstGeom prst="rect">
            <a:avLst/>
          </a:prstGeom>
          <a:noFill/>
          <a:ln w="9525">
            <a:noFill/>
          </a:ln>
        </p:spPr>
        <p:txBody>
          <a:bodyPr wrap="square" anchor="t">
            <a:spAutoFit/>
          </a:bodyPr>
          <a:lstStyle>
            <a:defPPr>
              <a:defRPr lang="zh-CN"/>
            </a:defPPr>
            <a:lvl1pPr lvl="0" indent="0" eaLnBrk="0" fontAlgn="base" hangingPunct="0">
              <a:lnSpc>
                <a:spcPct val="100000"/>
              </a:lnSpc>
              <a:spcBef>
                <a:spcPct val="0"/>
              </a:spcBef>
              <a:spcAft>
                <a:spcPct val="0"/>
              </a:spcAft>
              <a:buClr>
                <a:srgbClr val="000000"/>
              </a:buClr>
              <a:buSzTx/>
              <a:buFont typeface="Times New Roman" panose="02020603050405020304" pitchFamily="18" charset="0"/>
              <a:buNone/>
              <a:defRPr sz="2000" b="1" u="none" baseline="0">
                <a:solidFill>
                  <a:srgbClr val="FF0000"/>
                </a:solidFill>
                <a:latin typeface="Times New Roman" panose="02020603050405020304" pitchFamily="18" charset="0"/>
                <a:ea typeface="宋体" panose="02010600030101010101" pitchFamily="2" charset="-122"/>
                <a:cs typeface="Times New Roman" panose="02020603050405020304" pitchFamily="18" charset="0"/>
              </a:defRPr>
            </a:lvl1pPr>
            <a:lvl2pPr lvl="1" indent="0" eaLnBrk="0" fontAlgn="base" hangingPunct="0">
              <a:lnSpc>
                <a:spcPct val="100000"/>
              </a:lnSpc>
              <a:spcBef>
                <a:spcPct val="0"/>
              </a:spcBef>
              <a:spcAft>
                <a:spcPct val="0"/>
              </a:spcAft>
              <a:buClr>
                <a:srgbClr val="000000"/>
              </a:buClr>
              <a:buSzTx/>
              <a:buFont typeface="Arial" panose="020B0604020202020204" pitchFamily="34" charset="0"/>
              <a:buNone/>
              <a:defRPr u="none" baseline="0">
                <a:latin typeface="Calibri" panose="020F0502020204030204" pitchFamily="34" charset="0"/>
                <a:ea typeface="宋体" panose="02010600030101010101" pitchFamily="2" charset="-122"/>
              </a:defRPr>
            </a:lvl2pPr>
            <a:lvl3pPr lvl="2" indent="0" eaLnBrk="0" fontAlgn="base" hangingPunct="0">
              <a:lnSpc>
                <a:spcPct val="100000"/>
              </a:lnSpc>
              <a:spcBef>
                <a:spcPct val="0"/>
              </a:spcBef>
              <a:spcAft>
                <a:spcPct val="0"/>
              </a:spcAft>
              <a:buClr>
                <a:srgbClr val="000000"/>
              </a:buClr>
              <a:buSzTx/>
              <a:buFont typeface="Arial" panose="020B0604020202020204" pitchFamily="34" charset="0"/>
              <a:buNone/>
              <a:defRPr u="none" baseline="0">
                <a:latin typeface="Calibri" panose="020F0502020204030204" pitchFamily="34" charset="0"/>
                <a:ea typeface="宋体" panose="02010600030101010101" pitchFamily="2" charset="-122"/>
              </a:defRPr>
            </a:lvl3pPr>
            <a:lvl4pPr lvl="3" indent="0" eaLnBrk="0" fontAlgn="base" hangingPunct="0">
              <a:lnSpc>
                <a:spcPct val="100000"/>
              </a:lnSpc>
              <a:spcBef>
                <a:spcPct val="0"/>
              </a:spcBef>
              <a:spcAft>
                <a:spcPct val="0"/>
              </a:spcAft>
              <a:buClr>
                <a:srgbClr val="000000"/>
              </a:buClr>
              <a:buSzTx/>
              <a:buFont typeface="Arial" panose="020B0604020202020204" pitchFamily="34" charset="0"/>
              <a:buNone/>
              <a:defRPr u="none" baseline="0">
                <a:latin typeface="Calibri" panose="020F0502020204030204" pitchFamily="34" charset="0"/>
                <a:ea typeface="宋体" panose="02010600030101010101" pitchFamily="2" charset="-122"/>
              </a:defRPr>
            </a:lvl4pPr>
            <a:lvl5pPr lvl="4" indent="0" eaLnBrk="0" fontAlgn="base" hangingPunct="0">
              <a:lnSpc>
                <a:spcPct val="100000"/>
              </a:lnSpc>
              <a:spcBef>
                <a:spcPct val="0"/>
              </a:spcBef>
              <a:spcAft>
                <a:spcPct val="0"/>
              </a:spcAft>
              <a:buClr>
                <a:srgbClr val="000000"/>
              </a:buClr>
              <a:buSzTx/>
              <a:buFont typeface="Arial" panose="020B0604020202020204" pitchFamily="34" charset="0"/>
              <a:buNone/>
              <a:defRPr u="none" baseline="0">
                <a:latin typeface="Calibri" panose="020F0502020204030204" pitchFamily="34" charset="0"/>
                <a:ea typeface="宋体" panose="02010600030101010101" pitchFamily="2" charset="-122"/>
              </a:defRPr>
            </a:lvl5pPr>
            <a:lvl6pPr lvl="5" indent="0" eaLnBrk="0" fontAlgn="base" hangingPunct="0">
              <a:lnSpc>
                <a:spcPct val="100000"/>
              </a:lnSpc>
              <a:spcBef>
                <a:spcPct val="0"/>
              </a:spcBef>
              <a:spcAft>
                <a:spcPct val="0"/>
              </a:spcAft>
              <a:buClr>
                <a:srgbClr val="000000"/>
              </a:buClr>
              <a:buSzTx/>
              <a:buFont typeface="Arial" panose="020B0604020202020204" pitchFamily="34" charset="0"/>
              <a:buNone/>
              <a:defRPr u="none" baseline="0">
                <a:latin typeface="Calibri" panose="020F0502020204030204" pitchFamily="34" charset="0"/>
                <a:ea typeface="宋体" panose="02010600030101010101" pitchFamily="2" charset="-122"/>
              </a:defRPr>
            </a:lvl6pPr>
            <a:lvl7pPr lvl="6" indent="0" eaLnBrk="0" fontAlgn="base" hangingPunct="0">
              <a:lnSpc>
                <a:spcPct val="100000"/>
              </a:lnSpc>
              <a:spcBef>
                <a:spcPct val="0"/>
              </a:spcBef>
              <a:spcAft>
                <a:spcPct val="0"/>
              </a:spcAft>
              <a:buClr>
                <a:srgbClr val="000000"/>
              </a:buClr>
              <a:buSzTx/>
              <a:buFont typeface="Arial" panose="020B0604020202020204" pitchFamily="34" charset="0"/>
              <a:buNone/>
              <a:defRPr u="none" baseline="0">
                <a:latin typeface="Calibri" panose="020F0502020204030204" pitchFamily="34" charset="0"/>
                <a:ea typeface="宋体" panose="02010600030101010101" pitchFamily="2" charset="-122"/>
              </a:defRPr>
            </a:lvl7pPr>
            <a:lvl8pPr lvl="7" indent="0" eaLnBrk="0" fontAlgn="base" hangingPunct="0">
              <a:lnSpc>
                <a:spcPct val="100000"/>
              </a:lnSpc>
              <a:spcBef>
                <a:spcPct val="0"/>
              </a:spcBef>
              <a:spcAft>
                <a:spcPct val="0"/>
              </a:spcAft>
              <a:buClr>
                <a:srgbClr val="000000"/>
              </a:buClr>
              <a:buSzTx/>
              <a:buFont typeface="Arial" panose="020B0604020202020204" pitchFamily="34" charset="0"/>
              <a:buNone/>
              <a:defRPr u="none" baseline="0">
                <a:latin typeface="Calibri" panose="020F0502020204030204" pitchFamily="34" charset="0"/>
                <a:ea typeface="宋体" panose="02010600030101010101" pitchFamily="2" charset="-122"/>
              </a:defRPr>
            </a:lvl8pPr>
            <a:lvl9pPr lvl="8" indent="0" eaLnBrk="0" fontAlgn="base" hangingPunct="0">
              <a:lnSpc>
                <a:spcPct val="100000"/>
              </a:lnSpc>
              <a:spcBef>
                <a:spcPct val="0"/>
              </a:spcBef>
              <a:spcAft>
                <a:spcPct val="0"/>
              </a:spcAft>
              <a:buClr>
                <a:srgbClr val="000000"/>
              </a:buClr>
              <a:buSzTx/>
              <a:buFont typeface="Arial" panose="020B0604020202020204" pitchFamily="34" charset="0"/>
              <a:buNone/>
              <a:defRPr u="none" baseline="0">
                <a:latin typeface="Calibri" panose="020F0502020204030204" pitchFamily="34" charset="0"/>
                <a:ea typeface="宋体" panose="02010600030101010101" pitchFamily="2" charset="-122"/>
              </a:defRPr>
            </a:lvl9pPr>
          </a:lstStyle>
          <a:p>
            <a:r>
              <a:rPr lang="en-US" altLang="zh-CN" dirty="0"/>
              <a:t>A: By raising two questions.</a:t>
            </a:r>
            <a:endParaRPr lang="en-US" altLang="zh-C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1000"/>
                                        <p:tgtEl>
                                          <p:spTgt spid="22"/>
                                        </p:tgtEl>
                                      </p:cBhvr>
                                    </p:animEffect>
                                    <p:anim calcmode="lin" valueType="num">
                                      <p:cBhvr>
                                        <p:cTn id="75" dur="1000" fill="hold"/>
                                        <p:tgtEl>
                                          <p:spTgt spid="22"/>
                                        </p:tgtEl>
                                        <p:attrNameLst>
                                          <p:attrName>ppt_x</p:attrName>
                                        </p:attrNameLst>
                                      </p:cBhvr>
                                      <p:tavLst>
                                        <p:tav tm="0">
                                          <p:val>
                                            <p:strVal val="#ppt_x"/>
                                          </p:val>
                                        </p:tav>
                                        <p:tav tm="100000">
                                          <p:val>
                                            <p:strVal val="#ppt_x"/>
                                          </p:val>
                                        </p:tav>
                                      </p:tavLst>
                                    </p:anim>
                                    <p:anim calcmode="lin" valueType="num">
                                      <p:cBhvr>
                                        <p:cTn id="7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20" grpId="0"/>
      <p:bldP spid="23" grpId="0"/>
      <p:bldP spid="21"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descr="96951d7edca740e88d8aa983454722fb"/>
          <p:cNvPicPr>
            <a:picLocks noChangeAspect="1"/>
          </p:cNvPicPr>
          <p:nvPr>
            <p:custDataLst>
              <p:tags r:id="rId1"/>
            </p:custDataLst>
          </p:nvPr>
        </p:nvPicPr>
        <p:blipFill>
          <a:blip r:embed="rId2"/>
          <a:srcRect r="14614"/>
          <a:stretch>
            <a:fillRect/>
          </a:stretch>
        </p:blipFill>
        <p:spPr>
          <a:xfrm>
            <a:off x="100965" y="-635"/>
            <a:ext cx="12192000" cy="6902450"/>
          </a:xfrm>
          <a:prstGeom prst="rect">
            <a:avLst/>
          </a:prstGeom>
          <a:noFill/>
          <a:ln w="9525">
            <a:noFill/>
          </a:ln>
        </p:spPr>
      </p:pic>
      <p:sp>
        <p:nvSpPr>
          <p:cNvPr id="5" name="矩形 10"/>
          <p:cNvSpPr/>
          <p:nvPr>
            <p:custDataLst>
              <p:tags r:id="rId3"/>
            </p:custDataLst>
          </p:nvPr>
        </p:nvSpPr>
        <p:spPr>
          <a:xfrm>
            <a:off x="5518785" y="5050155"/>
            <a:ext cx="6774180" cy="1753235"/>
          </a:xfrm>
          <a:prstGeom prst="rect">
            <a:avLst/>
          </a:prstGeom>
          <a:solidFill>
            <a:srgbClr val="FFFF00">
              <a:alpha val="49000"/>
            </a:srgbClr>
          </a:solidFill>
        </p:spPr>
        <p:txBody>
          <a:bodyPr wrap="square">
            <a:spAutoFit/>
          </a:bodyPr>
          <a:lstStyle/>
          <a:p>
            <a:pPr algn="ctr" eaLnBrk="0" fontAlgn="base" hangingPunct="0">
              <a:spcBef>
                <a:spcPct val="0"/>
              </a:spcBef>
              <a:spcAft>
                <a:spcPct val="0"/>
              </a:spcAft>
              <a:defRPr/>
            </a:pPr>
            <a:r>
              <a:rPr lang="en-US" altLang="zh-CN" sz="3600" b="1" spc="50">
                <a:ln w="12700" cmpd="sng">
                  <a:solidFill>
                    <a:srgbClr val="2D2D8A">
                      <a:satMod val="120000"/>
                      <a:shade val="80000"/>
                    </a:srgbClr>
                  </a:solidFill>
                  <a:prstDash val="solid"/>
                </a:ln>
                <a:solidFill>
                  <a:srgbClr val="FF0000"/>
                </a:solidFill>
                <a:effectLst>
                  <a:glow rad="53100">
                    <a:srgbClr val="2D2D8A">
                      <a:satMod val="180000"/>
                      <a:alpha val="30000"/>
                    </a:srgbClr>
                  </a:glow>
                </a:effectLst>
                <a:latin typeface="Arial" panose="020B0604020202020204" pitchFamily="34" charset="0"/>
                <a:ea typeface="宋体" panose="02010600030101010101" pitchFamily="2" charset="-122"/>
                <a:cs typeface="Arial" panose="020B0604020202020204"/>
              </a:rPr>
              <a:t>The best way to predict </a:t>
            </a:r>
            <a:endParaRPr lang="en-US" altLang="zh-CN" sz="3600" b="1" spc="50">
              <a:ln w="12700" cmpd="sng">
                <a:solidFill>
                  <a:srgbClr val="2D2D8A">
                    <a:satMod val="120000"/>
                    <a:shade val="80000"/>
                  </a:srgbClr>
                </a:solidFill>
                <a:prstDash val="solid"/>
              </a:ln>
              <a:solidFill>
                <a:srgbClr val="FF0000"/>
              </a:solidFill>
              <a:effectLst>
                <a:glow rad="53100">
                  <a:srgbClr val="2D2D8A">
                    <a:satMod val="180000"/>
                    <a:alpha val="30000"/>
                  </a:srgbClr>
                </a:glow>
              </a:effectLst>
              <a:latin typeface="Arial" panose="020B0604020202020204" pitchFamily="34" charset="0"/>
              <a:ea typeface="宋体" panose="02010600030101010101" pitchFamily="2" charset="-122"/>
              <a:cs typeface="Arial" panose="020B0604020202020204"/>
            </a:endParaRPr>
          </a:p>
          <a:p>
            <a:pPr algn="ctr" eaLnBrk="0" fontAlgn="base" hangingPunct="0">
              <a:spcBef>
                <a:spcPct val="0"/>
              </a:spcBef>
              <a:spcAft>
                <a:spcPct val="0"/>
              </a:spcAft>
              <a:defRPr/>
            </a:pPr>
            <a:r>
              <a:rPr lang="en-US" altLang="zh-CN" sz="3600" b="1" spc="50">
                <a:ln w="12700" cmpd="sng">
                  <a:solidFill>
                    <a:srgbClr val="2D2D8A">
                      <a:satMod val="120000"/>
                      <a:shade val="80000"/>
                    </a:srgbClr>
                  </a:solidFill>
                  <a:prstDash val="solid"/>
                </a:ln>
                <a:solidFill>
                  <a:srgbClr val="FF0000"/>
                </a:solidFill>
                <a:effectLst>
                  <a:glow rad="53100">
                    <a:srgbClr val="2D2D8A">
                      <a:satMod val="180000"/>
                      <a:alpha val="30000"/>
                    </a:srgbClr>
                  </a:glow>
                </a:effectLst>
                <a:latin typeface="Arial" panose="020B0604020202020204" pitchFamily="34" charset="0"/>
                <a:ea typeface="宋体" panose="02010600030101010101" pitchFamily="2" charset="-122"/>
                <a:cs typeface="Arial" panose="020B0604020202020204"/>
              </a:rPr>
              <a:t>the future is to create it.</a:t>
            </a:r>
            <a:endParaRPr lang="en-US" altLang="zh-CN" sz="3600" b="1" spc="50">
              <a:ln w="12700" cmpd="sng">
                <a:solidFill>
                  <a:srgbClr val="2D2D8A">
                    <a:satMod val="120000"/>
                    <a:shade val="80000"/>
                  </a:srgbClr>
                </a:solidFill>
                <a:prstDash val="solid"/>
              </a:ln>
              <a:solidFill>
                <a:srgbClr val="FF0000"/>
              </a:solidFill>
              <a:effectLst>
                <a:glow rad="53100">
                  <a:srgbClr val="2D2D8A">
                    <a:satMod val="180000"/>
                    <a:alpha val="30000"/>
                  </a:srgbClr>
                </a:glow>
              </a:effectLst>
              <a:latin typeface="Arial" panose="020B0604020202020204" pitchFamily="34" charset="0"/>
              <a:ea typeface="宋体" panose="02010600030101010101" pitchFamily="2" charset="-122"/>
              <a:cs typeface="Arial" panose="020B0604020202020204"/>
            </a:endParaRPr>
          </a:p>
          <a:p>
            <a:pPr algn="ctr" eaLnBrk="0" fontAlgn="base" hangingPunct="0">
              <a:spcBef>
                <a:spcPct val="0"/>
              </a:spcBef>
              <a:spcAft>
                <a:spcPct val="0"/>
              </a:spcAft>
              <a:defRPr/>
            </a:pPr>
            <a:r>
              <a:rPr lang="en-US" altLang="zh-CN" sz="3600" b="1" spc="50">
                <a:ln w="12700" cmpd="sng">
                  <a:solidFill>
                    <a:srgbClr val="2D2D8A">
                      <a:satMod val="120000"/>
                      <a:shade val="80000"/>
                    </a:srgbClr>
                  </a:solidFill>
                  <a:prstDash val="solid"/>
                </a:ln>
                <a:solidFill>
                  <a:srgbClr val="FF0000"/>
                </a:solidFill>
                <a:effectLst>
                  <a:glow rad="53100">
                    <a:srgbClr val="2D2D8A">
                      <a:satMod val="180000"/>
                      <a:alpha val="30000"/>
                    </a:srgbClr>
                  </a:glow>
                </a:effectLst>
                <a:latin typeface="宋体" panose="02010600030101010101" pitchFamily="2" charset="-122"/>
                <a:ea typeface="宋体" panose="02010600030101010101" pitchFamily="2" charset="-122"/>
                <a:cs typeface="Arial" panose="020B0604020202020204"/>
              </a:rPr>
              <a:t>－</a:t>
            </a:r>
            <a:r>
              <a:rPr lang="en-US" altLang="zh-CN" sz="3600" b="1" spc="50">
                <a:ln w="12700" cmpd="sng">
                  <a:solidFill>
                    <a:srgbClr val="2D2D8A">
                      <a:satMod val="120000"/>
                      <a:shade val="80000"/>
                    </a:srgbClr>
                  </a:solidFill>
                  <a:prstDash val="solid"/>
                </a:ln>
                <a:solidFill>
                  <a:srgbClr val="FF0000"/>
                </a:solidFill>
                <a:effectLst>
                  <a:glow rad="53100">
                    <a:srgbClr val="2D2D8A">
                      <a:satMod val="180000"/>
                      <a:alpha val="30000"/>
                    </a:srgbClr>
                  </a:glow>
                </a:effectLst>
                <a:latin typeface="Arial" panose="020B0604020202020204" pitchFamily="34" charset="0"/>
                <a:ea typeface="宋体" panose="02010600030101010101" pitchFamily="2" charset="-122"/>
                <a:cs typeface="Arial" panose="020B0604020202020204"/>
              </a:rPr>
              <a:t>Peter Drucker   </a:t>
            </a:r>
            <a:endParaRPr lang="zh-CN" altLang="en-US" sz="3600" b="1" spc="50">
              <a:ln w="12700" cmpd="sng">
                <a:solidFill>
                  <a:srgbClr val="2D2D8A">
                    <a:satMod val="120000"/>
                    <a:shade val="80000"/>
                  </a:srgbClr>
                </a:solidFill>
                <a:prstDash val="solid"/>
              </a:ln>
              <a:solidFill>
                <a:srgbClr val="FF0000"/>
              </a:solidFill>
              <a:effectLst>
                <a:glow rad="53100">
                  <a:srgbClr val="2D2D8A">
                    <a:satMod val="180000"/>
                    <a:alpha val="30000"/>
                  </a:srgbClr>
                </a:glow>
              </a:effectLst>
              <a:latin typeface="Arial" panose="020B0604020202020204" pitchFamily="34" charset="0"/>
              <a:ea typeface="宋体" panose="02010600030101010101" pitchFamily="2" charset="-122"/>
              <a:cs typeface="Arial" panose="020B0604020202020204"/>
            </a:endParaRPr>
          </a:p>
        </p:txBody>
      </p:sp>
      <p:sp>
        <p:nvSpPr>
          <p:cNvPr id="10" name="文本框 9"/>
          <p:cNvSpPr txBox="1"/>
          <p:nvPr/>
        </p:nvSpPr>
        <p:spPr>
          <a:xfrm>
            <a:off x="774037" y="6226958"/>
            <a:ext cx="3721396" cy="460375"/>
          </a:xfrm>
          <a:prstGeom prst="rect">
            <a:avLst/>
          </a:prstGeom>
          <a:noFill/>
        </p:spPr>
        <p:txBody>
          <a:bodyPr wrap="square" rtlCol="0">
            <a:spAutoFit/>
          </a:bodyPr>
          <a:lstStyle/>
          <a:p>
            <a:pPr algn="ctr"/>
            <a:r>
              <a:rPr lang="zh-CN" altLang="en-US" sz="2400" b="1" dirty="0">
                <a:solidFill>
                  <a:srgbClr val="00FFFF"/>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cs typeface="+mn-ea"/>
                <a:sym typeface="+mn-ea"/>
              </a:rPr>
              <a:t>杭州二中许丽君</a:t>
            </a:r>
            <a:endParaRPr lang="zh-CN" altLang="en-US" sz="2400" b="1" dirty="0">
              <a:solidFill>
                <a:srgbClr val="00FFFF"/>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cs typeface="+mn-ea"/>
              <a:sym typeface="+mn-ea"/>
            </a:endParaRPr>
          </a:p>
        </p:txBody>
      </p:sp>
      <p:sp>
        <p:nvSpPr>
          <p:cNvPr id="2" name="文本框 1"/>
          <p:cNvSpPr txBox="1"/>
          <p:nvPr/>
        </p:nvSpPr>
        <p:spPr>
          <a:xfrm>
            <a:off x="3442970" y="895985"/>
            <a:ext cx="8668385" cy="2099310"/>
          </a:xfrm>
          <a:prstGeom prst="rect">
            <a:avLst/>
          </a:prstGeom>
          <a:solidFill>
            <a:schemeClr val="accent1">
              <a:lumMod val="75000"/>
              <a:alpha val="41000"/>
            </a:schemeClr>
          </a:solidFill>
          <a:ln>
            <a:noFill/>
          </a:ln>
        </p:spPr>
        <p:txBody>
          <a:bodyPr wrap="square" rtlCol="0" anchor="t">
            <a:spAutoFit/>
          </a:bodyPr>
          <a:p>
            <a:pPr algn="ctr" fontAlgn="auto">
              <a:lnSpc>
                <a:spcPts val="5220"/>
              </a:lnSpc>
            </a:pPr>
            <a:r>
              <a:rPr lang="zh-CN" altLang="en-US" sz="3600" b="1">
                <a:solidFill>
                  <a:srgbClr val="FFFF00"/>
                </a:solidFill>
                <a:latin typeface="微软雅黑" panose="020B0503020204020204" charset="-122"/>
                <a:ea typeface="微软雅黑" panose="020B0503020204020204" charset="-122"/>
              </a:rPr>
              <a:t> </a:t>
            </a:r>
            <a:r>
              <a:rPr lang="zh-CN" altLang="en-US" sz="3600" b="1">
                <a:solidFill>
                  <a:schemeClr val="bg1"/>
                </a:solidFill>
                <a:latin typeface="微软雅黑" panose="020B0503020204020204" charset="-122"/>
                <a:ea typeface="微软雅黑" panose="020B0503020204020204" charset="-122"/>
              </a:rPr>
              <a:t>Unit 2  LOOKING INTO THE FUTURE</a:t>
            </a:r>
            <a:endParaRPr lang="zh-CN" altLang="en-US" sz="3600" b="1">
              <a:solidFill>
                <a:schemeClr val="bg1"/>
              </a:solidFill>
              <a:latin typeface="微软雅黑" panose="020B0503020204020204" charset="-122"/>
              <a:ea typeface="微软雅黑" panose="020B0503020204020204" charset="-122"/>
            </a:endParaRPr>
          </a:p>
          <a:p>
            <a:pPr algn="ctr" fontAlgn="auto">
              <a:lnSpc>
                <a:spcPts val="5220"/>
              </a:lnSpc>
            </a:pPr>
            <a:r>
              <a:rPr lang="zh-CN" altLang="en-US" sz="3600" b="1">
                <a:solidFill>
                  <a:srgbClr val="FFFF00"/>
                </a:solidFill>
                <a:latin typeface="微软雅黑" panose="020B0503020204020204" charset="-122"/>
                <a:ea typeface="微软雅黑" panose="020B0503020204020204" charset="-122"/>
              </a:rPr>
              <a:t>Reading and thinking</a:t>
            </a:r>
            <a:endParaRPr lang="zh-CN" altLang="en-US" sz="3600" b="1">
              <a:solidFill>
                <a:srgbClr val="FFFF00"/>
              </a:solidFill>
              <a:latin typeface="微软雅黑" panose="020B0503020204020204" charset="-122"/>
              <a:ea typeface="微软雅黑" panose="020B0503020204020204" charset="-122"/>
            </a:endParaRPr>
          </a:p>
          <a:p>
            <a:pPr algn="ctr" fontAlgn="auto">
              <a:lnSpc>
                <a:spcPts val="5220"/>
              </a:lnSpc>
            </a:pPr>
            <a:r>
              <a:rPr lang="zh-CN" altLang="en-US" sz="3600" b="1">
                <a:solidFill>
                  <a:schemeClr val="bg1"/>
                </a:solidFill>
                <a:latin typeface="微软雅黑" panose="020B0503020204020204" charset="-122"/>
                <a:ea typeface="微软雅黑" panose="020B0503020204020204" charset="-122"/>
              </a:rPr>
              <a:t>Smart homes to make life easier</a:t>
            </a:r>
            <a:endParaRPr lang="zh-CN" altLang="en-US" sz="3600" b="1">
              <a:solidFill>
                <a:schemeClr val="bg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fill="hold"/>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3959277" y="4726515"/>
            <a:ext cx="542925" cy="377190"/>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custDataLst>
              <p:tags r:id="rId2"/>
            </p:custDataLst>
          </p:nvPr>
        </p:nvSpPr>
        <p:spPr>
          <a:xfrm>
            <a:off x="6418632" y="3953085"/>
            <a:ext cx="2263140" cy="396240"/>
          </a:xfrm>
          <a:prstGeom prst="rect">
            <a:avLst/>
          </a:prstGeom>
          <a:solidFill>
            <a:srgbClr val="00B05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3"/>
            </p:custDataLst>
          </p:nvPr>
        </p:nvSpPr>
        <p:spPr>
          <a:xfrm>
            <a:off x="217222" y="2403050"/>
            <a:ext cx="6382385" cy="39179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4"/>
            </p:custDataLst>
          </p:nvPr>
        </p:nvSpPr>
        <p:spPr>
          <a:xfrm>
            <a:off x="3038527" y="1618190"/>
            <a:ext cx="3938270" cy="42227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5"/>
            </p:custDataLst>
          </p:nvPr>
        </p:nvSpPr>
        <p:spPr>
          <a:xfrm>
            <a:off x="6826302" y="2417655"/>
            <a:ext cx="3183255" cy="4527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6"/>
            </p:custDataLst>
          </p:nvPr>
        </p:nvSpPr>
        <p:spPr>
          <a:xfrm>
            <a:off x="104192" y="1272115"/>
            <a:ext cx="11857990" cy="5517515"/>
          </a:xfrm>
          <a:prstGeom prst="rect">
            <a:avLst/>
          </a:prstGeom>
          <a:noFill/>
        </p:spPr>
        <p:txBody>
          <a:bodyPr wrap="square" rtlCol="0">
            <a:spAutoFit/>
          </a:bodyPr>
          <a:lstStyle/>
          <a:p>
            <a:pPr algn="just" fontAlgn="auto">
              <a:lnSpc>
                <a:spcPct val="180000"/>
              </a:lnSpc>
            </a:pPr>
            <a:r>
              <a:rPr lang="en-US" sz="2800" dirty="0">
                <a:solidFill>
                  <a:schemeClr val="tx1"/>
                </a:solidFill>
                <a:latin typeface="Times New Roman" panose="02020603050405020304" pitchFamily="18" charset="0"/>
                <a:ea typeface="等线" panose="02010600030101010101" pitchFamily="2" charset="-122"/>
                <a:sym typeface="+mn-ea"/>
              </a:rPr>
              <a:t>        Have you ever forgotten to lock the door of your house? Or, have you ever forgotten to switch off the TV or computers? These kinds of things happen to us all the time, waste resources, and can sometimes lead to problems. </a:t>
            </a:r>
            <a:endParaRPr lang="en-US" sz="2800" dirty="0">
              <a:solidFill>
                <a:schemeClr val="tx1"/>
              </a:solidFill>
              <a:latin typeface="Times New Roman" panose="02020603050405020304" pitchFamily="18" charset="0"/>
              <a:ea typeface="等线" panose="02010600030101010101" pitchFamily="2" charset="-122"/>
              <a:sym typeface="+mn-ea"/>
            </a:endParaRPr>
          </a:p>
          <a:p>
            <a:pPr algn="just" fontAlgn="auto">
              <a:lnSpc>
                <a:spcPct val="180000"/>
              </a:lnSpc>
            </a:pPr>
            <a:r>
              <a:rPr lang="en-US" sz="2800" dirty="0">
                <a:solidFill>
                  <a:schemeClr val="tx1"/>
                </a:solidFill>
                <a:latin typeface="Times New Roman" panose="02020603050405020304" pitchFamily="18" charset="0"/>
                <a:ea typeface="等线" panose="02010600030101010101" pitchFamily="2" charset="-122"/>
                <a:sym typeface="+mn-ea"/>
              </a:rPr>
              <a:t>However, in the not-too-distant future, we will be living in smart homes that will lock the door for us when we are away and remember to switch off the TV when we forget. These smart homes will keep us secure, save us energy, and provide a more comfortable environment to live in. </a:t>
            </a:r>
            <a:endParaRPr lang="en-US" sz="2800" dirty="0">
              <a:solidFill>
                <a:schemeClr val="tx1"/>
              </a:solidFill>
              <a:latin typeface="Times New Roman" panose="02020603050405020304" pitchFamily="18" charset="0"/>
              <a:ea typeface="等线" panose="02010600030101010101" pitchFamily="2" charset="-122"/>
              <a:sym typeface="+mn-ea"/>
            </a:endParaRPr>
          </a:p>
        </p:txBody>
      </p:sp>
      <p:cxnSp>
        <p:nvCxnSpPr>
          <p:cNvPr id="9" name="直接连接符 8"/>
          <p:cNvCxnSpPr/>
          <p:nvPr>
            <p:custDataLst>
              <p:tags r:id="rId7"/>
            </p:custDataLst>
          </p:nvPr>
        </p:nvCxnSpPr>
        <p:spPr>
          <a:xfrm flipV="1">
            <a:off x="262307" y="5095450"/>
            <a:ext cx="5462270" cy="29845"/>
          </a:xfrm>
          <a:prstGeom prst="line">
            <a:avLst/>
          </a:prstGeom>
          <a:ln w="44450">
            <a:solidFill>
              <a:srgbClr val="BD0F24"/>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8"/>
            </p:custDataLst>
          </p:nvPr>
        </p:nvCxnSpPr>
        <p:spPr>
          <a:xfrm flipV="1">
            <a:off x="8531277" y="5065605"/>
            <a:ext cx="3319780" cy="45085"/>
          </a:xfrm>
          <a:prstGeom prst="line">
            <a:avLst/>
          </a:prstGeom>
          <a:ln w="57150">
            <a:solidFill>
              <a:srgbClr val="BD0F24"/>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9"/>
            </p:custDataLst>
          </p:nvPr>
        </p:nvCxnSpPr>
        <p:spPr>
          <a:xfrm>
            <a:off x="278182" y="5892375"/>
            <a:ext cx="1267460" cy="0"/>
          </a:xfrm>
          <a:prstGeom prst="line">
            <a:avLst/>
          </a:prstGeom>
          <a:ln w="47625">
            <a:solidFill>
              <a:srgbClr val="BD0F24"/>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10"/>
            </p:custDataLst>
          </p:nvPr>
        </p:nvSpPr>
        <p:spPr>
          <a:xfrm>
            <a:off x="6287822" y="5065605"/>
            <a:ext cx="1690370" cy="521970"/>
          </a:xfrm>
          <a:prstGeom prst="rect">
            <a:avLst/>
          </a:prstGeom>
          <a:solidFill>
            <a:srgbClr val="FFFF00"/>
          </a:solidFill>
        </p:spPr>
        <p:txBody>
          <a:bodyPr wrap="square" rtlCol="0">
            <a:spAutoFit/>
          </a:bodyPr>
          <a:lstStyle/>
          <a:p>
            <a:r>
              <a:rPr lang="en-US" altLang="zh-CN" sz="2800" dirty="0"/>
              <a:t>functions</a:t>
            </a:r>
            <a:endParaRPr lang="en-US" altLang="zh-CN" sz="2800" dirty="0"/>
          </a:p>
        </p:txBody>
      </p:sp>
      <p:cxnSp>
        <p:nvCxnSpPr>
          <p:cNvPr id="13" name="直接箭头连接符 12"/>
          <p:cNvCxnSpPr/>
          <p:nvPr>
            <p:custDataLst>
              <p:tags r:id="rId11"/>
            </p:custDataLst>
          </p:nvPr>
        </p:nvCxnSpPr>
        <p:spPr>
          <a:xfrm>
            <a:off x="4412032" y="5155775"/>
            <a:ext cx="1875790" cy="248285"/>
          </a:xfrm>
          <a:prstGeom prst="straightConnector1">
            <a:avLst/>
          </a:prstGeom>
          <a:ln w="50800">
            <a:solidFill>
              <a:srgbClr val="BD0F24"/>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custDataLst>
              <p:tags r:id="rId12"/>
            </p:custDataLst>
          </p:nvPr>
        </p:nvCxnSpPr>
        <p:spPr>
          <a:xfrm flipH="1">
            <a:off x="7978192" y="5141170"/>
            <a:ext cx="1276986" cy="236855"/>
          </a:xfrm>
          <a:prstGeom prst="straightConnector1">
            <a:avLst/>
          </a:prstGeom>
          <a:ln w="57150">
            <a:solidFill>
              <a:srgbClr val="BD0F24"/>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3"/>
            </p:custDataLst>
          </p:nvPr>
        </p:nvCxnSpPr>
        <p:spPr>
          <a:xfrm>
            <a:off x="5349927" y="5870800"/>
            <a:ext cx="2110105" cy="2475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4"/>
            </p:custDataLst>
          </p:nvPr>
        </p:nvCxnSpPr>
        <p:spPr>
          <a:xfrm flipV="1">
            <a:off x="7635927" y="5885390"/>
            <a:ext cx="2097405" cy="14605"/>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5"/>
            </p:custDataLst>
          </p:nvPr>
        </p:nvCxnSpPr>
        <p:spPr>
          <a:xfrm flipV="1">
            <a:off x="9908592" y="5910155"/>
            <a:ext cx="2097405" cy="14605"/>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6"/>
            </p:custDataLst>
          </p:nvPr>
        </p:nvCxnSpPr>
        <p:spPr>
          <a:xfrm flipV="1">
            <a:off x="104192" y="6649930"/>
            <a:ext cx="5846445" cy="635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7"/>
            </p:custDataLst>
          </p:nvPr>
        </p:nvSpPr>
        <p:spPr>
          <a:xfrm>
            <a:off x="7074640" y="6168630"/>
            <a:ext cx="1554480" cy="523220"/>
          </a:xfrm>
          <a:prstGeom prst="rect">
            <a:avLst/>
          </a:prstGeom>
          <a:solidFill>
            <a:srgbClr val="FF9900"/>
          </a:solidFill>
        </p:spPr>
        <p:txBody>
          <a:bodyPr wrap="square" rtlCol="0">
            <a:spAutoFit/>
          </a:bodyPr>
          <a:lstStyle/>
          <a:p>
            <a:r>
              <a:rPr lang="en-US" altLang="zh-CN" sz="2800" b="1" dirty="0"/>
              <a:t>benefits</a:t>
            </a:r>
            <a:endParaRPr lang="en-US" altLang="zh-CN" sz="2800" b="1" dirty="0"/>
          </a:p>
        </p:txBody>
      </p:sp>
      <p:cxnSp>
        <p:nvCxnSpPr>
          <p:cNvPr id="20" name="直接箭头连接符 19"/>
          <p:cNvCxnSpPr/>
          <p:nvPr>
            <p:custDataLst>
              <p:tags r:id="rId18"/>
            </p:custDataLst>
          </p:nvPr>
        </p:nvCxnSpPr>
        <p:spPr>
          <a:xfrm>
            <a:off x="6552882" y="5942780"/>
            <a:ext cx="546840" cy="44854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custDataLst>
              <p:tags r:id="rId19"/>
            </p:custDataLst>
          </p:nvPr>
        </p:nvCxnSpPr>
        <p:spPr>
          <a:xfrm flipH="1">
            <a:off x="8546519" y="5946350"/>
            <a:ext cx="435610" cy="28067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custDataLst>
              <p:tags r:id="rId20"/>
            </p:custDataLst>
          </p:nvPr>
        </p:nvCxnSpPr>
        <p:spPr>
          <a:xfrm flipH="1">
            <a:off x="8636687" y="5971115"/>
            <a:ext cx="2369185" cy="49784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21"/>
            </p:custDataLst>
          </p:nvPr>
        </p:nvCxnSpPr>
        <p:spPr>
          <a:xfrm flipV="1">
            <a:off x="971602" y="2062690"/>
            <a:ext cx="8072755" cy="3048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22"/>
            </p:custDataLst>
          </p:nvPr>
        </p:nvCxnSpPr>
        <p:spPr>
          <a:xfrm>
            <a:off x="9406307" y="2075390"/>
            <a:ext cx="2414270" cy="1524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23"/>
            </p:custDataLst>
          </p:nvPr>
        </p:nvCxnSpPr>
        <p:spPr>
          <a:xfrm flipV="1">
            <a:off x="217222" y="2787225"/>
            <a:ext cx="6412865" cy="14605"/>
          </a:xfrm>
          <a:prstGeom prst="line">
            <a:avLst/>
          </a:prstGeom>
          <a:ln w="47625">
            <a:solidFill>
              <a:srgbClr val="0000FF"/>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custDataLst>
              <p:tags r:id="rId24"/>
            </p:custDataLst>
          </p:nvPr>
        </p:nvSpPr>
        <p:spPr>
          <a:xfrm>
            <a:off x="4202483" y="901275"/>
            <a:ext cx="7075118" cy="461665"/>
          </a:xfrm>
          <a:prstGeom prst="rect">
            <a:avLst/>
          </a:prstGeom>
          <a:solidFill>
            <a:srgbClr val="FFFF00"/>
          </a:solidFill>
        </p:spPr>
        <p:txBody>
          <a:bodyPr wrap="square" rtlCol="0">
            <a:spAutoFit/>
          </a:bodyPr>
          <a:lstStyle/>
          <a:p>
            <a:r>
              <a:rPr lang="en-US" altLang="zh-CN" sz="2400" b="1" dirty="0">
                <a:solidFill>
                  <a:srgbClr val="FF0000"/>
                </a:solidFill>
              </a:rPr>
              <a:t>To arouse the readers' attention or interest</a:t>
            </a:r>
            <a:endParaRPr lang="en-US" altLang="zh-CN" sz="2400" b="1" dirty="0">
              <a:solidFill>
                <a:srgbClr val="FF0000"/>
              </a:solidFill>
            </a:endParaRPr>
          </a:p>
        </p:txBody>
      </p:sp>
      <p:cxnSp>
        <p:nvCxnSpPr>
          <p:cNvPr id="27" name="直接箭头连接符 26"/>
          <p:cNvCxnSpPr/>
          <p:nvPr>
            <p:custDataLst>
              <p:tags r:id="rId25"/>
            </p:custDataLst>
          </p:nvPr>
        </p:nvCxnSpPr>
        <p:spPr>
          <a:xfrm flipV="1">
            <a:off x="6026202" y="1355320"/>
            <a:ext cx="603885" cy="677526"/>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custDataLst>
              <p:tags r:id="rId26"/>
            </p:custDataLst>
          </p:nvPr>
        </p:nvCxnSpPr>
        <p:spPr>
          <a:xfrm flipH="1" flipV="1">
            <a:off x="9551722" y="1362940"/>
            <a:ext cx="639445" cy="654666"/>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7"/>
            </p:custDataLst>
          </p:nvPr>
        </p:nvCxnSpPr>
        <p:spPr>
          <a:xfrm>
            <a:off x="2108835" y="3495196"/>
            <a:ext cx="2044700" cy="8998"/>
          </a:xfrm>
          <a:prstGeom prst="line">
            <a:avLst/>
          </a:prstGeom>
          <a:ln w="6032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8"/>
            </p:custDataLst>
          </p:nvPr>
        </p:nvCxnSpPr>
        <p:spPr>
          <a:xfrm>
            <a:off x="7286729" y="3483522"/>
            <a:ext cx="2264993" cy="20619"/>
          </a:xfrm>
          <a:prstGeom prst="line">
            <a:avLst/>
          </a:prstGeom>
          <a:ln w="60325">
            <a:solidFill>
              <a:srgbClr val="FF9900"/>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custDataLst>
              <p:tags r:id="rId29"/>
            </p:custDataLst>
          </p:nvPr>
        </p:nvSpPr>
        <p:spPr>
          <a:xfrm>
            <a:off x="4909872" y="3521285"/>
            <a:ext cx="1569085" cy="461665"/>
          </a:xfrm>
          <a:prstGeom prst="rect">
            <a:avLst/>
          </a:prstGeom>
          <a:solidFill>
            <a:srgbClr val="FFFF00"/>
          </a:solidFill>
        </p:spPr>
        <p:txBody>
          <a:bodyPr wrap="square" rtlCol="0">
            <a:spAutoFit/>
          </a:bodyPr>
          <a:lstStyle/>
          <a:p>
            <a:r>
              <a:rPr lang="en-US" altLang="zh-CN" sz="2400" b="1" dirty="0">
                <a:solidFill>
                  <a:srgbClr val="FF0000"/>
                </a:solidFill>
              </a:rPr>
              <a:t>problems</a:t>
            </a:r>
            <a:endParaRPr lang="en-US" altLang="zh-CN" sz="2400" b="1" dirty="0">
              <a:solidFill>
                <a:srgbClr val="FF0000"/>
              </a:solidFill>
            </a:endParaRPr>
          </a:p>
        </p:txBody>
      </p:sp>
      <p:cxnSp>
        <p:nvCxnSpPr>
          <p:cNvPr id="32" name="直接箭头连接符 31"/>
          <p:cNvCxnSpPr/>
          <p:nvPr>
            <p:custDataLst>
              <p:tags r:id="rId30"/>
            </p:custDataLst>
          </p:nvPr>
        </p:nvCxnSpPr>
        <p:spPr>
          <a:xfrm>
            <a:off x="3175000" y="3521285"/>
            <a:ext cx="1734872" cy="260985"/>
          </a:xfrm>
          <a:prstGeom prst="straightConnector1">
            <a:avLst/>
          </a:prstGeom>
          <a:ln w="60325">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endCxn id="31" idx="3"/>
          </p:cNvCxnSpPr>
          <p:nvPr>
            <p:custDataLst>
              <p:tags r:id="rId31"/>
            </p:custDataLst>
          </p:nvPr>
        </p:nvCxnSpPr>
        <p:spPr>
          <a:xfrm flipH="1">
            <a:off x="6478957" y="3579705"/>
            <a:ext cx="1177290" cy="172413"/>
          </a:xfrm>
          <a:prstGeom prst="straightConnector1">
            <a:avLst/>
          </a:prstGeom>
          <a:ln w="60325">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34" name="文本框 33"/>
          <p:cNvSpPr txBox="1"/>
          <p:nvPr>
            <p:custDataLst>
              <p:tags r:id="rId32"/>
            </p:custDataLst>
          </p:nvPr>
        </p:nvSpPr>
        <p:spPr>
          <a:xfrm>
            <a:off x="5417872" y="4276300"/>
            <a:ext cx="5587365" cy="954107"/>
          </a:xfrm>
          <a:prstGeom prst="rect">
            <a:avLst/>
          </a:prstGeom>
          <a:solidFill>
            <a:srgbClr val="FFFF00"/>
          </a:solidFill>
        </p:spPr>
        <p:txBody>
          <a:bodyPr wrap="square" rtlCol="0">
            <a:spAutoFit/>
          </a:bodyPr>
          <a:lstStyle/>
          <a:p>
            <a:r>
              <a:rPr lang="en-US" altLang="zh-CN" sz="2800" b="1" dirty="0"/>
              <a:t>attitude: </a:t>
            </a:r>
            <a:r>
              <a:rPr lang="en-US" altLang="zh-CN" sz="2800" b="1" dirty="0">
                <a:solidFill>
                  <a:srgbClr val="FF0000"/>
                </a:solidFill>
              </a:rPr>
              <a:t>positive/excited/</a:t>
            </a:r>
            <a:r>
              <a:rPr lang="en-US" altLang="zh-CN" sz="2800" b="1" dirty="0" err="1">
                <a:solidFill>
                  <a:srgbClr val="FF0000"/>
                </a:solidFill>
              </a:rPr>
              <a:t>favourable</a:t>
            </a:r>
            <a:endParaRPr lang="en-US" altLang="zh-CN" sz="2800" b="1" dirty="0">
              <a:solidFill>
                <a:srgbClr val="FF0000"/>
              </a:solidFill>
            </a:endParaRPr>
          </a:p>
        </p:txBody>
      </p:sp>
      <p:cxnSp>
        <p:nvCxnSpPr>
          <p:cNvPr id="35" name="直接箭头连接符 34"/>
          <p:cNvCxnSpPr/>
          <p:nvPr>
            <p:custDataLst>
              <p:tags r:id="rId33"/>
            </p:custDataLst>
          </p:nvPr>
        </p:nvCxnSpPr>
        <p:spPr>
          <a:xfrm>
            <a:off x="4502202" y="4726515"/>
            <a:ext cx="1015020" cy="0"/>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36" name="组合 35"/>
          <p:cNvGrpSpPr/>
          <p:nvPr>
            <p:custDataLst>
              <p:tags r:id="rId34"/>
            </p:custDataLst>
          </p:nvPr>
        </p:nvGrpSpPr>
        <p:grpSpPr>
          <a:xfrm>
            <a:off x="-63497" y="180565"/>
            <a:ext cx="1826944" cy="1675993"/>
            <a:chOff x="502605" y="285162"/>
            <a:chExt cx="2670317" cy="2670317"/>
          </a:xfrm>
        </p:grpSpPr>
        <p:pic>
          <p:nvPicPr>
            <p:cNvPr id="37" name="图片 36"/>
            <p:cNvPicPr>
              <a:picLocks noChangeAspect="1"/>
            </p:cNvPicPr>
            <p:nvPr>
              <p:custDataLst>
                <p:tags r:id="rId35"/>
              </p:custDataLst>
            </p:nvPr>
          </p:nvPicPr>
          <p:blipFill>
            <a:blip r:embed="rId36">
              <a:extLst>
                <a:ext uri="{28A0092B-C50C-407E-A947-70E740481C1C}">
                  <a14:useLocalDpi xmlns:a14="http://schemas.microsoft.com/office/drawing/2010/main" val="0"/>
                </a:ext>
              </a:extLst>
            </a:blip>
            <a:stretch>
              <a:fillRect/>
            </a:stretch>
          </p:blipFill>
          <p:spPr>
            <a:xfrm>
              <a:off x="502605" y="285162"/>
              <a:ext cx="2670317" cy="2670317"/>
            </a:xfrm>
            <a:prstGeom prst="rect">
              <a:avLst/>
            </a:prstGeom>
          </p:spPr>
        </p:pic>
        <p:sp>
          <p:nvSpPr>
            <p:cNvPr id="38" name="文本框 37"/>
            <p:cNvSpPr txBox="1"/>
            <p:nvPr>
              <p:custDataLst>
                <p:tags r:id="rId37"/>
              </p:custDataLst>
            </p:nvPr>
          </p:nvSpPr>
          <p:spPr>
            <a:xfrm>
              <a:off x="1019525" y="1620322"/>
              <a:ext cx="1636478" cy="733504"/>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Para.</a:t>
              </a:r>
              <a:r>
                <a:rPr lang="en-US"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sz="2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42" name="组合 41"/>
          <p:cNvGrpSpPr/>
          <p:nvPr/>
        </p:nvGrpSpPr>
        <p:grpSpPr>
          <a:xfrm>
            <a:off x="104192" y="-538022"/>
            <a:ext cx="6561690" cy="1675993"/>
            <a:chOff x="104192" y="-538022"/>
            <a:chExt cx="6561690" cy="1675993"/>
          </a:xfrm>
        </p:grpSpPr>
        <p:sp>
          <p:nvSpPr>
            <p:cNvPr id="2" name="对角圆角矩形 5"/>
            <p:cNvSpPr/>
            <p:nvPr>
              <p:custDataLst>
                <p:tags r:id="rId38"/>
              </p:custDataLst>
            </p:nvPr>
          </p:nvSpPr>
          <p:spPr>
            <a:xfrm>
              <a:off x="104192" y="0"/>
              <a:ext cx="5331534"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a:t>
              </a:r>
              <a:r>
                <a:rPr lang="en-US" altLang="zh-CN" sz="2400" b="1" dirty="0">
                  <a:solidFill>
                    <a:prstClr val="white"/>
                  </a:solidFill>
                  <a:latin typeface="微软雅黑" panose="020B0503020204020204" charset="-122"/>
                  <a:ea typeface="微软雅黑" panose="020B0503020204020204" charset="-122"/>
                  <a:sym typeface="+mn-ea"/>
                </a:rPr>
                <a:t>details</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grpSp>
          <p:nvGrpSpPr>
            <p:cNvPr id="39" name="组合 38"/>
            <p:cNvGrpSpPr/>
            <p:nvPr>
              <p:custDataLst>
                <p:tags r:id="rId39"/>
              </p:custDataLst>
            </p:nvPr>
          </p:nvGrpSpPr>
          <p:grpSpPr>
            <a:xfrm>
              <a:off x="4838938" y="-538022"/>
              <a:ext cx="1826944" cy="1675993"/>
              <a:chOff x="502605" y="285162"/>
              <a:chExt cx="2670317" cy="2670317"/>
            </a:xfrm>
          </p:grpSpPr>
          <p:pic>
            <p:nvPicPr>
              <p:cNvPr id="40" name="图片 39"/>
              <p:cNvPicPr>
                <a:picLocks noChangeAspect="1"/>
              </p:cNvPicPr>
              <p:nvPr>
                <p:custDataLst>
                  <p:tags r:id="rId40"/>
                </p:custDataLst>
              </p:nvPr>
            </p:nvPicPr>
            <p:blipFill>
              <a:blip r:embed="rId36">
                <a:extLst>
                  <a:ext uri="{28A0092B-C50C-407E-A947-70E740481C1C}">
                    <a14:useLocalDpi xmlns:a14="http://schemas.microsoft.com/office/drawing/2010/main" val="0"/>
                  </a:ext>
                </a:extLst>
              </a:blip>
              <a:stretch>
                <a:fillRect/>
              </a:stretch>
            </p:blipFill>
            <p:spPr>
              <a:xfrm>
                <a:off x="502605" y="285162"/>
                <a:ext cx="2670317" cy="2670317"/>
              </a:xfrm>
              <a:prstGeom prst="rect">
                <a:avLst/>
              </a:prstGeom>
            </p:spPr>
          </p:pic>
          <p:sp>
            <p:nvSpPr>
              <p:cNvPr id="41" name="文本框 40"/>
              <p:cNvSpPr txBox="1"/>
              <p:nvPr>
                <p:custDataLst>
                  <p:tags r:id="rId41"/>
                </p:custDataLst>
              </p:nvPr>
            </p:nvSpPr>
            <p:spPr>
              <a:xfrm>
                <a:off x="1019525" y="1620322"/>
                <a:ext cx="1636478" cy="733504"/>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Para.</a:t>
                </a:r>
                <a:r>
                  <a:rPr lang="en-US"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a:t>
                </a:r>
                <a:endParaRPr lang="en-US" sz="2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par>
                                <p:cTn id="32" presetID="2" presetClass="entr" presetSubtype="4"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linds(horizontal)">
                                      <p:cBhvr>
                                        <p:cTn id="40" dur="500"/>
                                        <p:tgtEl>
                                          <p:spTgt spid="27"/>
                                        </p:tgtEl>
                                      </p:cBhvr>
                                    </p:animEffect>
                                  </p:childTnLst>
                                </p:cTn>
                              </p:par>
                              <p:par>
                                <p:cTn id="41" presetID="3" presetClass="entr" presetSubtype="1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linds(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linds(horizont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additive="base">
                                        <p:cTn id="58" dur="500" fill="hold"/>
                                        <p:tgtEl>
                                          <p:spTgt spid="29"/>
                                        </p:tgtEl>
                                        <p:attrNameLst>
                                          <p:attrName>ppt_x</p:attrName>
                                        </p:attrNameLst>
                                      </p:cBhvr>
                                      <p:tavLst>
                                        <p:tav tm="0">
                                          <p:val>
                                            <p:strVal val="#ppt_x"/>
                                          </p:val>
                                        </p:tav>
                                        <p:tav tm="100000">
                                          <p:val>
                                            <p:strVal val="#ppt_x"/>
                                          </p:val>
                                        </p:tav>
                                      </p:tavLst>
                                    </p:anim>
                                    <p:anim calcmode="lin" valueType="num">
                                      <p:cBhvr additive="base">
                                        <p:cTn id="5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blinds(horizontal)">
                                      <p:cBhvr>
                                        <p:cTn id="70" dur="500"/>
                                        <p:tgtEl>
                                          <p:spTgt spid="32"/>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blinds(horizontal)">
                                      <p:cBhvr>
                                        <p:cTn id="73" dur="500"/>
                                        <p:tgtEl>
                                          <p:spTgt spid="31"/>
                                        </p:tgtEl>
                                      </p:cBhvr>
                                    </p:animEffect>
                                  </p:childTnLst>
                                </p:cTn>
                              </p:par>
                              <p:par>
                                <p:cTn id="74" presetID="3" presetClass="entr" presetSubtype="10" fill="hold"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blinds(horizontal)">
                                      <p:cBhvr>
                                        <p:cTn id="76" dur="5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blinds(horizontal)">
                                      <p:cBhvr>
                                        <p:cTn id="81" dur="500"/>
                                        <p:tgtEl>
                                          <p:spTgt spid="4"/>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 calcmode="lin" valueType="num">
                                      <p:cBhvr additive="base">
                                        <p:cTn id="86" dur="500" fill="hold"/>
                                        <p:tgtEl>
                                          <p:spTgt spid="9"/>
                                        </p:tgtEl>
                                        <p:attrNameLst>
                                          <p:attrName>ppt_x</p:attrName>
                                        </p:attrNameLst>
                                      </p:cBhvr>
                                      <p:tavLst>
                                        <p:tav tm="0">
                                          <p:val>
                                            <p:strVal val="#ppt_x"/>
                                          </p:val>
                                        </p:tav>
                                        <p:tav tm="100000">
                                          <p:val>
                                            <p:strVal val="#ppt_x"/>
                                          </p:val>
                                        </p:tav>
                                      </p:tavLst>
                                    </p:anim>
                                    <p:anim calcmode="lin" valueType="num">
                                      <p:cBhvr additive="base">
                                        <p:cTn id="8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3"/>
                                        </p:tgtEl>
                                        <p:attrNameLst>
                                          <p:attrName>style.visibility</p:attrName>
                                        </p:attrNameLst>
                                      </p:cBhvr>
                                      <p:to>
                                        <p:strVal val="visible"/>
                                      </p:to>
                                    </p:set>
                                    <p:anim calcmode="lin" valueType="num">
                                      <p:cBhvr additive="base">
                                        <p:cTn id="92" dur="500" fill="hold"/>
                                        <p:tgtEl>
                                          <p:spTgt spid="3"/>
                                        </p:tgtEl>
                                        <p:attrNameLst>
                                          <p:attrName>ppt_x</p:attrName>
                                        </p:attrNameLst>
                                      </p:cBhvr>
                                      <p:tavLst>
                                        <p:tav tm="0">
                                          <p:val>
                                            <p:strVal val="#ppt_x"/>
                                          </p:val>
                                        </p:tav>
                                        <p:tav tm="100000">
                                          <p:val>
                                            <p:strVal val="#ppt_x"/>
                                          </p:val>
                                        </p:tav>
                                      </p:tavLst>
                                    </p:anim>
                                    <p:anim calcmode="lin" valueType="num">
                                      <p:cBhvr additive="base">
                                        <p:cTn id="9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nodeType="click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blinds(horizontal)">
                                      <p:cBhvr>
                                        <p:cTn id="98" dur="500"/>
                                        <p:tgtEl>
                                          <p:spTgt spid="35"/>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nodeType="click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blinds(horizontal)">
                                      <p:cBhvr>
                                        <p:cTn id="103" dur="500"/>
                                        <p:tgtEl>
                                          <p:spTgt spid="13"/>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nodeType="clickEffect">
                                  <p:stCondLst>
                                    <p:cond delay="0"/>
                                  </p:stCondLst>
                                  <p:childTnLst>
                                    <p:set>
                                      <p:cBhvr>
                                        <p:cTn id="107" dur="1" fill="hold">
                                          <p:stCondLst>
                                            <p:cond delay="0"/>
                                          </p:stCondLst>
                                        </p:cTn>
                                        <p:tgtEl>
                                          <p:spTgt spid="10"/>
                                        </p:tgtEl>
                                        <p:attrNameLst>
                                          <p:attrName>style.visibility</p:attrName>
                                        </p:attrNameLst>
                                      </p:cBhvr>
                                      <p:to>
                                        <p:strVal val="visible"/>
                                      </p:to>
                                    </p:set>
                                    <p:anim calcmode="lin" valueType="num">
                                      <p:cBhvr additive="base">
                                        <p:cTn id="108" dur="500" fill="hold"/>
                                        <p:tgtEl>
                                          <p:spTgt spid="10"/>
                                        </p:tgtEl>
                                        <p:attrNameLst>
                                          <p:attrName>ppt_x</p:attrName>
                                        </p:attrNameLst>
                                      </p:cBhvr>
                                      <p:tavLst>
                                        <p:tav tm="0">
                                          <p:val>
                                            <p:strVal val="#ppt_x"/>
                                          </p:val>
                                        </p:tav>
                                        <p:tav tm="100000">
                                          <p:val>
                                            <p:strVal val="#ppt_x"/>
                                          </p:val>
                                        </p:tav>
                                      </p:tavLst>
                                    </p:anim>
                                    <p:anim calcmode="lin" valueType="num">
                                      <p:cBhvr additive="base">
                                        <p:cTn id="109" dur="500" fill="hold"/>
                                        <p:tgtEl>
                                          <p:spTgt spid="10"/>
                                        </p:tgtEl>
                                        <p:attrNameLst>
                                          <p:attrName>ppt_y</p:attrName>
                                        </p:attrNameLst>
                                      </p:cBhvr>
                                      <p:tavLst>
                                        <p:tav tm="0">
                                          <p:val>
                                            <p:strVal val="1+#ppt_h/2"/>
                                          </p:val>
                                        </p:tav>
                                        <p:tav tm="100000">
                                          <p:val>
                                            <p:strVal val="#ppt_y"/>
                                          </p:val>
                                        </p:tav>
                                      </p:tavLst>
                                    </p:anim>
                                  </p:childTnLst>
                                </p:cTn>
                              </p:par>
                            </p:childTnLst>
                          </p:cTn>
                        </p:par>
                        <p:par>
                          <p:cTn id="110" fill="hold">
                            <p:stCondLst>
                              <p:cond delay="500"/>
                            </p:stCondLst>
                            <p:childTnLst>
                              <p:par>
                                <p:cTn id="111" presetID="2" presetClass="entr" presetSubtype="4" fill="hold" nodeType="afterEffect">
                                  <p:stCondLst>
                                    <p:cond delay="0"/>
                                  </p:stCondLst>
                                  <p:childTnLst>
                                    <p:set>
                                      <p:cBhvr>
                                        <p:cTn id="112" dur="1" fill="hold">
                                          <p:stCondLst>
                                            <p:cond delay="0"/>
                                          </p:stCondLst>
                                        </p:cTn>
                                        <p:tgtEl>
                                          <p:spTgt spid="11"/>
                                        </p:tgtEl>
                                        <p:attrNameLst>
                                          <p:attrName>style.visibility</p:attrName>
                                        </p:attrNameLst>
                                      </p:cBhvr>
                                      <p:to>
                                        <p:strVal val="visible"/>
                                      </p:to>
                                    </p:set>
                                    <p:anim calcmode="lin" valueType="num">
                                      <p:cBhvr additive="base">
                                        <p:cTn id="113" dur="500" fill="hold"/>
                                        <p:tgtEl>
                                          <p:spTgt spid="11"/>
                                        </p:tgtEl>
                                        <p:attrNameLst>
                                          <p:attrName>ppt_x</p:attrName>
                                        </p:attrNameLst>
                                      </p:cBhvr>
                                      <p:tavLst>
                                        <p:tav tm="0">
                                          <p:val>
                                            <p:strVal val="#ppt_x"/>
                                          </p:val>
                                        </p:tav>
                                        <p:tav tm="100000">
                                          <p:val>
                                            <p:strVal val="#ppt_x"/>
                                          </p:val>
                                        </p:tav>
                                      </p:tavLst>
                                    </p:anim>
                                    <p:anim calcmode="lin" valueType="num">
                                      <p:cBhvr additive="base">
                                        <p:cTn id="1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3" presetClass="entr" presetSubtype="10" fill="hold" nodeType="clickEffect">
                                  <p:stCondLst>
                                    <p:cond delay="0"/>
                                  </p:stCondLst>
                                  <p:childTnLst>
                                    <p:set>
                                      <p:cBhvr>
                                        <p:cTn id="118" dur="1" fill="hold">
                                          <p:stCondLst>
                                            <p:cond delay="0"/>
                                          </p:stCondLst>
                                        </p:cTn>
                                        <p:tgtEl>
                                          <p:spTgt spid="14"/>
                                        </p:tgtEl>
                                        <p:attrNameLst>
                                          <p:attrName>style.visibility</p:attrName>
                                        </p:attrNameLst>
                                      </p:cBhvr>
                                      <p:to>
                                        <p:strVal val="visible"/>
                                      </p:to>
                                    </p:set>
                                    <p:animEffect transition="in" filter="blinds(horizontal)">
                                      <p:cBhvr>
                                        <p:cTn id="119" dur="500"/>
                                        <p:tgtEl>
                                          <p:spTgt spid="14"/>
                                        </p:tgtEl>
                                      </p:cBhvr>
                                    </p:animEffect>
                                  </p:childTnLst>
                                </p:cTn>
                              </p:par>
                            </p:childTnLst>
                          </p:cTn>
                        </p:par>
                      </p:childTnLst>
                    </p:cTn>
                  </p:par>
                  <p:par>
                    <p:cTn id="120" fill="hold">
                      <p:stCondLst>
                        <p:cond delay="indefinite"/>
                      </p:stCondLst>
                      <p:childTnLst>
                        <p:par>
                          <p:cTn id="121" fill="hold">
                            <p:stCondLst>
                              <p:cond delay="0"/>
                            </p:stCondLst>
                            <p:childTnLst>
                              <p:par>
                                <p:cTn id="122" presetID="3" presetClass="entr" presetSubtype="10" fill="hold" grpId="0" nodeType="click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blinds(horizontal)">
                                      <p:cBhvr>
                                        <p:cTn id="124" dur="500"/>
                                        <p:tgtEl>
                                          <p:spTgt spid="12"/>
                                        </p:tgtEl>
                                      </p:cBhvr>
                                    </p:animEffect>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34"/>
                                        </p:tgtEl>
                                        <p:attrNameLst>
                                          <p:attrName>style.visibility</p:attrName>
                                        </p:attrNameLst>
                                      </p:cBhvr>
                                      <p:to>
                                        <p:strVal val="visible"/>
                                      </p:to>
                                    </p:set>
                                    <p:anim calcmode="lin" valueType="num">
                                      <p:cBhvr additive="base">
                                        <p:cTn id="129" dur="500" fill="hold"/>
                                        <p:tgtEl>
                                          <p:spTgt spid="34"/>
                                        </p:tgtEl>
                                        <p:attrNameLst>
                                          <p:attrName>ppt_x</p:attrName>
                                        </p:attrNameLst>
                                      </p:cBhvr>
                                      <p:tavLst>
                                        <p:tav tm="0">
                                          <p:val>
                                            <p:strVal val="#ppt_x"/>
                                          </p:val>
                                        </p:tav>
                                        <p:tav tm="100000">
                                          <p:val>
                                            <p:strVal val="#ppt_x"/>
                                          </p:val>
                                        </p:tav>
                                      </p:tavLst>
                                    </p:anim>
                                    <p:anim calcmode="lin" valueType="num">
                                      <p:cBhvr additive="base">
                                        <p:cTn id="13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15"/>
                                        </p:tgtEl>
                                        <p:attrNameLst>
                                          <p:attrName>style.visibility</p:attrName>
                                        </p:attrNameLst>
                                      </p:cBhvr>
                                      <p:to>
                                        <p:strVal val="visible"/>
                                      </p:to>
                                    </p:set>
                                    <p:anim calcmode="lin" valueType="num">
                                      <p:cBhvr additive="base">
                                        <p:cTn id="135" dur="500" fill="hold"/>
                                        <p:tgtEl>
                                          <p:spTgt spid="15"/>
                                        </p:tgtEl>
                                        <p:attrNameLst>
                                          <p:attrName>ppt_x</p:attrName>
                                        </p:attrNameLst>
                                      </p:cBhvr>
                                      <p:tavLst>
                                        <p:tav tm="0">
                                          <p:val>
                                            <p:strVal val="#ppt_x"/>
                                          </p:val>
                                        </p:tav>
                                        <p:tav tm="100000">
                                          <p:val>
                                            <p:strVal val="#ppt_x"/>
                                          </p:val>
                                        </p:tav>
                                      </p:tavLst>
                                    </p:anim>
                                    <p:anim calcmode="lin" valueType="num">
                                      <p:cBhvr additive="base">
                                        <p:cTn id="1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nodeType="clickEffect">
                                  <p:stCondLst>
                                    <p:cond delay="0"/>
                                  </p:stCondLst>
                                  <p:childTnLst>
                                    <p:set>
                                      <p:cBhvr>
                                        <p:cTn id="140" dur="1" fill="hold">
                                          <p:stCondLst>
                                            <p:cond delay="0"/>
                                          </p:stCondLst>
                                        </p:cTn>
                                        <p:tgtEl>
                                          <p:spTgt spid="16"/>
                                        </p:tgtEl>
                                        <p:attrNameLst>
                                          <p:attrName>style.visibility</p:attrName>
                                        </p:attrNameLst>
                                      </p:cBhvr>
                                      <p:to>
                                        <p:strVal val="visible"/>
                                      </p:to>
                                    </p:set>
                                    <p:anim calcmode="lin" valueType="num">
                                      <p:cBhvr additive="base">
                                        <p:cTn id="141" dur="500" fill="hold"/>
                                        <p:tgtEl>
                                          <p:spTgt spid="16"/>
                                        </p:tgtEl>
                                        <p:attrNameLst>
                                          <p:attrName>ppt_x</p:attrName>
                                        </p:attrNameLst>
                                      </p:cBhvr>
                                      <p:tavLst>
                                        <p:tav tm="0">
                                          <p:val>
                                            <p:strVal val="#ppt_x"/>
                                          </p:val>
                                        </p:tav>
                                        <p:tav tm="100000">
                                          <p:val>
                                            <p:strVal val="#ppt_x"/>
                                          </p:val>
                                        </p:tav>
                                      </p:tavLst>
                                    </p:anim>
                                    <p:anim calcmode="lin" valueType="num">
                                      <p:cBhvr additive="base">
                                        <p:cTn id="1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17"/>
                                        </p:tgtEl>
                                        <p:attrNameLst>
                                          <p:attrName>style.visibility</p:attrName>
                                        </p:attrNameLst>
                                      </p:cBhvr>
                                      <p:to>
                                        <p:strVal val="visible"/>
                                      </p:to>
                                    </p:set>
                                    <p:anim calcmode="lin" valueType="num">
                                      <p:cBhvr additive="base">
                                        <p:cTn id="147" dur="500" fill="hold"/>
                                        <p:tgtEl>
                                          <p:spTgt spid="17"/>
                                        </p:tgtEl>
                                        <p:attrNameLst>
                                          <p:attrName>ppt_x</p:attrName>
                                        </p:attrNameLst>
                                      </p:cBhvr>
                                      <p:tavLst>
                                        <p:tav tm="0">
                                          <p:val>
                                            <p:strVal val="#ppt_x"/>
                                          </p:val>
                                        </p:tav>
                                        <p:tav tm="100000">
                                          <p:val>
                                            <p:strVal val="#ppt_x"/>
                                          </p:val>
                                        </p:tav>
                                      </p:tavLst>
                                    </p:anim>
                                    <p:anim calcmode="lin" valueType="num">
                                      <p:cBhvr additive="base">
                                        <p:cTn id="148" dur="500" fill="hold"/>
                                        <p:tgtEl>
                                          <p:spTgt spid="17"/>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18"/>
                                        </p:tgtEl>
                                        <p:attrNameLst>
                                          <p:attrName>style.visibility</p:attrName>
                                        </p:attrNameLst>
                                      </p:cBhvr>
                                      <p:to>
                                        <p:strVal val="visible"/>
                                      </p:to>
                                    </p:set>
                                    <p:anim calcmode="lin" valueType="num">
                                      <p:cBhvr additive="base">
                                        <p:cTn id="151" dur="500" fill="hold"/>
                                        <p:tgtEl>
                                          <p:spTgt spid="18"/>
                                        </p:tgtEl>
                                        <p:attrNameLst>
                                          <p:attrName>ppt_x</p:attrName>
                                        </p:attrNameLst>
                                      </p:cBhvr>
                                      <p:tavLst>
                                        <p:tav tm="0">
                                          <p:val>
                                            <p:strVal val="#ppt_x"/>
                                          </p:val>
                                        </p:tav>
                                        <p:tav tm="100000">
                                          <p:val>
                                            <p:strVal val="#ppt_x"/>
                                          </p:val>
                                        </p:tav>
                                      </p:tavLst>
                                    </p:anim>
                                    <p:anim calcmode="lin" valueType="num">
                                      <p:cBhvr additive="base">
                                        <p:cTn id="1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3" presetClass="entr" presetSubtype="10" fill="hold" nodeType="clickEffect">
                                  <p:stCondLst>
                                    <p:cond delay="0"/>
                                  </p:stCondLst>
                                  <p:childTnLst>
                                    <p:set>
                                      <p:cBhvr>
                                        <p:cTn id="156" dur="1" fill="hold">
                                          <p:stCondLst>
                                            <p:cond delay="0"/>
                                          </p:stCondLst>
                                        </p:cTn>
                                        <p:tgtEl>
                                          <p:spTgt spid="20"/>
                                        </p:tgtEl>
                                        <p:attrNameLst>
                                          <p:attrName>style.visibility</p:attrName>
                                        </p:attrNameLst>
                                      </p:cBhvr>
                                      <p:to>
                                        <p:strVal val="visible"/>
                                      </p:to>
                                    </p:set>
                                    <p:animEffect transition="in" filter="blinds(horizontal)">
                                      <p:cBhvr>
                                        <p:cTn id="157" dur="500"/>
                                        <p:tgtEl>
                                          <p:spTgt spid="20"/>
                                        </p:tgtEl>
                                      </p:cBhvr>
                                    </p:animEffect>
                                  </p:childTnLst>
                                </p:cTn>
                              </p:par>
                              <p:par>
                                <p:cTn id="158" presetID="3" presetClass="entr" presetSubtype="10" fill="hold" nodeType="withEffect">
                                  <p:stCondLst>
                                    <p:cond delay="0"/>
                                  </p:stCondLst>
                                  <p:childTnLst>
                                    <p:set>
                                      <p:cBhvr>
                                        <p:cTn id="159" dur="1" fill="hold">
                                          <p:stCondLst>
                                            <p:cond delay="0"/>
                                          </p:stCondLst>
                                        </p:cTn>
                                        <p:tgtEl>
                                          <p:spTgt spid="21"/>
                                        </p:tgtEl>
                                        <p:attrNameLst>
                                          <p:attrName>style.visibility</p:attrName>
                                        </p:attrNameLst>
                                      </p:cBhvr>
                                      <p:to>
                                        <p:strVal val="visible"/>
                                      </p:to>
                                    </p:set>
                                    <p:animEffect transition="in" filter="blinds(horizontal)">
                                      <p:cBhvr>
                                        <p:cTn id="160" dur="500"/>
                                        <p:tgtEl>
                                          <p:spTgt spid="21"/>
                                        </p:tgtEl>
                                      </p:cBhvr>
                                    </p:animEffect>
                                  </p:childTnLst>
                                </p:cTn>
                              </p:par>
                              <p:par>
                                <p:cTn id="161" presetID="3" presetClass="entr" presetSubtype="10" fill="hold" nodeType="withEffect">
                                  <p:stCondLst>
                                    <p:cond delay="0"/>
                                  </p:stCondLst>
                                  <p:childTnLst>
                                    <p:set>
                                      <p:cBhvr>
                                        <p:cTn id="162" dur="1" fill="hold">
                                          <p:stCondLst>
                                            <p:cond delay="0"/>
                                          </p:stCondLst>
                                        </p:cTn>
                                        <p:tgtEl>
                                          <p:spTgt spid="22"/>
                                        </p:tgtEl>
                                        <p:attrNameLst>
                                          <p:attrName>style.visibility</p:attrName>
                                        </p:attrNameLst>
                                      </p:cBhvr>
                                      <p:to>
                                        <p:strVal val="visible"/>
                                      </p:to>
                                    </p:set>
                                    <p:animEffect transition="in" filter="blinds(horizontal)">
                                      <p:cBhvr>
                                        <p:cTn id="163" dur="500"/>
                                        <p:tgtEl>
                                          <p:spTgt spid="22"/>
                                        </p:tgtEl>
                                      </p:cBhvr>
                                    </p:animEffect>
                                  </p:childTnLst>
                                </p:cTn>
                              </p:par>
                              <p:par>
                                <p:cTn id="164" presetID="3" presetClass="entr" presetSubtype="10" fill="hold" grpId="0" nodeType="withEffect">
                                  <p:stCondLst>
                                    <p:cond delay="0"/>
                                  </p:stCondLst>
                                  <p:childTnLst>
                                    <p:set>
                                      <p:cBhvr>
                                        <p:cTn id="165" dur="1" fill="hold">
                                          <p:stCondLst>
                                            <p:cond delay="0"/>
                                          </p:stCondLst>
                                        </p:cTn>
                                        <p:tgtEl>
                                          <p:spTgt spid="19"/>
                                        </p:tgtEl>
                                        <p:attrNameLst>
                                          <p:attrName>style.visibility</p:attrName>
                                        </p:attrNameLst>
                                      </p:cBhvr>
                                      <p:to>
                                        <p:strVal val="visible"/>
                                      </p:to>
                                    </p:set>
                                    <p:animEffect transition="in" filter="blinds(horizontal)">
                                      <p:cBhvr>
                                        <p:cTn id="1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2" grpId="0" animBg="1"/>
      <p:bldP spid="19" grpId="0" animBg="1"/>
      <p:bldP spid="26" grpId="0" animBg="1"/>
      <p:bldP spid="31"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531502" y="780452"/>
            <a:ext cx="10182981" cy="584775"/>
          </a:xfrm>
          <a:prstGeom prst="rect">
            <a:avLst/>
          </a:prstGeom>
          <a:noFill/>
        </p:spPr>
        <p:txBody>
          <a:bodyPr wrap="square" rtlCol="0">
            <a:spAutoFit/>
          </a:bodyPr>
          <a:lstStyle/>
          <a:p>
            <a:r>
              <a:rPr lang="en-US" altLang="zh-CN" sz="3200" b="1" dirty="0">
                <a:solidFill>
                  <a:srgbClr val="1F2731"/>
                </a:solidFill>
                <a:latin typeface="Calibri" panose="020F0502020204030204"/>
                <a:ea typeface="微软雅黑" panose="020B0503020204020204" charset="-122"/>
                <a:cs typeface="Arial" panose="020B0604020202020204"/>
              </a:rPr>
              <a:t>Activity 2.  Read Para.2 and answer the following questions.</a:t>
            </a:r>
            <a:endParaRPr lang="en-US" altLang="zh-CN" sz="3200" b="1" dirty="0">
              <a:solidFill>
                <a:srgbClr val="1F2731"/>
              </a:solidFill>
              <a:latin typeface="Calibri" panose="020F0502020204030204"/>
              <a:ea typeface="微软雅黑" panose="020B0503020204020204" charset="-122"/>
              <a:cs typeface="Arial" panose="020B0604020202020204"/>
            </a:endParaRPr>
          </a:p>
        </p:txBody>
      </p:sp>
      <p:sp>
        <p:nvSpPr>
          <p:cNvPr id="6" name="文本框 5"/>
          <p:cNvSpPr txBox="1"/>
          <p:nvPr>
            <p:custDataLst>
              <p:tags r:id="rId2"/>
            </p:custDataLst>
          </p:nvPr>
        </p:nvSpPr>
        <p:spPr>
          <a:xfrm>
            <a:off x="531502" y="1225689"/>
            <a:ext cx="11530296" cy="5632311"/>
          </a:xfrm>
          <a:prstGeom prst="rect">
            <a:avLst/>
          </a:prstGeom>
          <a:noFill/>
        </p:spPr>
        <p:txBody>
          <a:bodyPr wrap="square" rtlCol="0">
            <a:spAutoFit/>
          </a:bodyPr>
          <a:lstStyle/>
          <a:p>
            <a:pPr>
              <a:spcBef>
                <a:spcPct val="0"/>
              </a:spcBef>
            </a:pP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Q1.What's the topic sentence?</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a:spcBef>
                <a:spcPct val="0"/>
              </a:spcBef>
            </a:pPr>
            <a:r>
              <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 The topic sentence is Intelligent Controls in the home system.</a:t>
            </a:r>
            <a:endPar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a:spcBef>
                <a:spcPct val="0"/>
              </a:spcBef>
            </a:pP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Q2.How does</a:t>
            </a:r>
            <a:r>
              <a:rPr lang="en-US" altLang="zh-CN" sz="2400" b="1" u="sng" dirty="0">
                <a:latin typeface="Times New Roman" panose="02020603050405020304" pitchFamily="18" charset="0"/>
                <a:ea typeface="宋体" panose="02010600030101010101" pitchFamily="2" charset="-122"/>
                <a:cs typeface="Times New Roman" panose="02020603050405020304" pitchFamily="18" charset="0"/>
              </a:rPr>
              <a:t> automatic control </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work? Examples?</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a:spcBef>
                <a:spcPct val="0"/>
              </a:spcBef>
            </a:pPr>
            <a:r>
              <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 using advanced technology for automatic control. examples: lights, door, TV, dinners.</a:t>
            </a:r>
            <a:endPar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b="1" dirty="0">
                <a:solidFill>
                  <a:srgbClr val="1F2731"/>
                </a:solidFill>
                <a:latin typeface="Times New Roman" panose="02020603050405020304" pitchFamily="18" charset="0"/>
                <a:ea typeface="微软雅黑" panose="020B0503020204020204" charset="-122"/>
                <a:cs typeface="Times New Roman" panose="02020603050405020304" pitchFamily="18" charset="0"/>
              </a:rPr>
              <a:t>Q3</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  With  intelligent controls, what can smart homes do, and how does it benefit us?</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lvl="0"/>
            <a:r>
              <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 The smart homes will keep us secure, save us energy and provide a more comfortable environment to live in.</a:t>
            </a:r>
            <a:endPar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b="1" dirty="0">
                <a:solidFill>
                  <a:srgbClr val="1F2731"/>
                </a:solidFill>
                <a:latin typeface="Times New Roman" panose="02020603050405020304" pitchFamily="18" charset="0"/>
                <a:ea typeface="微软雅黑" panose="020B0503020204020204" charset="-122"/>
                <a:cs typeface="Times New Roman" panose="02020603050405020304" pitchFamily="18" charset="0"/>
              </a:rPr>
              <a:t>Q4. What are the features of intelligent controls? What evidence can you find in the text?</a:t>
            </a:r>
            <a:endParaRPr lang="en-US" altLang="zh-CN" sz="2400" b="1" dirty="0">
              <a:solidFill>
                <a:srgbClr val="1F2731"/>
              </a:solidFill>
              <a:latin typeface="Times New Roman" panose="02020603050405020304" pitchFamily="18" charset="0"/>
              <a:ea typeface="微软雅黑" panose="020B0503020204020204" charset="-122"/>
              <a:cs typeface="Times New Roman" panose="02020603050405020304" pitchFamily="18" charset="0"/>
            </a:endParaRPr>
          </a:p>
          <a:p>
            <a:pPr lvl="0"/>
            <a:r>
              <a:rPr lang="en-US" altLang="zh-CN" sz="2400" b="1" dirty="0">
                <a:solidFill>
                  <a:srgbClr val="FF0000"/>
                </a:solidFill>
                <a:latin typeface="Times New Roman" panose="02020603050405020304" pitchFamily="18" charset="0"/>
                <a:cs typeface="Times New Roman" panose="02020603050405020304" pitchFamily="18" charset="0"/>
              </a:rPr>
              <a:t> A: Features of intelligent controls are: popular, widely accepted, sensitive, efficient, automatic, environment-friendly, Considerate, relaxing, comfortable, easy to control  </a:t>
            </a:r>
            <a:endParaRPr lang="en-US" altLang="zh-CN" sz="2400" b="1" dirty="0">
              <a:solidFill>
                <a:srgbClr val="FF0000"/>
              </a:solidFill>
              <a:latin typeface="Times New Roman" panose="02020603050405020304" pitchFamily="18" charset="0"/>
              <a:cs typeface="Times New Roman" panose="02020603050405020304" pitchFamily="18" charset="0"/>
            </a:endParaRPr>
          </a:p>
          <a:p>
            <a:pPr>
              <a:spcBef>
                <a:spcPct val="0"/>
              </a:spcBef>
            </a:pPr>
            <a:r>
              <a:rPr lang="en-US" altLang="zh-CN" sz="2400" b="1" dirty="0">
                <a:solidFill>
                  <a:srgbClr val="1F2731"/>
                </a:solidFill>
                <a:latin typeface="Times New Roman" panose="02020603050405020304" pitchFamily="18" charset="0"/>
                <a:ea typeface="微软雅黑" panose="020B0503020204020204" charset="-122"/>
                <a:cs typeface="Times New Roman" panose="02020603050405020304" pitchFamily="18" charset="0"/>
              </a:rPr>
              <a:t>Q5: What can you do if you want to change your routine?</a:t>
            </a:r>
            <a:endParaRPr lang="en-US" altLang="zh-CN" sz="2400" b="1" dirty="0">
              <a:solidFill>
                <a:srgbClr val="1F2731"/>
              </a:solidFill>
              <a:latin typeface="Times New Roman" panose="02020603050405020304" pitchFamily="18" charset="0"/>
              <a:ea typeface="微软雅黑" panose="020B0503020204020204" charset="-122"/>
              <a:cs typeface="Times New Roman" panose="02020603050405020304" pitchFamily="18" charset="0"/>
            </a:endParaRPr>
          </a:p>
          <a:p>
            <a:pPr>
              <a:spcBef>
                <a:spcPct val="0"/>
              </a:spcBef>
            </a:pPr>
            <a:r>
              <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 You just say aloud what you want and the home system will obey.</a:t>
            </a:r>
            <a:endPar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a:spcBef>
                <a:spcPct val="0"/>
              </a:spcBef>
            </a:pPr>
            <a:r>
              <a:rPr lang="en-US" altLang="zh-CN" sz="2400" b="1" dirty="0">
                <a:solidFill>
                  <a:srgbClr val="1F2731"/>
                </a:solidFill>
                <a:latin typeface="Times New Roman" panose="02020603050405020304" pitchFamily="18" charset="0"/>
                <a:ea typeface="微软雅黑" panose="020B0503020204020204" charset="-122"/>
                <a:cs typeface="Times New Roman" panose="02020603050405020304" pitchFamily="18" charset="0"/>
              </a:rPr>
              <a:t>Q6: What chores do we have to do today?</a:t>
            </a:r>
            <a:endParaRPr lang="en-US" altLang="zh-CN" sz="2400" b="1" dirty="0">
              <a:solidFill>
                <a:srgbClr val="1F2731"/>
              </a:solidFill>
              <a:latin typeface="Times New Roman" panose="02020603050405020304" pitchFamily="18" charset="0"/>
              <a:ea typeface="微软雅黑" panose="020B0503020204020204" charset="-122"/>
              <a:cs typeface="Times New Roman" panose="02020603050405020304" pitchFamily="18" charset="0"/>
            </a:endParaRPr>
          </a:p>
        </p:txBody>
      </p:sp>
      <p:grpSp>
        <p:nvGrpSpPr>
          <p:cNvPr id="2" name="组合 1"/>
          <p:cNvGrpSpPr/>
          <p:nvPr/>
        </p:nvGrpSpPr>
        <p:grpSpPr>
          <a:xfrm>
            <a:off x="209329" y="-223549"/>
            <a:ext cx="7100947" cy="1418775"/>
            <a:chOff x="96313" y="-371923"/>
            <a:chExt cx="7100947" cy="1418775"/>
          </a:xfrm>
        </p:grpSpPr>
        <p:sp>
          <p:nvSpPr>
            <p:cNvPr id="3" name="对角圆角矩形 5"/>
            <p:cNvSpPr/>
            <p:nvPr>
              <p:custDataLst>
                <p:tags r:id="rId3"/>
              </p:custDataLst>
            </p:nvPr>
          </p:nvSpPr>
          <p:spPr>
            <a:xfrm>
              <a:off x="96313" y="0"/>
              <a:ext cx="5331534"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a:t>
              </a:r>
              <a:r>
                <a:rPr lang="en-US" altLang="zh-CN" sz="2400" b="1" dirty="0">
                  <a:solidFill>
                    <a:prstClr val="white"/>
                  </a:solidFill>
                  <a:latin typeface="微软雅黑" panose="020B0503020204020204" charset="-122"/>
                  <a:ea typeface="微软雅黑" panose="020B0503020204020204" charset="-122"/>
                  <a:sym typeface="+mn-ea"/>
                </a:rPr>
                <a:t>details</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grpSp>
          <p:nvGrpSpPr>
            <p:cNvPr id="7" name="组合 6"/>
            <p:cNvGrpSpPr/>
            <p:nvPr>
              <p:custDataLst>
                <p:tags r:id="rId4"/>
              </p:custDataLst>
            </p:nvPr>
          </p:nvGrpSpPr>
          <p:grpSpPr>
            <a:xfrm>
              <a:off x="4994739" y="-371923"/>
              <a:ext cx="2202521" cy="1418775"/>
              <a:chOff x="606779" y="340385"/>
              <a:chExt cx="2670317" cy="2670317"/>
            </a:xfrm>
          </p:grpSpPr>
          <p:pic>
            <p:nvPicPr>
              <p:cNvPr id="8" name="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606779" y="340385"/>
                <a:ext cx="2670317" cy="2670317"/>
              </a:xfrm>
              <a:prstGeom prst="rect">
                <a:avLst/>
              </a:prstGeom>
            </p:spPr>
          </p:pic>
          <p:sp>
            <p:nvSpPr>
              <p:cNvPr id="9" name="文本框 8"/>
              <p:cNvSpPr txBox="1"/>
              <p:nvPr>
                <p:custDataLst>
                  <p:tags r:id="rId7"/>
                </p:custDataLst>
              </p:nvPr>
            </p:nvSpPr>
            <p:spPr>
              <a:xfrm>
                <a:off x="1066006" y="1592559"/>
                <a:ext cx="1636479" cy="63748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CN" sz="20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Para.2</a:t>
                </a:r>
                <a:endParaRPr lang="zh-CN" altLang="en-US" sz="20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anim calcmode="lin" valueType="num">
                                      <p:cBhvr additive="base">
                                        <p:cTn id="4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anim calcmode="lin" valueType="num">
                                      <p:cBhvr additive="base">
                                        <p:cTn id="45"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 calcmode="lin" valueType="num">
                                      <p:cBhvr additive="base">
                                        <p:cTn id="5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animEffect transition="in" filter="fade">
                                      <p:cBhvr>
                                        <p:cTn id="57" dur="1000"/>
                                        <p:tgtEl>
                                          <p:spTgt spid="6">
                                            <p:txEl>
                                              <p:pRg st="3" end="3"/>
                                            </p:txEl>
                                          </p:spTgt>
                                        </p:tgtEl>
                                      </p:cBhvr>
                                    </p:animEffect>
                                    <p:anim calcmode="lin" valueType="num">
                                      <p:cBhvr>
                                        <p:cTn id="5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5" end="5"/>
                                            </p:txEl>
                                          </p:spTgt>
                                        </p:tgtEl>
                                        <p:attrNameLst>
                                          <p:attrName>style.visibility</p:attrName>
                                        </p:attrNameLst>
                                      </p:cBhvr>
                                      <p:to>
                                        <p:strVal val="visible"/>
                                      </p:to>
                                    </p:set>
                                    <p:animEffect transition="in" filter="fade">
                                      <p:cBhvr>
                                        <p:cTn id="64" dur="1000"/>
                                        <p:tgtEl>
                                          <p:spTgt spid="6">
                                            <p:txEl>
                                              <p:pRg st="5" end="5"/>
                                            </p:txEl>
                                          </p:spTgt>
                                        </p:tgtEl>
                                      </p:cBhvr>
                                    </p:animEffect>
                                    <p:anim calcmode="lin" valueType="num">
                                      <p:cBhvr>
                                        <p:cTn id="65"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6">
                                            <p:txEl>
                                              <p:pRg st="7" end="7"/>
                                            </p:txEl>
                                          </p:spTgt>
                                        </p:tgtEl>
                                        <p:attrNameLst>
                                          <p:attrName>style.visibility</p:attrName>
                                        </p:attrNameLst>
                                      </p:cBhvr>
                                      <p:to>
                                        <p:strVal val="visible"/>
                                      </p:to>
                                    </p:set>
                                    <p:animEffect transition="in" filter="wipe(down)">
                                      <p:cBhvr>
                                        <p:cTn id="71" dur="500"/>
                                        <p:tgtEl>
                                          <p:spTgt spid="6">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6">
                                            <p:txEl>
                                              <p:pRg st="9" end="9"/>
                                            </p:txEl>
                                          </p:spTgt>
                                        </p:tgtEl>
                                        <p:attrNameLst>
                                          <p:attrName>style.visibility</p:attrName>
                                        </p:attrNameLst>
                                      </p:cBhvr>
                                      <p:to>
                                        <p:strVal val="visible"/>
                                      </p:to>
                                    </p:set>
                                    <p:animEffect transition="in" filter="wipe(down)">
                                      <p:cBhvr>
                                        <p:cTn id="76"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756920" y="1127685"/>
            <a:ext cx="10149205" cy="521970"/>
          </a:xfrm>
          <a:prstGeom prst="rect">
            <a:avLst/>
          </a:prstGeom>
          <a:noFill/>
        </p:spPr>
        <p:txBody>
          <a:bodyPr wrap="square" rtlCol="0">
            <a:spAutoFit/>
          </a:bodyPr>
          <a:lstStyle/>
          <a:p>
            <a:r>
              <a:rPr lang="en-US" altLang="zh-CN" sz="2800" dirty="0">
                <a:solidFill>
                  <a:srgbClr val="1F2731"/>
                </a:solidFill>
                <a:latin typeface="Calibri" panose="020F0502020204030204"/>
                <a:ea typeface="微软雅黑" panose="020B0503020204020204" charset="-122"/>
                <a:cs typeface="Arial" panose="020B0604020202020204"/>
              </a:rPr>
              <a:t>In the future, we </a:t>
            </a:r>
            <a:r>
              <a:rPr lang="en-US" altLang="zh-CN" sz="2800" dirty="0">
                <a:solidFill>
                  <a:srgbClr val="FF0000"/>
                </a:solidFill>
                <a:latin typeface="Calibri" panose="020F0502020204030204"/>
                <a:ea typeface="微软雅黑" panose="020B0503020204020204" charset="-122"/>
                <a:cs typeface="Arial" panose="020B0604020202020204"/>
              </a:rPr>
              <a:t>will be using</a:t>
            </a:r>
            <a:r>
              <a:rPr lang="en-US" altLang="zh-CN" sz="2800" dirty="0">
                <a:solidFill>
                  <a:srgbClr val="1F2731"/>
                </a:solidFill>
                <a:latin typeface="Calibri" panose="020F0502020204030204"/>
                <a:ea typeface="微软雅黑" panose="020B0503020204020204" charset="-122"/>
                <a:cs typeface="Arial" panose="020B0604020202020204"/>
              </a:rPr>
              <a:t> advanced technology every day for ....</a:t>
            </a:r>
            <a:endParaRPr lang="en-US" altLang="zh-CN" sz="2800" dirty="0">
              <a:solidFill>
                <a:srgbClr val="1F2731"/>
              </a:solidFill>
              <a:latin typeface="Calibri" panose="020F0502020204030204"/>
              <a:ea typeface="微软雅黑" panose="020B0503020204020204" charset="-122"/>
              <a:cs typeface="Arial" panose="020B0604020202020204"/>
            </a:endParaRPr>
          </a:p>
        </p:txBody>
      </p:sp>
      <p:sp>
        <p:nvSpPr>
          <p:cNvPr id="4" name="文本框 3"/>
          <p:cNvSpPr txBox="1"/>
          <p:nvPr>
            <p:custDataLst>
              <p:tags r:id="rId2"/>
            </p:custDataLst>
          </p:nvPr>
        </p:nvSpPr>
        <p:spPr>
          <a:xfrm>
            <a:off x="972820" y="1709345"/>
            <a:ext cx="2285365" cy="52197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altLang="zh-CN" sz="2800" dirty="0">
                <a:solidFill>
                  <a:srgbClr val="1F2731"/>
                </a:solidFill>
                <a:latin typeface="Calibri" panose="020F0502020204030204"/>
                <a:ea typeface="微软雅黑" panose="020B0503020204020204" charset="-122"/>
                <a:cs typeface="Arial" panose="020B0604020202020204"/>
              </a:rPr>
              <a:t>Each morning:</a:t>
            </a:r>
            <a:endParaRPr lang="en-US" altLang="zh-CN" sz="2800" dirty="0">
              <a:solidFill>
                <a:srgbClr val="1F2731"/>
              </a:solidFill>
              <a:latin typeface="Calibri" panose="020F0502020204030204"/>
              <a:ea typeface="微软雅黑" panose="020B0503020204020204" charset="-122"/>
              <a:cs typeface="Arial" panose="020B0604020202020204"/>
            </a:endParaRPr>
          </a:p>
        </p:txBody>
      </p:sp>
      <p:sp>
        <p:nvSpPr>
          <p:cNvPr id="5" name="文本框 4"/>
          <p:cNvSpPr txBox="1"/>
          <p:nvPr>
            <p:custDataLst>
              <p:tags r:id="rId3"/>
            </p:custDataLst>
          </p:nvPr>
        </p:nvSpPr>
        <p:spPr>
          <a:xfrm>
            <a:off x="909955" y="2285290"/>
            <a:ext cx="5019675" cy="521970"/>
          </a:xfrm>
          <a:prstGeom prst="rect">
            <a:avLst/>
          </a:prstGeom>
          <a:noFill/>
        </p:spPr>
        <p:txBody>
          <a:bodyPr wrap="square" rtlCol="0">
            <a:spAutoFit/>
          </a:bodyPr>
          <a:lstStyle/>
          <a:p>
            <a:r>
              <a:rPr lang="en-US" altLang="zh-CN" sz="2800">
                <a:solidFill>
                  <a:srgbClr val="1F2731"/>
                </a:solidFill>
                <a:latin typeface="Calibri" panose="020F0502020204030204"/>
                <a:ea typeface="微软雅黑" panose="020B0503020204020204" charset="-122"/>
                <a:cs typeface="Arial" panose="020B0604020202020204"/>
              </a:rPr>
              <a:t>use integrated sensors to tell...</a:t>
            </a:r>
            <a:endParaRPr lang="en-US" altLang="zh-CN" sz="2800">
              <a:solidFill>
                <a:srgbClr val="1F2731"/>
              </a:solidFill>
              <a:latin typeface="Calibri" panose="020F0502020204030204"/>
              <a:ea typeface="微软雅黑" panose="020B0503020204020204" charset="-122"/>
              <a:cs typeface="Arial" panose="020B0604020202020204"/>
            </a:endParaRPr>
          </a:p>
        </p:txBody>
      </p:sp>
      <p:sp>
        <p:nvSpPr>
          <p:cNvPr id="6" name="文本框 5"/>
          <p:cNvSpPr txBox="1"/>
          <p:nvPr>
            <p:custDataLst>
              <p:tags r:id="rId4"/>
            </p:custDataLst>
          </p:nvPr>
        </p:nvSpPr>
        <p:spPr>
          <a:xfrm>
            <a:off x="923925" y="2722805"/>
            <a:ext cx="5347970" cy="521970"/>
          </a:xfrm>
          <a:prstGeom prst="rect">
            <a:avLst/>
          </a:prstGeom>
          <a:noFill/>
        </p:spPr>
        <p:txBody>
          <a:bodyPr wrap="square" rtlCol="0">
            <a:spAutoFit/>
          </a:bodyPr>
          <a:lstStyle/>
          <a:p>
            <a:r>
              <a:rPr lang="en-US" altLang="zh-CN" sz="2800">
                <a:solidFill>
                  <a:srgbClr val="1F2731"/>
                </a:solidFill>
                <a:latin typeface="Calibri" panose="020F0502020204030204"/>
                <a:ea typeface="微软雅黑" panose="020B0503020204020204" charset="-122"/>
                <a:cs typeface="Arial" panose="020B0604020202020204"/>
              </a:rPr>
              <a:t>go into an energy-efficient mode...</a:t>
            </a:r>
            <a:endParaRPr lang="en-US" altLang="zh-CN" sz="2800">
              <a:solidFill>
                <a:srgbClr val="1F2731"/>
              </a:solidFill>
              <a:latin typeface="Calibri" panose="020F0502020204030204"/>
              <a:ea typeface="微软雅黑" panose="020B0503020204020204" charset="-122"/>
              <a:cs typeface="Arial" panose="020B0604020202020204"/>
            </a:endParaRPr>
          </a:p>
        </p:txBody>
      </p:sp>
      <p:sp>
        <p:nvSpPr>
          <p:cNvPr id="7" name="文本框 6"/>
          <p:cNvSpPr txBox="1"/>
          <p:nvPr>
            <p:custDataLst>
              <p:tags r:id="rId5"/>
            </p:custDataLst>
          </p:nvPr>
        </p:nvSpPr>
        <p:spPr>
          <a:xfrm>
            <a:off x="936625" y="3349550"/>
            <a:ext cx="2285365" cy="52197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CN" sz="2800">
                <a:solidFill>
                  <a:srgbClr val="1F2731"/>
                </a:solidFill>
                <a:latin typeface="Calibri" panose="020F0502020204030204"/>
                <a:ea typeface="微软雅黑" panose="020B0503020204020204" charset="-122"/>
                <a:cs typeface="Arial" panose="020B0604020202020204"/>
              </a:rPr>
              <a:t>Each evening:</a:t>
            </a:r>
            <a:endParaRPr lang="en-US" altLang="zh-CN" sz="2800">
              <a:solidFill>
                <a:srgbClr val="1F2731"/>
              </a:solidFill>
              <a:latin typeface="Calibri" panose="020F0502020204030204"/>
              <a:ea typeface="微软雅黑" panose="020B0503020204020204" charset="-122"/>
              <a:cs typeface="Arial" panose="020B0604020202020204"/>
            </a:endParaRPr>
          </a:p>
        </p:txBody>
      </p:sp>
      <p:sp>
        <p:nvSpPr>
          <p:cNvPr id="8" name="文本框 7"/>
          <p:cNvSpPr txBox="1"/>
          <p:nvPr>
            <p:custDataLst>
              <p:tags r:id="rId6"/>
            </p:custDataLst>
          </p:nvPr>
        </p:nvSpPr>
        <p:spPr>
          <a:xfrm>
            <a:off x="7545070" y="1618540"/>
            <a:ext cx="2326640" cy="52197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CN" sz="2800">
                <a:solidFill>
                  <a:srgbClr val="1F2731"/>
                </a:solidFill>
                <a:latin typeface="Calibri" panose="020F0502020204030204"/>
                <a:ea typeface="微软雅黑" panose="020B0503020204020204" charset="-122"/>
                <a:cs typeface="Arial" panose="020B0604020202020204"/>
              </a:rPr>
              <a:t>Advantages:</a:t>
            </a:r>
            <a:endParaRPr lang="en-US" altLang="zh-CN" sz="2800">
              <a:solidFill>
                <a:srgbClr val="1F2731"/>
              </a:solidFill>
              <a:latin typeface="Calibri" panose="020F0502020204030204"/>
              <a:ea typeface="微软雅黑" panose="020B0503020204020204" charset="-122"/>
              <a:cs typeface="Arial" panose="020B0604020202020204"/>
            </a:endParaRPr>
          </a:p>
        </p:txBody>
      </p:sp>
      <p:sp>
        <p:nvSpPr>
          <p:cNvPr id="9" name="右大括号 8"/>
          <p:cNvSpPr/>
          <p:nvPr>
            <p:custDataLst>
              <p:tags r:id="rId7"/>
            </p:custDataLst>
          </p:nvPr>
        </p:nvSpPr>
        <p:spPr>
          <a:xfrm>
            <a:off x="6582410" y="2206550"/>
            <a:ext cx="176530" cy="1143000"/>
          </a:xfrm>
          <a:prstGeom prst="rightBrace">
            <a:avLst/>
          </a:prstGeom>
          <a:noFill/>
          <a:ln w="38100" cap="flat" cmpd="sng" algn="ctr">
            <a:solidFill>
              <a:srgbClr val="1F27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1F2731"/>
              </a:solidFill>
              <a:effectLst/>
              <a:uLnTx/>
              <a:uFillTx/>
              <a:latin typeface="Calibri" panose="020F0502020204030204"/>
              <a:ea typeface="微软雅黑" panose="020B0503020204020204" charset="-122"/>
              <a:cs typeface="Arial" panose="020B0604020202020204"/>
            </a:endParaRPr>
          </a:p>
        </p:txBody>
      </p:sp>
      <p:sp>
        <p:nvSpPr>
          <p:cNvPr id="10" name="文本框 9"/>
          <p:cNvSpPr txBox="1"/>
          <p:nvPr>
            <p:custDataLst>
              <p:tags r:id="rId8"/>
            </p:custDataLst>
          </p:nvPr>
        </p:nvSpPr>
        <p:spPr>
          <a:xfrm>
            <a:off x="7277100" y="2231950"/>
            <a:ext cx="2925445" cy="953135"/>
          </a:xfrm>
          <a:prstGeom prst="rect">
            <a:avLst/>
          </a:prstGeom>
          <a:noFill/>
        </p:spPr>
        <p:txBody>
          <a:bodyPr wrap="square" rtlCol="0">
            <a:spAutoFit/>
          </a:bodyPr>
          <a:lstStyle/>
          <a:p>
            <a:r>
              <a:rPr lang="en-US" altLang="zh-CN" sz="2800" dirty="0">
                <a:solidFill>
                  <a:srgbClr val="1F2731"/>
                </a:solidFill>
                <a:latin typeface="Calibri" panose="020F0502020204030204"/>
                <a:ea typeface="微软雅黑" panose="020B0503020204020204" charset="-122"/>
                <a:cs typeface="Arial" panose="020B0604020202020204"/>
              </a:rPr>
              <a:t>Keep us secure</a:t>
            </a:r>
            <a:endParaRPr lang="en-US" altLang="zh-CN" sz="2800" dirty="0">
              <a:solidFill>
                <a:srgbClr val="1F2731"/>
              </a:solidFill>
              <a:latin typeface="Calibri" panose="020F0502020204030204"/>
              <a:ea typeface="微软雅黑" panose="020B0503020204020204" charset="-122"/>
              <a:cs typeface="Arial" panose="020B0604020202020204"/>
            </a:endParaRPr>
          </a:p>
          <a:p>
            <a:r>
              <a:rPr lang="en-US" altLang="zh-CN" sz="2800" dirty="0">
                <a:solidFill>
                  <a:srgbClr val="1F2731"/>
                </a:solidFill>
                <a:latin typeface="Calibri" panose="020F0502020204030204"/>
                <a:ea typeface="微软雅黑" panose="020B0503020204020204" charset="-122"/>
                <a:cs typeface="Arial" panose="020B0604020202020204"/>
              </a:rPr>
              <a:t>save us energy</a:t>
            </a:r>
            <a:endParaRPr lang="en-US" altLang="zh-CN" sz="2800" dirty="0">
              <a:solidFill>
                <a:srgbClr val="1F2731"/>
              </a:solidFill>
              <a:latin typeface="Calibri" panose="020F0502020204030204"/>
              <a:ea typeface="微软雅黑" panose="020B0503020204020204" charset="-122"/>
              <a:cs typeface="Arial" panose="020B0604020202020204"/>
            </a:endParaRPr>
          </a:p>
        </p:txBody>
      </p:sp>
      <p:sp>
        <p:nvSpPr>
          <p:cNvPr id="11" name="文本框 10"/>
          <p:cNvSpPr txBox="1"/>
          <p:nvPr>
            <p:custDataLst>
              <p:tags r:id="rId9"/>
            </p:custDataLst>
          </p:nvPr>
        </p:nvSpPr>
        <p:spPr>
          <a:xfrm>
            <a:off x="803910" y="3882315"/>
            <a:ext cx="6327775" cy="521970"/>
          </a:xfrm>
          <a:prstGeom prst="rect">
            <a:avLst/>
          </a:prstGeom>
          <a:noFill/>
        </p:spPr>
        <p:txBody>
          <a:bodyPr wrap="square" rtlCol="0">
            <a:spAutoFit/>
          </a:bodyPr>
          <a:lstStyle/>
          <a:p>
            <a:r>
              <a:rPr lang="en-US" altLang="zh-CN" sz="2800">
                <a:solidFill>
                  <a:srgbClr val="1F2731"/>
                </a:solidFill>
                <a:latin typeface="Calibri" panose="020F0502020204030204"/>
                <a:ea typeface="微软雅黑" panose="020B0503020204020204" charset="-122"/>
                <a:cs typeface="Arial" panose="020B0604020202020204"/>
              </a:rPr>
              <a:t>learn your daily routine and preference</a:t>
            </a:r>
            <a:endParaRPr lang="en-US" altLang="zh-CN" sz="2800">
              <a:solidFill>
                <a:srgbClr val="1F2731"/>
              </a:solidFill>
              <a:latin typeface="Calibri" panose="020F0502020204030204"/>
              <a:ea typeface="微软雅黑" panose="020B0503020204020204" charset="-122"/>
              <a:cs typeface="Arial" panose="020B0604020202020204"/>
            </a:endParaRPr>
          </a:p>
        </p:txBody>
      </p:sp>
      <p:sp>
        <p:nvSpPr>
          <p:cNvPr id="12" name="文本框 11"/>
          <p:cNvSpPr txBox="1"/>
          <p:nvPr>
            <p:custDataLst>
              <p:tags r:id="rId10"/>
            </p:custDataLst>
          </p:nvPr>
        </p:nvSpPr>
        <p:spPr>
          <a:xfrm>
            <a:off x="802005" y="4441115"/>
            <a:ext cx="6607175" cy="953135"/>
          </a:xfrm>
          <a:prstGeom prst="rect">
            <a:avLst/>
          </a:prstGeom>
          <a:noFill/>
        </p:spPr>
        <p:txBody>
          <a:bodyPr wrap="square" rtlCol="0">
            <a:spAutoFit/>
          </a:bodyPr>
          <a:lstStyle/>
          <a:p>
            <a:r>
              <a:rPr lang="en-US" altLang="zh-CN" sz="2800">
                <a:solidFill>
                  <a:srgbClr val="1F2731"/>
                </a:solidFill>
                <a:latin typeface="Calibri" panose="020F0502020204030204"/>
                <a:ea typeface="微软雅黑" panose="020B0503020204020204" charset="-122"/>
                <a:cs typeface="Arial" panose="020B0604020202020204"/>
              </a:rPr>
              <a:t>get everything ready: your lights/favourite music or TV programme/dinner </a:t>
            </a:r>
            <a:endParaRPr lang="en-US" altLang="zh-CN" sz="2800">
              <a:solidFill>
                <a:srgbClr val="1F2731"/>
              </a:solidFill>
              <a:latin typeface="Calibri" panose="020F0502020204030204"/>
              <a:ea typeface="微软雅黑" panose="020B0503020204020204" charset="-122"/>
              <a:cs typeface="Arial" panose="020B0604020202020204"/>
            </a:endParaRPr>
          </a:p>
        </p:txBody>
      </p:sp>
      <p:sp>
        <p:nvSpPr>
          <p:cNvPr id="13" name="文本框 12"/>
          <p:cNvSpPr txBox="1"/>
          <p:nvPr>
            <p:custDataLst>
              <p:tags r:id="rId11"/>
            </p:custDataLst>
          </p:nvPr>
        </p:nvSpPr>
        <p:spPr>
          <a:xfrm>
            <a:off x="909955" y="5367580"/>
            <a:ext cx="3018155" cy="52197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CN" sz="2800" dirty="0">
                <a:solidFill>
                  <a:srgbClr val="1F2731"/>
                </a:solidFill>
                <a:latin typeface="Calibri" panose="020F0502020204030204"/>
                <a:ea typeface="微软雅黑" panose="020B0503020204020204" charset="-122"/>
                <a:cs typeface="Arial" panose="020B0604020202020204"/>
              </a:rPr>
              <a:t>Change of routine:</a:t>
            </a:r>
            <a:endParaRPr lang="en-US" altLang="zh-CN" sz="2800" dirty="0">
              <a:solidFill>
                <a:srgbClr val="1F2731"/>
              </a:solidFill>
              <a:latin typeface="Calibri" panose="020F0502020204030204"/>
              <a:ea typeface="微软雅黑" panose="020B0503020204020204" charset="-122"/>
              <a:cs typeface="Arial" panose="020B0604020202020204"/>
            </a:endParaRPr>
          </a:p>
        </p:txBody>
      </p:sp>
      <p:sp>
        <p:nvSpPr>
          <p:cNvPr id="14" name="文本框 13"/>
          <p:cNvSpPr txBox="1"/>
          <p:nvPr>
            <p:custDataLst>
              <p:tags r:id="rId12"/>
            </p:custDataLst>
          </p:nvPr>
        </p:nvSpPr>
        <p:spPr>
          <a:xfrm>
            <a:off x="769620" y="6407710"/>
            <a:ext cx="5300345" cy="521970"/>
          </a:xfrm>
          <a:prstGeom prst="rect">
            <a:avLst/>
          </a:prstGeom>
          <a:noFill/>
        </p:spPr>
        <p:txBody>
          <a:bodyPr wrap="square" rtlCol="0">
            <a:spAutoFit/>
          </a:bodyPr>
          <a:lstStyle/>
          <a:p>
            <a:r>
              <a:rPr lang="en-US" altLang="zh-CN" sz="2800">
                <a:solidFill>
                  <a:srgbClr val="1F2731"/>
                </a:solidFill>
                <a:latin typeface="Calibri" panose="020F0502020204030204"/>
                <a:ea typeface="微软雅黑" panose="020B0503020204020204" charset="-122"/>
                <a:cs typeface="Arial" panose="020B0604020202020204"/>
              </a:rPr>
              <a:t>respond to your voice commands</a:t>
            </a:r>
            <a:endParaRPr lang="en-US" altLang="zh-CN" sz="2800">
              <a:solidFill>
                <a:srgbClr val="1F2731"/>
              </a:solidFill>
              <a:latin typeface="Calibri" panose="020F0502020204030204"/>
              <a:ea typeface="微软雅黑" panose="020B0503020204020204" charset="-122"/>
              <a:cs typeface="Arial" panose="020B0604020202020204"/>
            </a:endParaRPr>
          </a:p>
        </p:txBody>
      </p:sp>
      <p:sp>
        <p:nvSpPr>
          <p:cNvPr id="15" name="文本框 14"/>
          <p:cNvSpPr txBox="1"/>
          <p:nvPr>
            <p:custDataLst>
              <p:tags r:id="rId13"/>
            </p:custDataLst>
          </p:nvPr>
        </p:nvSpPr>
        <p:spPr>
          <a:xfrm>
            <a:off x="816610" y="5956225"/>
            <a:ext cx="3973195" cy="521970"/>
          </a:xfrm>
          <a:prstGeom prst="rect">
            <a:avLst/>
          </a:prstGeom>
          <a:noFill/>
        </p:spPr>
        <p:txBody>
          <a:bodyPr wrap="square" rtlCol="0">
            <a:spAutoFit/>
          </a:bodyPr>
          <a:lstStyle/>
          <a:p>
            <a:r>
              <a:rPr lang="en-US" altLang="zh-CN" sz="2800">
                <a:solidFill>
                  <a:srgbClr val="1F2731"/>
                </a:solidFill>
                <a:latin typeface="Calibri" panose="020F0502020204030204"/>
                <a:ea typeface="微软雅黑" panose="020B0503020204020204" charset="-122"/>
                <a:cs typeface="Arial" panose="020B0604020202020204"/>
              </a:rPr>
              <a:t>say alound what you want</a:t>
            </a:r>
            <a:endParaRPr lang="en-US" altLang="zh-CN" sz="2800">
              <a:solidFill>
                <a:srgbClr val="1F2731"/>
              </a:solidFill>
              <a:latin typeface="Calibri" panose="020F0502020204030204"/>
              <a:ea typeface="微软雅黑" panose="020B0503020204020204" charset="-122"/>
              <a:cs typeface="Arial" panose="020B0604020202020204"/>
            </a:endParaRPr>
          </a:p>
        </p:txBody>
      </p:sp>
      <p:sp>
        <p:nvSpPr>
          <p:cNvPr id="16" name="右大括号 15"/>
          <p:cNvSpPr/>
          <p:nvPr>
            <p:custDataLst>
              <p:tags r:id="rId14"/>
            </p:custDataLst>
          </p:nvPr>
        </p:nvSpPr>
        <p:spPr>
          <a:xfrm>
            <a:off x="7232650" y="4061385"/>
            <a:ext cx="175895" cy="2667000"/>
          </a:xfrm>
          <a:prstGeom prst="rightBrace">
            <a:avLst/>
          </a:prstGeom>
          <a:noFill/>
          <a:ln w="38100" cap="flat" cmpd="sng" algn="ctr">
            <a:solidFill>
              <a:srgbClr val="1F27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1F2731"/>
              </a:solidFill>
              <a:effectLst/>
              <a:uLnTx/>
              <a:uFillTx/>
              <a:latin typeface="Calibri" panose="020F0502020204030204"/>
              <a:ea typeface="微软雅黑" panose="020B0503020204020204" charset="-122"/>
              <a:cs typeface="Arial" panose="020B0604020202020204"/>
            </a:endParaRPr>
          </a:p>
        </p:txBody>
      </p:sp>
      <p:sp>
        <p:nvSpPr>
          <p:cNvPr id="17" name="文本框 16"/>
          <p:cNvSpPr txBox="1"/>
          <p:nvPr>
            <p:custDataLst>
              <p:tags r:id="rId15"/>
            </p:custDataLst>
          </p:nvPr>
        </p:nvSpPr>
        <p:spPr>
          <a:xfrm>
            <a:off x="7579995" y="4876090"/>
            <a:ext cx="4286250" cy="953135"/>
          </a:xfrm>
          <a:prstGeom prst="rect">
            <a:avLst/>
          </a:prstGeom>
          <a:noFill/>
        </p:spPr>
        <p:txBody>
          <a:bodyPr wrap="square" rtlCol="0">
            <a:spAutoFit/>
          </a:bodyPr>
          <a:lstStyle/>
          <a:p>
            <a:r>
              <a:rPr lang="en-US" altLang="zh-CN" sz="2800" dirty="0">
                <a:solidFill>
                  <a:srgbClr val="1F2731"/>
                </a:solidFill>
                <a:latin typeface="Calibri" panose="020F0502020204030204"/>
                <a:ea typeface="微软雅黑" panose="020B0503020204020204" charset="-122"/>
                <a:cs typeface="Arial" panose="020B0604020202020204"/>
              </a:rPr>
              <a:t>provide a more comfortable environment to live in</a:t>
            </a:r>
            <a:endParaRPr lang="en-US" altLang="zh-CN" sz="2800" dirty="0">
              <a:solidFill>
                <a:srgbClr val="1F2731"/>
              </a:solidFill>
              <a:latin typeface="Calibri" panose="020F0502020204030204"/>
              <a:ea typeface="微软雅黑" panose="020B0503020204020204" charset="-122"/>
              <a:cs typeface="Arial" panose="020B0604020202020204"/>
            </a:endParaRPr>
          </a:p>
        </p:txBody>
      </p:sp>
      <p:sp>
        <p:nvSpPr>
          <p:cNvPr id="18" name="文本框 17"/>
          <p:cNvSpPr txBox="1"/>
          <p:nvPr>
            <p:custDataLst>
              <p:tags r:id="rId16"/>
            </p:custDataLst>
          </p:nvPr>
        </p:nvSpPr>
        <p:spPr>
          <a:xfrm>
            <a:off x="845185" y="674930"/>
            <a:ext cx="4462145" cy="521970"/>
          </a:xfrm>
          <a:prstGeom prst="rect">
            <a:avLst/>
          </a:prstGeom>
          <a:noFill/>
        </p:spPr>
        <p:txBody>
          <a:bodyPr wrap="square" rtlCol="0">
            <a:spAutoFit/>
          </a:bodyPr>
          <a:lstStyle/>
          <a:p>
            <a:r>
              <a:rPr lang="en-US" altLang="zh-CN" sz="2800">
                <a:solidFill>
                  <a:srgbClr val="1F2731"/>
                </a:solidFill>
                <a:latin typeface="Calibri" panose="020F0502020204030204"/>
                <a:ea typeface="微软雅黑" panose="020B0503020204020204" charset="-122"/>
                <a:cs typeface="Arial" panose="020B0604020202020204"/>
              </a:rPr>
              <a:t>Today, we </a:t>
            </a:r>
            <a:r>
              <a:rPr lang="en-US" altLang="zh-CN" sz="2800">
                <a:solidFill>
                  <a:srgbClr val="FF0000"/>
                </a:solidFill>
                <a:latin typeface="Calibri" panose="020F0502020204030204"/>
                <a:ea typeface="微软雅黑" panose="020B0503020204020204" charset="-122"/>
                <a:cs typeface="Arial" panose="020B0604020202020204"/>
              </a:rPr>
              <a:t>have to</a:t>
            </a:r>
            <a:r>
              <a:rPr lang="en-US" altLang="zh-CN" sz="2800">
                <a:solidFill>
                  <a:srgbClr val="1F2731"/>
                </a:solidFill>
                <a:latin typeface="Calibri" panose="020F0502020204030204"/>
                <a:ea typeface="微软雅黑" panose="020B0503020204020204" charset="-122"/>
                <a:cs typeface="Arial" panose="020B0604020202020204"/>
              </a:rPr>
              <a:t> use...for....</a:t>
            </a:r>
            <a:endParaRPr lang="en-US" altLang="zh-CN" sz="2800">
              <a:solidFill>
                <a:srgbClr val="1F2731"/>
              </a:solidFill>
              <a:latin typeface="Calibri" panose="020F0502020204030204"/>
              <a:ea typeface="微软雅黑" panose="020B0503020204020204" charset="-122"/>
              <a:cs typeface="Arial" panose="020B0604020202020204"/>
            </a:endParaRPr>
          </a:p>
        </p:txBody>
      </p:sp>
      <p:sp>
        <p:nvSpPr>
          <p:cNvPr id="19" name="文本框 18"/>
          <p:cNvSpPr txBox="1"/>
          <p:nvPr>
            <p:custDataLst>
              <p:tags r:id="rId17"/>
            </p:custDataLst>
          </p:nvPr>
        </p:nvSpPr>
        <p:spPr>
          <a:xfrm>
            <a:off x="6353810" y="702235"/>
            <a:ext cx="4339590" cy="521970"/>
          </a:xfrm>
          <a:prstGeom prst="rect">
            <a:avLst/>
          </a:prstGeom>
          <a:noFill/>
        </p:spPr>
        <p:txBody>
          <a:bodyPr wrap="square" rtlCol="0">
            <a:spAutoFit/>
          </a:bodyPr>
          <a:lstStyle/>
          <a:p>
            <a:r>
              <a:rPr lang="en-US" altLang="zh-CN" sz="2800" dirty="0">
                <a:solidFill>
                  <a:srgbClr val="1F2731"/>
                </a:solidFill>
                <a:latin typeface="Calibri" panose="020F0502020204030204"/>
                <a:ea typeface="微软雅黑" panose="020B0503020204020204" charset="-122"/>
                <a:cs typeface="Arial" panose="020B0604020202020204"/>
              </a:rPr>
              <a:t>You</a:t>
            </a:r>
            <a:r>
              <a:rPr lang="en-US" altLang="zh-CN" sz="2800" dirty="0">
                <a:solidFill>
                  <a:srgbClr val="FF0000"/>
                </a:solidFill>
                <a:latin typeface="Calibri" panose="020F0502020204030204"/>
                <a:ea typeface="微软雅黑" panose="020B0503020204020204" charset="-122"/>
                <a:cs typeface="Arial" panose="020B0604020202020204"/>
              </a:rPr>
              <a:t> will no longer have to</a:t>
            </a:r>
            <a:r>
              <a:rPr lang="en-US" altLang="zh-CN" sz="2800" dirty="0">
                <a:solidFill>
                  <a:srgbClr val="1F2731"/>
                </a:solidFill>
                <a:latin typeface="Calibri" panose="020F0502020204030204"/>
                <a:ea typeface="微软雅黑" panose="020B0503020204020204" charset="-122"/>
                <a:cs typeface="Arial" panose="020B0604020202020204"/>
              </a:rPr>
              <a:t> ....</a:t>
            </a:r>
            <a:endParaRPr lang="en-US" altLang="zh-CN" sz="2800" dirty="0">
              <a:solidFill>
                <a:srgbClr val="1F2731"/>
              </a:solidFill>
              <a:latin typeface="Calibri" panose="020F0502020204030204"/>
              <a:ea typeface="微软雅黑" panose="020B0503020204020204" charset="-122"/>
              <a:cs typeface="Arial" panose="020B0604020202020204"/>
            </a:endParaRPr>
          </a:p>
        </p:txBody>
      </p:sp>
      <p:grpSp>
        <p:nvGrpSpPr>
          <p:cNvPr id="23" name="组合 22"/>
          <p:cNvGrpSpPr/>
          <p:nvPr/>
        </p:nvGrpSpPr>
        <p:grpSpPr>
          <a:xfrm>
            <a:off x="218469" y="-259784"/>
            <a:ext cx="7216207" cy="1235704"/>
            <a:chOff x="137440" y="-270918"/>
            <a:chExt cx="7216207" cy="1235704"/>
          </a:xfrm>
        </p:grpSpPr>
        <p:sp>
          <p:nvSpPr>
            <p:cNvPr id="2" name="对角圆角矩形 5"/>
            <p:cNvSpPr/>
            <p:nvPr>
              <p:custDataLst>
                <p:tags r:id="rId18"/>
              </p:custDataLst>
            </p:nvPr>
          </p:nvSpPr>
          <p:spPr>
            <a:xfrm>
              <a:off x="137440" y="32703"/>
              <a:ext cx="6053426"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a:t>
              </a:r>
              <a:r>
                <a:rPr lang="en-US" altLang="zh-CN" sz="2400" b="1" dirty="0">
                  <a:solidFill>
                    <a:prstClr val="white"/>
                  </a:solidFill>
                  <a:latin typeface="微软雅黑" panose="020B0503020204020204" charset="-122"/>
                  <a:ea typeface="微软雅黑" panose="020B0503020204020204" charset="-122"/>
                  <a:sym typeface="+mn-ea"/>
                </a:rPr>
                <a:t>details</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pic>
          <p:nvPicPr>
            <p:cNvPr id="21" name="图片 20"/>
            <p:cNvPicPr>
              <a:picLocks noChangeAspect="1"/>
            </p:cNvPicPr>
            <p:nvPr>
              <p:custDataLst>
                <p:tags r:id="rId19"/>
              </p:custDataLst>
            </p:nvPr>
          </p:nvPicPr>
          <p:blipFill>
            <a:blip r:embed="rId20">
              <a:extLst>
                <a:ext uri="{28A0092B-C50C-407E-A947-70E740481C1C}">
                  <a14:useLocalDpi xmlns:a14="http://schemas.microsoft.com/office/drawing/2010/main" val="0"/>
                </a:ext>
              </a:extLst>
            </a:blip>
            <a:stretch>
              <a:fillRect/>
            </a:stretch>
          </p:blipFill>
          <p:spPr>
            <a:xfrm>
              <a:off x="5649114" y="-270918"/>
              <a:ext cx="1704533" cy="1235704"/>
            </a:xfrm>
            <a:prstGeom prst="rect">
              <a:avLst/>
            </a:prstGeom>
          </p:spPr>
        </p:pic>
        <p:sp>
          <p:nvSpPr>
            <p:cNvPr id="22" name="文本框 21"/>
            <p:cNvSpPr txBox="1"/>
            <p:nvPr>
              <p:custDataLst>
                <p:tags r:id="rId21"/>
              </p:custDataLst>
            </p:nvPr>
          </p:nvSpPr>
          <p:spPr>
            <a:xfrm>
              <a:off x="5988936" y="317033"/>
              <a:ext cx="1161133"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CN" sz="20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Para.1-2</a:t>
              </a:r>
              <a:endParaRPr lang="zh-CN" altLang="en-US" sz="20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linds(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linds(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linds(horizontal)">
                                      <p:cBhvr>
                                        <p:cTn id="29" dur="500"/>
                                        <p:tgtEl>
                                          <p:spTgt spid="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linds(horizont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linds(horizontal)">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linds(horizontal)">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blinds(horizontal)">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linds(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linds(horizontal)">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blinds(horizontal)">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blinds(horizontal)">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linds(horizontal)">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blinds(horizontal)">
                                      <p:cBhvr>
                                        <p:cTn id="8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animBg="1"/>
      <p:bldP spid="8" grpId="0" animBg="1"/>
      <p:bldP spid="9" grpId="0" animBg="1"/>
      <p:bldP spid="10" grpId="0"/>
      <p:bldP spid="11" grpId="0"/>
      <p:bldP spid="12" grpId="0"/>
      <p:bldP spid="13" grpId="0" animBg="1"/>
      <p:bldP spid="14" grpId="0"/>
      <p:bldP spid="15" grpId="0"/>
      <p:bldP spid="16" grpId="0" animBg="1"/>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角圆角矩形 5"/>
          <p:cNvSpPr/>
          <p:nvPr>
            <p:custDataLst>
              <p:tags r:id="rId1"/>
            </p:custDataLst>
          </p:nvPr>
        </p:nvSpPr>
        <p:spPr>
          <a:xfrm>
            <a:off x="104192" y="0"/>
            <a:ext cx="5331534"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a:t>
            </a:r>
            <a:r>
              <a:rPr lang="en-US" altLang="zh-CN" sz="2400" b="1" dirty="0">
                <a:solidFill>
                  <a:prstClr val="white"/>
                </a:solidFill>
                <a:latin typeface="微软雅黑" panose="020B0503020204020204" charset="-122"/>
                <a:ea typeface="微软雅黑" panose="020B0503020204020204" charset="-122"/>
                <a:sym typeface="+mn-ea"/>
              </a:rPr>
              <a:t>details</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grpSp>
        <p:nvGrpSpPr>
          <p:cNvPr id="3" name="组合 2"/>
          <p:cNvGrpSpPr/>
          <p:nvPr>
            <p:custDataLst>
              <p:tags r:id="rId2"/>
            </p:custDataLst>
          </p:nvPr>
        </p:nvGrpSpPr>
        <p:grpSpPr>
          <a:xfrm>
            <a:off x="-382271" y="233045"/>
            <a:ext cx="1680845" cy="1675993"/>
            <a:chOff x="606779" y="340385"/>
            <a:chExt cx="2670317" cy="2670317"/>
          </a:xfrm>
        </p:grpSpPr>
        <p:pic>
          <p:nvPicPr>
            <p:cNvPr id="4" name="图片 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06779" y="340385"/>
              <a:ext cx="2670317" cy="2670317"/>
            </a:xfrm>
            <a:prstGeom prst="rect">
              <a:avLst/>
            </a:prstGeom>
          </p:spPr>
        </p:pic>
        <p:sp>
          <p:nvSpPr>
            <p:cNvPr id="5" name="文本框 4"/>
            <p:cNvSpPr txBox="1"/>
            <p:nvPr>
              <p:custDataLst>
                <p:tags r:id="rId5"/>
              </p:custDataLst>
            </p:nvPr>
          </p:nvSpPr>
          <p:spPr>
            <a:xfrm>
              <a:off x="1066006" y="1592559"/>
              <a:ext cx="1636479" cy="63748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CN" sz="20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Para.2</a:t>
              </a:r>
              <a:endParaRPr lang="zh-CN" altLang="en-US" sz="20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6" name="文本框 5"/>
          <p:cNvSpPr txBox="1"/>
          <p:nvPr>
            <p:custDataLst>
              <p:tags r:id="rId6"/>
            </p:custDataLst>
          </p:nvPr>
        </p:nvSpPr>
        <p:spPr>
          <a:xfrm>
            <a:off x="458152" y="233045"/>
            <a:ext cx="11032490" cy="6554470"/>
          </a:xfrm>
          <a:prstGeom prst="rect">
            <a:avLst/>
          </a:prstGeom>
          <a:noFill/>
        </p:spPr>
        <p:txBody>
          <a:bodyPr wrap="square" rtlCol="0" anchor="t">
            <a:spAutoFit/>
          </a:bodyPr>
          <a:lstStyle/>
          <a:p>
            <a:pPr algn="just" fontAlgn="auto">
              <a:lnSpc>
                <a:spcPct val="146000"/>
              </a:lnSpc>
            </a:pPr>
            <a:r>
              <a:rPr lang="en-US" sz="2400" b="1" dirty="0">
                <a:latin typeface="Times New Roman" panose="02020603050405020304" pitchFamily="18" charset="0"/>
                <a:ea typeface="等线" panose="02010600030101010101" pitchFamily="2" charset="-122"/>
                <a:sym typeface="+mn-ea"/>
              </a:rPr>
              <a:t>           Intelligent Controls</a:t>
            </a:r>
            <a:endParaRPr lang="en-US" sz="2400" b="1" dirty="0">
              <a:solidFill>
                <a:schemeClr val="tx1"/>
              </a:solidFill>
              <a:latin typeface="Times New Roman" panose="02020603050405020304" pitchFamily="18" charset="0"/>
              <a:ea typeface="等线" panose="02010600030101010101" pitchFamily="2" charset="-122"/>
              <a:sym typeface="+mn-ea"/>
            </a:endParaRPr>
          </a:p>
          <a:p>
            <a:pPr algn="just" fontAlgn="auto">
              <a:lnSpc>
                <a:spcPct val="146000"/>
              </a:lnSpc>
            </a:pPr>
            <a:r>
              <a:rPr lang="en-US" sz="2400" dirty="0">
                <a:latin typeface="Times New Roman" panose="02020603050405020304" pitchFamily="18" charset="0"/>
                <a:ea typeface="等线" panose="02010600030101010101" pitchFamily="2" charset="-122"/>
                <a:sym typeface="+mn-ea"/>
              </a:rPr>
              <a:t>      Today, we have to use switches for our lights, knobs for our appliances, and remote controls for our TVs and air conditioners. In the future, we will be using advanced technology every day for automatic control of just about everything in our home. The future home will use integrated sensors to tell when you leave home each morning, and then go into an energy-efficient mode all by itself. You will no longer have to think about turning switches on and off yourself. Your home will also learn your daily routine and preferences, so everything will be ready for you when you get home each evening. Your lights will come on the instant you enter the door and along with your </a:t>
            </a:r>
            <a:r>
              <a:rPr lang="en-US" sz="2400" dirty="0" err="1">
                <a:latin typeface="Times New Roman" panose="02020603050405020304" pitchFamily="18" charset="0"/>
                <a:ea typeface="等线" panose="02010600030101010101" pitchFamily="2" charset="-122"/>
                <a:sym typeface="+mn-ea"/>
              </a:rPr>
              <a:t>favourite</a:t>
            </a:r>
            <a:r>
              <a:rPr lang="en-US" sz="2400" dirty="0">
                <a:latin typeface="Times New Roman" panose="02020603050405020304" pitchFamily="18" charset="0"/>
                <a:ea typeface="等线" panose="02010600030101010101" pitchFamily="2" charset="-122"/>
                <a:sym typeface="+mn-ea"/>
              </a:rPr>
              <a:t> music or TV </a:t>
            </a:r>
            <a:r>
              <a:rPr lang="en-US" sz="2400" dirty="0" err="1">
                <a:latin typeface="Times New Roman" panose="02020603050405020304" pitchFamily="18" charset="0"/>
                <a:ea typeface="等线" panose="02010600030101010101" pitchFamily="2" charset="-122"/>
                <a:sym typeface="+mn-ea"/>
              </a:rPr>
              <a:t>programmes</a:t>
            </a:r>
            <a:r>
              <a:rPr lang="en-US" sz="2400" dirty="0">
                <a:latin typeface="Times New Roman" panose="02020603050405020304" pitchFamily="18" charset="0"/>
                <a:ea typeface="等线" panose="02010600030101010101" pitchFamily="2" charset="-122"/>
                <a:sym typeface="+mn-ea"/>
              </a:rPr>
              <a:t>, and you will find your dinner already prepared for you. All controls will respond to voice commands, so if you want to change your routine, you just say aloud what you want and the home system will obey. </a:t>
            </a:r>
            <a:endParaRPr lang="zh-CN" altLang="en-US" sz="2400" dirty="0"/>
          </a:p>
        </p:txBody>
      </p:sp>
      <p:cxnSp>
        <p:nvCxnSpPr>
          <p:cNvPr id="7" name="直接连接符 6"/>
          <p:cNvCxnSpPr/>
          <p:nvPr>
            <p:custDataLst>
              <p:tags r:id="rId7"/>
            </p:custDataLst>
          </p:nvPr>
        </p:nvCxnSpPr>
        <p:spPr>
          <a:xfrm flipV="1">
            <a:off x="8020050" y="1780540"/>
            <a:ext cx="3388360" cy="1397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8"/>
            </p:custDataLst>
          </p:nvPr>
        </p:nvCxnSpPr>
        <p:spPr>
          <a:xfrm>
            <a:off x="563245" y="2324735"/>
            <a:ext cx="10232390" cy="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9"/>
            </p:custDataLst>
          </p:nvPr>
        </p:nvSpPr>
        <p:spPr>
          <a:xfrm>
            <a:off x="6005830" y="1780540"/>
            <a:ext cx="4462145" cy="523220"/>
          </a:xfrm>
          <a:prstGeom prst="rect">
            <a:avLst/>
          </a:prstGeom>
          <a:solidFill>
            <a:srgbClr val="FFFF00"/>
          </a:solidFill>
        </p:spPr>
        <p:txBody>
          <a:bodyPr wrap="square" rtlCol="0">
            <a:spAutoFit/>
          </a:bodyPr>
          <a:lstStyle/>
          <a:p>
            <a:r>
              <a:rPr lang="en-US" altLang="zh-CN" sz="2800" b="1" dirty="0">
                <a:solidFill>
                  <a:srgbClr val="FF0000"/>
                </a:solidFill>
              </a:rPr>
              <a:t>popular, widely accepted</a:t>
            </a:r>
            <a:endParaRPr lang="en-US" altLang="zh-CN" sz="2800" b="1" dirty="0">
              <a:solidFill>
                <a:srgbClr val="FF0000"/>
              </a:solidFill>
            </a:endParaRPr>
          </a:p>
        </p:txBody>
      </p:sp>
      <p:cxnSp>
        <p:nvCxnSpPr>
          <p:cNvPr id="10" name="直接连接符 9"/>
          <p:cNvCxnSpPr/>
          <p:nvPr>
            <p:custDataLst>
              <p:tags r:id="rId10"/>
            </p:custDataLst>
          </p:nvPr>
        </p:nvCxnSpPr>
        <p:spPr>
          <a:xfrm flipV="1">
            <a:off x="2250440" y="2882900"/>
            <a:ext cx="3578860" cy="27305"/>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11"/>
            </p:custDataLst>
          </p:nvPr>
        </p:nvSpPr>
        <p:spPr>
          <a:xfrm>
            <a:off x="3420745" y="2408555"/>
            <a:ext cx="1660525" cy="523220"/>
          </a:xfrm>
          <a:prstGeom prst="rect">
            <a:avLst/>
          </a:prstGeom>
          <a:solidFill>
            <a:srgbClr val="FFFF00"/>
          </a:solidFill>
        </p:spPr>
        <p:txBody>
          <a:bodyPr wrap="square" rtlCol="0">
            <a:spAutoFit/>
          </a:bodyPr>
          <a:lstStyle/>
          <a:p>
            <a:r>
              <a:rPr lang="en-US" altLang="zh-CN" sz="2800" b="1" dirty="0">
                <a:solidFill>
                  <a:srgbClr val="FF0000"/>
                </a:solidFill>
              </a:rPr>
              <a:t>sensitive</a:t>
            </a:r>
            <a:endParaRPr lang="en-US" altLang="zh-CN" sz="2800" b="1" dirty="0">
              <a:solidFill>
                <a:srgbClr val="FF0000"/>
              </a:solidFill>
            </a:endParaRPr>
          </a:p>
        </p:txBody>
      </p:sp>
      <p:cxnSp>
        <p:nvCxnSpPr>
          <p:cNvPr id="12" name="直接连接符 11"/>
          <p:cNvCxnSpPr/>
          <p:nvPr>
            <p:custDataLst>
              <p:tags r:id="rId12"/>
            </p:custDataLst>
          </p:nvPr>
        </p:nvCxnSpPr>
        <p:spPr>
          <a:xfrm flipV="1">
            <a:off x="611823" y="3413760"/>
            <a:ext cx="6441757" cy="18395"/>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13"/>
            </p:custDataLst>
          </p:nvPr>
        </p:nvSpPr>
        <p:spPr>
          <a:xfrm>
            <a:off x="571686" y="3073697"/>
            <a:ext cx="6449695" cy="461665"/>
          </a:xfrm>
          <a:prstGeom prst="rect">
            <a:avLst/>
          </a:prstGeom>
          <a:solidFill>
            <a:srgbClr val="FFFF00"/>
          </a:solidFill>
        </p:spPr>
        <p:txBody>
          <a:bodyPr wrap="square" rtlCol="0">
            <a:spAutoFit/>
          </a:bodyPr>
          <a:lstStyle/>
          <a:p>
            <a:r>
              <a:rPr lang="en-US" altLang="zh-CN" sz="2400" b="1" dirty="0">
                <a:solidFill>
                  <a:srgbClr val="FF0000"/>
                </a:solidFill>
              </a:rPr>
              <a:t>efficient, automatic, environment-friendly</a:t>
            </a:r>
            <a:endParaRPr lang="en-US" altLang="zh-CN" sz="2400" b="1" dirty="0">
              <a:solidFill>
                <a:srgbClr val="FF0000"/>
              </a:solidFill>
            </a:endParaRPr>
          </a:p>
        </p:txBody>
      </p:sp>
      <p:cxnSp>
        <p:nvCxnSpPr>
          <p:cNvPr id="14" name="直接连接符 13"/>
          <p:cNvCxnSpPr/>
          <p:nvPr>
            <p:custDataLst>
              <p:tags r:id="rId14"/>
            </p:custDataLst>
          </p:nvPr>
        </p:nvCxnSpPr>
        <p:spPr>
          <a:xfrm flipV="1">
            <a:off x="8590915" y="3909695"/>
            <a:ext cx="2816860" cy="1397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5"/>
            </p:custDataLst>
          </p:nvPr>
        </p:nvCxnSpPr>
        <p:spPr>
          <a:xfrm flipV="1">
            <a:off x="671830" y="4461510"/>
            <a:ext cx="1837055" cy="27305"/>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custDataLst>
              <p:tags r:id="rId16"/>
            </p:custDataLst>
          </p:nvPr>
        </p:nvSpPr>
        <p:spPr>
          <a:xfrm>
            <a:off x="8849995" y="3505835"/>
            <a:ext cx="1945640" cy="461665"/>
          </a:xfrm>
          <a:prstGeom prst="rect">
            <a:avLst/>
          </a:prstGeom>
          <a:solidFill>
            <a:srgbClr val="FFFF00"/>
          </a:solidFill>
        </p:spPr>
        <p:txBody>
          <a:bodyPr wrap="square" rtlCol="0">
            <a:spAutoFit/>
          </a:bodyPr>
          <a:lstStyle/>
          <a:p>
            <a:r>
              <a:rPr lang="en-US" altLang="zh-CN" sz="2400" b="1" dirty="0">
                <a:solidFill>
                  <a:srgbClr val="FF0000"/>
                </a:solidFill>
              </a:rPr>
              <a:t>considerate</a:t>
            </a:r>
            <a:endParaRPr lang="en-US" altLang="zh-CN" sz="2400" b="1" dirty="0">
              <a:solidFill>
                <a:srgbClr val="FF0000"/>
              </a:solidFill>
            </a:endParaRPr>
          </a:p>
        </p:txBody>
      </p:sp>
      <p:cxnSp>
        <p:nvCxnSpPr>
          <p:cNvPr id="17" name="直接连接符 16"/>
          <p:cNvCxnSpPr/>
          <p:nvPr>
            <p:custDataLst>
              <p:tags r:id="rId17"/>
            </p:custDataLst>
          </p:nvPr>
        </p:nvCxnSpPr>
        <p:spPr>
          <a:xfrm flipV="1">
            <a:off x="563245" y="5509260"/>
            <a:ext cx="10354945" cy="1397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8"/>
            </p:custDataLst>
          </p:nvPr>
        </p:nvCxnSpPr>
        <p:spPr>
          <a:xfrm flipV="1">
            <a:off x="617220" y="4942205"/>
            <a:ext cx="10790555" cy="1397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9"/>
            </p:custDataLst>
          </p:nvPr>
        </p:nvCxnSpPr>
        <p:spPr>
          <a:xfrm>
            <a:off x="3026410" y="4447540"/>
            <a:ext cx="8218170" cy="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custDataLst>
              <p:tags r:id="rId20"/>
            </p:custDataLst>
          </p:nvPr>
        </p:nvSpPr>
        <p:spPr>
          <a:xfrm>
            <a:off x="4025900" y="4606925"/>
            <a:ext cx="3429635" cy="461665"/>
          </a:xfrm>
          <a:prstGeom prst="rect">
            <a:avLst/>
          </a:prstGeom>
          <a:solidFill>
            <a:srgbClr val="FFFF00"/>
          </a:solidFill>
        </p:spPr>
        <p:txBody>
          <a:bodyPr wrap="square" rtlCol="0">
            <a:spAutoFit/>
          </a:bodyPr>
          <a:lstStyle/>
          <a:p>
            <a:r>
              <a:rPr lang="en-US" altLang="zh-CN" sz="2400" b="1" dirty="0">
                <a:solidFill>
                  <a:srgbClr val="FF0000"/>
                </a:solidFill>
              </a:rPr>
              <a:t>relaxing, comfortable</a:t>
            </a:r>
            <a:endParaRPr lang="en-US" altLang="zh-CN" sz="2400" b="1" dirty="0">
              <a:solidFill>
                <a:srgbClr val="FF0000"/>
              </a:solidFill>
            </a:endParaRPr>
          </a:p>
        </p:txBody>
      </p:sp>
      <p:cxnSp>
        <p:nvCxnSpPr>
          <p:cNvPr id="21" name="直接连接符 20"/>
          <p:cNvCxnSpPr/>
          <p:nvPr>
            <p:custDataLst>
              <p:tags r:id="rId21"/>
            </p:custDataLst>
          </p:nvPr>
        </p:nvCxnSpPr>
        <p:spPr>
          <a:xfrm flipV="1">
            <a:off x="671830" y="6610985"/>
            <a:ext cx="7212330" cy="1397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custDataLst>
              <p:tags r:id="rId22"/>
            </p:custDataLst>
          </p:nvPr>
        </p:nvSpPr>
        <p:spPr>
          <a:xfrm>
            <a:off x="2508885" y="6159500"/>
            <a:ext cx="2546985" cy="461665"/>
          </a:xfrm>
          <a:prstGeom prst="rect">
            <a:avLst/>
          </a:prstGeom>
          <a:solidFill>
            <a:srgbClr val="FFFF00"/>
          </a:solidFill>
        </p:spPr>
        <p:txBody>
          <a:bodyPr wrap="square" rtlCol="0">
            <a:spAutoFit/>
          </a:bodyPr>
          <a:lstStyle/>
          <a:p>
            <a:r>
              <a:rPr lang="en-US" altLang="zh-CN" sz="2400" b="1" dirty="0">
                <a:solidFill>
                  <a:srgbClr val="FF0000"/>
                </a:solidFill>
              </a:rPr>
              <a:t>easy to control </a:t>
            </a:r>
            <a:endParaRPr lang="en-US" altLang="zh-CN" sz="2400" b="1" dirty="0">
              <a:solidFill>
                <a:srgbClr val="FF0000"/>
              </a:solidFill>
            </a:endParaRPr>
          </a:p>
        </p:txBody>
      </p:sp>
      <p:grpSp>
        <p:nvGrpSpPr>
          <p:cNvPr id="23" name="组合 22"/>
          <p:cNvGrpSpPr/>
          <p:nvPr>
            <p:custDataLst>
              <p:tags r:id="rId23"/>
            </p:custDataLst>
          </p:nvPr>
        </p:nvGrpSpPr>
        <p:grpSpPr>
          <a:xfrm>
            <a:off x="4251325" y="180340"/>
            <a:ext cx="5571490" cy="5954395"/>
            <a:chOff x="6695" y="284"/>
            <a:chExt cx="8774" cy="9377"/>
          </a:xfrm>
        </p:grpSpPr>
        <p:sp>
          <p:nvSpPr>
            <p:cNvPr id="24" name="文本框 23"/>
            <p:cNvSpPr txBox="1"/>
            <p:nvPr>
              <p:custDataLst>
                <p:tags r:id="rId24"/>
              </p:custDataLst>
            </p:nvPr>
          </p:nvSpPr>
          <p:spPr>
            <a:xfrm>
              <a:off x="10424" y="284"/>
              <a:ext cx="2647" cy="919"/>
            </a:xfrm>
            <a:prstGeom prst="rect">
              <a:avLst/>
            </a:prstGeom>
            <a:solidFill>
              <a:srgbClr val="FFFF00"/>
            </a:solidFill>
          </p:spPr>
          <p:txBody>
            <a:bodyPr wrap="square" rtlCol="0">
              <a:spAutoFit/>
            </a:bodyPr>
            <a:lstStyle/>
            <a:p>
              <a:r>
                <a:rPr lang="en-US" altLang="zh-CN" sz="3200" b="1" dirty="0">
                  <a:solidFill>
                    <a:srgbClr val="FF0000"/>
                  </a:solidFill>
                </a:rPr>
                <a:t>features</a:t>
              </a:r>
              <a:endParaRPr lang="en-US" altLang="zh-CN" sz="3200" b="1" dirty="0">
                <a:solidFill>
                  <a:srgbClr val="FF0000"/>
                </a:solidFill>
              </a:endParaRPr>
            </a:p>
          </p:txBody>
        </p:sp>
        <p:cxnSp>
          <p:nvCxnSpPr>
            <p:cNvPr id="25" name="直接箭头连接符 24"/>
            <p:cNvCxnSpPr/>
            <p:nvPr>
              <p:custDataLst>
                <p:tags r:id="rId25"/>
              </p:custDataLst>
            </p:nvPr>
          </p:nvCxnSpPr>
          <p:spPr>
            <a:xfrm flipH="1" flipV="1">
              <a:off x="11858" y="1347"/>
              <a:ext cx="0" cy="1393"/>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11" idx="0"/>
            </p:cNvCxnSpPr>
            <p:nvPr>
              <p:custDataLst>
                <p:tags r:id="rId26"/>
              </p:custDataLst>
            </p:nvPr>
          </p:nvCxnSpPr>
          <p:spPr>
            <a:xfrm flipV="1">
              <a:off x="6695" y="1154"/>
              <a:ext cx="3706" cy="2639"/>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custDataLst>
                <p:tags r:id="rId27"/>
              </p:custDataLst>
            </p:nvPr>
          </p:nvCxnSpPr>
          <p:spPr>
            <a:xfrm flipV="1">
              <a:off x="8430" y="1197"/>
              <a:ext cx="2636" cy="3514"/>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16" idx="0"/>
            </p:cNvCxnSpPr>
            <p:nvPr>
              <p:custDataLst>
                <p:tags r:id="rId28"/>
              </p:custDataLst>
            </p:nvPr>
          </p:nvCxnSpPr>
          <p:spPr>
            <a:xfrm flipH="1" flipV="1">
              <a:off x="12716" y="1326"/>
              <a:ext cx="2753" cy="4195"/>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custDataLst>
                <p:tags r:id="rId29"/>
              </p:custDataLst>
            </p:nvPr>
          </p:nvCxnSpPr>
          <p:spPr>
            <a:xfrm flipV="1">
              <a:off x="9480" y="1304"/>
              <a:ext cx="1950" cy="5979"/>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custDataLst>
                <p:tags r:id="rId30"/>
              </p:custDataLst>
            </p:nvPr>
          </p:nvCxnSpPr>
          <p:spPr>
            <a:xfrm flipV="1">
              <a:off x="6866" y="1304"/>
              <a:ext cx="4392" cy="8357"/>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linds(horizont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linds(horizontal)">
                                      <p:cBhvr>
                                        <p:cTn id="63" dur="500"/>
                                        <p:tgtEl>
                                          <p:spTgt spid="14"/>
                                        </p:tgtEl>
                                      </p:cBhvr>
                                    </p:animEffect>
                                  </p:childTnLst>
                                </p:cTn>
                              </p:par>
                              <p:par>
                                <p:cTn id="64" presetID="3" presetClass="entr" presetSubtype="1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linds(horizontal)">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par>
                                <p:cTn id="78" presetID="3" presetClass="entr" presetSubtype="1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blinds(horizontal)">
                                      <p:cBhvr>
                                        <p:cTn id="80" dur="500"/>
                                        <p:tgtEl>
                                          <p:spTgt spid="18"/>
                                        </p:tgtEl>
                                      </p:cBhvr>
                                    </p:animEffect>
                                  </p:childTnLst>
                                </p:cTn>
                              </p:par>
                              <p:par>
                                <p:cTn id="81" presetID="3" presetClass="entr" presetSubtype="1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linds(horizont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additive="base">
                                        <p:cTn id="88" dur="500" fill="hold"/>
                                        <p:tgtEl>
                                          <p:spTgt spid="20"/>
                                        </p:tgtEl>
                                        <p:attrNameLst>
                                          <p:attrName>ppt_x</p:attrName>
                                        </p:attrNameLst>
                                      </p:cBhvr>
                                      <p:tavLst>
                                        <p:tav tm="0">
                                          <p:val>
                                            <p:strVal val="#ppt_x"/>
                                          </p:val>
                                        </p:tav>
                                        <p:tav tm="100000">
                                          <p:val>
                                            <p:strVal val="#ppt_x"/>
                                          </p:val>
                                        </p:tav>
                                      </p:tavLst>
                                    </p:anim>
                                    <p:anim calcmode="lin" valueType="num">
                                      <p:cBhvr additive="base">
                                        <p:cTn id="8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blinds(horizontal)">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additive="base">
                                        <p:cTn id="99" dur="500" fill="hold"/>
                                        <p:tgtEl>
                                          <p:spTgt spid="22"/>
                                        </p:tgtEl>
                                        <p:attrNameLst>
                                          <p:attrName>ppt_x</p:attrName>
                                        </p:attrNameLst>
                                      </p:cBhvr>
                                      <p:tavLst>
                                        <p:tav tm="0">
                                          <p:val>
                                            <p:strVal val="#ppt_x"/>
                                          </p:val>
                                        </p:tav>
                                        <p:tav tm="100000">
                                          <p:val>
                                            <p:strVal val="#ppt_x"/>
                                          </p:val>
                                        </p:tav>
                                      </p:tavLst>
                                    </p:anim>
                                    <p:anim calcmode="lin" valueType="num">
                                      <p:cBhvr additive="base">
                                        <p:cTn id="10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nodeType="click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blinds(horizontal)">
                                      <p:cBhvr>
                                        <p:cTn id="10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animBg="1"/>
      <p:bldP spid="11" grpId="0" animBg="1"/>
      <p:bldP spid="13" grpId="0" animBg="1"/>
      <p:bldP spid="16" grpId="0" animBg="1"/>
      <p:bldP spid="20"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角圆角矩形 5"/>
          <p:cNvSpPr/>
          <p:nvPr>
            <p:custDataLst>
              <p:tags r:id="rId1"/>
            </p:custDataLst>
          </p:nvPr>
        </p:nvSpPr>
        <p:spPr>
          <a:xfrm>
            <a:off x="1511751" y="130635"/>
            <a:ext cx="5331534"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a:t>
            </a:r>
            <a:r>
              <a:rPr lang="en-US" altLang="zh-CN" sz="2400" b="1" dirty="0">
                <a:solidFill>
                  <a:prstClr val="white"/>
                </a:solidFill>
                <a:latin typeface="微软雅黑" panose="020B0503020204020204" charset="-122"/>
                <a:ea typeface="微软雅黑" panose="020B0503020204020204" charset="-122"/>
                <a:sym typeface="+mn-ea"/>
              </a:rPr>
              <a:t>details</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
        <p:nvSpPr>
          <p:cNvPr id="3" name="矩形 2"/>
          <p:cNvSpPr/>
          <p:nvPr>
            <p:custDataLst>
              <p:tags r:id="rId2"/>
            </p:custDataLst>
          </p:nvPr>
        </p:nvSpPr>
        <p:spPr>
          <a:xfrm>
            <a:off x="3468370" y="6035040"/>
            <a:ext cx="3646805" cy="4210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custDataLst>
              <p:tags r:id="rId3"/>
            </p:custDataLst>
          </p:nvPr>
        </p:nvGrpSpPr>
        <p:grpSpPr>
          <a:xfrm>
            <a:off x="636905" y="2140585"/>
            <a:ext cx="10735945" cy="979170"/>
            <a:chOff x="334" y="2631"/>
            <a:chExt cx="16907" cy="1542"/>
          </a:xfrm>
        </p:grpSpPr>
        <p:sp>
          <p:nvSpPr>
            <p:cNvPr id="5" name="矩形 4"/>
            <p:cNvSpPr/>
            <p:nvPr>
              <p:custDataLst>
                <p:tags r:id="rId4"/>
              </p:custDataLst>
            </p:nvPr>
          </p:nvSpPr>
          <p:spPr>
            <a:xfrm>
              <a:off x="4233" y="2631"/>
              <a:ext cx="13008" cy="7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5"/>
              </p:custDataLst>
            </p:nvPr>
          </p:nvSpPr>
          <p:spPr>
            <a:xfrm>
              <a:off x="334" y="3553"/>
              <a:ext cx="2443" cy="6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custDataLst>
              <p:tags r:id="rId6"/>
            </p:custDataLst>
          </p:nvPr>
        </p:nvGrpSpPr>
        <p:grpSpPr>
          <a:xfrm>
            <a:off x="115250" y="153175"/>
            <a:ext cx="1826944" cy="1675993"/>
            <a:chOff x="336863" y="361842"/>
            <a:chExt cx="2670317" cy="2670317"/>
          </a:xfrm>
        </p:grpSpPr>
        <p:pic>
          <p:nvPicPr>
            <p:cNvPr id="8" name="图片 7"/>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336863" y="361842"/>
              <a:ext cx="2670317" cy="2670317"/>
            </a:xfrm>
            <a:prstGeom prst="rect">
              <a:avLst/>
            </a:prstGeom>
          </p:spPr>
        </p:pic>
        <p:sp>
          <p:nvSpPr>
            <p:cNvPr id="9" name="文本框 8"/>
            <p:cNvSpPr txBox="1"/>
            <p:nvPr>
              <p:custDataLst>
                <p:tags r:id="rId9"/>
              </p:custDataLst>
            </p:nvPr>
          </p:nvSpPr>
          <p:spPr>
            <a:xfrm>
              <a:off x="931606" y="1620178"/>
              <a:ext cx="1636478" cy="73555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Para.3</a:t>
              </a:r>
              <a:endParaRPr lang="zh-CN" altLang="en-US" sz="2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10" name="文本框 9"/>
          <p:cNvSpPr txBox="1"/>
          <p:nvPr>
            <p:custDataLst>
              <p:tags r:id="rId10"/>
            </p:custDataLst>
          </p:nvPr>
        </p:nvSpPr>
        <p:spPr>
          <a:xfrm>
            <a:off x="608965" y="1450340"/>
            <a:ext cx="10754360" cy="5128895"/>
          </a:xfrm>
          <a:prstGeom prst="rect">
            <a:avLst/>
          </a:prstGeom>
          <a:noFill/>
          <a:ln>
            <a:solidFill>
              <a:srgbClr val="00B050"/>
            </a:solidFill>
          </a:ln>
        </p:spPr>
        <p:txBody>
          <a:bodyPr wrap="square" rtlCol="0">
            <a:spAutoFit/>
          </a:bodyPr>
          <a:lstStyle/>
          <a:p>
            <a:pPr algn="just" fontAlgn="auto">
              <a:lnSpc>
                <a:spcPct val="130000"/>
              </a:lnSpc>
            </a:pPr>
            <a:r>
              <a:rPr lang="en-US" sz="2800" dirty="0">
                <a:solidFill>
                  <a:schemeClr val="tx1"/>
                </a:solidFill>
                <a:latin typeface="Times New Roman" panose="02020603050405020304" pitchFamily="18" charset="0"/>
                <a:ea typeface="等线" panose="02010600030101010101" pitchFamily="2" charset="-122"/>
                <a:sym typeface="+mn-ea"/>
              </a:rPr>
              <a:t>Regular Health Checks</a:t>
            </a:r>
            <a:endParaRPr lang="en-US" sz="2800" dirty="0">
              <a:solidFill>
                <a:schemeClr val="tx1"/>
              </a:solidFill>
              <a:latin typeface="Times New Roman" panose="02020603050405020304" pitchFamily="18" charset="0"/>
              <a:ea typeface="等线" panose="02010600030101010101" pitchFamily="2" charset="-122"/>
              <a:sym typeface="+mn-ea"/>
            </a:endParaRPr>
          </a:p>
          <a:p>
            <a:pPr algn="just" fontAlgn="auto">
              <a:lnSpc>
                <a:spcPct val="130000"/>
              </a:lnSpc>
            </a:pPr>
            <a:r>
              <a:rPr lang="en-US" sz="2800" dirty="0">
                <a:solidFill>
                  <a:schemeClr val="tx1"/>
                </a:solidFill>
                <a:latin typeface="Times New Roman" panose="02020603050405020304" pitchFamily="18" charset="0"/>
                <a:ea typeface="等线" panose="02010600030101010101" pitchFamily="2" charset="-122"/>
                <a:sym typeface="+mn-ea"/>
              </a:rPr>
              <a:t>        In addition, </a:t>
            </a:r>
            <a:r>
              <a:rPr lang="en-US" sz="2800" dirty="0">
                <a:solidFill>
                  <a:srgbClr val="FF0000"/>
                </a:solidFill>
                <a:latin typeface="Times New Roman" panose="02020603050405020304" pitchFamily="18" charset="0"/>
                <a:ea typeface="等线" panose="02010600030101010101" pitchFamily="2" charset="-122"/>
                <a:sym typeface="+mn-ea"/>
              </a:rPr>
              <a:t>your smart home will be monitoring your health for you every day. </a:t>
            </a:r>
            <a:r>
              <a:rPr lang="en-US" sz="2800" dirty="0">
                <a:solidFill>
                  <a:schemeClr val="tx1"/>
                </a:solidFill>
                <a:latin typeface="Times New Roman" panose="02020603050405020304" pitchFamily="18" charset="0"/>
                <a:ea typeface="等线" panose="02010600030101010101" pitchFamily="2" charset="-122"/>
                <a:sym typeface="+mn-ea"/>
              </a:rPr>
              <a:t>Your bed, for example, will record how well you sleep every night. It will also be checking your body weight. If you start to have sleep or weight problems, it will send a warning to your phone. It will also give you suggestions on a healthier diet and how to sleep better. Smart toilets will be keeping constant track of your health as well. They can warn you early on if there is something abnormal or if you have a critical illness, such as cancer, and </a:t>
            </a:r>
            <a:r>
              <a:rPr lang="en-US" sz="2800" dirty="0">
                <a:solidFill>
                  <a:srgbClr val="0000FF"/>
                </a:solidFill>
                <a:latin typeface="Times New Roman" panose="02020603050405020304" pitchFamily="18" charset="0"/>
                <a:ea typeface="等线" panose="02010600030101010101" pitchFamily="2" charset="-122"/>
                <a:sym typeface="+mn-ea"/>
              </a:rPr>
              <a:t>potentially save your life. </a:t>
            </a:r>
            <a:endParaRPr lang="en-US" sz="2800" dirty="0">
              <a:solidFill>
                <a:srgbClr val="0000FF"/>
              </a:solidFill>
              <a:latin typeface="Times New Roman" panose="02020603050405020304" pitchFamily="18" charset="0"/>
              <a:ea typeface="等线" panose="02010600030101010101" pitchFamily="2" charset="-122"/>
              <a:sym typeface="+mn-ea"/>
            </a:endParaRPr>
          </a:p>
        </p:txBody>
      </p:sp>
      <p:sp>
        <p:nvSpPr>
          <p:cNvPr id="11" name="文本框 10"/>
          <p:cNvSpPr txBox="1"/>
          <p:nvPr>
            <p:custDataLst>
              <p:tags r:id="rId11"/>
            </p:custDataLst>
          </p:nvPr>
        </p:nvSpPr>
        <p:spPr>
          <a:xfrm>
            <a:off x="2188210" y="2641600"/>
            <a:ext cx="1645920" cy="52197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ea typeface="等线" panose="02010600030101010101" pitchFamily="2" charset="-122"/>
                <a:sym typeface="+mn-ea"/>
              </a:rPr>
              <a:t>Your bed</a:t>
            </a:r>
            <a:endParaRPr lang="en-US" altLang="en-US" sz="2800" b="1" dirty="0">
              <a:solidFill>
                <a:srgbClr val="FF0000"/>
              </a:solidFill>
              <a:latin typeface="Times New Roman" panose="02020603050405020304" pitchFamily="18" charset="0"/>
              <a:ea typeface="等线" panose="02010600030101010101" pitchFamily="2" charset="-122"/>
              <a:sym typeface="+mn-ea"/>
            </a:endParaRPr>
          </a:p>
        </p:txBody>
      </p:sp>
      <p:sp>
        <p:nvSpPr>
          <p:cNvPr id="12" name="文本框 11"/>
          <p:cNvSpPr txBox="1"/>
          <p:nvPr>
            <p:custDataLst>
              <p:tags r:id="rId12"/>
            </p:custDataLst>
          </p:nvPr>
        </p:nvSpPr>
        <p:spPr>
          <a:xfrm>
            <a:off x="9309735" y="4278015"/>
            <a:ext cx="22733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ea typeface="等线" panose="02010600030101010101" pitchFamily="2" charset="-122"/>
                <a:sym typeface="+mn-ea"/>
              </a:rPr>
              <a:t>Smart toilets</a:t>
            </a:r>
            <a:r>
              <a:rPr lang="en-US" sz="2800" b="1" dirty="0">
                <a:latin typeface="Times New Roman" panose="02020603050405020304" pitchFamily="18" charset="0"/>
                <a:ea typeface="等线" panose="02010600030101010101" pitchFamily="2" charset="-122"/>
                <a:sym typeface="+mn-ea"/>
              </a:rPr>
              <a:t> </a:t>
            </a:r>
            <a:endParaRPr lang="zh-CN" altLang="en-US" b="1" dirty="0"/>
          </a:p>
        </p:txBody>
      </p:sp>
      <p:cxnSp>
        <p:nvCxnSpPr>
          <p:cNvPr id="13" name="直接连接符 12"/>
          <p:cNvCxnSpPr/>
          <p:nvPr>
            <p:custDataLst>
              <p:tags r:id="rId13"/>
            </p:custDataLst>
          </p:nvPr>
        </p:nvCxnSpPr>
        <p:spPr>
          <a:xfrm>
            <a:off x="6452235" y="3044825"/>
            <a:ext cx="3864610" cy="0"/>
          </a:xfrm>
          <a:prstGeom prst="line">
            <a:avLst/>
          </a:prstGeom>
          <a:ln w="539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4"/>
            </p:custDataLst>
          </p:nvPr>
        </p:nvCxnSpPr>
        <p:spPr>
          <a:xfrm>
            <a:off x="3603307" y="3594735"/>
            <a:ext cx="3864610" cy="0"/>
          </a:xfrm>
          <a:prstGeom prst="line">
            <a:avLst/>
          </a:prstGeom>
          <a:ln w="666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5"/>
            </p:custDataLst>
          </p:nvPr>
        </p:nvCxnSpPr>
        <p:spPr>
          <a:xfrm>
            <a:off x="4588510" y="4185920"/>
            <a:ext cx="4171950" cy="22860"/>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6"/>
            </p:custDataLst>
          </p:nvPr>
        </p:nvCxnSpPr>
        <p:spPr>
          <a:xfrm flipV="1">
            <a:off x="723900" y="4780280"/>
            <a:ext cx="8444230" cy="20955"/>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7"/>
            </p:custDataLst>
          </p:nvPr>
        </p:nvCxnSpPr>
        <p:spPr>
          <a:xfrm>
            <a:off x="10534015" y="4177030"/>
            <a:ext cx="648335" cy="889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8"/>
            </p:custDataLst>
          </p:nvPr>
        </p:nvCxnSpPr>
        <p:spPr>
          <a:xfrm flipV="1">
            <a:off x="1701800" y="5338445"/>
            <a:ext cx="5330190" cy="4445"/>
          </a:xfrm>
          <a:prstGeom prst="line">
            <a:avLst/>
          </a:prstGeom>
          <a:ln w="76200">
            <a:solidFill>
              <a:srgbClr val="FF9900">
                <a:alpha val="99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9"/>
            </p:custDataLst>
          </p:nvPr>
        </p:nvCxnSpPr>
        <p:spPr>
          <a:xfrm>
            <a:off x="10020935" y="5329555"/>
            <a:ext cx="1202055" cy="8890"/>
          </a:xfrm>
          <a:prstGeom prst="line">
            <a:avLst/>
          </a:prstGeom>
          <a:ln w="6032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20"/>
            </p:custDataLst>
          </p:nvPr>
        </p:nvCxnSpPr>
        <p:spPr>
          <a:xfrm flipV="1">
            <a:off x="636905" y="5871845"/>
            <a:ext cx="1278255" cy="10795"/>
          </a:xfrm>
          <a:prstGeom prst="line">
            <a:avLst/>
          </a:prstGeom>
          <a:ln w="63500">
            <a:solidFill>
              <a:srgbClr val="FF9900"/>
            </a:solidFill>
          </a:ln>
        </p:spPr>
        <p:style>
          <a:lnRef idx="1">
            <a:schemeClr val="accent1"/>
          </a:lnRef>
          <a:fillRef idx="0">
            <a:schemeClr val="accent1"/>
          </a:fillRef>
          <a:effectRef idx="0">
            <a:schemeClr val="accent1"/>
          </a:effectRef>
          <a:fontRef idx="minor">
            <a:schemeClr val="tx1"/>
          </a:fontRef>
        </p:style>
      </p:cxnSp>
      <p:sp>
        <p:nvSpPr>
          <p:cNvPr id="21" name="动作按钮: 后退或前一项 20">
            <a:hlinkClick r:id="" action="ppaction://hlinkshowjump?jump=previousslide"/>
          </p:cNvPr>
          <p:cNvSpPr/>
          <p:nvPr>
            <p:custDataLst>
              <p:tags r:id="rId21"/>
            </p:custDataLst>
          </p:nvPr>
        </p:nvSpPr>
        <p:spPr>
          <a:xfrm>
            <a:off x="11422380" y="6608445"/>
            <a:ext cx="718820" cy="50355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linds(horizont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linds(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randombar(horizont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linds(horizontal)">
                                      <p:cBhvr>
                                        <p:cTn id="56" dur="500"/>
                                        <p:tgtEl>
                                          <p:spTgt spid="17"/>
                                        </p:tgtEl>
                                      </p:cBhvr>
                                    </p:animEffect>
                                  </p:childTnLst>
                                </p:cTn>
                              </p:par>
                              <p:par>
                                <p:cTn id="57" presetID="3" presetClass="entr" presetSubtype="1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linds(horizont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linds(horizontal)">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linds(horizontal)">
                                      <p:cBhvr>
                                        <p:cTn id="69" dur="500"/>
                                        <p:tgtEl>
                                          <p:spTgt spid="19"/>
                                        </p:tgtEl>
                                      </p:cBhvr>
                                    </p:animEffect>
                                  </p:childTnLst>
                                </p:cTn>
                              </p:par>
                              <p:par>
                                <p:cTn id="70" presetID="3" presetClass="entr" presetSubtype="1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linds(horizontal)">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linds(horizont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39608" y="818868"/>
            <a:ext cx="10590046" cy="830997"/>
          </a:xfrm>
          <a:prstGeom prst="rect">
            <a:avLst/>
          </a:prstGeom>
          <a:noFill/>
        </p:spPr>
        <p:txBody>
          <a:bodyPr wrap="square" rtlCol="0">
            <a:spAutoFit/>
          </a:bodyPr>
          <a:lstStyle/>
          <a:p>
            <a:r>
              <a:rPr lang="en-US" altLang="zh-CN" sz="2400" b="1" dirty="0">
                <a:solidFill>
                  <a:srgbClr val="FF0000"/>
                </a:solidFill>
              </a:rPr>
              <a:t>Activity 3:  Read Para.3 and </a:t>
            </a:r>
            <a:r>
              <a:rPr lang="en-US" altLang="zh-CN" sz="2400" b="1" dirty="0" err="1">
                <a:solidFill>
                  <a:srgbClr val="FF0000"/>
                </a:solidFill>
              </a:rPr>
              <a:t>analyse</a:t>
            </a:r>
            <a:r>
              <a:rPr lang="en-US" altLang="zh-CN" sz="2400" b="1" dirty="0">
                <a:solidFill>
                  <a:srgbClr val="FF0000"/>
                </a:solidFill>
              </a:rPr>
              <a:t> them with the help of the following questions.</a:t>
            </a:r>
            <a:endParaRPr lang="en-US" altLang="zh-CN" sz="2400" b="1" dirty="0">
              <a:solidFill>
                <a:srgbClr val="FF0000"/>
              </a:solidFill>
            </a:endParaRPr>
          </a:p>
        </p:txBody>
      </p:sp>
      <p:sp>
        <p:nvSpPr>
          <p:cNvPr id="5" name="文本框 4"/>
          <p:cNvSpPr txBox="1"/>
          <p:nvPr>
            <p:custDataLst>
              <p:tags r:id="rId2"/>
            </p:custDataLst>
          </p:nvPr>
        </p:nvSpPr>
        <p:spPr>
          <a:xfrm>
            <a:off x="801096" y="1509091"/>
            <a:ext cx="10839524" cy="5030416"/>
          </a:xfrm>
          <a:prstGeom prst="rect">
            <a:avLst/>
          </a:prstGeom>
          <a:noFill/>
        </p:spPr>
        <p:txBody>
          <a:bodyPr wrap="square" rtlCol="0">
            <a:spAutoFit/>
          </a:bodyPr>
          <a:lstStyle/>
          <a:p>
            <a:pPr>
              <a:lnSpc>
                <a:spcPct val="170000"/>
              </a:lnSpc>
            </a:pPr>
            <a:r>
              <a:rPr lang="en-US" altLang="zh-CN" sz="2400" b="1" dirty="0">
                <a:latin typeface="Times New Roman" panose="02020603050405020304" pitchFamily="18" charset="0"/>
                <a:cs typeface="Times New Roman" panose="02020603050405020304" pitchFamily="18" charset="0"/>
              </a:rPr>
              <a:t>Q1.  What's the topic sentence of this paragraph?</a:t>
            </a:r>
            <a:endParaRPr lang="en-US" altLang="zh-CN" sz="2400" b="1" dirty="0">
              <a:latin typeface="Times New Roman" panose="02020603050405020304" pitchFamily="18" charset="0"/>
              <a:cs typeface="Times New Roman" panose="02020603050405020304" pitchFamily="18" charset="0"/>
            </a:endParaRPr>
          </a:p>
          <a:p>
            <a:pPr>
              <a:lnSpc>
                <a:spcPct val="170000"/>
              </a:lnSpc>
            </a:pPr>
            <a:r>
              <a:rPr lang="en-US" altLang="zh-CN" sz="2400" b="1" dirty="0">
                <a:solidFill>
                  <a:srgbClr val="0000FF"/>
                </a:solidFill>
                <a:latin typeface="Times New Roman" panose="02020603050405020304" pitchFamily="18" charset="0"/>
                <a:cs typeface="Times New Roman" panose="02020603050405020304" pitchFamily="18" charset="0"/>
              </a:rPr>
              <a:t>A</a:t>
            </a:r>
            <a:r>
              <a:rPr lang="zh-CN" altLang="en-US" sz="2400" b="1" dirty="0">
                <a:solidFill>
                  <a:srgbClr val="0000FF"/>
                </a:solidFill>
                <a:latin typeface="Times New Roman" panose="02020603050405020304" pitchFamily="18" charset="0"/>
                <a:cs typeface="Times New Roman" panose="02020603050405020304" pitchFamily="18" charset="0"/>
              </a:rPr>
              <a:t>：</a:t>
            </a:r>
            <a:r>
              <a:rPr lang="en-US" altLang="zh-CN" sz="2400" b="1" dirty="0">
                <a:solidFill>
                  <a:srgbClr val="0000FF"/>
                </a:solidFill>
                <a:latin typeface="Times New Roman" panose="02020603050405020304" pitchFamily="18" charset="0"/>
                <a:cs typeface="Times New Roman" panose="02020603050405020304" pitchFamily="18" charset="0"/>
              </a:rPr>
              <a:t>Smart homes can check our health.</a:t>
            </a:r>
            <a:endParaRPr lang="en-US" altLang="zh-CN" sz="2400" b="1" dirty="0">
              <a:solidFill>
                <a:srgbClr val="0000FF"/>
              </a:solidFill>
              <a:latin typeface="Times New Roman" panose="02020603050405020304" pitchFamily="18" charset="0"/>
              <a:cs typeface="Times New Roman" panose="02020603050405020304" pitchFamily="18" charset="0"/>
            </a:endParaRPr>
          </a:p>
          <a:p>
            <a:pPr>
              <a:lnSpc>
                <a:spcPct val="170000"/>
              </a:lnSpc>
            </a:pPr>
            <a:r>
              <a:rPr lang="en-US" altLang="zh-CN" sz="2400" b="1" dirty="0">
                <a:latin typeface="Times New Roman" panose="02020603050405020304" pitchFamily="18" charset="0"/>
                <a:cs typeface="Times New Roman" panose="02020603050405020304" pitchFamily="18" charset="0"/>
              </a:rPr>
              <a:t>Q2. How will your smart home monitor your health?</a:t>
            </a:r>
            <a:endParaRPr lang="en-US" altLang="zh-CN" sz="2400" b="1" dirty="0">
              <a:latin typeface="Times New Roman" panose="02020603050405020304" pitchFamily="18" charset="0"/>
              <a:cs typeface="Times New Roman" panose="02020603050405020304" pitchFamily="18" charset="0"/>
            </a:endParaRPr>
          </a:p>
          <a:p>
            <a:pPr>
              <a:lnSpc>
                <a:spcPct val="170000"/>
              </a:lnSpc>
            </a:pPr>
            <a:r>
              <a:rPr lang="en-US" altLang="zh-CN" sz="2400" b="1" dirty="0">
                <a:solidFill>
                  <a:srgbClr val="0000FF"/>
                </a:solidFill>
                <a:latin typeface="Times New Roman" panose="02020603050405020304" pitchFamily="18" charset="0"/>
                <a:cs typeface="Times New Roman" panose="02020603050405020304" pitchFamily="18" charset="0"/>
              </a:rPr>
              <a:t>A: Smart homes monitor our health with bed recording your sleep and checking your body weight, sending a warning to your phone.</a:t>
            </a:r>
            <a:endParaRPr lang="en-US" altLang="zh-CN" sz="2400" b="1" dirty="0">
              <a:solidFill>
                <a:srgbClr val="0000FF"/>
              </a:solidFill>
              <a:latin typeface="Times New Roman" panose="02020603050405020304" pitchFamily="18" charset="0"/>
              <a:cs typeface="Times New Roman" panose="02020603050405020304" pitchFamily="18" charset="0"/>
            </a:endParaRPr>
          </a:p>
          <a:p>
            <a:pPr>
              <a:lnSpc>
                <a:spcPct val="170000"/>
              </a:lnSpc>
            </a:pPr>
            <a:r>
              <a:rPr lang="en-US" altLang="zh-CN" sz="2400" b="1" dirty="0">
                <a:latin typeface="Times New Roman" panose="02020603050405020304" pitchFamily="18" charset="0"/>
                <a:cs typeface="Times New Roman" panose="02020603050405020304" pitchFamily="18" charset="0"/>
              </a:rPr>
              <a:t>Q3. What smart home functions are mentioned?</a:t>
            </a:r>
            <a:endParaRPr lang="en-US" altLang="zh-CN" sz="2400" b="1" dirty="0">
              <a:latin typeface="Times New Roman" panose="02020603050405020304" pitchFamily="18" charset="0"/>
              <a:cs typeface="Times New Roman" panose="02020603050405020304" pitchFamily="18" charset="0"/>
            </a:endParaRPr>
          </a:p>
          <a:p>
            <a:pPr>
              <a:lnSpc>
                <a:spcPct val="170000"/>
              </a:lnSpc>
            </a:pPr>
            <a:r>
              <a:rPr lang="en-US" altLang="zh-CN" sz="2400" b="1" dirty="0">
                <a:solidFill>
                  <a:srgbClr val="0000FF"/>
                </a:solidFill>
                <a:latin typeface="Times New Roman" panose="02020603050405020304" pitchFamily="18" charset="0"/>
                <a:cs typeface="Times New Roman" panose="02020603050405020304" pitchFamily="18" charset="0"/>
              </a:rPr>
              <a:t>A:  giving you suggestions and keeping constant track of your health, warning you early on if something is abnormal of if you have a critical illness.</a:t>
            </a:r>
            <a:endParaRPr lang="en-US" altLang="zh-CN" sz="2400" b="1" dirty="0">
              <a:latin typeface="Times New Roman" panose="02020603050405020304" pitchFamily="18" charset="0"/>
              <a:cs typeface="Times New Roman" panose="02020603050405020304" pitchFamily="18" charset="0"/>
            </a:endParaRPr>
          </a:p>
        </p:txBody>
      </p:sp>
      <p:sp>
        <p:nvSpPr>
          <p:cNvPr id="6" name="对角圆角矩形 5"/>
          <p:cNvSpPr/>
          <p:nvPr>
            <p:custDataLst>
              <p:tags r:id="rId3"/>
            </p:custDataLst>
          </p:nvPr>
        </p:nvSpPr>
        <p:spPr>
          <a:xfrm>
            <a:off x="801096" y="204070"/>
            <a:ext cx="5331534" cy="49086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a:t>
            </a:r>
            <a:r>
              <a:rPr lang="en-US" altLang="zh-CN" sz="2400" b="1" dirty="0">
                <a:solidFill>
                  <a:prstClr val="white"/>
                </a:solidFill>
                <a:latin typeface="微软雅黑" panose="020B0503020204020204" charset="-122"/>
                <a:ea typeface="微软雅黑" panose="020B0503020204020204" charset="-122"/>
                <a:sym typeface="+mn-ea"/>
              </a:rPr>
              <a:t>details</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additive="base">
                                        <p:cTn id="2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 calcmode="lin" valueType="num">
                                      <p:cBhvr additive="base">
                                        <p:cTn id="3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 calcmode="lin" valueType="num">
                                      <p:cBhvr additive="base">
                                        <p:cTn id="3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88081" y="814940"/>
            <a:ext cx="11271037" cy="830997"/>
          </a:xfrm>
          <a:prstGeom prst="rect">
            <a:avLst/>
          </a:prstGeom>
          <a:noFill/>
        </p:spPr>
        <p:txBody>
          <a:bodyPr wrap="square" rtlCol="0">
            <a:spAutoFit/>
          </a:bodyPr>
          <a:lstStyle/>
          <a:p>
            <a:r>
              <a:rPr lang="en-US" altLang="zh-CN" sz="2400" b="1" dirty="0">
                <a:solidFill>
                  <a:srgbClr val="0000FF"/>
                </a:solidFill>
              </a:rPr>
              <a:t>Activity 3:  Read Para.3 and </a:t>
            </a:r>
            <a:r>
              <a:rPr lang="en-US" altLang="zh-CN" sz="2400" b="1" dirty="0" err="1">
                <a:solidFill>
                  <a:srgbClr val="0000FF"/>
                </a:solidFill>
              </a:rPr>
              <a:t>analyse</a:t>
            </a:r>
            <a:r>
              <a:rPr lang="en-US" altLang="zh-CN" sz="2400" b="1" dirty="0">
                <a:solidFill>
                  <a:srgbClr val="0000FF"/>
                </a:solidFill>
              </a:rPr>
              <a:t> them with the help of the following questions.</a:t>
            </a:r>
            <a:endParaRPr lang="en-US" altLang="zh-CN" sz="2400" b="1" dirty="0">
              <a:solidFill>
                <a:srgbClr val="0000FF"/>
              </a:solidFill>
            </a:endParaRPr>
          </a:p>
        </p:txBody>
      </p:sp>
      <p:sp>
        <p:nvSpPr>
          <p:cNvPr id="5" name="文本框 4"/>
          <p:cNvSpPr txBox="1"/>
          <p:nvPr>
            <p:custDataLst>
              <p:tags r:id="rId2"/>
            </p:custDataLst>
          </p:nvPr>
        </p:nvSpPr>
        <p:spPr>
          <a:xfrm>
            <a:off x="688081" y="1543195"/>
            <a:ext cx="11271038" cy="4882683"/>
          </a:xfrm>
          <a:prstGeom prst="rect">
            <a:avLst/>
          </a:prstGeom>
          <a:noFill/>
        </p:spPr>
        <p:txBody>
          <a:bodyPr wrap="square" rtlCol="0">
            <a:spAutoFit/>
          </a:bodyPr>
          <a:lstStyle/>
          <a:p>
            <a:pPr>
              <a:lnSpc>
                <a:spcPct val="170000"/>
              </a:lnSpc>
            </a:pPr>
            <a:r>
              <a:rPr lang="en-US" altLang="zh-CN" sz="2400" b="1" dirty="0">
                <a:latin typeface="Times New Roman" panose="02020603050405020304" pitchFamily="18" charset="0"/>
                <a:cs typeface="Times New Roman" panose="02020603050405020304" pitchFamily="18" charset="0"/>
              </a:rPr>
              <a:t>Q4. What can smart homes do with these functions?</a:t>
            </a:r>
            <a:endParaRPr lang="en-US" altLang="zh-CN" sz="2400" b="1" dirty="0">
              <a:latin typeface="Times New Roman" panose="02020603050405020304" pitchFamily="18" charset="0"/>
              <a:cs typeface="Times New Roman" panose="02020603050405020304" pitchFamily="18" charset="0"/>
            </a:endParaRPr>
          </a:p>
          <a:p>
            <a:pPr>
              <a:lnSpc>
                <a:spcPct val="170000"/>
              </a:lnSpc>
            </a:pPr>
            <a:r>
              <a:rPr lang="en-US" altLang="zh-CN" sz="2400" b="1" i="1" dirty="0">
                <a:solidFill>
                  <a:srgbClr val="FF0000"/>
                </a:solidFill>
                <a:latin typeface="Times New Roman" panose="02020603050405020304" pitchFamily="18" charset="0"/>
                <a:cs typeface="Times New Roman" panose="02020603050405020304" pitchFamily="18" charset="0"/>
              </a:rPr>
              <a:t>A: Smart homes will monitor our health.</a:t>
            </a:r>
            <a:endParaRPr lang="en-US" altLang="zh-CN" sz="2400" b="1" i="1" dirty="0">
              <a:solidFill>
                <a:srgbClr val="FF0000"/>
              </a:solidFill>
              <a:latin typeface="Times New Roman" panose="02020603050405020304" pitchFamily="18" charset="0"/>
              <a:cs typeface="Times New Roman" panose="02020603050405020304" pitchFamily="18" charset="0"/>
            </a:endParaRPr>
          </a:p>
          <a:p>
            <a:pPr>
              <a:lnSpc>
                <a:spcPct val="170000"/>
              </a:lnSpc>
            </a:pPr>
            <a:r>
              <a:rPr lang="en-US" altLang="zh-CN" sz="2400" b="1" dirty="0">
                <a:latin typeface="Times New Roman" panose="02020603050405020304" pitchFamily="18" charset="0"/>
                <a:cs typeface="Times New Roman" panose="02020603050405020304" pitchFamily="18" charset="0"/>
              </a:rPr>
              <a:t>Q5. What advantages can these functions bring?</a:t>
            </a:r>
            <a:endParaRPr lang="en-US" altLang="zh-CN" sz="2400" b="1" dirty="0">
              <a:latin typeface="Times New Roman" panose="02020603050405020304" pitchFamily="18" charset="0"/>
              <a:cs typeface="Times New Roman" panose="02020603050405020304" pitchFamily="18" charset="0"/>
            </a:endParaRPr>
          </a:p>
          <a:p>
            <a:r>
              <a:rPr lang="en-US" altLang="zh-CN" sz="2400" b="1" i="1" dirty="0">
                <a:solidFill>
                  <a:srgbClr val="FF0000"/>
                </a:solidFill>
                <a:latin typeface="Times New Roman" panose="02020603050405020304" pitchFamily="18" charset="0"/>
                <a:cs typeface="Times New Roman" panose="02020603050405020304" pitchFamily="18" charset="0"/>
              </a:rPr>
              <a:t>A: Saving us energy, saving time, monitoring health, and preventing disasters.</a:t>
            </a:r>
            <a:endParaRPr lang="en-US" altLang="zh-CN" sz="2400" b="1" i="1" dirty="0">
              <a:solidFill>
                <a:srgbClr val="FF0000"/>
              </a:solidFill>
              <a:latin typeface="Times New Roman" panose="02020603050405020304" pitchFamily="18" charset="0"/>
              <a:cs typeface="Times New Roman" panose="02020603050405020304" pitchFamily="18" charset="0"/>
            </a:endParaRPr>
          </a:p>
          <a:p>
            <a:pPr>
              <a:lnSpc>
                <a:spcPct val="170000"/>
              </a:lnSpc>
            </a:pPr>
            <a:r>
              <a:rPr lang="en-US" altLang="zh-CN" sz="2400" b="1" dirty="0">
                <a:latin typeface="Times New Roman" panose="02020603050405020304" pitchFamily="18" charset="0"/>
                <a:cs typeface="Times New Roman" panose="02020603050405020304" pitchFamily="18" charset="0"/>
              </a:rPr>
              <a:t>Q 6. How does the writer </a:t>
            </a:r>
            <a:r>
              <a:rPr lang="en-US" altLang="zh-CN" sz="2400" b="1" dirty="0" err="1">
                <a:latin typeface="Times New Roman" panose="02020603050405020304" pitchFamily="18" charset="0"/>
                <a:cs typeface="Times New Roman" panose="02020603050405020304" pitchFamily="18" charset="0"/>
              </a:rPr>
              <a:t>organise</a:t>
            </a:r>
            <a:r>
              <a:rPr lang="en-US" altLang="zh-CN" sz="2400" b="1" dirty="0">
                <a:latin typeface="Times New Roman" panose="02020603050405020304" pitchFamily="18" charset="0"/>
                <a:cs typeface="Times New Roman" panose="02020603050405020304" pitchFamily="18" charset="0"/>
              </a:rPr>
              <a:t> the information?</a:t>
            </a:r>
            <a:endParaRPr lang="en-US" altLang="zh-CN" sz="2400" b="1" dirty="0">
              <a:latin typeface="Times New Roman" panose="02020603050405020304" pitchFamily="18" charset="0"/>
              <a:cs typeface="Times New Roman" panose="02020603050405020304" pitchFamily="18" charset="0"/>
            </a:endParaRPr>
          </a:p>
          <a:p>
            <a:pPr>
              <a:lnSpc>
                <a:spcPct val="170000"/>
              </a:lnSpc>
            </a:pPr>
            <a:r>
              <a:rPr lang="en-US" altLang="zh-CN" sz="2400" b="1" i="1" dirty="0">
                <a:solidFill>
                  <a:srgbClr val="FF0000"/>
                </a:solidFill>
                <a:latin typeface="Times New Roman" panose="02020603050405020304" pitchFamily="18" charset="0"/>
                <a:cs typeface="Times New Roman" panose="02020603050405020304" pitchFamily="18" charset="0"/>
              </a:rPr>
              <a:t>A: By means of classification, comparison and giving examples.</a:t>
            </a:r>
            <a:endParaRPr lang="en-US" altLang="zh-CN" sz="2400" b="1" i="1" dirty="0">
              <a:solidFill>
                <a:srgbClr val="FF0000"/>
              </a:solidFill>
              <a:latin typeface="Times New Roman" panose="02020603050405020304" pitchFamily="18" charset="0"/>
              <a:cs typeface="Times New Roman" panose="02020603050405020304" pitchFamily="18" charset="0"/>
            </a:endParaRPr>
          </a:p>
          <a:p>
            <a:endParaRPr lang="en-US" altLang="zh-CN" sz="2400" b="1"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Q7. If you start to have sleep or weight problem, what will your smart bed do? </a:t>
            </a:r>
            <a:endParaRPr lang="en-US" altLang="zh-CN" sz="2400" b="1" dirty="0">
              <a:latin typeface="Times New Roman" panose="02020603050405020304" pitchFamily="18" charset="0"/>
              <a:cs typeface="Times New Roman" panose="02020603050405020304" pitchFamily="18" charset="0"/>
            </a:endParaRPr>
          </a:p>
          <a:p>
            <a:pPr>
              <a:lnSpc>
                <a:spcPct val="170000"/>
              </a:lnSpc>
            </a:pPr>
            <a:r>
              <a:rPr lang="en-US" altLang="zh-CN" sz="2400" b="1" i="1" dirty="0">
                <a:solidFill>
                  <a:srgbClr val="FF0000"/>
                </a:solidFill>
                <a:latin typeface="Times New Roman" panose="02020603050405020304" pitchFamily="18" charset="0"/>
                <a:cs typeface="Times New Roman" panose="02020603050405020304" pitchFamily="18" charset="0"/>
              </a:rPr>
              <a:t>A: Smart bed will send a warning to your phone.</a:t>
            </a:r>
            <a:endParaRPr lang="en-US" altLang="zh-CN" sz="2400" b="1" i="1" dirty="0">
              <a:solidFill>
                <a:srgbClr val="FF0000"/>
              </a:solidFill>
              <a:latin typeface="Times New Roman" panose="02020603050405020304" pitchFamily="18" charset="0"/>
              <a:cs typeface="Times New Roman" panose="02020603050405020304" pitchFamily="18" charset="0"/>
            </a:endParaRPr>
          </a:p>
        </p:txBody>
      </p:sp>
      <p:sp>
        <p:nvSpPr>
          <p:cNvPr id="6" name="对角圆角矩形 5"/>
          <p:cNvSpPr/>
          <p:nvPr>
            <p:custDataLst>
              <p:tags r:id="rId3"/>
            </p:custDataLst>
          </p:nvPr>
        </p:nvSpPr>
        <p:spPr>
          <a:xfrm>
            <a:off x="992066" y="149419"/>
            <a:ext cx="5331534" cy="49086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a:t>
            </a:r>
            <a:r>
              <a:rPr lang="en-US" altLang="zh-CN" sz="2400" b="1" dirty="0">
                <a:solidFill>
                  <a:prstClr val="white"/>
                </a:solidFill>
                <a:latin typeface="微软雅黑" panose="020B0503020204020204" charset="-122"/>
                <a:ea typeface="微软雅黑" panose="020B0503020204020204" charset="-122"/>
                <a:sym typeface="+mn-ea"/>
              </a:rPr>
              <a:t>details</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barn(inVertical)">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arn(inVertic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1000"/>
                                        <p:tgtEl>
                                          <p:spTgt spid="5">
                                            <p:txEl>
                                              <p:pRg st="8" end="8"/>
                                            </p:txEl>
                                          </p:spTgt>
                                        </p:tgtEl>
                                      </p:cBhvr>
                                    </p:animEffect>
                                    <p:anim calcmode="lin" valueType="num">
                                      <p:cBhvr>
                                        <p:cTn id="43"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p:cNvSpPr/>
          <p:nvPr/>
        </p:nvSpPr>
        <p:spPr>
          <a:xfrm>
            <a:off x="814705" y="3428999"/>
            <a:ext cx="2000414" cy="737235"/>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对角圆角矩形 5"/>
          <p:cNvSpPr/>
          <p:nvPr>
            <p:custDataLst>
              <p:tags r:id="rId1"/>
            </p:custDataLst>
          </p:nvPr>
        </p:nvSpPr>
        <p:spPr>
          <a:xfrm>
            <a:off x="1080237" y="176960"/>
            <a:ext cx="5331534"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a:t>
            </a:r>
            <a:r>
              <a:rPr lang="en-US" altLang="zh-CN" sz="2400" b="1" dirty="0">
                <a:solidFill>
                  <a:prstClr val="white"/>
                </a:solidFill>
                <a:latin typeface="微软雅黑" panose="020B0503020204020204" charset="-122"/>
                <a:ea typeface="微软雅黑" panose="020B0503020204020204" charset="-122"/>
                <a:sym typeface="+mn-ea"/>
              </a:rPr>
              <a:t>details</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grpSp>
        <p:nvGrpSpPr>
          <p:cNvPr id="4" name="组合 3"/>
          <p:cNvGrpSpPr/>
          <p:nvPr>
            <p:custDataLst>
              <p:tags r:id="rId2"/>
            </p:custDataLst>
          </p:nvPr>
        </p:nvGrpSpPr>
        <p:grpSpPr>
          <a:xfrm>
            <a:off x="906273" y="5251626"/>
            <a:ext cx="10368280" cy="1241425"/>
            <a:chOff x="551" y="7072"/>
            <a:chExt cx="16328" cy="1955"/>
          </a:xfrm>
        </p:grpSpPr>
        <p:sp>
          <p:nvSpPr>
            <p:cNvPr id="16" name="矩形 15"/>
            <p:cNvSpPr/>
            <p:nvPr>
              <p:custDataLst>
                <p:tags r:id="rId3"/>
              </p:custDataLst>
            </p:nvPr>
          </p:nvSpPr>
          <p:spPr>
            <a:xfrm>
              <a:off x="8566" y="7072"/>
              <a:ext cx="8313" cy="8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custDataLst>
                <p:tags r:id="rId4"/>
              </p:custDataLst>
            </p:nvPr>
          </p:nvSpPr>
          <p:spPr>
            <a:xfrm>
              <a:off x="551" y="8213"/>
              <a:ext cx="11442" cy="8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custDataLst>
              <p:tags r:id="rId5"/>
            </p:custDataLst>
          </p:nvPr>
        </p:nvSpPr>
        <p:spPr>
          <a:xfrm>
            <a:off x="3382138" y="2951021"/>
            <a:ext cx="7837805" cy="44894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custDataLst>
              <p:tags r:id="rId6"/>
            </p:custDataLst>
          </p:nvPr>
        </p:nvGrpSpPr>
        <p:grpSpPr>
          <a:xfrm>
            <a:off x="218568" y="364946"/>
            <a:ext cx="2250440" cy="1675765"/>
            <a:chOff x="336863" y="382526"/>
            <a:chExt cx="2670317" cy="2670317"/>
          </a:xfrm>
        </p:grpSpPr>
        <p:pic>
          <p:nvPicPr>
            <p:cNvPr id="14" name="图片 13"/>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336863" y="382526"/>
              <a:ext cx="2670317" cy="2670317"/>
            </a:xfrm>
            <a:prstGeom prst="rect">
              <a:avLst/>
            </a:prstGeom>
          </p:spPr>
        </p:pic>
        <p:sp>
          <p:nvSpPr>
            <p:cNvPr id="15" name="文本框 14"/>
            <p:cNvSpPr txBox="1"/>
            <p:nvPr>
              <p:custDataLst>
                <p:tags r:id="rId9"/>
              </p:custDataLst>
            </p:nvPr>
          </p:nvSpPr>
          <p:spPr>
            <a:xfrm>
              <a:off x="853783" y="1609413"/>
              <a:ext cx="1636477" cy="733604"/>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Para.4</a:t>
              </a:r>
              <a:endParaRPr lang="zh-CN" altLang="en-US" sz="2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7" name="文本框 6"/>
          <p:cNvSpPr txBox="1"/>
          <p:nvPr>
            <p:custDataLst>
              <p:tags r:id="rId10"/>
            </p:custDataLst>
          </p:nvPr>
        </p:nvSpPr>
        <p:spPr>
          <a:xfrm>
            <a:off x="791973" y="1750236"/>
            <a:ext cx="10407650" cy="4742815"/>
          </a:xfrm>
          <a:prstGeom prst="rect">
            <a:avLst/>
          </a:prstGeom>
          <a:noFill/>
        </p:spPr>
        <p:txBody>
          <a:bodyPr wrap="square" rtlCol="0">
            <a:spAutoFit/>
          </a:bodyPr>
          <a:lstStyle/>
          <a:p>
            <a:pPr algn="just" fontAlgn="auto">
              <a:lnSpc>
                <a:spcPct val="180000"/>
              </a:lnSpc>
            </a:pPr>
            <a:r>
              <a:rPr lang="en-US" sz="2800" b="1" dirty="0">
                <a:solidFill>
                  <a:schemeClr val="tx1"/>
                </a:solidFill>
                <a:latin typeface="Times New Roman" panose="02020603050405020304" pitchFamily="18" charset="0"/>
                <a:ea typeface="等线" panose="02010600030101010101" pitchFamily="2" charset="-122"/>
                <a:sym typeface="+mn-ea"/>
              </a:rPr>
              <a:t>No More Disasters</a:t>
            </a:r>
            <a:endParaRPr lang="en-US" sz="2800" dirty="0">
              <a:solidFill>
                <a:schemeClr val="tx1"/>
              </a:solidFill>
              <a:latin typeface="Times New Roman" panose="02020603050405020304" pitchFamily="18" charset="0"/>
              <a:ea typeface="等线" panose="02010600030101010101" pitchFamily="2" charset="-122"/>
              <a:sym typeface="+mn-ea"/>
            </a:endParaRPr>
          </a:p>
          <a:p>
            <a:pPr algn="just" fontAlgn="auto">
              <a:lnSpc>
                <a:spcPct val="180000"/>
              </a:lnSpc>
            </a:pPr>
            <a:r>
              <a:rPr lang="en-US" sz="2800" dirty="0">
                <a:solidFill>
                  <a:schemeClr val="tx1"/>
                </a:solidFill>
                <a:latin typeface="Times New Roman" panose="02020603050405020304" pitchFamily="18" charset="0"/>
                <a:ea typeface="等线" panose="02010600030101010101" pitchFamily="2" charset="-122"/>
                <a:sym typeface="+mn-ea"/>
              </a:rPr>
              <a:t>       Smart home will be able to prevent serious damage from accidents. </a:t>
            </a:r>
            <a:endParaRPr lang="en-US" sz="2800" dirty="0">
              <a:solidFill>
                <a:schemeClr val="tx1"/>
              </a:solidFill>
              <a:latin typeface="Times New Roman" panose="02020603050405020304" pitchFamily="18" charset="0"/>
              <a:ea typeface="等线" panose="02010600030101010101" pitchFamily="2" charset="-122"/>
              <a:sym typeface="+mn-ea"/>
            </a:endParaRPr>
          </a:p>
          <a:p>
            <a:pPr algn="just" fontAlgn="auto">
              <a:lnSpc>
                <a:spcPct val="180000"/>
              </a:lnSpc>
            </a:pPr>
            <a:r>
              <a:rPr lang="en-US" sz="2800" dirty="0">
                <a:solidFill>
                  <a:schemeClr val="tx1"/>
                </a:solidFill>
                <a:latin typeface="Times New Roman" panose="02020603050405020304" pitchFamily="18" charset="0"/>
                <a:ea typeface="等线" panose="02010600030101010101" pitchFamily="2" charset="-122"/>
                <a:sym typeface="+mn-ea"/>
              </a:rPr>
              <a:t>For example, if a water pipe starts leaking, of if there is a short in the electrical wiring, your smart home will detect it and provide you with the relevant information. This way, you will be able to fix the problem before your home becomes flooded or catches fire.</a:t>
            </a:r>
            <a:endParaRPr lang="en-US" sz="2800" dirty="0">
              <a:solidFill>
                <a:schemeClr val="tx1"/>
              </a:solidFill>
              <a:latin typeface="Times New Roman" panose="02020603050405020304" pitchFamily="18" charset="0"/>
              <a:ea typeface="等线" panose="02010600030101010101" pitchFamily="2" charset="-122"/>
              <a:sym typeface="+mn-ea"/>
            </a:endParaRPr>
          </a:p>
        </p:txBody>
      </p:sp>
      <p:cxnSp>
        <p:nvCxnSpPr>
          <p:cNvPr id="8" name="直接连接符 7"/>
          <p:cNvCxnSpPr/>
          <p:nvPr>
            <p:custDataLst>
              <p:tags r:id="rId11"/>
            </p:custDataLst>
          </p:nvPr>
        </p:nvCxnSpPr>
        <p:spPr>
          <a:xfrm>
            <a:off x="3382138" y="3316141"/>
            <a:ext cx="4162425" cy="27304"/>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12"/>
            </p:custDataLst>
          </p:nvPr>
        </p:nvCxnSpPr>
        <p:spPr>
          <a:xfrm flipV="1">
            <a:off x="906273" y="4923966"/>
            <a:ext cx="2326640" cy="4445"/>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13"/>
            </p:custDataLst>
          </p:nvPr>
        </p:nvCxnSpPr>
        <p:spPr>
          <a:xfrm flipV="1">
            <a:off x="7667118" y="3316141"/>
            <a:ext cx="3430270" cy="27304"/>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4"/>
            </p:custDataLst>
          </p:nvPr>
        </p:nvCxnSpPr>
        <p:spPr>
          <a:xfrm flipV="1">
            <a:off x="3518663" y="4908726"/>
            <a:ext cx="4299585" cy="26670"/>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5"/>
            </p:custDataLst>
          </p:nvPr>
        </p:nvCxnSpPr>
        <p:spPr>
          <a:xfrm flipV="1">
            <a:off x="906273" y="5658661"/>
            <a:ext cx="3455670" cy="5080"/>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6"/>
            </p:custDataLst>
          </p:nvPr>
        </p:nvCxnSpPr>
        <p:spPr>
          <a:xfrm flipV="1">
            <a:off x="8571358" y="4896661"/>
            <a:ext cx="2526030" cy="12065"/>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custDataLst>
              <p:tags r:id="rId1"/>
            </p:custDataLst>
          </p:nvPr>
        </p:nvSpPr>
        <p:spPr>
          <a:xfrm>
            <a:off x="760105" y="800985"/>
            <a:ext cx="3748186" cy="60580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nchor="t">
            <a:spAutoFit/>
          </a:bodyPr>
          <a:lstStyle/>
          <a:p>
            <a:pPr algn="just" fontAlgn="auto">
              <a:lnSpc>
                <a:spcPct val="130000"/>
              </a:lnSpc>
            </a:pPr>
            <a:r>
              <a:rPr lang="en-US" sz="2800" b="1" dirty="0">
                <a:latin typeface="Times New Roman" panose="02020603050405020304" pitchFamily="18" charset="0"/>
                <a:ea typeface="等线" panose="02010600030101010101" pitchFamily="2" charset="-122"/>
                <a:sym typeface="+mn-ea"/>
              </a:rPr>
              <a:t>Regular Health Checks</a:t>
            </a:r>
            <a:endParaRPr lang="zh-CN" altLang="en-US" sz="2800" dirty="0"/>
          </a:p>
        </p:txBody>
      </p:sp>
      <p:sp>
        <p:nvSpPr>
          <p:cNvPr id="33" name="文本框 32"/>
          <p:cNvSpPr txBox="1"/>
          <p:nvPr>
            <p:custDataLst>
              <p:tags r:id="rId2"/>
            </p:custDataLst>
          </p:nvPr>
        </p:nvSpPr>
        <p:spPr>
          <a:xfrm>
            <a:off x="6556487" y="852661"/>
            <a:ext cx="3125625" cy="60580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nchor="t">
            <a:spAutoFit/>
          </a:bodyPr>
          <a:lstStyle/>
          <a:p>
            <a:pPr algn="just" fontAlgn="auto">
              <a:lnSpc>
                <a:spcPct val="130000"/>
              </a:lnSpc>
            </a:pPr>
            <a:r>
              <a:rPr lang="en-US" sz="2800" b="1" dirty="0">
                <a:latin typeface="Times New Roman" panose="02020603050405020304" pitchFamily="18" charset="0"/>
                <a:ea typeface="等线" panose="02010600030101010101" pitchFamily="2" charset="-122"/>
                <a:sym typeface="+mn-ea"/>
              </a:rPr>
              <a:t>No More Disasters</a:t>
            </a:r>
            <a:endParaRPr lang="en-US" sz="2800" dirty="0"/>
          </a:p>
        </p:txBody>
      </p:sp>
      <p:sp>
        <p:nvSpPr>
          <p:cNvPr id="34" name="文本框 33"/>
          <p:cNvSpPr txBox="1"/>
          <p:nvPr>
            <p:custDataLst>
              <p:tags r:id="rId3"/>
            </p:custDataLst>
          </p:nvPr>
        </p:nvSpPr>
        <p:spPr>
          <a:xfrm>
            <a:off x="767613" y="1463050"/>
            <a:ext cx="4848842" cy="523220"/>
          </a:xfrm>
          <a:prstGeom prst="rect">
            <a:avLst/>
          </a:prstGeom>
          <a:noFill/>
        </p:spPr>
        <p:txBody>
          <a:bodyPr wrap="square" rtlCol="0" anchor="t">
            <a:spAutoFit/>
          </a:bodyPr>
          <a:lstStyle/>
          <a:p>
            <a:r>
              <a:rPr lang="en-US" sz="2800" b="1" dirty="0">
                <a:solidFill>
                  <a:srgbClr val="0000FF"/>
                </a:solidFill>
                <a:latin typeface="Times New Roman" panose="02020603050405020304" pitchFamily="18" charset="0"/>
                <a:ea typeface="等线" panose="02010600030101010101" pitchFamily="2" charset="-122"/>
                <a:sym typeface="+mn-ea"/>
              </a:rPr>
              <a:t>will be </a:t>
            </a:r>
            <a:r>
              <a:rPr lang="en-US" sz="2800" b="1" dirty="0">
                <a:solidFill>
                  <a:srgbClr val="FF0000"/>
                </a:solidFill>
                <a:latin typeface="Times New Roman" panose="02020603050405020304" pitchFamily="18" charset="0"/>
                <a:ea typeface="等线" panose="02010600030101010101" pitchFamily="2" charset="-122"/>
                <a:sym typeface="+mn-ea"/>
              </a:rPr>
              <a:t>monitoring</a:t>
            </a:r>
            <a:r>
              <a:rPr lang="en-US" sz="2800" b="1" dirty="0">
                <a:solidFill>
                  <a:srgbClr val="0000FF"/>
                </a:solidFill>
                <a:latin typeface="Times New Roman" panose="02020603050405020304" pitchFamily="18" charset="0"/>
                <a:ea typeface="等线" panose="02010600030101010101" pitchFamily="2" charset="-122"/>
                <a:sym typeface="+mn-ea"/>
              </a:rPr>
              <a:t> your health</a:t>
            </a:r>
            <a:endParaRPr lang="zh-CN" altLang="en-US" sz="2800" b="1" dirty="0">
              <a:solidFill>
                <a:srgbClr val="0000FF"/>
              </a:solidFill>
            </a:endParaRPr>
          </a:p>
        </p:txBody>
      </p:sp>
      <p:sp>
        <p:nvSpPr>
          <p:cNvPr id="35" name="文本框 34"/>
          <p:cNvSpPr txBox="1"/>
          <p:nvPr>
            <p:custDataLst>
              <p:tags r:id="rId4"/>
            </p:custDataLst>
          </p:nvPr>
        </p:nvSpPr>
        <p:spPr>
          <a:xfrm>
            <a:off x="864265" y="2172970"/>
            <a:ext cx="1717010" cy="52197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CN" sz="2800" b="1" dirty="0">
                <a:solidFill>
                  <a:srgbClr val="FF0000"/>
                </a:solidFill>
              </a:rPr>
              <a:t>Your bed</a:t>
            </a:r>
            <a:endParaRPr lang="en-US" altLang="zh-CN" sz="2800" b="1" dirty="0">
              <a:solidFill>
                <a:srgbClr val="FF0000"/>
              </a:solidFill>
            </a:endParaRPr>
          </a:p>
        </p:txBody>
      </p:sp>
      <p:sp>
        <p:nvSpPr>
          <p:cNvPr id="36" name="文本框 35"/>
          <p:cNvSpPr txBox="1"/>
          <p:nvPr>
            <p:custDataLst>
              <p:tags r:id="rId5"/>
            </p:custDataLst>
          </p:nvPr>
        </p:nvSpPr>
        <p:spPr>
          <a:xfrm>
            <a:off x="846896" y="2727960"/>
            <a:ext cx="4121979" cy="521970"/>
          </a:xfrm>
          <a:prstGeom prst="rect">
            <a:avLst/>
          </a:prstGeom>
          <a:noFill/>
        </p:spPr>
        <p:txBody>
          <a:bodyPr wrap="square" rtlCol="0">
            <a:spAutoFit/>
          </a:bodyPr>
          <a:lstStyle/>
          <a:p>
            <a:r>
              <a:rPr lang="en-US" sz="2800" b="1" dirty="0">
                <a:latin typeface="Times New Roman" panose="02020603050405020304" pitchFamily="18" charset="0"/>
                <a:ea typeface="等线" panose="02010600030101010101" pitchFamily="2" charset="-122"/>
                <a:sym typeface="+mn-ea"/>
              </a:rPr>
              <a:t>record how well you sleep</a:t>
            </a:r>
            <a:endParaRPr lang="zh-CN" altLang="en-US" sz="2800" b="1" dirty="0"/>
          </a:p>
        </p:txBody>
      </p:sp>
      <p:sp>
        <p:nvSpPr>
          <p:cNvPr id="37" name="文本框 36"/>
          <p:cNvSpPr txBox="1"/>
          <p:nvPr>
            <p:custDataLst>
              <p:tags r:id="rId6"/>
            </p:custDataLst>
          </p:nvPr>
        </p:nvSpPr>
        <p:spPr>
          <a:xfrm>
            <a:off x="803209" y="3183255"/>
            <a:ext cx="4443197" cy="523220"/>
          </a:xfrm>
          <a:prstGeom prst="rect">
            <a:avLst/>
          </a:prstGeom>
          <a:noFill/>
        </p:spPr>
        <p:txBody>
          <a:bodyPr wrap="square" rtlCol="0" anchor="t">
            <a:spAutoFit/>
          </a:bodyPr>
          <a:lstStyle/>
          <a:p>
            <a:r>
              <a:rPr lang="en-US" sz="2800" b="1" dirty="0">
                <a:latin typeface="Times New Roman" panose="02020603050405020304" pitchFamily="18" charset="0"/>
                <a:ea typeface="等线" panose="02010600030101010101" pitchFamily="2" charset="-122"/>
                <a:sym typeface="+mn-ea"/>
              </a:rPr>
              <a:t>check your body weight</a:t>
            </a:r>
            <a:endParaRPr lang="en-US" altLang="en-US" sz="2800" b="1" dirty="0">
              <a:latin typeface="Times New Roman" panose="02020603050405020304" pitchFamily="18" charset="0"/>
              <a:ea typeface="等线" panose="02010600030101010101" pitchFamily="2" charset="-122"/>
              <a:sym typeface="+mn-ea"/>
            </a:endParaRPr>
          </a:p>
        </p:txBody>
      </p:sp>
      <p:sp>
        <p:nvSpPr>
          <p:cNvPr id="38" name="文本框 37"/>
          <p:cNvSpPr txBox="1"/>
          <p:nvPr>
            <p:custDataLst>
              <p:tags r:id="rId7"/>
            </p:custDataLst>
          </p:nvPr>
        </p:nvSpPr>
        <p:spPr>
          <a:xfrm>
            <a:off x="767613" y="3611880"/>
            <a:ext cx="5170850" cy="523220"/>
          </a:xfrm>
          <a:prstGeom prst="rect">
            <a:avLst/>
          </a:prstGeom>
          <a:noFill/>
        </p:spPr>
        <p:txBody>
          <a:bodyPr wrap="square" rtlCol="0" anchor="t">
            <a:spAutoFit/>
          </a:bodyPr>
          <a:lstStyle/>
          <a:p>
            <a:r>
              <a:rPr lang="en-US" sz="2800" b="1" dirty="0">
                <a:latin typeface="Times New Roman" panose="02020603050405020304" pitchFamily="18" charset="0"/>
                <a:ea typeface="等线" panose="02010600030101010101" pitchFamily="2" charset="-122"/>
                <a:sym typeface="+mn-ea"/>
              </a:rPr>
              <a:t>send a warning to your phone</a:t>
            </a:r>
            <a:endParaRPr lang="zh-CN" altLang="en-US" sz="2800" b="1" dirty="0"/>
          </a:p>
        </p:txBody>
      </p:sp>
      <p:sp>
        <p:nvSpPr>
          <p:cNvPr id="39" name="文本框 38"/>
          <p:cNvSpPr txBox="1"/>
          <p:nvPr>
            <p:custDataLst>
              <p:tags r:id="rId8"/>
            </p:custDataLst>
          </p:nvPr>
        </p:nvSpPr>
        <p:spPr>
          <a:xfrm>
            <a:off x="767613" y="4037965"/>
            <a:ext cx="3769985" cy="521970"/>
          </a:xfrm>
          <a:prstGeom prst="rect">
            <a:avLst/>
          </a:prstGeom>
          <a:noFill/>
        </p:spPr>
        <p:txBody>
          <a:bodyPr wrap="square" rtlCol="0" anchor="t">
            <a:spAutoFit/>
          </a:bodyPr>
          <a:lstStyle/>
          <a:p>
            <a:r>
              <a:rPr lang="en-US" sz="2800" b="1" dirty="0">
                <a:latin typeface="Times New Roman" panose="02020603050405020304" pitchFamily="18" charset="0"/>
                <a:ea typeface="等线" panose="02010600030101010101" pitchFamily="2" charset="-122"/>
                <a:sym typeface="+mn-ea"/>
              </a:rPr>
              <a:t>give you suggestions on</a:t>
            </a:r>
            <a:endParaRPr lang="zh-CN" altLang="en-US" sz="2800" b="1" dirty="0"/>
          </a:p>
        </p:txBody>
      </p:sp>
      <p:sp>
        <p:nvSpPr>
          <p:cNvPr id="40" name="文本框 39"/>
          <p:cNvSpPr txBox="1"/>
          <p:nvPr>
            <p:custDataLst>
              <p:tags r:id="rId9"/>
            </p:custDataLst>
          </p:nvPr>
        </p:nvSpPr>
        <p:spPr>
          <a:xfrm>
            <a:off x="835133" y="4573270"/>
            <a:ext cx="2238268" cy="52197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sz="2800" b="1" dirty="0">
                <a:solidFill>
                  <a:srgbClr val="FF0000"/>
                </a:solidFill>
              </a:rPr>
              <a:t>Smart toilet</a:t>
            </a:r>
            <a:endParaRPr lang="en-US" altLang="zh-CN" sz="2800" b="1" dirty="0">
              <a:solidFill>
                <a:srgbClr val="FF0000"/>
              </a:solidFill>
            </a:endParaRPr>
          </a:p>
        </p:txBody>
      </p:sp>
      <p:sp>
        <p:nvSpPr>
          <p:cNvPr id="41" name="文本框 40"/>
          <p:cNvSpPr txBox="1"/>
          <p:nvPr>
            <p:custDataLst>
              <p:tags r:id="rId10"/>
            </p:custDataLst>
          </p:nvPr>
        </p:nvSpPr>
        <p:spPr>
          <a:xfrm>
            <a:off x="705789" y="5048250"/>
            <a:ext cx="5062551" cy="521970"/>
          </a:xfrm>
          <a:prstGeom prst="rect">
            <a:avLst/>
          </a:prstGeom>
          <a:noFill/>
        </p:spPr>
        <p:txBody>
          <a:bodyPr wrap="square" rtlCol="0" anchor="t">
            <a:spAutoFit/>
          </a:bodyPr>
          <a:lstStyle/>
          <a:p>
            <a:r>
              <a:rPr lang="en-US" sz="2800">
                <a:latin typeface="Times New Roman" panose="02020603050405020304" pitchFamily="18" charset="0"/>
                <a:ea typeface="等线" panose="02010600030101010101" pitchFamily="2" charset="-122"/>
                <a:sym typeface="+mn-ea"/>
              </a:rPr>
              <a:t>keep constant track of your health</a:t>
            </a:r>
            <a:endParaRPr lang="zh-CN" altLang="en-US" sz="2800"/>
          </a:p>
        </p:txBody>
      </p:sp>
      <p:sp>
        <p:nvSpPr>
          <p:cNvPr id="42" name="文本框 41"/>
          <p:cNvSpPr txBox="1"/>
          <p:nvPr>
            <p:custDataLst>
              <p:tags r:id="rId11"/>
            </p:custDataLst>
          </p:nvPr>
        </p:nvSpPr>
        <p:spPr>
          <a:xfrm>
            <a:off x="647701" y="5543550"/>
            <a:ext cx="2844800" cy="521970"/>
          </a:xfrm>
          <a:prstGeom prst="rect">
            <a:avLst/>
          </a:prstGeom>
          <a:noFill/>
        </p:spPr>
        <p:txBody>
          <a:bodyPr wrap="square" rtlCol="0" anchor="t">
            <a:spAutoFit/>
          </a:bodyPr>
          <a:lstStyle/>
          <a:p>
            <a:r>
              <a:rPr lang="en-US">
                <a:latin typeface="Times New Roman" panose="02020603050405020304" pitchFamily="18" charset="0"/>
                <a:ea typeface="等线" panose="02010600030101010101" pitchFamily="2" charset="-122"/>
                <a:sym typeface="+mn-ea"/>
              </a:rPr>
              <a:t> </a:t>
            </a:r>
            <a:r>
              <a:rPr lang="en-US" sz="2800">
                <a:latin typeface="Times New Roman" panose="02020603050405020304" pitchFamily="18" charset="0"/>
                <a:ea typeface="等线" panose="02010600030101010101" pitchFamily="2" charset="-122"/>
                <a:sym typeface="+mn-ea"/>
              </a:rPr>
              <a:t>warn you early on</a:t>
            </a:r>
            <a:endParaRPr lang="zh-CN" altLang="en-US" sz="2800"/>
          </a:p>
        </p:txBody>
      </p:sp>
      <p:sp>
        <p:nvSpPr>
          <p:cNvPr id="43" name="文本框 42"/>
          <p:cNvSpPr txBox="1"/>
          <p:nvPr>
            <p:custDataLst>
              <p:tags r:id="rId12"/>
            </p:custDataLst>
          </p:nvPr>
        </p:nvSpPr>
        <p:spPr>
          <a:xfrm>
            <a:off x="6556487" y="1337945"/>
            <a:ext cx="5055340" cy="954107"/>
          </a:xfrm>
          <a:prstGeom prst="rect">
            <a:avLst/>
          </a:prstGeom>
          <a:noFill/>
        </p:spPr>
        <p:txBody>
          <a:bodyPr wrap="square" rtlCol="0" anchor="t">
            <a:spAutoFit/>
          </a:bodyPr>
          <a:lstStyle/>
          <a:p>
            <a:r>
              <a:rPr lang="en-US" sz="2800" b="1" dirty="0">
                <a:solidFill>
                  <a:srgbClr val="0000FF"/>
                </a:solidFill>
                <a:latin typeface="Times New Roman" panose="02020603050405020304" pitchFamily="18" charset="0"/>
                <a:ea typeface="等线" panose="02010600030101010101" pitchFamily="2" charset="-122"/>
                <a:sym typeface="+mn-ea"/>
              </a:rPr>
              <a:t>will be able </a:t>
            </a:r>
            <a:r>
              <a:rPr lang="en-US" sz="2800" b="1" dirty="0">
                <a:solidFill>
                  <a:srgbClr val="FF0000"/>
                </a:solidFill>
                <a:latin typeface="Times New Roman" panose="02020603050405020304" pitchFamily="18" charset="0"/>
                <a:ea typeface="等线" panose="02010600030101010101" pitchFamily="2" charset="-122"/>
                <a:sym typeface="+mn-ea"/>
              </a:rPr>
              <a:t>to prevent  </a:t>
            </a:r>
            <a:r>
              <a:rPr lang="en-US" sz="2800" b="1" dirty="0">
                <a:latin typeface="Times New Roman" panose="02020603050405020304" pitchFamily="18" charset="0"/>
                <a:ea typeface="等线" panose="02010600030101010101" pitchFamily="2" charset="-122"/>
                <a:sym typeface="+mn-ea"/>
              </a:rPr>
              <a:t>serious damage</a:t>
            </a:r>
            <a:r>
              <a:rPr lang="en-US" sz="2800" b="1" dirty="0">
                <a:solidFill>
                  <a:srgbClr val="FF0000"/>
                </a:solidFill>
                <a:latin typeface="Times New Roman" panose="02020603050405020304" pitchFamily="18" charset="0"/>
                <a:ea typeface="等线" panose="02010600030101010101" pitchFamily="2" charset="-122"/>
                <a:sym typeface="+mn-ea"/>
              </a:rPr>
              <a:t> </a:t>
            </a:r>
            <a:r>
              <a:rPr lang="en-US" sz="2800" b="1" dirty="0">
                <a:solidFill>
                  <a:srgbClr val="0000FF"/>
                </a:solidFill>
                <a:latin typeface="Times New Roman" panose="02020603050405020304" pitchFamily="18" charset="0"/>
                <a:ea typeface="等线" panose="02010600030101010101" pitchFamily="2" charset="-122"/>
                <a:sym typeface="+mn-ea"/>
              </a:rPr>
              <a:t>from</a:t>
            </a:r>
            <a:r>
              <a:rPr lang="en-US" sz="2800" b="1" dirty="0">
                <a:solidFill>
                  <a:srgbClr val="FF0000"/>
                </a:solidFill>
                <a:latin typeface="Times New Roman" panose="02020603050405020304" pitchFamily="18" charset="0"/>
                <a:ea typeface="等线" panose="02010600030101010101" pitchFamily="2" charset="-122"/>
                <a:sym typeface="+mn-ea"/>
              </a:rPr>
              <a:t> </a:t>
            </a:r>
            <a:r>
              <a:rPr lang="en-US" sz="2800" b="1" dirty="0">
                <a:latin typeface="Times New Roman" panose="02020603050405020304" pitchFamily="18" charset="0"/>
                <a:ea typeface="等线" panose="02010600030101010101" pitchFamily="2" charset="-122"/>
                <a:sym typeface="+mn-ea"/>
              </a:rPr>
              <a:t>accidents</a:t>
            </a:r>
            <a:endParaRPr lang="en-US" altLang="en-US" sz="2800" b="1" dirty="0">
              <a:latin typeface="Times New Roman" panose="02020603050405020304" pitchFamily="18" charset="0"/>
              <a:ea typeface="等线" panose="02010600030101010101" pitchFamily="2" charset="-122"/>
              <a:sym typeface="+mn-ea"/>
            </a:endParaRPr>
          </a:p>
        </p:txBody>
      </p:sp>
      <p:sp>
        <p:nvSpPr>
          <p:cNvPr id="44" name="文本框 43"/>
          <p:cNvSpPr txBox="1"/>
          <p:nvPr>
            <p:custDataLst>
              <p:tags r:id="rId13"/>
            </p:custDataLst>
          </p:nvPr>
        </p:nvSpPr>
        <p:spPr>
          <a:xfrm>
            <a:off x="714416" y="6106795"/>
            <a:ext cx="4531990" cy="523220"/>
          </a:xfrm>
          <a:prstGeom prst="rect">
            <a:avLst/>
          </a:prstGeom>
          <a:noFill/>
        </p:spPr>
        <p:txBody>
          <a:bodyPr wrap="square" rtlCol="0" anchor="t">
            <a:spAutoFit/>
          </a:bodyPr>
          <a:lstStyle/>
          <a:p>
            <a:r>
              <a:rPr lang="en-US" sz="2800" b="1" dirty="0">
                <a:solidFill>
                  <a:srgbClr val="FF0000"/>
                </a:solidFill>
                <a:latin typeface="Times New Roman" panose="02020603050405020304" pitchFamily="18" charset="0"/>
                <a:ea typeface="等线" panose="02010600030101010101" pitchFamily="2" charset="-122"/>
                <a:sym typeface="+mn-ea"/>
              </a:rPr>
              <a:t>potentially save your life</a:t>
            </a:r>
            <a:endParaRPr lang="en-US" altLang="en-US" sz="2800" b="1" dirty="0">
              <a:solidFill>
                <a:srgbClr val="FF0000"/>
              </a:solidFill>
              <a:latin typeface="Times New Roman" panose="02020603050405020304" pitchFamily="18" charset="0"/>
              <a:ea typeface="等线" panose="02010600030101010101" pitchFamily="2" charset="-122"/>
              <a:sym typeface="+mn-ea"/>
            </a:endParaRPr>
          </a:p>
        </p:txBody>
      </p:sp>
      <p:sp>
        <p:nvSpPr>
          <p:cNvPr id="45" name="文本框 44"/>
          <p:cNvSpPr txBox="1"/>
          <p:nvPr>
            <p:custDataLst>
              <p:tags r:id="rId14"/>
            </p:custDataLst>
          </p:nvPr>
        </p:nvSpPr>
        <p:spPr>
          <a:xfrm>
            <a:off x="6584345" y="2487930"/>
            <a:ext cx="1717010" cy="52197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altLang="zh-CN" sz="2800" b="1" dirty="0">
                <a:solidFill>
                  <a:srgbClr val="FF0000"/>
                </a:solidFill>
              </a:rPr>
              <a:t>detect:</a:t>
            </a:r>
            <a:endParaRPr lang="en-US" altLang="zh-CN" sz="2800" b="1" dirty="0">
              <a:solidFill>
                <a:srgbClr val="FF0000"/>
              </a:solidFill>
            </a:endParaRPr>
          </a:p>
        </p:txBody>
      </p:sp>
      <p:sp>
        <p:nvSpPr>
          <p:cNvPr id="46" name="文本框 45"/>
          <p:cNvSpPr txBox="1"/>
          <p:nvPr>
            <p:custDataLst>
              <p:tags r:id="rId15"/>
            </p:custDataLst>
          </p:nvPr>
        </p:nvSpPr>
        <p:spPr>
          <a:xfrm>
            <a:off x="6775683" y="3077191"/>
            <a:ext cx="4053280" cy="523220"/>
          </a:xfrm>
          <a:prstGeom prst="rect">
            <a:avLst/>
          </a:prstGeom>
          <a:noFill/>
        </p:spPr>
        <p:txBody>
          <a:bodyPr wrap="square" rtlCol="0" anchor="t">
            <a:spAutoFit/>
          </a:bodyPr>
          <a:lstStyle/>
          <a:p>
            <a:pPr algn="l"/>
            <a:r>
              <a:rPr lang="en-US" sz="2800" b="1" dirty="0">
                <a:latin typeface="Times New Roman" panose="02020603050405020304" pitchFamily="18" charset="0"/>
                <a:ea typeface="等线" panose="02010600030101010101" pitchFamily="2" charset="-122"/>
                <a:sym typeface="+mn-ea"/>
              </a:rPr>
              <a:t>a water leaking pipe </a:t>
            </a:r>
            <a:endParaRPr lang="en-US" altLang="en-US" sz="2800" b="1" dirty="0">
              <a:latin typeface="Times New Roman" panose="02020603050405020304" pitchFamily="18" charset="0"/>
              <a:ea typeface="等线" panose="02010600030101010101" pitchFamily="2" charset="-122"/>
              <a:sym typeface="+mn-ea"/>
            </a:endParaRPr>
          </a:p>
        </p:txBody>
      </p:sp>
      <p:sp>
        <p:nvSpPr>
          <p:cNvPr id="47" name="文本框 46"/>
          <p:cNvSpPr txBox="1"/>
          <p:nvPr>
            <p:custDataLst>
              <p:tags r:id="rId16"/>
            </p:custDataLst>
          </p:nvPr>
        </p:nvSpPr>
        <p:spPr>
          <a:xfrm>
            <a:off x="6732176" y="3619215"/>
            <a:ext cx="4990212" cy="523220"/>
          </a:xfrm>
          <a:prstGeom prst="rect">
            <a:avLst/>
          </a:prstGeom>
          <a:noFill/>
        </p:spPr>
        <p:txBody>
          <a:bodyPr wrap="square" rtlCol="0" anchor="t">
            <a:spAutoFit/>
          </a:bodyPr>
          <a:lstStyle/>
          <a:p>
            <a:r>
              <a:rPr lang="en-US" sz="2800" b="1" dirty="0">
                <a:latin typeface="Times New Roman" panose="02020603050405020304" pitchFamily="18" charset="0"/>
                <a:ea typeface="等线" panose="02010600030101010101" pitchFamily="2" charset="-122"/>
                <a:sym typeface="+mn-ea"/>
              </a:rPr>
              <a:t>a short in the electrical wiring</a:t>
            </a:r>
            <a:endParaRPr lang="zh-CN" altLang="en-US" sz="2800" b="1" dirty="0"/>
          </a:p>
        </p:txBody>
      </p:sp>
      <p:sp>
        <p:nvSpPr>
          <p:cNvPr id="48" name="文本框 47"/>
          <p:cNvSpPr txBox="1"/>
          <p:nvPr>
            <p:custDataLst>
              <p:tags r:id="rId17"/>
            </p:custDataLst>
          </p:nvPr>
        </p:nvSpPr>
        <p:spPr>
          <a:xfrm>
            <a:off x="6775682" y="4163705"/>
            <a:ext cx="4550911" cy="953135"/>
          </a:xfrm>
          <a:prstGeom prst="rect">
            <a:avLst/>
          </a:prstGeom>
          <a:noFill/>
        </p:spPr>
        <p:txBody>
          <a:bodyPr wrap="square" rtlCol="0" anchor="t">
            <a:spAutoFit/>
          </a:bodyPr>
          <a:lstStyle/>
          <a:p>
            <a:r>
              <a:rPr lang="en-US" sz="2800" b="1" dirty="0">
                <a:latin typeface="Times New Roman" panose="02020603050405020304" pitchFamily="18" charset="0"/>
                <a:ea typeface="等线" panose="02010600030101010101" pitchFamily="2" charset="-122"/>
                <a:sym typeface="+mn-ea"/>
              </a:rPr>
              <a:t>provide you with the relevant information</a:t>
            </a:r>
            <a:endParaRPr lang="zh-CN" altLang="en-US" sz="2800" b="1" dirty="0"/>
          </a:p>
        </p:txBody>
      </p:sp>
      <p:sp>
        <p:nvSpPr>
          <p:cNvPr id="49" name="文本框 48"/>
          <p:cNvSpPr txBox="1"/>
          <p:nvPr>
            <p:custDataLst>
              <p:tags r:id="rId18"/>
            </p:custDataLst>
          </p:nvPr>
        </p:nvSpPr>
        <p:spPr>
          <a:xfrm>
            <a:off x="6716394" y="5904865"/>
            <a:ext cx="4895851" cy="953135"/>
          </a:xfrm>
          <a:prstGeom prst="rect">
            <a:avLst/>
          </a:prstGeom>
          <a:noFill/>
        </p:spPr>
        <p:txBody>
          <a:bodyPr wrap="square" rtlCol="0" anchor="t">
            <a:spAutoFit/>
          </a:bodyPr>
          <a:lstStyle/>
          <a:p>
            <a:r>
              <a:rPr lang="en-US" sz="2800" b="1" dirty="0">
                <a:solidFill>
                  <a:srgbClr val="FF0000"/>
                </a:solidFill>
                <a:latin typeface="Times New Roman" panose="02020603050405020304" pitchFamily="18" charset="0"/>
                <a:ea typeface="等线" panose="02010600030101010101" pitchFamily="2" charset="-122"/>
                <a:sym typeface="+mn-ea"/>
              </a:rPr>
              <a:t>will be able to fix the problem in time</a:t>
            </a:r>
            <a:endParaRPr lang="en-US" altLang="en-US" sz="2800" b="1" dirty="0">
              <a:solidFill>
                <a:srgbClr val="FF0000"/>
              </a:solidFill>
              <a:latin typeface="Times New Roman" panose="02020603050405020304" pitchFamily="18" charset="0"/>
              <a:ea typeface="等线" panose="02010600030101010101" pitchFamily="2" charset="-122"/>
              <a:sym typeface="+mn-ea"/>
            </a:endParaRPr>
          </a:p>
        </p:txBody>
      </p:sp>
      <p:sp>
        <p:nvSpPr>
          <p:cNvPr id="50" name="文本框 49"/>
          <p:cNvSpPr txBox="1"/>
          <p:nvPr>
            <p:custDataLst>
              <p:tags r:id="rId19"/>
            </p:custDataLst>
          </p:nvPr>
        </p:nvSpPr>
        <p:spPr>
          <a:xfrm>
            <a:off x="714416" y="1404362"/>
            <a:ext cx="11007972" cy="76944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altLang="zh-CN" sz="4400" dirty="0"/>
              <a:t>              </a:t>
            </a:r>
            <a:r>
              <a:rPr lang="en-US" altLang="zh-CN" sz="4400" dirty="0">
                <a:solidFill>
                  <a:srgbClr val="FF0000"/>
                </a:solidFill>
              </a:rPr>
              <a:t> </a:t>
            </a:r>
            <a:r>
              <a:rPr lang="en-US" altLang="zh-CN" sz="4400" b="1" dirty="0">
                <a:solidFill>
                  <a:srgbClr val="0000FF"/>
                </a:solidFill>
              </a:rPr>
              <a:t>A general introduction</a:t>
            </a:r>
            <a:endParaRPr lang="en-US" altLang="zh-CN" sz="4400" b="1" dirty="0">
              <a:solidFill>
                <a:srgbClr val="0000FF"/>
              </a:solidFill>
            </a:endParaRPr>
          </a:p>
        </p:txBody>
      </p:sp>
      <p:sp>
        <p:nvSpPr>
          <p:cNvPr id="51" name="文本框 50"/>
          <p:cNvSpPr txBox="1"/>
          <p:nvPr>
            <p:custDataLst>
              <p:tags r:id="rId20"/>
            </p:custDataLst>
          </p:nvPr>
        </p:nvSpPr>
        <p:spPr>
          <a:xfrm>
            <a:off x="714416" y="2120265"/>
            <a:ext cx="11051569" cy="3784600"/>
          </a:xfrm>
          <a:prstGeom prst="rect">
            <a:avLst/>
          </a:prstGeom>
          <a:solidFill>
            <a:schemeClr val="accent1">
              <a:lumMod val="60000"/>
              <a:lumOff val="40000"/>
              <a:alpha val="67000"/>
            </a:schemeClr>
          </a:solidFill>
        </p:spPr>
        <p:txBody>
          <a:bodyPr wrap="square" rtlCol="0">
            <a:spAutoFit/>
          </a:bodyPr>
          <a:lstStyle/>
          <a:p>
            <a:pPr algn="l" fontAlgn="auto">
              <a:lnSpc>
                <a:spcPct val="150000"/>
              </a:lnSpc>
            </a:pPr>
            <a:r>
              <a:rPr lang="en-US" altLang="zh-CN" sz="2800" dirty="0"/>
              <a:t>              </a:t>
            </a:r>
            <a:r>
              <a:rPr lang="en-US" altLang="zh-CN" sz="2800" dirty="0">
                <a:solidFill>
                  <a:srgbClr val="FF0000"/>
                </a:solidFill>
              </a:rPr>
              <a:t>              </a:t>
            </a:r>
            <a:endParaRPr lang="en-US" altLang="zh-CN" sz="2800" dirty="0">
              <a:solidFill>
                <a:srgbClr val="FF0000"/>
              </a:solidFill>
            </a:endParaRPr>
          </a:p>
          <a:p>
            <a:pPr algn="l" fontAlgn="auto">
              <a:lnSpc>
                <a:spcPct val="150000"/>
              </a:lnSpc>
            </a:pPr>
            <a:endParaRPr lang="en-US" altLang="zh-CN" sz="2800" dirty="0">
              <a:solidFill>
                <a:srgbClr val="FF0000"/>
              </a:solidFill>
            </a:endParaRPr>
          </a:p>
          <a:p>
            <a:pPr algn="l" fontAlgn="auto">
              <a:lnSpc>
                <a:spcPct val="150000"/>
              </a:lnSpc>
            </a:pPr>
            <a:r>
              <a:rPr lang="en-US" altLang="zh-CN" sz="4800" dirty="0">
                <a:solidFill>
                  <a:srgbClr val="FF0000"/>
                </a:solidFill>
              </a:rPr>
              <a:t>                         </a:t>
            </a:r>
            <a:r>
              <a:rPr lang="en-US" altLang="zh-CN" sz="4800" b="1" dirty="0">
                <a:solidFill>
                  <a:srgbClr val="0000FF"/>
                </a:solidFill>
              </a:rPr>
              <a:t>Examples</a:t>
            </a:r>
            <a:endParaRPr lang="en-US" altLang="zh-CN" sz="4800" b="1" dirty="0">
              <a:solidFill>
                <a:srgbClr val="0000FF"/>
              </a:solidFill>
            </a:endParaRPr>
          </a:p>
          <a:p>
            <a:pPr fontAlgn="auto">
              <a:lnSpc>
                <a:spcPct val="150000"/>
              </a:lnSpc>
            </a:pPr>
            <a:endParaRPr lang="en-US" altLang="zh-CN" sz="2800" dirty="0">
              <a:solidFill>
                <a:srgbClr val="FF0000"/>
              </a:solidFill>
            </a:endParaRPr>
          </a:p>
          <a:p>
            <a:pPr fontAlgn="auto">
              <a:lnSpc>
                <a:spcPct val="150000"/>
              </a:lnSpc>
            </a:pPr>
            <a:endParaRPr lang="en-US" altLang="zh-CN" sz="2800" dirty="0">
              <a:solidFill>
                <a:srgbClr val="FF0000"/>
              </a:solidFill>
            </a:endParaRPr>
          </a:p>
        </p:txBody>
      </p:sp>
      <p:sp>
        <p:nvSpPr>
          <p:cNvPr id="52" name="文本框 51"/>
          <p:cNvSpPr txBox="1"/>
          <p:nvPr>
            <p:custDataLst>
              <p:tags r:id="rId21"/>
            </p:custDataLst>
          </p:nvPr>
        </p:nvSpPr>
        <p:spPr>
          <a:xfrm>
            <a:off x="717342" y="5923669"/>
            <a:ext cx="11051570" cy="769441"/>
          </a:xfrm>
          <a:prstGeom prst="rect">
            <a:avLst/>
          </a:prstGeom>
          <a:solidFill>
            <a:schemeClr val="accent2">
              <a:lumMod val="60000"/>
              <a:lumOff val="40000"/>
              <a:alpha val="67000"/>
            </a:schemeClr>
          </a:solidFill>
        </p:spPr>
        <p:txBody>
          <a:bodyPr wrap="square" rtlCol="0">
            <a:spAutoFit/>
          </a:bodyPr>
          <a:lstStyle/>
          <a:p>
            <a:r>
              <a:rPr lang="en-US" altLang="zh-CN" sz="4400" b="1" dirty="0">
                <a:solidFill>
                  <a:srgbClr val="0000FF"/>
                </a:solidFill>
              </a:rPr>
              <a:t>                         Advantages</a:t>
            </a:r>
            <a:endParaRPr lang="en-US" altLang="zh-CN" sz="4400" b="1" dirty="0">
              <a:solidFill>
                <a:srgbClr val="0000FF"/>
              </a:solidFill>
            </a:endParaRPr>
          </a:p>
        </p:txBody>
      </p:sp>
      <p:grpSp>
        <p:nvGrpSpPr>
          <p:cNvPr id="2" name="组合 1"/>
          <p:cNvGrpSpPr/>
          <p:nvPr/>
        </p:nvGrpSpPr>
        <p:grpSpPr>
          <a:xfrm>
            <a:off x="723518" y="-400666"/>
            <a:ext cx="7097921" cy="1484630"/>
            <a:chOff x="106405" y="-400665"/>
            <a:chExt cx="7097921" cy="1484630"/>
          </a:xfrm>
        </p:grpSpPr>
        <p:pic>
          <p:nvPicPr>
            <p:cNvPr id="23" name="图片 22"/>
            <p:cNvPicPr>
              <a:picLocks noChangeAspect="1"/>
            </p:cNvPicPr>
            <p:nvPr>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4961251" y="-400665"/>
              <a:ext cx="2243075" cy="1484630"/>
            </a:xfrm>
            <a:prstGeom prst="rect">
              <a:avLst/>
            </a:prstGeom>
          </p:spPr>
        </p:pic>
        <p:sp>
          <p:nvSpPr>
            <p:cNvPr id="24" name="文本框 23"/>
            <p:cNvSpPr txBox="1"/>
            <p:nvPr>
              <p:custDataLst>
                <p:tags r:id="rId24"/>
              </p:custDataLst>
            </p:nvPr>
          </p:nvSpPr>
          <p:spPr>
            <a:xfrm>
              <a:off x="5406420" y="221888"/>
              <a:ext cx="1379160" cy="46037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Para.3-4</a:t>
              </a:r>
              <a:endParaRPr lang="zh-CN" altLang="en-US" sz="2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5" name="对角圆角矩形 5"/>
            <p:cNvSpPr/>
            <p:nvPr>
              <p:custDataLst>
                <p:tags r:id="rId25"/>
              </p:custDataLst>
            </p:nvPr>
          </p:nvSpPr>
          <p:spPr>
            <a:xfrm>
              <a:off x="106405" y="83112"/>
              <a:ext cx="5300015"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a:t>
              </a:r>
              <a:r>
                <a:rPr lang="en-US" altLang="zh-CN" sz="2400" b="1" dirty="0">
                  <a:solidFill>
                    <a:prstClr val="white"/>
                  </a:solidFill>
                  <a:latin typeface="微软雅黑" panose="020B0503020204020204" charset="-122"/>
                  <a:ea typeface="微软雅黑" panose="020B0503020204020204" charset="-122"/>
                  <a:sym typeface="+mn-ea"/>
                </a:rPr>
                <a:t>details</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linds(horizont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linds(horizontal)">
                                      <p:cBhvr>
                                        <p:cTn id="25" dur="500"/>
                                        <p:tgtEl>
                                          <p:spTgt spid="3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linds(horizontal)">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linds(horizontal)">
                                      <p:cBhvr>
                                        <p:cTn id="33" dur="500"/>
                                        <p:tgtEl>
                                          <p:spTgt spid="3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linds(horizontal)">
                                      <p:cBhvr>
                                        <p:cTn id="36" dur="500"/>
                                        <p:tgtEl>
                                          <p:spTgt spid="37"/>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linds(horizontal)">
                                      <p:cBhvr>
                                        <p:cTn id="39" dur="500"/>
                                        <p:tgtEl>
                                          <p:spTgt spid="38"/>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linds(horizontal)">
                                      <p:cBhvr>
                                        <p:cTn id="47" dur="500"/>
                                        <p:tgtEl>
                                          <p:spTgt spid="4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blinds(horizontal)">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blinds(horizontal)">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blinds(horizontal)">
                                      <p:cBhvr>
                                        <p:cTn id="60" dur="500"/>
                                        <p:tgtEl>
                                          <p:spTgt spid="43"/>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blinds(horizontal)">
                                      <p:cBhvr>
                                        <p:cTn id="65" dur="500"/>
                                        <p:tgtEl>
                                          <p:spTgt spid="45"/>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blinds(horizontal)">
                                      <p:cBhvr>
                                        <p:cTn id="68" dur="500"/>
                                        <p:tgtEl>
                                          <p:spTgt spid="46"/>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blinds(horizontal)">
                                      <p:cBhvr>
                                        <p:cTn id="71" dur="500"/>
                                        <p:tgtEl>
                                          <p:spTgt spid="47"/>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blinds(horizontal)">
                                      <p:cBhvr>
                                        <p:cTn id="76" dur="500"/>
                                        <p:tgtEl>
                                          <p:spTgt spid="48"/>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blinds(horizontal)">
                                      <p:cBhvr>
                                        <p:cTn id="81" dur="500"/>
                                        <p:tgtEl>
                                          <p:spTgt spid="49"/>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blinds(horizontal)">
                                      <p:cBhvr>
                                        <p:cTn id="86" dur="500"/>
                                        <p:tgtEl>
                                          <p:spTgt spid="50"/>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blinds(horizontal)">
                                      <p:cBhvr>
                                        <p:cTn id="91" dur="500"/>
                                        <p:tgtEl>
                                          <p:spTgt spid="51"/>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blinds(horizontal)">
                                      <p:cBhvr>
                                        <p:cTn id="9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animBg="1"/>
      <p:bldP spid="36" grpId="0"/>
      <p:bldP spid="37" grpId="0"/>
      <p:bldP spid="38" grpId="0"/>
      <p:bldP spid="39" grpId="0"/>
      <p:bldP spid="40" grpId="0" animBg="1"/>
      <p:bldP spid="41" grpId="0"/>
      <p:bldP spid="42" grpId="0"/>
      <p:bldP spid="43" grpId="0"/>
      <p:bldP spid="44" grpId="0"/>
      <p:bldP spid="45" grpId="0"/>
      <p:bldP spid="46" grpId="0"/>
      <p:bldP spid="47" grpId="0"/>
      <p:bldP spid="48" grpId="0"/>
      <p:bldP spid="49" grpId="0"/>
      <p:bldP spid="50" grpId="0" animBg="1"/>
      <p:bldP spid="51" grpId="0" animBg="1"/>
      <p:bldP spid="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custDataLst>
              <p:tags r:id="rId1"/>
            </p:custDataLst>
          </p:nvPr>
        </p:nvGrpSpPr>
        <p:grpSpPr>
          <a:xfrm>
            <a:off x="373380" y="700265"/>
            <a:ext cx="1843405" cy="1390650"/>
            <a:chOff x="336863" y="361842"/>
            <a:chExt cx="2670317" cy="2670317"/>
          </a:xfrm>
        </p:grpSpPr>
        <p:pic>
          <p:nvPicPr>
            <p:cNvPr id="5" name="图片 4"/>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36863" y="361842"/>
              <a:ext cx="2670317" cy="2670317"/>
            </a:xfrm>
            <a:prstGeom prst="rect">
              <a:avLst/>
            </a:prstGeom>
          </p:spPr>
        </p:pic>
        <p:sp>
          <p:nvSpPr>
            <p:cNvPr id="6" name="文本框 5"/>
            <p:cNvSpPr txBox="1"/>
            <p:nvPr>
              <p:custDataLst>
                <p:tags r:id="rId4"/>
              </p:custDataLst>
            </p:nvPr>
          </p:nvSpPr>
          <p:spPr>
            <a:xfrm>
              <a:off x="1019525" y="1620322"/>
              <a:ext cx="1636477" cy="733604"/>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CN" sz="2400"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Para.5</a:t>
              </a:r>
              <a:endPar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7" name="文本框 6"/>
          <p:cNvSpPr txBox="1"/>
          <p:nvPr>
            <p:custDataLst>
              <p:tags r:id="rId5"/>
            </p:custDataLst>
          </p:nvPr>
        </p:nvSpPr>
        <p:spPr>
          <a:xfrm>
            <a:off x="1384935" y="865505"/>
            <a:ext cx="9478010" cy="4615180"/>
          </a:xfrm>
          <a:prstGeom prst="rect">
            <a:avLst/>
          </a:prstGeom>
          <a:noFill/>
        </p:spPr>
        <p:txBody>
          <a:bodyPr wrap="square" rtlCol="0">
            <a:spAutoFit/>
          </a:bodyPr>
          <a:lstStyle/>
          <a:p>
            <a:pPr algn="just" fontAlgn="auto">
              <a:lnSpc>
                <a:spcPct val="210000"/>
              </a:lnSpc>
            </a:pPr>
            <a:r>
              <a:rPr lang="en-US" sz="2800" b="1" dirty="0">
                <a:solidFill>
                  <a:schemeClr val="tx1"/>
                </a:solidFill>
                <a:latin typeface="Times New Roman" panose="02020603050405020304" pitchFamily="18" charset="0"/>
                <a:ea typeface="等线" panose="02010600030101010101" pitchFamily="2" charset="-122"/>
                <a:sym typeface="+mn-ea"/>
              </a:rPr>
              <a:t>        This smart technology is not a fantasy. Many of these new innovations are already available and being used in some homes. In this sense, the home of tomorrow is already the home of today. Nevertheless, it will take some years before most new homes begin to use this new technology.</a:t>
            </a:r>
            <a:endParaRPr lang="en-US" sz="2800" b="1" dirty="0">
              <a:solidFill>
                <a:schemeClr val="tx1"/>
              </a:solidFill>
              <a:latin typeface="Times New Roman" panose="02020603050405020304" pitchFamily="18" charset="0"/>
              <a:ea typeface="等线" panose="02010600030101010101" pitchFamily="2" charset="-122"/>
              <a:sym typeface="+mn-ea"/>
            </a:endParaRPr>
          </a:p>
        </p:txBody>
      </p:sp>
      <p:cxnSp>
        <p:nvCxnSpPr>
          <p:cNvPr id="8" name="直接连接符 7"/>
          <p:cNvCxnSpPr/>
          <p:nvPr>
            <p:custDataLst>
              <p:tags r:id="rId6"/>
            </p:custDataLst>
          </p:nvPr>
        </p:nvCxnSpPr>
        <p:spPr>
          <a:xfrm flipV="1">
            <a:off x="1496695" y="3536315"/>
            <a:ext cx="9198610" cy="1397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7"/>
            </p:custDataLst>
          </p:nvPr>
        </p:nvSpPr>
        <p:spPr>
          <a:xfrm>
            <a:off x="2702560" y="3054985"/>
            <a:ext cx="7152640" cy="523220"/>
          </a:xfrm>
          <a:prstGeom prst="rect">
            <a:avLst/>
          </a:prstGeom>
          <a:solidFill>
            <a:srgbClr val="FFC000"/>
          </a:solidFill>
        </p:spPr>
        <p:txBody>
          <a:bodyPr wrap="square" rtlCol="0">
            <a:spAutoFit/>
          </a:bodyPr>
          <a:lstStyle/>
          <a:p>
            <a:r>
              <a:rPr lang="en-US" altLang="zh-CN" sz="2800" b="1" dirty="0">
                <a:solidFill>
                  <a:srgbClr val="0000FF"/>
                </a:solidFill>
              </a:rPr>
              <a:t>The time of smart homes has already come.</a:t>
            </a:r>
            <a:endParaRPr lang="en-US" altLang="zh-CN" sz="2800" b="1" dirty="0">
              <a:solidFill>
                <a:srgbClr val="0000FF"/>
              </a:solidFill>
            </a:endParaRPr>
          </a:p>
        </p:txBody>
      </p:sp>
      <p:sp>
        <p:nvSpPr>
          <p:cNvPr id="10" name="文本框 9"/>
          <p:cNvSpPr txBox="1"/>
          <p:nvPr>
            <p:custDataLst>
              <p:tags r:id="rId8"/>
            </p:custDataLst>
          </p:nvPr>
        </p:nvSpPr>
        <p:spPr>
          <a:xfrm>
            <a:off x="9929812" y="1195705"/>
            <a:ext cx="114573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ea typeface="等线" panose="02010600030101010101" pitchFamily="2" charset="-122"/>
                <a:sym typeface="+mn-ea"/>
              </a:rPr>
              <a:t>these</a:t>
            </a:r>
            <a:endParaRPr lang="zh-CN" altLang="en-US" b="1" dirty="0"/>
          </a:p>
        </p:txBody>
      </p:sp>
      <p:sp>
        <p:nvSpPr>
          <p:cNvPr id="11" name="文本框 10"/>
          <p:cNvSpPr txBox="1"/>
          <p:nvPr>
            <p:custDataLst>
              <p:tags r:id="rId9"/>
            </p:custDataLst>
          </p:nvPr>
        </p:nvSpPr>
        <p:spPr>
          <a:xfrm>
            <a:off x="1409499" y="2090915"/>
            <a:ext cx="2760692" cy="523220"/>
          </a:xfrm>
          <a:prstGeom prst="rect">
            <a:avLst/>
          </a:prstGeom>
          <a:noFill/>
        </p:spPr>
        <p:txBody>
          <a:bodyPr wrap="none" rtlCol="0" anchor="t">
            <a:spAutoFit/>
          </a:bodyPr>
          <a:lstStyle/>
          <a:p>
            <a:r>
              <a:rPr lang="en-US" sz="2800" b="1" dirty="0">
                <a:solidFill>
                  <a:srgbClr val="FF0000"/>
                </a:solidFill>
                <a:latin typeface="Times New Roman" panose="02020603050405020304" pitchFamily="18" charset="0"/>
                <a:ea typeface="等线" panose="02010600030101010101" pitchFamily="2" charset="-122"/>
                <a:sym typeface="+mn-ea"/>
              </a:rPr>
              <a:t>new  innovations</a:t>
            </a:r>
            <a:endParaRPr lang="en-US" altLang="en-US" sz="2800" b="1" dirty="0">
              <a:solidFill>
                <a:srgbClr val="FF0000"/>
              </a:solidFill>
              <a:latin typeface="Times New Roman" panose="02020603050405020304" pitchFamily="18" charset="0"/>
              <a:ea typeface="等线" panose="02010600030101010101" pitchFamily="2" charset="-122"/>
              <a:sym typeface="+mn-ea"/>
            </a:endParaRPr>
          </a:p>
        </p:txBody>
      </p:sp>
      <p:cxnSp>
        <p:nvCxnSpPr>
          <p:cNvPr id="12" name="直接连接符 11"/>
          <p:cNvCxnSpPr/>
          <p:nvPr>
            <p:custDataLst>
              <p:tags r:id="rId10"/>
            </p:custDataLst>
          </p:nvPr>
        </p:nvCxnSpPr>
        <p:spPr>
          <a:xfrm flipV="1">
            <a:off x="2216785" y="1729264"/>
            <a:ext cx="6062805" cy="23336"/>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1"/>
            </p:custDataLst>
          </p:nvPr>
        </p:nvCxnSpPr>
        <p:spPr>
          <a:xfrm flipV="1">
            <a:off x="8558373" y="1671955"/>
            <a:ext cx="2123597" cy="2286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2"/>
            </p:custDataLst>
          </p:nvPr>
        </p:nvCxnSpPr>
        <p:spPr>
          <a:xfrm flipV="1">
            <a:off x="1496695" y="2638425"/>
            <a:ext cx="9116695" cy="5588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3"/>
            </p:custDataLst>
          </p:nvPr>
        </p:nvCxnSpPr>
        <p:spPr>
          <a:xfrm flipV="1">
            <a:off x="1619250" y="4420870"/>
            <a:ext cx="9130030" cy="27305"/>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4"/>
            </p:custDataLst>
          </p:nvPr>
        </p:nvCxnSpPr>
        <p:spPr>
          <a:xfrm>
            <a:off x="1390015" y="5391785"/>
            <a:ext cx="4705985" cy="8890"/>
          </a:xfrm>
          <a:prstGeom prst="line">
            <a:avLst/>
          </a:prstGeom>
          <a:ln w="47625">
            <a:solidFill>
              <a:srgbClr val="FF0000">
                <a:alpha val="97000"/>
              </a:srgbClr>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15"/>
            </p:custDataLst>
          </p:nvPr>
        </p:nvSpPr>
        <p:spPr>
          <a:xfrm>
            <a:off x="6599555" y="4512777"/>
            <a:ext cx="4926965" cy="954107"/>
          </a:xfrm>
          <a:prstGeom prst="rect">
            <a:avLst/>
          </a:prstGeom>
          <a:solidFill>
            <a:srgbClr val="FFC000"/>
          </a:solidFill>
        </p:spPr>
        <p:txBody>
          <a:bodyPr wrap="square" rtlCol="0">
            <a:spAutoFit/>
          </a:bodyPr>
          <a:lstStyle/>
          <a:p>
            <a:r>
              <a:rPr lang="en-US" altLang="zh-CN" sz="2800" b="1" dirty="0">
                <a:solidFill>
                  <a:srgbClr val="0000FF"/>
                </a:solidFill>
              </a:rPr>
              <a:t>high cost, imperfect technology, risk of danger...</a:t>
            </a:r>
            <a:endParaRPr lang="en-US" altLang="zh-CN" sz="2800" b="1" dirty="0">
              <a:solidFill>
                <a:srgbClr val="0000FF"/>
              </a:solidFill>
            </a:endParaRPr>
          </a:p>
        </p:txBody>
      </p:sp>
      <p:cxnSp>
        <p:nvCxnSpPr>
          <p:cNvPr id="18" name="直接箭头连接符 17"/>
          <p:cNvCxnSpPr/>
          <p:nvPr>
            <p:custDataLst>
              <p:tags r:id="rId16"/>
            </p:custDataLst>
          </p:nvPr>
        </p:nvCxnSpPr>
        <p:spPr>
          <a:xfrm>
            <a:off x="5973445" y="4502785"/>
            <a:ext cx="626110" cy="31242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custDataLst>
              <p:tags r:id="rId17"/>
            </p:custDataLst>
          </p:nvPr>
        </p:nvCxnSpPr>
        <p:spPr>
          <a:xfrm flipV="1">
            <a:off x="5973445" y="5024756"/>
            <a:ext cx="669290" cy="287019"/>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对角圆角矩形 5"/>
          <p:cNvSpPr/>
          <p:nvPr>
            <p:custDataLst>
              <p:tags r:id="rId18"/>
            </p:custDataLst>
          </p:nvPr>
        </p:nvSpPr>
        <p:spPr>
          <a:xfrm>
            <a:off x="954966" y="110565"/>
            <a:ext cx="5331534"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a:t>
            </a:r>
            <a:r>
              <a:rPr lang="en-US" altLang="zh-CN" sz="2400" b="1" dirty="0">
                <a:solidFill>
                  <a:prstClr val="white"/>
                </a:solidFill>
                <a:latin typeface="微软雅黑" panose="020B0503020204020204" charset="-122"/>
                <a:ea typeface="微软雅黑" panose="020B0503020204020204" charset="-122"/>
                <a:sym typeface="+mn-ea"/>
              </a:rPr>
              <a:t>details</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500"/>
                                        <p:tgtEl>
                                          <p:spTgt spid="10"/>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linds(horizont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linds(horizontal)">
                                      <p:cBhvr>
                                        <p:cTn id="58" dur="500"/>
                                        <p:tgtEl>
                                          <p:spTgt spid="15"/>
                                        </p:tgtEl>
                                      </p:cBhvr>
                                    </p:animEffect>
                                  </p:childTnLst>
                                </p:cTn>
                              </p:par>
                              <p:par>
                                <p:cTn id="59" presetID="3" presetClass="entr" presetSubtype="1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linds(horizontal)">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linds(horizontal)">
                                      <p:cBhvr>
                                        <p:cTn id="66" dur="500"/>
                                        <p:tgtEl>
                                          <p:spTgt spid="18"/>
                                        </p:tgtEl>
                                      </p:cBhvr>
                                    </p:animEffect>
                                  </p:childTnLst>
                                </p:cTn>
                              </p:par>
                              <p:par>
                                <p:cTn id="67" presetID="3" presetClass="entr" presetSubtype="1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linds(horizontal)">
                                      <p:cBhvr>
                                        <p:cTn id="69" dur="500"/>
                                        <p:tgtEl>
                                          <p:spTgt spid="19"/>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linds(horizontal)">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P spid="11" grpId="0"/>
      <p:bldP spid="17"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p:cNvSpPr txBox="1">
            <a:spLocks noGrp="1"/>
          </p:cNvSpPr>
          <p:nvPr>
            <p:ph type="title"/>
          </p:nvPr>
        </p:nvSpPr>
        <p:spPr>
          <a:xfrm>
            <a:off x="1006301" y="233427"/>
            <a:ext cx="4623937" cy="516731"/>
          </a:xfrm>
          <a:prstGeom prst="rect">
            <a:avLst/>
          </a:prstGeom>
          <a:noFill/>
        </p:spPr>
        <p:txBody>
          <a:bodyPr wrap="square" lIns="72823" tIns="36411" rIns="72823" bIns="36411">
            <a:spAutoFit/>
          </a:bodyPr>
          <a:lstStyle/>
          <a:p>
            <a:pPr eaLnBrk="1" hangingPunct="1">
              <a:defRPr/>
            </a:pPr>
            <a:r>
              <a:rPr lang="en-US" altLang="zh-CN" sz="3200" b="1" spc="-119" dirty="0">
                <a:solidFill>
                  <a:srgbClr val="FF0000"/>
                </a:solidFill>
                <a:latin typeface="Times New Roman" panose="02020603050405020304" pitchFamily="18" charset="0"/>
                <a:cs typeface="Times New Roman" panose="02020603050405020304" pitchFamily="18" charset="0"/>
                <a:sym typeface="+mn-ea"/>
              </a:rPr>
              <a:t>Learning Objectives</a:t>
            </a:r>
            <a:r>
              <a:rPr lang="zh-CN" altLang="en-US" sz="3200" b="1" spc="-119" dirty="0">
                <a:solidFill>
                  <a:srgbClr val="FF0000"/>
                </a:solidFill>
                <a:latin typeface="Times New Roman" panose="02020603050405020304" pitchFamily="18" charset="0"/>
                <a:cs typeface="Times New Roman" panose="02020603050405020304" pitchFamily="18" charset="0"/>
                <a:sym typeface="+mn-ea"/>
              </a:rPr>
              <a:t>：</a:t>
            </a:r>
            <a:endParaRPr lang="zh-CN" altLang="en-US" sz="3200" dirty="0">
              <a:latin typeface="Times New Roman" panose="02020603050405020304" pitchFamily="18" charset="0"/>
              <a:cs typeface="Times New Roman" panose="02020603050405020304" pitchFamily="18" charset="0"/>
            </a:endParaRPr>
          </a:p>
        </p:txBody>
      </p:sp>
      <p:grpSp>
        <p:nvGrpSpPr>
          <p:cNvPr id="5" name="组合 4"/>
          <p:cNvGrpSpPr/>
          <p:nvPr/>
        </p:nvGrpSpPr>
        <p:grpSpPr>
          <a:xfrm>
            <a:off x="502196" y="256985"/>
            <a:ext cx="445481" cy="469613"/>
            <a:chOff x="2121873" y="1511588"/>
            <a:chExt cx="445481" cy="469613"/>
          </a:xfrm>
        </p:grpSpPr>
        <p:sp>
          <p:nvSpPr>
            <p:cNvPr id="6" name="矩形 5"/>
            <p:cNvSpPr/>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 name="文本框 7"/>
          <p:cNvSpPr txBox="1"/>
          <p:nvPr/>
        </p:nvSpPr>
        <p:spPr>
          <a:xfrm>
            <a:off x="724937" y="864638"/>
            <a:ext cx="10896016" cy="1195199"/>
          </a:xfrm>
          <a:prstGeom prst="rect">
            <a:avLst/>
          </a:prstGeom>
          <a:noFill/>
        </p:spPr>
        <p:txBody>
          <a:bodyPr wrap="square" rtlCol="0">
            <a:spAutoFit/>
          </a:bodyPr>
          <a:lstStyle/>
          <a:p>
            <a:pPr marL="457200" lvl="0" indent="-457200" fontAlgn="base">
              <a:lnSpc>
                <a:spcPts val="4300"/>
              </a:lnSpc>
              <a:spcBef>
                <a:spcPct val="0"/>
              </a:spcBef>
              <a:spcAft>
                <a:spcPct val="0"/>
              </a:spcAft>
              <a:buFont typeface="Wingdings" panose="05000000000000000000" pitchFamily="2" charset="2"/>
              <a:buChar char="n"/>
            </a:pPr>
            <a:r>
              <a:rPr lang="en-US" altLang="zh-CN" sz="36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By the end of this period, you will be able to</a:t>
            </a:r>
            <a:r>
              <a:rPr lang="en-US" altLang="zh-CN" sz="36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a:t>
            </a:r>
            <a:endParaRPr lang="en-US" altLang="zh-CN" sz="36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endParaRPr>
          </a:p>
          <a:p>
            <a:pPr marL="457200" lvl="0" indent="-457200" fontAlgn="base">
              <a:lnSpc>
                <a:spcPts val="4300"/>
              </a:lnSpc>
              <a:spcBef>
                <a:spcPct val="0"/>
              </a:spcBef>
              <a:spcAft>
                <a:spcPct val="0"/>
              </a:spcAft>
              <a:buFont typeface="Wingdings" panose="05000000000000000000" pitchFamily="2" charset="2"/>
              <a:buChar char="n"/>
            </a:pPr>
            <a:endParaRPr lang="zh-CN" altLang="en-US" sz="36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endParaRPr>
          </a:p>
        </p:txBody>
      </p:sp>
      <p:sp>
        <p:nvSpPr>
          <p:cNvPr id="9" name="文本框 8"/>
          <p:cNvSpPr txBox="1"/>
          <p:nvPr/>
        </p:nvSpPr>
        <p:spPr>
          <a:xfrm>
            <a:off x="560820" y="1482389"/>
            <a:ext cx="11377649" cy="4842095"/>
          </a:xfrm>
          <a:prstGeom prst="rect">
            <a:avLst/>
          </a:prstGeom>
          <a:noFill/>
        </p:spPr>
        <p:txBody>
          <a:bodyPr wrap="square" rtlCol="0">
            <a:spAutoFit/>
          </a:bodyPr>
          <a:lstStyle/>
          <a:p>
            <a:pPr lvl="0">
              <a:lnSpc>
                <a:spcPct val="120000"/>
              </a:lnSpc>
            </a:pPr>
            <a:r>
              <a:rPr lang="en-US" altLang="zh-CN" sz="2800" dirty="0">
                <a:latin typeface="Times New Roman" panose="02020603050405020304" pitchFamily="18" charset="0"/>
                <a:cs typeface="Times New Roman" panose="02020603050405020304" pitchFamily="18" charset="0"/>
              </a:rPr>
              <a:t>1. </a:t>
            </a:r>
            <a:r>
              <a:rPr lang="en-US" altLang="zh-CN" sz="2800" dirty="0">
                <a:solidFill>
                  <a:srgbClr val="FF0000"/>
                </a:solidFill>
                <a:latin typeface="Times New Roman" panose="02020603050405020304" pitchFamily="18" charset="0"/>
                <a:cs typeface="Times New Roman" panose="02020603050405020304" pitchFamily="18" charset="0"/>
              </a:rPr>
              <a:t>learn</a:t>
            </a:r>
            <a:r>
              <a:rPr lang="en-US" altLang="zh-CN" sz="2800" dirty="0">
                <a:latin typeface="Times New Roman" panose="02020603050405020304" pitchFamily="18" charset="0"/>
                <a:cs typeface="Times New Roman" panose="02020603050405020304" pitchFamily="18" charset="0"/>
              </a:rPr>
              <a:t> how smart homes make our life easier.</a:t>
            </a:r>
            <a:endParaRPr lang="en-US" altLang="zh-CN" sz="2800" dirty="0">
              <a:latin typeface="Times New Roman" panose="02020603050405020304" pitchFamily="18" charset="0"/>
              <a:cs typeface="Times New Roman" panose="02020603050405020304" pitchFamily="18" charset="0"/>
            </a:endParaRPr>
          </a:p>
          <a:p>
            <a:pPr lvl="0">
              <a:lnSpc>
                <a:spcPct val="120000"/>
              </a:lnSpc>
            </a:pPr>
            <a:r>
              <a:rPr lang="en-US" altLang="zh-CN" sz="2800" dirty="0">
                <a:latin typeface="Times New Roman" panose="02020603050405020304" pitchFamily="18" charset="0"/>
                <a:cs typeface="Times New Roman" panose="02020603050405020304" pitchFamily="18" charset="0"/>
              </a:rPr>
              <a:t>2.</a:t>
            </a:r>
            <a:r>
              <a:rPr lang="en-US" altLang="zh-CN" sz="2800" dirty="0">
                <a:solidFill>
                  <a:srgbClr val="FF0000"/>
                </a:solidFill>
                <a:latin typeface="Times New Roman" panose="02020603050405020304" pitchFamily="18" charset="0"/>
                <a:cs typeface="Times New Roman" panose="02020603050405020304" pitchFamily="18" charset="0"/>
              </a:rPr>
              <a:t> learn </a:t>
            </a:r>
            <a:r>
              <a:rPr lang="en-US" altLang="zh-CN" sz="2800" dirty="0">
                <a:latin typeface="Times New Roman" panose="02020603050405020304" pitchFamily="18" charset="0"/>
                <a:cs typeface="Times New Roman" panose="02020603050405020304" pitchFamily="18" charset="0"/>
              </a:rPr>
              <a:t>about the advantages and disadvantages of technology in the future.</a:t>
            </a:r>
            <a:endParaRPr lang="en-US" altLang="zh-CN" sz="2800" dirty="0">
              <a:latin typeface="Times New Roman" panose="02020603050405020304" pitchFamily="18" charset="0"/>
              <a:cs typeface="Times New Roman" panose="02020603050405020304" pitchFamily="18" charset="0"/>
            </a:endParaRPr>
          </a:p>
          <a:p>
            <a:pPr lvl="0">
              <a:lnSpc>
                <a:spcPct val="120000"/>
              </a:lnSpc>
            </a:pPr>
            <a:r>
              <a:rPr lang="en-US" altLang="zh-CN" sz="2800" dirty="0">
                <a:latin typeface="Times New Roman" panose="02020603050405020304" pitchFamily="18" charset="0"/>
                <a:cs typeface="Times New Roman" panose="02020603050405020304" pitchFamily="18" charset="0"/>
              </a:rPr>
              <a:t>3. </a:t>
            </a:r>
            <a:r>
              <a:rPr lang="en-US" altLang="zh-CN" sz="2800" dirty="0">
                <a:solidFill>
                  <a:srgbClr val="FF0000"/>
                </a:solidFill>
                <a:latin typeface="Times New Roman" panose="02020603050405020304" pitchFamily="18" charset="0"/>
                <a:cs typeface="Times New Roman" panose="02020603050405020304" pitchFamily="18" charset="0"/>
              </a:rPr>
              <a:t>analyze</a:t>
            </a:r>
            <a:r>
              <a:rPr lang="en-US" altLang="zh-CN" sz="2800" dirty="0">
                <a:latin typeface="Times New Roman" panose="02020603050405020304" pitchFamily="18" charset="0"/>
                <a:cs typeface="Times New Roman" panose="02020603050405020304" pitchFamily="18" charset="0"/>
              </a:rPr>
              <a:t> the structure of the article and summarize the main idea for each </a:t>
            </a:r>
            <a:endParaRPr lang="en-US" altLang="zh-CN" sz="2800" dirty="0">
              <a:latin typeface="Times New Roman" panose="02020603050405020304" pitchFamily="18" charset="0"/>
              <a:cs typeface="Times New Roman" panose="02020603050405020304" pitchFamily="18" charset="0"/>
            </a:endParaRPr>
          </a:p>
          <a:p>
            <a:pPr lvl="0">
              <a:lnSpc>
                <a:spcPct val="120000"/>
              </a:lnSpc>
            </a:pPr>
            <a:r>
              <a:rPr lang="en-US" altLang="zh-CN" sz="2800" dirty="0">
                <a:latin typeface="Times New Roman" panose="02020603050405020304" pitchFamily="18" charset="0"/>
                <a:cs typeface="Times New Roman" panose="02020603050405020304" pitchFamily="18" charset="0"/>
              </a:rPr>
              <a:t>   paragraph.</a:t>
            </a:r>
            <a:endParaRPr lang="en-US" altLang="zh-CN" sz="2800" dirty="0">
              <a:latin typeface="Times New Roman" panose="02020603050405020304" pitchFamily="18" charset="0"/>
              <a:cs typeface="Times New Roman" panose="02020603050405020304" pitchFamily="18" charset="0"/>
            </a:endParaRPr>
          </a:p>
          <a:p>
            <a:pPr>
              <a:lnSpc>
                <a:spcPct val="120000"/>
              </a:lnSpc>
              <a:defRPr/>
            </a:pPr>
            <a:r>
              <a:rPr lang="en-US" altLang="zh-CN" sz="2800" dirty="0">
                <a:latin typeface="Times New Roman" panose="02020603050405020304" pitchFamily="18" charset="0"/>
                <a:cs typeface="Times New Roman" panose="02020603050405020304" pitchFamily="18" charset="0"/>
              </a:rPr>
              <a:t>4. </a:t>
            </a:r>
            <a:r>
              <a:rPr lang="en-US" altLang="zh-CN" sz="2800" dirty="0">
                <a:solidFill>
                  <a:srgbClr val="FF0000"/>
                </a:solidFill>
                <a:latin typeface="Times New Roman" panose="02020603050405020304" pitchFamily="18" charset="0"/>
                <a:cs typeface="Times New Roman" panose="02020603050405020304" pitchFamily="18" charset="0"/>
              </a:rPr>
              <a:t>express</a:t>
            </a:r>
            <a:r>
              <a:rPr lang="en-US" altLang="zh-CN" sz="2800" dirty="0">
                <a:latin typeface="Times New Roman" panose="02020603050405020304" pitchFamily="18" charset="0"/>
                <a:cs typeface="Times New Roman" panose="02020603050405020304" pitchFamily="18" charset="0"/>
              </a:rPr>
              <a:t> your opinions on smart homes.</a:t>
            </a:r>
            <a:r>
              <a:rPr lang="zh-CN" altLang="en-US" sz="2800" spc="-90" dirty="0">
                <a:latin typeface="Times New Roman" panose="02020603050405020304" pitchFamily="18" charset="0"/>
                <a:cs typeface="Times New Roman" panose="02020603050405020304" pitchFamily="18" charset="0"/>
                <a:sym typeface="+mn-ea"/>
              </a:rPr>
              <a:t> </a:t>
            </a:r>
            <a:endParaRPr lang="en-US" altLang="zh-CN" sz="2800" spc="-90" dirty="0">
              <a:latin typeface="Times New Roman" panose="02020603050405020304" pitchFamily="18" charset="0"/>
              <a:cs typeface="Times New Roman" panose="02020603050405020304" pitchFamily="18" charset="0"/>
              <a:sym typeface="+mn-ea"/>
            </a:endParaRPr>
          </a:p>
          <a:p>
            <a:pPr>
              <a:lnSpc>
                <a:spcPct val="120000"/>
              </a:lnSpc>
              <a:defRPr/>
            </a:pPr>
            <a:r>
              <a:rPr lang="en-US" altLang="zh-CN" sz="2800" spc="-90" dirty="0">
                <a:latin typeface="Times New Roman" panose="02020603050405020304" pitchFamily="18" charset="0"/>
                <a:cs typeface="Times New Roman" panose="02020603050405020304" pitchFamily="18" charset="0"/>
                <a:sym typeface="+mn-ea"/>
              </a:rPr>
              <a:t>5. </a:t>
            </a:r>
            <a:r>
              <a:rPr lang="en-US" altLang="zh-CN" sz="2800" spc="-90" dirty="0">
                <a:solidFill>
                  <a:srgbClr val="FF0000"/>
                </a:solidFill>
                <a:latin typeface="Times New Roman" panose="02020603050405020304" pitchFamily="18" charset="0"/>
                <a:cs typeface="Times New Roman" panose="02020603050405020304" pitchFamily="18" charset="0"/>
                <a:sym typeface="+mn-ea"/>
              </a:rPr>
              <a:t>figure out </a:t>
            </a:r>
            <a:r>
              <a:rPr lang="en-US" altLang="zh-CN" sz="2800" spc="-90" dirty="0">
                <a:latin typeface="Times New Roman" panose="02020603050405020304" pitchFamily="18" charset="0"/>
                <a:cs typeface="Times New Roman" panose="02020603050405020304" pitchFamily="18" charset="0"/>
                <a:sym typeface="+mn-ea"/>
              </a:rPr>
              <a:t>the structure of the passage and learn about smart homes and  what they can do in the future.</a:t>
            </a:r>
            <a:r>
              <a:rPr lang="zh-CN" altLang="en-US" sz="2800" spc="-90" dirty="0">
                <a:latin typeface="Times New Roman" panose="02020603050405020304" pitchFamily="18" charset="0"/>
                <a:cs typeface="Times New Roman" panose="02020603050405020304" pitchFamily="18" charset="0"/>
                <a:sym typeface="+mn-ea"/>
              </a:rPr>
              <a:t> </a:t>
            </a:r>
            <a:endParaRPr lang="en-US" altLang="zh-CN" sz="2800" spc="-90" dirty="0">
              <a:latin typeface="Times New Roman" panose="02020603050405020304" pitchFamily="18" charset="0"/>
              <a:cs typeface="Times New Roman" panose="02020603050405020304" pitchFamily="18" charset="0"/>
              <a:sym typeface="+mn-ea"/>
            </a:endParaRPr>
          </a:p>
          <a:p>
            <a:pPr marL="0" marR="0" lvl="0" indent="0" algn="l" defTabSz="914400" rtl="0" eaLnBrk="0" fontAlgn="base" latinLnBrk="0" hangingPunct="0">
              <a:lnSpc>
                <a:spcPct val="120000"/>
              </a:lnSpc>
              <a:spcBef>
                <a:spcPct val="0"/>
              </a:spcBef>
              <a:spcAft>
                <a:spcPct val="0"/>
              </a:spcAft>
              <a:buClrTx/>
              <a:buSzTx/>
              <a:buFontTx/>
              <a:buNone/>
              <a:defRPr/>
            </a:pPr>
            <a:r>
              <a:rPr lang="en-US" altLang="zh-CN" sz="2800" spc="-90" dirty="0">
                <a:latin typeface="Times New Roman" panose="02020603050405020304" pitchFamily="18" charset="0"/>
                <a:cs typeface="Times New Roman" panose="02020603050405020304" pitchFamily="18" charset="0"/>
                <a:sym typeface="+mn-ea"/>
              </a:rPr>
              <a:t>6. </a:t>
            </a:r>
            <a:r>
              <a:rPr lang="en-US" altLang="zh-CN" sz="2800" spc="-90" dirty="0">
                <a:solidFill>
                  <a:srgbClr val="FF0000"/>
                </a:solidFill>
                <a:latin typeface="Times New Roman" panose="02020603050405020304" pitchFamily="18" charset="0"/>
                <a:cs typeface="Times New Roman" panose="02020603050405020304" pitchFamily="18" charset="0"/>
                <a:sym typeface="+mn-ea"/>
              </a:rPr>
              <a:t>infer</a:t>
            </a:r>
            <a:r>
              <a:rPr lang="en-US" altLang="zh-CN" sz="2800" spc="-90" dirty="0">
                <a:latin typeface="Times New Roman" panose="02020603050405020304" pitchFamily="18" charset="0"/>
                <a:cs typeface="Times New Roman" panose="02020603050405020304" pitchFamily="18" charset="0"/>
                <a:sym typeface="+mn-ea"/>
              </a:rPr>
              <a:t> the writing purpose and intended audience of this passage</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rPr>
              <a:t>.</a:t>
            </a: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0" algn="l" defTabSz="914400" rtl="0" eaLnBrk="0" fontAlgn="base" latinLnBrk="0" hangingPunct="0">
              <a:lnSpc>
                <a:spcPct val="120000"/>
              </a:lnSpc>
              <a:spcBef>
                <a:spcPct val="0"/>
              </a:spcBef>
              <a:spcAft>
                <a:spcPct val="0"/>
              </a:spcAft>
              <a:buClrTx/>
              <a:buSzTx/>
              <a:buFontTx/>
              <a:buNone/>
              <a:defRPr/>
            </a:pPr>
            <a:r>
              <a:rPr lang="en-US" altLang="zh-CN" sz="3200" dirty="0">
                <a:solidFill>
                  <a:srgbClr val="000000"/>
                </a:solidFill>
                <a:latin typeface="Times New Roman" panose="02020603050405020304" pitchFamily="18" charset="0"/>
                <a:ea typeface="宋体" panose="02010600030101010101" pitchFamily="2" charset="-122"/>
                <a:cs typeface="Arial" panose="020B0604020202020204"/>
              </a:rPr>
              <a:t>7.</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rPr>
              <a: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rPr>
              <a:t>know </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Arial" panose="020B0604020202020204"/>
              </a:rPr>
              <a:t>the convenience brought by smart homes in the future.</a:t>
            </a:r>
            <a:r>
              <a:rPr lang="en-US" altLang="zh-CN" sz="2800" spc="-9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1000"/>
                                        <p:tgtEl>
                                          <p:spTgt spid="9">
                                            <p:txEl>
                                              <p:pRg st="0" end="0"/>
                                            </p:txEl>
                                          </p:spTgt>
                                        </p:tgtEl>
                                      </p:cBhvr>
                                    </p:animEffect>
                                    <p:anim calcmode="lin" valueType="num">
                                      <p:cBhvr>
                                        <p:cTn id="2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1000"/>
                                        <p:tgtEl>
                                          <p:spTgt spid="9">
                                            <p:txEl>
                                              <p:pRg st="1" end="1"/>
                                            </p:txEl>
                                          </p:spTgt>
                                        </p:tgtEl>
                                      </p:cBhvr>
                                    </p:animEffect>
                                    <p:anim calcmode="lin" valueType="num">
                                      <p:cBhvr>
                                        <p:cTn id="2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fade">
                                      <p:cBhvr>
                                        <p:cTn id="34" dur="1000"/>
                                        <p:tgtEl>
                                          <p:spTgt spid="9">
                                            <p:txEl>
                                              <p:pRg st="2" end="2"/>
                                            </p:txEl>
                                          </p:spTgt>
                                        </p:tgtEl>
                                      </p:cBhvr>
                                    </p:animEffect>
                                    <p:anim calcmode="lin" valueType="num">
                                      <p:cBhvr>
                                        <p:cTn id="3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animEffect transition="in" filter="fade">
                                      <p:cBhvr>
                                        <p:cTn id="41" dur="1000"/>
                                        <p:tgtEl>
                                          <p:spTgt spid="9">
                                            <p:txEl>
                                              <p:pRg st="3" end="3"/>
                                            </p:txEl>
                                          </p:spTgt>
                                        </p:tgtEl>
                                      </p:cBhvr>
                                    </p:animEffect>
                                    <p:anim calcmode="lin" valueType="num">
                                      <p:cBhvr>
                                        <p:cTn id="4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xEl>
                                              <p:pRg st="4" end="4"/>
                                            </p:txEl>
                                          </p:spTgt>
                                        </p:tgtEl>
                                        <p:attrNameLst>
                                          <p:attrName>style.visibility</p:attrName>
                                        </p:attrNameLst>
                                      </p:cBhvr>
                                      <p:to>
                                        <p:strVal val="visible"/>
                                      </p:to>
                                    </p:set>
                                    <p:animEffect transition="in" filter="fade">
                                      <p:cBhvr>
                                        <p:cTn id="48" dur="1000"/>
                                        <p:tgtEl>
                                          <p:spTgt spid="9">
                                            <p:txEl>
                                              <p:pRg st="4" end="4"/>
                                            </p:txEl>
                                          </p:spTgt>
                                        </p:tgtEl>
                                      </p:cBhvr>
                                    </p:animEffect>
                                    <p:anim calcmode="lin" valueType="num">
                                      <p:cBhvr>
                                        <p:cTn id="4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9">
                                            <p:txEl>
                                              <p:pRg st="5" end="5"/>
                                            </p:txEl>
                                          </p:spTgt>
                                        </p:tgtEl>
                                        <p:attrNameLst>
                                          <p:attrName>style.visibility</p:attrName>
                                        </p:attrNameLst>
                                      </p:cBhvr>
                                      <p:to>
                                        <p:strVal val="visible"/>
                                      </p:to>
                                    </p:set>
                                    <p:animEffect transition="in" filter="fade">
                                      <p:cBhvr>
                                        <p:cTn id="55" dur="1000"/>
                                        <p:tgtEl>
                                          <p:spTgt spid="9">
                                            <p:txEl>
                                              <p:pRg st="5" end="5"/>
                                            </p:txEl>
                                          </p:spTgt>
                                        </p:tgtEl>
                                      </p:cBhvr>
                                    </p:animEffect>
                                    <p:anim calcmode="lin" valueType="num">
                                      <p:cBhvr>
                                        <p:cTn id="56"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9">
                                            <p:txEl>
                                              <p:pRg st="6" end="6"/>
                                            </p:txEl>
                                          </p:spTgt>
                                        </p:tgtEl>
                                        <p:attrNameLst>
                                          <p:attrName>style.visibility</p:attrName>
                                        </p:attrNameLst>
                                      </p:cBhvr>
                                      <p:to>
                                        <p:strVal val="visible"/>
                                      </p:to>
                                    </p:set>
                                    <p:animEffect transition="in" filter="fade">
                                      <p:cBhvr>
                                        <p:cTn id="62" dur="1000"/>
                                        <p:tgtEl>
                                          <p:spTgt spid="9">
                                            <p:txEl>
                                              <p:pRg st="6" end="6"/>
                                            </p:txEl>
                                          </p:spTgt>
                                        </p:tgtEl>
                                      </p:cBhvr>
                                    </p:animEffect>
                                    <p:anim calcmode="lin" valueType="num">
                                      <p:cBhvr>
                                        <p:cTn id="63"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9">
                                            <p:txEl>
                                              <p:pRg st="7" end="7"/>
                                            </p:txEl>
                                          </p:spTgt>
                                        </p:tgtEl>
                                        <p:attrNameLst>
                                          <p:attrName>style.visibility</p:attrName>
                                        </p:attrNameLst>
                                      </p:cBhvr>
                                      <p:to>
                                        <p:strVal val="visible"/>
                                      </p:to>
                                    </p:set>
                                    <p:animEffect transition="in" filter="fade">
                                      <p:cBhvr>
                                        <p:cTn id="69" dur="1000"/>
                                        <p:tgtEl>
                                          <p:spTgt spid="9">
                                            <p:txEl>
                                              <p:pRg st="7" end="7"/>
                                            </p:txEl>
                                          </p:spTgt>
                                        </p:tgtEl>
                                      </p:cBhvr>
                                    </p:animEffect>
                                    <p:anim calcmode="lin" valueType="num">
                                      <p:cBhvr>
                                        <p:cTn id="70"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71"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角圆角矩形 5"/>
          <p:cNvSpPr/>
          <p:nvPr>
            <p:custDataLst>
              <p:tags r:id="rId1"/>
            </p:custDataLst>
          </p:nvPr>
        </p:nvSpPr>
        <p:spPr>
          <a:xfrm>
            <a:off x="815836" y="262372"/>
            <a:ext cx="5009611" cy="312587"/>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a:t>
            </a:r>
            <a:r>
              <a:rPr lang="en-US" altLang="zh-CN" sz="2400" b="1" dirty="0">
                <a:solidFill>
                  <a:prstClr val="white"/>
                </a:solidFill>
                <a:latin typeface="微软雅黑" panose="020B0503020204020204" charset="-122"/>
                <a:ea typeface="微软雅黑" panose="020B0503020204020204" charset="-122"/>
                <a:sym typeface="+mn-ea"/>
              </a:rPr>
              <a:t>details</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
        <p:nvSpPr>
          <p:cNvPr id="3" name="文本框 2"/>
          <p:cNvSpPr txBox="1"/>
          <p:nvPr>
            <p:custDataLst>
              <p:tags r:id="rId2"/>
            </p:custDataLst>
          </p:nvPr>
        </p:nvSpPr>
        <p:spPr>
          <a:xfrm>
            <a:off x="556371" y="674986"/>
            <a:ext cx="11344525" cy="400110"/>
          </a:xfrm>
          <a:prstGeom prst="rect">
            <a:avLst/>
          </a:prstGeom>
          <a:noFill/>
        </p:spPr>
        <p:txBody>
          <a:bodyPr wrap="square" rtlCol="0">
            <a:spAutoFit/>
          </a:bodyPr>
          <a:lstStyle/>
          <a:p>
            <a:r>
              <a:rPr lang="en-US" altLang="zh-CN" sz="2000" b="1" dirty="0">
                <a:solidFill>
                  <a:srgbClr val="FF0000"/>
                </a:solidFill>
              </a:rPr>
              <a:t>Activity 4.  Read Para.5 and </a:t>
            </a:r>
            <a:r>
              <a:rPr lang="en-US" altLang="zh-CN" sz="2000" b="1" dirty="0" err="1">
                <a:solidFill>
                  <a:srgbClr val="FF0000"/>
                </a:solidFill>
              </a:rPr>
              <a:t>analyse</a:t>
            </a:r>
            <a:r>
              <a:rPr lang="en-US" altLang="zh-CN" sz="2000" b="1" dirty="0">
                <a:solidFill>
                  <a:srgbClr val="FF0000"/>
                </a:solidFill>
              </a:rPr>
              <a:t> and answer the following questions.</a:t>
            </a:r>
            <a:endParaRPr lang="en-US" altLang="zh-CN" sz="2000" b="1" dirty="0">
              <a:solidFill>
                <a:srgbClr val="FF0000"/>
              </a:solidFill>
            </a:endParaRPr>
          </a:p>
        </p:txBody>
      </p:sp>
      <p:sp>
        <p:nvSpPr>
          <p:cNvPr id="4" name="文本框 3"/>
          <p:cNvSpPr txBox="1"/>
          <p:nvPr>
            <p:custDataLst>
              <p:tags r:id="rId3"/>
            </p:custDataLst>
          </p:nvPr>
        </p:nvSpPr>
        <p:spPr>
          <a:xfrm>
            <a:off x="789191" y="992903"/>
            <a:ext cx="10666431" cy="5444054"/>
          </a:xfrm>
          <a:prstGeom prst="rect">
            <a:avLst/>
          </a:prstGeom>
          <a:noFill/>
        </p:spPr>
        <p:txBody>
          <a:bodyPr wrap="square" rtlCol="0">
            <a:spAutoFit/>
          </a:bodyPr>
          <a:lstStyle/>
          <a:p>
            <a:pPr marL="342900" indent="-342900">
              <a:lnSpc>
                <a:spcPct val="150000"/>
              </a:lnSpc>
              <a:buAutoNum type="arabicPeriod"/>
            </a:pPr>
            <a:r>
              <a:rPr lang="en-US" altLang="zh-CN" b="1" dirty="0">
                <a:solidFill>
                  <a:schemeClr val="tx1">
                    <a:lumMod val="95000"/>
                    <a:lumOff val="5000"/>
                  </a:schemeClr>
                </a:solidFill>
                <a:latin typeface="Times New Roman" panose="02020603050405020304" pitchFamily="18" charset="0"/>
                <a:cs typeface="Times New Roman" panose="02020603050405020304" pitchFamily="18" charset="0"/>
              </a:rPr>
              <a:t>What's the main idea of this paragraph?</a:t>
            </a:r>
            <a:endParaRPr lang="en-US" altLang="zh-CN" b="1"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ct val="150000"/>
              </a:lnSpc>
            </a:pPr>
            <a:r>
              <a:rPr lang="en-US" altLang="zh-CN" b="1" dirty="0">
                <a:solidFill>
                  <a:srgbClr val="0000FF"/>
                </a:solidFill>
                <a:latin typeface="Times New Roman" panose="02020603050405020304" pitchFamily="18" charset="0"/>
                <a:cs typeface="Times New Roman" panose="02020603050405020304" pitchFamily="18" charset="0"/>
              </a:rPr>
              <a:t>A: Smart technology is not a fantasy, but it will take some years.</a:t>
            </a:r>
            <a:endParaRPr lang="en-US" altLang="zh-CN" b="1"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en-US" altLang="zh-CN" b="1" dirty="0">
                <a:solidFill>
                  <a:schemeClr val="tx1">
                    <a:lumMod val="95000"/>
                    <a:lumOff val="5000"/>
                  </a:schemeClr>
                </a:solidFill>
                <a:latin typeface="Times New Roman" panose="02020603050405020304" pitchFamily="18" charset="0"/>
                <a:cs typeface="Times New Roman" panose="02020603050405020304" pitchFamily="18" charset="0"/>
              </a:rPr>
              <a:t>2. Is living in a smart home only a fantasy?         </a:t>
            </a:r>
            <a:endParaRPr lang="en-US" altLang="zh-CN" b="1"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ct val="150000"/>
              </a:lnSpc>
            </a:pPr>
            <a:r>
              <a:rPr lang="en-US" altLang="zh-CN"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b="1" dirty="0">
                <a:solidFill>
                  <a:srgbClr val="0000FF"/>
                </a:solidFill>
                <a:latin typeface="Times New Roman" panose="02020603050405020304" pitchFamily="18" charset="0"/>
                <a:cs typeface="Times New Roman" panose="02020603050405020304" pitchFamily="18" charset="0"/>
              </a:rPr>
              <a:t>A: No, it isn’t.</a:t>
            </a:r>
            <a:endParaRPr lang="en-US" altLang="zh-CN" b="1"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en-US" altLang="zh-CN" b="1" dirty="0">
                <a:solidFill>
                  <a:schemeClr val="tx1">
                    <a:lumMod val="95000"/>
                    <a:lumOff val="5000"/>
                  </a:schemeClr>
                </a:solidFill>
                <a:latin typeface="Times New Roman" panose="02020603050405020304" pitchFamily="18" charset="0"/>
                <a:cs typeface="Times New Roman" panose="02020603050405020304" pitchFamily="18" charset="0"/>
              </a:rPr>
              <a:t>3. What does “these new innovations” refer to?</a:t>
            </a:r>
            <a:endParaRPr lang="en-US" altLang="zh-CN" b="1"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ct val="150000"/>
              </a:lnSpc>
            </a:pPr>
            <a:r>
              <a:rPr lang="en-US" altLang="zh-CN"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b="1" dirty="0">
                <a:solidFill>
                  <a:srgbClr val="0000FF"/>
                </a:solidFill>
                <a:latin typeface="Times New Roman" panose="02020603050405020304" pitchFamily="18" charset="0"/>
                <a:cs typeface="Times New Roman" panose="02020603050405020304" pitchFamily="18" charset="0"/>
              </a:rPr>
              <a:t>A: These new innovations” refer to TVs, computers, water pipes, electrical wires, bed, toilets, favorite music, or TV </a:t>
            </a:r>
            <a:r>
              <a:rPr lang="en-US" altLang="zh-CN" b="1" dirty="0" err="1">
                <a:solidFill>
                  <a:srgbClr val="0000FF"/>
                </a:solidFill>
                <a:latin typeface="Times New Roman" panose="02020603050405020304" pitchFamily="18" charset="0"/>
                <a:cs typeface="Times New Roman" panose="02020603050405020304" pitchFamily="18" charset="0"/>
              </a:rPr>
              <a:t>programmes</a:t>
            </a:r>
            <a:r>
              <a:rPr lang="en-US" altLang="zh-CN" b="1" dirty="0">
                <a:solidFill>
                  <a:srgbClr val="0000FF"/>
                </a:solidFill>
                <a:latin typeface="Times New Roman" panose="02020603050405020304" pitchFamily="18" charset="0"/>
                <a:cs typeface="Times New Roman" panose="02020603050405020304" pitchFamily="18" charset="0"/>
              </a:rPr>
              <a:t>,  lights and air conditioners.</a:t>
            </a:r>
            <a:endParaRPr lang="en-US" altLang="zh-CN" b="1"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en-US" altLang="zh-CN" b="1" dirty="0">
                <a:solidFill>
                  <a:schemeClr val="tx1">
                    <a:lumMod val="95000"/>
                    <a:lumOff val="5000"/>
                  </a:schemeClr>
                </a:solidFill>
                <a:latin typeface="Times New Roman" panose="02020603050405020304" pitchFamily="18" charset="0"/>
                <a:cs typeface="Times New Roman" panose="02020603050405020304" pitchFamily="18" charset="0"/>
              </a:rPr>
              <a:t>4. What advantages do smart homes have?</a:t>
            </a:r>
            <a:endParaRPr lang="en-US" altLang="zh-CN" b="1"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ct val="150000"/>
              </a:lnSpc>
            </a:pPr>
            <a:r>
              <a:rPr lang="en-US" altLang="zh-CN" b="1" dirty="0">
                <a:solidFill>
                  <a:srgbClr val="0000FF"/>
                </a:solidFill>
                <a:latin typeface="Times New Roman" panose="02020603050405020304" pitchFamily="18" charset="0"/>
                <a:cs typeface="Times New Roman" panose="02020603050405020304" pitchFamily="18" charset="0"/>
              </a:rPr>
              <a:t>A: Saving energy, saving time, monitoring health, and preventing disasters.</a:t>
            </a:r>
            <a:endParaRPr lang="en-US" altLang="zh-CN" b="1"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en-US" b="1" dirty="0">
                <a:solidFill>
                  <a:schemeClr val="tx1">
                    <a:lumMod val="95000"/>
                    <a:lumOff val="5000"/>
                  </a:schemeClr>
                </a:solidFill>
                <a:latin typeface="Times New Roman" panose="02020603050405020304" pitchFamily="18" charset="0"/>
                <a:ea typeface="等线" panose="02010600030101010101" pitchFamily="2" charset="-122"/>
                <a:cs typeface="Times New Roman" panose="02020603050405020304" pitchFamily="18" charset="0"/>
                <a:sym typeface="+mn-ea"/>
              </a:rPr>
              <a:t>5. Why do you know the smart technology is not a fantasy？</a:t>
            </a:r>
            <a:endParaRPr lang="en-US" b="1" dirty="0">
              <a:solidFill>
                <a:schemeClr val="tx1">
                  <a:lumMod val="95000"/>
                  <a:lumOff val="5000"/>
                </a:schemeClr>
              </a:solidFill>
              <a:latin typeface="Times New Roman" panose="02020603050405020304" pitchFamily="18" charset="0"/>
              <a:ea typeface="等线" panose="02010600030101010101" pitchFamily="2" charset="-122"/>
              <a:cs typeface="Times New Roman" panose="02020603050405020304" pitchFamily="18" charset="0"/>
              <a:sym typeface="+mn-ea"/>
            </a:endParaRPr>
          </a:p>
          <a:p>
            <a:pPr>
              <a:lnSpc>
                <a:spcPct val="150000"/>
              </a:lnSpc>
            </a:pPr>
            <a:r>
              <a:rPr lang="en-US" altLang="zh-CN" b="1" dirty="0">
                <a:solidFill>
                  <a:schemeClr val="tx1">
                    <a:lumMod val="95000"/>
                    <a:lumOff val="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b="1" dirty="0">
                <a:solidFill>
                  <a:srgbClr val="0000FF"/>
                </a:solidFill>
                <a:latin typeface="Times New Roman" panose="02020603050405020304" pitchFamily="18" charset="0"/>
                <a:ea typeface="微软雅黑" panose="020B0503020204020204" charset="-122"/>
                <a:cs typeface="Times New Roman" panose="02020603050405020304" pitchFamily="18" charset="0"/>
              </a:rPr>
              <a:t>A: </a:t>
            </a:r>
            <a:r>
              <a:rPr lang="en-US" altLang="zh-CN"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Because many of these new innovations are already available and being used in some homes.</a:t>
            </a:r>
            <a:endParaRPr lang="en-US" altLang="zh-CN" b="1" dirty="0">
              <a:solidFill>
                <a:srgbClr val="0000FF"/>
              </a:solidFill>
              <a:latin typeface="Times New Roman" panose="02020603050405020304" pitchFamily="18" charset="0"/>
              <a:ea typeface="微软雅黑" panose="020B0503020204020204" charset="-122"/>
              <a:cs typeface="Times New Roman" panose="02020603050405020304" pitchFamily="18" charset="0"/>
            </a:endParaRPr>
          </a:p>
          <a:p>
            <a:pPr lvl="0">
              <a:lnSpc>
                <a:spcPct val="150000"/>
              </a:lnSpc>
            </a:pPr>
            <a:r>
              <a:rPr lang="en-US" altLang="zh-CN" b="1" dirty="0">
                <a:solidFill>
                  <a:schemeClr val="tx1">
                    <a:lumMod val="95000"/>
                    <a:lumOff val="5000"/>
                  </a:schemeClr>
                </a:solidFill>
                <a:latin typeface="Times New Roman" panose="02020603050405020304" pitchFamily="18" charset="0"/>
                <a:ea typeface="微软雅黑" panose="020B0503020204020204" charset="-122"/>
                <a:cs typeface="Times New Roman" panose="02020603050405020304" pitchFamily="18" charset="0"/>
              </a:rPr>
              <a:t>6. What is the writer’s attitude towards smart homes? How do you know that</a:t>
            </a:r>
            <a:r>
              <a:rPr lang="zh-CN" altLang="en-US" b="1" dirty="0">
                <a:solidFill>
                  <a:schemeClr val="tx1">
                    <a:lumMod val="95000"/>
                    <a:lumOff val="5000"/>
                  </a:schemeClr>
                </a:solidFill>
                <a:latin typeface="Times New Roman" panose="02020603050405020304" pitchFamily="18" charset="0"/>
                <a:ea typeface="微软雅黑" panose="020B0503020204020204" charset="-122"/>
                <a:cs typeface="Times New Roman" panose="02020603050405020304" pitchFamily="18" charset="0"/>
              </a:rPr>
              <a:t>？</a:t>
            </a:r>
            <a:endParaRPr lang="en-US" altLang="zh-CN" b="1" dirty="0">
              <a:solidFill>
                <a:schemeClr val="tx1">
                  <a:lumMod val="95000"/>
                  <a:lumOff val="5000"/>
                </a:schemeClr>
              </a:solidFill>
              <a:latin typeface="Times New Roman" panose="02020603050405020304" pitchFamily="18" charset="0"/>
              <a:ea typeface="微软雅黑" panose="020B0503020204020204" charset="-122"/>
              <a:cs typeface="Times New Roman" panose="02020603050405020304" pitchFamily="18" charset="0"/>
            </a:endParaRPr>
          </a:p>
          <a:p>
            <a:pPr lvl="0">
              <a:lnSpc>
                <a:spcPct val="150000"/>
              </a:lnSpc>
            </a:pPr>
            <a:r>
              <a:rPr lang="en-US" altLang="zh-CN"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 optimistic, positive, hopeful </a:t>
            </a:r>
            <a:endParaRPr lang="en-US" altLang="zh-CN"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barn(inVertical)">
                                      <p:cBhvr>
                                        <p:cTn id="39" dur="500"/>
                                        <p:tgtEl>
                                          <p:spTgt spid="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barn(inVertical)">
                                      <p:cBhvr>
                                        <p:cTn id="44" dur="500"/>
                                        <p:tgtEl>
                                          <p:spTgt spid="4">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animEffect transition="in" filter="wipe(down)">
                                      <p:cBhvr>
                                        <p:cTn id="49" dur="500"/>
                                        <p:tgtEl>
                                          <p:spTgt spid="4">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
                                            <p:txEl>
                                              <p:pRg st="11" end="11"/>
                                            </p:txEl>
                                          </p:spTgt>
                                        </p:tgtEl>
                                        <p:attrNameLst>
                                          <p:attrName>style.visibility</p:attrName>
                                        </p:attrNameLst>
                                      </p:cBhvr>
                                      <p:to>
                                        <p:strVal val="visible"/>
                                      </p:to>
                                    </p:set>
                                    <p:animEffect transition="in" filter="barn(inVertical)">
                                      <p:cBhvr>
                                        <p:cTn id="54"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准备 3"/>
          <p:cNvSpPr/>
          <p:nvPr/>
        </p:nvSpPr>
        <p:spPr>
          <a:xfrm>
            <a:off x="3659715" y="808038"/>
            <a:ext cx="4176395" cy="1007745"/>
          </a:xfrm>
          <a:prstGeom prst="flowChartPreparati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4000" b="1"/>
              <a:t>future life</a:t>
            </a:r>
            <a:endParaRPr lang="en-US" altLang="zh-CN" sz="4000" b="1"/>
          </a:p>
        </p:txBody>
      </p:sp>
      <p:sp>
        <p:nvSpPr>
          <p:cNvPr id="6" name="流程图: 终止 5"/>
          <p:cNvSpPr/>
          <p:nvPr/>
        </p:nvSpPr>
        <p:spPr>
          <a:xfrm>
            <a:off x="1714378" y="2403475"/>
            <a:ext cx="2618740" cy="690880"/>
          </a:xfrm>
          <a:prstGeom prst="flowChartTermina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2800" b="1" dirty="0">
                <a:solidFill>
                  <a:schemeClr val="tx1"/>
                </a:solidFill>
              </a:rPr>
              <a:t>Introduction</a:t>
            </a:r>
            <a:endParaRPr lang="en-US" altLang="zh-CN" sz="2800" b="1" dirty="0">
              <a:solidFill>
                <a:schemeClr val="tx1"/>
              </a:solidFill>
            </a:endParaRPr>
          </a:p>
        </p:txBody>
      </p:sp>
      <p:sp>
        <p:nvSpPr>
          <p:cNvPr id="8" name="流程图: 终止 7"/>
          <p:cNvSpPr/>
          <p:nvPr/>
        </p:nvSpPr>
        <p:spPr>
          <a:xfrm>
            <a:off x="4797953" y="2404110"/>
            <a:ext cx="2134235" cy="690245"/>
          </a:xfrm>
          <a:prstGeom prst="flowChartTermina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2800" b="1" dirty="0">
                <a:solidFill>
                  <a:schemeClr val="tx1"/>
                </a:solidFill>
              </a:rPr>
              <a:t>Examples</a:t>
            </a:r>
            <a:endParaRPr lang="en-US" altLang="zh-CN" sz="2800" b="1" dirty="0">
              <a:solidFill>
                <a:schemeClr val="tx1"/>
              </a:solidFill>
            </a:endParaRPr>
          </a:p>
        </p:txBody>
      </p:sp>
      <p:grpSp>
        <p:nvGrpSpPr>
          <p:cNvPr id="2" name="组合 1"/>
          <p:cNvGrpSpPr/>
          <p:nvPr/>
        </p:nvGrpSpPr>
        <p:grpSpPr>
          <a:xfrm>
            <a:off x="3008523" y="1658620"/>
            <a:ext cx="5483225" cy="785207"/>
            <a:chOff x="3008523" y="1658620"/>
            <a:chExt cx="5483225" cy="785207"/>
          </a:xfrm>
        </p:grpSpPr>
        <p:cxnSp>
          <p:nvCxnSpPr>
            <p:cNvPr id="5" name="直接连接符 4"/>
            <p:cNvCxnSpPr/>
            <p:nvPr/>
          </p:nvCxnSpPr>
          <p:spPr>
            <a:xfrm flipH="1">
              <a:off x="3008523" y="1698972"/>
              <a:ext cx="1430020" cy="744855"/>
            </a:xfrm>
            <a:prstGeom prst="line">
              <a:avLst/>
            </a:prstGeom>
            <a:ln w="69850">
              <a:solidFill>
                <a:srgbClr val="2B8313"/>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5523123" y="1658620"/>
              <a:ext cx="7620" cy="744855"/>
            </a:xfrm>
            <a:prstGeom prst="line">
              <a:avLst/>
            </a:prstGeom>
            <a:ln w="69850">
              <a:solidFill>
                <a:srgbClr val="2B8313"/>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a:endCxn id="10" idx="0"/>
            </p:cNvCxnSpPr>
            <p:nvPr/>
          </p:nvCxnSpPr>
          <p:spPr>
            <a:xfrm>
              <a:off x="6801378" y="1658620"/>
              <a:ext cx="1690370" cy="744855"/>
            </a:xfrm>
            <a:prstGeom prst="line">
              <a:avLst/>
            </a:prstGeom>
            <a:ln w="76200">
              <a:solidFill>
                <a:srgbClr val="2B8313"/>
              </a:solidFill>
            </a:ln>
          </p:spPr>
          <p:style>
            <a:lnRef idx="1">
              <a:schemeClr val="accent1"/>
            </a:lnRef>
            <a:fillRef idx="0">
              <a:schemeClr val="accent1"/>
            </a:fillRef>
            <a:effectRef idx="0">
              <a:schemeClr val="accent1"/>
            </a:effectRef>
            <a:fontRef idx="minor">
              <a:schemeClr val="tx1"/>
            </a:fontRef>
          </p:style>
        </p:cxnSp>
      </p:grpSp>
      <p:sp>
        <p:nvSpPr>
          <p:cNvPr id="10" name="流程图: 终止 9"/>
          <p:cNvSpPr/>
          <p:nvPr/>
        </p:nvSpPr>
        <p:spPr>
          <a:xfrm>
            <a:off x="7291598" y="2403475"/>
            <a:ext cx="2399665" cy="690880"/>
          </a:xfrm>
          <a:prstGeom prst="flowChartTermina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2800" b="1" dirty="0">
                <a:solidFill>
                  <a:schemeClr val="tx1"/>
                </a:solidFill>
              </a:rPr>
              <a:t>Conclusion</a:t>
            </a:r>
            <a:endParaRPr lang="en-US" altLang="zh-CN" sz="2800" b="1" dirty="0">
              <a:solidFill>
                <a:schemeClr val="tx1"/>
              </a:solidFill>
            </a:endParaRPr>
          </a:p>
        </p:txBody>
      </p:sp>
      <p:grpSp>
        <p:nvGrpSpPr>
          <p:cNvPr id="11" name="组合 10"/>
          <p:cNvGrpSpPr/>
          <p:nvPr/>
        </p:nvGrpSpPr>
        <p:grpSpPr>
          <a:xfrm>
            <a:off x="1699788" y="3094355"/>
            <a:ext cx="8241030" cy="3447415"/>
            <a:chOff x="622" y="4873"/>
            <a:chExt cx="12978" cy="5429"/>
          </a:xfrm>
        </p:grpSpPr>
        <p:sp>
          <p:nvSpPr>
            <p:cNvPr id="12" name="圆角矩形 28"/>
            <p:cNvSpPr/>
            <p:nvPr/>
          </p:nvSpPr>
          <p:spPr>
            <a:xfrm>
              <a:off x="622" y="5286"/>
              <a:ext cx="12978" cy="501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l"/>
              <a:r>
                <a:rPr lang="en-US" altLang="zh-CN" sz="2800" b="1" dirty="0">
                  <a:solidFill>
                    <a:schemeClr val="tx1"/>
                  </a:solidFill>
                  <a:cs typeface="+mn-lt"/>
                </a:rPr>
                <a:t>Advantages of smart homes</a:t>
              </a:r>
              <a:endParaRPr lang="en-US" altLang="zh-CN" sz="2800" b="1" dirty="0">
                <a:solidFill>
                  <a:schemeClr val="tx1"/>
                </a:solidFill>
                <a:cs typeface="+mn-lt"/>
              </a:endParaRPr>
            </a:p>
            <a:p>
              <a:pPr marL="457200" indent="-457200" algn="l">
                <a:buFont typeface="Arial" panose="020B0604020202020204" pitchFamily="34" charset="0"/>
                <a:buChar char="•"/>
              </a:pPr>
              <a:r>
                <a:rPr lang="en-US" altLang="zh-CN" sz="2800" b="1" dirty="0">
                  <a:solidFill>
                    <a:schemeClr val="tx1"/>
                  </a:solidFill>
                  <a:cs typeface="+mn-lt"/>
                </a:rPr>
                <a:t>Keep us ________ </a:t>
              </a:r>
              <a:endParaRPr lang="en-US" altLang="zh-CN" sz="2800" b="1" dirty="0">
                <a:solidFill>
                  <a:schemeClr val="tx1"/>
                </a:solidFill>
                <a:cs typeface="+mn-lt"/>
              </a:endParaRPr>
            </a:p>
            <a:p>
              <a:pPr marL="457200" indent="-457200" algn="l">
                <a:buFont typeface="Arial" panose="020B0604020202020204" pitchFamily="34" charset="0"/>
                <a:buChar char="•"/>
              </a:pPr>
              <a:r>
                <a:rPr lang="en-US" altLang="zh-CN" sz="2800" b="1" dirty="0">
                  <a:solidFill>
                    <a:schemeClr val="tx1"/>
                  </a:solidFill>
                  <a:cs typeface="+mn-lt"/>
                </a:rPr>
                <a:t>Save us energy </a:t>
              </a:r>
              <a:endParaRPr lang="en-US" altLang="zh-CN" sz="2800" b="1" dirty="0">
                <a:solidFill>
                  <a:schemeClr val="tx1"/>
                </a:solidFill>
                <a:cs typeface="+mn-lt"/>
              </a:endParaRPr>
            </a:p>
            <a:p>
              <a:pPr marL="457200" indent="-457200" algn="l">
                <a:buFont typeface="Arial" panose="020B0604020202020204" pitchFamily="34" charset="0"/>
                <a:buChar char="•"/>
              </a:pPr>
              <a:r>
                <a:rPr lang="en-US" altLang="zh-CN" sz="2800" b="1" dirty="0">
                  <a:solidFill>
                    <a:schemeClr val="tx1"/>
                  </a:solidFill>
                  <a:cs typeface="+mn-lt"/>
                </a:rPr>
                <a:t>Provide a more _____________environment to </a:t>
              </a:r>
              <a:endParaRPr lang="en-US" altLang="zh-CN" sz="2800" b="1" dirty="0">
                <a:solidFill>
                  <a:schemeClr val="tx1"/>
                </a:solidFill>
                <a:cs typeface="+mn-lt"/>
              </a:endParaRPr>
            </a:p>
            <a:p>
              <a:pPr algn="l">
                <a:buFont typeface="Arial" panose="020B0604020202020204" pitchFamily="34" charset="0"/>
              </a:pPr>
              <a:r>
                <a:rPr lang="en-US" altLang="zh-CN" sz="2800" b="1" dirty="0">
                  <a:solidFill>
                    <a:schemeClr val="tx1"/>
                  </a:solidFill>
                  <a:cs typeface="+mn-lt"/>
                </a:rPr>
                <a:t>     live in</a:t>
              </a:r>
              <a:endParaRPr lang="en-US" altLang="zh-CN" sz="2800" b="1" dirty="0">
                <a:solidFill>
                  <a:schemeClr val="tx1"/>
                </a:solidFill>
                <a:cs typeface="+mn-lt"/>
              </a:endParaRPr>
            </a:p>
          </p:txBody>
        </p:sp>
        <p:cxnSp>
          <p:nvCxnSpPr>
            <p:cNvPr id="13" name="直接连接符 12"/>
            <p:cNvCxnSpPr>
              <a:stCxn id="6" idx="2"/>
            </p:cNvCxnSpPr>
            <p:nvPr/>
          </p:nvCxnSpPr>
          <p:spPr>
            <a:xfrm flipH="1">
              <a:off x="4759" y="4873"/>
              <a:ext cx="3" cy="386"/>
            </a:xfrm>
            <a:prstGeom prst="line">
              <a:avLst/>
            </a:prstGeom>
            <a:ln w="22225">
              <a:solidFill>
                <a:srgbClr val="2B8313"/>
              </a:solidFill>
            </a:ln>
          </p:spPr>
          <p:style>
            <a:lnRef idx="1">
              <a:schemeClr val="accent1"/>
            </a:lnRef>
            <a:fillRef idx="0">
              <a:schemeClr val="accent1"/>
            </a:fillRef>
            <a:effectRef idx="0">
              <a:schemeClr val="accent1"/>
            </a:effectRef>
            <a:fontRef idx="minor">
              <a:schemeClr val="tx1"/>
            </a:fontRef>
          </p:style>
        </p:cxnSp>
      </p:grpSp>
      <p:sp>
        <p:nvSpPr>
          <p:cNvPr id="14" name="文本框 13"/>
          <p:cNvSpPr txBox="1"/>
          <p:nvPr/>
        </p:nvSpPr>
        <p:spPr>
          <a:xfrm>
            <a:off x="3780365" y="4230345"/>
            <a:ext cx="1316355" cy="518160"/>
          </a:xfrm>
          <a:prstGeom prst="rect">
            <a:avLst/>
          </a:prstGeom>
          <a:noFill/>
        </p:spPr>
        <p:txBody>
          <a:bodyPr wrap="square" rtlCol="0">
            <a:spAutoFit/>
          </a:bodyPr>
          <a:lstStyle/>
          <a:p>
            <a:pPr algn="l"/>
            <a:r>
              <a:rPr lang="en-US" altLang="zh-CN" sz="2800" b="1" dirty="0">
                <a:solidFill>
                  <a:srgbClr val="C00000"/>
                </a:solidFill>
                <a:cs typeface="+mn-lt"/>
                <a:sym typeface="+mn-ea"/>
              </a:rPr>
              <a:t>secure</a:t>
            </a:r>
            <a:endParaRPr lang="en-US" altLang="zh-CN" sz="2800" b="1" dirty="0">
              <a:solidFill>
                <a:srgbClr val="C00000"/>
              </a:solidFill>
              <a:cs typeface="+mn-lt"/>
              <a:sym typeface="+mn-ea"/>
            </a:endParaRPr>
          </a:p>
        </p:txBody>
      </p:sp>
      <p:grpSp>
        <p:nvGrpSpPr>
          <p:cNvPr id="15" name="组合 14"/>
          <p:cNvGrpSpPr/>
          <p:nvPr/>
        </p:nvGrpSpPr>
        <p:grpSpPr>
          <a:xfrm>
            <a:off x="1627397" y="3094355"/>
            <a:ext cx="8241030" cy="3585210"/>
            <a:chOff x="1927" y="4822"/>
            <a:chExt cx="11577" cy="5646"/>
          </a:xfrm>
        </p:grpSpPr>
        <p:cxnSp>
          <p:nvCxnSpPr>
            <p:cNvPr id="16" name="直接连接符 15"/>
            <p:cNvCxnSpPr/>
            <p:nvPr/>
          </p:nvCxnSpPr>
          <p:spPr>
            <a:xfrm>
              <a:off x="7687" y="4822"/>
              <a:ext cx="9" cy="386"/>
            </a:xfrm>
            <a:prstGeom prst="line">
              <a:avLst/>
            </a:prstGeom>
            <a:ln w="22225">
              <a:solidFill>
                <a:srgbClr val="2B8313"/>
              </a:solidFill>
            </a:ln>
          </p:spPr>
          <p:style>
            <a:lnRef idx="1">
              <a:schemeClr val="accent1"/>
            </a:lnRef>
            <a:fillRef idx="0">
              <a:schemeClr val="accent1"/>
            </a:fillRef>
            <a:effectRef idx="0">
              <a:schemeClr val="accent1"/>
            </a:effectRef>
            <a:fontRef idx="minor">
              <a:schemeClr val="tx1"/>
            </a:fontRef>
          </p:style>
        </p:cxnSp>
        <p:sp>
          <p:nvSpPr>
            <p:cNvPr id="17" name="圆角矩形 32"/>
            <p:cNvSpPr/>
            <p:nvPr/>
          </p:nvSpPr>
          <p:spPr>
            <a:xfrm>
              <a:off x="1927" y="5287"/>
              <a:ext cx="11577" cy="5181"/>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marL="457200" indent="-457200" algn="l">
                <a:lnSpc>
                  <a:spcPts val="3060"/>
                </a:lnSpc>
                <a:buFont typeface="Arial" panose="020B0604020202020204" pitchFamily="34" charset="0"/>
                <a:buChar char="•"/>
              </a:pPr>
              <a:r>
                <a:rPr lang="en-US" altLang="zh-CN" sz="2800" b="1" dirty="0">
                  <a:solidFill>
                    <a:schemeClr val="tx1"/>
                  </a:solidFill>
                  <a:cs typeface="+mn-lt"/>
                </a:rPr>
                <a:t>Intelligent Controls</a:t>
              </a:r>
              <a:endParaRPr lang="en-US" altLang="zh-CN" sz="2800" b="1" dirty="0">
                <a:solidFill>
                  <a:schemeClr val="tx1"/>
                </a:solidFill>
                <a:cs typeface="+mn-lt"/>
              </a:endParaRPr>
            </a:p>
            <a:p>
              <a:pPr algn="l">
                <a:lnSpc>
                  <a:spcPts val="3060"/>
                </a:lnSpc>
                <a:buFont typeface="Arial" panose="020B0604020202020204" pitchFamily="34" charset="0"/>
              </a:pPr>
              <a:r>
                <a:rPr lang="en-US" altLang="zh-CN" sz="2800" b="1" dirty="0">
                  <a:solidFill>
                    <a:schemeClr val="tx1"/>
                  </a:solidFill>
                  <a:cs typeface="+mn-lt"/>
                </a:rPr>
                <a:t>     Using advanced technology for _________</a:t>
              </a:r>
              <a:endParaRPr lang="en-US" altLang="zh-CN" sz="2800" b="1" dirty="0">
                <a:solidFill>
                  <a:schemeClr val="tx1"/>
                </a:solidFill>
                <a:cs typeface="+mn-lt"/>
              </a:endParaRPr>
            </a:p>
            <a:p>
              <a:pPr algn="l">
                <a:lnSpc>
                  <a:spcPts val="3060"/>
                </a:lnSpc>
                <a:buFont typeface="Arial" panose="020B0604020202020204" pitchFamily="34" charset="0"/>
              </a:pPr>
              <a:r>
                <a:rPr lang="en-US" altLang="zh-CN" sz="2800" b="1" dirty="0">
                  <a:solidFill>
                    <a:schemeClr val="tx1"/>
                  </a:solidFill>
                  <a:cs typeface="+mn-lt"/>
                </a:rPr>
                <a:t>     control of everything at home</a:t>
              </a:r>
              <a:endParaRPr lang="en-US" altLang="zh-CN" sz="2800" b="1" dirty="0">
                <a:solidFill>
                  <a:schemeClr val="tx1"/>
                </a:solidFill>
                <a:cs typeface="+mn-lt"/>
              </a:endParaRPr>
            </a:p>
            <a:p>
              <a:pPr marL="457200" indent="-457200" algn="l">
                <a:lnSpc>
                  <a:spcPts val="3060"/>
                </a:lnSpc>
                <a:buFont typeface="Arial" panose="020B0604020202020204" pitchFamily="34" charset="0"/>
                <a:buChar char="•"/>
              </a:pPr>
              <a:r>
                <a:rPr lang="en-US" altLang="zh-CN" sz="2800" b="1" dirty="0">
                  <a:solidFill>
                    <a:schemeClr val="tx1"/>
                  </a:solidFill>
                  <a:cs typeface="+mn-lt"/>
                </a:rPr>
                <a:t>Regular Health Checks </a:t>
              </a:r>
              <a:endParaRPr lang="en-US" altLang="zh-CN" sz="2800" b="1" dirty="0">
                <a:solidFill>
                  <a:schemeClr val="tx1"/>
                </a:solidFill>
                <a:cs typeface="+mn-lt"/>
              </a:endParaRPr>
            </a:p>
            <a:p>
              <a:pPr algn="l">
                <a:lnSpc>
                  <a:spcPts val="3060"/>
                </a:lnSpc>
                <a:buFont typeface="Arial" panose="020B0604020202020204" pitchFamily="34" charset="0"/>
              </a:pPr>
              <a:r>
                <a:rPr lang="en-US" altLang="zh-CN" sz="2800" b="1" dirty="0">
                  <a:solidFill>
                    <a:schemeClr val="tx1"/>
                  </a:solidFill>
                  <a:cs typeface="+mn-lt"/>
                </a:rPr>
                <a:t>     __________ your health</a:t>
              </a:r>
              <a:endParaRPr lang="en-US" altLang="zh-CN" sz="2800" b="1" dirty="0">
                <a:solidFill>
                  <a:schemeClr val="tx1"/>
                </a:solidFill>
                <a:cs typeface="+mn-lt"/>
              </a:endParaRPr>
            </a:p>
            <a:p>
              <a:pPr marL="457200" indent="-457200" algn="l">
                <a:lnSpc>
                  <a:spcPts val="3060"/>
                </a:lnSpc>
                <a:buFont typeface="Arial" panose="020B0604020202020204" pitchFamily="34" charset="0"/>
                <a:buChar char="•"/>
              </a:pPr>
              <a:r>
                <a:rPr lang="en-US" altLang="zh-CN" sz="2800" b="1" dirty="0">
                  <a:solidFill>
                    <a:schemeClr val="tx1"/>
                  </a:solidFill>
                  <a:cs typeface="+mn-lt"/>
                </a:rPr>
                <a:t>No More Disasters</a:t>
              </a:r>
              <a:endParaRPr lang="en-US" altLang="zh-CN" sz="2800" b="1" dirty="0">
                <a:solidFill>
                  <a:schemeClr val="tx1"/>
                </a:solidFill>
                <a:cs typeface="+mn-lt"/>
              </a:endParaRPr>
            </a:p>
            <a:p>
              <a:pPr algn="l">
                <a:lnSpc>
                  <a:spcPts val="3060"/>
                </a:lnSpc>
                <a:buFont typeface="Arial" panose="020B0604020202020204" pitchFamily="34" charset="0"/>
              </a:pPr>
              <a:r>
                <a:rPr lang="en-US" altLang="zh-CN" sz="2800" b="1" dirty="0">
                  <a:solidFill>
                    <a:schemeClr val="tx1"/>
                  </a:solidFill>
                  <a:cs typeface="+mn-lt"/>
                </a:rPr>
                <a:t>     __________ serious damage from </a:t>
              </a:r>
              <a:endParaRPr lang="en-US" altLang="zh-CN" sz="2800" b="1" dirty="0">
                <a:solidFill>
                  <a:schemeClr val="tx1"/>
                </a:solidFill>
                <a:cs typeface="+mn-lt"/>
              </a:endParaRPr>
            </a:p>
            <a:p>
              <a:pPr algn="l">
                <a:lnSpc>
                  <a:spcPts val="3060"/>
                </a:lnSpc>
                <a:buFont typeface="Arial" panose="020B0604020202020204" pitchFamily="34" charset="0"/>
              </a:pPr>
              <a:r>
                <a:rPr lang="en-US" altLang="zh-CN" sz="2800" b="1" dirty="0">
                  <a:solidFill>
                    <a:schemeClr val="tx1"/>
                  </a:solidFill>
                  <a:cs typeface="+mn-lt"/>
                </a:rPr>
                <a:t>     accidents.</a:t>
              </a:r>
              <a:endParaRPr lang="en-US" altLang="zh-CN" sz="2800" b="1" dirty="0">
                <a:solidFill>
                  <a:schemeClr val="tx1"/>
                </a:solidFill>
                <a:cs typeface="+mn-lt"/>
              </a:endParaRPr>
            </a:p>
          </p:txBody>
        </p:sp>
      </p:grpSp>
      <p:sp>
        <p:nvSpPr>
          <p:cNvPr id="18" name="文本框 17"/>
          <p:cNvSpPr txBox="1"/>
          <p:nvPr/>
        </p:nvSpPr>
        <p:spPr>
          <a:xfrm>
            <a:off x="4991046" y="5148580"/>
            <a:ext cx="2085340" cy="461665"/>
          </a:xfrm>
          <a:prstGeom prst="rect">
            <a:avLst/>
          </a:prstGeom>
          <a:noFill/>
        </p:spPr>
        <p:txBody>
          <a:bodyPr wrap="square" rtlCol="0">
            <a:spAutoFit/>
          </a:bodyPr>
          <a:lstStyle/>
          <a:p>
            <a:pPr algn="l"/>
            <a:r>
              <a:rPr lang="en-US" altLang="zh-CN" sz="2400" b="1" dirty="0">
                <a:solidFill>
                  <a:srgbClr val="C00000"/>
                </a:solidFill>
                <a:cs typeface="+mn-lt"/>
                <a:sym typeface="+mn-ea"/>
              </a:rPr>
              <a:t>comfortable</a:t>
            </a:r>
            <a:endParaRPr lang="en-US" altLang="zh-CN" sz="2400" b="1" dirty="0">
              <a:solidFill>
                <a:srgbClr val="C00000"/>
              </a:solidFill>
              <a:cs typeface="+mn-lt"/>
              <a:sym typeface="+mn-ea"/>
            </a:endParaRPr>
          </a:p>
        </p:txBody>
      </p:sp>
      <p:sp>
        <p:nvSpPr>
          <p:cNvPr id="19" name="文本框 18"/>
          <p:cNvSpPr txBox="1"/>
          <p:nvPr/>
        </p:nvSpPr>
        <p:spPr>
          <a:xfrm>
            <a:off x="7291598" y="3795713"/>
            <a:ext cx="1863090" cy="523220"/>
          </a:xfrm>
          <a:prstGeom prst="rect">
            <a:avLst/>
          </a:prstGeom>
          <a:noFill/>
        </p:spPr>
        <p:txBody>
          <a:bodyPr wrap="square" rtlCol="0">
            <a:spAutoFit/>
          </a:bodyPr>
          <a:lstStyle/>
          <a:p>
            <a:r>
              <a:rPr lang="en-US" altLang="zh-CN" sz="2800" b="1" dirty="0">
                <a:solidFill>
                  <a:srgbClr val="C00000"/>
                </a:solidFill>
              </a:rPr>
              <a:t>automatic</a:t>
            </a:r>
            <a:endParaRPr lang="en-US" altLang="zh-CN" sz="2800" b="1" dirty="0">
              <a:solidFill>
                <a:srgbClr val="C00000"/>
              </a:solidFill>
            </a:endParaRPr>
          </a:p>
        </p:txBody>
      </p:sp>
      <p:sp>
        <p:nvSpPr>
          <p:cNvPr id="20" name="文本框 19"/>
          <p:cNvSpPr txBox="1"/>
          <p:nvPr/>
        </p:nvSpPr>
        <p:spPr>
          <a:xfrm>
            <a:off x="2219218" y="4957580"/>
            <a:ext cx="1955800" cy="461665"/>
          </a:xfrm>
          <a:prstGeom prst="rect">
            <a:avLst/>
          </a:prstGeom>
          <a:noFill/>
        </p:spPr>
        <p:txBody>
          <a:bodyPr wrap="square" rtlCol="0">
            <a:spAutoFit/>
          </a:bodyPr>
          <a:lstStyle/>
          <a:p>
            <a:r>
              <a:rPr lang="en-US" altLang="zh-CN" sz="2400" b="1" dirty="0">
                <a:solidFill>
                  <a:srgbClr val="C00000"/>
                </a:solidFill>
              </a:rPr>
              <a:t>Monitoring</a:t>
            </a:r>
            <a:endParaRPr lang="en-US" altLang="zh-CN" sz="2400" b="1" dirty="0">
              <a:solidFill>
                <a:srgbClr val="C00000"/>
              </a:solidFill>
            </a:endParaRPr>
          </a:p>
        </p:txBody>
      </p:sp>
      <p:sp>
        <p:nvSpPr>
          <p:cNvPr id="21" name="文本框 20"/>
          <p:cNvSpPr txBox="1"/>
          <p:nvPr/>
        </p:nvSpPr>
        <p:spPr>
          <a:xfrm>
            <a:off x="2219218" y="5739130"/>
            <a:ext cx="1990725" cy="461665"/>
          </a:xfrm>
          <a:prstGeom prst="rect">
            <a:avLst/>
          </a:prstGeom>
          <a:noFill/>
        </p:spPr>
        <p:txBody>
          <a:bodyPr wrap="square" rtlCol="0">
            <a:spAutoFit/>
          </a:bodyPr>
          <a:lstStyle/>
          <a:p>
            <a:r>
              <a:rPr lang="en-US" altLang="zh-CN" sz="2400" b="1" dirty="0">
                <a:solidFill>
                  <a:srgbClr val="C00000"/>
                </a:solidFill>
              </a:rPr>
              <a:t>Preventing</a:t>
            </a:r>
            <a:endParaRPr lang="en-US" altLang="zh-CN" sz="2400" b="1" dirty="0">
              <a:solidFill>
                <a:srgbClr val="C00000"/>
              </a:solidFill>
            </a:endParaRPr>
          </a:p>
        </p:txBody>
      </p:sp>
      <p:grpSp>
        <p:nvGrpSpPr>
          <p:cNvPr id="22" name="组合 21"/>
          <p:cNvGrpSpPr/>
          <p:nvPr/>
        </p:nvGrpSpPr>
        <p:grpSpPr>
          <a:xfrm>
            <a:off x="2482796" y="3188682"/>
            <a:ext cx="7101840" cy="2468880"/>
            <a:chOff x="2415" y="4938"/>
            <a:chExt cx="11184" cy="3888"/>
          </a:xfrm>
        </p:grpSpPr>
        <p:grpSp>
          <p:nvGrpSpPr>
            <p:cNvPr id="23" name="组合 22"/>
            <p:cNvGrpSpPr/>
            <p:nvPr/>
          </p:nvGrpSpPr>
          <p:grpSpPr>
            <a:xfrm>
              <a:off x="2415" y="5324"/>
              <a:ext cx="11185" cy="3502"/>
              <a:chOff x="8966" y="1519"/>
              <a:chExt cx="10540" cy="3617"/>
            </a:xfrm>
          </p:grpSpPr>
          <p:cxnSp>
            <p:nvCxnSpPr>
              <p:cNvPr id="25" name="直接连接符 24"/>
              <p:cNvCxnSpPr/>
              <p:nvPr/>
            </p:nvCxnSpPr>
            <p:spPr>
              <a:xfrm>
                <a:off x="15141" y="4750"/>
                <a:ext cx="9" cy="386"/>
              </a:xfrm>
              <a:prstGeom prst="line">
                <a:avLst/>
              </a:prstGeom>
            </p:spPr>
            <p:style>
              <a:lnRef idx="1">
                <a:schemeClr val="accent5"/>
              </a:lnRef>
              <a:fillRef idx="2">
                <a:schemeClr val="accent5"/>
              </a:fillRef>
              <a:effectRef idx="1">
                <a:schemeClr val="accent5"/>
              </a:effectRef>
              <a:fontRef idx="minor">
                <a:schemeClr val="dk1"/>
              </a:fontRef>
            </p:style>
          </p:cxnSp>
          <p:sp>
            <p:nvSpPr>
              <p:cNvPr id="26" name="圆角矩形 43"/>
              <p:cNvSpPr/>
              <p:nvPr/>
            </p:nvSpPr>
            <p:spPr>
              <a:xfrm>
                <a:off x="8966" y="1519"/>
                <a:ext cx="10540" cy="357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l"/>
                <a:r>
                  <a:rPr lang="en-US" altLang="zh-CN" sz="2800" b="1" dirty="0">
                    <a:solidFill>
                      <a:schemeClr val="tx1"/>
                    </a:solidFill>
                    <a:cs typeface="+mn-lt"/>
                  </a:rPr>
                  <a:t>Now:    New </a:t>
                </a:r>
                <a:r>
                  <a:rPr lang="en-US" altLang="zh-CN" sz="2800" b="1" dirty="0">
                    <a:solidFill>
                      <a:srgbClr val="FF0000"/>
                    </a:solidFill>
                    <a:cs typeface="+mn-lt"/>
                  </a:rPr>
                  <a:t>innovations</a:t>
                </a:r>
                <a:r>
                  <a:rPr lang="en-US" altLang="zh-CN" sz="2800" b="1" dirty="0">
                    <a:solidFill>
                      <a:schemeClr val="tx1"/>
                    </a:solidFill>
                    <a:cs typeface="+mn-lt"/>
                  </a:rPr>
                  <a:t> are available.</a:t>
                </a:r>
                <a:endParaRPr lang="en-US" altLang="zh-CN" sz="2800" b="1" dirty="0">
                  <a:solidFill>
                    <a:schemeClr val="tx1"/>
                  </a:solidFill>
                  <a:cs typeface="+mn-lt"/>
                </a:endParaRPr>
              </a:p>
              <a:p>
                <a:pPr algn="l"/>
                <a:r>
                  <a:rPr lang="en-US" altLang="zh-CN" sz="2800" b="1" dirty="0">
                    <a:solidFill>
                      <a:schemeClr val="tx1"/>
                    </a:solidFill>
                    <a:cs typeface="+mn-lt"/>
                  </a:rPr>
                  <a:t>Future: It will take some years before </a:t>
                </a:r>
                <a:endParaRPr lang="en-US" altLang="zh-CN" sz="2800" b="1" dirty="0">
                  <a:solidFill>
                    <a:schemeClr val="tx1"/>
                  </a:solidFill>
                  <a:cs typeface="+mn-lt"/>
                </a:endParaRPr>
              </a:p>
              <a:p>
                <a:pPr algn="l"/>
                <a:r>
                  <a:rPr lang="en-US" altLang="zh-CN" sz="2800" b="1" dirty="0">
                    <a:solidFill>
                      <a:schemeClr val="tx1"/>
                    </a:solidFill>
                    <a:cs typeface="+mn-lt"/>
                  </a:rPr>
                  <a:t>            most new homes begin to use </a:t>
                </a:r>
                <a:endParaRPr lang="en-US" altLang="zh-CN" sz="2800" b="1" dirty="0">
                  <a:solidFill>
                    <a:schemeClr val="tx1"/>
                  </a:solidFill>
                  <a:cs typeface="+mn-lt"/>
                </a:endParaRPr>
              </a:p>
              <a:p>
                <a:pPr algn="l"/>
                <a:r>
                  <a:rPr lang="en-US" altLang="zh-CN" sz="2800" b="1" dirty="0">
                    <a:solidFill>
                      <a:schemeClr val="tx1"/>
                    </a:solidFill>
                    <a:cs typeface="+mn-lt"/>
                  </a:rPr>
                  <a:t>            this </a:t>
                </a:r>
                <a:r>
                  <a:rPr lang="en-US" altLang="zh-CN" sz="2800" b="1" dirty="0">
                    <a:solidFill>
                      <a:srgbClr val="FF0000"/>
                    </a:solidFill>
                    <a:cs typeface="+mn-lt"/>
                  </a:rPr>
                  <a:t>new technology.</a:t>
                </a:r>
                <a:endParaRPr lang="en-US" altLang="zh-CN" sz="2800" b="1" dirty="0">
                  <a:solidFill>
                    <a:srgbClr val="FF0000"/>
                  </a:solidFill>
                  <a:cs typeface="+mn-lt"/>
                </a:endParaRPr>
              </a:p>
            </p:txBody>
          </p:sp>
        </p:grpSp>
        <p:cxnSp>
          <p:nvCxnSpPr>
            <p:cNvPr id="24" name="直接连接符 23"/>
            <p:cNvCxnSpPr/>
            <p:nvPr/>
          </p:nvCxnSpPr>
          <p:spPr>
            <a:xfrm>
              <a:off x="11318" y="4938"/>
              <a:ext cx="10" cy="386"/>
            </a:xfrm>
            <a:prstGeom prst="line">
              <a:avLst/>
            </a:prstGeom>
          </p:spPr>
          <p:style>
            <a:lnRef idx="1">
              <a:schemeClr val="accent5"/>
            </a:lnRef>
            <a:fillRef idx="2">
              <a:schemeClr val="accent5"/>
            </a:fillRef>
            <a:effectRef idx="1">
              <a:schemeClr val="accent5"/>
            </a:effectRef>
            <a:fontRef idx="minor">
              <a:schemeClr val="dk1"/>
            </a:fontRef>
          </p:style>
        </p:cxnSp>
      </p:grpSp>
      <p:sp>
        <p:nvSpPr>
          <p:cNvPr id="28" name="对角圆角矩形 5"/>
          <p:cNvSpPr/>
          <p:nvPr>
            <p:custDataLst>
              <p:tags r:id="rId1"/>
            </p:custDataLst>
          </p:nvPr>
        </p:nvSpPr>
        <p:spPr>
          <a:xfrm>
            <a:off x="0" y="16163"/>
            <a:ext cx="5866544"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While-reading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Mind Map</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p:tgtEl>
                                          <p:spTgt spid="11"/>
                                        </p:tgtEl>
                                        <p:attrNameLst>
                                          <p:attrName>ppt_x</p:attrName>
                                        </p:attrNameLst>
                                      </p:cBhvr>
                                      <p:tavLst>
                                        <p:tav tm="0">
                                          <p:val>
                                            <p:strVal val="#ppt_x-#ppt_w*1.125000"/>
                                          </p:val>
                                        </p:tav>
                                        <p:tav tm="100000">
                                          <p:val>
                                            <p:strVal val="#ppt_x"/>
                                          </p:val>
                                        </p:tav>
                                      </p:tavLst>
                                    </p:anim>
                                    <p:animEffect transition="in" filter="wipe(righ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8"/>
                                        </p:tgtEl>
                                        <p:attrNameLst>
                                          <p:attrName>style.visibility</p:attrName>
                                        </p:attrNameLst>
                                      </p:cBhvr>
                                      <p:to>
                                        <p:strVal val="hidden"/>
                                      </p:to>
                                    </p:set>
                                  </p:childTnLst>
                                </p:cTn>
                              </p:par>
                            </p:childTnLst>
                          </p:cTn>
                        </p:par>
                        <p:par>
                          <p:cTn id="59" fill="hold">
                            <p:stCondLst>
                              <p:cond delay="0"/>
                            </p:stCondLst>
                            <p:childTnLst>
                              <p:par>
                                <p:cTn id="60" presetID="3" presetClass="entr" presetSubtype="10" fill="hold"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linds(horizontal)">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down)">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down)">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5"/>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9"/>
                                        </p:tgtEl>
                                        <p:attrNameLst>
                                          <p:attrName>style.visibility</p:attrName>
                                        </p:attrNameLst>
                                      </p:cBhvr>
                                      <p:to>
                                        <p:strVal val="hidden"/>
                                      </p:to>
                                    </p:set>
                                  </p:childTnLst>
                                </p:cTn>
                              </p:par>
                            </p:childTnLst>
                          </p:cTn>
                        </p:par>
                        <p:par>
                          <p:cTn id="84" fill="hold">
                            <p:stCondLst>
                              <p:cond delay="0"/>
                            </p:stCondLst>
                            <p:childTnLst>
                              <p:par>
                                <p:cTn id="85" presetID="1" presetClass="exit" presetSubtype="0" fill="hold" grpId="1" nodeType="afterEffect">
                                  <p:stCondLst>
                                    <p:cond delay="0"/>
                                  </p:stCondLst>
                                  <p:childTnLst>
                                    <p:set>
                                      <p:cBhvr>
                                        <p:cTn id="86" dur="1" fill="hold">
                                          <p:stCondLst>
                                            <p:cond delay="0"/>
                                          </p:stCondLst>
                                        </p:cTn>
                                        <p:tgtEl>
                                          <p:spTgt spid="20"/>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1"/>
                                        </p:tgtEl>
                                        <p:attrNameLst>
                                          <p:attrName>style.visibility</p:attrName>
                                        </p:attrNameLst>
                                      </p:cBhvr>
                                      <p:to>
                                        <p:strVal val="hidden"/>
                                      </p:to>
                                    </p:set>
                                  </p:childTnLst>
                                </p:cTn>
                              </p:par>
                            </p:childTnLst>
                          </p:cTn>
                        </p:par>
                        <p:par>
                          <p:cTn id="89" fill="hold">
                            <p:stCondLst>
                              <p:cond delay="0"/>
                            </p:stCondLst>
                            <p:childTnLst>
                              <p:par>
                                <p:cTn id="90" presetID="14" presetClass="entr" presetSubtype="10" fill="hold"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randombar(horizontal)">
                                      <p:cBhvr>
                                        <p:cTn id="9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4" grpId="0"/>
      <p:bldP spid="14" grpId="1"/>
      <p:bldP spid="18" grpId="0"/>
      <p:bldP spid="18" grpId="1"/>
      <p:bldP spid="19" grpId="0"/>
      <p:bldP spid="19" grpId="1"/>
      <p:bldP spid="20" grpId="0"/>
      <p:bldP spid="20" grpId="1"/>
      <p:bldP spid="21" grpId="0"/>
      <p:bldP spid="21" grpId="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303758" y="794853"/>
            <a:ext cx="10153127" cy="1753235"/>
          </a:xfrm>
          <a:prstGeom prst="rect">
            <a:avLst/>
          </a:prstGeom>
        </p:spPr>
        <p:txBody>
          <a:bodyPr wrap="square">
            <a:spAutoFit/>
          </a:bodyPr>
          <a:lstStyle/>
          <a:p>
            <a:pPr>
              <a:lnSpc>
                <a:spcPct val="150000"/>
              </a:lnSpc>
            </a:pPr>
            <a:r>
              <a:rPr lang="en-US" altLang="zh-CN" sz="2400" b="1" dirty="0">
                <a:solidFill>
                  <a:srgbClr val="FF0000"/>
                </a:solidFill>
                <a:latin typeface="微软雅黑" panose="020B0503020204020204" charset="-122"/>
                <a:ea typeface="微软雅黑" panose="020B0503020204020204" charset="-122"/>
                <a:cs typeface="Arial" panose="020B0604020202020204"/>
              </a:rPr>
              <a:t> Read the text again and fill in the table below. </a:t>
            </a:r>
            <a:endParaRPr lang="en-US" altLang="zh-CN" sz="2400" b="1" dirty="0">
              <a:solidFill>
                <a:srgbClr val="FF0000"/>
              </a:solidFill>
              <a:latin typeface="微软雅黑" panose="020B0503020204020204" charset="-122"/>
              <a:ea typeface="微软雅黑" panose="020B0503020204020204" charset="-122"/>
              <a:cs typeface="Arial" panose="020B0604020202020204"/>
            </a:endParaRPr>
          </a:p>
          <a:p>
            <a:pPr>
              <a:lnSpc>
                <a:spcPct val="150000"/>
              </a:lnSpc>
            </a:pPr>
            <a:endParaRPr lang="en-US" altLang="zh-CN" sz="2400" dirty="0">
              <a:solidFill>
                <a:srgbClr val="FF0000"/>
              </a:solidFill>
              <a:latin typeface="微软雅黑" panose="020B0503020204020204" charset="-122"/>
              <a:ea typeface="微软雅黑" panose="020B0503020204020204" charset="-122"/>
              <a:cs typeface="Arial" panose="020B0604020202020204"/>
            </a:endParaRPr>
          </a:p>
          <a:p>
            <a:pPr>
              <a:lnSpc>
                <a:spcPct val="150000"/>
              </a:lnSpc>
            </a:pPr>
            <a:r>
              <a:rPr lang="en-US" altLang="zh-CN" sz="2400" b="1" dirty="0">
                <a:solidFill>
                  <a:srgbClr val="FF0000"/>
                </a:solidFill>
                <a:latin typeface="微软雅黑" panose="020B0503020204020204" charset="-122"/>
                <a:ea typeface="微软雅黑" panose="020B0503020204020204" charset="-122"/>
                <a:cs typeface="Arial" panose="020B0604020202020204"/>
              </a:rPr>
              <a:t>    </a:t>
            </a:r>
            <a:endParaRPr lang="en-US" altLang="zh-CN" sz="2400" dirty="0">
              <a:solidFill>
                <a:srgbClr val="FF0000"/>
              </a:solidFill>
              <a:latin typeface="微软雅黑" panose="020B0503020204020204" charset="-122"/>
              <a:ea typeface="微软雅黑" panose="020B0503020204020204" charset="-122"/>
              <a:cs typeface="Arial" panose="020B0604020202020204"/>
            </a:endParaRPr>
          </a:p>
        </p:txBody>
      </p:sp>
      <p:graphicFrame>
        <p:nvGraphicFramePr>
          <p:cNvPr id="5" name="表格 4"/>
          <p:cNvGraphicFramePr>
            <a:graphicFrameLocks noGrp="1"/>
          </p:cNvGraphicFramePr>
          <p:nvPr>
            <p:custDataLst>
              <p:tags r:id="rId2"/>
            </p:custDataLst>
          </p:nvPr>
        </p:nvGraphicFramePr>
        <p:xfrm>
          <a:off x="246580" y="1500184"/>
          <a:ext cx="11274125" cy="5120640"/>
        </p:xfrm>
        <a:graphic>
          <a:graphicData uri="http://schemas.openxmlformats.org/drawingml/2006/table">
            <a:tbl>
              <a:tblPr firstRow="1" bandRow="1"/>
              <a:tblGrid>
                <a:gridCol w="2623520"/>
                <a:gridCol w="2444750"/>
                <a:gridCol w="2444750"/>
                <a:gridCol w="3761105"/>
              </a:tblGrid>
              <a:tr h="381000">
                <a:tc gridSpan="4">
                  <a:txBody>
                    <a:bodyPr/>
                    <a:lstStyle>
                      <a:lvl1pPr marL="0" algn="l" defTabSz="914400" rtl="0" eaLnBrk="1" latinLnBrk="0" hangingPunct="1">
                        <a:defRPr sz="1800" b="1" kern="1200">
                          <a:solidFill>
                            <a:schemeClr val="lt1"/>
                          </a:solidFill>
                          <a:latin typeface="微软雅黑" panose="020B0503020204020204" charset="-122"/>
                          <a:ea typeface="微软雅黑" panose="020B0503020204020204" charset="-122"/>
                          <a:cs typeface="Arial" panose="020B0604020202020204"/>
                        </a:defRPr>
                      </a:lvl1pPr>
                      <a:lvl2pPr marL="457200" algn="l" defTabSz="914400" rtl="0" eaLnBrk="1" latinLnBrk="0" hangingPunct="1">
                        <a:defRPr sz="1800" b="1" kern="1200">
                          <a:solidFill>
                            <a:schemeClr val="lt1"/>
                          </a:solidFill>
                          <a:latin typeface="微软雅黑" panose="020B0503020204020204" charset="-122"/>
                          <a:ea typeface="微软雅黑" panose="020B0503020204020204" charset="-122"/>
                          <a:cs typeface="Arial" panose="020B0604020202020204"/>
                        </a:defRPr>
                      </a:lvl2pPr>
                      <a:lvl3pPr marL="914400" algn="l" defTabSz="914400" rtl="0" eaLnBrk="1" latinLnBrk="0" hangingPunct="1">
                        <a:defRPr sz="1800" b="1" kern="1200">
                          <a:solidFill>
                            <a:schemeClr val="lt1"/>
                          </a:solidFill>
                          <a:latin typeface="微软雅黑" panose="020B0503020204020204" charset="-122"/>
                          <a:ea typeface="微软雅黑" panose="020B0503020204020204" charset="-122"/>
                          <a:cs typeface="Arial" panose="020B0604020202020204"/>
                        </a:defRPr>
                      </a:lvl3pPr>
                      <a:lvl4pPr marL="1371600" algn="l" defTabSz="914400" rtl="0" eaLnBrk="1" latinLnBrk="0" hangingPunct="1">
                        <a:defRPr sz="1800" b="1" kern="1200">
                          <a:solidFill>
                            <a:schemeClr val="lt1"/>
                          </a:solidFill>
                          <a:latin typeface="微软雅黑" panose="020B0503020204020204" charset="-122"/>
                          <a:ea typeface="微软雅黑" panose="020B0503020204020204" charset="-122"/>
                          <a:cs typeface="Arial" panose="020B0604020202020204"/>
                        </a:defRPr>
                      </a:lvl4pPr>
                      <a:lvl5pPr marL="1828800" algn="l" defTabSz="914400" rtl="0" eaLnBrk="1" latinLnBrk="0" hangingPunct="1">
                        <a:defRPr sz="1800" b="1" kern="1200">
                          <a:solidFill>
                            <a:schemeClr val="lt1"/>
                          </a:solidFill>
                          <a:latin typeface="微软雅黑" panose="020B0503020204020204" charset="-122"/>
                          <a:ea typeface="微软雅黑" panose="020B0503020204020204" charset="-122"/>
                          <a:cs typeface="Arial" panose="020B0604020202020204"/>
                        </a:defRPr>
                      </a:lvl5pPr>
                      <a:lvl6pPr marL="2286000" algn="l" defTabSz="914400" rtl="0" eaLnBrk="1" latinLnBrk="0" hangingPunct="1">
                        <a:defRPr sz="1800" b="1" kern="1200">
                          <a:solidFill>
                            <a:schemeClr val="lt1"/>
                          </a:solidFill>
                          <a:latin typeface="微软雅黑" panose="020B0503020204020204" charset="-122"/>
                          <a:ea typeface="微软雅黑" panose="020B0503020204020204" charset="-122"/>
                          <a:cs typeface="Arial" panose="020B0604020202020204"/>
                        </a:defRPr>
                      </a:lvl6pPr>
                      <a:lvl7pPr marL="2743200" algn="l" defTabSz="914400" rtl="0" eaLnBrk="1" latinLnBrk="0" hangingPunct="1">
                        <a:defRPr sz="1800" b="1" kern="1200">
                          <a:solidFill>
                            <a:schemeClr val="lt1"/>
                          </a:solidFill>
                          <a:latin typeface="微软雅黑" panose="020B0503020204020204" charset="-122"/>
                          <a:ea typeface="微软雅黑" panose="020B0503020204020204" charset="-122"/>
                          <a:cs typeface="Arial" panose="020B0604020202020204"/>
                        </a:defRPr>
                      </a:lvl7pPr>
                      <a:lvl8pPr marL="3200400" algn="l" defTabSz="914400" rtl="0" eaLnBrk="1" latinLnBrk="0" hangingPunct="1">
                        <a:defRPr sz="1800" b="1" kern="1200">
                          <a:solidFill>
                            <a:schemeClr val="lt1"/>
                          </a:solidFill>
                          <a:latin typeface="微软雅黑" panose="020B0503020204020204" charset="-122"/>
                          <a:ea typeface="微软雅黑" panose="020B0503020204020204" charset="-122"/>
                          <a:cs typeface="Arial" panose="020B0604020202020204"/>
                        </a:defRPr>
                      </a:lvl8pPr>
                      <a:lvl9pPr marL="3657600" algn="l" defTabSz="914400" rtl="0" eaLnBrk="1" latinLnBrk="0" hangingPunct="1">
                        <a:defRPr sz="1800" b="1" kern="1200">
                          <a:solidFill>
                            <a:schemeClr val="lt1"/>
                          </a:solidFill>
                          <a:latin typeface="微软雅黑" panose="020B0503020204020204" charset="-122"/>
                          <a:ea typeface="微软雅黑" panose="020B0503020204020204" charset="-122"/>
                          <a:cs typeface="Arial" panose="020B0604020202020204"/>
                        </a:defRPr>
                      </a:lvl9pPr>
                    </a:lstStyle>
                    <a:p>
                      <a:pPr>
                        <a:buNone/>
                      </a:pPr>
                      <a:r>
                        <a:rPr lang="en-US" altLang="zh-CN" sz="2400" dirty="0"/>
                        <a:t>In the future, what will smart homes do about?</a:t>
                      </a:r>
                      <a:endParaRPr lang="en-US" altLang="zh-CN" sz="24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29E2D"/>
                    </a:solidFill>
                  </a:tcPr>
                </a:tc>
                <a:tc hMerge="1">
                  <a:tcPr/>
                </a:tc>
                <a:tc hMerge="1">
                  <a:tcPr/>
                </a:tc>
                <a:tc hMerge="1">
                  <a:tcPr/>
                </a:tc>
              </a:tr>
              <a:tr h="381000">
                <a:tc>
                  <a:txBody>
                    <a:bodyPr/>
                    <a:lstStyle>
                      <a:lvl1pPr marL="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1pPr>
                      <a:lvl2pPr marL="457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2pPr>
                      <a:lvl3pPr marL="914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3pPr>
                      <a:lvl4pPr marL="1371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4pPr>
                      <a:lvl5pPr marL="18288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5pPr>
                      <a:lvl6pPr marL="22860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6pPr>
                      <a:lvl7pPr marL="2743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7pPr>
                      <a:lvl8pPr marL="3200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8pPr>
                      <a:lvl9pPr marL="3657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9pPr>
                    </a:lstStyle>
                    <a:p>
                      <a:pPr>
                        <a:buNone/>
                      </a:pPr>
                      <a:r>
                        <a:rPr lang="en-US" altLang="zh-CN" sz="2400" b="1" dirty="0">
                          <a:solidFill>
                            <a:srgbClr val="0000FF"/>
                          </a:solidFill>
                        </a:rPr>
                        <a:t>doors</a:t>
                      </a:r>
                      <a:endParaRPr lang="en-US" altLang="zh-CN" sz="2400" b="1" dirty="0">
                        <a:solidFill>
                          <a:srgbClr val="0000FF"/>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29E2D">
                        <a:tint val="40000"/>
                      </a:srgbClr>
                    </a:solidFill>
                  </a:tcPr>
                </a:tc>
                <a:tc>
                  <a:txBody>
                    <a:bodyPr/>
                    <a:lstStyle>
                      <a:lvl1pPr marL="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1pPr>
                      <a:lvl2pPr marL="457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2pPr>
                      <a:lvl3pPr marL="914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3pPr>
                      <a:lvl4pPr marL="1371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4pPr>
                      <a:lvl5pPr marL="18288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5pPr>
                      <a:lvl6pPr marL="22860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6pPr>
                      <a:lvl7pPr marL="2743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7pPr>
                      <a:lvl8pPr marL="3200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8pPr>
                      <a:lvl9pPr marL="3657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9pPr>
                    </a:lstStyle>
                    <a:p>
                      <a:pPr>
                        <a:buNone/>
                      </a:pPr>
                      <a:r>
                        <a:rPr lang="en-US" altLang="zh-CN" sz="1800">
                          <a:solidFill>
                            <a:srgbClr val="FF0000"/>
                          </a:solidFill>
                        </a:rPr>
                        <a:t>lock the door for us when we are away</a:t>
                      </a:r>
                      <a:endParaRPr lang="en-US" altLang="zh-CN" sz="1800">
                        <a:solidFill>
                          <a:srgbClr val="FF0000"/>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29E2D">
                        <a:tint val="40000"/>
                      </a:srgbClr>
                    </a:solidFill>
                  </a:tcPr>
                </a:tc>
                <a:tc>
                  <a:txBody>
                    <a:bodyPr/>
                    <a:lstStyle>
                      <a:lvl1pPr marL="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1pPr>
                      <a:lvl2pPr marL="457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2pPr>
                      <a:lvl3pPr marL="914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3pPr>
                      <a:lvl4pPr marL="1371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4pPr>
                      <a:lvl5pPr marL="18288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5pPr>
                      <a:lvl6pPr marL="22860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6pPr>
                      <a:lvl7pPr marL="2743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7pPr>
                      <a:lvl8pPr marL="3200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8pPr>
                      <a:lvl9pPr marL="3657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9pPr>
                    </a:lstStyle>
                    <a:p>
                      <a:pPr>
                        <a:buNone/>
                      </a:pPr>
                      <a:r>
                        <a:rPr lang="en-US" altLang="zh-CN" sz="2400" b="1" dirty="0">
                          <a:solidFill>
                            <a:srgbClr val="0000FF"/>
                          </a:solidFill>
                        </a:rPr>
                        <a:t>dinners</a:t>
                      </a:r>
                      <a:endParaRPr lang="en-US" altLang="zh-CN" sz="2400" b="1" dirty="0">
                        <a:solidFill>
                          <a:srgbClr val="0000FF"/>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29E2D">
                        <a:tint val="40000"/>
                      </a:srgbClr>
                    </a:solidFill>
                  </a:tcPr>
                </a:tc>
                <a:tc>
                  <a:txBody>
                    <a:bodyPr/>
                    <a:lstStyle>
                      <a:lvl1pPr marL="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1pPr>
                      <a:lvl2pPr marL="457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2pPr>
                      <a:lvl3pPr marL="914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3pPr>
                      <a:lvl4pPr marL="1371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4pPr>
                      <a:lvl5pPr marL="18288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5pPr>
                      <a:lvl6pPr marL="22860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6pPr>
                      <a:lvl7pPr marL="2743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7pPr>
                      <a:lvl8pPr marL="3200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8pPr>
                      <a:lvl9pPr marL="3657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9pPr>
                    </a:lstStyle>
                    <a:p>
                      <a:pPr algn="l">
                        <a:buClrTx/>
                        <a:buSzTx/>
                        <a:buFontTx/>
                        <a:buNone/>
                      </a:pPr>
                      <a:r>
                        <a:rPr lang="en-US" altLang="zh-CN" sz="1800">
                          <a:solidFill>
                            <a:srgbClr val="FF0000"/>
                          </a:solidFill>
                        </a:rPr>
                        <a:t>prepare dinner for us</a:t>
                      </a:r>
                      <a:endParaRPr lang="en-US" altLang="zh-CN" sz="1800">
                        <a:solidFill>
                          <a:srgbClr val="FF0000"/>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29E2D">
                        <a:tint val="40000"/>
                      </a:srgbClr>
                    </a:solidFill>
                  </a:tcPr>
                </a:tc>
              </a:tr>
              <a:tr h="381000">
                <a:tc>
                  <a:txBody>
                    <a:bodyPr/>
                    <a:lstStyle>
                      <a:lvl1pPr marL="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1pPr>
                      <a:lvl2pPr marL="457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2pPr>
                      <a:lvl3pPr marL="914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3pPr>
                      <a:lvl4pPr marL="1371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4pPr>
                      <a:lvl5pPr marL="18288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5pPr>
                      <a:lvl6pPr marL="22860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6pPr>
                      <a:lvl7pPr marL="2743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7pPr>
                      <a:lvl8pPr marL="3200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8pPr>
                      <a:lvl9pPr marL="3657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9pPr>
                    </a:lstStyle>
                    <a:p>
                      <a:pPr>
                        <a:buNone/>
                      </a:pPr>
                      <a:r>
                        <a:rPr lang="en-US" altLang="zh-CN" sz="2400" b="1" dirty="0">
                          <a:solidFill>
                            <a:srgbClr val="0000FF"/>
                          </a:solidFill>
                        </a:rPr>
                        <a:t>TVs, computers</a:t>
                      </a:r>
                      <a:endParaRPr lang="en-US" altLang="zh-CN" sz="2400" b="1" dirty="0">
                        <a:solidFill>
                          <a:srgbClr val="0000FF"/>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9E2D">
                        <a:tint val="20000"/>
                      </a:srgbClr>
                    </a:solidFill>
                  </a:tcPr>
                </a:tc>
                <a:tc>
                  <a:txBody>
                    <a:bodyPr/>
                    <a:lstStyle>
                      <a:lvl1pPr marL="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1pPr>
                      <a:lvl2pPr marL="457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2pPr>
                      <a:lvl3pPr marL="914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3pPr>
                      <a:lvl4pPr marL="1371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4pPr>
                      <a:lvl5pPr marL="18288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5pPr>
                      <a:lvl6pPr marL="22860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6pPr>
                      <a:lvl7pPr marL="2743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7pPr>
                      <a:lvl8pPr marL="3200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8pPr>
                      <a:lvl9pPr marL="3657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9pPr>
                    </a:lstStyle>
                    <a:p>
                      <a:pPr algn="l">
                        <a:buClrTx/>
                        <a:buSzTx/>
                        <a:buFontTx/>
                        <a:buNone/>
                      </a:pPr>
                      <a:r>
                        <a:rPr lang="en-US" altLang="zh-CN" sz="1800">
                          <a:solidFill>
                            <a:srgbClr val="FF0000"/>
                          </a:solidFill>
                        </a:rPr>
                        <a:t>switch off TVs and computers when we forget</a:t>
                      </a:r>
                      <a:endParaRPr lang="en-US" altLang="zh-CN" sz="1800">
                        <a:solidFill>
                          <a:srgbClr val="FF000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9E2D">
                        <a:tint val="20000"/>
                      </a:srgbClr>
                    </a:solidFill>
                  </a:tcPr>
                </a:tc>
                <a:tc>
                  <a:txBody>
                    <a:bodyPr/>
                    <a:lstStyle>
                      <a:lvl1pPr marL="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1pPr>
                      <a:lvl2pPr marL="457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2pPr>
                      <a:lvl3pPr marL="914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3pPr>
                      <a:lvl4pPr marL="1371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4pPr>
                      <a:lvl5pPr marL="18288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5pPr>
                      <a:lvl6pPr marL="22860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6pPr>
                      <a:lvl7pPr marL="2743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7pPr>
                      <a:lvl8pPr marL="3200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8pPr>
                      <a:lvl9pPr marL="3657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9pPr>
                    </a:lstStyle>
                    <a:p>
                      <a:pPr>
                        <a:buNone/>
                      </a:pPr>
                      <a:r>
                        <a:rPr lang="en-US" altLang="zh-CN" sz="2400" b="1" dirty="0">
                          <a:solidFill>
                            <a:srgbClr val="0000FF"/>
                          </a:solidFill>
                        </a:rPr>
                        <a:t>beds</a:t>
                      </a:r>
                      <a:endParaRPr lang="en-US" altLang="zh-CN" sz="2400" b="1" dirty="0">
                        <a:solidFill>
                          <a:srgbClr val="0000FF"/>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9E2D">
                        <a:tint val="20000"/>
                      </a:srgbClr>
                    </a:solidFill>
                  </a:tcPr>
                </a:tc>
                <a:tc>
                  <a:txBody>
                    <a:bodyPr/>
                    <a:lstStyle>
                      <a:lvl1pPr marL="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1pPr>
                      <a:lvl2pPr marL="457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2pPr>
                      <a:lvl3pPr marL="914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3pPr>
                      <a:lvl4pPr marL="1371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4pPr>
                      <a:lvl5pPr marL="18288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5pPr>
                      <a:lvl6pPr marL="22860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6pPr>
                      <a:lvl7pPr marL="2743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7pPr>
                      <a:lvl8pPr marL="3200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8pPr>
                      <a:lvl9pPr marL="3657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9pPr>
                    </a:lstStyle>
                    <a:p>
                      <a:pPr algn="l">
                        <a:buClrTx/>
                        <a:buSzTx/>
                        <a:buFontTx/>
                        <a:buNone/>
                      </a:pPr>
                      <a:r>
                        <a:rPr lang="en-US" altLang="zh-CN" sz="1800" dirty="0">
                          <a:solidFill>
                            <a:srgbClr val="FF0000"/>
                          </a:solidFill>
                        </a:rPr>
                        <a:t>record how well we sleep every night, check our body weight, send a warning to our phones when we have sleep or weight problems, and give us suggestions on a healthier diet and how to sleep better</a:t>
                      </a:r>
                      <a:endParaRPr lang="en-US" altLang="zh-CN" sz="1800" dirty="0">
                        <a:solidFill>
                          <a:srgbClr val="FF000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9E2D">
                        <a:tint val="20000"/>
                      </a:srgbClr>
                    </a:solidFill>
                  </a:tcPr>
                </a:tc>
              </a:tr>
              <a:tr h="381000">
                <a:tc>
                  <a:txBody>
                    <a:bodyPr/>
                    <a:lstStyle>
                      <a:lvl1pPr marL="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1pPr>
                      <a:lvl2pPr marL="457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2pPr>
                      <a:lvl3pPr marL="914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3pPr>
                      <a:lvl4pPr marL="1371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4pPr>
                      <a:lvl5pPr marL="18288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5pPr>
                      <a:lvl6pPr marL="22860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6pPr>
                      <a:lvl7pPr marL="2743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7pPr>
                      <a:lvl8pPr marL="3200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8pPr>
                      <a:lvl9pPr marL="3657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9pPr>
                    </a:lstStyle>
                    <a:p>
                      <a:pPr>
                        <a:buNone/>
                      </a:pPr>
                      <a:r>
                        <a:rPr lang="en-US" altLang="zh-CN" sz="2400" b="1" dirty="0">
                          <a:solidFill>
                            <a:srgbClr val="0000FF"/>
                          </a:solidFill>
                        </a:rPr>
                        <a:t>water pipes, electrical wires</a:t>
                      </a:r>
                      <a:endParaRPr lang="en-US" altLang="zh-CN" sz="2400" b="1" dirty="0">
                        <a:solidFill>
                          <a:srgbClr val="0000FF"/>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9E2D">
                        <a:tint val="40000"/>
                      </a:srgbClr>
                    </a:solidFill>
                  </a:tcPr>
                </a:tc>
                <a:tc>
                  <a:txBody>
                    <a:bodyPr/>
                    <a:lstStyle>
                      <a:lvl1pPr marL="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1pPr>
                      <a:lvl2pPr marL="457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2pPr>
                      <a:lvl3pPr marL="914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3pPr>
                      <a:lvl4pPr marL="1371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4pPr>
                      <a:lvl5pPr marL="18288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5pPr>
                      <a:lvl6pPr marL="22860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6pPr>
                      <a:lvl7pPr marL="2743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7pPr>
                      <a:lvl8pPr marL="3200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8pPr>
                      <a:lvl9pPr marL="3657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9pPr>
                    </a:lstStyle>
                    <a:p>
                      <a:pPr algn="l">
                        <a:buClrTx/>
                        <a:buSzTx/>
                        <a:buFontTx/>
                        <a:buNone/>
                      </a:pPr>
                      <a:r>
                        <a:rPr lang="en-US" altLang="zh-CN" sz="1800">
                          <a:solidFill>
                            <a:srgbClr val="FF0000"/>
                          </a:solidFill>
                        </a:rPr>
                        <a:t>detect if there is a problem and provide us with the relevant information</a:t>
                      </a:r>
                      <a:endParaRPr lang="en-US" altLang="zh-CN" sz="1800">
                        <a:solidFill>
                          <a:srgbClr val="FF000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9E2D">
                        <a:tint val="40000"/>
                      </a:srgbClr>
                    </a:solidFill>
                  </a:tcPr>
                </a:tc>
                <a:tc>
                  <a:txBody>
                    <a:bodyPr/>
                    <a:lstStyle>
                      <a:lvl1pPr marL="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1pPr>
                      <a:lvl2pPr marL="457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2pPr>
                      <a:lvl3pPr marL="914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3pPr>
                      <a:lvl4pPr marL="1371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4pPr>
                      <a:lvl5pPr marL="18288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5pPr>
                      <a:lvl6pPr marL="22860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6pPr>
                      <a:lvl7pPr marL="2743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7pPr>
                      <a:lvl8pPr marL="3200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8pPr>
                      <a:lvl9pPr marL="3657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9pPr>
                    </a:lstStyle>
                    <a:p>
                      <a:pPr marL="0" algn="l" defTabSz="914400" rtl="0" eaLnBrk="1" latinLnBrk="0" hangingPunct="1">
                        <a:buNone/>
                      </a:pPr>
                      <a:r>
                        <a:rPr lang="en-US" altLang="zh-CN" sz="2400" b="1" kern="1200" dirty="0">
                          <a:solidFill>
                            <a:srgbClr val="0000FF"/>
                          </a:solidFill>
                          <a:latin typeface="微软雅黑" panose="020B0503020204020204" charset="-122"/>
                          <a:ea typeface="微软雅黑" panose="020B0503020204020204" charset="-122"/>
                          <a:cs typeface="Arial" panose="020B0604020202020204"/>
                        </a:rPr>
                        <a:t>toilets</a:t>
                      </a:r>
                      <a:endParaRPr lang="en-US" altLang="zh-CN" sz="2400" b="1" kern="1200" dirty="0">
                        <a:solidFill>
                          <a:srgbClr val="0000FF"/>
                        </a:solidFill>
                        <a:latin typeface="微软雅黑" panose="020B0503020204020204" charset="-122"/>
                        <a:ea typeface="微软雅黑" panose="020B0503020204020204" charset="-122"/>
                        <a:cs typeface="Arial" panose="020B0604020202020204"/>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9E2D">
                        <a:tint val="40000"/>
                      </a:srgbClr>
                    </a:solidFill>
                  </a:tcPr>
                </a:tc>
                <a:tc>
                  <a:txBody>
                    <a:bodyPr/>
                    <a:lstStyle>
                      <a:lvl1pPr marL="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1pPr>
                      <a:lvl2pPr marL="457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2pPr>
                      <a:lvl3pPr marL="914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3pPr>
                      <a:lvl4pPr marL="1371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4pPr>
                      <a:lvl5pPr marL="18288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5pPr>
                      <a:lvl6pPr marL="22860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6pPr>
                      <a:lvl7pPr marL="2743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7pPr>
                      <a:lvl8pPr marL="3200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8pPr>
                      <a:lvl9pPr marL="3657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9pPr>
                    </a:lstStyle>
                    <a:p>
                      <a:pPr algn="l">
                        <a:buClrTx/>
                        <a:buSzTx/>
                        <a:buFontTx/>
                        <a:buNone/>
                      </a:pPr>
                      <a:r>
                        <a:rPr lang="en-US" altLang="zh-CN" sz="1800">
                          <a:solidFill>
                            <a:srgbClr val="FF0000"/>
                          </a:solidFill>
                        </a:rPr>
                        <a:t>keep constant track of our health and warn us early on if there is something wrong</a:t>
                      </a:r>
                      <a:endParaRPr lang="en-US" altLang="zh-CN" sz="1800">
                        <a:solidFill>
                          <a:srgbClr val="FF000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9E2D">
                        <a:tint val="40000"/>
                      </a:srgbClr>
                    </a:solidFill>
                  </a:tcPr>
                </a:tc>
              </a:tr>
              <a:tr h="381000">
                <a:tc gridSpan="2">
                  <a:txBody>
                    <a:bodyPr/>
                    <a:lstStyle>
                      <a:lvl1pPr marL="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1pPr>
                      <a:lvl2pPr marL="457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2pPr>
                      <a:lvl3pPr marL="914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3pPr>
                      <a:lvl4pPr marL="1371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4pPr>
                      <a:lvl5pPr marL="18288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5pPr>
                      <a:lvl6pPr marL="22860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6pPr>
                      <a:lvl7pPr marL="2743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7pPr>
                      <a:lvl8pPr marL="3200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8pPr>
                      <a:lvl9pPr marL="3657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9pPr>
                    </a:lstStyle>
                    <a:p>
                      <a:pPr>
                        <a:buNone/>
                      </a:pPr>
                      <a:r>
                        <a:rPr lang="en-US" altLang="zh-CN" sz="2400" b="1" dirty="0">
                          <a:solidFill>
                            <a:srgbClr val="0000FF"/>
                          </a:solidFill>
                        </a:rPr>
                        <a:t>lights, </a:t>
                      </a:r>
                      <a:r>
                        <a:rPr lang="en-US" altLang="zh-CN" sz="2400" b="1" dirty="0" err="1">
                          <a:solidFill>
                            <a:srgbClr val="0000FF"/>
                          </a:solidFill>
                        </a:rPr>
                        <a:t>favourite</a:t>
                      </a:r>
                      <a:r>
                        <a:rPr lang="en-US" altLang="zh-CN" sz="2400" b="1" dirty="0">
                          <a:solidFill>
                            <a:srgbClr val="0000FF"/>
                          </a:solidFill>
                        </a:rPr>
                        <a:t> music, or TV </a:t>
                      </a:r>
                      <a:r>
                        <a:rPr lang="en-US" altLang="zh-CN" sz="2400" b="1" dirty="0" err="1">
                          <a:solidFill>
                            <a:srgbClr val="0000FF"/>
                          </a:solidFill>
                        </a:rPr>
                        <a:t>programmes</a:t>
                      </a:r>
                      <a:endParaRPr lang="en-US" altLang="zh-CN" sz="2400" b="1" dirty="0">
                        <a:solidFill>
                          <a:srgbClr val="0000FF"/>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9E2D">
                        <a:tint val="20000"/>
                      </a:srgbClr>
                    </a:solidFill>
                  </a:tcPr>
                </a:tc>
                <a:tc hMerge="1">
                  <a:tcPr/>
                </a:tc>
                <a:tc gridSpan="2">
                  <a:txBody>
                    <a:bodyPr/>
                    <a:lstStyle>
                      <a:lvl1pPr marL="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1pPr>
                      <a:lvl2pPr marL="457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2pPr>
                      <a:lvl3pPr marL="914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3pPr>
                      <a:lvl4pPr marL="1371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4pPr>
                      <a:lvl5pPr marL="18288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5pPr>
                      <a:lvl6pPr marL="22860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6pPr>
                      <a:lvl7pPr marL="27432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7pPr>
                      <a:lvl8pPr marL="32004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8pPr>
                      <a:lvl9pPr marL="3657600" algn="l" defTabSz="914400" rtl="0" eaLnBrk="1" latinLnBrk="0" hangingPunct="1">
                        <a:defRPr sz="1800" kern="1200">
                          <a:solidFill>
                            <a:schemeClr val="dk1"/>
                          </a:solidFill>
                          <a:latin typeface="微软雅黑" panose="020B0503020204020204" charset="-122"/>
                          <a:ea typeface="微软雅黑" panose="020B0503020204020204" charset="-122"/>
                          <a:cs typeface="Arial" panose="020B0604020202020204"/>
                        </a:defRPr>
                      </a:lvl9pPr>
                    </a:lstStyle>
                    <a:p>
                      <a:pPr>
                        <a:buNone/>
                      </a:pPr>
                      <a:r>
                        <a:rPr lang="en-US" altLang="zh-CN" sz="2000" dirty="0">
                          <a:solidFill>
                            <a:srgbClr val="FF0000"/>
                          </a:solidFill>
                        </a:rPr>
                        <a:t>come on the instant we enter the door</a:t>
                      </a:r>
                      <a:endParaRPr lang="en-US" altLang="zh-CN" sz="2000" dirty="0">
                        <a:solidFill>
                          <a:srgbClr val="FF000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9E2D">
                        <a:tint val="20000"/>
                      </a:srgbClr>
                    </a:solidFill>
                  </a:tcPr>
                </a:tc>
                <a:tc hMerge="1">
                  <a:tcPr/>
                </a:tc>
              </a:tr>
            </a:tbl>
          </a:graphicData>
        </a:graphic>
      </p:graphicFrame>
      <p:sp>
        <p:nvSpPr>
          <p:cNvPr id="6" name="矩形 5"/>
          <p:cNvSpPr/>
          <p:nvPr>
            <p:custDataLst>
              <p:tags r:id="rId3"/>
            </p:custDataLst>
          </p:nvPr>
        </p:nvSpPr>
        <p:spPr>
          <a:xfrm>
            <a:off x="2889785" y="1982784"/>
            <a:ext cx="2376805" cy="612775"/>
          </a:xfrm>
          <a:prstGeom prst="rect">
            <a:avLst/>
          </a:prstGeom>
          <a:solidFill>
            <a:srgbClr val="F8FFF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sp>
        <p:nvSpPr>
          <p:cNvPr id="7" name="矩形 6"/>
          <p:cNvSpPr/>
          <p:nvPr>
            <p:custDataLst>
              <p:tags r:id="rId4"/>
            </p:custDataLst>
          </p:nvPr>
        </p:nvSpPr>
        <p:spPr>
          <a:xfrm>
            <a:off x="7830843" y="1937170"/>
            <a:ext cx="2626360" cy="565150"/>
          </a:xfrm>
          <a:prstGeom prst="rect">
            <a:avLst/>
          </a:prstGeom>
          <a:solidFill>
            <a:srgbClr val="F8FFF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sp>
        <p:nvSpPr>
          <p:cNvPr id="8" name="矩形 7"/>
          <p:cNvSpPr/>
          <p:nvPr>
            <p:custDataLst>
              <p:tags r:id="rId5"/>
            </p:custDataLst>
          </p:nvPr>
        </p:nvSpPr>
        <p:spPr>
          <a:xfrm>
            <a:off x="2889785" y="2596194"/>
            <a:ext cx="2376805" cy="980440"/>
          </a:xfrm>
          <a:prstGeom prst="rect">
            <a:avLst/>
          </a:prstGeom>
          <a:solidFill>
            <a:srgbClr val="F8FFF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sp>
        <p:nvSpPr>
          <p:cNvPr id="9" name="矩形 8"/>
          <p:cNvSpPr/>
          <p:nvPr>
            <p:custDataLst>
              <p:tags r:id="rId6"/>
            </p:custDataLst>
          </p:nvPr>
        </p:nvSpPr>
        <p:spPr>
          <a:xfrm>
            <a:off x="7764680" y="2581949"/>
            <a:ext cx="3690620" cy="1994535"/>
          </a:xfrm>
          <a:prstGeom prst="rect">
            <a:avLst/>
          </a:prstGeom>
          <a:solidFill>
            <a:srgbClr val="F8FFF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sp>
        <p:nvSpPr>
          <p:cNvPr id="10" name="矩形 9"/>
          <p:cNvSpPr/>
          <p:nvPr>
            <p:custDataLst>
              <p:tags r:id="rId7"/>
            </p:custDataLst>
          </p:nvPr>
        </p:nvSpPr>
        <p:spPr>
          <a:xfrm>
            <a:off x="2889785" y="4589459"/>
            <a:ext cx="2376805" cy="1148715"/>
          </a:xfrm>
          <a:prstGeom prst="rect">
            <a:avLst/>
          </a:prstGeom>
          <a:solidFill>
            <a:srgbClr val="F8FFF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sp>
        <p:nvSpPr>
          <p:cNvPr id="11" name="矩形 10"/>
          <p:cNvSpPr/>
          <p:nvPr>
            <p:custDataLst>
              <p:tags r:id="rId8"/>
            </p:custDataLst>
          </p:nvPr>
        </p:nvSpPr>
        <p:spPr>
          <a:xfrm>
            <a:off x="7830720" y="4690424"/>
            <a:ext cx="3432810" cy="791845"/>
          </a:xfrm>
          <a:prstGeom prst="rect">
            <a:avLst/>
          </a:prstGeom>
          <a:solidFill>
            <a:srgbClr val="F8FFF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sp>
        <p:nvSpPr>
          <p:cNvPr id="12" name="矩形 11"/>
          <p:cNvSpPr/>
          <p:nvPr>
            <p:custDataLst>
              <p:tags r:id="rId9"/>
            </p:custDataLst>
          </p:nvPr>
        </p:nvSpPr>
        <p:spPr>
          <a:xfrm>
            <a:off x="5266590" y="5843584"/>
            <a:ext cx="4996180" cy="517525"/>
          </a:xfrm>
          <a:prstGeom prst="rect">
            <a:avLst/>
          </a:prstGeom>
          <a:solidFill>
            <a:srgbClr val="F8FFF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grpSp>
        <p:nvGrpSpPr>
          <p:cNvPr id="13" name="组合 2"/>
          <p:cNvGrpSpPr/>
          <p:nvPr>
            <p:custDataLst>
              <p:tags r:id="rId10"/>
            </p:custDataLst>
          </p:nvPr>
        </p:nvGrpSpPr>
        <p:grpSpPr>
          <a:xfrm>
            <a:off x="174660" y="135640"/>
            <a:ext cx="5921339" cy="611107"/>
            <a:chOff x="347573" y="-307137"/>
            <a:chExt cx="1296144" cy="611181"/>
          </a:xfrm>
          <a:solidFill>
            <a:srgbClr val="92D050"/>
          </a:solidFill>
        </p:grpSpPr>
        <p:sp>
          <p:nvSpPr>
            <p:cNvPr id="14" name="对角圆角矩形 5"/>
            <p:cNvSpPr/>
            <p:nvPr>
              <p:custDataLst>
                <p:tags r:id="rId11"/>
              </p:custDataLst>
            </p:nvPr>
          </p:nvSpPr>
          <p:spPr>
            <a:xfrm>
              <a:off x="347573" y="-307137"/>
              <a:ext cx="1296144" cy="611181"/>
            </a:xfrm>
            <a:prstGeom prst="round2DiagRect">
              <a:avLst>
                <a:gd name="adj1" fmla="val 426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15" name="TextBox 6"/>
            <p:cNvSpPr txBox="1">
              <a:spLocks noChangeArrowheads="1"/>
            </p:cNvSpPr>
            <p:nvPr>
              <p:custDataLst>
                <p:tags r:id="rId12"/>
              </p:custDataLst>
            </p:nvPr>
          </p:nvSpPr>
          <p:spPr bwMode="auto">
            <a:xfrm>
              <a:off x="419844" y="-267820"/>
              <a:ext cx="1197808" cy="523284"/>
            </a:xfrm>
            <a:prstGeom prst="rect">
              <a:avLst/>
            </a:prstGeom>
            <a:grpFill/>
            <a:ln w="9525">
              <a:noFill/>
              <a:miter lim="800000"/>
            </a:ln>
          </p:spPr>
          <p:txBody>
            <a:bodyPr wrap="square">
              <a:spAutoFit/>
            </a:bodyPr>
            <a:lstStyle/>
            <a:p>
              <a:pPr>
                <a:buFont typeface="Arial" panose="020B0604020202020204" pitchFamily="34" charset="0"/>
                <a:buNone/>
                <a:defRPr/>
              </a:pPr>
              <a:r>
                <a:rPr kumimoji="0" lang="en-US" altLang="zh-CN" sz="28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While-reading </a:t>
              </a:r>
              <a:r>
                <a:rPr lang="en-US" sz="2800" b="1" dirty="0">
                  <a:solidFill>
                    <a:srgbClr val="FF0000"/>
                  </a:solidFill>
                  <a:latin typeface="Times New Roman" panose="02020603050405020304" pitchFamily="18" charset="0"/>
                  <a:cs typeface="Times New Roman" panose="02020603050405020304" pitchFamily="18" charset="0"/>
                </a:rPr>
                <a:t>: read for details</a:t>
              </a:r>
              <a:endParaRPr lang="en-US" sz="2800" b="1"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0" nodeType="clickEffect">
                                  <p:stCondLst>
                                    <p:cond delay="0"/>
                                  </p:stCondLst>
                                  <p:childTnLst>
                                    <p:animEffect transition="out" filter="wipe(dow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0" nodeType="clickEffect">
                                  <p:stCondLst>
                                    <p:cond delay="0"/>
                                  </p:stCondLst>
                                  <p:childTnLst>
                                    <p:animEffect transition="out" filter="wipe(down)">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grpId="0" nodeType="clickEffect">
                                  <p:stCondLst>
                                    <p:cond delay="0"/>
                                  </p:stCondLst>
                                  <p:childTnLst>
                                    <p:animEffect transition="out" filter="wipe(down)">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grpId="0" nodeType="clickEffect">
                                  <p:stCondLst>
                                    <p:cond delay="0"/>
                                  </p:stCondLst>
                                  <p:childTnLst>
                                    <p:animEffect transition="out" filter="wipe(down)">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0" nodeType="clickEffect">
                                  <p:stCondLst>
                                    <p:cond delay="0"/>
                                  </p:stCondLst>
                                  <p:childTnLst>
                                    <p:animEffect transition="out" filter="wipe(down)">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0" nodeType="clickEffect">
                                  <p:stCondLst>
                                    <p:cond delay="0"/>
                                  </p:stCondLst>
                                  <p:childTnLst>
                                    <p:animEffect transition="out" filter="wipe(down)">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0" nodeType="clickEffect">
                                  <p:stCondLst>
                                    <p:cond delay="0"/>
                                  </p:stCondLst>
                                  <p:childTnLst>
                                    <p:animEffect transition="out" filter="wipe(down)">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custDataLst>
              <p:tags r:id="rId1"/>
            </p:custDataLst>
          </p:nvPr>
        </p:nvSpPr>
        <p:spPr>
          <a:xfrm>
            <a:off x="4349132" y="1493892"/>
            <a:ext cx="5857693" cy="523220"/>
          </a:xfrm>
          <a:prstGeom prst="rect">
            <a:avLst/>
          </a:prstGeom>
          <a:noFill/>
          <a:ln w="9525">
            <a:noFill/>
          </a:ln>
        </p:spPr>
        <p:txBody>
          <a:bodyPr wrap="none" anchor="t">
            <a:spAutoFit/>
          </a:bodyPr>
          <a:lstStyle/>
          <a:p>
            <a:pPr algn="ctr"/>
            <a:r>
              <a:rPr lang="en-US" sz="2800" b="1" dirty="0">
                <a:solidFill>
                  <a:srgbClr val="FF0000"/>
                </a:solidFill>
                <a:latin typeface="Arial" panose="020B0604020202020204" pitchFamily="34" charset="0"/>
                <a:ea typeface="微软雅黑" panose="020B0503020204020204" charset="-122"/>
                <a:cs typeface="Arial" panose="020B0604020202020204" pitchFamily="34" charset="0"/>
              </a:rPr>
              <a:t>Smart Homes to Make Life Easier</a:t>
            </a:r>
            <a:endParaRPr lang="en-US" sz="2800" b="1" dirty="0">
              <a:solidFill>
                <a:srgbClr val="FF0000"/>
              </a:solidFill>
              <a:latin typeface="Arial" panose="020B0604020202020204" pitchFamily="34" charset="0"/>
              <a:ea typeface="微软雅黑" panose="020B0503020204020204" charset="-122"/>
              <a:cs typeface="Arial" panose="020B0604020202020204" pitchFamily="34" charset="0"/>
            </a:endParaRPr>
          </a:p>
        </p:txBody>
      </p:sp>
      <p:grpSp>
        <p:nvGrpSpPr>
          <p:cNvPr id="5" name="组合 4"/>
          <p:cNvGrpSpPr/>
          <p:nvPr>
            <p:custDataLst>
              <p:tags r:id="rId2"/>
            </p:custDataLst>
          </p:nvPr>
        </p:nvGrpSpPr>
        <p:grpSpPr>
          <a:xfrm>
            <a:off x="3511255" y="1950039"/>
            <a:ext cx="7245985" cy="1491016"/>
            <a:chOff x="4419" y="9087"/>
            <a:chExt cx="30122" cy="6262"/>
          </a:xfrm>
        </p:grpSpPr>
        <p:pic>
          <p:nvPicPr>
            <p:cNvPr id="6" name="图片 5" descr="C:/Users/ADMINI~1/AppData/Local/Temp/kaimatting/20200807010509/output_aiMatting_20200807010526.pngoutput_aiMatting_20200807010526"/>
            <p:cNvPicPr>
              <a:picLocks noChangeAspect="1"/>
            </p:cNvPicPr>
            <p:nvPr>
              <p:custDataLst>
                <p:tags r:id="rId3"/>
              </p:custDataLst>
            </p:nvPr>
          </p:nvPicPr>
          <p:blipFill>
            <a:blip r:embed="rId4"/>
            <a:srcRect l="28705" r="30394" b="70348"/>
            <a:stretch>
              <a:fillRect/>
            </a:stretch>
          </p:blipFill>
          <p:spPr>
            <a:xfrm>
              <a:off x="4419" y="9087"/>
              <a:ext cx="30122" cy="6262"/>
            </a:xfrm>
            <a:prstGeom prst="rect">
              <a:avLst/>
            </a:prstGeom>
          </p:spPr>
        </p:pic>
        <p:sp>
          <p:nvSpPr>
            <p:cNvPr id="7" name="文本框 6"/>
            <p:cNvSpPr txBox="1"/>
            <p:nvPr>
              <p:custDataLst>
                <p:tags r:id="rId5"/>
              </p:custDataLst>
            </p:nvPr>
          </p:nvSpPr>
          <p:spPr>
            <a:xfrm>
              <a:off x="7401" y="9411"/>
              <a:ext cx="25353" cy="50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pPr algn="just"/>
              <a:r>
                <a:rPr lang="zh-CN" altLang="en-US" sz="2400" b="1" dirty="0">
                  <a:latin typeface="Times New Roman" panose="02020603050405020304" pitchFamily="18" charset="0"/>
                  <a:cs typeface="Times New Roman" panose="02020603050405020304" pitchFamily="18" charset="0"/>
                  <a:sym typeface="+mn-ea"/>
                </a:rPr>
                <a:t>These smart homes will </a:t>
              </a:r>
              <a:r>
                <a:rPr lang="zh-CN" altLang="en-US" sz="2400" b="1" u="sng" dirty="0">
                  <a:latin typeface="Times New Roman" panose="02020603050405020304" pitchFamily="18" charset="0"/>
                  <a:cs typeface="Times New Roman" panose="02020603050405020304" pitchFamily="18" charset="0"/>
                  <a:sym typeface="+mn-ea"/>
                </a:rPr>
                <a:t>keep us secure</a:t>
              </a:r>
              <a:r>
                <a:rPr lang="zh-CN" altLang="en-US" sz="2400" b="1" dirty="0">
                  <a:latin typeface="Times New Roman" panose="02020603050405020304" pitchFamily="18" charset="0"/>
                  <a:cs typeface="Times New Roman" panose="02020603050405020304" pitchFamily="18" charset="0"/>
                  <a:sym typeface="+mn-ea"/>
                </a:rPr>
                <a:t>, </a:t>
              </a:r>
              <a:r>
                <a:rPr lang="zh-CN" altLang="en-US" sz="2400" b="1" u="sng" dirty="0">
                  <a:latin typeface="Times New Roman" panose="02020603050405020304" pitchFamily="18" charset="0"/>
                  <a:cs typeface="Times New Roman" panose="02020603050405020304" pitchFamily="18" charset="0"/>
                  <a:sym typeface="+mn-ea"/>
                </a:rPr>
                <a:t>save us energy</a:t>
              </a:r>
              <a:r>
                <a:rPr lang="zh-CN" altLang="en-US" sz="2400" b="1" dirty="0">
                  <a:latin typeface="Times New Roman" panose="02020603050405020304" pitchFamily="18" charset="0"/>
                  <a:cs typeface="Times New Roman" panose="02020603050405020304" pitchFamily="18" charset="0"/>
                  <a:sym typeface="+mn-ea"/>
                </a:rPr>
                <a:t>, and </a:t>
              </a:r>
              <a:r>
                <a:rPr lang="zh-CN" altLang="en-US" sz="2400" b="1" u="sng" dirty="0">
                  <a:latin typeface="Times New Roman" panose="02020603050405020304" pitchFamily="18" charset="0"/>
                  <a:cs typeface="Times New Roman" panose="02020603050405020304" pitchFamily="18" charset="0"/>
                  <a:sym typeface="+mn-ea"/>
                </a:rPr>
                <a:t>provide a more comfortable environment</a:t>
              </a:r>
              <a:r>
                <a:rPr lang="zh-CN" altLang="en-US" sz="2400" b="1" dirty="0">
                  <a:latin typeface="Times New Roman" panose="02020603050405020304" pitchFamily="18" charset="0"/>
                  <a:cs typeface="Times New Roman" panose="02020603050405020304" pitchFamily="18" charset="0"/>
                  <a:sym typeface="+mn-ea"/>
                </a:rPr>
                <a:t> to live in</a:t>
              </a:r>
              <a:r>
                <a:rPr lang="en-US" altLang="zh-CN" sz="2400" b="1" dirty="0">
                  <a:latin typeface="Times New Roman" panose="02020603050405020304" pitchFamily="18" charset="0"/>
                  <a:cs typeface="Times New Roman" panose="02020603050405020304" pitchFamily="18" charset="0"/>
                  <a:sym typeface="+mn-ea"/>
                </a:rPr>
                <a:t>.</a:t>
              </a:r>
              <a:endParaRPr lang="en-US" altLang="zh-CN" sz="2400" b="1" dirty="0">
                <a:latin typeface="Times New Roman" panose="02020603050405020304" pitchFamily="18" charset="0"/>
                <a:cs typeface="Times New Roman" panose="02020603050405020304" pitchFamily="18" charset="0"/>
                <a:sym typeface="+mn-ea"/>
              </a:endParaRPr>
            </a:p>
          </p:txBody>
        </p:sp>
      </p:grpSp>
      <p:sp>
        <p:nvSpPr>
          <p:cNvPr id="10" name="文本框 9"/>
          <p:cNvSpPr txBox="1"/>
          <p:nvPr>
            <p:custDataLst>
              <p:tags r:id="rId6"/>
            </p:custDataLst>
          </p:nvPr>
        </p:nvSpPr>
        <p:spPr>
          <a:xfrm>
            <a:off x="3964960" y="3817724"/>
            <a:ext cx="1767665" cy="95325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CN" altLang="en-US" sz="2800" b="1" dirty="0">
                <a:latin typeface="Times New Roman" panose="02020603050405020304" pitchFamily="18" charset="0"/>
                <a:cs typeface="Times New Roman" panose="02020603050405020304" pitchFamily="18" charset="0"/>
                <a:sym typeface="+mn-ea"/>
              </a:rPr>
              <a:t>Intelligent Controls</a:t>
            </a:r>
            <a:endParaRPr lang="zh-CN" altLang="en-US" sz="2800" b="1" dirty="0">
              <a:latin typeface="Times New Roman" panose="02020603050405020304" pitchFamily="18" charset="0"/>
              <a:cs typeface="Times New Roman" panose="02020603050405020304" pitchFamily="18" charset="0"/>
              <a:sym typeface="+mn-ea"/>
            </a:endParaRPr>
          </a:p>
        </p:txBody>
      </p:sp>
      <p:sp>
        <p:nvSpPr>
          <p:cNvPr id="13" name="文本框 12"/>
          <p:cNvSpPr txBox="1"/>
          <p:nvPr>
            <p:custDataLst>
              <p:tags r:id="rId7"/>
            </p:custDataLst>
          </p:nvPr>
        </p:nvSpPr>
        <p:spPr>
          <a:xfrm>
            <a:off x="6060096" y="3613266"/>
            <a:ext cx="1655430" cy="138366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CN" altLang="en-US" sz="2800" b="1" dirty="0">
                <a:latin typeface="Times New Roman" panose="02020603050405020304" pitchFamily="18" charset="0"/>
                <a:cs typeface="Times New Roman" panose="02020603050405020304" pitchFamily="18" charset="0"/>
                <a:sym typeface="+mn-ea"/>
              </a:rPr>
              <a:t>Re</a:t>
            </a:r>
            <a:r>
              <a:rPr lang="en-US" altLang="zh-CN" sz="2800" b="1" dirty="0">
                <a:latin typeface="Times New Roman" panose="02020603050405020304" pitchFamily="18" charset="0"/>
                <a:cs typeface="Times New Roman" panose="02020603050405020304" pitchFamily="18" charset="0"/>
                <a:sym typeface="+mn-ea"/>
              </a:rPr>
              <a:t>g</a:t>
            </a:r>
            <a:r>
              <a:rPr lang="zh-CN" altLang="en-US" sz="2800" b="1" dirty="0">
                <a:latin typeface="Times New Roman" panose="02020603050405020304" pitchFamily="18" charset="0"/>
                <a:cs typeface="Times New Roman" panose="02020603050405020304" pitchFamily="18" charset="0"/>
                <a:sym typeface="+mn-ea"/>
              </a:rPr>
              <a:t>ular Health Checks</a:t>
            </a:r>
            <a:endParaRPr lang="zh-CN" altLang="en-US" sz="2800" b="1" dirty="0">
              <a:latin typeface="Times New Roman" panose="02020603050405020304" pitchFamily="18" charset="0"/>
              <a:cs typeface="Times New Roman" panose="02020603050405020304" pitchFamily="18" charset="0"/>
              <a:sym typeface="+mn-ea"/>
            </a:endParaRPr>
          </a:p>
        </p:txBody>
      </p:sp>
      <p:sp>
        <p:nvSpPr>
          <p:cNvPr id="16" name="文本框 15"/>
          <p:cNvSpPr txBox="1"/>
          <p:nvPr>
            <p:custDataLst>
              <p:tags r:id="rId8"/>
            </p:custDataLst>
          </p:nvPr>
        </p:nvSpPr>
        <p:spPr>
          <a:xfrm>
            <a:off x="7967008" y="3817941"/>
            <a:ext cx="1764907" cy="95304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800" b="1" dirty="0">
                <a:latin typeface="Times New Roman" panose="02020603050405020304" pitchFamily="18" charset="0"/>
                <a:cs typeface="Times New Roman" panose="02020603050405020304" pitchFamily="18" charset="0"/>
                <a:sym typeface="+mn-ea"/>
              </a:rPr>
              <a:t>No More Disasters</a:t>
            </a:r>
            <a:endParaRPr lang="zh-CN" altLang="en-US" sz="2800" b="1" dirty="0">
              <a:latin typeface="Times New Roman" panose="02020603050405020304" pitchFamily="18" charset="0"/>
              <a:cs typeface="Times New Roman" panose="02020603050405020304" pitchFamily="18" charset="0"/>
              <a:sym typeface="+mn-ea"/>
            </a:endParaRPr>
          </a:p>
        </p:txBody>
      </p:sp>
      <p:grpSp>
        <p:nvGrpSpPr>
          <p:cNvPr id="38" name="组合 37"/>
          <p:cNvGrpSpPr/>
          <p:nvPr/>
        </p:nvGrpSpPr>
        <p:grpSpPr>
          <a:xfrm>
            <a:off x="4686863" y="5650795"/>
            <a:ext cx="4829810" cy="1128395"/>
            <a:chOff x="4101237" y="5286605"/>
            <a:chExt cx="4829810" cy="1128395"/>
          </a:xfrm>
        </p:grpSpPr>
        <p:pic>
          <p:nvPicPr>
            <p:cNvPr id="18" name="图片 17" descr="C:/Users/ADMINI~1/AppData/Local/Temp/kaimatting/20200807010509/output_aiMatting_20200807010526.pngoutput_aiMatting_20200807010526"/>
            <p:cNvPicPr>
              <a:picLocks noChangeAspect="1"/>
            </p:cNvPicPr>
            <p:nvPr>
              <p:custDataLst>
                <p:tags r:id="rId9"/>
              </p:custDataLst>
            </p:nvPr>
          </p:nvPicPr>
          <p:blipFill>
            <a:blip r:embed="rId4"/>
            <a:srcRect l="30098" t="69295" r="29326"/>
            <a:stretch>
              <a:fillRect/>
            </a:stretch>
          </p:blipFill>
          <p:spPr>
            <a:xfrm>
              <a:off x="4101237" y="5286605"/>
              <a:ext cx="4829810" cy="1128395"/>
            </a:xfrm>
            <a:prstGeom prst="rect">
              <a:avLst/>
            </a:prstGeom>
          </p:spPr>
          <p:style>
            <a:lnRef idx="0">
              <a:schemeClr val="accent5"/>
            </a:lnRef>
            <a:fillRef idx="3">
              <a:schemeClr val="accent5"/>
            </a:fillRef>
            <a:effectRef idx="3">
              <a:schemeClr val="accent5"/>
            </a:effectRef>
            <a:fontRef idx="minor">
              <a:schemeClr val="lt1"/>
            </a:fontRef>
          </p:style>
        </p:pic>
        <p:sp>
          <p:nvSpPr>
            <p:cNvPr id="19" name="文本框 18"/>
            <p:cNvSpPr txBox="1"/>
            <p:nvPr>
              <p:custDataLst>
                <p:tags r:id="rId10"/>
              </p:custDataLst>
            </p:nvPr>
          </p:nvSpPr>
          <p:spPr>
            <a:xfrm>
              <a:off x="4539358" y="5354767"/>
              <a:ext cx="3870229" cy="9531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ctr"/>
              <a:r>
                <a:rPr lang="en-US" altLang="zh-CN" sz="2800" b="1">
                  <a:latin typeface="Times New Roman" panose="02020603050405020304" pitchFamily="18" charset="0"/>
                  <a:cs typeface="Times New Roman" panose="02020603050405020304" pitchFamily="18" charset="0"/>
                  <a:sym typeface="+mn-ea"/>
                </a:rPr>
                <a:t>This smart technology is not a fantasy</a:t>
              </a:r>
              <a:r>
                <a:rPr lang="zh-CN" altLang="en-US" sz="2800" b="1">
                  <a:latin typeface="Times New Roman" panose="02020603050405020304" pitchFamily="18" charset="0"/>
                  <a:cs typeface="Times New Roman" panose="02020603050405020304" pitchFamily="18" charset="0"/>
                  <a:sym typeface="+mn-ea"/>
                </a:rPr>
                <a:t>.</a:t>
              </a:r>
              <a:endParaRPr lang="zh-CN" altLang="en-US" sz="2800" b="1">
                <a:latin typeface="Times New Roman" panose="02020603050405020304" pitchFamily="18" charset="0"/>
                <a:cs typeface="Times New Roman" panose="02020603050405020304" pitchFamily="18" charset="0"/>
                <a:sym typeface="+mn-ea"/>
              </a:endParaRPr>
            </a:p>
          </p:txBody>
        </p:sp>
      </p:grpSp>
      <p:cxnSp>
        <p:nvCxnSpPr>
          <p:cNvPr id="20" name="直接箭头连接符 19"/>
          <p:cNvCxnSpPr/>
          <p:nvPr>
            <p:custDataLst>
              <p:tags r:id="rId11"/>
            </p:custDataLst>
          </p:nvPr>
        </p:nvCxnSpPr>
        <p:spPr>
          <a:xfrm flipH="1">
            <a:off x="5312962" y="3035139"/>
            <a:ext cx="1584960" cy="79248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custDataLst>
              <p:tags r:id="rId12"/>
            </p:custDataLst>
          </p:nvPr>
        </p:nvCxnSpPr>
        <p:spPr>
          <a:xfrm>
            <a:off x="6848161" y="3037441"/>
            <a:ext cx="1367790" cy="648335"/>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custDataLst>
              <p:tags r:id="rId13"/>
            </p:custDataLst>
          </p:nvPr>
        </p:nvCxnSpPr>
        <p:spPr>
          <a:xfrm>
            <a:off x="6878921" y="3008230"/>
            <a:ext cx="8890" cy="706755"/>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custDataLst>
              <p:tags r:id="rId14"/>
            </p:custDataLst>
          </p:nvPr>
        </p:nvCxnSpPr>
        <p:spPr>
          <a:xfrm>
            <a:off x="5295914" y="4799029"/>
            <a:ext cx="1440815" cy="791845"/>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custDataLst>
              <p:tags r:id="rId15"/>
            </p:custDataLst>
          </p:nvPr>
        </p:nvCxnSpPr>
        <p:spPr>
          <a:xfrm flipH="1">
            <a:off x="6745619" y="4987624"/>
            <a:ext cx="5080" cy="5969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custDataLst>
              <p:tags r:id="rId16"/>
            </p:custDataLst>
          </p:nvPr>
        </p:nvCxnSpPr>
        <p:spPr>
          <a:xfrm flipH="1">
            <a:off x="6720219" y="4863164"/>
            <a:ext cx="1511935" cy="72771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custDataLst>
              <p:tags r:id="rId17"/>
            </p:custDataLst>
          </p:nvPr>
        </p:nvPicPr>
        <p:blipFill>
          <a:blip r:embed="rId18">
            <a:extLst>
              <a:ext uri="{28A0092B-C50C-407E-A947-70E740481C1C}">
                <a14:useLocalDpi xmlns:a14="http://schemas.microsoft.com/office/drawing/2010/main" val="0"/>
              </a:ext>
            </a:extLst>
          </a:blip>
          <a:stretch>
            <a:fillRect/>
          </a:stretch>
        </p:blipFill>
        <p:spPr>
          <a:xfrm>
            <a:off x="8574402" y="3169910"/>
            <a:ext cx="1428497" cy="519021"/>
          </a:xfrm>
          <a:prstGeom prst="rect">
            <a:avLst/>
          </a:prstGeom>
        </p:spPr>
      </p:pic>
      <p:sp>
        <p:nvSpPr>
          <p:cNvPr id="27" name="TextBox 6"/>
          <p:cNvSpPr txBox="1">
            <a:spLocks noChangeArrowheads="1"/>
          </p:cNvSpPr>
          <p:nvPr>
            <p:custDataLst>
              <p:tags r:id="rId19"/>
            </p:custDataLst>
          </p:nvPr>
        </p:nvSpPr>
        <p:spPr bwMode="auto">
          <a:xfrm>
            <a:off x="1795615" y="1586264"/>
            <a:ext cx="1165225" cy="523220"/>
          </a:xfrm>
          <a:prstGeom prst="rect">
            <a:avLst/>
          </a:prstGeom>
          <a:noFill/>
          <a:ln w="9525">
            <a:noFill/>
            <a:miter lim="800000"/>
          </a:ln>
        </p:spPr>
        <p:txBody>
          <a:bodyPr wrap="square">
            <a:spAutoFit/>
          </a:bodyPr>
          <a:lstStyle>
            <a:defPPr>
              <a:defRPr lang="zh-CN"/>
            </a:defPPr>
            <a:lvl1pPr>
              <a:buFont typeface="Arial" panose="020B0604020202020204" pitchFamily="34" charset="0"/>
              <a:buNone/>
              <a:defRPr sz="2800" b="1">
                <a:solidFill>
                  <a:srgbClr val="0000FF"/>
                </a:solidFill>
                <a:latin typeface="Times New Roman" panose="02020603050405020304" pitchFamily="18" charset="0"/>
                <a:cs typeface="Times New Roman" panose="02020603050405020304" pitchFamily="18" charset="0"/>
              </a:defRPr>
            </a:lvl1pPr>
          </a:lstStyle>
          <a:p>
            <a:r>
              <a:rPr lang="en-US" dirty="0"/>
              <a:t>Title</a:t>
            </a:r>
            <a:endParaRPr lang="en-US" dirty="0"/>
          </a:p>
        </p:txBody>
      </p:sp>
      <p:sp>
        <p:nvSpPr>
          <p:cNvPr id="28" name="TextBox 6"/>
          <p:cNvSpPr txBox="1">
            <a:spLocks noChangeArrowheads="1"/>
          </p:cNvSpPr>
          <p:nvPr>
            <p:custDataLst>
              <p:tags r:id="rId20"/>
            </p:custDataLst>
          </p:nvPr>
        </p:nvSpPr>
        <p:spPr bwMode="auto">
          <a:xfrm>
            <a:off x="1297909" y="2771273"/>
            <a:ext cx="2410460" cy="523220"/>
          </a:xfrm>
          <a:prstGeom prst="rect">
            <a:avLst/>
          </a:prstGeom>
          <a:noFill/>
          <a:ln w="9525">
            <a:noFill/>
            <a:miter lim="800000"/>
          </a:ln>
        </p:spPr>
        <p:txBody>
          <a:bodyPr wrap="square">
            <a:spAutoFit/>
          </a:bodyPr>
          <a:lstStyle/>
          <a:p>
            <a:pPr>
              <a:buFont typeface="Arial" panose="020B0604020202020204" pitchFamily="34" charset="0"/>
              <a:buNone/>
              <a:defRPr/>
            </a:pPr>
            <a:r>
              <a:rPr lang="en-US" sz="2800" b="1" dirty="0">
                <a:solidFill>
                  <a:srgbClr val="0000FF"/>
                </a:solidFill>
                <a:latin typeface="Times New Roman" panose="02020603050405020304" pitchFamily="18" charset="0"/>
                <a:cs typeface="Times New Roman" panose="02020603050405020304" pitchFamily="18" charset="0"/>
              </a:rPr>
              <a:t>Introduction</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9" name="TextBox 6"/>
          <p:cNvSpPr txBox="1">
            <a:spLocks noChangeArrowheads="1"/>
          </p:cNvSpPr>
          <p:nvPr>
            <p:custDataLst>
              <p:tags r:id="rId21"/>
            </p:custDataLst>
          </p:nvPr>
        </p:nvSpPr>
        <p:spPr bwMode="auto">
          <a:xfrm>
            <a:off x="1542625" y="4479200"/>
            <a:ext cx="1962785" cy="583565"/>
          </a:xfrm>
          <a:prstGeom prst="rect">
            <a:avLst/>
          </a:prstGeom>
          <a:noFill/>
          <a:ln w="9525">
            <a:noFill/>
            <a:miter lim="800000"/>
          </a:ln>
        </p:spPr>
        <p:txBody>
          <a:bodyPr wrap="square">
            <a:spAutoFit/>
          </a:bodyPr>
          <a:lstStyle>
            <a:defPPr>
              <a:defRPr lang="zh-CN"/>
            </a:defPPr>
            <a:lvl1pPr>
              <a:buFont typeface="Arial" panose="020B0604020202020204" pitchFamily="34" charset="0"/>
              <a:buNone/>
              <a:defRPr sz="2800" b="1">
                <a:solidFill>
                  <a:srgbClr val="0000FF"/>
                </a:solidFill>
                <a:latin typeface="Times New Roman" panose="02020603050405020304" pitchFamily="18" charset="0"/>
                <a:cs typeface="Times New Roman" panose="02020603050405020304" pitchFamily="18" charset="0"/>
              </a:defRPr>
            </a:lvl1pPr>
          </a:lstStyle>
          <a:p>
            <a:r>
              <a:rPr lang="en-US" dirty="0"/>
              <a:t>Examples</a:t>
            </a:r>
            <a:endParaRPr lang="en-US" dirty="0"/>
          </a:p>
        </p:txBody>
      </p:sp>
      <p:sp>
        <p:nvSpPr>
          <p:cNvPr id="30" name="TextBox 6"/>
          <p:cNvSpPr txBox="1">
            <a:spLocks noChangeArrowheads="1"/>
          </p:cNvSpPr>
          <p:nvPr>
            <p:custDataLst>
              <p:tags r:id="rId22"/>
            </p:custDataLst>
          </p:nvPr>
        </p:nvSpPr>
        <p:spPr bwMode="auto">
          <a:xfrm>
            <a:off x="1427132" y="6276184"/>
            <a:ext cx="2152015" cy="523220"/>
          </a:xfrm>
          <a:prstGeom prst="rect">
            <a:avLst/>
          </a:prstGeom>
          <a:noFill/>
          <a:ln w="9525">
            <a:noFill/>
            <a:miter lim="800000"/>
          </a:ln>
        </p:spPr>
        <p:txBody>
          <a:bodyPr wrap="square">
            <a:spAutoFit/>
          </a:bodyPr>
          <a:lstStyle/>
          <a:p>
            <a:pPr>
              <a:buFont typeface="Arial" panose="020B0604020202020204" pitchFamily="34" charset="0"/>
              <a:buNone/>
              <a:defRPr/>
            </a:pPr>
            <a:r>
              <a:rPr lang="en-US" sz="2800" b="1" dirty="0">
                <a:solidFill>
                  <a:srgbClr val="0000FF"/>
                </a:solidFill>
                <a:latin typeface="Times New Roman" panose="02020603050405020304" pitchFamily="18" charset="0"/>
                <a:cs typeface="Times New Roman" panose="02020603050405020304" pitchFamily="18" charset="0"/>
              </a:rPr>
              <a:t>Conclusion</a:t>
            </a:r>
            <a:endParaRPr lang="en-US" sz="2800" b="1" dirty="0">
              <a:solidFill>
                <a:srgbClr val="0000FF"/>
              </a:solidFill>
              <a:latin typeface="Times New Roman" panose="02020603050405020304" pitchFamily="18" charset="0"/>
              <a:cs typeface="Times New Roman" panose="02020603050405020304" pitchFamily="18" charset="0"/>
            </a:endParaRPr>
          </a:p>
        </p:txBody>
      </p:sp>
      <p:cxnSp>
        <p:nvCxnSpPr>
          <p:cNvPr id="31" name="直接箭头连接符 30"/>
          <p:cNvCxnSpPr/>
          <p:nvPr>
            <p:custDataLst>
              <p:tags r:id="rId23"/>
            </p:custDataLst>
          </p:nvPr>
        </p:nvCxnSpPr>
        <p:spPr>
          <a:xfrm flipH="1">
            <a:off x="2323296" y="2017112"/>
            <a:ext cx="0" cy="935990"/>
          </a:xfrm>
          <a:prstGeom prst="straightConnector1">
            <a:avLst/>
          </a:prstGeom>
          <a:ln w="730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custDataLst>
              <p:tags r:id="rId24"/>
            </p:custDataLst>
          </p:nvPr>
        </p:nvCxnSpPr>
        <p:spPr>
          <a:xfrm>
            <a:off x="2332902" y="3361607"/>
            <a:ext cx="0" cy="1246730"/>
          </a:xfrm>
          <a:prstGeom prst="straightConnector1">
            <a:avLst/>
          </a:prstGeom>
          <a:ln w="730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custDataLst>
              <p:tags r:id="rId25"/>
            </p:custDataLst>
          </p:nvPr>
        </p:nvCxnSpPr>
        <p:spPr>
          <a:xfrm flipH="1">
            <a:off x="2338373" y="4955687"/>
            <a:ext cx="0" cy="1526540"/>
          </a:xfrm>
          <a:prstGeom prst="straightConnector1">
            <a:avLst/>
          </a:prstGeom>
          <a:ln w="730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对角圆角矩形 5"/>
          <p:cNvSpPr/>
          <p:nvPr>
            <p:custDataLst>
              <p:tags r:id="rId26"/>
            </p:custDataLst>
          </p:nvPr>
        </p:nvSpPr>
        <p:spPr>
          <a:xfrm>
            <a:off x="946724" y="78822"/>
            <a:ext cx="5022916" cy="531335"/>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Post-reading</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Conclusion </a:t>
            </a:r>
            <a:endParaRPr lang="zh-CN" altLang="en-US" sz="2400" dirty="0"/>
          </a:p>
        </p:txBody>
      </p:sp>
      <p:sp>
        <p:nvSpPr>
          <p:cNvPr id="35" name="标题 14"/>
          <p:cNvSpPr>
            <a:spLocks noGrp="1"/>
          </p:cNvSpPr>
          <p:nvPr>
            <p:custDataLst>
              <p:tags r:id="rId27"/>
            </p:custDataLst>
          </p:nvPr>
        </p:nvSpPr>
        <p:spPr>
          <a:xfrm>
            <a:off x="896249" y="504137"/>
            <a:ext cx="5991562" cy="460960"/>
          </a:xfrm>
          <a:prstGeom prst="rect">
            <a:avLst/>
          </a:prstGeom>
        </p:spPr>
        <p:txBody>
          <a:bodyPr vert="horz" lIns="101600" tIns="38100" rIns="76200" bIns="38100" rtlCol="0" anchor="t"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r>
              <a:rPr lang="en-US" altLang="zh-CN" sz="2800" b="1" dirty="0">
                <a:sym typeface="+mn-ea"/>
              </a:rPr>
              <a:t>conclude the structure of the text</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6" name="矩形 35"/>
          <p:cNvSpPr/>
          <p:nvPr>
            <p:custDataLst>
              <p:tags r:id="rId28"/>
            </p:custDataLst>
          </p:nvPr>
        </p:nvSpPr>
        <p:spPr>
          <a:xfrm>
            <a:off x="363273" y="931534"/>
            <a:ext cx="7603735" cy="534634"/>
          </a:xfrm>
          <a:prstGeom prst="rect">
            <a:avLst/>
          </a:prstGeom>
          <a:noFill/>
          <a:ln>
            <a:noFill/>
          </a:ln>
        </p:spPr>
        <p:txBody>
          <a:bodyPr wrap="square" rtlCol="0" anchor="t">
            <a:spAutoFit/>
          </a:bodyPr>
          <a:lstStyle/>
          <a:p>
            <a:pPr algn="ctr">
              <a:lnSpc>
                <a:spcPct val="130000"/>
              </a:lnSpc>
            </a:pPr>
            <a:r>
              <a:rPr lang="en-US" altLang="zh-CN" sz="2400" b="1" dirty="0">
                <a:solidFill>
                  <a:srgbClr val="0000FF"/>
                </a:solidFill>
                <a:sym typeface="+mn-ea"/>
              </a:rPr>
              <a:t>Read the text again and finish the mind map.</a:t>
            </a:r>
            <a:endParaRPr lang="zh-CN" altLang="en-US" sz="2400" b="1" dirty="0">
              <a:solidFill>
                <a:srgbClr val="0000FF"/>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up)">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80">
                                          <p:stCondLst>
                                            <p:cond delay="0"/>
                                          </p:stCondLst>
                                        </p:cTn>
                                        <p:tgtEl>
                                          <p:spTgt spid="28"/>
                                        </p:tgtEl>
                                      </p:cBhvr>
                                    </p:animEffect>
                                    <p:anim calcmode="lin" valueType="num">
                                      <p:cBhvr>
                                        <p:cTn id="4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4" dur="26">
                                          <p:stCondLst>
                                            <p:cond delay="650"/>
                                          </p:stCondLst>
                                        </p:cTn>
                                        <p:tgtEl>
                                          <p:spTgt spid="28"/>
                                        </p:tgtEl>
                                      </p:cBhvr>
                                      <p:to x="100000" y="60000"/>
                                    </p:animScale>
                                    <p:animScale>
                                      <p:cBhvr>
                                        <p:cTn id="55" dur="166" decel="50000">
                                          <p:stCondLst>
                                            <p:cond delay="676"/>
                                          </p:stCondLst>
                                        </p:cTn>
                                        <p:tgtEl>
                                          <p:spTgt spid="28"/>
                                        </p:tgtEl>
                                      </p:cBhvr>
                                      <p:to x="100000" y="100000"/>
                                    </p:animScale>
                                    <p:animScale>
                                      <p:cBhvr>
                                        <p:cTn id="56" dur="26">
                                          <p:stCondLst>
                                            <p:cond delay="1312"/>
                                          </p:stCondLst>
                                        </p:cTn>
                                        <p:tgtEl>
                                          <p:spTgt spid="28"/>
                                        </p:tgtEl>
                                      </p:cBhvr>
                                      <p:to x="100000" y="80000"/>
                                    </p:animScale>
                                    <p:animScale>
                                      <p:cBhvr>
                                        <p:cTn id="57" dur="166" decel="50000">
                                          <p:stCondLst>
                                            <p:cond delay="1338"/>
                                          </p:stCondLst>
                                        </p:cTn>
                                        <p:tgtEl>
                                          <p:spTgt spid="28"/>
                                        </p:tgtEl>
                                      </p:cBhvr>
                                      <p:to x="100000" y="100000"/>
                                    </p:animScale>
                                    <p:animScale>
                                      <p:cBhvr>
                                        <p:cTn id="58" dur="26">
                                          <p:stCondLst>
                                            <p:cond delay="1642"/>
                                          </p:stCondLst>
                                        </p:cTn>
                                        <p:tgtEl>
                                          <p:spTgt spid="28"/>
                                        </p:tgtEl>
                                      </p:cBhvr>
                                      <p:to x="100000" y="90000"/>
                                    </p:animScale>
                                    <p:animScale>
                                      <p:cBhvr>
                                        <p:cTn id="59" dur="166" decel="50000">
                                          <p:stCondLst>
                                            <p:cond delay="1668"/>
                                          </p:stCondLst>
                                        </p:cTn>
                                        <p:tgtEl>
                                          <p:spTgt spid="28"/>
                                        </p:tgtEl>
                                      </p:cBhvr>
                                      <p:to x="100000" y="100000"/>
                                    </p:animScale>
                                    <p:animScale>
                                      <p:cBhvr>
                                        <p:cTn id="60" dur="26">
                                          <p:stCondLst>
                                            <p:cond delay="1808"/>
                                          </p:stCondLst>
                                        </p:cTn>
                                        <p:tgtEl>
                                          <p:spTgt spid="28"/>
                                        </p:tgtEl>
                                      </p:cBhvr>
                                      <p:to x="100000" y="95000"/>
                                    </p:animScale>
                                    <p:animScale>
                                      <p:cBhvr>
                                        <p:cTn id="61" dur="166" decel="50000">
                                          <p:stCondLst>
                                            <p:cond delay="1834"/>
                                          </p:stCondLst>
                                        </p:cTn>
                                        <p:tgtEl>
                                          <p:spTgt spid="2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up)">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down)">
                                      <p:cBhvr>
                                        <p:cTn id="71" dur="580">
                                          <p:stCondLst>
                                            <p:cond delay="0"/>
                                          </p:stCondLst>
                                        </p:cTn>
                                        <p:tgtEl>
                                          <p:spTgt spid="29"/>
                                        </p:tgtEl>
                                      </p:cBhvr>
                                    </p:animEffect>
                                    <p:anim calcmode="lin" valueType="num">
                                      <p:cBhvr>
                                        <p:cTn id="7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7" dur="26">
                                          <p:stCondLst>
                                            <p:cond delay="650"/>
                                          </p:stCondLst>
                                        </p:cTn>
                                        <p:tgtEl>
                                          <p:spTgt spid="29"/>
                                        </p:tgtEl>
                                      </p:cBhvr>
                                      <p:to x="100000" y="60000"/>
                                    </p:animScale>
                                    <p:animScale>
                                      <p:cBhvr>
                                        <p:cTn id="78" dur="166" decel="50000">
                                          <p:stCondLst>
                                            <p:cond delay="676"/>
                                          </p:stCondLst>
                                        </p:cTn>
                                        <p:tgtEl>
                                          <p:spTgt spid="29"/>
                                        </p:tgtEl>
                                      </p:cBhvr>
                                      <p:to x="100000" y="100000"/>
                                    </p:animScale>
                                    <p:animScale>
                                      <p:cBhvr>
                                        <p:cTn id="79" dur="26">
                                          <p:stCondLst>
                                            <p:cond delay="1312"/>
                                          </p:stCondLst>
                                        </p:cTn>
                                        <p:tgtEl>
                                          <p:spTgt spid="29"/>
                                        </p:tgtEl>
                                      </p:cBhvr>
                                      <p:to x="100000" y="80000"/>
                                    </p:animScale>
                                    <p:animScale>
                                      <p:cBhvr>
                                        <p:cTn id="80" dur="166" decel="50000">
                                          <p:stCondLst>
                                            <p:cond delay="1338"/>
                                          </p:stCondLst>
                                        </p:cTn>
                                        <p:tgtEl>
                                          <p:spTgt spid="29"/>
                                        </p:tgtEl>
                                      </p:cBhvr>
                                      <p:to x="100000" y="100000"/>
                                    </p:animScale>
                                    <p:animScale>
                                      <p:cBhvr>
                                        <p:cTn id="81" dur="26">
                                          <p:stCondLst>
                                            <p:cond delay="1642"/>
                                          </p:stCondLst>
                                        </p:cTn>
                                        <p:tgtEl>
                                          <p:spTgt spid="29"/>
                                        </p:tgtEl>
                                      </p:cBhvr>
                                      <p:to x="100000" y="90000"/>
                                    </p:animScale>
                                    <p:animScale>
                                      <p:cBhvr>
                                        <p:cTn id="82" dur="166" decel="50000">
                                          <p:stCondLst>
                                            <p:cond delay="1668"/>
                                          </p:stCondLst>
                                        </p:cTn>
                                        <p:tgtEl>
                                          <p:spTgt spid="29"/>
                                        </p:tgtEl>
                                      </p:cBhvr>
                                      <p:to x="100000" y="100000"/>
                                    </p:animScale>
                                    <p:animScale>
                                      <p:cBhvr>
                                        <p:cTn id="83" dur="26">
                                          <p:stCondLst>
                                            <p:cond delay="1808"/>
                                          </p:stCondLst>
                                        </p:cTn>
                                        <p:tgtEl>
                                          <p:spTgt spid="29"/>
                                        </p:tgtEl>
                                      </p:cBhvr>
                                      <p:to x="100000" y="95000"/>
                                    </p:animScale>
                                    <p:animScale>
                                      <p:cBhvr>
                                        <p:cTn id="84" dur="166" decel="50000">
                                          <p:stCondLst>
                                            <p:cond delay="1834"/>
                                          </p:stCondLst>
                                        </p:cTn>
                                        <p:tgtEl>
                                          <p:spTgt spid="29"/>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wipe(up)">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down)">
                                      <p:cBhvr>
                                        <p:cTn id="94" dur="580">
                                          <p:stCondLst>
                                            <p:cond delay="0"/>
                                          </p:stCondLst>
                                        </p:cTn>
                                        <p:tgtEl>
                                          <p:spTgt spid="30"/>
                                        </p:tgtEl>
                                      </p:cBhvr>
                                    </p:animEffect>
                                    <p:anim calcmode="lin" valueType="num">
                                      <p:cBhvr>
                                        <p:cTn id="9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00" dur="26">
                                          <p:stCondLst>
                                            <p:cond delay="650"/>
                                          </p:stCondLst>
                                        </p:cTn>
                                        <p:tgtEl>
                                          <p:spTgt spid="30"/>
                                        </p:tgtEl>
                                      </p:cBhvr>
                                      <p:to x="100000" y="60000"/>
                                    </p:animScale>
                                    <p:animScale>
                                      <p:cBhvr>
                                        <p:cTn id="101" dur="166" decel="50000">
                                          <p:stCondLst>
                                            <p:cond delay="676"/>
                                          </p:stCondLst>
                                        </p:cTn>
                                        <p:tgtEl>
                                          <p:spTgt spid="30"/>
                                        </p:tgtEl>
                                      </p:cBhvr>
                                      <p:to x="100000" y="100000"/>
                                    </p:animScale>
                                    <p:animScale>
                                      <p:cBhvr>
                                        <p:cTn id="102" dur="26">
                                          <p:stCondLst>
                                            <p:cond delay="1312"/>
                                          </p:stCondLst>
                                        </p:cTn>
                                        <p:tgtEl>
                                          <p:spTgt spid="30"/>
                                        </p:tgtEl>
                                      </p:cBhvr>
                                      <p:to x="100000" y="80000"/>
                                    </p:animScale>
                                    <p:animScale>
                                      <p:cBhvr>
                                        <p:cTn id="103" dur="166" decel="50000">
                                          <p:stCondLst>
                                            <p:cond delay="1338"/>
                                          </p:stCondLst>
                                        </p:cTn>
                                        <p:tgtEl>
                                          <p:spTgt spid="30"/>
                                        </p:tgtEl>
                                      </p:cBhvr>
                                      <p:to x="100000" y="100000"/>
                                    </p:animScale>
                                    <p:animScale>
                                      <p:cBhvr>
                                        <p:cTn id="104" dur="26">
                                          <p:stCondLst>
                                            <p:cond delay="1642"/>
                                          </p:stCondLst>
                                        </p:cTn>
                                        <p:tgtEl>
                                          <p:spTgt spid="30"/>
                                        </p:tgtEl>
                                      </p:cBhvr>
                                      <p:to x="100000" y="90000"/>
                                    </p:animScale>
                                    <p:animScale>
                                      <p:cBhvr>
                                        <p:cTn id="105" dur="166" decel="50000">
                                          <p:stCondLst>
                                            <p:cond delay="1668"/>
                                          </p:stCondLst>
                                        </p:cTn>
                                        <p:tgtEl>
                                          <p:spTgt spid="30"/>
                                        </p:tgtEl>
                                      </p:cBhvr>
                                      <p:to x="100000" y="100000"/>
                                    </p:animScale>
                                    <p:animScale>
                                      <p:cBhvr>
                                        <p:cTn id="106" dur="26">
                                          <p:stCondLst>
                                            <p:cond delay="1808"/>
                                          </p:stCondLst>
                                        </p:cTn>
                                        <p:tgtEl>
                                          <p:spTgt spid="30"/>
                                        </p:tgtEl>
                                      </p:cBhvr>
                                      <p:to x="100000" y="95000"/>
                                    </p:animScale>
                                    <p:animScale>
                                      <p:cBhvr>
                                        <p:cTn id="107" dur="166" decel="50000">
                                          <p:stCondLst>
                                            <p:cond delay="1834"/>
                                          </p:stCondLst>
                                        </p:cTn>
                                        <p:tgtEl>
                                          <p:spTgt spid="3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4"/>
                                        </p:tgtEl>
                                        <p:attrNameLst>
                                          <p:attrName>style.visibility</p:attrName>
                                        </p:attrNameLst>
                                      </p:cBhvr>
                                      <p:to>
                                        <p:strVal val="visible"/>
                                      </p:to>
                                    </p:set>
                                    <p:animEffect transition="in" filter="wipe(left)">
                                      <p:cBhvr>
                                        <p:cTn id="112" dur="500"/>
                                        <p:tgtEl>
                                          <p:spTgt spid="4"/>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wipe(left)">
                                      <p:cBhvr>
                                        <p:cTn id="117" dur="500"/>
                                        <p:tgtEl>
                                          <p:spTgt spid="5"/>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nodeType="clickEffect">
                                  <p:stCondLst>
                                    <p:cond delay="0"/>
                                  </p:stCondLst>
                                  <p:childTnLst>
                                    <p:set>
                                      <p:cBhvr>
                                        <p:cTn id="121" dur="1" fill="hold">
                                          <p:stCondLst>
                                            <p:cond delay="0"/>
                                          </p:stCondLst>
                                        </p:cTn>
                                        <p:tgtEl>
                                          <p:spTgt spid="20"/>
                                        </p:tgtEl>
                                        <p:attrNameLst>
                                          <p:attrName>style.visibility</p:attrName>
                                        </p:attrNameLst>
                                      </p:cBhvr>
                                      <p:to>
                                        <p:strVal val="visible"/>
                                      </p:to>
                                    </p:set>
                                    <p:animEffect transition="in" filter="wipe(up)">
                                      <p:cBhvr>
                                        <p:cTn id="122" dur="500"/>
                                        <p:tgtEl>
                                          <p:spTgt spid="20"/>
                                        </p:tgtEl>
                                      </p:cBhvr>
                                    </p:animEffect>
                                  </p:childTnLst>
                                </p:cTn>
                              </p:par>
                              <p:par>
                                <p:cTn id="123" presetID="22" presetClass="entr" presetSubtype="1" fill="hold" nodeType="withEffect">
                                  <p:stCondLst>
                                    <p:cond delay="0"/>
                                  </p:stCondLst>
                                  <p:childTnLst>
                                    <p:set>
                                      <p:cBhvr>
                                        <p:cTn id="124" dur="1" fill="hold">
                                          <p:stCondLst>
                                            <p:cond delay="0"/>
                                          </p:stCondLst>
                                        </p:cTn>
                                        <p:tgtEl>
                                          <p:spTgt spid="22"/>
                                        </p:tgtEl>
                                        <p:attrNameLst>
                                          <p:attrName>style.visibility</p:attrName>
                                        </p:attrNameLst>
                                      </p:cBhvr>
                                      <p:to>
                                        <p:strVal val="visible"/>
                                      </p:to>
                                    </p:set>
                                    <p:animEffect transition="in" filter="wipe(up)">
                                      <p:cBhvr>
                                        <p:cTn id="125" dur="500"/>
                                        <p:tgtEl>
                                          <p:spTgt spid="22"/>
                                        </p:tgtEl>
                                      </p:cBhvr>
                                    </p:animEffect>
                                  </p:childTnLst>
                                </p:cTn>
                              </p:par>
                              <p:par>
                                <p:cTn id="126" presetID="22" presetClass="entr" presetSubtype="1"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wipe(up)">
                                      <p:cBhvr>
                                        <p:cTn id="128" dur="500"/>
                                        <p:tgtEl>
                                          <p:spTgt spid="21"/>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grpId="0" nodeType="clickEffect">
                                  <p:stCondLst>
                                    <p:cond delay="0"/>
                                  </p:stCondLst>
                                  <p:childTnLst>
                                    <p:set>
                                      <p:cBhvr>
                                        <p:cTn id="132" dur="1" fill="hold">
                                          <p:stCondLst>
                                            <p:cond delay="0"/>
                                          </p:stCondLst>
                                        </p:cTn>
                                        <p:tgtEl>
                                          <p:spTgt spid="10"/>
                                        </p:tgtEl>
                                        <p:attrNameLst>
                                          <p:attrName>style.visibility</p:attrName>
                                        </p:attrNameLst>
                                      </p:cBhvr>
                                      <p:to>
                                        <p:strVal val="visible"/>
                                      </p:to>
                                    </p:set>
                                    <p:animEffect transition="in" filter="barn(inVertical)">
                                      <p:cBhvr>
                                        <p:cTn id="133" dur="500"/>
                                        <p:tgtEl>
                                          <p:spTgt spid="10"/>
                                        </p:tgtEl>
                                      </p:cBhvr>
                                    </p:animEffect>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13"/>
                                        </p:tgtEl>
                                        <p:attrNameLst>
                                          <p:attrName>style.visibility</p:attrName>
                                        </p:attrNameLst>
                                      </p:cBhvr>
                                      <p:to>
                                        <p:strVal val="visible"/>
                                      </p:to>
                                    </p:set>
                                    <p:animEffect transition="in" filter="fade">
                                      <p:cBhvr>
                                        <p:cTn id="138" dur="1000"/>
                                        <p:tgtEl>
                                          <p:spTgt spid="13"/>
                                        </p:tgtEl>
                                      </p:cBhvr>
                                    </p:animEffect>
                                    <p:anim calcmode="lin" valueType="num">
                                      <p:cBhvr>
                                        <p:cTn id="139" dur="1000" fill="hold"/>
                                        <p:tgtEl>
                                          <p:spTgt spid="13"/>
                                        </p:tgtEl>
                                        <p:attrNameLst>
                                          <p:attrName>ppt_x</p:attrName>
                                        </p:attrNameLst>
                                      </p:cBhvr>
                                      <p:tavLst>
                                        <p:tav tm="0">
                                          <p:val>
                                            <p:strVal val="#ppt_x"/>
                                          </p:val>
                                        </p:tav>
                                        <p:tav tm="100000">
                                          <p:val>
                                            <p:strVal val="#ppt_x"/>
                                          </p:val>
                                        </p:tav>
                                      </p:tavLst>
                                    </p:anim>
                                    <p:anim calcmode="lin" valueType="num">
                                      <p:cBhvr>
                                        <p:cTn id="1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16" presetClass="entr" presetSubtype="21" fill="hold" grpId="0" nodeType="clickEffect">
                                  <p:stCondLst>
                                    <p:cond delay="0"/>
                                  </p:stCondLst>
                                  <p:childTnLst>
                                    <p:set>
                                      <p:cBhvr>
                                        <p:cTn id="144" dur="1" fill="hold">
                                          <p:stCondLst>
                                            <p:cond delay="0"/>
                                          </p:stCondLst>
                                        </p:cTn>
                                        <p:tgtEl>
                                          <p:spTgt spid="16"/>
                                        </p:tgtEl>
                                        <p:attrNameLst>
                                          <p:attrName>style.visibility</p:attrName>
                                        </p:attrNameLst>
                                      </p:cBhvr>
                                      <p:to>
                                        <p:strVal val="visible"/>
                                      </p:to>
                                    </p:set>
                                    <p:animEffect transition="in" filter="barn(inVertical)">
                                      <p:cBhvr>
                                        <p:cTn id="145" dur="500"/>
                                        <p:tgtEl>
                                          <p:spTgt spid="16"/>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1" fill="hold" nodeType="clickEffect">
                                  <p:stCondLst>
                                    <p:cond delay="0"/>
                                  </p:stCondLst>
                                  <p:childTnLst>
                                    <p:set>
                                      <p:cBhvr>
                                        <p:cTn id="149" dur="1" fill="hold">
                                          <p:stCondLst>
                                            <p:cond delay="0"/>
                                          </p:stCondLst>
                                        </p:cTn>
                                        <p:tgtEl>
                                          <p:spTgt spid="23"/>
                                        </p:tgtEl>
                                        <p:attrNameLst>
                                          <p:attrName>style.visibility</p:attrName>
                                        </p:attrNameLst>
                                      </p:cBhvr>
                                      <p:to>
                                        <p:strVal val="visible"/>
                                      </p:to>
                                    </p:set>
                                    <p:animEffect transition="in" filter="wipe(up)">
                                      <p:cBhvr>
                                        <p:cTn id="150" dur="500"/>
                                        <p:tgtEl>
                                          <p:spTgt spid="23"/>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1" fill="hold" nodeType="clickEffect">
                                  <p:stCondLst>
                                    <p:cond delay="0"/>
                                  </p:stCondLst>
                                  <p:childTnLst>
                                    <p:set>
                                      <p:cBhvr>
                                        <p:cTn id="154" dur="1" fill="hold">
                                          <p:stCondLst>
                                            <p:cond delay="0"/>
                                          </p:stCondLst>
                                        </p:cTn>
                                        <p:tgtEl>
                                          <p:spTgt spid="24"/>
                                        </p:tgtEl>
                                        <p:attrNameLst>
                                          <p:attrName>style.visibility</p:attrName>
                                        </p:attrNameLst>
                                      </p:cBhvr>
                                      <p:to>
                                        <p:strVal val="visible"/>
                                      </p:to>
                                    </p:set>
                                    <p:animEffect transition="in" filter="wipe(up)">
                                      <p:cBhvr>
                                        <p:cTn id="155" dur="500"/>
                                        <p:tgtEl>
                                          <p:spTgt spid="24"/>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1" fill="hold" nodeType="clickEffect">
                                  <p:stCondLst>
                                    <p:cond delay="0"/>
                                  </p:stCondLst>
                                  <p:childTnLst>
                                    <p:set>
                                      <p:cBhvr>
                                        <p:cTn id="159" dur="1" fill="hold">
                                          <p:stCondLst>
                                            <p:cond delay="0"/>
                                          </p:stCondLst>
                                        </p:cTn>
                                        <p:tgtEl>
                                          <p:spTgt spid="25"/>
                                        </p:tgtEl>
                                        <p:attrNameLst>
                                          <p:attrName>style.visibility</p:attrName>
                                        </p:attrNameLst>
                                      </p:cBhvr>
                                      <p:to>
                                        <p:strVal val="visible"/>
                                      </p:to>
                                    </p:set>
                                    <p:animEffect transition="in" filter="wipe(up)">
                                      <p:cBhvr>
                                        <p:cTn id="160" dur="500"/>
                                        <p:tgtEl>
                                          <p:spTgt spid="25"/>
                                        </p:tgtEl>
                                      </p:cBhvr>
                                    </p:animEffect>
                                  </p:childTnLst>
                                </p:cTn>
                              </p:par>
                            </p:childTnLst>
                          </p:cTn>
                        </p:par>
                      </p:childTnLst>
                    </p:cTn>
                  </p:par>
                  <p:par>
                    <p:cTn id="161" fill="hold">
                      <p:stCondLst>
                        <p:cond delay="indefinite"/>
                      </p:stCondLst>
                      <p:childTnLst>
                        <p:par>
                          <p:cTn id="162" fill="hold">
                            <p:stCondLst>
                              <p:cond delay="0"/>
                            </p:stCondLst>
                            <p:childTnLst>
                              <p:par>
                                <p:cTn id="163" presetID="2" presetClass="entr" presetSubtype="4" fill="hold" nodeType="clickEffect">
                                  <p:stCondLst>
                                    <p:cond delay="0"/>
                                  </p:stCondLst>
                                  <p:childTnLst>
                                    <p:set>
                                      <p:cBhvr>
                                        <p:cTn id="164" dur="1" fill="hold">
                                          <p:stCondLst>
                                            <p:cond delay="0"/>
                                          </p:stCondLst>
                                        </p:cTn>
                                        <p:tgtEl>
                                          <p:spTgt spid="38"/>
                                        </p:tgtEl>
                                        <p:attrNameLst>
                                          <p:attrName>style.visibility</p:attrName>
                                        </p:attrNameLst>
                                      </p:cBhvr>
                                      <p:to>
                                        <p:strVal val="visible"/>
                                      </p:to>
                                    </p:set>
                                    <p:anim calcmode="lin" valueType="num">
                                      <p:cBhvr additive="base">
                                        <p:cTn id="165" dur="500" fill="hold"/>
                                        <p:tgtEl>
                                          <p:spTgt spid="38"/>
                                        </p:tgtEl>
                                        <p:attrNameLst>
                                          <p:attrName>ppt_x</p:attrName>
                                        </p:attrNameLst>
                                      </p:cBhvr>
                                      <p:tavLst>
                                        <p:tav tm="0">
                                          <p:val>
                                            <p:strVal val="#ppt_x"/>
                                          </p:val>
                                        </p:tav>
                                        <p:tav tm="100000">
                                          <p:val>
                                            <p:strVal val="#ppt_x"/>
                                          </p:val>
                                        </p:tav>
                                      </p:tavLst>
                                    </p:anim>
                                    <p:anim calcmode="lin" valueType="num">
                                      <p:cBhvr additive="base">
                                        <p:cTn id="16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3" grpId="0" animBg="1"/>
      <p:bldP spid="16" grpId="0" animBg="1"/>
      <p:bldP spid="27" grpId="0"/>
      <p:bldP spid="28" grpId="0"/>
      <p:bldP spid="29" grpId="0"/>
      <p:bldP spid="30" grpId="0"/>
      <p:bldP spid="34" grpId="0" animBg="1"/>
      <p:bldP spid="35" grpId="0"/>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3962" y="165657"/>
            <a:ext cx="2336474" cy="584775"/>
          </a:xfrm>
          <a:prstGeom prst="rect">
            <a:avLst/>
          </a:prstGeom>
          <a:noFill/>
        </p:spPr>
        <p:txBody>
          <a:bodyPr wrap="square">
            <a:spAutoFit/>
          </a:bodyPr>
          <a:lstStyle/>
          <a:p>
            <a:r>
              <a:rPr kumimoji="0" lang="en-US" altLang="zh-CN" sz="32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 </a:t>
            </a:r>
            <a:endParaRPr lang="zh-CN" altLang="en-US" dirty="0"/>
          </a:p>
        </p:txBody>
      </p:sp>
      <p:sp>
        <p:nvSpPr>
          <p:cNvPr id="15" name="文本占位符 1"/>
          <p:cNvSpPr txBox="1"/>
          <p:nvPr/>
        </p:nvSpPr>
        <p:spPr>
          <a:xfrm>
            <a:off x="342233" y="1198625"/>
            <a:ext cx="11507534" cy="47192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10000"/>
              </a:lnSpc>
            </a:pPr>
            <a:r>
              <a:rPr lang="en-US" altLang="zh-CN" sz="2000" b="1" dirty="0">
                <a:latin typeface="Times New Roman" panose="02020603050405020304" pitchFamily="18" charset="0"/>
                <a:cs typeface="Times New Roman" panose="02020603050405020304" pitchFamily="18" charset="0"/>
              </a:rPr>
              <a:t>课文语法填空，在空白处填入1个适当的单词或括号内单词的正确形式。</a:t>
            </a:r>
            <a:endParaRPr lang="en-US" altLang="zh-CN" sz="2000" b="1" dirty="0">
              <a:latin typeface="Times New Roman" panose="02020603050405020304" pitchFamily="18" charset="0"/>
              <a:cs typeface="Times New Roman" panose="02020603050405020304" pitchFamily="18" charset="0"/>
            </a:endParaRPr>
          </a:p>
          <a:p>
            <a:pPr>
              <a:lnSpc>
                <a:spcPct val="110000"/>
              </a:lnSpc>
            </a:pPr>
            <a:r>
              <a:rPr lang="en-US" altLang="zh-CN" sz="2000" b="1" dirty="0">
                <a:latin typeface="Times New Roman" panose="02020603050405020304" pitchFamily="18" charset="0"/>
                <a:cs typeface="Times New Roman" panose="02020603050405020304" pitchFamily="18" charset="0"/>
              </a:rPr>
              <a:t>Have you ever forgotten to lock the door of your house or switch off the TV? These kinds of things often happen to us, which can </a:t>
            </a:r>
            <a:r>
              <a:rPr lang="en-US" altLang="zh-CN" sz="2000" b="1" dirty="0" err="1">
                <a:latin typeface="Times New Roman" panose="02020603050405020304" pitchFamily="18" charset="0"/>
                <a:cs typeface="Times New Roman" panose="02020603050405020304" pitchFamily="18" charset="0"/>
              </a:rPr>
              <a:t>lead_________problems</a:t>
            </a:r>
            <a:r>
              <a:rPr lang="en-US" altLang="zh-CN" sz="2000" b="1" dirty="0">
                <a:latin typeface="Times New Roman" panose="02020603050405020304" pitchFamily="18" charset="0"/>
                <a:cs typeface="Times New Roman" panose="02020603050405020304" pitchFamily="18" charset="0"/>
              </a:rPr>
              <a:t>. However, in the near future, we_____________ ( live) in smart homes that will lock the door and switch off the TV______________( automatic). These smart homes will provide us with a  _________________(comfortable) environment.</a:t>
            </a:r>
            <a:endParaRPr lang="en-US" altLang="zh-CN" sz="2000" b="1" dirty="0">
              <a:latin typeface="Times New Roman" panose="02020603050405020304" pitchFamily="18" charset="0"/>
              <a:cs typeface="Times New Roman" panose="02020603050405020304" pitchFamily="18" charset="0"/>
            </a:endParaRPr>
          </a:p>
          <a:p>
            <a:pPr>
              <a:lnSpc>
                <a:spcPct val="110000"/>
              </a:lnSpc>
            </a:pPr>
            <a:r>
              <a:rPr lang="en-US" altLang="zh-CN" sz="2000" b="1" dirty="0">
                <a:latin typeface="Times New Roman" panose="02020603050405020304" pitchFamily="18" charset="0"/>
                <a:cs typeface="Times New Roman" panose="02020603050405020304" pitchFamily="18" charset="0"/>
              </a:rPr>
              <a:t> Your home will learn your daily routine and ___________  (preference), so everything will be ready </a:t>
            </a:r>
            <a:endParaRPr lang="en-US" altLang="zh-CN" sz="2000" b="1" dirty="0">
              <a:latin typeface="Times New Roman" panose="02020603050405020304" pitchFamily="18" charset="0"/>
              <a:cs typeface="Times New Roman" panose="02020603050405020304" pitchFamily="18" charset="0"/>
            </a:endParaRPr>
          </a:p>
          <a:p>
            <a:pPr>
              <a:lnSpc>
                <a:spcPct val="110000"/>
              </a:lnSpc>
            </a:pPr>
            <a:r>
              <a:rPr lang="en-US" altLang="zh-CN" sz="2000" b="1" dirty="0">
                <a:latin typeface="Times New Roman" panose="02020603050405020304" pitchFamily="18" charset="0"/>
                <a:cs typeface="Times New Roman" panose="02020603050405020304" pitchFamily="18" charset="0"/>
              </a:rPr>
              <a:t>for you when you get home each evening. For example, lights will come on instantly you enter the door along with__________(you) </a:t>
            </a:r>
            <a:r>
              <a:rPr lang="en-US" altLang="zh-CN" sz="2000" b="1" dirty="0" err="1">
                <a:latin typeface="Times New Roman" panose="02020603050405020304" pitchFamily="18" charset="0"/>
                <a:cs typeface="Times New Roman" panose="02020603050405020304" pitchFamily="18" charset="0"/>
              </a:rPr>
              <a:t>favourite</a:t>
            </a:r>
            <a:r>
              <a:rPr lang="en-US" altLang="zh-CN" sz="2000" b="1" dirty="0">
                <a:latin typeface="Times New Roman" panose="02020603050405020304" pitchFamily="18" charset="0"/>
                <a:cs typeface="Times New Roman" panose="02020603050405020304" pitchFamily="18" charset="0"/>
              </a:rPr>
              <a:t> music. All controls will respond to voice commands, so you just say _________you want and the home system will obey. Besides, it will give you suggestions on a healthier diet and how____________( sleep) better.</a:t>
            </a:r>
            <a:endParaRPr lang="en-US" altLang="zh-CN" sz="2000" b="1" dirty="0">
              <a:latin typeface="Times New Roman" panose="02020603050405020304" pitchFamily="18" charset="0"/>
              <a:cs typeface="Times New Roman" panose="02020603050405020304" pitchFamily="18" charset="0"/>
            </a:endParaRPr>
          </a:p>
          <a:p>
            <a:pPr>
              <a:lnSpc>
                <a:spcPct val="110000"/>
              </a:lnSpc>
            </a:pPr>
            <a:r>
              <a:rPr lang="en-US" altLang="zh-CN" sz="2000" b="1" dirty="0">
                <a:latin typeface="Times New Roman" panose="02020603050405020304" pitchFamily="18" charset="0"/>
                <a:cs typeface="Times New Roman" panose="02020603050405020304" pitchFamily="18" charset="0"/>
              </a:rPr>
              <a:t>This smart technology__________(be) not a fantasy. Nevertheless, it will take some years _________ most new homes begin to use it.</a:t>
            </a:r>
            <a:endParaRPr lang="en-US" altLang="zh-CN" sz="2000" b="1"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3878073" y="1999295"/>
            <a:ext cx="1472704" cy="39878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ea typeface="等线" panose="02010600030101010101" pitchFamily="2" charset="-122"/>
                <a:cs typeface="Arial" panose="020B0604020202020204"/>
                <a:sym typeface="+mn-ea"/>
              </a:rPr>
              <a:t>to</a:t>
            </a:r>
            <a:endParaRPr lang="en-US" sz="2000" b="1" dirty="0">
              <a:solidFill>
                <a:srgbClr val="FF0000"/>
              </a:solidFill>
              <a:latin typeface="Times New Roman" panose="02020603050405020304" pitchFamily="18" charset="0"/>
              <a:ea typeface="等线" panose="02010600030101010101" pitchFamily="2" charset="-122"/>
              <a:cs typeface="Arial" panose="020B0604020202020204"/>
              <a:sym typeface="+mn-ea"/>
            </a:endParaRPr>
          </a:p>
        </p:txBody>
      </p:sp>
      <p:sp>
        <p:nvSpPr>
          <p:cNvPr id="17" name="文本框 16"/>
          <p:cNvSpPr txBox="1"/>
          <p:nvPr/>
        </p:nvSpPr>
        <p:spPr>
          <a:xfrm>
            <a:off x="7016822" y="2398075"/>
            <a:ext cx="1811468"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ea typeface="等线" panose="02010600030101010101" pitchFamily="2" charset="-122"/>
                <a:cs typeface="Arial" panose="020B0604020202020204"/>
                <a:sym typeface="+mn-ea"/>
              </a:rPr>
              <a:t>automatically</a:t>
            </a:r>
            <a:endParaRPr lang="en-US" sz="2000" b="1" dirty="0">
              <a:solidFill>
                <a:srgbClr val="FF0000"/>
              </a:solidFill>
              <a:latin typeface="Times New Roman" panose="02020603050405020304" pitchFamily="18" charset="0"/>
              <a:ea typeface="等线" panose="02010600030101010101" pitchFamily="2" charset="-122"/>
              <a:cs typeface="Arial" panose="020B0604020202020204"/>
              <a:sym typeface="+mn-ea"/>
            </a:endParaRPr>
          </a:p>
        </p:txBody>
      </p:sp>
      <p:sp>
        <p:nvSpPr>
          <p:cNvPr id="18" name="文本框 17"/>
          <p:cNvSpPr txBox="1"/>
          <p:nvPr/>
        </p:nvSpPr>
        <p:spPr>
          <a:xfrm>
            <a:off x="3551011" y="2678413"/>
            <a:ext cx="2126827"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Arial" panose="020B0604020202020204"/>
                <a:sym typeface="+mn-ea"/>
              </a:rPr>
              <a:t>more comfortable</a:t>
            </a:r>
            <a:endParaRPr lang="en-US" sz="2000" b="1" dirty="0">
              <a:solidFill>
                <a:srgbClr val="FF0000"/>
              </a:solidFill>
              <a:latin typeface="Times New Roman" panose="02020603050405020304" pitchFamily="18" charset="0"/>
              <a:cs typeface="Arial" panose="020B0604020202020204"/>
              <a:sym typeface="+mn-ea"/>
            </a:endParaRPr>
          </a:p>
        </p:txBody>
      </p:sp>
      <p:sp>
        <p:nvSpPr>
          <p:cNvPr id="19" name="文本框 18"/>
          <p:cNvSpPr txBox="1"/>
          <p:nvPr/>
        </p:nvSpPr>
        <p:spPr>
          <a:xfrm>
            <a:off x="5359648" y="3159471"/>
            <a:ext cx="1472704" cy="39878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sym typeface="+mn-ea"/>
              </a:rPr>
              <a:t>preferences</a:t>
            </a:r>
            <a:endParaRPr lang="en-US" sz="2000" b="1" dirty="0">
              <a:solidFill>
                <a:srgbClr val="FF0000"/>
              </a:solidFill>
              <a:latin typeface="Times New Roman" panose="02020603050405020304" pitchFamily="18" charset="0"/>
              <a:cs typeface="Times New Roman" panose="02020603050405020304" pitchFamily="18" charset="0"/>
              <a:sym typeface="+mn-ea"/>
            </a:endParaRPr>
          </a:p>
        </p:txBody>
      </p:sp>
      <p:sp>
        <p:nvSpPr>
          <p:cNvPr id="20" name="文本框 19"/>
          <p:cNvSpPr txBox="1"/>
          <p:nvPr/>
        </p:nvSpPr>
        <p:spPr>
          <a:xfrm>
            <a:off x="1699585" y="3932821"/>
            <a:ext cx="1472704" cy="39878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sym typeface="+mn-ea"/>
              </a:rPr>
              <a:t>your </a:t>
            </a:r>
            <a:endParaRPr lang="en-US" sz="2000" b="1" dirty="0">
              <a:solidFill>
                <a:srgbClr val="FF0000"/>
              </a:solidFill>
              <a:latin typeface="Times New Roman" panose="02020603050405020304" pitchFamily="18" charset="0"/>
              <a:cs typeface="Times New Roman" panose="02020603050405020304" pitchFamily="18" charset="0"/>
              <a:sym typeface="+mn-ea"/>
            </a:endParaRPr>
          </a:p>
        </p:txBody>
      </p:sp>
      <p:sp>
        <p:nvSpPr>
          <p:cNvPr id="21" name="文本框 20"/>
          <p:cNvSpPr txBox="1"/>
          <p:nvPr/>
        </p:nvSpPr>
        <p:spPr>
          <a:xfrm>
            <a:off x="699304" y="4255835"/>
            <a:ext cx="1000281" cy="39878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sym typeface="+mn-ea"/>
              </a:rPr>
              <a:t>what</a:t>
            </a:r>
            <a:endParaRPr lang="en-US" sz="2000" b="1" dirty="0">
              <a:solidFill>
                <a:srgbClr val="FF0000"/>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1931836" y="4648362"/>
            <a:ext cx="1592810" cy="39878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ea typeface="等线" panose="02010600030101010101" pitchFamily="2" charset="-122"/>
                <a:cs typeface="Arial" panose="020B0604020202020204"/>
                <a:sym typeface="+mn-ea"/>
              </a:rPr>
              <a:t>to sleep</a:t>
            </a:r>
            <a:endParaRPr lang="en-US" sz="2000" b="1" dirty="0">
              <a:solidFill>
                <a:srgbClr val="FF0000"/>
              </a:solidFill>
              <a:latin typeface="Times New Roman" panose="02020603050405020304" pitchFamily="18" charset="0"/>
              <a:ea typeface="等线" panose="02010600030101010101" pitchFamily="2" charset="-122"/>
              <a:cs typeface="Arial" panose="020B0604020202020204"/>
              <a:sym typeface="+mn-ea"/>
            </a:endParaRPr>
          </a:p>
        </p:txBody>
      </p:sp>
      <p:sp>
        <p:nvSpPr>
          <p:cNvPr id="23" name="文本框 22"/>
          <p:cNvSpPr txBox="1"/>
          <p:nvPr/>
        </p:nvSpPr>
        <p:spPr>
          <a:xfrm>
            <a:off x="3172289" y="5099089"/>
            <a:ext cx="812420" cy="39878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ea typeface="等线" panose="02010600030101010101" pitchFamily="2" charset="-122"/>
                <a:cs typeface="Arial" panose="020B0604020202020204"/>
                <a:sym typeface="+mn-ea"/>
              </a:rPr>
              <a:t>is</a:t>
            </a:r>
            <a:endParaRPr lang="en-US" sz="2000" b="1" dirty="0">
              <a:solidFill>
                <a:srgbClr val="FF0000"/>
              </a:solidFill>
              <a:latin typeface="Times New Roman" panose="02020603050405020304" pitchFamily="18" charset="0"/>
              <a:ea typeface="等线" panose="02010600030101010101" pitchFamily="2" charset="-122"/>
              <a:cs typeface="Arial" panose="020B0604020202020204"/>
              <a:sym typeface="+mn-ea"/>
            </a:endParaRPr>
          </a:p>
        </p:txBody>
      </p:sp>
      <p:sp>
        <p:nvSpPr>
          <p:cNvPr id="24" name="文本框 23"/>
          <p:cNvSpPr txBox="1"/>
          <p:nvPr/>
        </p:nvSpPr>
        <p:spPr>
          <a:xfrm>
            <a:off x="10174205" y="5070148"/>
            <a:ext cx="1472704" cy="39878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Arial" panose="020B0604020202020204"/>
                <a:sym typeface="+mn-ea"/>
              </a:rPr>
              <a:t> before</a:t>
            </a:r>
            <a:endParaRPr lang="en-US" sz="2000" b="1" dirty="0">
              <a:solidFill>
                <a:srgbClr val="FF0000"/>
              </a:solidFill>
              <a:latin typeface="Times New Roman" panose="02020603050405020304" pitchFamily="18" charset="0"/>
              <a:cs typeface="Arial" panose="020B0604020202020204"/>
              <a:sym typeface="+mn-ea"/>
            </a:endParaRPr>
          </a:p>
        </p:txBody>
      </p:sp>
      <p:sp>
        <p:nvSpPr>
          <p:cNvPr id="25" name="文本框 24"/>
          <p:cNvSpPr txBox="1"/>
          <p:nvPr/>
        </p:nvSpPr>
        <p:spPr>
          <a:xfrm>
            <a:off x="9268471" y="2016368"/>
            <a:ext cx="1811468" cy="39878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ea typeface="等线" panose="02010600030101010101" pitchFamily="2" charset="-122"/>
                <a:cs typeface="Arial" panose="020B0604020202020204"/>
                <a:sym typeface="+mn-ea"/>
              </a:rPr>
              <a:t>will be living</a:t>
            </a:r>
            <a:endParaRPr lang="en-US" sz="2000" b="1" dirty="0">
              <a:solidFill>
                <a:srgbClr val="FF0000"/>
              </a:solidFill>
              <a:latin typeface="Times New Roman" panose="02020603050405020304" pitchFamily="18" charset="0"/>
              <a:ea typeface="等线" panose="02010600030101010101" pitchFamily="2" charset="-122"/>
              <a:cs typeface="Arial" panose="020B0604020202020204"/>
              <a:sym typeface="+mn-ea"/>
            </a:endParaRPr>
          </a:p>
        </p:txBody>
      </p:sp>
      <p:sp>
        <p:nvSpPr>
          <p:cNvPr id="26" name="对角圆角矩形 5"/>
          <p:cNvSpPr/>
          <p:nvPr>
            <p:custDataLst>
              <p:tags r:id="rId1"/>
            </p:custDataLst>
          </p:nvPr>
        </p:nvSpPr>
        <p:spPr>
          <a:xfrm>
            <a:off x="743115" y="353497"/>
            <a:ext cx="8626915" cy="59565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endParaRPr>
          </a:p>
          <a:p>
            <a:pPr lvl="0">
              <a:defRPr/>
            </a:pPr>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Post-reading</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r>
              <a:rPr lang="en-US" altLang="zh-CN" sz="2400" b="1" dirty="0">
                <a:solidFill>
                  <a:prstClr val="white"/>
                </a:solidFill>
                <a:latin typeface="微软雅黑" panose="020B0503020204020204" charset="-122"/>
                <a:ea typeface="微软雅黑" panose="020B0503020204020204" charset="-122"/>
                <a:sym typeface="+mn-ea"/>
              </a:rPr>
              <a:t>Fill in the blanks with the given words: </a:t>
            </a:r>
            <a:endParaRPr lang="en-US" altLang="zh-CN" sz="2400" b="1" dirty="0">
              <a:solidFill>
                <a:prstClr val="white"/>
              </a:solidFill>
              <a:latin typeface="微软雅黑" panose="020B0503020204020204" charset="-122"/>
              <a:ea typeface="微软雅黑" panose="020B0503020204020204" charset="-122"/>
              <a:sym typeface="+mn-ea"/>
            </a:endParaRPr>
          </a:p>
          <a:p>
            <a:pPr lvl="0">
              <a:defRPr/>
            </a:pP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linds(horizont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linds(horizont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linds(horizont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linds(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linds(horizont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linds(horizont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blinds(horizontal)">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yyxzxrj14.jpg" descr="id:2147495501;FounderCES"/>
          <p:cNvPicPr>
            <a:picLocks noChangeAspect="1"/>
          </p:cNvPicPr>
          <p:nvPr>
            <p:custDataLst>
              <p:tags r:id="rId1"/>
            </p:custDataLst>
          </p:nvPr>
        </p:nvPicPr>
        <p:blipFill>
          <a:blip r:embed="rId2"/>
          <a:stretch>
            <a:fillRect/>
          </a:stretch>
        </p:blipFill>
        <p:spPr>
          <a:xfrm>
            <a:off x="3783500" y="1137920"/>
            <a:ext cx="5580840" cy="5720080"/>
          </a:xfrm>
          <a:prstGeom prst="rect">
            <a:avLst/>
          </a:prstGeom>
          <a:noFill/>
          <a:ln w="9525">
            <a:noFill/>
          </a:ln>
        </p:spPr>
      </p:pic>
      <p:sp>
        <p:nvSpPr>
          <p:cNvPr id="6" name="矩形 5"/>
          <p:cNvSpPr/>
          <p:nvPr>
            <p:custDataLst>
              <p:tags r:id="rId3"/>
            </p:custDataLst>
          </p:nvPr>
        </p:nvSpPr>
        <p:spPr>
          <a:xfrm>
            <a:off x="6660787" y="2360930"/>
            <a:ext cx="1229953" cy="330200"/>
          </a:xfrm>
          <a:prstGeom prst="rect">
            <a:avLst/>
          </a:prstGeom>
          <a:solidFill>
            <a:schemeClr val="bg1"/>
          </a:solidFill>
          <a:ln w="9525">
            <a:noFill/>
          </a:ln>
        </p:spPr>
        <p:txBody>
          <a:bodyPr/>
          <a:lstStyle/>
          <a:p>
            <a:endParaRPr lang="zh-CN" altLang="en-US" sz="2160"/>
          </a:p>
        </p:txBody>
      </p:sp>
      <p:sp>
        <p:nvSpPr>
          <p:cNvPr id="7" name="矩形 6"/>
          <p:cNvSpPr/>
          <p:nvPr>
            <p:custDataLst>
              <p:tags r:id="rId4"/>
            </p:custDataLst>
          </p:nvPr>
        </p:nvSpPr>
        <p:spPr>
          <a:xfrm>
            <a:off x="7997133" y="3589655"/>
            <a:ext cx="1264572" cy="400685"/>
          </a:xfrm>
          <a:prstGeom prst="rect">
            <a:avLst/>
          </a:prstGeom>
          <a:solidFill>
            <a:schemeClr val="bg1"/>
          </a:solidFill>
          <a:ln w="9525">
            <a:noFill/>
          </a:ln>
        </p:spPr>
        <p:txBody>
          <a:bodyPr/>
          <a:lstStyle/>
          <a:p>
            <a:endParaRPr lang="zh-CN" altLang="en-US" sz="2160"/>
          </a:p>
        </p:txBody>
      </p:sp>
      <p:sp>
        <p:nvSpPr>
          <p:cNvPr id="8" name="矩形 7"/>
          <p:cNvSpPr/>
          <p:nvPr>
            <p:custDataLst>
              <p:tags r:id="rId5"/>
            </p:custDataLst>
          </p:nvPr>
        </p:nvSpPr>
        <p:spPr>
          <a:xfrm>
            <a:off x="5412639" y="4580255"/>
            <a:ext cx="1106501" cy="340360"/>
          </a:xfrm>
          <a:prstGeom prst="rect">
            <a:avLst/>
          </a:prstGeom>
          <a:solidFill>
            <a:schemeClr val="bg1"/>
          </a:solidFill>
          <a:ln w="9525">
            <a:noFill/>
          </a:ln>
        </p:spPr>
        <p:txBody>
          <a:bodyPr/>
          <a:lstStyle/>
          <a:p>
            <a:endParaRPr lang="zh-CN" altLang="en-US" sz="2160"/>
          </a:p>
        </p:txBody>
      </p:sp>
      <p:sp>
        <p:nvSpPr>
          <p:cNvPr id="9" name="矩形 8"/>
          <p:cNvSpPr/>
          <p:nvPr>
            <p:custDataLst>
              <p:tags r:id="rId6"/>
            </p:custDataLst>
          </p:nvPr>
        </p:nvSpPr>
        <p:spPr>
          <a:xfrm>
            <a:off x="5415768" y="5154295"/>
            <a:ext cx="994152" cy="327025"/>
          </a:xfrm>
          <a:prstGeom prst="rect">
            <a:avLst/>
          </a:prstGeom>
          <a:solidFill>
            <a:schemeClr val="bg1"/>
          </a:solidFill>
          <a:ln w="9525">
            <a:noFill/>
          </a:ln>
        </p:spPr>
        <p:txBody>
          <a:bodyPr/>
          <a:lstStyle/>
          <a:p>
            <a:endParaRPr lang="zh-CN" altLang="en-US" sz="2160"/>
          </a:p>
        </p:txBody>
      </p:sp>
      <p:sp>
        <p:nvSpPr>
          <p:cNvPr id="12" name="矩形 11"/>
          <p:cNvSpPr/>
          <p:nvPr>
            <p:custDataLst>
              <p:tags r:id="rId7"/>
            </p:custDataLst>
          </p:nvPr>
        </p:nvSpPr>
        <p:spPr>
          <a:xfrm>
            <a:off x="74819" y="850040"/>
            <a:ext cx="7603735" cy="460960"/>
          </a:xfrm>
          <a:prstGeom prst="rect">
            <a:avLst/>
          </a:prstGeom>
          <a:noFill/>
          <a:ln>
            <a:noFill/>
          </a:ln>
        </p:spPr>
        <p:txBody>
          <a:bodyPr wrap="square" rtlCol="0" anchor="t">
            <a:spAutoFit/>
          </a:bodyPr>
          <a:lstStyle/>
          <a:p>
            <a:pPr algn="ctr">
              <a:lnSpc>
                <a:spcPct val="130000"/>
              </a:lnSpc>
            </a:pPr>
            <a:r>
              <a:rPr lang="en-US" altLang="zh-CN" sz="2000" b="1" dirty="0">
                <a:solidFill>
                  <a:srgbClr val="0000FF"/>
                </a:solidFill>
                <a:sym typeface="+mn-ea"/>
              </a:rPr>
              <a:t>Read the text again and finish the following tasks.</a:t>
            </a:r>
            <a:endParaRPr lang="zh-CN" altLang="en-US" sz="2000" b="1" dirty="0">
              <a:solidFill>
                <a:srgbClr val="0000FF"/>
              </a:solidFill>
              <a:effectLst>
                <a:outerShdw blurRad="38100" dist="19050" dir="2700000" algn="tl" rotWithShape="0">
                  <a:schemeClr val="dk1">
                    <a:alpha val="40000"/>
                  </a:schemeClr>
                </a:outerShdw>
              </a:effectLst>
            </a:endParaRPr>
          </a:p>
        </p:txBody>
      </p:sp>
      <p:sp>
        <p:nvSpPr>
          <p:cNvPr id="13" name="文本框 12"/>
          <p:cNvSpPr txBox="1"/>
          <p:nvPr>
            <p:custDataLst>
              <p:tags r:id="rId8"/>
            </p:custDataLst>
          </p:nvPr>
        </p:nvSpPr>
        <p:spPr>
          <a:xfrm>
            <a:off x="924523" y="2687680"/>
            <a:ext cx="1949083" cy="2062103"/>
          </a:xfrm>
          <a:prstGeom prst="rect">
            <a:avLst/>
          </a:prstGeom>
          <a:noFill/>
          <a:ln w="9525">
            <a:noFill/>
          </a:ln>
        </p:spPr>
        <p:txBody>
          <a:bodyPr wrap="square">
            <a:spAutoFit/>
          </a:bodyPr>
          <a:lstStyle/>
          <a:p>
            <a:pPr fontAlgn="t"/>
            <a:r>
              <a:rPr lang="zh-CN" altLang="en-US" sz="3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文本整体理解</a:t>
            </a:r>
            <a:r>
              <a:rPr lang="en-US" altLang="zh-CN" sz="3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3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fontAlgn="t"/>
            <a:r>
              <a:rPr lang="zh-CN" altLang="en-US" sz="3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理清文章架构</a:t>
            </a:r>
            <a:endParaRPr lang="zh-CN" altLang="en-US" sz="3200" b="1" dirty="0">
              <a:solidFill>
                <a:srgbClr val="FF0000"/>
              </a:solidFill>
              <a:latin typeface="Times New Roman" panose="02020603050405020304" pitchFamily="18" charset="0"/>
              <a:ea typeface="Times New Roman" panose="02020603050405020304" pitchFamily="18" charset="0"/>
            </a:endParaRPr>
          </a:p>
        </p:txBody>
      </p:sp>
      <p:sp>
        <p:nvSpPr>
          <p:cNvPr id="2" name="左大括号 1"/>
          <p:cNvSpPr/>
          <p:nvPr/>
        </p:nvSpPr>
        <p:spPr>
          <a:xfrm>
            <a:off x="2930919" y="2002567"/>
            <a:ext cx="588900" cy="3990785"/>
          </a:xfrm>
          <a:prstGeom prst="leftBrace">
            <a:avLst/>
          </a:prstGeom>
          <a:ln w="952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000FF"/>
              </a:solidFill>
            </a:endParaRPr>
          </a:p>
        </p:txBody>
      </p:sp>
      <p:pic>
        <p:nvPicPr>
          <p:cNvPr id="14" name="图片 13"/>
          <p:cNvPicPr>
            <a:picLocks noChangeAspect="1"/>
          </p:cNvPicPr>
          <p:nvPr/>
        </p:nvPicPr>
        <p:blipFill>
          <a:blip r:embed="rId9"/>
          <a:stretch>
            <a:fillRect/>
          </a:stretch>
        </p:blipFill>
        <p:spPr>
          <a:xfrm>
            <a:off x="1230690" y="5063676"/>
            <a:ext cx="1336747" cy="1611025"/>
          </a:xfrm>
          <a:prstGeom prst="rect">
            <a:avLst/>
          </a:prstGeom>
          <a:noFill/>
          <a:ln w="9525">
            <a:noFill/>
          </a:ln>
        </p:spPr>
      </p:pic>
      <p:sp>
        <p:nvSpPr>
          <p:cNvPr id="5" name="矩形 4"/>
          <p:cNvSpPr/>
          <p:nvPr>
            <p:custDataLst>
              <p:tags r:id="rId10"/>
            </p:custDataLst>
          </p:nvPr>
        </p:nvSpPr>
        <p:spPr>
          <a:xfrm>
            <a:off x="6069109" y="1948815"/>
            <a:ext cx="745941" cy="248920"/>
          </a:xfrm>
          <a:prstGeom prst="rect">
            <a:avLst/>
          </a:prstGeom>
          <a:solidFill>
            <a:schemeClr val="bg1"/>
          </a:solidFill>
          <a:ln w="9525">
            <a:noFill/>
          </a:ln>
        </p:spPr>
        <p:txBody>
          <a:bodyPr/>
          <a:lstStyle/>
          <a:p>
            <a:endParaRPr lang="zh-CN" altLang="en-US" sz="2160" dirty="0"/>
          </a:p>
        </p:txBody>
      </p:sp>
      <p:sp>
        <p:nvSpPr>
          <p:cNvPr id="15" name="对角圆角矩形 5"/>
          <p:cNvSpPr/>
          <p:nvPr>
            <p:custDataLst>
              <p:tags r:id="rId11"/>
            </p:custDataLst>
          </p:nvPr>
        </p:nvSpPr>
        <p:spPr>
          <a:xfrm>
            <a:off x="641673" y="212225"/>
            <a:ext cx="7603735"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Post-reading</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 </a:t>
            </a:r>
            <a:r>
              <a:rPr kumimoji="0" lang="en-US" altLang="zh-CN"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sym typeface="+mn-ea"/>
              </a:rPr>
              <a:t>: R</a:t>
            </a:r>
            <a:r>
              <a:rPr lang="en-US" altLang="zh-CN" sz="2000" b="1" dirty="0" err="1">
                <a:solidFill>
                  <a:prstClr val="white"/>
                </a:solidFill>
                <a:latin typeface="微软雅黑" panose="020B0503020204020204" charset="-122"/>
                <a:ea typeface="微软雅黑" panose="020B0503020204020204" charset="-122"/>
                <a:sym typeface="+mn-ea"/>
              </a:rPr>
              <a:t>etell</a:t>
            </a:r>
            <a:r>
              <a:rPr lang="en-US" altLang="zh-CN" sz="2000" b="1" dirty="0">
                <a:solidFill>
                  <a:prstClr val="white"/>
                </a:solidFill>
                <a:latin typeface="微软雅黑" panose="020B0503020204020204" charset="-122"/>
                <a:ea typeface="微软雅黑" panose="020B0503020204020204" charset="-122"/>
                <a:sym typeface="+mn-ea"/>
              </a:rPr>
              <a:t> the text with the help of mind map</a:t>
            </a:r>
            <a:r>
              <a:rPr kumimoji="0" lang="en-US" altLang="zh-CN"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sym typeface="+mn-ea"/>
            </a:endParaRPr>
          </a:p>
        </p:txBody>
      </p:sp>
      <p:pic>
        <p:nvPicPr>
          <p:cNvPr id="17" name="图片 16"/>
          <p:cNvPicPr>
            <a:picLocks noChangeAspect="1"/>
          </p:cNvPicPr>
          <p:nvPr/>
        </p:nvPicPr>
        <p:blipFill>
          <a:blip r:embed="rId12"/>
          <a:stretch>
            <a:fillRect/>
          </a:stretch>
        </p:blipFill>
        <p:spPr>
          <a:xfrm>
            <a:off x="8302721" y="457200"/>
            <a:ext cx="3247606" cy="1616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nodeType="clickEffect">
                                  <p:stCondLst>
                                    <p:cond delay="0"/>
                                  </p:stCondLst>
                                  <p:childTnLst>
                                    <p:animEffect transition="out" filter="blinds(horizontal)">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2080837" y="1757097"/>
            <a:ext cx="4083050" cy="4563745"/>
            <a:chOff x="4300406" y="1680710"/>
            <a:chExt cx="3602490" cy="4027132"/>
          </a:xfrm>
        </p:grpSpPr>
        <p:sp>
          <p:nvSpPr>
            <p:cNvPr id="3" name="椭圆 2"/>
            <p:cNvSpPr/>
            <p:nvPr>
              <p:custDataLst>
                <p:tags r:id="rId2"/>
              </p:custDataLst>
            </p:nvPr>
          </p:nvSpPr>
          <p:spPr>
            <a:xfrm>
              <a:off x="5737315" y="1680710"/>
              <a:ext cx="715783" cy="715783"/>
            </a:xfrm>
            <a:prstGeom prst="ellipse">
              <a:avLst/>
            </a:prstGeom>
            <a:gradFill flip="none" rotWithShape="1">
              <a:gsLst>
                <a:gs pos="49000">
                  <a:schemeClr val="bg1">
                    <a:lumMod val="93000"/>
                  </a:schemeClr>
                </a:gs>
                <a:gs pos="0">
                  <a:srgbClr val="E2E2E2">
                    <a:lumMod val="85000"/>
                  </a:srgbClr>
                </a:gs>
                <a:gs pos="100000">
                  <a:schemeClr val="bg1"/>
                </a:gs>
              </a:gsLst>
              <a:lin ang="2700000" scaled="1"/>
            </a:gradFill>
            <a:ln w="28575">
              <a:gradFill flip="none" rotWithShape="1">
                <a:gsLst>
                  <a:gs pos="100000">
                    <a:srgbClr val="E0E0E0"/>
                  </a:gs>
                  <a:gs pos="0">
                    <a:schemeClr val="bg1"/>
                  </a:gs>
                </a:gsLst>
                <a:lin ang="0" scaled="0"/>
              </a:gradFill>
            </a:ln>
            <a:effectLst>
              <a:outerShdw blurRad="368300" dist="203200" dir="2700000" algn="tr" rotWithShape="0">
                <a:prstClr val="black">
                  <a:alpha val="3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800" b="1">
                  <a:ln w="12700">
                    <a:noFill/>
                  </a:ln>
                  <a:solidFill>
                    <a:srgbClr val="0070C0"/>
                  </a:solidFill>
                  <a:latin typeface="微软雅黑" panose="020B0503020204020204" charset="-122"/>
                  <a:ea typeface="微软雅黑" panose="020B0503020204020204" charset="-122"/>
                </a:rPr>
                <a:t>1</a:t>
              </a:r>
              <a:endParaRPr lang="zh-CN" altLang="en-US" sz="2800" b="1">
                <a:ln w="12700">
                  <a:noFill/>
                </a:ln>
                <a:solidFill>
                  <a:srgbClr val="0070C0"/>
                </a:solidFill>
                <a:latin typeface="微软雅黑" panose="020B0503020204020204" charset="-122"/>
                <a:ea typeface="微软雅黑" panose="020B0503020204020204" charset="-122"/>
              </a:endParaRPr>
            </a:p>
          </p:txBody>
        </p:sp>
        <p:sp>
          <p:nvSpPr>
            <p:cNvPr id="4" name="椭圆 3"/>
            <p:cNvSpPr/>
            <p:nvPr>
              <p:custDataLst>
                <p:tags r:id="rId3"/>
              </p:custDataLst>
            </p:nvPr>
          </p:nvSpPr>
          <p:spPr>
            <a:xfrm>
              <a:off x="5737314" y="4992059"/>
              <a:ext cx="715783" cy="715783"/>
            </a:xfrm>
            <a:prstGeom prst="ellipse">
              <a:avLst/>
            </a:prstGeom>
            <a:gradFill flip="none" rotWithShape="1">
              <a:gsLst>
                <a:gs pos="49000">
                  <a:schemeClr val="bg1">
                    <a:lumMod val="93000"/>
                  </a:schemeClr>
                </a:gs>
                <a:gs pos="0">
                  <a:srgbClr val="E2E2E2">
                    <a:lumMod val="85000"/>
                  </a:srgbClr>
                </a:gs>
                <a:gs pos="100000">
                  <a:schemeClr val="bg1"/>
                </a:gs>
              </a:gsLst>
              <a:lin ang="2700000" scaled="1"/>
            </a:gradFill>
            <a:ln w="28575">
              <a:gradFill flip="none" rotWithShape="1">
                <a:gsLst>
                  <a:gs pos="100000">
                    <a:srgbClr val="E0E0E0"/>
                  </a:gs>
                  <a:gs pos="0">
                    <a:schemeClr val="bg1"/>
                  </a:gs>
                </a:gsLst>
                <a:lin ang="0" scaled="0"/>
              </a:gradFill>
            </a:ln>
            <a:effectLst>
              <a:outerShdw blurRad="368300" dist="203200" dir="2700000" algn="tr" rotWithShape="0">
                <a:prstClr val="black">
                  <a:alpha val="3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800" b="1">
                  <a:ln w="12700">
                    <a:noFill/>
                  </a:ln>
                  <a:solidFill>
                    <a:srgbClr val="0070C0"/>
                  </a:solidFill>
                  <a:latin typeface="微软雅黑" panose="020B0503020204020204" charset="-122"/>
                  <a:ea typeface="微软雅黑" panose="020B0503020204020204" charset="-122"/>
                </a:rPr>
                <a:t>4</a:t>
              </a:r>
              <a:endParaRPr lang="zh-CN" altLang="en-US" sz="2800" b="1">
                <a:ln w="12700">
                  <a:noFill/>
                </a:ln>
                <a:solidFill>
                  <a:srgbClr val="0070C0"/>
                </a:solidFill>
                <a:latin typeface="微软雅黑" panose="020B0503020204020204" charset="-122"/>
                <a:ea typeface="微软雅黑" panose="020B0503020204020204" charset="-122"/>
              </a:endParaRPr>
            </a:p>
          </p:txBody>
        </p:sp>
        <p:sp>
          <p:nvSpPr>
            <p:cNvPr id="5" name="椭圆 4"/>
            <p:cNvSpPr/>
            <p:nvPr>
              <p:custDataLst>
                <p:tags r:id="rId4"/>
              </p:custDataLst>
            </p:nvPr>
          </p:nvSpPr>
          <p:spPr>
            <a:xfrm>
              <a:off x="4303901" y="2488683"/>
              <a:ext cx="715783" cy="715783"/>
            </a:xfrm>
            <a:prstGeom prst="ellipse">
              <a:avLst/>
            </a:prstGeom>
            <a:gradFill flip="none" rotWithShape="1">
              <a:gsLst>
                <a:gs pos="49000">
                  <a:schemeClr val="bg1">
                    <a:lumMod val="93000"/>
                  </a:schemeClr>
                </a:gs>
                <a:gs pos="0">
                  <a:srgbClr val="E2E2E2">
                    <a:lumMod val="85000"/>
                  </a:srgbClr>
                </a:gs>
                <a:gs pos="100000">
                  <a:schemeClr val="bg1"/>
                </a:gs>
              </a:gsLst>
              <a:lin ang="2700000" scaled="1"/>
            </a:gradFill>
            <a:ln w="28575">
              <a:gradFill flip="none" rotWithShape="1">
                <a:gsLst>
                  <a:gs pos="100000">
                    <a:srgbClr val="E0E0E0"/>
                  </a:gs>
                  <a:gs pos="0">
                    <a:schemeClr val="bg1"/>
                  </a:gs>
                </a:gsLst>
                <a:lin ang="0" scaled="0"/>
              </a:gradFill>
            </a:ln>
            <a:effectLst>
              <a:outerShdw blurRad="368300" dist="203200" dir="2700000" algn="tr" rotWithShape="0">
                <a:prstClr val="black">
                  <a:alpha val="3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800" b="1">
                  <a:ln w="12700">
                    <a:noFill/>
                  </a:ln>
                  <a:solidFill>
                    <a:srgbClr val="0070C0"/>
                  </a:solidFill>
                  <a:latin typeface="微软雅黑" panose="020B0503020204020204" charset="-122"/>
                  <a:ea typeface="微软雅黑" panose="020B0503020204020204" charset="-122"/>
                </a:rPr>
                <a:t>6</a:t>
              </a:r>
              <a:endParaRPr lang="zh-CN" altLang="en-US" sz="2800" b="1">
                <a:ln w="12700">
                  <a:noFill/>
                </a:ln>
                <a:solidFill>
                  <a:srgbClr val="0070C0"/>
                </a:solidFill>
                <a:latin typeface="微软雅黑" panose="020B0503020204020204" charset="-122"/>
                <a:ea typeface="微软雅黑" panose="020B0503020204020204" charset="-122"/>
              </a:endParaRPr>
            </a:p>
          </p:txBody>
        </p:sp>
        <p:sp>
          <p:nvSpPr>
            <p:cNvPr id="6" name="椭圆 5"/>
            <p:cNvSpPr/>
            <p:nvPr>
              <p:custDataLst>
                <p:tags r:id="rId5"/>
              </p:custDataLst>
            </p:nvPr>
          </p:nvSpPr>
          <p:spPr>
            <a:xfrm>
              <a:off x="4300406" y="4165196"/>
              <a:ext cx="715783" cy="715783"/>
            </a:xfrm>
            <a:prstGeom prst="ellipse">
              <a:avLst/>
            </a:prstGeom>
            <a:gradFill flip="none" rotWithShape="1">
              <a:gsLst>
                <a:gs pos="49000">
                  <a:schemeClr val="bg1">
                    <a:lumMod val="93000"/>
                  </a:schemeClr>
                </a:gs>
                <a:gs pos="0">
                  <a:srgbClr val="E2E2E2">
                    <a:lumMod val="85000"/>
                  </a:srgbClr>
                </a:gs>
                <a:gs pos="100000">
                  <a:schemeClr val="bg1"/>
                </a:gs>
              </a:gsLst>
              <a:lin ang="2700000" scaled="1"/>
            </a:gradFill>
            <a:ln w="28575">
              <a:gradFill flip="none" rotWithShape="1">
                <a:gsLst>
                  <a:gs pos="100000">
                    <a:srgbClr val="E0E0E0"/>
                  </a:gs>
                  <a:gs pos="0">
                    <a:schemeClr val="bg1"/>
                  </a:gs>
                </a:gsLst>
                <a:lin ang="0" scaled="0"/>
              </a:gradFill>
            </a:ln>
            <a:effectLst>
              <a:outerShdw blurRad="368300" dist="203200" dir="2700000" algn="tr" rotWithShape="0">
                <a:prstClr val="black">
                  <a:alpha val="3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800" b="1">
                  <a:ln w="12700">
                    <a:noFill/>
                  </a:ln>
                  <a:solidFill>
                    <a:srgbClr val="0070C0"/>
                  </a:solidFill>
                  <a:latin typeface="微软雅黑" panose="020B0503020204020204" charset="-122"/>
                  <a:ea typeface="微软雅黑" panose="020B0503020204020204" charset="-122"/>
                </a:rPr>
                <a:t>5</a:t>
              </a:r>
              <a:endParaRPr lang="zh-CN" altLang="en-US" sz="2800" b="1">
                <a:ln w="12700">
                  <a:noFill/>
                </a:ln>
                <a:solidFill>
                  <a:srgbClr val="0070C0"/>
                </a:solidFill>
                <a:latin typeface="微软雅黑" panose="020B0503020204020204" charset="-122"/>
                <a:ea typeface="微软雅黑" panose="020B0503020204020204" charset="-122"/>
              </a:endParaRPr>
            </a:p>
          </p:txBody>
        </p:sp>
        <p:sp>
          <p:nvSpPr>
            <p:cNvPr id="7" name="椭圆 6"/>
            <p:cNvSpPr/>
            <p:nvPr>
              <p:custDataLst>
                <p:tags r:id="rId6"/>
              </p:custDataLst>
            </p:nvPr>
          </p:nvSpPr>
          <p:spPr>
            <a:xfrm>
              <a:off x="7187113" y="2501077"/>
              <a:ext cx="715783" cy="715783"/>
            </a:xfrm>
            <a:prstGeom prst="ellipse">
              <a:avLst/>
            </a:prstGeom>
            <a:gradFill flip="none" rotWithShape="1">
              <a:gsLst>
                <a:gs pos="49000">
                  <a:schemeClr val="bg1">
                    <a:lumMod val="93000"/>
                  </a:schemeClr>
                </a:gs>
                <a:gs pos="0">
                  <a:srgbClr val="E2E2E2">
                    <a:lumMod val="85000"/>
                  </a:srgbClr>
                </a:gs>
                <a:gs pos="100000">
                  <a:schemeClr val="bg1"/>
                </a:gs>
              </a:gsLst>
              <a:lin ang="2700000" scaled="1"/>
            </a:gradFill>
            <a:ln w="28575">
              <a:gradFill flip="none" rotWithShape="1">
                <a:gsLst>
                  <a:gs pos="100000">
                    <a:srgbClr val="E0E0E0"/>
                  </a:gs>
                  <a:gs pos="0">
                    <a:schemeClr val="bg1"/>
                  </a:gs>
                </a:gsLst>
                <a:lin ang="0" scaled="0"/>
              </a:gradFill>
            </a:ln>
            <a:effectLst>
              <a:outerShdw blurRad="368300" dist="203200" dir="2700000" algn="tr" rotWithShape="0">
                <a:prstClr val="black">
                  <a:alpha val="3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800" b="1">
                  <a:ln w="12700">
                    <a:noFill/>
                  </a:ln>
                  <a:solidFill>
                    <a:srgbClr val="0070C0"/>
                  </a:solidFill>
                  <a:latin typeface="微软雅黑" panose="020B0503020204020204" charset="-122"/>
                  <a:ea typeface="微软雅黑" panose="020B0503020204020204" charset="-122"/>
                </a:rPr>
                <a:t>2</a:t>
              </a:r>
              <a:endParaRPr lang="zh-CN" altLang="en-US" sz="2800" b="1">
                <a:ln w="12700">
                  <a:noFill/>
                </a:ln>
                <a:solidFill>
                  <a:srgbClr val="0070C0"/>
                </a:solidFill>
                <a:latin typeface="微软雅黑" panose="020B0503020204020204" charset="-122"/>
                <a:ea typeface="微软雅黑" panose="020B0503020204020204" charset="-122"/>
              </a:endParaRPr>
            </a:p>
          </p:txBody>
        </p:sp>
        <p:sp>
          <p:nvSpPr>
            <p:cNvPr id="8" name="椭圆 7"/>
            <p:cNvSpPr/>
            <p:nvPr>
              <p:custDataLst>
                <p:tags r:id="rId7"/>
              </p:custDataLst>
            </p:nvPr>
          </p:nvSpPr>
          <p:spPr>
            <a:xfrm>
              <a:off x="7183620" y="4169188"/>
              <a:ext cx="715783" cy="715783"/>
            </a:xfrm>
            <a:prstGeom prst="ellipse">
              <a:avLst/>
            </a:prstGeom>
            <a:gradFill flip="none" rotWithShape="1">
              <a:gsLst>
                <a:gs pos="49000">
                  <a:schemeClr val="bg1">
                    <a:lumMod val="93000"/>
                  </a:schemeClr>
                </a:gs>
                <a:gs pos="0">
                  <a:srgbClr val="E2E2E2">
                    <a:lumMod val="85000"/>
                  </a:srgbClr>
                </a:gs>
                <a:gs pos="100000">
                  <a:schemeClr val="bg1"/>
                </a:gs>
              </a:gsLst>
              <a:lin ang="2700000" scaled="1"/>
            </a:gradFill>
            <a:ln w="28575">
              <a:gradFill flip="none" rotWithShape="1">
                <a:gsLst>
                  <a:gs pos="100000">
                    <a:srgbClr val="E0E0E0"/>
                  </a:gs>
                  <a:gs pos="0">
                    <a:schemeClr val="bg1"/>
                  </a:gs>
                </a:gsLst>
                <a:lin ang="0" scaled="0"/>
              </a:gradFill>
            </a:ln>
            <a:effectLst>
              <a:outerShdw blurRad="368300" dist="203200" dir="2700000" algn="tr" rotWithShape="0">
                <a:prstClr val="black">
                  <a:alpha val="3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800" b="1">
                  <a:ln w="12700">
                    <a:noFill/>
                  </a:ln>
                  <a:solidFill>
                    <a:srgbClr val="0070C0"/>
                  </a:solidFill>
                  <a:latin typeface="微软雅黑" panose="020B0503020204020204" charset="-122"/>
                  <a:ea typeface="微软雅黑" panose="020B0503020204020204" charset="-122"/>
                </a:rPr>
                <a:t>3</a:t>
              </a:r>
              <a:endParaRPr lang="zh-CN" altLang="en-US" sz="2800" b="1">
                <a:ln w="12700">
                  <a:noFill/>
                </a:ln>
                <a:solidFill>
                  <a:srgbClr val="0070C0"/>
                </a:solidFill>
                <a:latin typeface="微软雅黑" panose="020B0503020204020204" charset="-122"/>
                <a:ea typeface="微软雅黑" panose="020B0503020204020204" charset="-122"/>
              </a:endParaRPr>
            </a:p>
          </p:txBody>
        </p:sp>
      </p:grpSp>
      <p:pic>
        <p:nvPicPr>
          <p:cNvPr id="9" name="图片 8" descr="C:/Users/ADMINI~1/AppData/Local/Temp/kaimatting/20210901185219/output_aiMatting_20210901185241.pngoutput_aiMatting_20210901185241"/>
          <p:cNvPicPr>
            <a:picLocks noChangeAspect="1"/>
          </p:cNvPicPr>
          <p:nvPr>
            <p:custDataLst>
              <p:tags r:id="rId8"/>
            </p:custDataLst>
          </p:nvPr>
        </p:nvPicPr>
        <p:blipFill>
          <a:blip r:embed="rId9"/>
          <a:stretch>
            <a:fillRect/>
          </a:stretch>
        </p:blipFill>
        <p:spPr>
          <a:xfrm>
            <a:off x="3352742" y="2673402"/>
            <a:ext cx="1601470" cy="2834640"/>
          </a:xfrm>
          <a:prstGeom prst="rect">
            <a:avLst/>
          </a:prstGeom>
        </p:spPr>
      </p:pic>
      <p:sp>
        <p:nvSpPr>
          <p:cNvPr id="10" name="文本框 9"/>
          <p:cNvSpPr txBox="1"/>
          <p:nvPr>
            <p:custDataLst>
              <p:tags r:id="rId10"/>
            </p:custDataLst>
          </p:nvPr>
        </p:nvSpPr>
        <p:spPr>
          <a:xfrm>
            <a:off x="484130" y="989342"/>
            <a:ext cx="7276465" cy="584775"/>
          </a:xfrm>
          <a:prstGeom prst="rect">
            <a:avLst/>
          </a:prstGeom>
          <a:noFill/>
        </p:spPr>
        <p:txBody>
          <a:bodyPr wrap="square" rtlCol="0">
            <a:spAutoFit/>
          </a:bodyPr>
          <a:lstStyle/>
          <a:p>
            <a:r>
              <a:rPr lang="en-US" altLang="zh-CN" sz="3200" b="1" dirty="0"/>
              <a:t>What can we do with smart phone?</a:t>
            </a:r>
            <a:endParaRPr lang="en-US" altLang="zh-CN" sz="3200" b="1" dirty="0"/>
          </a:p>
        </p:txBody>
      </p:sp>
      <p:sp>
        <p:nvSpPr>
          <p:cNvPr id="11" name="文本框 10"/>
          <p:cNvSpPr txBox="1"/>
          <p:nvPr>
            <p:custDataLst>
              <p:tags r:id="rId11"/>
            </p:custDataLst>
          </p:nvPr>
        </p:nvSpPr>
        <p:spPr>
          <a:xfrm>
            <a:off x="4686580" y="1828021"/>
            <a:ext cx="3335020" cy="46166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b="1" dirty="0">
                <a:solidFill>
                  <a:srgbClr val="FF0000"/>
                </a:solidFill>
              </a:rPr>
              <a:t>Having or giving a call</a:t>
            </a:r>
            <a:endParaRPr lang="en-US" altLang="zh-CN" sz="2400" b="1" dirty="0">
              <a:solidFill>
                <a:srgbClr val="FF0000"/>
              </a:solidFill>
            </a:endParaRPr>
          </a:p>
        </p:txBody>
      </p:sp>
      <p:sp>
        <p:nvSpPr>
          <p:cNvPr id="12" name="文本框 11"/>
          <p:cNvSpPr txBox="1"/>
          <p:nvPr>
            <p:custDataLst>
              <p:tags r:id="rId12"/>
            </p:custDataLst>
          </p:nvPr>
        </p:nvSpPr>
        <p:spPr>
          <a:xfrm>
            <a:off x="5709227" y="3514142"/>
            <a:ext cx="2594610" cy="46166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zh-CN"/>
            </a:defPPr>
            <a:lvl1pPr>
              <a:defRPr sz="2400" b="1">
                <a:solidFill>
                  <a:srgbClr val="FF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Playing games</a:t>
            </a:r>
            <a:endParaRPr lang="en-US" altLang="zh-CN" dirty="0"/>
          </a:p>
        </p:txBody>
      </p:sp>
      <p:sp>
        <p:nvSpPr>
          <p:cNvPr id="13" name="文本框 12"/>
          <p:cNvSpPr txBox="1"/>
          <p:nvPr>
            <p:custDataLst>
              <p:tags r:id="rId13"/>
            </p:custDataLst>
          </p:nvPr>
        </p:nvSpPr>
        <p:spPr>
          <a:xfrm>
            <a:off x="5919018" y="5240707"/>
            <a:ext cx="2418900" cy="46166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zh-CN"/>
            </a:defPPr>
            <a:lvl1pPr>
              <a:defRPr sz="2400" b="1">
                <a:solidFill>
                  <a:srgbClr val="FF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Watching films</a:t>
            </a:r>
            <a:endParaRPr lang="en-US" altLang="zh-CN" dirty="0"/>
          </a:p>
        </p:txBody>
      </p:sp>
      <p:sp>
        <p:nvSpPr>
          <p:cNvPr id="14" name="文本框 13"/>
          <p:cNvSpPr txBox="1"/>
          <p:nvPr>
            <p:custDataLst>
              <p:tags r:id="rId14"/>
            </p:custDataLst>
          </p:nvPr>
        </p:nvSpPr>
        <p:spPr>
          <a:xfrm>
            <a:off x="4389909" y="6065297"/>
            <a:ext cx="1674495" cy="46166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zh-CN"/>
            </a:defPPr>
            <a:lvl1pPr>
              <a:defRPr sz="2400" b="1">
                <a:solidFill>
                  <a:srgbClr val="FF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Studying</a:t>
            </a:r>
            <a:endParaRPr lang="en-US" altLang="zh-CN" dirty="0"/>
          </a:p>
        </p:txBody>
      </p:sp>
      <p:sp>
        <p:nvSpPr>
          <p:cNvPr id="15" name="文本框 14"/>
          <p:cNvSpPr txBox="1"/>
          <p:nvPr>
            <p:custDataLst>
              <p:tags r:id="rId15"/>
            </p:custDataLst>
          </p:nvPr>
        </p:nvSpPr>
        <p:spPr>
          <a:xfrm>
            <a:off x="543448" y="5259864"/>
            <a:ext cx="2983865" cy="46166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zh-CN"/>
            </a:defPPr>
            <a:lvl1pPr>
              <a:defRPr sz="2400" b="1">
                <a:solidFill>
                  <a:srgbClr val="FF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Listening to music</a:t>
            </a:r>
            <a:endParaRPr lang="en-US" altLang="zh-CN" dirty="0"/>
          </a:p>
        </p:txBody>
      </p:sp>
      <p:sp>
        <p:nvSpPr>
          <p:cNvPr id="16" name="文本框 15"/>
          <p:cNvSpPr txBox="1"/>
          <p:nvPr>
            <p:custDataLst>
              <p:tags r:id="rId16"/>
            </p:custDataLst>
          </p:nvPr>
        </p:nvSpPr>
        <p:spPr>
          <a:xfrm>
            <a:off x="374203" y="3378530"/>
            <a:ext cx="1867356" cy="830997"/>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zh-CN"/>
            </a:defPPr>
            <a:lvl1pPr>
              <a:defRPr sz="2400" b="1">
                <a:solidFill>
                  <a:srgbClr val="FF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Navigating, shopping...</a:t>
            </a:r>
            <a:endParaRPr lang="en-US" altLang="zh-CN" dirty="0"/>
          </a:p>
        </p:txBody>
      </p:sp>
      <p:sp>
        <p:nvSpPr>
          <p:cNvPr id="17" name="文本框 16"/>
          <p:cNvSpPr txBox="1"/>
          <p:nvPr>
            <p:custDataLst>
              <p:tags r:id="rId17"/>
            </p:custDataLst>
          </p:nvPr>
        </p:nvSpPr>
        <p:spPr>
          <a:xfrm>
            <a:off x="8712122" y="2432620"/>
            <a:ext cx="2846070" cy="95410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altLang="zh-CN" sz="2800" b="1" dirty="0">
                <a:solidFill>
                  <a:schemeClr val="bg1"/>
                </a:solidFill>
              </a:rPr>
              <a:t>more convenient</a:t>
            </a:r>
            <a:endParaRPr lang="en-US" altLang="zh-CN" sz="2800" b="1" dirty="0">
              <a:solidFill>
                <a:schemeClr val="bg1"/>
              </a:solidFill>
            </a:endParaRPr>
          </a:p>
        </p:txBody>
      </p:sp>
      <p:sp>
        <p:nvSpPr>
          <p:cNvPr id="18" name="文本框 17"/>
          <p:cNvSpPr txBox="1"/>
          <p:nvPr>
            <p:custDataLst>
              <p:tags r:id="rId18"/>
            </p:custDataLst>
          </p:nvPr>
        </p:nvSpPr>
        <p:spPr>
          <a:xfrm>
            <a:off x="8726727" y="1673865"/>
            <a:ext cx="1720215" cy="5835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altLang="zh-CN" sz="3200" b="1" dirty="0">
                <a:solidFill>
                  <a:schemeClr val="bg1"/>
                </a:solidFill>
              </a:rPr>
              <a:t>Benefits:</a:t>
            </a:r>
            <a:endParaRPr lang="en-US" altLang="zh-CN" sz="3200" b="1" dirty="0">
              <a:solidFill>
                <a:schemeClr val="bg1"/>
              </a:solidFill>
            </a:endParaRPr>
          </a:p>
        </p:txBody>
      </p:sp>
      <p:sp>
        <p:nvSpPr>
          <p:cNvPr id="19" name="文本框 18"/>
          <p:cNvSpPr txBox="1"/>
          <p:nvPr>
            <p:custDataLst>
              <p:tags r:id="rId19"/>
            </p:custDataLst>
          </p:nvPr>
        </p:nvSpPr>
        <p:spPr>
          <a:xfrm>
            <a:off x="8705815" y="3561917"/>
            <a:ext cx="2846070" cy="95410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zh-CN"/>
            </a:defPPr>
            <a:lvl1pPr>
              <a:defRPr sz="28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more interesting</a:t>
            </a:r>
            <a:endParaRPr lang="en-US" altLang="zh-CN" dirty="0"/>
          </a:p>
        </p:txBody>
      </p:sp>
      <p:sp>
        <p:nvSpPr>
          <p:cNvPr id="20" name="文本框 19"/>
          <p:cNvSpPr txBox="1"/>
          <p:nvPr>
            <p:custDataLst>
              <p:tags r:id="rId20"/>
            </p:custDataLst>
          </p:nvPr>
        </p:nvSpPr>
        <p:spPr>
          <a:xfrm>
            <a:off x="8705815" y="4742048"/>
            <a:ext cx="2846070"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zh-CN"/>
            </a:defPPr>
            <a:lvl1pPr>
              <a:defRPr sz="28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much easier</a:t>
            </a:r>
            <a:endParaRPr lang="en-US" altLang="zh-CN" dirty="0"/>
          </a:p>
        </p:txBody>
      </p:sp>
      <p:sp>
        <p:nvSpPr>
          <p:cNvPr id="21" name="文本框 20"/>
          <p:cNvSpPr txBox="1"/>
          <p:nvPr>
            <p:custDataLst>
              <p:tags r:id="rId21"/>
            </p:custDataLst>
          </p:nvPr>
        </p:nvSpPr>
        <p:spPr>
          <a:xfrm>
            <a:off x="8705815" y="5490042"/>
            <a:ext cx="2846070"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zh-CN"/>
            </a:defPPr>
            <a:lvl1pPr>
              <a:defRPr sz="28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a:t>...</a:t>
            </a:r>
            <a:endParaRPr lang="en-US" altLang="zh-CN"/>
          </a:p>
        </p:txBody>
      </p:sp>
      <p:sp>
        <p:nvSpPr>
          <p:cNvPr id="24" name="对角圆角矩形 5"/>
          <p:cNvSpPr/>
          <p:nvPr>
            <p:custDataLst>
              <p:tags r:id="rId22"/>
            </p:custDataLst>
          </p:nvPr>
        </p:nvSpPr>
        <p:spPr>
          <a:xfrm>
            <a:off x="895526" y="168974"/>
            <a:ext cx="6255287"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Post-reading</a:t>
            </a: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a:t>
            </a:r>
            <a:r>
              <a:rPr kumimoji="0" lang="en-US" altLang="zh-CN" sz="2400" b="1" i="0" u="none" strike="noStrike" kern="1200" cap="none" spc="0" normalizeH="0" baseline="0" noProof="0" dirty="0" err="1">
                <a:ln>
                  <a:noFill/>
                </a:ln>
                <a:solidFill>
                  <a:prstClr val="white"/>
                </a:solidFill>
                <a:effectLst/>
                <a:uLnTx/>
                <a:uFillTx/>
                <a:latin typeface="微软雅黑" panose="020B0503020204020204" charset="-122"/>
                <a:ea typeface="微软雅黑" panose="020B0503020204020204" charset="-122"/>
                <a:cs typeface="+mn-cs"/>
                <a:sym typeface="+mn-ea"/>
              </a:rPr>
              <a:t>explortation</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35"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anim calcmode="lin" valueType="num">
                                      <p:cBhvr>
                                        <p:cTn id="19" dur="2000" fill="hold"/>
                                        <p:tgtEl>
                                          <p:spTgt spid="2"/>
                                        </p:tgtEl>
                                        <p:attrNameLst>
                                          <p:attrName>style.rotation</p:attrName>
                                        </p:attrNameLst>
                                      </p:cBhvr>
                                      <p:tavLst>
                                        <p:tav tm="0">
                                          <p:val>
                                            <p:fltVal val="720"/>
                                          </p:val>
                                        </p:tav>
                                        <p:tav tm="100000">
                                          <p:val>
                                            <p:fltVal val="0"/>
                                          </p:val>
                                        </p:tav>
                                      </p:tavLst>
                                    </p:anim>
                                    <p:anim calcmode="lin" valueType="num">
                                      <p:cBhvr>
                                        <p:cTn id="20" dur="2000" fill="hold"/>
                                        <p:tgtEl>
                                          <p:spTgt spid="2"/>
                                        </p:tgtEl>
                                        <p:attrNameLst>
                                          <p:attrName>ppt_h</p:attrName>
                                        </p:attrNameLst>
                                      </p:cBhvr>
                                      <p:tavLst>
                                        <p:tav tm="0">
                                          <p:val>
                                            <p:fltVal val="0"/>
                                          </p:val>
                                        </p:tav>
                                        <p:tav tm="100000">
                                          <p:val>
                                            <p:strVal val="#ppt_h"/>
                                          </p:val>
                                        </p:tav>
                                      </p:tavLst>
                                    </p:anim>
                                    <p:anim calcmode="lin" valueType="num">
                                      <p:cBhvr>
                                        <p:cTn id="21"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500" fill="hold"/>
                                        <p:tgtEl>
                                          <p:spTgt spid="17"/>
                                        </p:tgtEl>
                                        <p:attrNameLst>
                                          <p:attrName>ppt_x</p:attrName>
                                        </p:attrNameLst>
                                      </p:cBhvr>
                                      <p:tavLst>
                                        <p:tav tm="0">
                                          <p:val>
                                            <p:strVal val="#ppt_x"/>
                                          </p:val>
                                        </p:tav>
                                        <p:tav tm="100000">
                                          <p:val>
                                            <p:strVal val="#ppt_x"/>
                                          </p:val>
                                        </p:tav>
                                      </p:tavLst>
                                    </p:anim>
                                    <p:anim calcmode="lin" valueType="num">
                                      <p:cBhvr additive="base">
                                        <p:cTn id="6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additive="base">
                                        <p:cTn id="74" dur="500" fill="hold"/>
                                        <p:tgtEl>
                                          <p:spTgt spid="19"/>
                                        </p:tgtEl>
                                        <p:attrNameLst>
                                          <p:attrName>ppt_x</p:attrName>
                                        </p:attrNameLst>
                                      </p:cBhvr>
                                      <p:tavLst>
                                        <p:tav tm="0">
                                          <p:val>
                                            <p:strVal val="#ppt_x"/>
                                          </p:val>
                                        </p:tav>
                                        <p:tav tm="100000">
                                          <p:val>
                                            <p:strVal val="#ppt_x"/>
                                          </p:val>
                                        </p:tav>
                                      </p:tavLst>
                                    </p:anim>
                                    <p:anim calcmode="lin" valueType="num">
                                      <p:cBhvr additive="base">
                                        <p:cTn id="7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additive="base">
                                        <p:cTn id="84" dur="500" fill="hold"/>
                                        <p:tgtEl>
                                          <p:spTgt spid="21"/>
                                        </p:tgtEl>
                                        <p:attrNameLst>
                                          <p:attrName>ppt_x</p:attrName>
                                        </p:attrNameLst>
                                      </p:cBhvr>
                                      <p:tavLst>
                                        <p:tav tm="0">
                                          <p:val>
                                            <p:strVal val="#ppt_x"/>
                                          </p:val>
                                        </p:tav>
                                        <p:tav tm="100000">
                                          <p:val>
                                            <p:strVal val="#ppt_x"/>
                                          </p:val>
                                        </p:tav>
                                      </p:tavLst>
                                    </p:anim>
                                    <p:anim calcmode="lin" valueType="num">
                                      <p:cBhvr additive="base">
                                        <p:cTn id="8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custDataLst>
              <p:tags r:id="rId1"/>
            </p:custDataLst>
          </p:nvPr>
        </p:nvGrpSpPr>
        <p:grpSpPr>
          <a:xfrm>
            <a:off x="-51250" y="1898348"/>
            <a:ext cx="5249910" cy="3216348"/>
            <a:chOff x="877" y="2084"/>
            <a:chExt cx="15435" cy="7060"/>
          </a:xfrm>
        </p:grpSpPr>
        <p:pic>
          <p:nvPicPr>
            <p:cNvPr id="6" name="图片 5"/>
            <p:cNvPicPr>
              <a:picLocks noChangeAspect="1"/>
            </p:cNvPicPr>
            <p:nvPr>
              <p:custDataLst>
                <p:tags r:id="rId2"/>
              </p:custDataLst>
            </p:nvPr>
          </p:nvPicPr>
          <p:blipFill>
            <a:blip r:embed="rId3"/>
            <a:stretch>
              <a:fillRect/>
            </a:stretch>
          </p:blipFill>
          <p:spPr>
            <a:xfrm>
              <a:off x="877" y="2084"/>
              <a:ext cx="4581" cy="7060"/>
            </a:xfrm>
            <a:prstGeom prst="rect">
              <a:avLst/>
            </a:prstGeom>
          </p:spPr>
        </p:pic>
        <p:grpSp>
          <p:nvGrpSpPr>
            <p:cNvPr id="7" name="组合 6"/>
            <p:cNvGrpSpPr/>
            <p:nvPr>
              <p:custDataLst>
                <p:tags r:id="rId4"/>
              </p:custDataLst>
            </p:nvPr>
          </p:nvGrpSpPr>
          <p:grpSpPr>
            <a:xfrm>
              <a:off x="5666" y="5740"/>
              <a:ext cx="10646" cy="2810"/>
              <a:chOff x="5666" y="5740"/>
              <a:chExt cx="10646" cy="2810"/>
            </a:xfrm>
          </p:grpSpPr>
          <p:sp>
            <p:nvSpPr>
              <p:cNvPr id="8" name="云形标注 14"/>
              <p:cNvSpPr/>
              <p:nvPr>
                <p:custDataLst>
                  <p:tags r:id="rId5"/>
                </p:custDataLst>
              </p:nvPr>
            </p:nvSpPr>
            <p:spPr>
              <a:xfrm>
                <a:off x="5666" y="5740"/>
                <a:ext cx="10646" cy="2810"/>
              </a:xfrm>
              <a:prstGeom prst="cloudCallout">
                <a:avLst>
                  <a:gd name="adj1" fmla="val -50106"/>
                  <a:gd name="adj2" fmla="val 3797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
            <p:nvSpPr>
              <p:cNvPr id="9" name="文本框 8"/>
              <p:cNvSpPr txBox="1"/>
              <p:nvPr>
                <p:custDataLst>
                  <p:tags r:id="rId6"/>
                </p:custDataLst>
              </p:nvPr>
            </p:nvSpPr>
            <p:spPr>
              <a:xfrm>
                <a:off x="7311" y="6084"/>
                <a:ext cx="8809" cy="2229"/>
              </a:xfrm>
              <a:prstGeom prst="rect">
                <a:avLst/>
              </a:prstGeom>
              <a:noFill/>
            </p:spPr>
            <p:txBody>
              <a:bodyPr wrap="square" rtlCol="0">
                <a:spAutoFit/>
              </a:bodyPr>
              <a:lstStyle/>
              <a:p>
                <a:r>
                  <a:rPr lang="en-US" altLang="zh-CN" sz="2000" b="1" dirty="0"/>
                  <a:t>Q2</a:t>
                </a:r>
                <a:r>
                  <a:rPr lang="zh-CN" altLang="en-US" sz="2000" b="1" dirty="0"/>
                  <a:t>：</a:t>
                </a:r>
                <a:r>
                  <a:rPr lang="en-US" altLang="zh-CN" sz="2000" b="1" dirty="0"/>
                  <a:t>What attitude should we have towards smart homes?</a:t>
                </a:r>
                <a:endParaRPr lang="en-US" altLang="zh-CN" sz="2000" b="1" dirty="0"/>
              </a:p>
            </p:txBody>
          </p:sp>
        </p:grpSp>
      </p:grpSp>
      <p:grpSp>
        <p:nvGrpSpPr>
          <p:cNvPr id="3" name="组合 2"/>
          <p:cNvGrpSpPr/>
          <p:nvPr/>
        </p:nvGrpSpPr>
        <p:grpSpPr>
          <a:xfrm>
            <a:off x="5133269" y="3014050"/>
            <a:ext cx="6409638" cy="1706805"/>
            <a:chOff x="5133269" y="3014050"/>
            <a:chExt cx="6409638" cy="1706805"/>
          </a:xfrm>
        </p:grpSpPr>
        <p:sp>
          <p:nvSpPr>
            <p:cNvPr id="10" name="云形 9"/>
            <p:cNvSpPr/>
            <p:nvPr>
              <p:custDataLst>
                <p:tags r:id="rId7"/>
              </p:custDataLst>
            </p:nvPr>
          </p:nvSpPr>
          <p:spPr>
            <a:xfrm>
              <a:off x="5133269" y="3014050"/>
              <a:ext cx="6339262" cy="1706805"/>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8"/>
              </p:custDataLst>
            </p:nvPr>
          </p:nvSpPr>
          <p:spPr>
            <a:xfrm>
              <a:off x="5965682" y="3115259"/>
              <a:ext cx="5577225" cy="1504386"/>
            </a:xfrm>
            <a:prstGeom prst="rect">
              <a:avLst/>
            </a:prstGeom>
            <a:noFill/>
          </p:spPr>
          <p:txBody>
            <a:bodyPr wrap="square" rtlCol="0">
              <a:spAutoFit/>
            </a:bodyPr>
            <a:lstStyle/>
            <a:p>
              <a:pPr>
                <a:lnSpc>
                  <a:spcPct val="130000"/>
                </a:lnSpc>
              </a:pPr>
              <a:r>
                <a:rPr lang="en-US" altLang="zh-CN" b="1" dirty="0">
                  <a:solidFill>
                    <a:srgbClr val="C00000"/>
                  </a:solidFill>
                </a:rPr>
                <a:t>Answer: Though we should welcome smart homes, we should also be cautious about possible disadvantages. So, we should hold an open but cautious attitude towards them.</a:t>
              </a:r>
              <a:endParaRPr lang="en-US" altLang="zh-CN" b="1" dirty="0">
                <a:solidFill>
                  <a:srgbClr val="C00000"/>
                </a:solidFill>
              </a:endParaRPr>
            </a:p>
          </p:txBody>
        </p:sp>
      </p:grpSp>
      <p:grpSp>
        <p:nvGrpSpPr>
          <p:cNvPr id="12" name="组合 11"/>
          <p:cNvGrpSpPr/>
          <p:nvPr>
            <p:custDataLst>
              <p:tags r:id="rId9"/>
            </p:custDataLst>
          </p:nvPr>
        </p:nvGrpSpPr>
        <p:grpSpPr>
          <a:xfrm>
            <a:off x="812032" y="1463571"/>
            <a:ext cx="3732027" cy="1269518"/>
            <a:chOff x="-5279" y="1257"/>
            <a:chExt cx="10646" cy="2810"/>
          </a:xfrm>
        </p:grpSpPr>
        <p:sp>
          <p:nvSpPr>
            <p:cNvPr id="14" name="云形标注 14"/>
            <p:cNvSpPr/>
            <p:nvPr>
              <p:custDataLst>
                <p:tags r:id="rId10"/>
              </p:custDataLst>
            </p:nvPr>
          </p:nvSpPr>
          <p:spPr>
            <a:xfrm>
              <a:off x="-5279" y="1257"/>
              <a:ext cx="10646" cy="2810"/>
            </a:xfrm>
            <a:prstGeom prst="cloudCallout">
              <a:avLst>
                <a:gd name="adj1" fmla="val -50106"/>
                <a:gd name="adj2" fmla="val 3797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600" b="1" dirty="0">
                <a:solidFill>
                  <a:prstClr val="white"/>
                </a:solidFill>
              </a:endParaRPr>
            </a:p>
          </p:txBody>
        </p:sp>
        <p:sp>
          <p:nvSpPr>
            <p:cNvPr id="15" name="文本框 14"/>
            <p:cNvSpPr txBox="1"/>
            <p:nvPr>
              <p:custDataLst>
                <p:tags r:id="rId11"/>
              </p:custDataLst>
            </p:nvPr>
          </p:nvSpPr>
          <p:spPr>
            <a:xfrm>
              <a:off x="-3613" y="1472"/>
              <a:ext cx="8512" cy="2384"/>
            </a:xfrm>
            <a:prstGeom prst="rect">
              <a:avLst/>
            </a:prstGeom>
            <a:noFill/>
          </p:spPr>
          <p:txBody>
            <a:bodyPr wrap="square" rtlCol="0">
              <a:spAutoFit/>
            </a:bodyPr>
            <a:lstStyle/>
            <a:p>
              <a:r>
                <a:rPr lang="en-US" altLang="zh-CN" sz="1600" b="1" dirty="0">
                  <a:solidFill>
                    <a:srgbClr val="FF0000"/>
                  </a:solidFill>
                </a:rPr>
                <a:t>Q1</a:t>
              </a:r>
              <a:r>
                <a:rPr lang="zh-CN" altLang="en-US" sz="1600" b="1" dirty="0">
                  <a:solidFill>
                    <a:srgbClr val="FF0000"/>
                  </a:solidFill>
                </a:rPr>
                <a:t>：</a:t>
              </a:r>
              <a:r>
                <a:rPr lang="en-US" altLang="zh-CN" sz="1600" b="1" dirty="0">
                  <a:solidFill>
                    <a:srgbClr val="FF0000"/>
                  </a:solidFill>
                </a:rPr>
                <a:t>Who is actually intelligent? and why do humans create such smart technology?</a:t>
              </a:r>
              <a:endParaRPr lang="en-US" altLang="zh-CN" sz="1600" b="1" dirty="0">
                <a:solidFill>
                  <a:srgbClr val="FF0000"/>
                </a:solidFill>
              </a:endParaRPr>
            </a:p>
          </p:txBody>
        </p:sp>
      </p:grpSp>
      <p:grpSp>
        <p:nvGrpSpPr>
          <p:cNvPr id="16" name="组合 15"/>
          <p:cNvGrpSpPr/>
          <p:nvPr>
            <p:custDataLst>
              <p:tags r:id="rId12"/>
            </p:custDataLst>
          </p:nvPr>
        </p:nvGrpSpPr>
        <p:grpSpPr>
          <a:xfrm>
            <a:off x="4766400" y="1304334"/>
            <a:ext cx="6627842" cy="1542640"/>
            <a:chOff x="3612" y="2436"/>
            <a:chExt cx="4179" cy="1442"/>
          </a:xfrm>
        </p:grpSpPr>
        <p:sp>
          <p:nvSpPr>
            <p:cNvPr id="17" name="云形 16"/>
            <p:cNvSpPr/>
            <p:nvPr>
              <p:custDataLst>
                <p:tags r:id="rId13"/>
              </p:custDataLst>
            </p:nvPr>
          </p:nvSpPr>
          <p:spPr>
            <a:xfrm>
              <a:off x="3612" y="2436"/>
              <a:ext cx="4179" cy="1442"/>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14"/>
              </p:custDataLst>
            </p:nvPr>
          </p:nvSpPr>
          <p:spPr>
            <a:xfrm>
              <a:off x="4190" y="2693"/>
              <a:ext cx="3100" cy="863"/>
            </a:xfrm>
            <a:prstGeom prst="rect">
              <a:avLst/>
            </a:prstGeom>
            <a:solidFill>
              <a:srgbClr val="FFC000"/>
            </a:solidFill>
          </p:spPr>
          <p:txBody>
            <a:bodyPr wrap="square" rtlCol="0">
              <a:spAutoFit/>
            </a:bodyPr>
            <a:lstStyle/>
            <a:p>
              <a:r>
                <a:rPr lang="en-US" altLang="zh-CN" b="1" dirty="0">
                  <a:solidFill>
                    <a:schemeClr val="bg1"/>
                  </a:solidFill>
                </a:rPr>
                <a:t>Answer: We human beings are intelligent. Because we can use it to serve us and make our lives easier.</a:t>
              </a:r>
              <a:endParaRPr lang="en-US" altLang="zh-CN" b="1" dirty="0">
                <a:solidFill>
                  <a:schemeClr val="bg1"/>
                </a:solidFill>
              </a:endParaRPr>
            </a:p>
          </p:txBody>
        </p:sp>
      </p:grpSp>
      <p:sp>
        <p:nvSpPr>
          <p:cNvPr id="19" name="文本框 18"/>
          <p:cNvSpPr txBox="1"/>
          <p:nvPr/>
        </p:nvSpPr>
        <p:spPr>
          <a:xfrm>
            <a:off x="696522" y="594667"/>
            <a:ext cx="10984842"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Question</a:t>
            </a: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Why do humans create high-tech products like smart homes since smart technology poses challenges to us?</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云形标注 14"/>
          <p:cNvSpPr/>
          <p:nvPr>
            <p:custDataLst>
              <p:tags r:id="rId15"/>
            </p:custDataLst>
          </p:nvPr>
        </p:nvSpPr>
        <p:spPr>
          <a:xfrm>
            <a:off x="1401242" y="5426391"/>
            <a:ext cx="4205731" cy="1269518"/>
          </a:xfrm>
          <a:prstGeom prst="cloudCallout">
            <a:avLst>
              <a:gd name="adj1" fmla="val -62072"/>
              <a:gd name="adj2" fmla="val -968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zh-CN" sz="1600" b="1" dirty="0">
                <a:solidFill>
                  <a:srgbClr val="FF0000"/>
                </a:solidFill>
              </a:rPr>
              <a:t>Q 3: What might be some of the disadvantages of smart homes?</a:t>
            </a:r>
            <a:endParaRPr lang="zh-CN" altLang="en-US" sz="1600" b="1" dirty="0">
              <a:solidFill>
                <a:srgbClr val="FF0000"/>
              </a:solidFill>
            </a:endParaRPr>
          </a:p>
        </p:txBody>
      </p:sp>
      <p:sp>
        <p:nvSpPr>
          <p:cNvPr id="24" name="云形 23"/>
          <p:cNvSpPr/>
          <p:nvPr>
            <p:custDataLst>
              <p:tags r:id="rId16"/>
            </p:custDataLst>
          </p:nvPr>
        </p:nvSpPr>
        <p:spPr>
          <a:xfrm>
            <a:off x="5631422" y="5195803"/>
            <a:ext cx="6074391" cy="1494589"/>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spcBef>
                <a:spcPct val="0"/>
              </a:spcBef>
            </a:pPr>
            <a:r>
              <a:rPr lang="en-US" altLang="zh-CN" sz="1800" b="1" dirty="0"/>
              <a:t>Answer: Some of the disadvantages of smart homes are  concerns over their reliability and security. </a:t>
            </a:r>
            <a:endParaRPr lang="en-US" altLang="zh-CN" sz="1800" b="1" dirty="0"/>
          </a:p>
        </p:txBody>
      </p:sp>
      <p:grpSp>
        <p:nvGrpSpPr>
          <p:cNvPr id="2" name="组合 1"/>
          <p:cNvGrpSpPr/>
          <p:nvPr/>
        </p:nvGrpSpPr>
        <p:grpSpPr>
          <a:xfrm>
            <a:off x="727818" y="95069"/>
            <a:ext cx="7634973" cy="585259"/>
            <a:chOff x="759014" y="136769"/>
            <a:chExt cx="7634973" cy="585259"/>
          </a:xfrm>
        </p:grpSpPr>
        <p:sp>
          <p:nvSpPr>
            <p:cNvPr id="25" name="对角圆角矩形 5"/>
            <p:cNvSpPr/>
            <p:nvPr>
              <p:custDataLst>
                <p:tags r:id="rId17"/>
              </p:custDataLst>
            </p:nvPr>
          </p:nvSpPr>
          <p:spPr>
            <a:xfrm>
              <a:off x="759014" y="136769"/>
              <a:ext cx="7634973" cy="585259"/>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kumimoji="0" lang="en-US" altLang="zh-CN"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sym typeface="+mn-ea"/>
              </a:endParaRPr>
            </a:p>
          </p:txBody>
        </p:sp>
        <p:sp>
          <p:nvSpPr>
            <p:cNvPr id="4" name="文本框 13"/>
            <p:cNvSpPr txBox="1"/>
            <p:nvPr/>
          </p:nvSpPr>
          <p:spPr>
            <a:xfrm>
              <a:off x="1062031" y="225164"/>
              <a:ext cx="6663197" cy="461665"/>
            </a:xfrm>
            <a:prstGeom prst="rect">
              <a:avLst/>
            </a:prstGeom>
            <a:noFill/>
          </p:spPr>
          <p:txBody>
            <a:bodyPr wrap="square" rtlCol="0">
              <a:spAutoFit/>
            </a:bodyPr>
            <a:lstStyle/>
            <a:p>
              <a:r>
                <a:rPr lang="en-US" altLang="zh-CN" sz="2000" b="1" dirty="0">
                  <a:solidFill>
                    <a:srgbClr val="FF0000"/>
                  </a:solidFill>
                  <a:latin typeface="微软雅黑" panose="020B0503020204020204" charset="-122"/>
                  <a:ea typeface="微软雅黑" panose="020B0503020204020204" charset="-122"/>
                  <a:sym typeface="Wingdings" panose="05000000000000000000" pitchFamily="2" charset="2"/>
                </a:rPr>
                <a:t></a:t>
              </a:r>
              <a:r>
                <a:rPr lang="en-US" altLang="zh-CN" sz="2400" b="1" dirty="0">
                  <a:solidFill>
                    <a:srgbClr val="FF0000"/>
                  </a:solidFill>
                  <a:latin typeface="微软雅黑" panose="020B0503020204020204" charset="-122"/>
                  <a:ea typeface="微软雅黑" panose="020B0503020204020204" charset="-122"/>
                  <a:sym typeface="Wingdings" panose="05000000000000000000" pitchFamily="2" charset="2"/>
                </a:rPr>
                <a:t>C</a:t>
              </a:r>
              <a:r>
                <a:rPr lang="en-US" altLang="zh-CN" sz="2400" b="1" dirty="0">
                  <a:solidFill>
                    <a:srgbClr val="FF0000"/>
                  </a:solidFill>
                  <a:latin typeface="微软雅黑" panose="020B0503020204020204" charset="-122"/>
                  <a:ea typeface="微软雅黑" panose="020B0503020204020204" charset="-122"/>
                </a:rPr>
                <a:t>ritical reading: </a:t>
              </a:r>
              <a:r>
                <a:rPr lang="en-US" altLang="zh-CN" sz="2400" b="1" dirty="0">
                  <a:solidFill>
                    <a:srgbClr val="0000FF"/>
                  </a:solidFill>
                  <a:latin typeface="微软雅黑" panose="020B0503020204020204" charset="-122"/>
                  <a:ea typeface="微软雅黑" panose="020B0503020204020204" charset="-122"/>
                </a:rPr>
                <a:t>Learn to think critically</a:t>
              </a:r>
              <a:endParaRPr lang="zh-CN" altLang="en-US" sz="2400" b="1" dirty="0">
                <a:solidFill>
                  <a:srgbClr val="0000FF"/>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85088" y="866309"/>
            <a:ext cx="11067856" cy="523220"/>
          </a:xfrm>
          <a:prstGeom prst="rect">
            <a:avLst/>
          </a:prstGeom>
          <a:noFill/>
        </p:spPr>
        <p:txBody>
          <a:bodyPr wrap="square" rtlCol="0">
            <a:spAutoFit/>
          </a:bodyPr>
          <a:lstStyle>
            <a:defPPr>
              <a:defRPr lang="zh-CN"/>
            </a:defPPr>
            <a:lvl1pPr>
              <a:defRPr sz="2800" b="1">
                <a:latin typeface="Times New Roman" panose="02020603050405020304" pitchFamily="18" charset="0"/>
              </a:defRPr>
            </a:lvl1pPr>
          </a:lstStyle>
          <a:p>
            <a:r>
              <a:rPr lang="en-US" altLang="zh-CN" dirty="0">
                <a:sym typeface="Wingdings" panose="05000000000000000000" charset="0"/>
              </a:rPr>
              <a:t>In what way is the home  of tomorrow already the home of  today?</a:t>
            </a:r>
            <a:endParaRPr lang="en-US" altLang="zh-CN" dirty="0"/>
          </a:p>
        </p:txBody>
      </p:sp>
      <p:sp>
        <p:nvSpPr>
          <p:cNvPr id="6" name="矩形 5"/>
          <p:cNvSpPr/>
          <p:nvPr/>
        </p:nvSpPr>
        <p:spPr>
          <a:xfrm>
            <a:off x="664394" y="198264"/>
            <a:ext cx="5444119" cy="646331"/>
          </a:xfrm>
          <a:prstGeom prst="rect">
            <a:avLst/>
          </a:prstGeom>
          <a:noFill/>
          <a:ln>
            <a:noFill/>
          </a:ln>
          <a:effectLst>
            <a:outerShdw blurRad="50800" dist="38100" dir="5400000" sx="114000" sy="114000" algn="t" rotWithShape="0">
              <a:schemeClr val="bg1">
                <a:lumMod val="65000"/>
                <a:alpha val="40000"/>
              </a:schemeClr>
            </a:outerShdw>
          </a:effectLst>
        </p:spPr>
        <p:txBody>
          <a:bodyPr wrap="square" rtlCol="0" anchor="t">
            <a:spAutoFit/>
          </a:bodyPr>
          <a:lstStyle/>
          <a:p>
            <a:pPr algn="ctr"/>
            <a:r>
              <a:rPr lang="en-US" altLang="zh-CN" sz="3600" b="1" dirty="0">
                <a:ln w="50800" cmpd="dbl">
                  <a:gradFill>
                    <a:gsLst>
                      <a:gs pos="0">
                        <a:srgbClr val="BDD7EE"/>
                      </a:gs>
                      <a:gs pos="14000">
                        <a:srgbClr val="3F7099"/>
                      </a:gs>
                      <a:gs pos="43000">
                        <a:srgbClr val="A0C5E6"/>
                      </a:gs>
                      <a:gs pos="81000">
                        <a:srgbClr val="3E3B37">
                          <a:alpha val="56000"/>
                        </a:srgbClr>
                      </a:gs>
                      <a:gs pos="27000">
                        <a:srgbClr val="7C9EBE"/>
                      </a:gs>
                      <a:gs pos="68000">
                        <a:srgbClr val="2E75B6"/>
                      </a:gs>
                      <a:gs pos="55000">
                        <a:srgbClr val="354254">
                          <a:alpha val="60000"/>
                        </a:srgbClr>
                      </a:gs>
                    </a:gsLst>
                    <a:lin ang="5400000"/>
                  </a:gradFill>
                  <a:prstDash val="solid"/>
                </a:ln>
                <a:solidFill>
                  <a:srgbClr val="FFC000"/>
                </a:solidFill>
                <a:effectLst>
                  <a:glow rad="76200">
                    <a:srgbClr val="9BD1FF">
                      <a:alpha val="33000"/>
                    </a:srgbClr>
                  </a:glow>
                </a:effectLst>
                <a:latin typeface="Impact" panose="020B0806030902050204" charset="0"/>
              </a:rPr>
              <a:t>Discussion: Work in groups</a:t>
            </a:r>
            <a:endParaRPr lang="en-US" altLang="zh-CN" sz="3600" b="1" dirty="0">
              <a:ln w="50800" cmpd="dbl">
                <a:gradFill>
                  <a:gsLst>
                    <a:gs pos="0">
                      <a:srgbClr val="BDD7EE"/>
                    </a:gs>
                    <a:gs pos="14000">
                      <a:srgbClr val="3F7099"/>
                    </a:gs>
                    <a:gs pos="43000">
                      <a:srgbClr val="A0C5E6"/>
                    </a:gs>
                    <a:gs pos="81000">
                      <a:srgbClr val="3E3B37">
                        <a:alpha val="56000"/>
                      </a:srgbClr>
                    </a:gs>
                    <a:gs pos="27000">
                      <a:srgbClr val="7C9EBE"/>
                    </a:gs>
                    <a:gs pos="68000">
                      <a:srgbClr val="2E75B6"/>
                    </a:gs>
                    <a:gs pos="55000">
                      <a:srgbClr val="354254">
                        <a:alpha val="60000"/>
                      </a:srgbClr>
                    </a:gs>
                  </a:gsLst>
                  <a:lin ang="5400000"/>
                </a:gradFill>
                <a:prstDash val="solid"/>
              </a:ln>
              <a:solidFill>
                <a:srgbClr val="FFC000"/>
              </a:solidFill>
              <a:effectLst>
                <a:glow rad="76200">
                  <a:srgbClr val="9BD1FF">
                    <a:alpha val="33000"/>
                  </a:srgbClr>
                </a:glow>
              </a:effectLst>
              <a:latin typeface="Impact" panose="020B0806030902050204" charset="0"/>
            </a:endParaRPr>
          </a:p>
        </p:txBody>
      </p:sp>
      <p:sp>
        <p:nvSpPr>
          <p:cNvPr id="7" name="文本框 6"/>
          <p:cNvSpPr txBox="1"/>
          <p:nvPr/>
        </p:nvSpPr>
        <p:spPr>
          <a:xfrm>
            <a:off x="647050" y="1481862"/>
            <a:ext cx="8985381" cy="1292662"/>
          </a:xfrm>
          <a:prstGeom prst="rect">
            <a:avLst/>
          </a:prstGeom>
          <a:noFill/>
        </p:spPr>
        <p:txBody>
          <a:bodyPr wrap="square" rtlCol="0">
            <a:spAutoFit/>
          </a:bodyPr>
          <a:lstStyle/>
          <a:p>
            <a:r>
              <a:rPr lang="zh-CN" altLang="en-US" sz="2600" b="1" dirty="0">
                <a:solidFill>
                  <a:srgbClr val="0000FF"/>
                </a:solidFill>
              </a:rPr>
              <a:t>Many of the new innovations are already used in some homes today. This is especially true f</a:t>
            </a:r>
            <a:r>
              <a:rPr lang="en-US" altLang="zh-CN" sz="2600" b="1" dirty="0">
                <a:solidFill>
                  <a:srgbClr val="0000FF"/>
                </a:solidFill>
              </a:rPr>
              <a:t>or</a:t>
            </a:r>
            <a:r>
              <a:rPr lang="zh-CN" altLang="en-US" sz="2600" b="1" dirty="0">
                <a:solidFill>
                  <a:srgbClr val="0000FF"/>
                </a:solidFill>
              </a:rPr>
              <a:t> automatic controls </a:t>
            </a:r>
            <a:r>
              <a:rPr lang="en-US" altLang="zh-CN" sz="2600" b="1" dirty="0">
                <a:solidFill>
                  <a:srgbClr val="0000FF"/>
                </a:solidFill>
              </a:rPr>
              <a:t>o</a:t>
            </a:r>
            <a:r>
              <a:rPr lang="zh-CN" altLang="en-US" sz="2600" b="1" dirty="0">
                <a:solidFill>
                  <a:srgbClr val="0000FF"/>
                </a:solidFill>
              </a:rPr>
              <a:t>f things such as lights and air conditioners.</a:t>
            </a:r>
            <a:endParaRPr lang="zh-CN" altLang="en-US" sz="2600" b="1" dirty="0">
              <a:solidFill>
                <a:srgbClr val="0000FF"/>
              </a:solidFill>
            </a:endParaRPr>
          </a:p>
        </p:txBody>
      </p:sp>
      <p:pic>
        <p:nvPicPr>
          <p:cNvPr id="8" name="图片 7" descr="010"/>
          <p:cNvPicPr>
            <a:picLocks noChangeAspect="1"/>
          </p:cNvPicPr>
          <p:nvPr/>
        </p:nvPicPr>
        <p:blipFill>
          <a:blip r:embed="rId1"/>
          <a:stretch>
            <a:fillRect/>
          </a:stretch>
        </p:blipFill>
        <p:spPr>
          <a:xfrm>
            <a:off x="9888399" y="1625060"/>
            <a:ext cx="1912519" cy="1938992"/>
          </a:xfrm>
          <a:prstGeom prst="rect">
            <a:avLst/>
          </a:prstGeom>
          <a:effectLst>
            <a:outerShdw blurRad="50800" dist="38100" dir="8100000" sx="101000" sy="101000" algn="tr" rotWithShape="0">
              <a:schemeClr val="bg1">
                <a:lumMod val="65000"/>
                <a:alpha val="40000"/>
              </a:schemeClr>
            </a:outerShdw>
          </a:effectLst>
        </p:spPr>
      </p:pic>
      <p:sp>
        <p:nvSpPr>
          <p:cNvPr id="9" name="文本框 8"/>
          <p:cNvSpPr txBox="1"/>
          <p:nvPr/>
        </p:nvSpPr>
        <p:spPr>
          <a:xfrm>
            <a:off x="468852" y="2671269"/>
            <a:ext cx="10283886" cy="523220"/>
          </a:xfrm>
          <a:prstGeom prst="rect">
            <a:avLst/>
          </a:prstGeom>
          <a:noFill/>
        </p:spPr>
        <p:txBody>
          <a:bodyPr wrap="square" rtlCol="0">
            <a:spAutoFit/>
          </a:bodyPr>
          <a:lstStyle/>
          <a:p>
            <a:r>
              <a:rPr lang="en-US" altLang="zh-CN" sz="2800" b="1" dirty="0">
                <a:latin typeface="Times New Roman" panose="02020603050405020304" pitchFamily="18" charset="0"/>
                <a:sym typeface="Wingdings" panose="05000000000000000000" charset="0"/>
              </a:rPr>
              <a:t>What might be some of the disadvantages of smart homes?</a:t>
            </a:r>
            <a:endParaRPr lang="en-US" altLang="zh-CN" sz="2800" b="1" dirty="0">
              <a:latin typeface="Times New Roman" panose="02020603050405020304" pitchFamily="18" charset="0"/>
            </a:endParaRPr>
          </a:p>
        </p:txBody>
      </p:sp>
      <p:sp>
        <p:nvSpPr>
          <p:cNvPr id="10" name="文本框 9"/>
          <p:cNvSpPr txBox="1"/>
          <p:nvPr/>
        </p:nvSpPr>
        <p:spPr>
          <a:xfrm>
            <a:off x="468852" y="3088097"/>
            <a:ext cx="11527605" cy="2677656"/>
          </a:xfrm>
          <a:prstGeom prst="rect">
            <a:avLst/>
          </a:prstGeom>
          <a:noFill/>
        </p:spPr>
        <p:txBody>
          <a:bodyPr wrap="square" rtlCol="0">
            <a:spAutoFit/>
          </a:bodyPr>
          <a:lstStyle>
            <a:defPPr>
              <a:defRPr lang="zh-CN"/>
            </a:defPPr>
            <a:lvl1pPr>
              <a:defRPr sz="2800" b="1">
                <a:solidFill>
                  <a:srgbClr val="0000FF"/>
                </a:solidFill>
              </a:defRPr>
            </a:lvl1pPr>
          </a:lstStyle>
          <a:p>
            <a:pPr marL="457200" indent="-457200">
              <a:buFont typeface="+mj-ea"/>
              <a:buAutoNum type="circleNumDbPlain"/>
            </a:pPr>
            <a:r>
              <a:rPr lang="zh-CN" altLang="en-US" sz="2400" dirty="0"/>
              <a:t>One disadvantage is that if there is a problem with the system, you may find yourself locked out of the house, or unable to turn your TV off or on. </a:t>
            </a:r>
            <a:endParaRPr lang="en-US" altLang="zh-CN" sz="2400" dirty="0"/>
          </a:p>
          <a:p>
            <a:pPr marL="457200" indent="-457200">
              <a:buFont typeface="+mj-ea"/>
              <a:buAutoNum type="circleNumDbPlain"/>
            </a:pPr>
            <a:r>
              <a:rPr lang="zh-CN" altLang="en-US" sz="2400" dirty="0"/>
              <a:t>Security is another big concern, as strangers may be able to hack into the system to collect information about your life and use that for evil purposes.</a:t>
            </a:r>
            <a:endParaRPr lang="en-US" altLang="zh-CN" sz="2400" dirty="0"/>
          </a:p>
          <a:p>
            <a:pPr marL="457200" indent="-457200">
              <a:buFont typeface="+mj-ea"/>
              <a:buAutoNum type="circleNumDbPlain"/>
            </a:pPr>
            <a:r>
              <a:rPr lang="en-US" altLang="zh-CN" sz="2400" dirty="0"/>
              <a:t>High cost</a:t>
            </a:r>
            <a:r>
              <a:rPr lang="zh-CN" altLang="en-US" sz="2400" dirty="0"/>
              <a:t>，</a:t>
            </a:r>
            <a:r>
              <a:rPr lang="en-US" altLang="zh-CN" sz="2400" dirty="0"/>
              <a:t>risk of leaking personal information</a:t>
            </a:r>
            <a:r>
              <a:rPr lang="zh-CN" altLang="en-US" sz="2400" dirty="0"/>
              <a:t>，</a:t>
            </a:r>
            <a:r>
              <a:rPr lang="en-US" altLang="zh-CN" sz="2400" dirty="0"/>
              <a:t>unpopular among most of senior citizens, etc.</a:t>
            </a:r>
            <a:endParaRPr lang="en-US" altLang="zh-CN" sz="2400" dirty="0"/>
          </a:p>
          <a:p>
            <a:pPr marL="457200" indent="-457200">
              <a:buFont typeface="+mj-ea"/>
              <a:buAutoNum type="circleNumDbPlain"/>
            </a:pPr>
            <a:endParaRPr lang="zh-CN" altLang="en-US" sz="2400" dirty="0"/>
          </a:p>
        </p:txBody>
      </p:sp>
      <p:sp>
        <p:nvSpPr>
          <p:cNvPr id="11" name="文本框 10"/>
          <p:cNvSpPr txBox="1"/>
          <p:nvPr/>
        </p:nvSpPr>
        <p:spPr>
          <a:xfrm>
            <a:off x="0" y="5376138"/>
            <a:ext cx="11067856" cy="523220"/>
          </a:xfrm>
          <a:prstGeom prst="rect">
            <a:avLst/>
          </a:prstGeom>
          <a:noFill/>
        </p:spPr>
        <p:txBody>
          <a:bodyPr wrap="square">
            <a:spAutoFit/>
          </a:bodyPr>
          <a:lstStyle/>
          <a:p>
            <a:pPr marL="0" marR="0" lvl="0" indent="53340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sym typeface="Wingdings" panose="05000000000000000000" charset="0"/>
              </a:rPr>
              <a:t> </a:t>
            </a:r>
            <a:r>
              <a:rPr lang="en-US" altLang="zh-CN" sz="2800" b="1" dirty="0">
                <a:latin typeface="Times New Roman" panose="02020603050405020304" pitchFamily="18" charset="0"/>
              </a:rPr>
              <a:t>What’s the author’s  attitude towards smart homes?</a:t>
            </a:r>
            <a:endParaRPr lang="en-US" altLang="zh-CN" sz="2800" b="1" dirty="0">
              <a:latin typeface="Times New Roman" panose="02020603050405020304" pitchFamily="18" charset="0"/>
            </a:endParaRPr>
          </a:p>
        </p:txBody>
      </p:sp>
      <p:sp>
        <p:nvSpPr>
          <p:cNvPr id="12" name="文本框 11"/>
          <p:cNvSpPr txBox="1"/>
          <p:nvPr/>
        </p:nvSpPr>
        <p:spPr>
          <a:xfrm>
            <a:off x="647050" y="5962652"/>
            <a:ext cx="11136523" cy="461665"/>
          </a:xfrm>
          <a:prstGeom prst="rect">
            <a:avLst/>
          </a:prstGeom>
          <a:noFill/>
        </p:spPr>
        <p:txBody>
          <a:bodyPr wrap="square" rtlCol="0">
            <a:spAutoFit/>
          </a:bodyPr>
          <a:lstStyle>
            <a:defPPr>
              <a:defRPr lang="zh-CN"/>
            </a:defPPr>
            <a:lvl1pPr>
              <a:defRPr sz="2400" b="1">
                <a:solidFill>
                  <a:srgbClr val="0000FF"/>
                </a:solidFill>
              </a:defRPr>
            </a:lvl1pPr>
          </a:lstStyle>
          <a:p>
            <a:r>
              <a:rPr lang="en-US" altLang="zh-CN" dirty="0"/>
              <a:t>The author uses “will be doing” to show his favor to smart homes.</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1"/>
          <p:cNvSpPr txBox="1"/>
          <p:nvPr/>
        </p:nvSpPr>
        <p:spPr>
          <a:xfrm>
            <a:off x="386935" y="873760"/>
            <a:ext cx="11372178" cy="61297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tLang="zh-CN" sz="2600" b="1" dirty="0">
                <a:solidFill>
                  <a:srgbClr val="0000FF"/>
                </a:solidFill>
                <a:latin typeface="Times New Roman" panose="02020603050405020304" pitchFamily="18" charset="0"/>
                <a:cs typeface="Times New Roman" panose="02020603050405020304" pitchFamily="18" charset="0"/>
              </a:rPr>
              <a:t>Complete the summary using the correct forms of the words from the text.</a:t>
            </a:r>
            <a:endParaRPr lang="en-US" altLang="zh-CN" sz="2600" b="1" dirty="0">
              <a:solidFill>
                <a:srgbClr val="0000FF"/>
              </a:solidFill>
              <a:latin typeface="Times New Roman" panose="02020603050405020304" pitchFamily="18" charset="0"/>
              <a:cs typeface="Times New Roman" panose="02020603050405020304" pitchFamily="18" charset="0"/>
            </a:endParaRPr>
          </a:p>
          <a:p>
            <a:pPr algn="just">
              <a:lnSpc>
                <a:spcPct val="150000"/>
              </a:lnSpc>
            </a:pPr>
            <a:r>
              <a:rPr lang="en-US" altLang="en-GB" sz="2400" b="1" dirty="0">
                <a:latin typeface="Times New Roman" panose="02020603050405020304" pitchFamily="18" charset="0"/>
                <a:ea typeface="宋体" panose="02010600030101010101" pitchFamily="2" charset="-122"/>
                <a:sym typeface="+mn-ea"/>
              </a:rPr>
              <a:t>A smart home is one that ___________computers into the structure of the building itself. In this way, many of the things that we now do ourselves will become ___________ . For example, the smart home could control the air conditioning and lights so that you would no longer have to turn _________ on and off, making your home more energy-____________ . The smart home could also __________itself to make sure that everything is working as it should, and send you _________if there is a problem. Such smart homes could even be programmed to _________your health problems, and then give you_________ advice as to the food you should eat or if you should see a doctor. So, in a sense, smart homes will lead us to living smarter lives.</a:t>
            </a:r>
            <a:endParaRPr lang="en-US" altLang="en-GB" sz="2400" b="1" dirty="0">
              <a:latin typeface="Times New Roman" panose="02020603050405020304" pitchFamily="18" charset="0"/>
              <a:ea typeface="宋体" panose="02010600030101010101" pitchFamily="2" charset="-122"/>
              <a:sym typeface="+mn-ea"/>
            </a:endParaRPr>
          </a:p>
          <a:p>
            <a:pPr algn="just">
              <a:lnSpc>
                <a:spcPct val="110000"/>
              </a:lnSpc>
            </a:pPr>
            <a:endParaRPr lang="en-US" altLang="en-GB" sz="2400" b="1"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5" name="矩形 4"/>
          <p:cNvSpPr/>
          <p:nvPr/>
        </p:nvSpPr>
        <p:spPr>
          <a:xfrm>
            <a:off x="4153318" y="1461262"/>
            <a:ext cx="1717675" cy="522287"/>
          </a:xfrm>
          <a:prstGeom prst="rect">
            <a:avLst/>
          </a:prstGeom>
          <a:noFill/>
          <a:ln w="9525">
            <a:noFill/>
          </a:ln>
        </p:spPr>
        <p:txBody>
          <a:bodyPr wrap="square" anchor="t">
            <a:spAutoFit/>
          </a:bodyPr>
          <a:lstStyle/>
          <a:p>
            <a:pPr>
              <a:spcBef>
                <a:spcPct val="20000"/>
              </a:spcBef>
            </a:pPr>
            <a:r>
              <a:rPr lang="en-US" altLang="zh-CN" sz="2800" b="1" dirty="0">
                <a:solidFill>
                  <a:srgbClr val="FF0000"/>
                </a:solidFill>
                <a:latin typeface="Times New Roman" panose="02020603050405020304" pitchFamily="18" charset="0"/>
                <a:ea typeface="宋体" panose="02010600030101010101" pitchFamily="2" charset="-122"/>
              </a:rPr>
              <a:t>integrates  </a:t>
            </a:r>
            <a:endParaRPr lang="en-US" altLang="zh-CN" sz="2800" b="1" dirty="0">
              <a:solidFill>
                <a:srgbClr val="FF0000"/>
              </a:solidFill>
              <a:latin typeface="Times New Roman" panose="02020603050405020304" pitchFamily="18" charset="0"/>
              <a:ea typeface="宋体" panose="02010600030101010101" pitchFamily="2" charset="-122"/>
            </a:endParaRPr>
          </a:p>
        </p:txBody>
      </p:sp>
      <p:sp>
        <p:nvSpPr>
          <p:cNvPr id="6" name="矩形 5"/>
          <p:cNvSpPr/>
          <p:nvPr/>
        </p:nvSpPr>
        <p:spPr>
          <a:xfrm>
            <a:off x="854169" y="2544932"/>
            <a:ext cx="1717675" cy="522287"/>
          </a:xfrm>
          <a:prstGeom prst="rect">
            <a:avLst/>
          </a:prstGeom>
          <a:noFill/>
          <a:ln w="9525">
            <a:noFill/>
          </a:ln>
        </p:spPr>
        <p:txBody>
          <a:bodyPr wrap="square" anchor="t">
            <a:spAutoFit/>
          </a:bodyPr>
          <a:lstStyle/>
          <a:p>
            <a:pPr>
              <a:spcBef>
                <a:spcPct val="20000"/>
              </a:spcBef>
            </a:pPr>
            <a:r>
              <a:rPr lang="en-US" altLang="zh-CN" sz="2800" b="1" dirty="0">
                <a:solidFill>
                  <a:srgbClr val="FF0000"/>
                </a:solidFill>
                <a:latin typeface="Times New Roman" panose="02020603050405020304" pitchFamily="18" charset="0"/>
                <a:ea typeface="宋体" panose="02010600030101010101" pitchFamily="2" charset="-122"/>
              </a:rPr>
              <a:t>automatic </a:t>
            </a:r>
            <a:endParaRPr lang="en-US" altLang="zh-CN" sz="2800" b="1" dirty="0">
              <a:solidFill>
                <a:srgbClr val="FF0000"/>
              </a:solidFill>
              <a:latin typeface="Times New Roman" panose="02020603050405020304" pitchFamily="18" charset="0"/>
              <a:ea typeface="宋体" panose="02010600030101010101" pitchFamily="2" charset="-122"/>
            </a:endParaRPr>
          </a:p>
        </p:txBody>
      </p:sp>
      <p:sp>
        <p:nvSpPr>
          <p:cNvPr id="7" name="矩形 6"/>
          <p:cNvSpPr/>
          <p:nvPr/>
        </p:nvSpPr>
        <p:spPr>
          <a:xfrm>
            <a:off x="6967849" y="3146444"/>
            <a:ext cx="1717675" cy="522288"/>
          </a:xfrm>
          <a:prstGeom prst="rect">
            <a:avLst/>
          </a:prstGeom>
          <a:noFill/>
          <a:ln w="9525">
            <a:noFill/>
          </a:ln>
        </p:spPr>
        <p:txBody>
          <a:bodyPr wrap="square" anchor="t">
            <a:spAutoFit/>
          </a:bodyPr>
          <a:lstStyle/>
          <a:p>
            <a:pPr>
              <a:spcBef>
                <a:spcPct val="20000"/>
              </a:spcBef>
            </a:pPr>
            <a:r>
              <a:rPr lang="en-US" altLang="zh-CN" sz="2800" b="1" dirty="0">
                <a:solidFill>
                  <a:srgbClr val="FF0000"/>
                </a:solidFill>
                <a:latin typeface="Times New Roman" panose="02020603050405020304" pitchFamily="18" charset="0"/>
                <a:ea typeface="宋体" panose="02010600030101010101" pitchFamily="2" charset="-122"/>
              </a:rPr>
              <a:t>switches  </a:t>
            </a:r>
            <a:endParaRPr lang="en-US" altLang="zh-CN" sz="2800" b="1" dirty="0">
              <a:solidFill>
                <a:srgbClr val="FF0000"/>
              </a:solidFill>
              <a:latin typeface="Times New Roman" panose="02020603050405020304" pitchFamily="18" charset="0"/>
              <a:ea typeface="宋体" panose="02010600030101010101" pitchFamily="2" charset="-122"/>
            </a:endParaRPr>
          </a:p>
        </p:txBody>
      </p:sp>
      <p:sp>
        <p:nvSpPr>
          <p:cNvPr id="8" name="矩形 7"/>
          <p:cNvSpPr/>
          <p:nvPr/>
        </p:nvSpPr>
        <p:spPr>
          <a:xfrm>
            <a:off x="3577915" y="3668732"/>
            <a:ext cx="1646237" cy="520700"/>
          </a:xfrm>
          <a:prstGeom prst="rect">
            <a:avLst/>
          </a:prstGeom>
          <a:noFill/>
          <a:ln w="9525">
            <a:noFill/>
          </a:ln>
        </p:spPr>
        <p:txBody>
          <a:bodyPr wrap="square" anchor="t">
            <a:spAutoFit/>
          </a:bodyPr>
          <a:lstStyle/>
          <a:p>
            <a:pPr>
              <a:spcBef>
                <a:spcPct val="20000"/>
              </a:spcBef>
            </a:pPr>
            <a:r>
              <a:rPr lang="en-US" altLang="zh-CN" sz="2800" b="1" dirty="0">
                <a:solidFill>
                  <a:srgbClr val="FF0000"/>
                </a:solidFill>
                <a:latin typeface="Times New Roman" panose="02020603050405020304" pitchFamily="18" charset="0"/>
                <a:ea typeface="宋体" panose="02010600030101010101" pitchFamily="2" charset="-122"/>
              </a:rPr>
              <a:t>efficient  </a:t>
            </a:r>
            <a:endParaRPr lang="en-US" altLang="zh-CN" sz="2800" b="1" dirty="0">
              <a:solidFill>
                <a:srgbClr val="FF0000"/>
              </a:solidFill>
              <a:latin typeface="Times New Roman" panose="02020603050405020304" pitchFamily="18" charset="0"/>
              <a:ea typeface="宋体" panose="02010600030101010101" pitchFamily="2" charset="-122"/>
            </a:endParaRPr>
          </a:p>
        </p:txBody>
      </p:sp>
      <p:sp>
        <p:nvSpPr>
          <p:cNvPr id="9" name="矩形 8"/>
          <p:cNvSpPr/>
          <p:nvPr/>
        </p:nvSpPr>
        <p:spPr>
          <a:xfrm>
            <a:off x="9189084" y="3710762"/>
            <a:ext cx="1719262" cy="520700"/>
          </a:xfrm>
          <a:prstGeom prst="rect">
            <a:avLst/>
          </a:prstGeom>
          <a:noFill/>
          <a:ln w="9525">
            <a:noFill/>
          </a:ln>
        </p:spPr>
        <p:txBody>
          <a:bodyPr wrap="square" anchor="t">
            <a:spAutoFit/>
          </a:bodyPr>
          <a:lstStyle/>
          <a:p>
            <a:pPr>
              <a:spcBef>
                <a:spcPct val="20000"/>
              </a:spcBef>
            </a:pPr>
            <a:r>
              <a:rPr lang="en-US" altLang="zh-CN" sz="2800" b="1" dirty="0">
                <a:solidFill>
                  <a:srgbClr val="FF0000"/>
                </a:solidFill>
                <a:latin typeface="Times New Roman" panose="02020603050405020304" pitchFamily="18" charset="0"/>
                <a:ea typeface="宋体" panose="02010600030101010101" pitchFamily="2" charset="-122"/>
              </a:rPr>
              <a:t>monitor  </a:t>
            </a:r>
            <a:endParaRPr lang="en-US" altLang="zh-CN" sz="2800" b="1" dirty="0">
              <a:solidFill>
                <a:srgbClr val="FF0000"/>
              </a:solidFill>
              <a:latin typeface="Times New Roman" panose="02020603050405020304" pitchFamily="18" charset="0"/>
              <a:ea typeface="宋体" panose="02010600030101010101" pitchFamily="2" charset="-122"/>
            </a:endParaRPr>
          </a:p>
        </p:txBody>
      </p:sp>
      <p:sp>
        <p:nvSpPr>
          <p:cNvPr id="10" name="矩形 9"/>
          <p:cNvSpPr/>
          <p:nvPr/>
        </p:nvSpPr>
        <p:spPr>
          <a:xfrm>
            <a:off x="8894564" y="4226068"/>
            <a:ext cx="1719262" cy="522287"/>
          </a:xfrm>
          <a:prstGeom prst="rect">
            <a:avLst/>
          </a:prstGeom>
          <a:noFill/>
          <a:ln w="9525">
            <a:noFill/>
          </a:ln>
        </p:spPr>
        <p:txBody>
          <a:bodyPr wrap="square" anchor="t">
            <a:spAutoFit/>
          </a:bodyPr>
          <a:lstStyle/>
          <a:p>
            <a:pPr>
              <a:spcBef>
                <a:spcPct val="20000"/>
              </a:spcBef>
            </a:pPr>
            <a:r>
              <a:rPr lang="en-US" altLang="zh-CN" sz="2800" b="1" dirty="0">
                <a:solidFill>
                  <a:srgbClr val="FF0000"/>
                </a:solidFill>
                <a:latin typeface="Times New Roman" panose="02020603050405020304" pitchFamily="18" charset="0"/>
                <a:ea typeface="宋体" panose="02010600030101010101" pitchFamily="2" charset="-122"/>
              </a:rPr>
              <a:t>warnings  </a:t>
            </a:r>
            <a:endParaRPr lang="en-US" altLang="zh-CN" sz="2800" b="1" dirty="0">
              <a:solidFill>
                <a:srgbClr val="FF0000"/>
              </a:solidFill>
              <a:latin typeface="Times New Roman" panose="02020603050405020304" pitchFamily="18" charset="0"/>
              <a:ea typeface="宋体" panose="02010600030101010101" pitchFamily="2" charset="-122"/>
            </a:endParaRPr>
          </a:p>
        </p:txBody>
      </p:sp>
      <p:sp>
        <p:nvSpPr>
          <p:cNvPr id="11" name="矩形 10"/>
          <p:cNvSpPr/>
          <p:nvPr/>
        </p:nvSpPr>
        <p:spPr>
          <a:xfrm>
            <a:off x="8894564" y="4746768"/>
            <a:ext cx="1195387" cy="522287"/>
          </a:xfrm>
          <a:prstGeom prst="rect">
            <a:avLst/>
          </a:prstGeom>
          <a:noFill/>
          <a:ln w="9525">
            <a:noFill/>
          </a:ln>
        </p:spPr>
        <p:txBody>
          <a:bodyPr wrap="square" anchor="t">
            <a:spAutoFit/>
          </a:bodyPr>
          <a:lstStyle/>
          <a:p>
            <a:pPr>
              <a:spcBef>
                <a:spcPct val="20000"/>
              </a:spcBef>
            </a:pPr>
            <a:r>
              <a:rPr lang="en-US" altLang="zh-CN" sz="2800" b="1" dirty="0">
                <a:solidFill>
                  <a:srgbClr val="FF0000"/>
                </a:solidFill>
                <a:latin typeface="Times New Roman" panose="02020603050405020304" pitchFamily="18" charset="0"/>
                <a:ea typeface="宋体" panose="02010600030101010101" pitchFamily="2" charset="-122"/>
              </a:rPr>
              <a:t>detect  </a:t>
            </a:r>
            <a:endParaRPr lang="en-US" altLang="zh-CN" sz="2800" b="1" dirty="0">
              <a:solidFill>
                <a:srgbClr val="FF0000"/>
              </a:solidFill>
              <a:latin typeface="Times New Roman" panose="02020603050405020304" pitchFamily="18" charset="0"/>
              <a:ea typeface="宋体" panose="02010600030101010101" pitchFamily="2" charset="-122"/>
            </a:endParaRPr>
          </a:p>
        </p:txBody>
      </p:sp>
      <p:sp>
        <p:nvSpPr>
          <p:cNvPr id="12" name="矩形 11"/>
          <p:cNvSpPr/>
          <p:nvPr/>
        </p:nvSpPr>
        <p:spPr>
          <a:xfrm>
            <a:off x="4401033" y="5352328"/>
            <a:ext cx="1450975" cy="522287"/>
          </a:xfrm>
          <a:prstGeom prst="rect">
            <a:avLst/>
          </a:prstGeom>
          <a:noFill/>
          <a:ln w="9525">
            <a:noFill/>
          </a:ln>
        </p:spPr>
        <p:txBody>
          <a:bodyPr wrap="square" anchor="t">
            <a:spAutoFit/>
          </a:bodyPr>
          <a:lstStyle/>
          <a:p>
            <a:pPr>
              <a:spcBef>
                <a:spcPct val="20000"/>
              </a:spcBef>
            </a:pPr>
            <a:r>
              <a:rPr lang="en-US" altLang="zh-CN" sz="2800" b="1" dirty="0">
                <a:solidFill>
                  <a:srgbClr val="FF0000"/>
                </a:solidFill>
                <a:latin typeface="Times New Roman" panose="02020603050405020304" pitchFamily="18" charset="0"/>
                <a:ea typeface="宋体" panose="02010600030101010101" pitchFamily="2" charset="-122"/>
              </a:rPr>
              <a:t>relevant  </a:t>
            </a:r>
            <a:endParaRPr lang="en-US" altLang="zh-CN" sz="2800" b="1" dirty="0">
              <a:solidFill>
                <a:srgbClr val="FF0000"/>
              </a:solidFill>
              <a:latin typeface="Times New Roman" panose="02020603050405020304" pitchFamily="18" charset="0"/>
              <a:ea typeface="宋体" panose="02010600030101010101" pitchFamily="2" charset="-122"/>
            </a:endParaRPr>
          </a:p>
        </p:txBody>
      </p:sp>
      <p:grpSp>
        <p:nvGrpSpPr>
          <p:cNvPr id="2" name="组合 1"/>
          <p:cNvGrpSpPr/>
          <p:nvPr/>
        </p:nvGrpSpPr>
        <p:grpSpPr>
          <a:xfrm>
            <a:off x="941636" y="0"/>
            <a:ext cx="4457177" cy="964554"/>
            <a:chOff x="684781" y="-223921"/>
            <a:chExt cx="4608512" cy="1341438"/>
          </a:xfrm>
        </p:grpSpPr>
        <p:pic>
          <p:nvPicPr>
            <p:cNvPr id="13" name="Picture 12" descr="BAN_109"/>
            <p:cNvPicPr>
              <a:picLocks noChangeAspect="1" noChangeArrowheads="1"/>
            </p:cNvPicPr>
            <p:nvPr/>
          </p:nvPicPr>
          <p:blipFill>
            <a:blip r:embed="rId1" cstate="print"/>
            <a:srcRect/>
            <a:stretch>
              <a:fillRect/>
            </a:stretch>
          </p:blipFill>
          <p:spPr bwMode="auto">
            <a:xfrm>
              <a:off x="684781" y="-223921"/>
              <a:ext cx="4608512" cy="1341438"/>
            </a:xfrm>
            <a:prstGeom prst="rect">
              <a:avLst/>
            </a:prstGeom>
            <a:noFill/>
            <a:ln w="9525">
              <a:noFill/>
              <a:miter lim="800000"/>
              <a:headEnd/>
              <a:tailEnd/>
            </a:ln>
          </p:spPr>
        </p:pic>
        <p:sp>
          <p:nvSpPr>
            <p:cNvPr id="14" name="Text Box 12"/>
            <p:cNvSpPr txBox="1">
              <a:spLocks noChangeArrowheads="1"/>
            </p:cNvSpPr>
            <p:nvPr/>
          </p:nvSpPr>
          <p:spPr bwMode="auto">
            <a:xfrm>
              <a:off x="1178749" y="5009"/>
              <a:ext cx="2547710" cy="731838"/>
            </a:xfrm>
            <a:prstGeom prst="rect">
              <a:avLst/>
            </a:prstGeom>
            <a:noFill/>
            <a:ln w="9525">
              <a:noFill/>
              <a:miter lim="800000"/>
            </a:ln>
            <a:effectLst/>
          </p:spPr>
          <p:txBody>
            <a:bodyPr wrap="square">
              <a:spAutoFit/>
            </a:bodyPr>
            <a:lstStyle/>
            <a:p>
              <a:pPr algn="l">
                <a:lnSpc>
                  <a:spcPct val="100000"/>
                </a:lnSpc>
                <a:spcBef>
                  <a:spcPct val="50000"/>
                </a:spcBef>
              </a:pPr>
              <a:r>
                <a:rPr lang="en-US" altLang="zh-CN" sz="4200" b="1" dirty="0">
                  <a:solidFill>
                    <a:srgbClr val="A50021"/>
                  </a:solidFill>
                  <a:latin typeface="Arial Narrow" panose="020B0606020202030204" pitchFamily="34" charset="0"/>
                </a:rPr>
                <a:t>summary</a:t>
              </a:r>
              <a:endParaRPr lang="en-US" altLang="zh-CN" sz="4200" b="1" dirty="0">
                <a:solidFill>
                  <a:srgbClr val="A50021"/>
                </a:solidFill>
                <a:latin typeface="Arial Narrow" panose="020B0606020202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1"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1"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1"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1"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1"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1"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1"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80836" y="220834"/>
            <a:ext cx="4941870" cy="611215"/>
            <a:chOff x="791110" y="220834"/>
            <a:chExt cx="4941870" cy="611215"/>
          </a:xfrm>
        </p:grpSpPr>
        <p:sp>
          <p:nvSpPr>
            <p:cNvPr id="6" name="对角圆角矩形 5"/>
            <p:cNvSpPr/>
            <p:nvPr>
              <p:custDataLst>
                <p:tags r:id="rId1"/>
              </p:custDataLst>
            </p:nvPr>
          </p:nvSpPr>
          <p:spPr>
            <a:xfrm>
              <a:off x="791110" y="263653"/>
              <a:ext cx="4941870" cy="47808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Wingdings" panose="05000000000000000000" pitchFamily="2" charset="2"/>
                </a:rPr>
                <a:t>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Enjoy a video</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grpSp>
          <p:nvGrpSpPr>
            <p:cNvPr id="7" name="组合 6"/>
            <p:cNvGrpSpPr/>
            <p:nvPr/>
          </p:nvGrpSpPr>
          <p:grpSpPr>
            <a:xfrm>
              <a:off x="1010698" y="220834"/>
              <a:ext cx="1989356" cy="611215"/>
              <a:chOff x="239974" y="69502"/>
              <a:chExt cx="4298247" cy="584775"/>
            </a:xfrm>
          </p:grpSpPr>
          <p:sp>
            <p:nvSpPr>
              <p:cNvPr id="8" name="矩形 19"/>
              <p:cNvSpPr/>
              <p:nvPr>
                <p:custDataLst>
                  <p:tags r:id="rId2"/>
                </p:custDataLst>
              </p:nvPr>
            </p:nvSpPr>
            <p:spPr>
              <a:xfrm rot="1865145">
                <a:off x="239974" y="177129"/>
                <a:ext cx="699935" cy="436417"/>
              </a:xfrm>
              <a:custGeom>
                <a:avLst/>
                <a:gdLst>
                  <a:gd name="txL" fmla="*/ 0 w 702116"/>
                  <a:gd name="txT" fmla="*/ 0 h 1143806"/>
                  <a:gd name="txR" fmla="*/ 702116 w 702116"/>
                  <a:gd name="txB" fmla="*/ 1143806 h 1143806"/>
                </a:gdLst>
                <a:ahLst/>
                <a:cxnLst>
                  <a:cxn ang="0">
                    <a:pos x="54677" y="217383"/>
                  </a:cxn>
                  <a:cxn ang="0">
                    <a:pos x="141537" y="165039"/>
                  </a:cxn>
                  <a:cxn ang="0">
                    <a:pos x="146461" y="173203"/>
                  </a:cxn>
                  <a:cxn ang="0">
                    <a:pos x="59601" y="225546"/>
                  </a:cxn>
                  <a:cxn ang="0">
                    <a:pos x="54677" y="217383"/>
                  </a:cxn>
                  <a:cxn ang="0">
                    <a:pos x="0" y="174968"/>
                  </a:cxn>
                  <a:cxn ang="0">
                    <a:pos x="73717" y="174968"/>
                  </a:cxn>
                  <a:cxn ang="0">
                    <a:pos x="36858" y="238488"/>
                  </a:cxn>
                  <a:cxn ang="0">
                    <a:pos x="0" y="174968"/>
                  </a:cxn>
                  <a:cxn ang="0">
                    <a:pos x="44138" y="38393"/>
                  </a:cxn>
                  <a:cxn ang="0">
                    <a:pos x="73254" y="38393"/>
                  </a:cxn>
                  <a:cxn ang="0">
                    <a:pos x="73254" y="164046"/>
                  </a:cxn>
                  <a:cxn ang="0">
                    <a:pos x="44138" y="164046"/>
                  </a:cxn>
                  <a:cxn ang="0">
                    <a:pos x="44138" y="38393"/>
                  </a:cxn>
                  <a:cxn ang="0">
                    <a:pos x="462" y="38393"/>
                  </a:cxn>
                  <a:cxn ang="0">
                    <a:pos x="29579" y="38393"/>
                  </a:cxn>
                  <a:cxn ang="0">
                    <a:pos x="29579" y="164046"/>
                  </a:cxn>
                  <a:cxn ang="0">
                    <a:pos x="462" y="164046"/>
                  </a:cxn>
                  <a:cxn ang="0">
                    <a:pos x="462" y="38393"/>
                  </a:cxn>
                  <a:cxn ang="0">
                    <a:pos x="1850" y="1387"/>
                  </a:cxn>
                  <a:cxn ang="0">
                    <a:pos x="5201" y="0"/>
                  </a:cxn>
                  <a:cxn ang="0">
                    <a:pos x="68515" y="0"/>
                  </a:cxn>
                  <a:cxn ang="0">
                    <a:pos x="73254" y="4737"/>
                  </a:cxn>
                  <a:cxn ang="0">
                    <a:pos x="73254" y="21994"/>
                  </a:cxn>
                  <a:cxn ang="0">
                    <a:pos x="68515" y="26731"/>
                  </a:cxn>
                  <a:cxn ang="0">
                    <a:pos x="5201" y="26731"/>
                  </a:cxn>
                  <a:cxn ang="0">
                    <a:pos x="462" y="21994"/>
                  </a:cxn>
                  <a:cxn ang="0">
                    <a:pos x="462" y="4737"/>
                  </a:cxn>
                  <a:cxn ang="0">
                    <a:pos x="1850" y="1387"/>
                  </a:cxn>
                </a:cxnLst>
                <a:rect l="txL" t="txT" r="txR" b="txB"/>
                <a:pathLst>
                  <a:path w="702116" h="1143806">
                    <a:moveTo>
                      <a:pt x="262117" y="1042584"/>
                    </a:moveTo>
                    <a:lnTo>
                      <a:pt x="678511" y="791541"/>
                    </a:lnTo>
                    <a:lnTo>
                      <a:pt x="702116" y="830694"/>
                    </a:lnTo>
                    <a:lnTo>
                      <a:pt x="285723" y="1081738"/>
                    </a:lnTo>
                    <a:lnTo>
                      <a:pt x="262117" y="1042584"/>
                    </a:lnTo>
                    <a:close/>
                    <a:moveTo>
                      <a:pt x="0" y="839161"/>
                    </a:moveTo>
                    <a:lnTo>
                      <a:pt x="353388" y="839161"/>
                    </a:lnTo>
                    <a:lnTo>
                      <a:pt x="176694" y="1143806"/>
                    </a:lnTo>
                    <a:lnTo>
                      <a:pt x="0" y="839161"/>
                    </a:lnTo>
                    <a:close/>
                    <a:moveTo>
                      <a:pt x="211590" y="184135"/>
                    </a:moveTo>
                    <a:lnTo>
                      <a:pt x="351173" y="184135"/>
                    </a:lnTo>
                    <a:lnTo>
                      <a:pt x="351173" y="786777"/>
                    </a:lnTo>
                    <a:lnTo>
                      <a:pt x="211590" y="786777"/>
                    </a:lnTo>
                    <a:lnTo>
                      <a:pt x="211590" y="184135"/>
                    </a:lnTo>
                    <a:close/>
                    <a:moveTo>
                      <a:pt x="2216" y="184135"/>
                    </a:moveTo>
                    <a:lnTo>
                      <a:pt x="141799" y="184135"/>
                    </a:lnTo>
                    <a:lnTo>
                      <a:pt x="141799" y="786777"/>
                    </a:lnTo>
                    <a:lnTo>
                      <a:pt x="2216" y="786777"/>
                    </a:lnTo>
                    <a:lnTo>
                      <a:pt x="2216" y="184135"/>
                    </a:lnTo>
                    <a:close/>
                    <a:moveTo>
                      <a:pt x="8869" y="6654"/>
                    </a:moveTo>
                    <a:cubicBezTo>
                      <a:pt x="12980" y="2543"/>
                      <a:pt x="18660" y="0"/>
                      <a:pt x="24933" y="0"/>
                    </a:cubicBezTo>
                    <a:lnTo>
                      <a:pt x="328454" y="0"/>
                    </a:lnTo>
                    <a:cubicBezTo>
                      <a:pt x="341002" y="0"/>
                      <a:pt x="351172" y="10171"/>
                      <a:pt x="351173" y="22718"/>
                    </a:cubicBezTo>
                    <a:lnTo>
                      <a:pt x="351172" y="105485"/>
                    </a:lnTo>
                    <a:cubicBezTo>
                      <a:pt x="351172" y="118032"/>
                      <a:pt x="341001" y="128203"/>
                      <a:pt x="328454" y="128203"/>
                    </a:cubicBezTo>
                    <a:lnTo>
                      <a:pt x="24933" y="128203"/>
                    </a:lnTo>
                    <a:cubicBezTo>
                      <a:pt x="12386" y="128203"/>
                      <a:pt x="2215" y="118032"/>
                      <a:pt x="2215" y="105485"/>
                    </a:cubicBezTo>
                    <a:lnTo>
                      <a:pt x="2215" y="22718"/>
                    </a:lnTo>
                    <a:cubicBezTo>
                      <a:pt x="2215" y="16444"/>
                      <a:pt x="4758" y="10765"/>
                      <a:pt x="8869" y="6654"/>
                    </a:cubicBezTo>
                    <a:close/>
                  </a:path>
                </a:pathLst>
              </a:custGeom>
              <a:solidFill>
                <a:srgbClr val="002060"/>
              </a:solidFill>
              <a:ln w="25400">
                <a:noFill/>
              </a:ln>
            </p:spPr>
            <p:txBody>
              <a:bodyPr/>
              <a:lstStyle/>
              <a:p>
                <a:endParaRPr lang="zh-CN" altLang="en-US" sz="3200">
                  <a:solidFill>
                    <a:srgbClr val="FF0000"/>
                  </a:solidFill>
                  <a:latin typeface="Cataneo BT" panose="03020802040502060804" pitchFamily="66" charset="0"/>
                </a:endParaRPr>
              </a:p>
            </p:txBody>
          </p:sp>
          <p:sp>
            <p:nvSpPr>
              <p:cNvPr id="9" name="文本框 8"/>
              <p:cNvSpPr txBox="1"/>
              <p:nvPr>
                <p:custDataLst>
                  <p:tags r:id="rId3"/>
                </p:custDataLst>
              </p:nvPr>
            </p:nvSpPr>
            <p:spPr>
              <a:xfrm>
                <a:off x="698376" y="69502"/>
                <a:ext cx="3839845" cy="584775"/>
              </a:xfrm>
              <a:prstGeom prst="rect">
                <a:avLst/>
              </a:prstGeom>
              <a:noFill/>
            </p:spPr>
            <p:txBody>
              <a:bodyPr wrap="square" rtlCol="0">
                <a:spAutoFit/>
              </a:bodyPr>
              <a:lstStyle/>
              <a:p>
                <a:r>
                  <a:rPr lang="en-US" altLang="zh-CN" sz="3200" b="1" i="1" dirty="0">
                    <a:solidFill>
                      <a:srgbClr val="FF0000"/>
                    </a:solidFill>
                    <a:latin typeface="Cataneo BT" panose="03020802040502060804" pitchFamily="66" charset="0"/>
                    <a:ea typeface="方正粗黑宋简体" panose="02000000000000000000" charset="-122"/>
                    <a:cs typeface="Segoe UI Black" panose="020B0A02040204020203" charset="0"/>
                  </a:rPr>
                  <a:t>Lead in:</a:t>
                </a:r>
                <a:endParaRPr lang="en-US" altLang="zh-CN" sz="3200" b="1" i="1" dirty="0">
                  <a:solidFill>
                    <a:srgbClr val="FF0000"/>
                  </a:solidFill>
                  <a:latin typeface="Cataneo BT" panose="03020802040502060804" pitchFamily="66" charset="0"/>
                  <a:ea typeface="方正粗黑宋简体" panose="02000000000000000000" charset="-122"/>
                  <a:cs typeface="Segoe UI Black" panose="020B0A02040204020203" charset="0"/>
                </a:endParaRPr>
              </a:p>
            </p:txBody>
          </p:sp>
        </p:grpSp>
      </p:grpSp>
      <p:sp>
        <p:nvSpPr>
          <p:cNvPr id="10" name="文本框 1"/>
          <p:cNvSpPr>
            <a:spLocks noChangeArrowheads="1"/>
          </p:cNvSpPr>
          <p:nvPr/>
        </p:nvSpPr>
        <p:spPr bwMode="auto">
          <a:xfrm>
            <a:off x="780836" y="1707708"/>
            <a:ext cx="930084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等线" panose="02010600030101010101" pitchFamily="2" charset="-122"/>
                <a:cs typeface="Arial" panose="020B0604020202020204" pitchFamily="34" charset="0"/>
              </a:defRPr>
            </a:lvl1pPr>
            <a:lvl2pPr marL="685800" indent="-22860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等线" panose="02010600030101010101" pitchFamily="2" charset="-122"/>
                <a:cs typeface="Arial" panose="020B060402020202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3pPr>
            <a:lvl4pPr marL="16002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4pPr>
            <a:lvl5pPr marL="20574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9pPr>
          </a:lstStyle>
          <a:p>
            <a:pPr eaLnBrk="1" hangingPunct="1">
              <a:lnSpc>
                <a:spcPct val="100000"/>
              </a:lnSpc>
              <a:spcBef>
                <a:spcPct val="0"/>
              </a:spcBef>
              <a:buSzTx/>
              <a:buFontTx/>
              <a:buNone/>
            </a:pPr>
            <a:r>
              <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Q1: What is “Smart”?</a:t>
            </a:r>
            <a:endPar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endParaRPr>
          </a:p>
          <a:p>
            <a:pPr eaLnBrk="1" hangingPunct="1">
              <a:lnSpc>
                <a:spcPct val="100000"/>
              </a:lnSpc>
              <a:spcBef>
                <a:spcPct val="0"/>
              </a:spcBef>
              <a:buSzTx/>
              <a:buFontTx/>
              <a:buNone/>
            </a:pPr>
            <a:r>
              <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Q2: What might be talked about in this unit?</a:t>
            </a:r>
            <a:endPar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endParaRPr>
          </a:p>
          <a:p>
            <a:pPr eaLnBrk="1" hangingPunct="1">
              <a:lnSpc>
                <a:spcPct val="100000"/>
              </a:lnSpc>
              <a:spcBef>
                <a:spcPct val="0"/>
              </a:spcBef>
              <a:buSzTx/>
              <a:buFontTx/>
              <a:buNone/>
            </a:pPr>
            <a:r>
              <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Q3: How do you understand the quote?</a:t>
            </a:r>
            <a:endPar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endParaRPr>
          </a:p>
          <a:p>
            <a:pPr eaLnBrk="1" hangingPunct="1">
              <a:lnSpc>
                <a:spcPct val="100000"/>
              </a:lnSpc>
              <a:spcBef>
                <a:spcPct val="0"/>
              </a:spcBef>
              <a:buSzTx/>
              <a:buFontTx/>
              <a:buNone/>
            </a:pPr>
            <a:r>
              <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Q4: What’s the possible connection between the quote and the picture?</a:t>
            </a:r>
            <a:endPar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endParaRPr>
          </a:p>
          <a:p>
            <a:pPr eaLnBrk="1" hangingPunct="1">
              <a:lnSpc>
                <a:spcPct val="100000"/>
              </a:lnSpc>
              <a:spcBef>
                <a:spcPct val="0"/>
              </a:spcBef>
              <a:buSzTx/>
              <a:buFontTx/>
              <a:buNone/>
            </a:pPr>
            <a:r>
              <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Q5: What’s the relationship likely to be between man and technology in the future?</a:t>
            </a:r>
            <a:endPar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endParaRPr>
          </a:p>
          <a:p>
            <a:pPr eaLnBrk="1" hangingPunct="1">
              <a:lnSpc>
                <a:spcPct val="100000"/>
              </a:lnSpc>
              <a:spcBef>
                <a:spcPct val="0"/>
              </a:spcBef>
              <a:buSzTx/>
              <a:buFontTx/>
              <a:buNone/>
            </a:pPr>
            <a:r>
              <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Q6: What are your predictions about the future?</a:t>
            </a:r>
            <a:endPar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endParaRPr>
          </a:p>
          <a:p>
            <a:pPr eaLnBrk="1" hangingPunct="1">
              <a:lnSpc>
                <a:spcPct val="100000"/>
              </a:lnSpc>
              <a:spcBef>
                <a:spcPct val="0"/>
              </a:spcBef>
              <a:buSzTx/>
              <a:buFontTx/>
              <a:buNone/>
            </a:pPr>
            <a:r>
              <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Q7: What might be some of the advantages and disadvantages of technology in the future?</a:t>
            </a:r>
            <a:endPar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endParaRPr>
          </a:p>
          <a:p>
            <a:pPr eaLnBrk="1" hangingPunct="1">
              <a:lnSpc>
                <a:spcPct val="100000"/>
              </a:lnSpc>
              <a:spcBef>
                <a:spcPct val="0"/>
              </a:spcBef>
              <a:buSzTx/>
              <a:buFontTx/>
              <a:buNone/>
            </a:pPr>
            <a:r>
              <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Q8: What changes will technology bring us in the future?</a:t>
            </a:r>
            <a:endPar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endParaRPr>
          </a:p>
          <a:p>
            <a:pPr eaLnBrk="1" hangingPunct="1">
              <a:lnSpc>
                <a:spcPct val="100000"/>
              </a:lnSpc>
              <a:spcBef>
                <a:spcPct val="0"/>
              </a:spcBef>
              <a:buSzTx/>
              <a:buFontTx/>
              <a:buNone/>
            </a:pPr>
            <a:r>
              <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Q9</a:t>
            </a:r>
            <a:r>
              <a:rPr lang="zh-CN" altLang="en-US"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a:t>
            </a:r>
            <a:r>
              <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What are your opinions on these changes?</a:t>
            </a:r>
            <a:endPar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endParaRPr>
          </a:p>
          <a:p>
            <a:pPr eaLnBrk="1" hangingPunct="1">
              <a:lnSpc>
                <a:spcPct val="100000"/>
              </a:lnSpc>
              <a:spcBef>
                <a:spcPct val="0"/>
              </a:spcBef>
              <a:buSzTx/>
              <a:buFontTx/>
              <a:buNone/>
            </a:pPr>
            <a:r>
              <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Q10: How should we face such a future?</a:t>
            </a:r>
            <a:endParaRPr lang="en-US" altLang="zh-CN" sz="2400" b="1" dirty="0">
              <a:solidFill>
                <a:schemeClr val="tx1">
                  <a:lumMod val="95000"/>
                  <a:lumOff val="5000"/>
                </a:schemeClr>
              </a:solidFill>
              <a:latin typeface="Times New Roman" panose="02020603050405020304" pitchFamily="18" charset="0"/>
              <a:ea typeface="+mn-ea"/>
              <a:cs typeface="Times New Roman" panose="02020603050405020304" pitchFamily="18" charset="0"/>
            </a:endParaRPr>
          </a:p>
        </p:txBody>
      </p:sp>
      <p:sp>
        <p:nvSpPr>
          <p:cNvPr id="13" name="TextBox 1"/>
          <p:cNvSpPr txBox="1">
            <a:spLocks noChangeArrowheads="1"/>
          </p:cNvSpPr>
          <p:nvPr>
            <p:custDataLst>
              <p:tags r:id="rId4"/>
            </p:custDataLst>
          </p:nvPr>
        </p:nvSpPr>
        <p:spPr bwMode="auto">
          <a:xfrm>
            <a:off x="780836" y="910311"/>
            <a:ext cx="9154275" cy="75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10000"/>
              </a:lnSpc>
            </a:pPr>
            <a:r>
              <a:rPr lang="en-US" altLang="zh-CN" sz="2000" b="1" dirty="0">
                <a:solidFill>
                  <a:srgbClr val="0000FF"/>
                </a:solidFill>
                <a:latin typeface="Arial Black" panose="020B0A04020102020204" pitchFamily="34" charset="0"/>
                <a:cs typeface="Arial" panose="020B0604020202020204" pitchFamily="34" charset="0"/>
              </a:rPr>
              <a:t>Let’s watch a video about smart homes and think about the following questions? </a:t>
            </a:r>
            <a:endParaRPr lang="zh-CN" altLang="en-US" sz="2000" b="1" dirty="0">
              <a:solidFill>
                <a:srgbClr val="0000FF"/>
              </a:solidFill>
              <a:latin typeface="Arial Black" panose="020B0A040201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barn(inVertical)">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barn(inVertical)">
                                      <p:cBhvr>
                                        <p:cTn id="26" dur="500"/>
                                        <p:tgtEl>
                                          <p:spTgt spid="1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Effect transition="in" filter="barn(inVertical)">
                                      <p:cBhvr>
                                        <p:cTn id="31" dur="500"/>
                                        <p:tgtEl>
                                          <p:spTgt spid="10">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animEffect transition="in" filter="barn(inVertical)">
                                      <p:cBhvr>
                                        <p:cTn id="36" dur="500"/>
                                        <p:tgtEl>
                                          <p:spTgt spid="10">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xEl>
                                              <p:pRg st="4" end="4"/>
                                            </p:txEl>
                                          </p:spTgt>
                                        </p:tgtEl>
                                        <p:attrNameLst>
                                          <p:attrName>style.visibility</p:attrName>
                                        </p:attrNameLst>
                                      </p:cBhvr>
                                      <p:to>
                                        <p:strVal val="visible"/>
                                      </p:to>
                                    </p:set>
                                    <p:animEffect transition="in" filter="barn(inVertical)">
                                      <p:cBhvr>
                                        <p:cTn id="41" dur="500"/>
                                        <p:tgtEl>
                                          <p:spTgt spid="10">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
                                            <p:txEl>
                                              <p:pRg st="5" end="5"/>
                                            </p:txEl>
                                          </p:spTgt>
                                        </p:tgtEl>
                                        <p:attrNameLst>
                                          <p:attrName>style.visibility</p:attrName>
                                        </p:attrNameLst>
                                      </p:cBhvr>
                                      <p:to>
                                        <p:strVal val="visible"/>
                                      </p:to>
                                    </p:set>
                                    <p:animEffect transition="in" filter="barn(inVertical)">
                                      <p:cBhvr>
                                        <p:cTn id="46" dur="500"/>
                                        <p:tgtEl>
                                          <p:spTgt spid="10">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xEl>
                                              <p:pRg st="6" end="6"/>
                                            </p:txEl>
                                          </p:spTgt>
                                        </p:tgtEl>
                                        <p:attrNameLst>
                                          <p:attrName>style.visibility</p:attrName>
                                        </p:attrNameLst>
                                      </p:cBhvr>
                                      <p:to>
                                        <p:strVal val="visible"/>
                                      </p:to>
                                    </p:set>
                                    <p:animEffect transition="in" filter="barn(inVertical)">
                                      <p:cBhvr>
                                        <p:cTn id="51" dur="500"/>
                                        <p:tgtEl>
                                          <p:spTgt spid="10">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0">
                                            <p:txEl>
                                              <p:pRg st="7" end="7"/>
                                            </p:txEl>
                                          </p:spTgt>
                                        </p:tgtEl>
                                        <p:attrNameLst>
                                          <p:attrName>style.visibility</p:attrName>
                                        </p:attrNameLst>
                                      </p:cBhvr>
                                      <p:to>
                                        <p:strVal val="visible"/>
                                      </p:to>
                                    </p:set>
                                    <p:animEffect transition="in" filter="barn(inVertical)">
                                      <p:cBhvr>
                                        <p:cTn id="56" dur="500"/>
                                        <p:tgtEl>
                                          <p:spTgt spid="10">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xEl>
                                              <p:pRg st="8" end="8"/>
                                            </p:txEl>
                                          </p:spTgt>
                                        </p:tgtEl>
                                        <p:attrNameLst>
                                          <p:attrName>style.visibility</p:attrName>
                                        </p:attrNameLst>
                                      </p:cBhvr>
                                      <p:to>
                                        <p:strVal val="visible"/>
                                      </p:to>
                                    </p:set>
                                    <p:animEffect transition="in" filter="barn(inVertical)">
                                      <p:cBhvr>
                                        <p:cTn id="61" dur="500"/>
                                        <p:tgtEl>
                                          <p:spTgt spid="10">
                                            <p:txEl>
                                              <p:pRg st="8" end="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0">
                                            <p:txEl>
                                              <p:pRg st="9" end="9"/>
                                            </p:txEl>
                                          </p:spTgt>
                                        </p:tgtEl>
                                        <p:attrNameLst>
                                          <p:attrName>style.visibility</p:attrName>
                                        </p:attrNameLst>
                                      </p:cBhvr>
                                      <p:to>
                                        <p:strVal val="visible"/>
                                      </p:to>
                                    </p:set>
                                    <p:animEffect transition="in" filter="barn(inVertical)">
                                      <p:cBhvr>
                                        <p:cTn id="66"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descr="组48325同意"/>
          <p:cNvPicPr>
            <a:picLocks noChangeAspect="1" noChangeArrowheads="1"/>
          </p:cNvPicPr>
          <p:nvPr/>
        </p:nvPicPr>
        <p:blipFill>
          <a:blip r:embed="rId1"/>
          <a:stretch>
            <a:fillRect/>
          </a:stretch>
        </p:blipFill>
        <p:spPr bwMode="auto">
          <a:xfrm>
            <a:off x="931523" y="338619"/>
            <a:ext cx="2955698" cy="544740"/>
          </a:xfrm>
          <a:prstGeom prst="rect">
            <a:avLst/>
          </a:prstGeom>
          <a:noFill/>
          <a:ln w="9525">
            <a:noFill/>
            <a:miter lim="800000"/>
            <a:headEnd/>
            <a:tailEnd/>
          </a:ln>
        </p:spPr>
      </p:pic>
      <p:sp>
        <p:nvSpPr>
          <p:cNvPr id="5" name="TextBox 3"/>
          <p:cNvSpPr txBox="1">
            <a:spLocks noChangeArrowheads="1"/>
          </p:cNvSpPr>
          <p:nvPr/>
        </p:nvSpPr>
        <p:spPr bwMode="auto">
          <a:xfrm>
            <a:off x="1366157" y="338619"/>
            <a:ext cx="2492829" cy="523220"/>
          </a:xfrm>
          <a:prstGeom prst="rect">
            <a:avLst/>
          </a:prstGeom>
          <a:noFill/>
          <a:ln w="9525">
            <a:noFill/>
            <a:miter lim="800000"/>
          </a:ln>
        </p:spPr>
        <p:txBody>
          <a:bodyPr wrap="square">
            <a:spAutoFit/>
          </a:bodyPr>
          <a:lstStyle/>
          <a:p>
            <a:r>
              <a:rPr lang="en-US" altLang="zh-CN" sz="2800" b="1" dirty="0">
                <a:solidFill>
                  <a:schemeClr val="accent2"/>
                </a:solidFill>
                <a:latin typeface="Times New Roman" panose="02020603050405020304" pitchFamily="18" charset="0"/>
                <a:cs typeface="Times New Roman" panose="02020603050405020304" pitchFamily="18" charset="0"/>
              </a:rPr>
              <a:t>Group show</a:t>
            </a:r>
            <a:endParaRPr lang="zh-CN" altLang="en-US" sz="2800" b="1" dirty="0">
              <a:solidFill>
                <a:schemeClr val="accent2"/>
              </a:solidFill>
              <a:latin typeface="Times New Roman" panose="02020603050405020304" pitchFamily="18" charset="0"/>
              <a:cs typeface="Times New Roman" panose="02020603050405020304" pitchFamily="18" charset="0"/>
            </a:endParaRPr>
          </a:p>
        </p:txBody>
      </p:sp>
      <p:sp>
        <p:nvSpPr>
          <p:cNvPr id="6" name="TextBox 8"/>
          <p:cNvSpPr txBox="1">
            <a:spLocks noChangeArrowheads="1"/>
          </p:cNvSpPr>
          <p:nvPr/>
        </p:nvSpPr>
        <p:spPr bwMode="auto">
          <a:xfrm>
            <a:off x="2409372" y="3354388"/>
            <a:ext cx="7826375" cy="369887"/>
          </a:xfrm>
          <a:prstGeom prst="rect">
            <a:avLst/>
          </a:prstGeom>
          <a:noFill/>
          <a:ln w="9525">
            <a:noFill/>
            <a:miter lim="800000"/>
          </a:ln>
        </p:spPr>
        <p:txBody>
          <a:bodyPr>
            <a:spAutoFit/>
          </a:bodyPr>
          <a:lstStyle/>
          <a:p>
            <a:endParaRPr lang="zh-CN" altLang="en-US"/>
          </a:p>
        </p:txBody>
      </p:sp>
      <p:graphicFrame>
        <p:nvGraphicFramePr>
          <p:cNvPr id="7" name="表格 6"/>
          <p:cNvGraphicFramePr>
            <a:graphicFrameLocks noGrp="1"/>
          </p:cNvGraphicFramePr>
          <p:nvPr/>
        </p:nvGraphicFramePr>
        <p:xfrm>
          <a:off x="1123042" y="1948335"/>
          <a:ext cx="9945915" cy="4205115"/>
        </p:xfrm>
        <a:graphic>
          <a:graphicData uri="http://schemas.openxmlformats.org/drawingml/2006/table">
            <a:tbl>
              <a:tblPr/>
              <a:tblGrid>
                <a:gridCol w="4630194"/>
                <a:gridCol w="5315721"/>
              </a:tblGrid>
              <a:tr h="464820">
                <a:tc>
                  <a:txBody>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algn="ctr" defTabSz="911225">
                        <a:lnSpc>
                          <a:spcPct val="150000"/>
                        </a:lnSpc>
                        <a:buSzTx/>
                      </a:pPr>
                      <a:r>
                        <a:rPr lang="en-US" altLang="zh-CN" sz="2000" b="1">
                          <a:latin typeface="Times New Roman" panose="02020603050405020304" pitchFamily="18" charset="0"/>
                        </a:rPr>
                        <a:t>doors</a:t>
                      </a:r>
                      <a:endParaRPr lang="zh-CN" altLang="en-US" sz="2000" b="1">
                        <a:latin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algn="ctr" defTabSz="911225">
                        <a:lnSpc>
                          <a:spcPct val="150000"/>
                        </a:lnSpc>
                        <a:buSzTx/>
                      </a:pPr>
                      <a:endParaRPr lang="zh-CN" altLang="en-US" sz="2000" b="1">
                        <a:latin typeface="Times New Roman" panose="02020603050405020304" pitchFamily="18" charset="0"/>
                      </a:endParaRPr>
                    </a:p>
                  </a:txBody>
                  <a:tcPr marL="56692" marR="56692" marT="7874"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3550">
                <a:tc>
                  <a:txBody>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algn="ctr" defTabSz="911225">
                        <a:lnSpc>
                          <a:spcPct val="150000"/>
                        </a:lnSpc>
                        <a:buSzTx/>
                      </a:pPr>
                      <a:r>
                        <a:rPr lang="en-US" altLang="zh-CN" sz="2000" b="1">
                          <a:latin typeface="Times New Roman" panose="02020603050405020304" pitchFamily="18" charset="0"/>
                        </a:rPr>
                        <a:t>TVs</a:t>
                      </a:r>
                      <a:r>
                        <a:rPr lang="zh-CN" altLang="en-US" sz="2000" b="1">
                          <a:latin typeface="Times New Roman" panose="02020603050405020304" pitchFamily="18" charset="0"/>
                        </a:rPr>
                        <a:t>，</a:t>
                      </a:r>
                      <a:r>
                        <a:rPr lang="en-US" altLang="zh-CN" sz="2000" b="1">
                          <a:latin typeface="Times New Roman" panose="02020603050405020304" pitchFamily="18" charset="0"/>
                        </a:rPr>
                        <a:t>computers</a:t>
                      </a:r>
                      <a:endParaRPr lang="zh-CN" altLang="en-US" sz="2000" b="1">
                        <a:latin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algn="ctr" defTabSz="911225">
                        <a:lnSpc>
                          <a:spcPct val="150000"/>
                        </a:lnSpc>
                        <a:buSzTx/>
                      </a:pPr>
                      <a:endParaRPr lang="zh-CN" altLang="en-US" sz="2000" b="1">
                        <a:solidFill>
                          <a:srgbClr val="FF0000"/>
                        </a:solidFill>
                        <a:latin typeface="Times New Roman" panose="02020603050405020304" pitchFamily="18" charset="0"/>
                      </a:endParaRPr>
                    </a:p>
                  </a:txBody>
                  <a:tcPr marL="56692" marR="56692" marT="7874"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3550">
                <a:tc>
                  <a:txBody>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algn="ctr" defTabSz="911225">
                        <a:lnSpc>
                          <a:spcPct val="150000"/>
                        </a:lnSpc>
                        <a:buSzTx/>
                      </a:pPr>
                      <a:r>
                        <a:rPr lang="en-US" altLang="zh-CN" sz="2000" b="1">
                          <a:latin typeface="Times New Roman" panose="02020603050405020304" pitchFamily="18" charset="0"/>
                        </a:rPr>
                        <a:t>water  pipes</a:t>
                      </a:r>
                      <a:r>
                        <a:rPr lang="zh-CN" altLang="en-US" sz="2000" b="1">
                          <a:latin typeface="Times New Roman" panose="02020603050405020304" pitchFamily="18" charset="0"/>
                        </a:rPr>
                        <a:t>，</a:t>
                      </a:r>
                      <a:r>
                        <a:rPr lang="en-US" altLang="zh-CN" sz="2000" b="1">
                          <a:latin typeface="Times New Roman" panose="02020603050405020304" pitchFamily="18" charset="0"/>
                        </a:rPr>
                        <a:t>electrical wires</a:t>
                      </a:r>
                      <a:endParaRPr lang="zh-CN" altLang="en-US" sz="2000" b="1">
                        <a:latin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defTabSz="911225">
                        <a:buSzTx/>
                      </a:pPr>
                      <a:endParaRPr lang="zh-CN" altLang="en-US" sz="900" b="1"/>
                    </a:p>
                  </a:txBody>
                  <a:tcPr marL="56692" marR="56692" marT="7874"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67708">
                <a:tc>
                  <a:txBody>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algn="ctr" defTabSz="911225">
                        <a:lnSpc>
                          <a:spcPct val="150000"/>
                        </a:lnSpc>
                        <a:buSzTx/>
                      </a:pPr>
                      <a:r>
                        <a:rPr lang="en-US" altLang="zh-CN" sz="2000" b="1">
                          <a:latin typeface="Times New Roman" panose="02020603050405020304" pitchFamily="18" charset="0"/>
                        </a:rPr>
                        <a:t>dinners</a:t>
                      </a:r>
                      <a:endParaRPr lang="zh-CN" altLang="en-US" sz="2000" b="1">
                        <a:latin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endParaRPr lang="zh-CN" altLang="en-US" b="1"/>
                    </a:p>
                  </a:txBody>
                  <a:tcPr marL="56692" marR="56692" marT="7874" marB="0">
                    <a:lnL w="12700" cap="flat" cmpd="sng">
                      <a:solidFill>
                        <a:srgbClr val="000000"/>
                      </a:solidFill>
                      <a:prstDash val="solid"/>
                      <a:headEnd type="none" w="med" len="med"/>
                      <a:tailEnd type="none" w="med" len="med"/>
                    </a:lnL>
                    <a:lnR w="12700" cap="flat" cmpd="sng" algn="ctr">
                      <a:solidFill>
                        <a:srgbClr val="000000"/>
                      </a:solidFill>
                      <a:prstDash val="solid"/>
                      <a:round/>
                      <a:headEnd type="none" w="med" len="med"/>
                      <a:tailEnd type="none" w="med" len="med"/>
                    </a:lnR>
                    <a:lnT w="12700" cap="flat" cmpd="sng">
                      <a:solidFill>
                        <a:srgbClr val="000000"/>
                      </a:solidFill>
                      <a:prstDash val="soli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237">
                <a:tc>
                  <a:txBody>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algn="ctr" defTabSz="911225">
                        <a:lnSpc>
                          <a:spcPct val="150000"/>
                        </a:lnSpc>
                        <a:buSzTx/>
                      </a:pPr>
                      <a:r>
                        <a:rPr lang="en-US" altLang="zh-CN" sz="2000" b="1">
                          <a:latin typeface="Times New Roman" panose="02020603050405020304" pitchFamily="18" charset="0"/>
                        </a:rPr>
                        <a:t>beds</a:t>
                      </a:r>
                      <a:endParaRPr lang="zh-CN" altLang="en-US" sz="2000" b="1">
                        <a:latin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defTabSz="911225">
                        <a:buSzTx/>
                      </a:pPr>
                      <a:endParaRPr lang="zh-CN" altLang="en-US" sz="900" b="1"/>
                    </a:p>
                  </a:txBody>
                  <a:tcPr marL="56692" marR="56692" marT="7874" marB="0">
                    <a:lnL w="12700" cap="flat" cmpd="sng" algn="ctr">
                      <a:solidFill>
                        <a:srgbClr val="000000"/>
                      </a:solidFill>
                      <a:prstDash val="solid"/>
                      <a:round/>
                      <a:headEnd type="none" w="med" len="med"/>
                      <a:tailEnd type="none" w="med" len="med"/>
                    </a:lnL>
                    <a:lnR w="12700" cap="flat" cmpd="sng">
                      <a:solidFill>
                        <a:srgbClr val="000000"/>
                      </a:solidFill>
                      <a:prstDash val="soli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82650">
                <a:tc>
                  <a:txBody>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algn="ctr" defTabSz="911225">
                        <a:lnSpc>
                          <a:spcPct val="150000"/>
                        </a:lnSpc>
                        <a:buSzTx/>
                      </a:pPr>
                      <a:r>
                        <a:rPr lang="en-US" altLang="zh-CN" sz="2000" b="1">
                          <a:latin typeface="Times New Roman" panose="02020603050405020304" pitchFamily="18" charset="0"/>
                        </a:rPr>
                        <a:t>toilets</a:t>
                      </a:r>
                      <a:endParaRPr lang="zh-CN" altLang="en-US" sz="2000" b="1">
                        <a:latin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defTabSz="911225">
                        <a:buSzTx/>
                      </a:pPr>
                      <a:endParaRPr lang="zh-CN" altLang="en-US" sz="900" b="1"/>
                    </a:p>
                  </a:txBody>
                  <a:tcPr marL="56692" marR="56692" marT="7874"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76250">
                <a:tc>
                  <a:txBody>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algn="ctr" defTabSz="911225">
                        <a:lnSpc>
                          <a:spcPct val="150000"/>
                        </a:lnSpc>
                        <a:buSzTx/>
                      </a:pPr>
                      <a:r>
                        <a:rPr lang="en-US" altLang="zh-CN" sz="2000" b="1">
                          <a:latin typeface="Times New Roman" panose="02020603050405020304" pitchFamily="18" charset="0"/>
                        </a:rPr>
                        <a:t>light</a:t>
                      </a:r>
                      <a:r>
                        <a:rPr lang="zh-CN" altLang="en-US" sz="2000" b="1">
                          <a:latin typeface="Times New Roman" panose="02020603050405020304" pitchFamily="18" charset="0"/>
                        </a:rPr>
                        <a:t>，</a:t>
                      </a:r>
                      <a:r>
                        <a:rPr lang="en-US" altLang="zh-CN" sz="2000" b="1" err="1">
                          <a:latin typeface="Times New Roman" panose="02020603050405020304" pitchFamily="18" charset="0"/>
                        </a:rPr>
                        <a:t>favourite music</a:t>
                      </a:r>
                      <a:r>
                        <a:rPr lang="zh-CN" altLang="en-US" sz="2000" b="1">
                          <a:latin typeface="Times New Roman" panose="02020603050405020304" pitchFamily="18" charset="0"/>
                        </a:rPr>
                        <a:t>，</a:t>
                      </a:r>
                      <a:r>
                        <a:rPr lang="en-US" altLang="zh-CN" sz="2000" b="1">
                          <a:latin typeface="Times New Roman" panose="02020603050405020304" pitchFamily="18" charset="0"/>
                        </a:rPr>
                        <a:t>or TV programme</a:t>
                      </a:r>
                      <a:endParaRPr lang="zh-CN" altLang="en-US" sz="2000" b="1">
                        <a:latin typeface="Times New Roman" panose="02020603050405020304" pitchFamily="18" charset="0"/>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defTabSz="911225">
                        <a:buSzTx/>
                      </a:pPr>
                      <a:endParaRPr lang="zh-CN" altLang="en-US" sz="900" b="1" dirty="0"/>
                    </a:p>
                  </a:txBody>
                  <a:tcPr marL="56692" marR="56692" marT="7874"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8" name="文本框 9217"/>
          <p:cNvSpPr txBox="1"/>
          <p:nvPr/>
        </p:nvSpPr>
        <p:spPr>
          <a:xfrm>
            <a:off x="915988" y="925213"/>
            <a:ext cx="8169275" cy="1015663"/>
          </a:xfrm>
          <a:prstGeom prst="rect">
            <a:avLst/>
          </a:prstGeom>
          <a:noFill/>
          <a:ln w="9525">
            <a:noFill/>
          </a:ln>
        </p:spPr>
        <p:txBody>
          <a:bodyPr anchor="t">
            <a:spAutoFit/>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pitchFamily="18" charset="0"/>
              <a:buNone/>
              <a:defRPr sz="18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pitchFamily="34" charset="0"/>
                <a:ea typeface="宋体" panose="02010600030101010101" pitchFamily="2" charset="-122"/>
                <a:cs typeface="+mn-cs"/>
              </a:defRPr>
            </a:lvl9pPr>
          </a:lstStyle>
          <a:p>
            <a:pPr eaLnBrk="0" hangingPunct="0"/>
            <a:r>
              <a:rPr lang="en-US" altLang="zh-CN" sz="2800" b="1" dirty="0">
                <a:solidFill>
                  <a:srgbClr val="603B14"/>
                </a:solidFill>
                <a:latin typeface="Calibri" panose="020F0502020204030204" pitchFamily="34" charset="0"/>
                <a:ea typeface="宋体" panose="02010600030101010101" pitchFamily="2" charset="-122"/>
              </a:rPr>
              <a:t> </a:t>
            </a:r>
            <a:r>
              <a:rPr lang="en-US" altLang="zh-CN" sz="3200" b="1" dirty="0">
                <a:latin typeface="Calibri" panose="020F0502020204030204" pitchFamily="34" charset="0"/>
                <a:ea typeface="宋体" panose="02010600030101010101" pitchFamily="2" charset="-122"/>
              </a:rPr>
              <a:t>Fill in the table with the words and phrases</a:t>
            </a:r>
            <a:r>
              <a:rPr lang="en-US" altLang="zh-CN" sz="3200" dirty="0">
                <a:latin typeface="Calibri" panose="020F0502020204030204" pitchFamily="34" charset="0"/>
                <a:ea typeface="宋体" panose="02010600030101010101" pitchFamily="2" charset="-122"/>
              </a:rPr>
              <a:t>.</a:t>
            </a:r>
            <a:endParaRPr lang="en-US" altLang="zh-CN" sz="3200" dirty="0">
              <a:latin typeface="Calibri" panose="020F0502020204030204" pitchFamily="34" charset="0"/>
              <a:ea typeface="宋体" panose="02010600030101010101" pitchFamily="2" charset="-122"/>
            </a:endParaRPr>
          </a:p>
          <a:p>
            <a:pPr eaLnBrk="0" hangingPunct="0"/>
            <a:r>
              <a:rPr lang="en-US" altLang="zh-CN" sz="2800" b="1" dirty="0">
                <a:solidFill>
                  <a:srgbClr val="FF0000"/>
                </a:solidFill>
              </a:rPr>
              <a:t>In the future, what will smart homes do about…</a:t>
            </a:r>
            <a:r>
              <a:rPr lang="zh-CN" altLang="en-US" sz="2800" b="1" dirty="0">
                <a:solidFill>
                  <a:srgbClr val="FF0000"/>
                </a:solidFill>
              </a:rPr>
              <a:t>？</a:t>
            </a:r>
            <a:endParaRPr lang="en-US" altLang="zh-CN" sz="2800" b="1" dirty="0">
              <a:solidFill>
                <a:srgbClr val="FF0000"/>
              </a:solidFill>
              <a:latin typeface="Calibri" panose="020F0502020204030204" pitchFamily="34" charset="0"/>
              <a:ea typeface="宋体" panose="02010600030101010101" pitchFamily="2"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2"/>
          <p:cNvSpPr/>
          <p:nvPr/>
        </p:nvSpPr>
        <p:spPr>
          <a:xfrm>
            <a:off x="843943" y="495221"/>
            <a:ext cx="3686175" cy="673100"/>
          </a:xfrm>
          <a:prstGeom prst="roundRect">
            <a:avLst/>
          </a:prstGeom>
          <a:solidFill>
            <a:sysClr val="window" lastClr="FFFFFF"/>
          </a:solidFill>
          <a:ln w="76200" cap="flat" cmpd="sng" algn="ctr">
            <a:solidFill>
              <a:srgbClr val="FFC000"/>
            </a:solidFill>
            <a:prstDash val="solid"/>
            <a:miter lim="800000"/>
          </a:ln>
          <a:effectLst/>
        </p:spPr>
        <p:txBody>
          <a:bodyPr lIns="108850" tIns="54424" rIns="108850" bIns="54424" anchor="ctr"/>
          <a:lstStyle/>
          <a:p>
            <a:pPr eaLnBrk="1" fontAlgn="auto" hangingPunct="1">
              <a:defRPr/>
            </a:pPr>
            <a:r>
              <a:rPr kumimoji="1" lang="en-US" altLang="zh-CN" sz="5215" b="1" noProof="1">
                <a:ln w="22225" cap="flat" cmpd="sng" algn="ctr">
                  <a:solidFill>
                    <a:srgbClr val="C0504D"/>
                  </a:solidFill>
                  <a:prstDash val="solid"/>
                  <a:round/>
                  <a:headEnd type="none" w="med" len="med"/>
                  <a:tailEnd type="none" w="med" len="med"/>
                </a:ln>
                <a:solidFill>
                  <a:srgbClr val="7030A0"/>
                </a:solidFill>
                <a:latin typeface="Times New Roman" panose="02020603050405020304" pitchFamily="18" charset="0"/>
                <a:cs typeface="Times New Roman" panose="02020603050405020304" pitchFamily="18" charset="0"/>
                <a:sym typeface="Wingdings" panose="05000000000000000000"/>
              </a:rPr>
              <a:t>Assignment</a:t>
            </a:r>
            <a:endParaRPr kumimoji="1" lang="zh-CN" altLang="en-US" sz="5215" b="1" noProof="1">
              <a:ln w="22225">
                <a:solidFill>
                  <a:srgbClr val="C0504D"/>
                </a:solidFill>
                <a:prstDash val="solid"/>
              </a:ln>
              <a:solidFill>
                <a:srgbClr val="7030A0"/>
              </a:solidFill>
              <a:latin typeface="Times New Roman" panose="02020603050405020304" pitchFamily="18" charset="0"/>
              <a:cs typeface="Times New Roman" panose="02020603050405020304" pitchFamily="18" charset="0"/>
            </a:endParaRPr>
          </a:p>
        </p:txBody>
      </p:sp>
      <p:sp>
        <p:nvSpPr>
          <p:cNvPr id="6" name="文本框 3"/>
          <p:cNvSpPr>
            <a:spLocks noChangeArrowheads="1"/>
          </p:cNvSpPr>
          <p:nvPr/>
        </p:nvSpPr>
        <p:spPr bwMode="auto">
          <a:xfrm>
            <a:off x="581818" y="1381671"/>
            <a:ext cx="1102836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等线" panose="02010600030101010101" pitchFamily="2" charset="-122"/>
                <a:cs typeface="Arial" panose="020B0604020202020204" pitchFamily="34" charset="0"/>
              </a:defRPr>
            </a:lvl1pPr>
            <a:lvl2pPr marL="685800" indent="-22860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等线" panose="02010600030101010101" pitchFamily="2" charset="-122"/>
                <a:cs typeface="Arial" panose="020B060402020202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3pPr>
            <a:lvl4pPr marL="16002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4pPr>
            <a:lvl5pPr marL="20574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9pPr>
          </a:lstStyle>
          <a:p>
            <a:pPr algn="just" fontAlgn="base">
              <a:lnSpc>
                <a:spcPct val="100000"/>
              </a:lnSpc>
              <a:spcBef>
                <a:spcPct val="0"/>
              </a:spcBef>
              <a:spcAft>
                <a:spcPct val="0"/>
              </a:spcAft>
              <a:buNone/>
            </a:pPr>
            <a:r>
              <a:rPr lang="en-US" altLang="zh-CN" b="1" dirty="0">
                <a:latin typeface="Times New Roman" panose="02020603050405020304" pitchFamily="18" charset="0"/>
                <a:ea typeface="宋体" panose="02010600030101010101" pitchFamily="2" charset="-122"/>
              </a:rPr>
              <a:t> 1.  </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Introduce smart homes in your mind.</a:t>
            </a: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a:p>
            <a:pPr algn="just" fontAlgn="base">
              <a:lnSpc>
                <a:spcPct val="100000"/>
              </a:lnSpc>
              <a:spcBef>
                <a:spcPct val="0"/>
              </a:spcBef>
              <a:spcAft>
                <a:spcPct val="0"/>
              </a:spcAft>
              <a:buFontTx/>
              <a:buNone/>
            </a:pPr>
            <a:r>
              <a:rPr lang="en-US" altLang="zh-CN" b="1" dirty="0">
                <a:latin typeface="Times New Roman" panose="02020603050405020304" pitchFamily="18" charset="0"/>
                <a:ea typeface="宋体" panose="02010600030101010101" pitchFamily="2" charset="-122"/>
              </a:rPr>
              <a:t> 2. </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Use your own words to briefly summarize the advantages of smart homes and exchange your ideas after class.</a:t>
            </a:r>
            <a:endParaRPr lang="zh-CN" altLang="zh-CN" b="1" dirty="0">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defRPr/>
            </a:pPr>
            <a:r>
              <a:rPr lang="en-US" altLang="zh-CN" b="1" dirty="0">
                <a:latin typeface="Times New Roman" panose="02020603050405020304" pitchFamily="18" charset="0"/>
                <a:cs typeface="Times New Roman" panose="02020603050405020304" pitchFamily="18" charset="0"/>
              </a:rPr>
              <a:t> 3. If you are ready to take part in an English speech contest about “Smarter Homes, Easier Life”. Please write your content.</a:t>
            </a:r>
            <a:r>
              <a:rPr lang="zh-CN" altLang="en-US" b="1" dirty="0">
                <a:latin typeface="Times New Roman" panose="02020603050405020304" pitchFamily="18" charset="0"/>
                <a:cs typeface="Times New Roman" panose="02020603050405020304" pitchFamily="18" charset="0"/>
              </a:rPr>
              <a:t>（</a:t>
            </a:r>
            <a:r>
              <a:rPr lang="en-US" altLang="zh-CN" b="1" dirty="0">
                <a:latin typeface="Times New Roman" panose="02020603050405020304" pitchFamily="18" charset="0"/>
                <a:cs typeface="Times New Roman" panose="02020603050405020304" pitchFamily="18" charset="0"/>
              </a:rPr>
              <a:t>80</a:t>
            </a:r>
            <a:r>
              <a:rPr lang="zh-CN" altLang="en-US" b="1" dirty="0">
                <a:latin typeface="Times New Roman" panose="02020603050405020304" pitchFamily="18" charset="0"/>
                <a:cs typeface="Times New Roman" panose="02020603050405020304" pitchFamily="18" charset="0"/>
              </a:rPr>
              <a:t>词左右）</a:t>
            </a:r>
            <a:endParaRPr lang="en-US" altLang="zh-CN" b="1" dirty="0">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defRPr/>
            </a:pPr>
            <a:r>
              <a:rPr lang="en-US" altLang="zh-CN" b="1" dirty="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 4. If </a:t>
            </a:r>
            <a:r>
              <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you are able to create </a:t>
            </a:r>
            <a:r>
              <a:rPr kumimoji="0" lang="en-US" altLang="zh-CN" b="1" i="0" u="none" strike="noStrike" kern="12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 smart device</a:t>
            </a:r>
            <a:r>
              <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 what will you create? Write about your creation. You are supposed to include:</a:t>
            </a:r>
            <a:endPar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zh-CN"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1) a name indicating the device;</a:t>
            </a:r>
            <a:endParaRPr kumimoji="0" lang="en-US" altLang="zh-CN"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zh-CN"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2) a general introduction to the new device;</a:t>
            </a:r>
            <a:endParaRPr kumimoji="0" lang="en-US" altLang="zh-CN"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zh-CN"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3) examples illustrating its new functions;</a:t>
            </a:r>
            <a:endParaRPr kumimoji="0" lang="en-US" altLang="zh-CN"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endParaRPr>
          </a:p>
          <a:p>
            <a:pPr algn="just" fontAlgn="base">
              <a:lnSpc>
                <a:spcPct val="100000"/>
              </a:lnSpc>
              <a:spcBef>
                <a:spcPct val="0"/>
              </a:spcBef>
              <a:spcAft>
                <a:spcPct val="0"/>
              </a:spcAft>
              <a:buSzTx/>
              <a:buNone/>
              <a:defRPr/>
            </a:pPr>
            <a:r>
              <a:rPr kumimoji="0" lang="en-US" altLang="zh-CN"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4) the benefits the new device </a:t>
            </a:r>
            <a:r>
              <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can bring.</a:t>
            </a:r>
            <a:r>
              <a:rPr lang="en-US" altLang="zh-CN" b="1" dirty="0">
                <a:latin typeface="Times New Roman" panose="02020603050405020304" pitchFamily="18" charset="0"/>
                <a:cs typeface="Times New Roman" panose="02020603050405020304" pitchFamily="18" charset="0"/>
              </a:rPr>
              <a:t> </a:t>
            </a:r>
            <a:endParaRPr lang="en-US" altLang="zh-CN" b="1" dirty="0">
              <a:latin typeface="Times New Roman" panose="02020603050405020304" pitchFamily="18" charset="0"/>
              <a:cs typeface="Times New Roman" panose="02020603050405020304" pitchFamily="18" charset="0"/>
            </a:endParaRPr>
          </a:p>
          <a:p>
            <a:pPr algn="just" fontAlgn="base">
              <a:lnSpc>
                <a:spcPct val="100000"/>
              </a:lnSpc>
              <a:spcBef>
                <a:spcPct val="0"/>
              </a:spcBef>
              <a:spcAft>
                <a:spcPct val="0"/>
              </a:spcAft>
              <a:buSzTx/>
              <a:buNone/>
              <a:defRPr/>
            </a:pPr>
            <a:endParaRPr lang="zh-CN" altLang="zh-CN" dirty="0">
              <a:latin typeface="Times New Roman" panose="02020603050405020304" pitchFamily="18" charset="0"/>
              <a:ea typeface="宋体" panose="02010600030101010101" pitchFamily="2" charset="-122"/>
            </a:endParaRPr>
          </a:p>
        </p:txBody>
      </p:sp>
      <p:pic>
        <p:nvPicPr>
          <p:cNvPr id="5" name="图片 4"/>
          <p:cNvPicPr>
            <a:picLocks noChangeAspect="1"/>
          </p:cNvPicPr>
          <p:nvPr/>
        </p:nvPicPr>
        <p:blipFill>
          <a:blip r:embed="rId1"/>
          <a:stretch>
            <a:fillRect/>
          </a:stretch>
        </p:blipFill>
        <p:spPr>
          <a:xfrm>
            <a:off x="9590566" y="5471145"/>
            <a:ext cx="1655135" cy="138685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barn(inVertical)">
                                      <p:cBhvr>
                                        <p:cTn id="34" dur="500"/>
                                        <p:tgtEl>
                                          <p:spTgt spid="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barn(inVertical)">
                                      <p:cBhvr>
                                        <p:cTn id="39" dur="500"/>
                                        <p:tgtEl>
                                          <p:spTgt spid="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xEl>
                                              <p:pRg st="6" end="6"/>
                                            </p:txEl>
                                          </p:spTgt>
                                        </p:tgtEl>
                                        <p:attrNameLst>
                                          <p:attrName>style.visibility</p:attrName>
                                        </p:attrNameLst>
                                      </p:cBhvr>
                                      <p:to>
                                        <p:strVal val="visible"/>
                                      </p:to>
                                    </p:set>
                                    <p:animEffect transition="in" filter="barn(inVertical)">
                                      <p:cBhvr>
                                        <p:cTn id="44" dur="500"/>
                                        <p:tgtEl>
                                          <p:spTgt spid="6">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barn(inVertical)">
                                      <p:cBhvr>
                                        <p:cTn id="49"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10292" y="745520"/>
            <a:ext cx="10171415" cy="5099831"/>
          </a:xfrm>
          <a:prstGeom prst="rect">
            <a:avLst/>
          </a:prstGeom>
          <a:noFill/>
        </p:spPr>
      </p:pic>
      <p:sp>
        <p:nvSpPr>
          <p:cNvPr id="4" name="矩形 3"/>
          <p:cNvSpPr/>
          <p:nvPr>
            <p:custDataLst>
              <p:tags r:id="rId2"/>
            </p:custDataLst>
          </p:nvPr>
        </p:nvSpPr>
        <p:spPr>
          <a:xfrm>
            <a:off x="2684172" y="2166565"/>
            <a:ext cx="6648450" cy="1422400"/>
          </a:xfrm>
          <a:prstGeom prst="rect">
            <a:avLst/>
          </a:prstGeom>
          <a:solidFill>
            <a:srgbClr val="FFFFFF">
              <a:lumMod val="20000"/>
              <a:lumOff val="80000"/>
            </a:srgbClr>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lIns="68580" tIns="34290" rIns="68580" bIns="3429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8800" b="1" i="0" u="none" strike="noStrike" kern="1200" cap="none" spc="0" normalizeH="0" baseline="0" noProof="0" dirty="0">
                <a:ln w="31550" cmpd="sng">
                  <a:gradFill>
                    <a:gsLst>
                      <a:gs pos="70000">
                        <a:srgbClr val="AE4845">
                          <a:shade val="50000"/>
                          <a:satMod val="190000"/>
                        </a:srgbClr>
                      </a:gs>
                      <a:gs pos="0">
                        <a:srgbClr val="AE4845">
                          <a:tint val="77000"/>
                          <a:satMod val="180000"/>
                        </a:srgbClr>
                      </a:gs>
                    </a:gsLst>
                    <a:lin ang="5400000"/>
                  </a:gradFill>
                  <a:prstDash val="solid"/>
                </a:ln>
                <a:solidFill>
                  <a:srgbClr val="FFFF00"/>
                </a:solidFill>
                <a:effectLst/>
                <a:uLnTx/>
                <a:uFillTx/>
                <a:latin typeface="Calibri" panose="020F0502020204030204"/>
                <a:ea typeface="GungsuhChe" panose="02030609000101010101" pitchFamily="49" charset="-127"/>
                <a:cs typeface="+mn-cs"/>
              </a:rPr>
              <a:t>Thank you ! </a:t>
            </a:r>
            <a:endParaRPr kumimoji="0" lang="en-US" altLang="zh-CN" sz="8800" b="1" i="0" u="none" strike="noStrike" kern="1200" cap="none" spc="0" normalizeH="0" baseline="0" noProof="0" dirty="0">
              <a:ln w="31550" cmpd="sng">
                <a:gradFill>
                  <a:gsLst>
                    <a:gs pos="70000">
                      <a:srgbClr val="AE4845">
                        <a:shade val="50000"/>
                        <a:satMod val="190000"/>
                      </a:srgbClr>
                    </a:gs>
                    <a:gs pos="0">
                      <a:srgbClr val="AE4845">
                        <a:tint val="77000"/>
                        <a:satMod val="180000"/>
                      </a:srgbClr>
                    </a:gs>
                  </a:gsLst>
                  <a:lin ang="5400000"/>
                </a:gradFill>
                <a:prstDash val="solid"/>
              </a:ln>
              <a:solidFill>
                <a:srgbClr val="FFFF00"/>
              </a:solidFill>
              <a:effectLst/>
              <a:uLnTx/>
              <a:uFillTx/>
              <a:latin typeface="Calibri" panose="020F0502020204030204"/>
              <a:ea typeface="GungsuhChe" panose="02030609000101010101" pitchFamily="49" charset="-127"/>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80836" y="220834"/>
            <a:ext cx="4941870" cy="611215"/>
            <a:chOff x="791110" y="220834"/>
            <a:chExt cx="4941870" cy="611215"/>
          </a:xfrm>
        </p:grpSpPr>
        <p:sp>
          <p:nvSpPr>
            <p:cNvPr id="6" name="对角圆角矩形 5"/>
            <p:cNvSpPr/>
            <p:nvPr>
              <p:custDataLst>
                <p:tags r:id="rId1"/>
              </p:custDataLst>
            </p:nvPr>
          </p:nvSpPr>
          <p:spPr>
            <a:xfrm>
              <a:off x="791110" y="263653"/>
              <a:ext cx="4941870" cy="47808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Wingdings" panose="05000000000000000000" pitchFamily="2" charset="2"/>
                </a:rPr>
                <a:t>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Enjoy a video</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grpSp>
          <p:nvGrpSpPr>
            <p:cNvPr id="7" name="组合 6"/>
            <p:cNvGrpSpPr/>
            <p:nvPr/>
          </p:nvGrpSpPr>
          <p:grpSpPr>
            <a:xfrm>
              <a:off x="1010698" y="220834"/>
              <a:ext cx="1989356" cy="611215"/>
              <a:chOff x="239974" y="69502"/>
              <a:chExt cx="4298247" cy="584775"/>
            </a:xfrm>
          </p:grpSpPr>
          <p:sp>
            <p:nvSpPr>
              <p:cNvPr id="8" name="矩形 19"/>
              <p:cNvSpPr/>
              <p:nvPr>
                <p:custDataLst>
                  <p:tags r:id="rId2"/>
                </p:custDataLst>
              </p:nvPr>
            </p:nvSpPr>
            <p:spPr>
              <a:xfrm rot="1865145">
                <a:off x="239974" y="177129"/>
                <a:ext cx="699935" cy="436417"/>
              </a:xfrm>
              <a:custGeom>
                <a:avLst/>
                <a:gdLst>
                  <a:gd name="txL" fmla="*/ 0 w 702116"/>
                  <a:gd name="txT" fmla="*/ 0 h 1143806"/>
                  <a:gd name="txR" fmla="*/ 702116 w 702116"/>
                  <a:gd name="txB" fmla="*/ 1143806 h 1143806"/>
                </a:gdLst>
                <a:ahLst/>
                <a:cxnLst>
                  <a:cxn ang="0">
                    <a:pos x="54677" y="217383"/>
                  </a:cxn>
                  <a:cxn ang="0">
                    <a:pos x="141537" y="165039"/>
                  </a:cxn>
                  <a:cxn ang="0">
                    <a:pos x="146461" y="173203"/>
                  </a:cxn>
                  <a:cxn ang="0">
                    <a:pos x="59601" y="225546"/>
                  </a:cxn>
                  <a:cxn ang="0">
                    <a:pos x="54677" y="217383"/>
                  </a:cxn>
                  <a:cxn ang="0">
                    <a:pos x="0" y="174968"/>
                  </a:cxn>
                  <a:cxn ang="0">
                    <a:pos x="73717" y="174968"/>
                  </a:cxn>
                  <a:cxn ang="0">
                    <a:pos x="36858" y="238488"/>
                  </a:cxn>
                  <a:cxn ang="0">
                    <a:pos x="0" y="174968"/>
                  </a:cxn>
                  <a:cxn ang="0">
                    <a:pos x="44138" y="38393"/>
                  </a:cxn>
                  <a:cxn ang="0">
                    <a:pos x="73254" y="38393"/>
                  </a:cxn>
                  <a:cxn ang="0">
                    <a:pos x="73254" y="164046"/>
                  </a:cxn>
                  <a:cxn ang="0">
                    <a:pos x="44138" y="164046"/>
                  </a:cxn>
                  <a:cxn ang="0">
                    <a:pos x="44138" y="38393"/>
                  </a:cxn>
                  <a:cxn ang="0">
                    <a:pos x="462" y="38393"/>
                  </a:cxn>
                  <a:cxn ang="0">
                    <a:pos x="29579" y="38393"/>
                  </a:cxn>
                  <a:cxn ang="0">
                    <a:pos x="29579" y="164046"/>
                  </a:cxn>
                  <a:cxn ang="0">
                    <a:pos x="462" y="164046"/>
                  </a:cxn>
                  <a:cxn ang="0">
                    <a:pos x="462" y="38393"/>
                  </a:cxn>
                  <a:cxn ang="0">
                    <a:pos x="1850" y="1387"/>
                  </a:cxn>
                  <a:cxn ang="0">
                    <a:pos x="5201" y="0"/>
                  </a:cxn>
                  <a:cxn ang="0">
                    <a:pos x="68515" y="0"/>
                  </a:cxn>
                  <a:cxn ang="0">
                    <a:pos x="73254" y="4737"/>
                  </a:cxn>
                  <a:cxn ang="0">
                    <a:pos x="73254" y="21994"/>
                  </a:cxn>
                  <a:cxn ang="0">
                    <a:pos x="68515" y="26731"/>
                  </a:cxn>
                  <a:cxn ang="0">
                    <a:pos x="5201" y="26731"/>
                  </a:cxn>
                  <a:cxn ang="0">
                    <a:pos x="462" y="21994"/>
                  </a:cxn>
                  <a:cxn ang="0">
                    <a:pos x="462" y="4737"/>
                  </a:cxn>
                  <a:cxn ang="0">
                    <a:pos x="1850" y="1387"/>
                  </a:cxn>
                </a:cxnLst>
                <a:rect l="txL" t="txT" r="txR" b="txB"/>
                <a:pathLst>
                  <a:path w="702116" h="1143806">
                    <a:moveTo>
                      <a:pt x="262117" y="1042584"/>
                    </a:moveTo>
                    <a:lnTo>
                      <a:pt x="678511" y="791541"/>
                    </a:lnTo>
                    <a:lnTo>
                      <a:pt x="702116" y="830694"/>
                    </a:lnTo>
                    <a:lnTo>
                      <a:pt x="285723" y="1081738"/>
                    </a:lnTo>
                    <a:lnTo>
                      <a:pt x="262117" y="1042584"/>
                    </a:lnTo>
                    <a:close/>
                    <a:moveTo>
                      <a:pt x="0" y="839161"/>
                    </a:moveTo>
                    <a:lnTo>
                      <a:pt x="353388" y="839161"/>
                    </a:lnTo>
                    <a:lnTo>
                      <a:pt x="176694" y="1143806"/>
                    </a:lnTo>
                    <a:lnTo>
                      <a:pt x="0" y="839161"/>
                    </a:lnTo>
                    <a:close/>
                    <a:moveTo>
                      <a:pt x="211590" y="184135"/>
                    </a:moveTo>
                    <a:lnTo>
                      <a:pt x="351173" y="184135"/>
                    </a:lnTo>
                    <a:lnTo>
                      <a:pt x="351173" y="786777"/>
                    </a:lnTo>
                    <a:lnTo>
                      <a:pt x="211590" y="786777"/>
                    </a:lnTo>
                    <a:lnTo>
                      <a:pt x="211590" y="184135"/>
                    </a:lnTo>
                    <a:close/>
                    <a:moveTo>
                      <a:pt x="2216" y="184135"/>
                    </a:moveTo>
                    <a:lnTo>
                      <a:pt x="141799" y="184135"/>
                    </a:lnTo>
                    <a:lnTo>
                      <a:pt x="141799" y="786777"/>
                    </a:lnTo>
                    <a:lnTo>
                      <a:pt x="2216" y="786777"/>
                    </a:lnTo>
                    <a:lnTo>
                      <a:pt x="2216" y="184135"/>
                    </a:lnTo>
                    <a:close/>
                    <a:moveTo>
                      <a:pt x="8869" y="6654"/>
                    </a:moveTo>
                    <a:cubicBezTo>
                      <a:pt x="12980" y="2543"/>
                      <a:pt x="18660" y="0"/>
                      <a:pt x="24933" y="0"/>
                    </a:cubicBezTo>
                    <a:lnTo>
                      <a:pt x="328454" y="0"/>
                    </a:lnTo>
                    <a:cubicBezTo>
                      <a:pt x="341002" y="0"/>
                      <a:pt x="351172" y="10171"/>
                      <a:pt x="351173" y="22718"/>
                    </a:cubicBezTo>
                    <a:lnTo>
                      <a:pt x="351172" y="105485"/>
                    </a:lnTo>
                    <a:cubicBezTo>
                      <a:pt x="351172" y="118032"/>
                      <a:pt x="341001" y="128203"/>
                      <a:pt x="328454" y="128203"/>
                    </a:cubicBezTo>
                    <a:lnTo>
                      <a:pt x="24933" y="128203"/>
                    </a:lnTo>
                    <a:cubicBezTo>
                      <a:pt x="12386" y="128203"/>
                      <a:pt x="2215" y="118032"/>
                      <a:pt x="2215" y="105485"/>
                    </a:cubicBezTo>
                    <a:lnTo>
                      <a:pt x="2215" y="22718"/>
                    </a:lnTo>
                    <a:cubicBezTo>
                      <a:pt x="2215" y="16444"/>
                      <a:pt x="4758" y="10765"/>
                      <a:pt x="8869" y="6654"/>
                    </a:cubicBezTo>
                    <a:close/>
                  </a:path>
                </a:pathLst>
              </a:custGeom>
              <a:solidFill>
                <a:srgbClr val="002060"/>
              </a:solidFill>
              <a:ln w="25400">
                <a:noFill/>
              </a:ln>
            </p:spPr>
            <p:txBody>
              <a:bodyPr/>
              <a:lstStyle/>
              <a:p>
                <a:endParaRPr lang="zh-CN" altLang="en-US" sz="3200">
                  <a:solidFill>
                    <a:srgbClr val="FF0000"/>
                  </a:solidFill>
                  <a:latin typeface="Cataneo BT" panose="03020802040502060804" pitchFamily="66" charset="0"/>
                </a:endParaRPr>
              </a:p>
            </p:txBody>
          </p:sp>
          <p:sp>
            <p:nvSpPr>
              <p:cNvPr id="9" name="文本框 8"/>
              <p:cNvSpPr txBox="1"/>
              <p:nvPr>
                <p:custDataLst>
                  <p:tags r:id="rId3"/>
                </p:custDataLst>
              </p:nvPr>
            </p:nvSpPr>
            <p:spPr>
              <a:xfrm>
                <a:off x="698376" y="69502"/>
                <a:ext cx="3839845" cy="584775"/>
              </a:xfrm>
              <a:prstGeom prst="rect">
                <a:avLst/>
              </a:prstGeom>
              <a:noFill/>
            </p:spPr>
            <p:txBody>
              <a:bodyPr wrap="square" rtlCol="0">
                <a:spAutoFit/>
              </a:bodyPr>
              <a:lstStyle/>
              <a:p>
                <a:r>
                  <a:rPr lang="en-US" altLang="zh-CN" sz="3200" b="1" i="1" dirty="0">
                    <a:solidFill>
                      <a:srgbClr val="FF0000"/>
                    </a:solidFill>
                    <a:latin typeface="Cataneo BT" panose="03020802040502060804" pitchFamily="66" charset="0"/>
                    <a:ea typeface="方正粗黑宋简体" panose="02000000000000000000" charset="-122"/>
                    <a:cs typeface="Segoe UI Black" panose="020B0A02040204020203" charset="0"/>
                  </a:rPr>
                  <a:t>Lead in:</a:t>
                </a:r>
                <a:endParaRPr lang="en-US" altLang="zh-CN" sz="3200" b="1" i="1" dirty="0">
                  <a:solidFill>
                    <a:srgbClr val="FF0000"/>
                  </a:solidFill>
                  <a:latin typeface="Cataneo BT" panose="03020802040502060804" pitchFamily="66" charset="0"/>
                  <a:ea typeface="方正粗黑宋简体" panose="02000000000000000000" charset="-122"/>
                  <a:cs typeface="Segoe UI Black" panose="020B0A02040204020203" charset="0"/>
                </a:endParaRPr>
              </a:p>
            </p:txBody>
          </p:sp>
        </p:grpSp>
      </p:grpSp>
      <p:pic>
        <p:nvPicPr>
          <p:cNvPr id="11" name="智能家居视频">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905924" y="1853813"/>
            <a:ext cx="9814451" cy="4198006"/>
          </a:xfrm>
          <a:prstGeom prst="rect">
            <a:avLst/>
          </a:prstGeom>
        </p:spPr>
      </p:pic>
      <p:sp>
        <p:nvSpPr>
          <p:cNvPr id="13" name="TextBox 1"/>
          <p:cNvSpPr txBox="1">
            <a:spLocks noChangeArrowheads="1"/>
          </p:cNvSpPr>
          <p:nvPr>
            <p:custDataLst>
              <p:tags r:id="rId7"/>
            </p:custDataLst>
          </p:nvPr>
        </p:nvSpPr>
        <p:spPr bwMode="auto">
          <a:xfrm>
            <a:off x="905924" y="881730"/>
            <a:ext cx="8794679" cy="75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10000"/>
              </a:lnSpc>
            </a:pPr>
            <a:r>
              <a:rPr lang="en-US" altLang="zh-CN" sz="2000" b="1" dirty="0">
                <a:solidFill>
                  <a:srgbClr val="0000FF"/>
                </a:solidFill>
                <a:latin typeface="Arial Black" panose="020B0A04020102020204" pitchFamily="34" charset="0"/>
                <a:cs typeface="Arial" panose="020B0604020202020204" pitchFamily="34" charset="0"/>
              </a:rPr>
              <a:t>Let’s watch a video about smart homes and think about the following questions? </a:t>
            </a:r>
            <a:endParaRPr lang="zh-CN" altLang="en-US" sz="2000" b="1" dirty="0">
              <a:solidFill>
                <a:srgbClr val="0000FF"/>
              </a:solidFill>
              <a:latin typeface="Arial Black" panose="020B0A040201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1"/>
                </p:tgtEl>
              </p:cMediaNode>
            </p:video>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80438" y="1515599"/>
            <a:ext cx="7060018" cy="523220"/>
          </a:xfrm>
          <a:prstGeom prst="rect">
            <a:avLst/>
          </a:prstGeom>
          <a:solidFill>
            <a:schemeClr val="accent2"/>
          </a:solidFill>
        </p:spPr>
        <p:txBody>
          <a:bodyPr wrap="square" rtlCol="0" anchor="t">
            <a:spAutoFit/>
          </a:bodyPr>
          <a:lstStyle/>
          <a:p>
            <a:r>
              <a:rPr lang="en-US" altLang="zh-CN" sz="2800" b="1" dirty="0">
                <a:solidFill>
                  <a:schemeClr val="bg1"/>
                </a:solidFill>
                <a:sym typeface="+mn-ea"/>
              </a:rPr>
              <a:t>What other </a:t>
            </a:r>
            <a:r>
              <a:rPr lang="en-US" altLang="zh-CN" sz="2800" b="1" i="1" dirty="0">
                <a:solidFill>
                  <a:schemeClr val="bg1"/>
                </a:solidFill>
                <a:sym typeface="+mn-ea"/>
              </a:rPr>
              <a:t>smart devices</a:t>
            </a:r>
            <a:r>
              <a:rPr lang="en-US" altLang="zh-CN" sz="2800" b="1" dirty="0">
                <a:solidFill>
                  <a:schemeClr val="bg1"/>
                </a:solidFill>
                <a:sym typeface="+mn-ea"/>
              </a:rPr>
              <a:t> do you know? </a:t>
            </a:r>
            <a:endParaRPr lang="en-US" altLang="zh-CN" sz="2800" b="1" dirty="0">
              <a:solidFill>
                <a:schemeClr val="bg1"/>
              </a:solidFill>
              <a:sym typeface="+mn-ea"/>
            </a:endParaRPr>
          </a:p>
        </p:txBody>
      </p:sp>
      <p:pic>
        <p:nvPicPr>
          <p:cNvPr id="3" name="图片 2" descr="QQ截图2020050609292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658312" y="4417991"/>
            <a:ext cx="1866900" cy="2379345"/>
          </a:xfrm>
          <a:prstGeom prst="rect">
            <a:avLst/>
          </a:prstGeom>
        </p:spPr>
      </p:pic>
      <p:pic>
        <p:nvPicPr>
          <p:cNvPr id="4" name="图片 3" descr="timg (1)"/>
          <p:cNvPicPr>
            <a:picLocks noChangeAspect="1"/>
          </p:cNvPicPr>
          <p:nvPr/>
        </p:nvPicPr>
        <p:blipFill>
          <a:blip r:embed="rId2"/>
          <a:stretch>
            <a:fillRect/>
          </a:stretch>
        </p:blipFill>
        <p:spPr>
          <a:xfrm>
            <a:off x="2544484" y="4542274"/>
            <a:ext cx="3433445" cy="1795145"/>
          </a:xfrm>
          <a:prstGeom prst="rect">
            <a:avLst/>
          </a:prstGeom>
        </p:spPr>
      </p:pic>
      <p:pic>
        <p:nvPicPr>
          <p:cNvPr id="5" name="图片 4" descr="QQ截图2020050609333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rot="1740000">
            <a:off x="8139651" y="1903023"/>
            <a:ext cx="2571115" cy="2257425"/>
          </a:xfrm>
          <a:prstGeom prst="rect">
            <a:avLst/>
          </a:prstGeom>
        </p:spPr>
      </p:pic>
      <p:sp>
        <p:nvSpPr>
          <p:cNvPr id="6" name=" 17"/>
          <p:cNvSpPr/>
          <p:nvPr/>
        </p:nvSpPr>
        <p:spPr>
          <a:xfrm rot="21060000">
            <a:off x="3377408" y="2111092"/>
            <a:ext cx="2235329" cy="2113313"/>
          </a:xfrm>
          <a:prstGeom prst="ellipse">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p>
            <a:pPr algn="ctr" eaLnBrk="1" fontAlgn="auto" hangingPunct="1">
              <a:spcBef>
                <a:spcPct val="0"/>
              </a:spcBef>
              <a:spcAft>
                <a:spcPct val="0"/>
              </a:spcAft>
              <a:defRPr/>
            </a:pPr>
            <a:endParaRPr lang="zh-CN" altLang="en-US">
              <a:solidFill>
                <a:srgbClr val="FFFFFF"/>
              </a:solidFill>
            </a:endParaRPr>
          </a:p>
        </p:txBody>
      </p:sp>
      <p:grpSp>
        <p:nvGrpSpPr>
          <p:cNvPr id="16" name="组合 15"/>
          <p:cNvGrpSpPr/>
          <p:nvPr/>
        </p:nvGrpSpPr>
        <p:grpSpPr>
          <a:xfrm>
            <a:off x="4566841" y="3543740"/>
            <a:ext cx="4559714" cy="2274110"/>
            <a:chOff x="4570432" y="3206095"/>
            <a:chExt cx="4559714" cy="2274110"/>
          </a:xfrm>
        </p:grpSpPr>
        <p:cxnSp>
          <p:nvCxnSpPr>
            <p:cNvPr id="8" name="直接连接符 7"/>
            <p:cNvCxnSpPr/>
            <p:nvPr/>
          </p:nvCxnSpPr>
          <p:spPr>
            <a:xfrm flipH="1" flipV="1">
              <a:off x="4570432" y="3277964"/>
              <a:ext cx="972185" cy="7442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 219"/>
            <p:cNvSpPr/>
            <p:nvPr/>
          </p:nvSpPr>
          <p:spPr>
            <a:xfrm>
              <a:off x="5470862" y="3782675"/>
              <a:ext cx="2880360" cy="1224280"/>
            </a:xfrm>
            <a:prstGeom prst="roundRect">
              <a:avLst>
                <a:gd name="adj" fmla="val 50000"/>
              </a:avLst>
            </a:prstGeom>
            <a:solidFill>
              <a:srgbClr val="FCAD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r>
                <a:rPr lang="en-US" altLang="zh-CN" sz="3600" b="1" dirty="0">
                  <a:solidFill>
                    <a:srgbClr val="FFFF00"/>
                  </a:solidFill>
                </a:rPr>
                <a:t>Smart Devices</a:t>
              </a:r>
              <a:endParaRPr lang="en-US" altLang="zh-CN" sz="3600" b="1" dirty="0">
                <a:solidFill>
                  <a:srgbClr val="FFFF00"/>
                </a:solidFill>
              </a:endParaRPr>
            </a:p>
          </p:txBody>
        </p:sp>
        <p:cxnSp>
          <p:nvCxnSpPr>
            <p:cNvPr id="9" name="直接连接符 8"/>
            <p:cNvCxnSpPr/>
            <p:nvPr/>
          </p:nvCxnSpPr>
          <p:spPr>
            <a:xfrm flipH="1">
              <a:off x="4856644" y="4582257"/>
              <a:ext cx="1008380" cy="4324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8077316" y="3326351"/>
              <a:ext cx="1052830" cy="62611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flipV="1">
              <a:off x="8097684" y="4656610"/>
              <a:ext cx="758825" cy="82359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6911042" y="3206095"/>
              <a:ext cx="0" cy="5765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flipV="1">
              <a:off x="6890785" y="4792655"/>
              <a:ext cx="0" cy="5765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 name="云形 13"/>
          <p:cNvSpPr/>
          <p:nvPr/>
        </p:nvSpPr>
        <p:spPr>
          <a:xfrm>
            <a:off x="5301718" y="2276177"/>
            <a:ext cx="2809240" cy="1452880"/>
          </a:xfrm>
          <a:prstGeom prst="cloud">
            <a:avLst/>
          </a:prstGeom>
          <a:noFill/>
          <a:ln w="19050">
            <a:solidFill>
              <a:schemeClr val="accent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C00000"/>
                </a:solidFill>
              </a:rPr>
              <a:t>What else?</a:t>
            </a:r>
            <a:endParaRPr lang="en-US" altLang="zh-CN" sz="3600" b="1" dirty="0">
              <a:solidFill>
                <a:srgbClr val="C00000"/>
              </a:solidFill>
            </a:endParaRPr>
          </a:p>
        </p:txBody>
      </p:sp>
      <p:sp>
        <p:nvSpPr>
          <p:cNvPr id="15" name="云形 14"/>
          <p:cNvSpPr/>
          <p:nvPr/>
        </p:nvSpPr>
        <p:spPr>
          <a:xfrm>
            <a:off x="5512953" y="5439218"/>
            <a:ext cx="2736850" cy="1368425"/>
          </a:xfrm>
          <a:prstGeom prst="cloud">
            <a:avLst/>
          </a:prstGeom>
          <a:noFill/>
          <a:ln w="19050">
            <a:solidFill>
              <a:schemeClr val="accent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a:solidFill>
                  <a:srgbClr val="C00000"/>
                </a:solidFill>
              </a:rPr>
              <a:t>...</a:t>
            </a:r>
            <a:endParaRPr lang="en-US" altLang="zh-CN" sz="4400" b="1">
              <a:solidFill>
                <a:srgbClr val="C00000"/>
              </a:solidFill>
            </a:endParaRPr>
          </a:p>
        </p:txBody>
      </p:sp>
      <p:grpSp>
        <p:nvGrpSpPr>
          <p:cNvPr id="22" name="组合 21"/>
          <p:cNvGrpSpPr/>
          <p:nvPr>
            <p:custDataLst>
              <p:tags r:id="rId5"/>
            </p:custDataLst>
          </p:nvPr>
        </p:nvGrpSpPr>
        <p:grpSpPr>
          <a:xfrm>
            <a:off x="358982" y="2182035"/>
            <a:ext cx="3073487" cy="4284788"/>
            <a:chOff x="782" y="2953"/>
            <a:chExt cx="6235" cy="6266"/>
          </a:xfrm>
        </p:grpSpPr>
        <p:pic>
          <p:nvPicPr>
            <p:cNvPr id="23" name="图片 22"/>
            <p:cNvPicPr>
              <a:picLocks noChangeAspect="1"/>
            </p:cNvPicPr>
            <p:nvPr>
              <p:custDataLst>
                <p:tags r:id="rId6"/>
              </p:custDataLst>
            </p:nvPr>
          </p:nvPicPr>
          <p:blipFill>
            <a:blip r:embed="rId7"/>
            <a:stretch>
              <a:fillRect/>
            </a:stretch>
          </p:blipFill>
          <p:spPr>
            <a:xfrm>
              <a:off x="782" y="5623"/>
              <a:ext cx="3289" cy="3596"/>
            </a:xfrm>
            <a:prstGeom prst="rect">
              <a:avLst/>
            </a:prstGeom>
          </p:spPr>
        </p:pic>
        <p:grpSp>
          <p:nvGrpSpPr>
            <p:cNvPr id="24" name="组合 23"/>
            <p:cNvGrpSpPr/>
            <p:nvPr>
              <p:custDataLst>
                <p:tags r:id="rId8"/>
              </p:custDataLst>
            </p:nvPr>
          </p:nvGrpSpPr>
          <p:grpSpPr>
            <a:xfrm>
              <a:off x="816" y="2953"/>
              <a:ext cx="6201" cy="2625"/>
              <a:chOff x="816" y="2953"/>
              <a:chExt cx="6201" cy="2625"/>
            </a:xfrm>
          </p:grpSpPr>
          <p:sp>
            <p:nvSpPr>
              <p:cNvPr id="25" name="云形标注 14"/>
              <p:cNvSpPr/>
              <p:nvPr>
                <p:custDataLst>
                  <p:tags r:id="rId9"/>
                </p:custDataLst>
              </p:nvPr>
            </p:nvSpPr>
            <p:spPr>
              <a:xfrm>
                <a:off x="816" y="2953"/>
                <a:ext cx="6201" cy="2625"/>
              </a:xfrm>
              <a:prstGeom prst="cloudCallout">
                <a:avLst>
                  <a:gd name="adj1" fmla="val -28595"/>
                  <a:gd name="adj2" fmla="val 84909"/>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914400"/>
                <a:endParaRPr lang="zh-CN" altLang="en-US" sz="1800" b="1" dirty="0">
                  <a:solidFill>
                    <a:prstClr val="white"/>
                  </a:solidFill>
                </a:endParaRPr>
              </a:p>
            </p:txBody>
          </p:sp>
          <p:sp>
            <p:nvSpPr>
              <p:cNvPr id="26" name="文本框 25"/>
              <p:cNvSpPr txBox="1"/>
              <p:nvPr>
                <p:custDataLst>
                  <p:tags r:id="rId10"/>
                </p:custDataLst>
              </p:nvPr>
            </p:nvSpPr>
            <p:spPr>
              <a:xfrm>
                <a:off x="2065" y="3202"/>
                <a:ext cx="4755" cy="1599"/>
              </a:xfrm>
              <a:prstGeom prst="rect">
                <a:avLst/>
              </a:prstGeom>
              <a:noFill/>
            </p:spPr>
            <p:txBody>
              <a:bodyPr wrap="square" rtlCol="0">
                <a:spAutoFit/>
              </a:bodyPr>
              <a:lstStyle/>
              <a:p>
                <a:r>
                  <a:rPr lang="en-US" altLang="zh-CN" sz="2000" b="1" dirty="0">
                    <a:solidFill>
                      <a:srgbClr val="FF0000"/>
                    </a:solidFill>
                  </a:rPr>
                  <a:t>How can cell phones become so smart nowadays?</a:t>
                </a:r>
                <a:endParaRPr lang="en-US" altLang="zh-CN" sz="2000" b="1" dirty="0">
                  <a:solidFill>
                    <a:srgbClr val="FF0000"/>
                  </a:solidFill>
                </a:endParaRPr>
              </a:p>
            </p:txBody>
          </p:sp>
        </p:grpSp>
      </p:grpSp>
      <p:grpSp>
        <p:nvGrpSpPr>
          <p:cNvPr id="17" name="组合 16"/>
          <p:cNvGrpSpPr/>
          <p:nvPr/>
        </p:nvGrpSpPr>
        <p:grpSpPr>
          <a:xfrm>
            <a:off x="198446" y="47810"/>
            <a:ext cx="5779483" cy="593485"/>
            <a:chOff x="382678" y="58394"/>
            <a:chExt cx="5779483" cy="593485"/>
          </a:xfrm>
        </p:grpSpPr>
        <p:sp>
          <p:nvSpPr>
            <p:cNvPr id="28" name="对角圆角矩形 5"/>
            <p:cNvSpPr/>
            <p:nvPr>
              <p:custDataLst>
                <p:tags r:id="rId11"/>
              </p:custDataLst>
            </p:nvPr>
          </p:nvSpPr>
          <p:spPr>
            <a:xfrm>
              <a:off x="382678" y="58394"/>
              <a:ext cx="5779483" cy="504126"/>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Warming up: Prediction</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grpSp>
          <p:nvGrpSpPr>
            <p:cNvPr id="32" name="组合 31"/>
            <p:cNvGrpSpPr/>
            <p:nvPr/>
          </p:nvGrpSpPr>
          <p:grpSpPr>
            <a:xfrm>
              <a:off x="475687" y="67104"/>
              <a:ext cx="2011451" cy="584775"/>
              <a:chOff x="239974" y="69502"/>
              <a:chExt cx="4298247" cy="584775"/>
            </a:xfrm>
          </p:grpSpPr>
          <p:sp>
            <p:nvSpPr>
              <p:cNvPr id="33" name="矩形 19"/>
              <p:cNvSpPr/>
              <p:nvPr>
                <p:custDataLst>
                  <p:tags r:id="rId12"/>
                </p:custDataLst>
              </p:nvPr>
            </p:nvSpPr>
            <p:spPr>
              <a:xfrm rot="1865145">
                <a:off x="239974" y="177129"/>
                <a:ext cx="699935" cy="436417"/>
              </a:xfrm>
              <a:custGeom>
                <a:avLst/>
                <a:gdLst>
                  <a:gd name="txL" fmla="*/ 0 w 702116"/>
                  <a:gd name="txT" fmla="*/ 0 h 1143806"/>
                  <a:gd name="txR" fmla="*/ 702116 w 702116"/>
                  <a:gd name="txB" fmla="*/ 1143806 h 1143806"/>
                </a:gdLst>
                <a:ahLst/>
                <a:cxnLst>
                  <a:cxn ang="0">
                    <a:pos x="54677" y="217383"/>
                  </a:cxn>
                  <a:cxn ang="0">
                    <a:pos x="141537" y="165039"/>
                  </a:cxn>
                  <a:cxn ang="0">
                    <a:pos x="146461" y="173203"/>
                  </a:cxn>
                  <a:cxn ang="0">
                    <a:pos x="59601" y="225546"/>
                  </a:cxn>
                  <a:cxn ang="0">
                    <a:pos x="54677" y="217383"/>
                  </a:cxn>
                  <a:cxn ang="0">
                    <a:pos x="0" y="174968"/>
                  </a:cxn>
                  <a:cxn ang="0">
                    <a:pos x="73717" y="174968"/>
                  </a:cxn>
                  <a:cxn ang="0">
                    <a:pos x="36858" y="238488"/>
                  </a:cxn>
                  <a:cxn ang="0">
                    <a:pos x="0" y="174968"/>
                  </a:cxn>
                  <a:cxn ang="0">
                    <a:pos x="44138" y="38393"/>
                  </a:cxn>
                  <a:cxn ang="0">
                    <a:pos x="73254" y="38393"/>
                  </a:cxn>
                  <a:cxn ang="0">
                    <a:pos x="73254" y="164046"/>
                  </a:cxn>
                  <a:cxn ang="0">
                    <a:pos x="44138" y="164046"/>
                  </a:cxn>
                  <a:cxn ang="0">
                    <a:pos x="44138" y="38393"/>
                  </a:cxn>
                  <a:cxn ang="0">
                    <a:pos x="462" y="38393"/>
                  </a:cxn>
                  <a:cxn ang="0">
                    <a:pos x="29579" y="38393"/>
                  </a:cxn>
                  <a:cxn ang="0">
                    <a:pos x="29579" y="164046"/>
                  </a:cxn>
                  <a:cxn ang="0">
                    <a:pos x="462" y="164046"/>
                  </a:cxn>
                  <a:cxn ang="0">
                    <a:pos x="462" y="38393"/>
                  </a:cxn>
                  <a:cxn ang="0">
                    <a:pos x="1850" y="1387"/>
                  </a:cxn>
                  <a:cxn ang="0">
                    <a:pos x="5201" y="0"/>
                  </a:cxn>
                  <a:cxn ang="0">
                    <a:pos x="68515" y="0"/>
                  </a:cxn>
                  <a:cxn ang="0">
                    <a:pos x="73254" y="4737"/>
                  </a:cxn>
                  <a:cxn ang="0">
                    <a:pos x="73254" y="21994"/>
                  </a:cxn>
                  <a:cxn ang="0">
                    <a:pos x="68515" y="26731"/>
                  </a:cxn>
                  <a:cxn ang="0">
                    <a:pos x="5201" y="26731"/>
                  </a:cxn>
                  <a:cxn ang="0">
                    <a:pos x="462" y="21994"/>
                  </a:cxn>
                  <a:cxn ang="0">
                    <a:pos x="462" y="4737"/>
                  </a:cxn>
                  <a:cxn ang="0">
                    <a:pos x="1850" y="1387"/>
                  </a:cxn>
                </a:cxnLst>
                <a:rect l="txL" t="txT" r="txR" b="txB"/>
                <a:pathLst>
                  <a:path w="702116" h="1143806">
                    <a:moveTo>
                      <a:pt x="262117" y="1042584"/>
                    </a:moveTo>
                    <a:lnTo>
                      <a:pt x="678511" y="791541"/>
                    </a:lnTo>
                    <a:lnTo>
                      <a:pt x="702116" y="830694"/>
                    </a:lnTo>
                    <a:lnTo>
                      <a:pt x="285723" y="1081738"/>
                    </a:lnTo>
                    <a:lnTo>
                      <a:pt x="262117" y="1042584"/>
                    </a:lnTo>
                    <a:close/>
                    <a:moveTo>
                      <a:pt x="0" y="839161"/>
                    </a:moveTo>
                    <a:lnTo>
                      <a:pt x="353388" y="839161"/>
                    </a:lnTo>
                    <a:lnTo>
                      <a:pt x="176694" y="1143806"/>
                    </a:lnTo>
                    <a:lnTo>
                      <a:pt x="0" y="839161"/>
                    </a:lnTo>
                    <a:close/>
                    <a:moveTo>
                      <a:pt x="211590" y="184135"/>
                    </a:moveTo>
                    <a:lnTo>
                      <a:pt x="351173" y="184135"/>
                    </a:lnTo>
                    <a:lnTo>
                      <a:pt x="351173" y="786777"/>
                    </a:lnTo>
                    <a:lnTo>
                      <a:pt x="211590" y="786777"/>
                    </a:lnTo>
                    <a:lnTo>
                      <a:pt x="211590" y="184135"/>
                    </a:lnTo>
                    <a:close/>
                    <a:moveTo>
                      <a:pt x="2216" y="184135"/>
                    </a:moveTo>
                    <a:lnTo>
                      <a:pt x="141799" y="184135"/>
                    </a:lnTo>
                    <a:lnTo>
                      <a:pt x="141799" y="786777"/>
                    </a:lnTo>
                    <a:lnTo>
                      <a:pt x="2216" y="786777"/>
                    </a:lnTo>
                    <a:lnTo>
                      <a:pt x="2216" y="184135"/>
                    </a:lnTo>
                    <a:close/>
                    <a:moveTo>
                      <a:pt x="8869" y="6654"/>
                    </a:moveTo>
                    <a:cubicBezTo>
                      <a:pt x="12980" y="2543"/>
                      <a:pt x="18660" y="0"/>
                      <a:pt x="24933" y="0"/>
                    </a:cubicBezTo>
                    <a:lnTo>
                      <a:pt x="328454" y="0"/>
                    </a:lnTo>
                    <a:cubicBezTo>
                      <a:pt x="341002" y="0"/>
                      <a:pt x="351172" y="10171"/>
                      <a:pt x="351173" y="22718"/>
                    </a:cubicBezTo>
                    <a:lnTo>
                      <a:pt x="351172" y="105485"/>
                    </a:lnTo>
                    <a:cubicBezTo>
                      <a:pt x="351172" y="118032"/>
                      <a:pt x="341001" y="128203"/>
                      <a:pt x="328454" y="128203"/>
                    </a:cubicBezTo>
                    <a:lnTo>
                      <a:pt x="24933" y="128203"/>
                    </a:lnTo>
                    <a:cubicBezTo>
                      <a:pt x="12386" y="128203"/>
                      <a:pt x="2215" y="118032"/>
                      <a:pt x="2215" y="105485"/>
                    </a:cubicBezTo>
                    <a:lnTo>
                      <a:pt x="2215" y="22718"/>
                    </a:lnTo>
                    <a:cubicBezTo>
                      <a:pt x="2215" y="16444"/>
                      <a:pt x="4758" y="10765"/>
                      <a:pt x="8869" y="6654"/>
                    </a:cubicBezTo>
                    <a:close/>
                  </a:path>
                </a:pathLst>
              </a:custGeom>
              <a:solidFill>
                <a:srgbClr val="002060"/>
              </a:solidFill>
              <a:ln w="25400">
                <a:noFill/>
              </a:ln>
            </p:spPr>
            <p:txBody>
              <a:bodyPr/>
              <a:lstStyle/>
              <a:p>
                <a:endParaRPr lang="zh-CN" altLang="en-US" sz="3200">
                  <a:solidFill>
                    <a:srgbClr val="FF0000"/>
                  </a:solidFill>
                  <a:latin typeface="Cataneo BT" panose="03020802040502060804" pitchFamily="66" charset="0"/>
                </a:endParaRPr>
              </a:p>
            </p:txBody>
          </p:sp>
          <p:sp>
            <p:nvSpPr>
              <p:cNvPr id="34" name="文本框 33"/>
              <p:cNvSpPr txBox="1"/>
              <p:nvPr>
                <p:custDataLst>
                  <p:tags r:id="rId13"/>
                </p:custDataLst>
              </p:nvPr>
            </p:nvSpPr>
            <p:spPr>
              <a:xfrm>
                <a:off x="698377" y="69502"/>
                <a:ext cx="3839844" cy="584775"/>
              </a:xfrm>
              <a:prstGeom prst="rect">
                <a:avLst/>
              </a:prstGeom>
              <a:noFill/>
            </p:spPr>
            <p:txBody>
              <a:bodyPr wrap="square" rtlCol="0">
                <a:spAutoFit/>
              </a:bodyPr>
              <a:lstStyle/>
              <a:p>
                <a:r>
                  <a:rPr lang="en-US" altLang="zh-CN" sz="3200" b="1" i="1" dirty="0">
                    <a:solidFill>
                      <a:srgbClr val="FF0000"/>
                    </a:solidFill>
                    <a:latin typeface="Cataneo BT" panose="03020802040502060804" pitchFamily="66" charset="0"/>
                    <a:ea typeface="方正粗黑宋简体" panose="02000000000000000000" charset="-122"/>
                    <a:cs typeface="Segoe UI Black" panose="020B0A02040204020203" charset="0"/>
                  </a:rPr>
                  <a:t>Lead in:</a:t>
                </a:r>
                <a:endParaRPr lang="en-US" altLang="zh-CN" sz="3200" b="1" i="1" dirty="0">
                  <a:solidFill>
                    <a:srgbClr val="FF0000"/>
                  </a:solidFill>
                  <a:latin typeface="Cataneo BT" panose="03020802040502060804" pitchFamily="66" charset="0"/>
                  <a:ea typeface="方正粗黑宋简体" panose="02000000000000000000" charset="-122"/>
                  <a:cs typeface="Segoe UI Black" panose="020B0A02040204020203" charset="0"/>
                </a:endParaRPr>
              </a:p>
            </p:txBody>
          </p:sp>
        </p:grpSp>
      </p:grpSp>
      <p:sp>
        <p:nvSpPr>
          <p:cNvPr id="27" name="标题 27"/>
          <p:cNvSpPr txBox="1"/>
          <p:nvPr/>
        </p:nvSpPr>
        <p:spPr>
          <a:xfrm>
            <a:off x="202308" y="446144"/>
            <a:ext cx="8562648" cy="63629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kern="1200">
                <a:solidFill>
                  <a:schemeClr val="tx1"/>
                </a:solidFill>
                <a:latin typeface="微软雅黑" panose="020B0503020204020204" charset="-122"/>
                <a:ea typeface="微软雅黑" panose="020B0503020204020204" charset="-122"/>
                <a:cs typeface="+mj-cs"/>
              </a:defRPr>
            </a:lvl1pPr>
          </a:lstStyle>
          <a:p>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Q</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Do you have any “smart” things?  What are they?</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9" name="文本框 28"/>
          <p:cNvSpPr txBox="1"/>
          <p:nvPr/>
        </p:nvSpPr>
        <p:spPr>
          <a:xfrm>
            <a:off x="375742" y="922678"/>
            <a:ext cx="7467109" cy="523220"/>
          </a:xfrm>
          <a:prstGeom prst="rect">
            <a:avLst/>
          </a:prstGeom>
          <a:noFill/>
        </p:spPr>
        <p:txBody>
          <a:bodyPr wrap="none" rtlCol="0">
            <a:spAutoFit/>
          </a:bodyPr>
          <a:lstStyle/>
          <a:p>
            <a:r>
              <a:rPr lang="en-US" altLang="zh-CN" sz="2800" b="1" dirty="0">
                <a:solidFill>
                  <a:srgbClr val="FF0000"/>
                </a:solidFill>
                <a:latin typeface="Times New Roman" panose="02020603050405020304" pitchFamily="18" charset="0"/>
                <a:cs typeface="Times New Roman" panose="02020603050405020304" pitchFamily="18" charset="0"/>
              </a:rPr>
              <a:t>Smartphones, smart watches, smart speakers…</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290">
                                          <p:stCondLst>
                                            <p:cond delay="0"/>
                                          </p:stCondLst>
                                        </p:cTn>
                                        <p:tgtEl>
                                          <p:spTgt spid="14"/>
                                        </p:tgtEl>
                                      </p:cBhvr>
                                    </p:animEffect>
                                    <p:anim calcmode="lin" valueType="num">
                                      <p:cBhvr>
                                        <p:cTn id="49"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0"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1"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52"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53"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54" dur="13">
                                          <p:stCondLst>
                                            <p:cond delay="325"/>
                                          </p:stCondLst>
                                        </p:cTn>
                                        <p:tgtEl>
                                          <p:spTgt spid="14"/>
                                        </p:tgtEl>
                                      </p:cBhvr>
                                      <p:to x="100000" y="60000"/>
                                    </p:animScale>
                                    <p:animScale>
                                      <p:cBhvr>
                                        <p:cTn id="55" dur="83" decel="50000">
                                          <p:stCondLst>
                                            <p:cond delay="338"/>
                                          </p:stCondLst>
                                        </p:cTn>
                                        <p:tgtEl>
                                          <p:spTgt spid="14"/>
                                        </p:tgtEl>
                                      </p:cBhvr>
                                      <p:to x="100000" y="100000"/>
                                    </p:animScale>
                                    <p:animScale>
                                      <p:cBhvr>
                                        <p:cTn id="56" dur="13">
                                          <p:stCondLst>
                                            <p:cond delay="656"/>
                                          </p:stCondLst>
                                        </p:cTn>
                                        <p:tgtEl>
                                          <p:spTgt spid="14"/>
                                        </p:tgtEl>
                                      </p:cBhvr>
                                      <p:to x="100000" y="80000"/>
                                    </p:animScale>
                                    <p:animScale>
                                      <p:cBhvr>
                                        <p:cTn id="57" dur="83" decel="50000">
                                          <p:stCondLst>
                                            <p:cond delay="669"/>
                                          </p:stCondLst>
                                        </p:cTn>
                                        <p:tgtEl>
                                          <p:spTgt spid="14"/>
                                        </p:tgtEl>
                                      </p:cBhvr>
                                      <p:to x="100000" y="100000"/>
                                    </p:animScale>
                                    <p:animScale>
                                      <p:cBhvr>
                                        <p:cTn id="58" dur="13">
                                          <p:stCondLst>
                                            <p:cond delay="821"/>
                                          </p:stCondLst>
                                        </p:cTn>
                                        <p:tgtEl>
                                          <p:spTgt spid="14"/>
                                        </p:tgtEl>
                                      </p:cBhvr>
                                      <p:to x="100000" y="90000"/>
                                    </p:animScale>
                                    <p:animScale>
                                      <p:cBhvr>
                                        <p:cTn id="59" dur="83" decel="50000">
                                          <p:stCondLst>
                                            <p:cond delay="834"/>
                                          </p:stCondLst>
                                        </p:cTn>
                                        <p:tgtEl>
                                          <p:spTgt spid="14"/>
                                        </p:tgtEl>
                                      </p:cBhvr>
                                      <p:to x="100000" y="100000"/>
                                    </p:animScale>
                                    <p:animScale>
                                      <p:cBhvr>
                                        <p:cTn id="60" dur="13">
                                          <p:stCondLst>
                                            <p:cond delay="904"/>
                                          </p:stCondLst>
                                        </p:cTn>
                                        <p:tgtEl>
                                          <p:spTgt spid="14"/>
                                        </p:tgtEl>
                                      </p:cBhvr>
                                      <p:to x="100000" y="95000"/>
                                    </p:animScale>
                                    <p:animScale>
                                      <p:cBhvr>
                                        <p:cTn id="61" dur="83" decel="50000">
                                          <p:stCondLst>
                                            <p:cond delay="917"/>
                                          </p:stCondLst>
                                        </p:cTn>
                                        <p:tgtEl>
                                          <p:spTgt spid="14"/>
                                        </p:tgtEl>
                                      </p:cBhvr>
                                      <p:to x="100000" y="100000"/>
                                    </p:animScale>
                                  </p:childTnLst>
                                </p:cTn>
                              </p:par>
                            </p:childTnLst>
                          </p:cTn>
                        </p:par>
                        <p:par>
                          <p:cTn id="62" fill="hold">
                            <p:stCondLst>
                              <p:cond delay="1000"/>
                            </p:stCondLst>
                            <p:childTnLst>
                              <p:par>
                                <p:cTn id="63" presetID="2" presetClass="entr" presetSubtype="4"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4" grpId="0" animBg="1"/>
      <p:bldP spid="15" grpId="0" animBg="1"/>
      <p:bldP spid="27"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492423" y="2971148"/>
            <a:ext cx="2769228" cy="2523108"/>
            <a:chOff x="492423" y="2971148"/>
            <a:chExt cx="2769228" cy="2523108"/>
          </a:xfrm>
        </p:grpSpPr>
        <p:pic>
          <p:nvPicPr>
            <p:cNvPr id="4" name="图片 3" descr="QQ截图20200429091508"/>
            <p:cNvPicPr>
              <a:picLocks noChangeAspect="1"/>
            </p:cNvPicPr>
            <p:nvPr/>
          </p:nvPicPr>
          <p:blipFill>
            <a:blip r:embed="rId1"/>
            <a:stretch>
              <a:fillRect/>
            </a:stretch>
          </p:blipFill>
          <p:spPr>
            <a:xfrm>
              <a:off x="492423" y="2971148"/>
              <a:ext cx="2769228" cy="2107658"/>
            </a:xfrm>
            <a:prstGeom prst="rect">
              <a:avLst/>
            </a:prstGeom>
          </p:spPr>
        </p:pic>
        <p:sp>
          <p:nvSpPr>
            <p:cNvPr id="6" name="文本框 5"/>
            <p:cNvSpPr txBox="1"/>
            <p:nvPr/>
          </p:nvSpPr>
          <p:spPr>
            <a:xfrm>
              <a:off x="884734" y="5124924"/>
              <a:ext cx="2113403" cy="369332"/>
            </a:xfrm>
            <a:prstGeom prst="rect">
              <a:avLst/>
            </a:prstGeom>
            <a:solidFill>
              <a:srgbClr val="B5D67D"/>
            </a:solidFill>
          </p:spPr>
          <p:txBody>
            <a:bodyPr wrap="square" rtlCol="0">
              <a:spAutoFit/>
            </a:bodyPr>
            <a:lstStyle/>
            <a:p>
              <a:r>
                <a:rPr lang="en-US" altLang="zh-CN" b="1" dirty="0">
                  <a:solidFill>
                    <a:schemeClr val="accent2"/>
                  </a:solidFill>
                  <a:latin typeface="Times New Roman" panose="02020603050405020304" pitchFamily="18" charset="0"/>
                  <a:cs typeface="Times New Roman" panose="02020603050405020304" pitchFamily="18" charset="0"/>
                </a:rPr>
                <a:t>mobile phone</a:t>
              </a:r>
              <a:endParaRPr lang="en-US" altLang="zh-CN" b="1" dirty="0">
                <a:solidFill>
                  <a:schemeClr val="accent2"/>
                </a:solidFill>
                <a:latin typeface="Times New Roman" panose="02020603050405020304" pitchFamily="18" charset="0"/>
                <a:cs typeface="Times New Roman" panose="02020603050405020304" pitchFamily="18" charset="0"/>
              </a:endParaRPr>
            </a:p>
          </p:txBody>
        </p:sp>
      </p:grpSp>
      <p:grpSp>
        <p:nvGrpSpPr>
          <p:cNvPr id="8" name="组合 7"/>
          <p:cNvGrpSpPr/>
          <p:nvPr/>
        </p:nvGrpSpPr>
        <p:grpSpPr>
          <a:xfrm>
            <a:off x="430592" y="5727347"/>
            <a:ext cx="10338247" cy="841444"/>
            <a:chOff x="-128" y="10260"/>
            <a:chExt cx="17082" cy="905"/>
          </a:xfrm>
        </p:grpSpPr>
        <p:sp>
          <p:nvSpPr>
            <p:cNvPr id="9" name="流程图: 库存数据 1"/>
            <p:cNvSpPr/>
            <p:nvPr/>
          </p:nvSpPr>
          <p:spPr>
            <a:xfrm>
              <a:off x="-128" y="10260"/>
              <a:ext cx="17082" cy="905"/>
            </a:xfrm>
            <a:prstGeom prst="flowChartOnlineStorage">
              <a:avLst/>
            </a:prstGeom>
            <a:solidFill>
              <a:srgbClr val="F5B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p:cNvSpPr txBox="1"/>
            <p:nvPr/>
          </p:nvSpPr>
          <p:spPr>
            <a:xfrm>
              <a:off x="263" y="10464"/>
              <a:ext cx="16300" cy="497"/>
            </a:xfrm>
            <a:prstGeom prst="rect">
              <a:avLst/>
            </a:prstGeom>
            <a:noFill/>
          </p:spPr>
          <p:txBody>
            <a:bodyPr wrap="square" rtlCol="0">
              <a:spAutoFit/>
            </a:bodyPr>
            <a:lstStyle/>
            <a:p>
              <a:r>
                <a:rPr lang="en-US" altLang="zh-CN" sz="2400" b="1" dirty="0">
                  <a:solidFill>
                    <a:srgbClr val="C00000"/>
                  </a:solidFill>
                  <a:effectLst>
                    <a:outerShdw blurRad="38100" dist="38100" dir="2700000" algn="tl">
                      <a:srgbClr val="000000">
                        <a:alpha val="43137"/>
                      </a:srgbClr>
                    </a:outerShdw>
                  </a:effectLst>
                  <a:sym typeface="+mn-ea"/>
                </a:rPr>
                <a:t>What</a:t>
              </a:r>
              <a:r>
                <a:rPr lang="en-US" altLang="zh-CN" b="1" dirty="0">
                  <a:solidFill>
                    <a:srgbClr val="C00000"/>
                  </a:solidFill>
                  <a:effectLst>
                    <a:outerShdw blurRad="38100" dist="38100" dir="2700000" algn="tl">
                      <a:srgbClr val="000000">
                        <a:alpha val="43137"/>
                      </a:srgbClr>
                    </a:outerShdw>
                  </a:effectLst>
                  <a:sym typeface="+mn-ea"/>
                </a:rPr>
                <a:t> does it mean when we say that something such as a phone is “smart”?</a:t>
              </a:r>
              <a:endParaRPr lang="en-US" altLang="zh-CN" b="1" dirty="0">
                <a:solidFill>
                  <a:srgbClr val="C00000"/>
                </a:solidFill>
                <a:effectLst>
                  <a:outerShdw blurRad="38100" dist="38100" dir="2700000" algn="tl">
                    <a:srgbClr val="000000">
                      <a:alpha val="43137"/>
                    </a:srgbClr>
                  </a:outerShdw>
                </a:effectLst>
                <a:sym typeface="+mn-ea"/>
              </a:endParaRPr>
            </a:p>
          </p:txBody>
        </p:sp>
      </p:grpSp>
      <p:grpSp>
        <p:nvGrpSpPr>
          <p:cNvPr id="28" name="组合 27"/>
          <p:cNvGrpSpPr/>
          <p:nvPr/>
        </p:nvGrpSpPr>
        <p:grpSpPr>
          <a:xfrm>
            <a:off x="4406728" y="2790966"/>
            <a:ext cx="2497625" cy="2630890"/>
            <a:chOff x="4406728" y="2790966"/>
            <a:chExt cx="2497625" cy="2630890"/>
          </a:xfrm>
        </p:grpSpPr>
        <p:pic>
          <p:nvPicPr>
            <p:cNvPr id="5" name="图片 4" descr="QQ截图20200429101611"/>
            <p:cNvPicPr>
              <a:picLocks noChangeAspect="1"/>
            </p:cNvPicPr>
            <p:nvPr/>
          </p:nvPicPr>
          <p:blipFill>
            <a:blip r:embed="rId2"/>
            <a:srcRect l="17308" r="9144"/>
            <a:stretch>
              <a:fillRect/>
            </a:stretch>
          </p:blipFill>
          <p:spPr>
            <a:xfrm>
              <a:off x="4406728" y="2790966"/>
              <a:ext cx="2497625" cy="2186305"/>
            </a:xfrm>
            <a:prstGeom prst="rect">
              <a:avLst/>
            </a:prstGeom>
          </p:spPr>
        </p:pic>
        <p:grpSp>
          <p:nvGrpSpPr>
            <p:cNvPr id="20" name="组合 19"/>
            <p:cNvGrpSpPr/>
            <p:nvPr/>
          </p:nvGrpSpPr>
          <p:grpSpPr>
            <a:xfrm>
              <a:off x="4746580" y="5052524"/>
              <a:ext cx="1316482" cy="369332"/>
              <a:chOff x="6627148" y="4955077"/>
              <a:chExt cx="2404109" cy="360437"/>
            </a:xfrm>
          </p:grpSpPr>
          <p:sp>
            <p:nvSpPr>
              <p:cNvPr id="7" name="文本框 6"/>
              <p:cNvSpPr txBox="1"/>
              <p:nvPr/>
            </p:nvSpPr>
            <p:spPr>
              <a:xfrm>
                <a:off x="6627148" y="4956903"/>
                <a:ext cx="2404109" cy="338554"/>
              </a:xfrm>
              <a:prstGeom prst="rect">
                <a:avLst/>
              </a:prstGeom>
              <a:solidFill>
                <a:srgbClr val="B5D67D"/>
              </a:solidFill>
            </p:spPr>
            <p:txBody>
              <a:bodyPr wrap="square" rtlCol="0">
                <a:spAutoFit/>
              </a:bodyPr>
              <a:lstStyle/>
              <a:p>
                <a:pPr algn="l">
                  <a:buClrTx/>
                  <a:buSzTx/>
                  <a:buFontTx/>
                </a:pPr>
                <a:r>
                  <a:rPr lang="en-US" altLang="zh-CN" sz="1600" b="1" dirty="0">
                    <a:solidFill>
                      <a:schemeClr val="accent2"/>
                    </a:solidFill>
                    <a:latin typeface="Times New Roman" panose="02020603050405020304" pitchFamily="18" charset="0"/>
                    <a:cs typeface="Times New Roman" panose="02020603050405020304" pitchFamily="18" charset="0"/>
                  </a:rPr>
                  <a:t>smart phone</a:t>
                </a:r>
                <a:endParaRPr lang="en-US" altLang="zh-CN" sz="1600" b="1" dirty="0">
                  <a:solidFill>
                    <a:schemeClr val="accent2"/>
                  </a:solidFill>
                  <a:latin typeface="Times New Roman" panose="02020603050405020304" pitchFamily="18" charset="0"/>
                  <a:cs typeface="Times New Roman" panose="02020603050405020304" pitchFamily="18" charset="0"/>
                </a:endParaRPr>
              </a:p>
            </p:txBody>
          </p:sp>
          <p:sp>
            <p:nvSpPr>
              <p:cNvPr id="11" name="椭圆 10"/>
              <p:cNvSpPr/>
              <p:nvPr/>
            </p:nvSpPr>
            <p:spPr>
              <a:xfrm>
                <a:off x="6627148" y="4955077"/>
                <a:ext cx="1224281" cy="360437"/>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grpSp>
        <p:nvGrpSpPr>
          <p:cNvPr id="19" name="组合 18"/>
          <p:cNvGrpSpPr/>
          <p:nvPr/>
        </p:nvGrpSpPr>
        <p:grpSpPr>
          <a:xfrm>
            <a:off x="345287" y="2789585"/>
            <a:ext cx="4054645" cy="2289221"/>
            <a:chOff x="242354" y="1527903"/>
            <a:chExt cx="5347335" cy="4037330"/>
          </a:xfrm>
        </p:grpSpPr>
        <p:sp>
          <p:nvSpPr>
            <p:cNvPr id="13" name="折角形 4"/>
            <p:cNvSpPr/>
            <p:nvPr/>
          </p:nvSpPr>
          <p:spPr>
            <a:xfrm>
              <a:off x="242354" y="1527903"/>
              <a:ext cx="5347335" cy="4037330"/>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ltLang="zh-CN" sz="2000" b="1">
                <a:solidFill>
                  <a:schemeClr val="bg1"/>
                </a:solidFill>
                <a:latin typeface="+mn-lt"/>
                <a:cs typeface="Times New Roman" panose="02020603050405020304" pitchFamily="18" charset="0"/>
                <a:sym typeface="+mn-ea"/>
              </a:endParaRPr>
            </a:p>
            <a:p>
              <a:pPr algn="ctr"/>
              <a:endParaRPr lang="zh-CN" altLang="en-US" sz="2000"/>
            </a:p>
          </p:txBody>
        </p:sp>
        <p:sp>
          <p:nvSpPr>
            <p:cNvPr id="14" name="文本框 13"/>
            <p:cNvSpPr txBox="1"/>
            <p:nvPr/>
          </p:nvSpPr>
          <p:spPr>
            <a:xfrm>
              <a:off x="334895" y="1648553"/>
              <a:ext cx="5069712" cy="2876855"/>
            </a:xfrm>
            <a:prstGeom prst="rect">
              <a:avLst/>
            </a:prstGeom>
            <a:noFill/>
          </p:spPr>
          <p:txBody>
            <a:bodyPr wrap="square" rtlCol="0">
              <a:spAutoFit/>
            </a:bodyPr>
            <a:lstStyle/>
            <a:p>
              <a:pPr algn="l"/>
              <a:r>
                <a:rPr lang="en-US" altLang="zh-CN" sz="2000" b="1" dirty="0">
                  <a:solidFill>
                    <a:schemeClr val="bg1"/>
                  </a:solidFill>
                  <a:cs typeface="Times New Roman" panose="02020603050405020304" pitchFamily="18" charset="0"/>
                  <a:sym typeface="+mn-ea"/>
                </a:rPr>
                <a:t>Something is smart means that it can make decisions on its own without a human telling it what to do, and that it can also learn how to do things itself.</a:t>
              </a:r>
              <a:endParaRPr lang="zh-CN" altLang="en-US" sz="2000" dirty="0"/>
            </a:p>
          </p:txBody>
        </p:sp>
      </p:grpSp>
      <p:pic>
        <p:nvPicPr>
          <p:cNvPr id="15" name="Upcoming Smartphones">
            <a:hlinkClick r:id="" action="ppaction://media"/>
          </p:cNvPr>
          <p:cNvPicPr>
            <a:picLocks noRot="1" noChangeAspect="1"/>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7244121" y="2773911"/>
            <a:ext cx="4466017" cy="2452676"/>
          </a:xfrm>
          <a:prstGeom prst="rect">
            <a:avLst/>
          </a:prstGeom>
        </p:spPr>
      </p:pic>
      <p:grpSp>
        <p:nvGrpSpPr>
          <p:cNvPr id="27" name="组合 26"/>
          <p:cNvGrpSpPr/>
          <p:nvPr/>
        </p:nvGrpSpPr>
        <p:grpSpPr>
          <a:xfrm>
            <a:off x="7136008" y="1021048"/>
            <a:ext cx="5515429" cy="1589842"/>
            <a:chOff x="7136008" y="1021048"/>
            <a:chExt cx="5515429" cy="1589842"/>
          </a:xfrm>
        </p:grpSpPr>
        <p:pic>
          <p:nvPicPr>
            <p:cNvPr id="17" name="图片 16" descr="98"/>
            <p:cNvPicPr>
              <a:picLocks noChangeAspect="1"/>
            </p:cNvPicPr>
            <p:nvPr/>
          </p:nvPicPr>
          <p:blipFill>
            <a:blip r:embed="rId7"/>
            <a:stretch>
              <a:fillRect/>
            </a:stretch>
          </p:blipFill>
          <p:spPr>
            <a:xfrm>
              <a:off x="10768839" y="1021048"/>
              <a:ext cx="1882598" cy="1589842"/>
            </a:xfrm>
            <a:prstGeom prst="rect">
              <a:avLst/>
            </a:prstGeom>
          </p:spPr>
        </p:pic>
        <p:sp>
          <p:nvSpPr>
            <p:cNvPr id="18" name="文本框 17"/>
            <p:cNvSpPr txBox="1"/>
            <p:nvPr/>
          </p:nvSpPr>
          <p:spPr>
            <a:xfrm>
              <a:off x="7136008" y="1319044"/>
              <a:ext cx="4250773" cy="954107"/>
            </a:xfrm>
            <a:prstGeom prst="rect">
              <a:avLst/>
            </a:prstGeom>
            <a:noFill/>
          </p:spPr>
          <p:txBody>
            <a:bodyPr wrap="square" rtlCol="0">
              <a:spAutoFit/>
            </a:bodyPr>
            <a:lstStyle/>
            <a:p>
              <a:r>
                <a:rPr lang="en-US" altLang="zh-CN" sz="2800" b="1" dirty="0">
                  <a:solidFill>
                    <a:schemeClr val="accent2"/>
                  </a:solidFill>
                  <a:effectLst>
                    <a:outerShdw blurRad="38100" dist="38100" dir="2700000" algn="tl">
                      <a:srgbClr val="000000">
                        <a:alpha val="43137"/>
                      </a:srgbClr>
                    </a:outerShdw>
                  </a:effectLst>
                  <a:latin typeface="Comic Sans MS" panose="030F0702030302020204" charset="0"/>
                  <a:cs typeface="Comic Sans MS" panose="030F0702030302020204" charset="0"/>
                </a:rPr>
                <a:t>What smart phone will </a:t>
              </a:r>
              <a:endParaRPr lang="en-US" altLang="zh-CN" sz="2800" b="1" dirty="0">
                <a:solidFill>
                  <a:schemeClr val="accent2"/>
                </a:solidFill>
                <a:effectLst>
                  <a:outerShdw blurRad="38100" dist="38100" dir="2700000" algn="tl">
                    <a:srgbClr val="000000">
                      <a:alpha val="43137"/>
                    </a:srgbClr>
                  </a:outerShdw>
                </a:effectLst>
                <a:latin typeface="Comic Sans MS" panose="030F0702030302020204" charset="0"/>
                <a:cs typeface="Comic Sans MS" panose="030F0702030302020204" charset="0"/>
              </a:endParaRPr>
            </a:p>
            <a:p>
              <a:r>
                <a:rPr lang="en-US" altLang="zh-CN" sz="2800" b="1" dirty="0">
                  <a:solidFill>
                    <a:schemeClr val="accent2"/>
                  </a:solidFill>
                  <a:effectLst>
                    <a:outerShdw blurRad="38100" dist="38100" dir="2700000" algn="tl">
                      <a:srgbClr val="000000">
                        <a:alpha val="43137"/>
                      </a:srgbClr>
                    </a:outerShdw>
                  </a:effectLst>
                  <a:latin typeface="Comic Sans MS" panose="030F0702030302020204" charset="0"/>
                  <a:cs typeface="Comic Sans MS" panose="030F0702030302020204" charset="0"/>
                </a:rPr>
                <a:t>look like in the future?</a:t>
              </a:r>
              <a:endParaRPr lang="en-US" altLang="zh-CN" sz="2800" b="1" dirty="0">
                <a:solidFill>
                  <a:schemeClr val="accent2"/>
                </a:solidFill>
                <a:effectLst>
                  <a:outerShdw blurRad="38100" dist="38100" dir="2700000" algn="tl">
                    <a:srgbClr val="000000">
                      <a:alpha val="43137"/>
                    </a:srgbClr>
                  </a:outerShdw>
                </a:effectLst>
                <a:latin typeface="Comic Sans MS" panose="030F0702030302020204" charset="0"/>
                <a:cs typeface="Comic Sans MS" panose="030F0702030302020204" charset="0"/>
              </a:endParaRPr>
            </a:p>
          </p:txBody>
        </p:sp>
      </p:grpSp>
      <p:grpSp>
        <p:nvGrpSpPr>
          <p:cNvPr id="25" name="组合 24"/>
          <p:cNvGrpSpPr/>
          <p:nvPr/>
        </p:nvGrpSpPr>
        <p:grpSpPr>
          <a:xfrm>
            <a:off x="265814" y="835443"/>
            <a:ext cx="6638539" cy="2001786"/>
            <a:chOff x="-96484" y="712056"/>
            <a:chExt cx="7116665" cy="2001786"/>
          </a:xfrm>
        </p:grpSpPr>
        <p:grpSp>
          <p:nvGrpSpPr>
            <p:cNvPr id="24" name="组合 23"/>
            <p:cNvGrpSpPr/>
            <p:nvPr/>
          </p:nvGrpSpPr>
          <p:grpSpPr>
            <a:xfrm>
              <a:off x="-96484" y="712056"/>
              <a:ext cx="7000837" cy="2001786"/>
              <a:chOff x="-93096" y="724712"/>
              <a:chExt cx="7000837" cy="2001786"/>
            </a:xfrm>
          </p:grpSpPr>
          <p:pic>
            <p:nvPicPr>
              <p:cNvPr id="21" name="图片 20"/>
              <p:cNvPicPr>
                <a:picLocks noChangeAspect="1"/>
              </p:cNvPicPr>
              <p:nvPr>
                <p:custDataLst>
                  <p:tags r:id="rId8"/>
                </p:custDataLst>
              </p:nvPr>
            </p:nvPicPr>
            <p:blipFill>
              <a:blip r:embed="rId9"/>
              <a:stretch>
                <a:fillRect/>
              </a:stretch>
            </p:blipFill>
            <p:spPr>
              <a:xfrm>
                <a:off x="-93096" y="724712"/>
                <a:ext cx="2511647" cy="2001786"/>
              </a:xfrm>
              <a:prstGeom prst="rect">
                <a:avLst/>
              </a:prstGeom>
            </p:spPr>
          </p:pic>
          <p:sp>
            <p:nvSpPr>
              <p:cNvPr id="22" name="云形标注 14"/>
              <p:cNvSpPr/>
              <p:nvPr>
                <p:custDataLst>
                  <p:tags r:id="rId10"/>
                </p:custDataLst>
              </p:nvPr>
            </p:nvSpPr>
            <p:spPr>
              <a:xfrm>
                <a:off x="1898899" y="837025"/>
                <a:ext cx="5008842" cy="1639542"/>
              </a:xfrm>
              <a:prstGeom prst="cloudCallout">
                <a:avLst>
                  <a:gd name="adj1" fmla="val -15493"/>
                  <a:gd name="adj2" fmla="val 68856"/>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914400"/>
                <a:endParaRPr lang="zh-CN" altLang="en-US" sz="1800" dirty="0">
                  <a:solidFill>
                    <a:prstClr val="white"/>
                  </a:solidFill>
                </a:endParaRPr>
              </a:p>
            </p:txBody>
          </p:sp>
        </p:grpSp>
        <p:sp>
          <p:nvSpPr>
            <p:cNvPr id="23" name="文本框 22"/>
            <p:cNvSpPr txBox="1"/>
            <p:nvPr>
              <p:custDataLst>
                <p:tags r:id="rId11"/>
              </p:custDataLst>
            </p:nvPr>
          </p:nvSpPr>
          <p:spPr>
            <a:xfrm>
              <a:off x="2116101" y="1330234"/>
              <a:ext cx="4904080" cy="707886"/>
            </a:xfrm>
            <a:prstGeom prst="rect">
              <a:avLst/>
            </a:prstGeom>
            <a:noFill/>
          </p:spPr>
          <p:txBody>
            <a:bodyPr wrap="square" rtlCol="0">
              <a:spAutoFit/>
            </a:bodyPr>
            <a:lstStyle/>
            <a:p>
              <a:r>
                <a:rPr lang="en-US" altLang="zh-CN" sz="2000" b="1" dirty="0">
                  <a:solidFill>
                    <a:srgbClr val="FF0000"/>
                  </a:solidFill>
                </a:rPr>
                <a:t>Do you know any other smart products? If so, what are they?</a:t>
              </a:r>
              <a:endParaRPr lang="en-US" altLang="zh-CN" sz="2000" b="1" dirty="0">
                <a:solidFill>
                  <a:srgbClr val="FF0000"/>
                </a:solidFill>
              </a:endParaRPr>
            </a:p>
          </p:txBody>
        </p:sp>
      </p:grpSp>
      <p:grpSp>
        <p:nvGrpSpPr>
          <p:cNvPr id="30" name="组合 29"/>
          <p:cNvGrpSpPr/>
          <p:nvPr/>
        </p:nvGrpSpPr>
        <p:grpSpPr>
          <a:xfrm>
            <a:off x="54284" y="-2508"/>
            <a:ext cx="5887705" cy="674930"/>
            <a:chOff x="358982" y="7855"/>
            <a:chExt cx="5887705" cy="674930"/>
          </a:xfrm>
        </p:grpSpPr>
        <p:sp>
          <p:nvSpPr>
            <p:cNvPr id="31" name="对角圆角矩形 5"/>
            <p:cNvSpPr/>
            <p:nvPr>
              <p:custDataLst>
                <p:tags r:id="rId12"/>
              </p:custDataLst>
            </p:nvPr>
          </p:nvSpPr>
          <p:spPr>
            <a:xfrm>
              <a:off x="358982" y="7855"/>
              <a:ext cx="5887705"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Warming up: Prediction</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grpSp>
          <p:nvGrpSpPr>
            <p:cNvPr id="32" name="组合 31"/>
            <p:cNvGrpSpPr/>
            <p:nvPr/>
          </p:nvGrpSpPr>
          <p:grpSpPr>
            <a:xfrm>
              <a:off x="475687" y="59092"/>
              <a:ext cx="2118366" cy="584775"/>
              <a:chOff x="239974" y="61490"/>
              <a:chExt cx="4526713" cy="584775"/>
            </a:xfrm>
          </p:grpSpPr>
          <p:sp>
            <p:nvSpPr>
              <p:cNvPr id="33" name="矩形 19"/>
              <p:cNvSpPr/>
              <p:nvPr>
                <p:custDataLst>
                  <p:tags r:id="rId13"/>
                </p:custDataLst>
              </p:nvPr>
            </p:nvSpPr>
            <p:spPr>
              <a:xfrm rot="1865145">
                <a:off x="239974" y="177129"/>
                <a:ext cx="699935" cy="436417"/>
              </a:xfrm>
              <a:custGeom>
                <a:avLst/>
                <a:gdLst>
                  <a:gd name="txL" fmla="*/ 0 w 702116"/>
                  <a:gd name="txT" fmla="*/ 0 h 1143806"/>
                  <a:gd name="txR" fmla="*/ 702116 w 702116"/>
                  <a:gd name="txB" fmla="*/ 1143806 h 1143806"/>
                </a:gdLst>
                <a:ahLst/>
                <a:cxnLst>
                  <a:cxn ang="0">
                    <a:pos x="54677" y="217383"/>
                  </a:cxn>
                  <a:cxn ang="0">
                    <a:pos x="141537" y="165039"/>
                  </a:cxn>
                  <a:cxn ang="0">
                    <a:pos x="146461" y="173203"/>
                  </a:cxn>
                  <a:cxn ang="0">
                    <a:pos x="59601" y="225546"/>
                  </a:cxn>
                  <a:cxn ang="0">
                    <a:pos x="54677" y="217383"/>
                  </a:cxn>
                  <a:cxn ang="0">
                    <a:pos x="0" y="174968"/>
                  </a:cxn>
                  <a:cxn ang="0">
                    <a:pos x="73717" y="174968"/>
                  </a:cxn>
                  <a:cxn ang="0">
                    <a:pos x="36858" y="238488"/>
                  </a:cxn>
                  <a:cxn ang="0">
                    <a:pos x="0" y="174968"/>
                  </a:cxn>
                  <a:cxn ang="0">
                    <a:pos x="44138" y="38393"/>
                  </a:cxn>
                  <a:cxn ang="0">
                    <a:pos x="73254" y="38393"/>
                  </a:cxn>
                  <a:cxn ang="0">
                    <a:pos x="73254" y="164046"/>
                  </a:cxn>
                  <a:cxn ang="0">
                    <a:pos x="44138" y="164046"/>
                  </a:cxn>
                  <a:cxn ang="0">
                    <a:pos x="44138" y="38393"/>
                  </a:cxn>
                  <a:cxn ang="0">
                    <a:pos x="462" y="38393"/>
                  </a:cxn>
                  <a:cxn ang="0">
                    <a:pos x="29579" y="38393"/>
                  </a:cxn>
                  <a:cxn ang="0">
                    <a:pos x="29579" y="164046"/>
                  </a:cxn>
                  <a:cxn ang="0">
                    <a:pos x="462" y="164046"/>
                  </a:cxn>
                  <a:cxn ang="0">
                    <a:pos x="462" y="38393"/>
                  </a:cxn>
                  <a:cxn ang="0">
                    <a:pos x="1850" y="1387"/>
                  </a:cxn>
                  <a:cxn ang="0">
                    <a:pos x="5201" y="0"/>
                  </a:cxn>
                  <a:cxn ang="0">
                    <a:pos x="68515" y="0"/>
                  </a:cxn>
                  <a:cxn ang="0">
                    <a:pos x="73254" y="4737"/>
                  </a:cxn>
                  <a:cxn ang="0">
                    <a:pos x="73254" y="21994"/>
                  </a:cxn>
                  <a:cxn ang="0">
                    <a:pos x="68515" y="26731"/>
                  </a:cxn>
                  <a:cxn ang="0">
                    <a:pos x="5201" y="26731"/>
                  </a:cxn>
                  <a:cxn ang="0">
                    <a:pos x="462" y="21994"/>
                  </a:cxn>
                  <a:cxn ang="0">
                    <a:pos x="462" y="4737"/>
                  </a:cxn>
                  <a:cxn ang="0">
                    <a:pos x="1850" y="1387"/>
                  </a:cxn>
                </a:cxnLst>
                <a:rect l="txL" t="txT" r="txR" b="txB"/>
                <a:pathLst>
                  <a:path w="702116" h="1143806">
                    <a:moveTo>
                      <a:pt x="262117" y="1042584"/>
                    </a:moveTo>
                    <a:lnTo>
                      <a:pt x="678511" y="791541"/>
                    </a:lnTo>
                    <a:lnTo>
                      <a:pt x="702116" y="830694"/>
                    </a:lnTo>
                    <a:lnTo>
                      <a:pt x="285723" y="1081738"/>
                    </a:lnTo>
                    <a:lnTo>
                      <a:pt x="262117" y="1042584"/>
                    </a:lnTo>
                    <a:close/>
                    <a:moveTo>
                      <a:pt x="0" y="839161"/>
                    </a:moveTo>
                    <a:lnTo>
                      <a:pt x="353388" y="839161"/>
                    </a:lnTo>
                    <a:lnTo>
                      <a:pt x="176694" y="1143806"/>
                    </a:lnTo>
                    <a:lnTo>
                      <a:pt x="0" y="839161"/>
                    </a:lnTo>
                    <a:close/>
                    <a:moveTo>
                      <a:pt x="211590" y="184135"/>
                    </a:moveTo>
                    <a:lnTo>
                      <a:pt x="351173" y="184135"/>
                    </a:lnTo>
                    <a:lnTo>
                      <a:pt x="351173" y="786777"/>
                    </a:lnTo>
                    <a:lnTo>
                      <a:pt x="211590" y="786777"/>
                    </a:lnTo>
                    <a:lnTo>
                      <a:pt x="211590" y="184135"/>
                    </a:lnTo>
                    <a:close/>
                    <a:moveTo>
                      <a:pt x="2216" y="184135"/>
                    </a:moveTo>
                    <a:lnTo>
                      <a:pt x="141799" y="184135"/>
                    </a:lnTo>
                    <a:lnTo>
                      <a:pt x="141799" y="786777"/>
                    </a:lnTo>
                    <a:lnTo>
                      <a:pt x="2216" y="786777"/>
                    </a:lnTo>
                    <a:lnTo>
                      <a:pt x="2216" y="184135"/>
                    </a:lnTo>
                    <a:close/>
                    <a:moveTo>
                      <a:pt x="8869" y="6654"/>
                    </a:moveTo>
                    <a:cubicBezTo>
                      <a:pt x="12980" y="2543"/>
                      <a:pt x="18660" y="0"/>
                      <a:pt x="24933" y="0"/>
                    </a:cubicBezTo>
                    <a:lnTo>
                      <a:pt x="328454" y="0"/>
                    </a:lnTo>
                    <a:cubicBezTo>
                      <a:pt x="341002" y="0"/>
                      <a:pt x="351172" y="10171"/>
                      <a:pt x="351173" y="22718"/>
                    </a:cubicBezTo>
                    <a:lnTo>
                      <a:pt x="351172" y="105485"/>
                    </a:lnTo>
                    <a:cubicBezTo>
                      <a:pt x="351172" y="118032"/>
                      <a:pt x="341001" y="128203"/>
                      <a:pt x="328454" y="128203"/>
                    </a:cubicBezTo>
                    <a:lnTo>
                      <a:pt x="24933" y="128203"/>
                    </a:lnTo>
                    <a:cubicBezTo>
                      <a:pt x="12386" y="128203"/>
                      <a:pt x="2215" y="118032"/>
                      <a:pt x="2215" y="105485"/>
                    </a:cubicBezTo>
                    <a:lnTo>
                      <a:pt x="2215" y="22718"/>
                    </a:lnTo>
                    <a:cubicBezTo>
                      <a:pt x="2215" y="16444"/>
                      <a:pt x="4758" y="10765"/>
                      <a:pt x="8869" y="6654"/>
                    </a:cubicBezTo>
                    <a:close/>
                  </a:path>
                </a:pathLst>
              </a:custGeom>
              <a:solidFill>
                <a:srgbClr val="002060"/>
              </a:solidFill>
              <a:ln w="25400">
                <a:noFill/>
              </a:ln>
            </p:spPr>
            <p:txBody>
              <a:bodyPr/>
              <a:lstStyle/>
              <a:p>
                <a:endParaRPr lang="zh-CN" altLang="en-US" sz="3200">
                  <a:solidFill>
                    <a:srgbClr val="FF0000"/>
                  </a:solidFill>
                  <a:latin typeface="Cataneo BT" panose="03020802040502060804" pitchFamily="66" charset="0"/>
                </a:endParaRPr>
              </a:p>
            </p:txBody>
          </p:sp>
          <p:sp>
            <p:nvSpPr>
              <p:cNvPr id="34" name="文本框 33"/>
              <p:cNvSpPr txBox="1"/>
              <p:nvPr>
                <p:custDataLst>
                  <p:tags r:id="rId14"/>
                </p:custDataLst>
              </p:nvPr>
            </p:nvSpPr>
            <p:spPr>
              <a:xfrm>
                <a:off x="926843" y="61490"/>
                <a:ext cx="3839844" cy="584775"/>
              </a:xfrm>
              <a:prstGeom prst="rect">
                <a:avLst/>
              </a:prstGeom>
              <a:noFill/>
            </p:spPr>
            <p:txBody>
              <a:bodyPr wrap="square" rtlCol="0">
                <a:spAutoFit/>
              </a:bodyPr>
              <a:lstStyle/>
              <a:p>
                <a:r>
                  <a:rPr lang="en-US" altLang="zh-CN" sz="3200" b="1" i="1" dirty="0">
                    <a:solidFill>
                      <a:srgbClr val="FF0000"/>
                    </a:solidFill>
                    <a:latin typeface="Cataneo BT" panose="03020802040502060804" pitchFamily="66" charset="0"/>
                    <a:ea typeface="方正粗黑宋简体" panose="02000000000000000000" charset="-122"/>
                    <a:cs typeface="Segoe UI Black" panose="020B0A02040204020203" charset="0"/>
                  </a:rPr>
                  <a:t>Lead in:</a:t>
                </a:r>
                <a:endParaRPr lang="en-US" altLang="zh-CN" sz="3200" b="1" i="1" dirty="0">
                  <a:solidFill>
                    <a:srgbClr val="FF0000"/>
                  </a:solidFill>
                  <a:latin typeface="Cataneo BT" panose="03020802040502060804" pitchFamily="66" charset="0"/>
                  <a:ea typeface="方正粗黑宋简体" panose="02000000000000000000" charset="-122"/>
                  <a:cs typeface="Segoe UI Black" panose="020B0A02040204020203"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52" fill="hold" display="0">
                  <p:stCondLst>
                    <p:cond delay="indefinite"/>
                  </p:stCondLst>
                  <p:endCondLst>
                    <p:cond evt="onPrev" delay="0">
                      <p:tgtEl>
                        <p:sldTgt/>
                      </p:tgtEl>
                    </p:cond>
                    <p:cond evt="onStopAudio" delay="0">
                      <p:tgtEl>
                        <p:sldTgt/>
                      </p:tgtEl>
                    </p:cond>
                  </p:endCondLst>
                </p:cTn>
                <p:tgtEl>
                  <p:spTgt spid="1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mart-home-2005993_960_720.png"/>
          <p:cNvPicPr>
            <a:picLocks noChangeAspect="1"/>
          </p:cNvPicPr>
          <p:nvPr/>
        </p:nvPicPr>
        <p:blipFill>
          <a:blip r:embed="rId1"/>
          <a:stretch>
            <a:fillRect/>
          </a:stretch>
        </p:blipFill>
        <p:spPr>
          <a:xfrm>
            <a:off x="714646" y="1460524"/>
            <a:ext cx="10142226" cy="4819871"/>
          </a:xfrm>
          <a:prstGeom prst="rect">
            <a:avLst/>
          </a:prstGeom>
        </p:spPr>
      </p:pic>
      <p:sp>
        <p:nvSpPr>
          <p:cNvPr id="5" name="文本框 4"/>
          <p:cNvSpPr txBox="1"/>
          <p:nvPr/>
        </p:nvSpPr>
        <p:spPr>
          <a:xfrm>
            <a:off x="2427447" y="5945511"/>
            <a:ext cx="7500135" cy="832985"/>
          </a:xfrm>
          <a:prstGeom prst="rect">
            <a:avLst/>
          </a:prstGeom>
          <a:solidFill>
            <a:srgbClr val="0000FF"/>
          </a:solidFill>
        </p:spPr>
        <p:txBody>
          <a:bodyPr wrap="square" rtlCol="0" anchor="t">
            <a:spAutoFit/>
          </a:bodyPr>
          <a:lstStyle/>
          <a:p>
            <a:pPr marL="457200" indent="-457200" fontAlgn="base">
              <a:spcBef>
                <a:spcPct val="0"/>
              </a:spcBef>
              <a:spcAft>
                <a:spcPct val="0"/>
              </a:spcAft>
            </a:pPr>
            <a:r>
              <a:rPr lang="en-US" altLang="zh-CN" sz="2400" b="1" dirty="0">
                <a:solidFill>
                  <a:srgbClr val="FFFFFF"/>
                </a:solidFill>
                <a:latin typeface="Arial" panose="020B0604020202020204"/>
                <a:ea typeface="宋体" panose="02010600030101010101" pitchFamily="2" charset="-122"/>
              </a:rPr>
              <a:t>What do you think a “smart” house can </a:t>
            </a:r>
            <a:endParaRPr lang="en-US" altLang="zh-CN" sz="2400" b="1" dirty="0">
              <a:solidFill>
                <a:srgbClr val="FFFFFF"/>
              </a:solidFill>
              <a:latin typeface="Arial" panose="020B0604020202020204"/>
              <a:ea typeface="宋体" panose="02010600030101010101" pitchFamily="2" charset="-122"/>
            </a:endParaRPr>
          </a:p>
          <a:p>
            <a:pPr marL="457200" indent="-457200" fontAlgn="base">
              <a:spcBef>
                <a:spcPct val="0"/>
              </a:spcBef>
              <a:spcAft>
                <a:spcPct val="0"/>
              </a:spcAft>
            </a:pPr>
            <a:r>
              <a:rPr lang="en-US" altLang="zh-CN" sz="2400" b="1" dirty="0">
                <a:solidFill>
                  <a:srgbClr val="FFFFFF"/>
                </a:solidFill>
                <a:latin typeface="Arial" panose="020B0604020202020204"/>
                <a:ea typeface="宋体" panose="02010600030101010101" pitchFamily="2" charset="-122"/>
              </a:rPr>
              <a:t>do that other houses cannot? </a:t>
            </a:r>
            <a:endParaRPr lang="en-US" altLang="zh-CN" sz="2400" b="1" dirty="0">
              <a:solidFill>
                <a:srgbClr val="FFFFFF"/>
              </a:solidFill>
              <a:latin typeface="Arial" panose="020B0604020202020204"/>
              <a:ea typeface="宋体" panose="02010600030101010101" pitchFamily="2" charset="-122"/>
            </a:endParaRPr>
          </a:p>
        </p:txBody>
      </p:sp>
      <p:grpSp>
        <p:nvGrpSpPr>
          <p:cNvPr id="6" name="组合 5"/>
          <p:cNvGrpSpPr/>
          <p:nvPr/>
        </p:nvGrpSpPr>
        <p:grpSpPr>
          <a:xfrm>
            <a:off x="1192786" y="1975933"/>
            <a:ext cx="4984729" cy="2268174"/>
            <a:chOff x="84" y="3861"/>
            <a:chExt cx="11528" cy="4718"/>
          </a:xfrm>
          <a:solidFill>
            <a:srgbClr val="FF9900"/>
          </a:solidFill>
        </p:grpSpPr>
        <p:sp>
          <p:nvSpPr>
            <p:cNvPr id="7" name="云形标注 1"/>
            <p:cNvSpPr/>
            <p:nvPr/>
          </p:nvSpPr>
          <p:spPr>
            <a:xfrm>
              <a:off x="84" y="3861"/>
              <a:ext cx="11528" cy="4718"/>
            </a:xfrm>
            <a:prstGeom prst="cloudCallout">
              <a:avLst>
                <a:gd name="adj1" fmla="val 59692"/>
                <a:gd name="adj2" fmla="val 31793"/>
              </a:avLst>
            </a:prstGeom>
            <a:grp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宋体" panose="02010600030101010101" pitchFamily="2" charset="-122"/>
                <a:cs typeface="Arial" panose="020B0604020202020204"/>
              </a:endParaRPr>
            </a:p>
          </p:txBody>
        </p:sp>
        <p:sp>
          <p:nvSpPr>
            <p:cNvPr id="8" name="文本框 7"/>
            <p:cNvSpPr txBox="1"/>
            <p:nvPr/>
          </p:nvSpPr>
          <p:spPr>
            <a:xfrm>
              <a:off x="1716" y="5033"/>
              <a:ext cx="8990" cy="2160"/>
            </a:xfrm>
            <a:prstGeom prst="rect">
              <a:avLst/>
            </a:prstGeom>
            <a:grp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defRPr/>
              </a:pPr>
              <a:r>
                <a:rPr kumimoji="0" lang="en-US" altLang="zh-CN" sz="2000" b="1"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rPr>
                <a:t>For example, </a:t>
              </a:r>
              <a:r>
                <a:rPr kumimoji="0" lang="zh-CN" altLang="en-US" sz="2000" b="1"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rPr>
                <a:t>a smart </a:t>
              </a:r>
              <a:r>
                <a:rPr kumimoji="0" lang="en-US" altLang="zh-CN" sz="2000" b="1"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rPr>
                <a:t>home</a:t>
              </a:r>
              <a:r>
                <a:rPr kumimoji="0" lang="zh-CN" altLang="en-US" sz="2000" b="1"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rPr>
                <a:t> could control room temperature and lights.</a:t>
              </a:r>
              <a:endParaRPr kumimoji="0" lang="zh-CN" altLang="en-US" sz="2000" b="1"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endParaRPr>
            </a:p>
          </p:txBody>
        </p:sp>
      </p:grpSp>
      <p:grpSp>
        <p:nvGrpSpPr>
          <p:cNvPr id="10" name="组合 9"/>
          <p:cNvGrpSpPr/>
          <p:nvPr/>
        </p:nvGrpSpPr>
        <p:grpSpPr>
          <a:xfrm>
            <a:off x="898259" y="171362"/>
            <a:ext cx="5887705" cy="674930"/>
            <a:chOff x="358982" y="7855"/>
            <a:chExt cx="5887705" cy="674930"/>
          </a:xfrm>
        </p:grpSpPr>
        <p:sp>
          <p:nvSpPr>
            <p:cNvPr id="11" name="对角圆角矩形 5"/>
            <p:cNvSpPr/>
            <p:nvPr>
              <p:custDataLst>
                <p:tags r:id="rId2"/>
              </p:custDataLst>
            </p:nvPr>
          </p:nvSpPr>
          <p:spPr>
            <a:xfrm>
              <a:off x="358982" y="7855"/>
              <a:ext cx="5887705"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Warming up: Prediction</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grpSp>
          <p:nvGrpSpPr>
            <p:cNvPr id="12" name="组合 11"/>
            <p:cNvGrpSpPr/>
            <p:nvPr/>
          </p:nvGrpSpPr>
          <p:grpSpPr>
            <a:xfrm>
              <a:off x="475687" y="67104"/>
              <a:ext cx="2011451" cy="584775"/>
              <a:chOff x="239974" y="69502"/>
              <a:chExt cx="4298247" cy="584775"/>
            </a:xfrm>
          </p:grpSpPr>
          <p:sp>
            <p:nvSpPr>
              <p:cNvPr id="13" name="矩形 19"/>
              <p:cNvSpPr/>
              <p:nvPr>
                <p:custDataLst>
                  <p:tags r:id="rId3"/>
                </p:custDataLst>
              </p:nvPr>
            </p:nvSpPr>
            <p:spPr>
              <a:xfrm rot="1865145">
                <a:off x="239974" y="177129"/>
                <a:ext cx="699935" cy="436417"/>
              </a:xfrm>
              <a:custGeom>
                <a:avLst/>
                <a:gdLst>
                  <a:gd name="txL" fmla="*/ 0 w 702116"/>
                  <a:gd name="txT" fmla="*/ 0 h 1143806"/>
                  <a:gd name="txR" fmla="*/ 702116 w 702116"/>
                  <a:gd name="txB" fmla="*/ 1143806 h 1143806"/>
                </a:gdLst>
                <a:ahLst/>
                <a:cxnLst>
                  <a:cxn ang="0">
                    <a:pos x="54677" y="217383"/>
                  </a:cxn>
                  <a:cxn ang="0">
                    <a:pos x="141537" y="165039"/>
                  </a:cxn>
                  <a:cxn ang="0">
                    <a:pos x="146461" y="173203"/>
                  </a:cxn>
                  <a:cxn ang="0">
                    <a:pos x="59601" y="225546"/>
                  </a:cxn>
                  <a:cxn ang="0">
                    <a:pos x="54677" y="217383"/>
                  </a:cxn>
                  <a:cxn ang="0">
                    <a:pos x="0" y="174968"/>
                  </a:cxn>
                  <a:cxn ang="0">
                    <a:pos x="73717" y="174968"/>
                  </a:cxn>
                  <a:cxn ang="0">
                    <a:pos x="36858" y="238488"/>
                  </a:cxn>
                  <a:cxn ang="0">
                    <a:pos x="0" y="174968"/>
                  </a:cxn>
                  <a:cxn ang="0">
                    <a:pos x="44138" y="38393"/>
                  </a:cxn>
                  <a:cxn ang="0">
                    <a:pos x="73254" y="38393"/>
                  </a:cxn>
                  <a:cxn ang="0">
                    <a:pos x="73254" y="164046"/>
                  </a:cxn>
                  <a:cxn ang="0">
                    <a:pos x="44138" y="164046"/>
                  </a:cxn>
                  <a:cxn ang="0">
                    <a:pos x="44138" y="38393"/>
                  </a:cxn>
                  <a:cxn ang="0">
                    <a:pos x="462" y="38393"/>
                  </a:cxn>
                  <a:cxn ang="0">
                    <a:pos x="29579" y="38393"/>
                  </a:cxn>
                  <a:cxn ang="0">
                    <a:pos x="29579" y="164046"/>
                  </a:cxn>
                  <a:cxn ang="0">
                    <a:pos x="462" y="164046"/>
                  </a:cxn>
                  <a:cxn ang="0">
                    <a:pos x="462" y="38393"/>
                  </a:cxn>
                  <a:cxn ang="0">
                    <a:pos x="1850" y="1387"/>
                  </a:cxn>
                  <a:cxn ang="0">
                    <a:pos x="5201" y="0"/>
                  </a:cxn>
                  <a:cxn ang="0">
                    <a:pos x="68515" y="0"/>
                  </a:cxn>
                  <a:cxn ang="0">
                    <a:pos x="73254" y="4737"/>
                  </a:cxn>
                  <a:cxn ang="0">
                    <a:pos x="73254" y="21994"/>
                  </a:cxn>
                  <a:cxn ang="0">
                    <a:pos x="68515" y="26731"/>
                  </a:cxn>
                  <a:cxn ang="0">
                    <a:pos x="5201" y="26731"/>
                  </a:cxn>
                  <a:cxn ang="0">
                    <a:pos x="462" y="21994"/>
                  </a:cxn>
                  <a:cxn ang="0">
                    <a:pos x="462" y="4737"/>
                  </a:cxn>
                  <a:cxn ang="0">
                    <a:pos x="1850" y="1387"/>
                  </a:cxn>
                </a:cxnLst>
                <a:rect l="txL" t="txT" r="txR" b="txB"/>
                <a:pathLst>
                  <a:path w="702116" h="1143806">
                    <a:moveTo>
                      <a:pt x="262117" y="1042584"/>
                    </a:moveTo>
                    <a:lnTo>
                      <a:pt x="678511" y="791541"/>
                    </a:lnTo>
                    <a:lnTo>
                      <a:pt x="702116" y="830694"/>
                    </a:lnTo>
                    <a:lnTo>
                      <a:pt x="285723" y="1081738"/>
                    </a:lnTo>
                    <a:lnTo>
                      <a:pt x="262117" y="1042584"/>
                    </a:lnTo>
                    <a:close/>
                    <a:moveTo>
                      <a:pt x="0" y="839161"/>
                    </a:moveTo>
                    <a:lnTo>
                      <a:pt x="353388" y="839161"/>
                    </a:lnTo>
                    <a:lnTo>
                      <a:pt x="176694" y="1143806"/>
                    </a:lnTo>
                    <a:lnTo>
                      <a:pt x="0" y="839161"/>
                    </a:lnTo>
                    <a:close/>
                    <a:moveTo>
                      <a:pt x="211590" y="184135"/>
                    </a:moveTo>
                    <a:lnTo>
                      <a:pt x="351173" y="184135"/>
                    </a:lnTo>
                    <a:lnTo>
                      <a:pt x="351173" y="786777"/>
                    </a:lnTo>
                    <a:lnTo>
                      <a:pt x="211590" y="786777"/>
                    </a:lnTo>
                    <a:lnTo>
                      <a:pt x="211590" y="184135"/>
                    </a:lnTo>
                    <a:close/>
                    <a:moveTo>
                      <a:pt x="2216" y="184135"/>
                    </a:moveTo>
                    <a:lnTo>
                      <a:pt x="141799" y="184135"/>
                    </a:lnTo>
                    <a:lnTo>
                      <a:pt x="141799" y="786777"/>
                    </a:lnTo>
                    <a:lnTo>
                      <a:pt x="2216" y="786777"/>
                    </a:lnTo>
                    <a:lnTo>
                      <a:pt x="2216" y="184135"/>
                    </a:lnTo>
                    <a:close/>
                    <a:moveTo>
                      <a:pt x="8869" y="6654"/>
                    </a:moveTo>
                    <a:cubicBezTo>
                      <a:pt x="12980" y="2543"/>
                      <a:pt x="18660" y="0"/>
                      <a:pt x="24933" y="0"/>
                    </a:cubicBezTo>
                    <a:lnTo>
                      <a:pt x="328454" y="0"/>
                    </a:lnTo>
                    <a:cubicBezTo>
                      <a:pt x="341002" y="0"/>
                      <a:pt x="351172" y="10171"/>
                      <a:pt x="351173" y="22718"/>
                    </a:cubicBezTo>
                    <a:lnTo>
                      <a:pt x="351172" y="105485"/>
                    </a:lnTo>
                    <a:cubicBezTo>
                      <a:pt x="351172" y="118032"/>
                      <a:pt x="341001" y="128203"/>
                      <a:pt x="328454" y="128203"/>
                    </a:cubicBezTo>
                    <a:lnTo>
                      <a:pt x="24933" y="128203"/>
                    </a:lnTo>
                    <a:cubicBezTo>
                      <a:pt x="12386" y="128203"/>
                      <a:pt x="2215" y="118032"/>
                      <a:pt x="2215" y="105485"/>
                    </a:cubicBezTo>
                    <a:lnTo>
                      <a:pt x="2215" y="22718"/>
                    </a:lnTo>
                    <a:cubicBezTo>
                      <a:pt x="2215" y="16444"/>
                      <a:pt x="4758" y="10765"/>
                      <a:pt x="8869" y="6654"/>
                    </a:cubicBezTo>
                    <a:close/>
                  </a:path>
                </a:pathLst>
              </a:custGeom>
              <a:solidFill>
                <a:srgbClr val="002060"/>
              </a:solidFill>
              <a:ln w="25400">
                <a:noFill/>
              </a:ln>
            </p:spPr>
            <p:txBody>
              <a:bodyPr/>
              <a:lstStyle/>
              <a:p>
                <a:endParaRPr lang="zh-CN" altLang="en-US" sz="3200">
                  <a:solidFill>
                    <a:srgbClr val="FF0000"/>
                  </a:solidFill>
                  <a:latin typeface="Cataneo BT" panose="03020802040502060804" pitchFamily="66" charset="0"/>
                </a:endParaRPr>
              </a:p>
            </p:txBody>
          </p:sp>
          <p:sp>
            <p:nvSpPr>
              <p:cNvPr id="14" name="文本框 13"/>
              <p:cNvSpPr txBox="1"/>
              <p:nvPr>
                <p:custDataLst>
                  <p:tags r:id="rId4"/>
                </p:custDataLst>
              </p:nvPr>
            </p:nvSpPr>
            <p:spPr>
              <a:xfrm>
                <a:off x="698377" y="69502"/>
                <a:ext cx="3839844" cy="584775"/>
              </a:xfrm>
              <a:prstGeom prst="rect">
                <a:avLst/>
              </a:prstGeom>
              <a:noFill/>
            </p:spPr>
            <p:txBody>
              <a:bodyPr wrap="square" rtlCol="0">
                <a:spAutoFit/>
              </a:bodyPr>
              <a:lstStyle/>
              <a:p>
                <a:r>
                  <a:rPr lang="en-US" altLang="zh-CN" sz="3200" b="1" i="1" dirty="0">
                    <a:solidFill>
                      <a:srgbClr val="FF0000"/>
                    </a:solidFill>
                    <a:latin typeface="Cataneo BT" panose="03020802040502060804" pitchFamily="66" charset="0"/>
                    <a:ea typeface="方正粗黑宋简体" panose="02000000000000000000" charset="-122"/>
                    <a:cs typeface="Segoe UI Black" panose="020B0A02040204020203" charset="0"/>
                  </a:rPr>
                  <a:t>Lead in:</a:t>
                </a:r>
                <a:endParaRPr lang="en-US" altLang="zh-CN" sz="3200" b="1" i="1" dirty="0">
                  <a:solidFill>
                    <a:srgbClr val="FF0000"/>
                  </a:solidFill>
                  <a:latin typeface="Cataneo BT" panose="03020802040502060804" pitchFamily="66" charset="0"/>
                  <a:ea typeface="方正粗黑宋简体" panose="02000000000000000000" charset="-122"/>
                  <a:cs typeface="Segoe UI Black" panose="020B0A02040204020203" charset="0"/>
                </a:endParaRPr>
              </a:p>
            </p:txBody>
          </p:sp>
        </p:grpSp>
      </p:grpSp>
      <p:sp>
        <p:nvSpPr>
          <p:cNvPr id="3" name="文本框 2"/>
          <p:cNvSpPr txBox="1"/>
          <p:nvPr/>
        </p:nvSpPr>
        <p:spPr>
          <a:xfrm>
            <a:off x="476885" y="785594"/>
            <a:ext cx="9888751" cy="523220"/>
          </a:xfrm>
          <a:prstGeom prst="rect">
            <a:avLst/>
          </a:prstGeom>
          <a:noFill/>
        </p:spPr>
        <p:txBody>
          <a:bodyPr wrap="square" rtlCol="0">
            <a:spAutoFit/>
          </a:bodyPr>
          <a:lstStyle/>
          <a:p>
            <a:r>
              <a:rPr lang="en-US" altLang="zh-CN" sz="2800" b="1" dirty="0">
                <a:solidFill>
                  <a:srgbClr val="FF0000"/>
                </a:solidFill>
              </a:rPr>
              <a:t>Q: How do smart homes make life easier in the future?</a:t>
            </a:r>
            <a:endParaRPr lang="zh-CN" alt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5"/>
                                        </p:tgtEl>
                                        <p:attrNameLst>
                                          <p:attrName>style.visibility</p:attrName>
                                        </p:attrNameLst>
                                      </p:cBhvr>
                                      <p:to>
                                        <p:strVal val="visible"/>
                                      </p:to>
                                    </p:set>
                                    <p:anim calcmode="discrete" valueType="clr">
                                      <p:cBhvr override="childStyle">
                                        <p:cTn id="2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5"/>
                                        </p:tgtEl>
                                        <p:attrNameLst>
                                          <p:attrName>fillcolor</p:attrName>
                                        </p:attrNameLst>
                                      </p:cBhvr>
                                      <p:tavLst>
                                        <p:tav tm="0">
                                          <p:val>
                                            <p:clrVal>
                                              <a:schemeClr val="accent2"/>
                                            </p:clrVal>
                                          </p:val>
                                        </p:tav>
                                        <p:tav tm="50000">
                                          <p:val>
                                            <p:clrVal>
                                              <a:schemeClr val="hlink"/>
                                            </p:clrVal>
                                          </p:val>
                                        </p:tav>
                                      </p:tavLst>
                                    </p:anim>
                                    <p:set>
                                      <p:cBhvr>
                                        <p:cTn id="26" dur="80"/>
                                        <p:tgtEl>
                                          <p:spTgt spid="5"/>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3962" y="165657"/>
            <a:ext cx="2336474" cy="584775"/>
          </a:xfrm>
          <a:prstGeom prst="rect">
            <a:avLst/>
          </a:prstGeom>
          <a:noFill/>
        </p:spPr>
        <p:txBody>
          <a:bodyPr wrap="square">
            <a:spAutoFit/>
          </a:bodyPr>
          <a:lstStyle/>
          <a:p>
            <a:r>
              <a:rPr kumimoji="0" lang="en-US" altLang="zh-CN" sz="32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 </a:t>
            </a:r>
            <a:endParaRPr lang="zh-CN" altLang="en-US" dirty="0"/>
          </a:p>
        </p:txBody>
      </p:sp>
      <p:sp>
        <p:nvSpPr>
          <p:cNvPr id="5" name="对角圆角矩形 5"/>
          <p:cNvSpPr/>
          <p:nvPr>
            <p:custDataLst>
              <p:tags r:id="rId1"/>
            </p:custDataLst>
          </p:nvPr>
        </p:nvSpPr>
        <p:spPr>
          <a:xfrm>
            <a:off x="243962" y="87795"/>
            <a:ext cx="7235626"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pre-reading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 read for views on smart </a:t>
            </a:r>
            <a:r>
              <a:rPr lang="en-US" altLang="zh-CN" sz="2400" b="1" dirty="0" err="1">
                <a:solidFill>
                  <a:prstClr val="white"/>
                </a:solidFill>
                <a:latin typeface="微软雅黑" panose="020B0503020204020204" charset="-122"/>
                <a:ea typeface="微软雅黑" panose="020B0503020204020204" charset="-122"/>
                <a:sym typeface="+mn-ea"/>
              </a:rPr>
              <a:t>hom</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es</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
        <p:nvSpPr>
          <p:cNvPr id="9" name="文本框 8"/>
          <p:cNvSpPr txBox="1"/>
          <p:nvPr/>
        </p:nvSpPr>
        <p:spPr>
          <a:xfrm>
            <a:off x="517589" y="4736465"/>
            <a:ext cx="10641583" cy="2308324"/>
          </a:xfrm>
          <a:prstGeom prst="rect">
            <a:avLst/>
          </a:prstGeom>
          <a:noFill/>
          <a:ln w="9525">
            <a:noFill/>
          </a:ln>
        </p:spPr>
        <p:txBody>
          <a:bodyPr wrap="square">
            <a:spAutoFit/>
          </a:bodyPr>
          <a:lstStyle/>
          <a:p>
            <a:pPr indent="0"/>
            <a:r>
              <a:rPr lang="en-US" sz="2400" b="1" dirty="0">
                <a:latin typeface="Times New Roman" panose="02020603050405020304" pitchFamily="18" charset="0"/>
                <a:cs typeface="Times New Roman" panose="02020603050405020304" pitchFamily="18" charset="0"/>
              </a:rPr>
              <a:t>Q1.What does it mean when we say that something such as a phone is “smart” ?</a:t>
            </a:r>
            <a:endParaRPr lang="en-US" sz="2400" b="1" dirty="0">
              <a:solidFill>
                <a:srgbClr val="000000"/>
              </a:solidFill>
              <a:latin typeface="Times New Roman" panose="02020603050405020304" pitchFamily="18" charset="0"/>
              <a:ea typeface="等线" panose="02010600030101010101" pitchFamily="2" charset="-122"/>
            </a:endParaRPr>
          </a:p>
          <a:p>
            <a:pPr indent="0"/>
            <a:endParaRPr lang="en-US" sz="2400" b="1" dirty="0">
              <a:solidFill>
                <a:srgbClr val="000000"/>
              </a:solidFill>
              <a:latin typeface="Times New Roman" panose="02020603050405020304" pitchFamily="18" charset="0"/>
              <a:cs typeface="Times New Roman" panose="02020603050405020304" pitchFamily="18" charset="0"/>
            </a:endParaRPr>
          </a:p>
          <a:p>
            <a:pPr indent="0"/>
            <a:endParaRPr lang="en-US" sz="2400" b="1" dirty="0">
              <a:solidFill>
                <a:srgbClr val="000000"/>
              </a:solidFill>
              <a:latin typeface="Times New Roman" panose="02020603050405020304" pitchFamily="18" charset="0"/>
              <a:cs typeface="Times New Roman" panose="02020603050405020304" pitchFamily="18" charset="0"/>
            </a:endParaRPr>
          </a:p>
          <a:p>
            <a:pPr indent="0"/>
            <a:r>
              <a:rPr lang="en-US" sz="2400" b="1" dirty="0">
                <a:solidFill>
                  <a:srgbClr val="000000"/>
                </a:solidFill>
                <a:latin typeface="Times New Roman" panose="02020603050405020304" pitchFamily="18" charset="0"/>
                <a:cs typeface="Times New Roman" panose="02020603050405020304" pitchFamily="18" charset="0"/>
              </a:rPr>
              <a:t>Q2.What do you think a “smart” house can do that other houses cannot?</a:t>
            </a:r>
            <a:endParaRPr lang="en-US" sz="2400" b="1" dirty="0">
              <a:solidFill>
                <a:srgbClr val="000000"/>
              </a:solidFill>
              <a:latin typeface="Times New Roman" panose="02020603050405020304" pitchFamily="18" charset="0"/>
              <a:cs typeface="Times New Roman" panose="02020603050405020304" pitchFamily="18" charset="0"/>
            </a:endParaRPr>
          </a:p>
          <a:p>
            <a:pPr indent="0"/>
            <a:endParaRPr lang="en-US" sz="2400" b="1" dirty="0">
              <a:solidFill>
                <a:srgbClr val="000000"/>
              </a:solidFill>
              <a:latin typeface="Times New Roman" panose="02020603050405020304" pitchFamily="18" charset="0"/>
              <a:ea typeface="等线" panose="02010600030101010101" pitchFamily="2" charset="-122"/>
            </a:endParaRPr>
          </a:p>
          <a:p>
            <a:pPr indent="0"/>
            <a:endParaRPr lang="zh-CN" altLang="en-US" sz="2400" b="1" dirty="0"/>
          </a:p>
        </p:txBody>
      </p:sp>
      <p:sp>
        <p:nvSpPr>
          <p:cNvPr id="10" name="文本框 9"/>
          <p:cNvSpPr txBox="1"/>
          <p:nvPr/>
        </p:nvSpPr>
        <p:spPr>
          <a:xfrm>
            <a:off x="517590" y="5179377"/>
            <a:ext cx="10897000" cy="707886"/>
          </a:xfrm>
          <a:prstGeom prst="rect">
            <a:avLst/>
          </a:prstGeom>
          <a:noFill/>
          <a:ln w="9525">
            <a:noFill/>
          </a:ln>
        </p:spPr>
        <p:txBody>
          <a:bodyPr wrap="square">
            <a:spAutoFit/>
          </a:bodyPr>
          <a:lstStyle/>
          <a:p>
            <a:pPr indent="0"/>
            <a:r>
              <a:rPr lang="en-US" altLang="en-US" sz="2000" b="1" dirty="0">
                <a:solidFill>
                  <a:srgbClr val="0000FF"/>
                </a:solidFill>
                <a:latin typeface="Times New Roman" panose="02020603050405020304" pitchFamily="18" charset="0"/>
                <a:cs typeface="Times New Roman" panose="02020603050405020304" pitchFamily="18" charset="0"/>
              </a:rPr>
              <a:t>To say that something is smart means that it can make decisions on its own without a human telling it what to do, and that it also learns how to do things itself.</a:t>
            </a:r>
            <a:endParaRPr lang="en-US" altLang="en-US" sz="2000" b="1" dirty="0">
              <a:solidFill>
                <a:srgbClr val="0000FF"/>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517588" y="6234483"/>
            <a:ext cx="11891645" cy="398780"/>
          </a:xfrm>
          <a:prstGeom prst="rect">
            <a:avLst/>
          </a:prstGeom>
          <a:noFill/>
          <a:ln w="9525">
            <a:noFill/>
          </a:ln>
        </p:spPr>
        <p:txBody>
          <a:bodyPr wrap="square">
            <a:spAutoFit/>
          </a:bodyPr>
          <a:lstStyle/>
          <a:p>
            <a:pPr marL="114300" indent="-114300"/>
            <a:r>
              <a:rPr lang="en-US" sz="2000" b="1" dirty="0">
                <a:solidFill>
                  <a:srgbClr val="0000FF"/>
                </a:solidFill>
                <a:latin typeface="Times New Roman" panose="02020603050405020304" pitchFamily="18" charset="0"/>
                <a:cs typeface="Times New Roman" panose="02020603050405020304" pitchFamily="18" charset="0"/>
              </a:rPr>
              <a:t> I would expect that a smart house could control room temperature and lights, for example.</a:t>
            </a:r>
            <a:endParaRPr lang="en-US" altLang="en-US" sz="2000" b="1" dirty="0">
              <a:solidFill>
                <a:srgbClr val="0000FF"/>
              </a:solidFill>
              <a:latin typeface="Times New Roman" panose="02020603050405020304" pitchFamily="18" charset="0"/>
              <a:cs typeface="Times New Roman" panose="02020603050405020304" pitchFamily="18" charset="0"/>
            </a:endParaRPr>
          </a:p>
        </p:txBody>
      </p:sp>
      <p:pic>
        <p:nvPicPr>
          <p:cNvPr id="12" name="图片 11" descr="微信图片_20200925112032"/>
          <p:cNvPicPr>
            <a:picLocks noChangeAspect="1"/>
          </p:cNvPicPr>
          <p:nvPr/>
        </p:nvPicPr>
        <p:blipFill>
          <a:blip r:embed="rId2"/>
          <a:stretch>
            <a:fillRect/>
          </a:stretch>
        </p:blipFill>
        <p:spPr>
          <a:xfrm>
            <a:off x="416737" y="840587"/>
            <a:ext cx="5662753" cy="3585998"/>
          </a:xfrm>
          <a:prstGeom prst="rect">
            <a:avLst/>
          </a:prstGeom>
        </p:spPr>
      </p:pic>
      <p:pic>
        <p:nvPicPr>
          <p:cNvPr id="13" name="图片 12" descr="微信图片_20200925112028"/>
          <p:cNvPicPr>
            <a:picLocks noChangeAspect="1"/>
          </p:cNvPicPr>
          <p:nvPr/>
        </p:nvPicPr>
        <p:blipFill>
          <a:blip r:embed="rId3"/>
          <a:srcRect l="6038"/>
          <a:stretch>
            <a:fillRect/>
          </a:stretch>
        </p:blipFill>
        <p:spPr>
          <a:xfrm>
            <a:off x="6112512" y="893868"/>
            <a:ext cx="5414475" cy="3585998"/>
          </a:xfrm>
          <a:prstGeom prst="rect">
            <a:avLst/>
          </a:prstGeom>
        </p:spPr>
      </p:pic>
      <p:sp>
        <p:nvSpPr>
          <p:cNvPr id="14" name="文本框 13"/>
          <p:cNvSpPr txBox="1"/>
          <p:nvPr/>
        </p:nvSpPr>
        <p:spPr>
          <a:xfrm>
            <a:off x="416737" y="4328333"/>
            <a:ext cx="6287784" cy="507127"/>
          </a:xfrm>
          <a:prstGeom prst="rect">
            <a:avLst/>
          </a:prstGeom>
          <a:noFill/>
        </p:spPr>
        <p:txBody>
          <a:bodyPr wrap="square">
            <a:spAutoFit/>
          </a:bodyPr>
          <a:lstStyle/>
          <a:p>
            <a:pPr>
              <a:lnSpc>
                <a:spcPct val="150000"/>
              </a:lnSpc>
            </a:pPr>
            <a:r>
              <a:rPr lang="en-US" altLang="zh-CN" sz="2000" b="1" dirty="0">
                <a:solidFill>
                  <a:srgbClr val="FF0000"/>
                </a:solidFill>
              </a:rPr>
              <a:t>Before you read, discuss these questions in groups</a:t>
            </a:r>
            <a:r>
              <a:rPr lang="zh-CN" altLang="en-US" sz="2000" b="1" dirty="0">
                <a:solidFill>
                  <a:srgbClr val="FF0000"/>
                </a:solidFill>
              </a:rPr>
              <a:t>：</a:t>
            </a:r>
            <a:endParaRPr lang="en-US" altLang="zh-CN" sz="2000" b="1" dirty="0">
              <a:solidFill>
                <a:srgbClr val="FF0000"/>
              </a:solidFill>
            </a:endParaRPr>
          </a:p>
        </p:txBody>
      </p:sp>
      <p:sp>
        <p:nvSpPr>
          <p:cNvPr id="15" name="文本框 1"/>
          <p:cNvSpPr txBox="1">
            <a:spLocks noChangeArrowheads="1"/>
          </p:cNvSpPr>
          <p:nvPr/>
        </p:nvSpPr>
        <p:spPr bwMode="auto">
          <a:xfrm>
            <a:off x="6220368" y="771137"/>
            <a:ext cx="4910704" cy="1015663"/>
          </a:xfrm>
          <a:prstGeom prst="rect">
            <a:avLst/>
          </a:prstGeom>
          <a:solidFill>
            <a:srgbClr val="A3FFF6"/>
          </a:solidFill>
          <a:ln w="6350" algn="ctr">
            <a:solidFill>
              <a:srgbClr val="70AD47"/>
            </a:solidFill>
            <a:miter lim="800000"/>
          </a:ln>
        </p:spPr>
        <p:txBody>
          <a:bodyPr wrap="square">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等线" panose="02010600030101010101" pitchFamily="2" charset="-122"/>
                <a:cs typeface="Arial" panose="020B0604020202020204" pitchFamily="34" charset="0"/>
              </a:defRPr>
            </a:lvl1pPr>
            <a:lvl2pPr marL="685800" indent="-22860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等线" panose="02010600030101010101" pitchFamily="2" charset="-122"/>
                <a:cs typeface="Arial" panose="020B060402020202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3pPr>
            <a:lvl4pPr marL="16002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4pPr>
            <a:lvl5pPr marL="20574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9pPr>
          </a:lstStyle>
          <a:p>
            <a:pPr eaLnBrk="1" hangingPunct="1">
              <a:lnSpc>
                <a:spcPct val="100000"/>
              </a:lnSpc>
              <a:spcBef>
                <a:spcPct val="0"/>
              </a:spcBef>
              <a:buSzTx/>
              <a:buFontTx/>
              <a:buNone/>
            </a:pPr>
            <a:r>
              <a:rPr lang="en-US" altLang="zh-CN" sz="2000" dirty="0">
                <a:solidFill>
                  <a:srgbClr val="FF0000"/>
                </a:solidFill>
                <a:ea typeface="宋体" panose="02010600030101010101" pitchFamily="2" charset="-122"/>
                <a:sym typeface="等线" panose="02010600030101010101" pitchFamily="2" charset="-122"/>
              </a:rPr>
              <a:t>What’ s the type of the text?</a:t>
            </a:r>
            <a:endParaRPr lang="en-US" altLang="zh-CN" sz="2000" dirty="0">
              <a:solidFill>
                <a:srgbClr val="FF0000"/>
              </a:solidFill>
              <a:ea typeface="宋体" panose="02010600030101010101" pitchFamily="2" charset="-122"/>
              <a:sym typeface="等线" panose="02010600030101010101" pitchFamily="2" charset="-122"/>
            </a:endParaRPr>
          </a:p>
          <a:p>
            <a:pPr eaLnBrk="1" hangingPunct="1">
              <a:lnSpc>
                <a:spcPct val="100000"/>
              </a:lnSpc>
              <a:spcBef>
                <a:spcPct val="0"/>
              </a:spcBef>
              <a:buSzTx/>
              <a:buFontTx/>
              <a:buNone/>
            </a:pPr>
            <a:r>
              <a:rPr lang="en-US" altLang="zh-CN" sz="2000" dirty="0">
                <a:solidFill>
                  <a:srgbClr val="FF0000"/>
                </a:solidFill>
                <a:ea typeface="宋体" panose="02010600030101010101" pitchFamily="2" charset="-122"/>
                <a:sym typeface="等线" panose="02010600030101010101" pitchFamily="2" charset="-122"/>
              </a:rPr>
              <a:t>Brief and attractive title</a:t>
            </a:r>
            <a:endParaRPr lang="en-US" altLang="zh-CN" sz="2000" dirty="0">
              <a:solidFill>
                <a:srgbClr val="FF0000"/>
              </a:solidFill>
              <a:ea typeface="宋体" panose="02010600030101010101" pitchFamily="2" charset="-122"/>
              <a:sym typeface="等线" panose="02010600030101010101" pitchFamily="2" charset="-122"/>
            </a:endParaRPr>
          </a:p>
          <a:p>
            <a:pPr eaLnBrk="1" hangingPunct="1">
              <a:lnSpc>
                <a:spcPct val="100000"/>
              </a:lnSpc>
              <a:spcBef>
                <a:spcPct val="0"/>
              </a:spcBef>
              <a:buSzTx/>
              <a:buFontTx/>
              <a:buNone/>
            </a:pPr>
            <a:r>
              <a:rPr lang="en-US" altLang="zh-CN" sz="2000" dirty="0">
                <a:solidFill>
                  <a:srgbClr val="7030A0"/>
                </a:solidFill>
                <a:latin typeface="方正粗黑宋简体" panose="02000000000000000000" charset="-122"/>
                <a:ea typeface="方正粗黑宋简体" panose="02000000000000000000" charset="-122"/>
                <a:sym typeface="等线" panose="02010600030101010101" pitchFamily="2" charset="-122"/>
              </a:rPr>
              <a:t>a popular science article (</a:t>
            </a:r>
            <a:r>
              <a:rPr lang="en-US" altLang="en-US" sz="2000" dirty="0" err="1">
                <a:solidFill>
                  <a:srgbClr val="7030A0"/>
                </a:solidFill>
                <a:latin typeface="方正粗黑宋简体" panose="02000000000000000000" charset="-122"/>
                <a:ea typeface="方正粗黑宋简体" panose="02000000000000000000" charset="-122"/>
                <a:sym typeface="等线" panose="02010600030101010101" pitchFamily="2" charset="-122"/>
              </a:rPr>
              <a:t>科普说明文</a:t>
            </a:r>
            <a:r>
              <a:rPr lang="en-US" altLang="zh-CN" sz="2000" dirty="0">
                <a:solidFill>
                  <a:srgbClr val="7030A0"/>
                </a:solidFill>
                <a:latin typeface="方正粗黑宋简体" panose="02000000000000000000" charset="-122"/>
                <a:ea typeface="方正粗黑宋简体" panose="02000000000000000000" charset="-122"/>
                <a:sym typeface="等线" panose="02010600030101010101" pitchFamily="2" charset="-122"/>
              </a:rPr>
              <a:t>)</a:t>
            </a:r>
            <a:endParaRPr lang="en-US" altLang="zh-CN" sz="2000" dirty="0">
              <a:solidFill>
                <a:srgbClr val="7030A0"/>
              </a:solidFill>
              <a:sym typeface="等线" panose="02010600030101010101" pitchFamily="2" charset="-122"/>
            </a:endParaRPr>
          </a:p>
        </p:txBody>
      </p:sp>
      <p:sp>
        <p:nvSpPr>
          <p:cNvPr id="16" name="椭圆 3"/>
          <p:cNvSpPr>
            <a:spLocks noChangeArrowheads="1"/>
          </p:cNvSpPr>
          <p:nvPr/>
        </p:nvSpPr>
        <p:spPr bwMode="auto">
          <a:xfrm>
            <a:off x="893851" y="808015"/>
            <a:ext cx="4849403" cy="507127"/>
          </a:xfrm>
          <a:prstGeom prst="ellipse">
            <a:avLst/>
          </a:prstGeom>
          <a:noFill/>
          <a:ln w="44450" algn="ctr">
            <a:solidFill>
              <a:srgbClr val="FF3300"/>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等线" panose="02010600030101010101" pitchFamily="2" charset="-122"/>
                <a:cs typeface="Arial" panose="020B0604020202020204" pitchFamily="34" charset="0"/>
              </a:defRPr>
            </a:lvl1pPr>
            <a:lvl2pPr marL="685800" indent="-22860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等线" panose="02010600030101010101" pitchFamily="2" charset="-122"/>
                <a:cs typeface="Arial" panose="020B060402020202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3pPr>
            <a:lvl4pPr marL="16002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4pPr>
            <a:lvl5pPr marL="20574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9pPr>
          </a:lstStyle>
          <a:p>
            <a:pPr algn="ctr" eaLnBrk="1" hangingPunct="1">
              <a:lnSpc>
                <a:spcPct val="100000"/>
              </a:lnSpc>
              <a:spcBef>
                <a:spcPct val="0"/>
              </a:spcBef>
              <a:buSzTx/>
              <a:buFontTx/>
              <a:buNone/>
            </a:pPr>
            <a:endParaRPr lang="zh-CN" altLang="en-US" sz="1800">
              <a:solidFill>
                <a:srgbClr val="FFFFFF"/>
              </a:solidFill>
              <a:sym typeface="Wingdings" panose="05000000000000000000" pitchFamily="2" charset="2"/>
            </a:endParaRPr>
          </a:p>
        </p:txBody>
      </p:sp>
      <p:sp>
        <p:nvSpPr>
          <p:cNvPr id="17" name="椭圆 4"/>
          <p:cNvSpPr>
            <a:spLocks noChangeArrowheads="1"/>
          </p:cNvSpPr>
          <p:nvPr/>
        </p:nvSpPr>
        <p:spPr bwMode="auto">
          <a:xfrm>
            <a:off x="416737" y="3123040"/>
            <a:ext cx="2122487" cy="195513"/>
          </a:xfrm>
          <a:prstGeom prst="ellipse">
            <a:avLst/>
          </a:prstGeom>
          <a:noFill/>
          <a:ln w="47625" algn="ctr">
            <a:solidFill>
              <a:srgbClr val="FF9900"/>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等线" panose="02010600030101010101" pitchFamily="2" charset="-122"/>
                <a:cs typeface="Arial" panose="020B0604020202020204" pitchFamily="34" charset="0"/>
              </a:defRPr>
            </a:lvl1pPr>
            <a:lvl2pPr marL="685800" indent="-22860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等线" panose="02010600030101010101" pitchFamily="2" charset="-122"/>
                <a:cs typeface="Arial" panose="020B060402020202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3pPr>
            <a:lvl4pPr marL="16002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4pPr>
            <a:lvl5pPr marL="20574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9pPr>
          </a:lstStyle>
          <a:p>
            <a:pPr algn="ctr" eaLnBrk="1" hangingPunct="1">
              <a:lnSpc>
                <a:spcPct val="100000"/>
              </a:lnSpc>
              <a:spcBef>
                <a:spcPct val="0"/>
              </a:spcBef>
              <a:buSzTx/>
              <a:buFontTx/>
              <a:buNone/>
            </a:pPr>
            <a:endParaRPr lang="zh-CN" altLang="en-US" sz="1800">
              <a:solidFill>
                <a:srgbClr val="FFFFFF"/>
              </a:solidFill>
              <a:sym typeface="Wingdings" panose="05000000000000000000" pitchFamily="2" charset="2"/>
            </a:endParaRPr>
          </a:p>
        </p:txBody>
      </p:sp>
      <p:sp>
        <p:nvSpPr>
          <p:cNvPr id="18" name="椭圆 4"/>
          <p:cNvSpPr>
            <a:spLocks noChangeArrowheads="1"/>
          </p:cNvSpPr>
          <p:nvPr/>
        </p:nvSpPr>
        <p:spPr bwMode="auto">
          <a:xfrm>
            <a:off x="3189349" y="3326629"/>
            <a:ext cx="2122487" cy="236235"/>
          </a:xfrm>
          <a:prstGeom prst="ellipse">
            <a:avLst/>
          </a:prstGeom>
          <a:noFill/>
          <a:ln w="47625" algn="ctr">
            <a:solidFill>
              <a:srgbClr val="FF9900"/>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等线" panose="02010600030101010101" pitchFamily="2" charset="-122"/>
                <a:cs typeface="Arial" panose="020B0604020202020204" pitchFamily="34" charset="0"/>
              </a:defRPr>
            </a:lvl1pPr>
            <a:lvl2pPr marL="685800" indent="-22860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等线" panose="02010600030101010101" pitchFamily="2" charset="-122"/>
                <a:cs typeface="Arial" panose="020B060402020202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3pPr>
            <a:lvl4pPr marL="16002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4pPr>
            <a:lvl5pPr marL="20574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9pPr>
          </a:lstStyle>
          <a:p>
            <a:pPr algn="ctr" eaLnBrk="1" hangingPunct="1">
              <a:lnSpc>
                <a:spcPct val="100000"/>
              </a:lnSpc>
              <a:spcBef>
                <a:spcPct val="0"/>
              </a:spcBef>
              <a:buSzTx/>
              <a:buFontTx/>
              <a:buNone/>
            </a:pPr>
            <a:endParaRPr lang="zh-CN" altLang="en-US" sz="1800">
              <a:solidFill>
                <a:srgbClr val="FFFFFF"/>
              </a:solidFill>
              <a:sym typeface="Wingdings" panose="05000000000000000000" pitchFamily="2" charset="2"/>
            </a:endParaRPr>
          </a:p>
        </p:txBody>
      </p:sp>
      <p:sp>
        <p:nvSpPr>
          <p:cNvPr id="19" name="椭圆 4"/>
          <p:cNvSpPr>
            <a:spLocks noChangeArrowheads="1"/>
          </p:cNvSpPr>
          <p:nvPr/>
        </p:nvSpPr>
        <p:spPr bwMode="auto">
          <a:xfrm>
            <a:off x="5966090" y="3293396"/>
            <a:ext cx="2122487" cy="347219"/>
          </a:xfrm>
          <a:prstGeom prst="ellipse">
            <a:avLst/>
          </a:prstGeom>
          <a:noFill/>
          <a:ln w="47625" algn="ctr">
            <a:solidFill>
              <a:srgbClr val="FF9900"/>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等线" panose="02010600030101010101" pitchFamily="2" charset="-122"/>
                <a:cs typeface="Arial" panose="020B0604020202020204" pitchFamily="34" charset="0"/>
              </a:defRPr>
            </a:lvl1pPr>
            <a:lvl2pPr marL="685800" indent="-22860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等线" panose="02010600030101010101" pitchFamily="2" charset="-122"/>
                <a:cs typeface="Arial" panose="020B060402020202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3pPr>
            <a:lvl4pPr marL="16002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4pPr>
            <a:lvl5pPr marL="20574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等线" panose="02010600030101010101" pitchFamily="2" charset="-122"/>
                <a:cs typeface="Arial" panose="020B0604020202020204" pitchFamily="34" charset="0"/>
              </a:defRPr>
            </a:lvl9pPr>
          </a:lstStyle>
          <a:p>
            <a:pPr algn="ctr" eaLnBrk="1" hangingPunct="1">
              <a:lnSpc>
                <a:spcPct val="100000"/>
              </a:lnSpc>
              <a:spcBef>
                <a:spcPct val="0"/>
              </a:spcBef>
              <a:buSzTx/>
              <a:buFontTx/>
              <a:buNone/>
            </a:pPr>
            <a:endParaRPr lang="zh-CN" altLang="en-US" sz="1800">
              <a:solidFill>
                <a:srgbClr val="FFFFFF"/>
              </a:solidFill>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fill="hold"/>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linds(horizont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blinds(horizontal)">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blinds(horizontal)">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P spid="14" grpId="0"/>
      <p:bldP spid="15" grpId="0" animBg="1"/>
      <p:bldP spid="16" grpId="0" animBg="1"/>
      <p:bldP spid="17" grpId="0" animBg="1"/>
      <p:bldP spid="18" grpId="0" animBg="1"/>
      <p:bldP spid="19" grpId="0" animBg="1"/>
    </p:bldLst>
  </p:timing>
</p:sld>
</file>

<file path=ppt/tags/tag1.xml><?xml version="1.0" encoding="utf-8"?>
<p:tagLst xmlns:p="http://schemas.openxmlformats.org/presentationml/2006/main">
  <p:tag name="REFSHAPE" val="580632756"/>
  <p:tag name="KSO_WM_UNIT_PLACING_PICTURE_USER_VIEWPORT" val="{&quot;height&quot;:7120,&quot;width&quot;:12800}"/>
</p:tagLst>
</file>

<file path=ppt/tags/tag10.xml><?xml version="1.0" encoding="utf-8"?>
<p:tagLst xmlns:p="http://schemas.openxmlformats.org/presentationml/2006/main">
  <p:tag name="AS_UNIQUEID" val="2"/>
</p:tagLst>
</file>

<file path=ppt/tags/tag100.xml><?xml version="1.0" encoding="utf-8"?>
<p:tagLst xmlns:p="http://schemas.openxmlformats.org/presentationml/2006/main">
  <p:tag name="AS_UNIQUEID" val="482"/>
</p:tagLst>
</file>

<file path=ppt/tags/tag101.xml><?xml version="1.0" encoding="utf-8"?>
<p:tagLst xmlns:p="http://schemas.openxmlformats.org/presentationml/2006/main">
  <p:tag name="AS_UNIQUEID" val="483"/>
</p:tagLst>
</file>

<file path=ppt/tags/tag102.xml><?xml version="1.0" encoding="utf-8"?>
<p:tagLst xmlns:p="http://schemas.openxmlformats.org/presentationml/2006/main">
  <p:tag name="AS_UNIQUEID" val="484"/>
</p:tagLst>
</file>

<file path=ppt/tags/tag103.xml><?xml version="1.0" encoding="utf-8"?>
<p:tagLst xmlns:p="http://schemas.openxmlformats.org/presentationml/2006/main">
  <p:tag name="AS_UNIQUEID" val="485"/>
</p:tagLst>
</file>

<file path=ppt/tags/tag104.xml><?xml version="1.0" encoding="utf-8"?>
<p:tagLst xmlns:p="http://schemas.openxmlformats.org/presentationml/2006/main">
  <p:tag name="AS_UNIQUEID" val="486"/>
</p:tagLst>
</file>

<file path=ppt/tags/tag105.xml><?xml version="1.0" encoding="utf-8"?>
<p:tagLst xmlns:p="http://schemas.openxmlformats.org/presentationml/2006/main">
  <p:tag name="AS_UNIQUEID" val="487"/>
</p:tagLst>
</file>

<file path=ppt/tags/tag106.xml><?xml version="1.0" encoding="utf-8"?>
<p:tagLst xmlns:p="http://schemas.openxmlformats.org/presentationml/2006/main">
  <p:tag name="AS_UNIQUEID" val="488"/>
</p:tagLst>
</file>

<file path=ppt/tags/tag107.xml><?xml version="1.0" encoding="utf-8"?>
<p:tagLst xmlns:p="http://schemas.openxmlformats.org/presentationml/2006/main">
  <p:tag name="AS_UNIQUEID" val="489"/>
</p:tagLst>
</file>

<file path=ppt/tags/tag108.xml><?xml version="1.0" encoding="utf-8"?>
<p:tagLst xmlns:p="http://schemas.openxmlformats.org/presentationml/2006/main">
  <p:tag name="AS_UNIQUEID" val="490"/>
</p:tagLst>
</file>

<file path=ppt/tags/tag109.xml><?xml version="1.0" encoding="utf-8"?>
<p:tagLst xmlns:p="http://schemas.openxmlformats.org/presentationml/2006/main">
  <p:tag name="AS_UNIQUEID" val="491"/>
</p:tagLst>
</file>

<file path=ppt/tags/tag11.xml><?xml version="1.0" encoding="utf-8"?>
<p:tagLst xmlns:p="http://schemas.openxmlformats.org/presentationml/2006/main">
  <p:tag name="AS_UNIQUEID" val="343"/>
</p:tagLst>
</file>

<file path=ppt/tags/tag110.xml><?xml version="1.0" encoding="utf-8"?>
<p:tagLst xmlns:p="http://schemas.openxmlformats.org/presentationml/2006/main">
  <p:tag name="AS_UNIQUEID" val="492"/>
</p:tagLst>
</file>

<file path=ppt/tags/tag111.xml><?xml version="1.0" encoding="utf-8"?>
<p:tagLst xmlns:p="http://schemas.openxmlformats.org/presentationml/2006/main">
  <p:tag name="AS_UNIQUEID" val="493"/>
</p:tagLst>
</file>

<file path=ppt/tags/tag112.xml><?xml version="1.0" encoding="utf-8"?>
<p:tagLst xmlns:p="http://schemas.openxmlformats.org/presentationml/2006/main">
  <p:tag name="AS_UNIQUEID" val="494"/>
</p:tagLst>
</file>

<file path=ppt/tags/tag113.xml><?xml version="1.0" encoding="utf-8"?>
<p:tagLst xmlns:p="http://schemas.openxmlformats.org/presentationml/2006/main">
  <p:tag name="AS_UNIQUEID" val="495"/>
</p:tagLst>
</file>

<file path=ppt/tags/tag114.xml><?xml version="1.0" encoding="utf-8"?>
<p:tagLst xmlns:p="http://schemas.openxmlformats.org/presentationml/2006/main">
  <p:tag name="AS_UNIQUEID" val="496"/>
</p:tagLst>
</file>

<file path=ppt/tags/tag115.xml><?xml version="1.0" encoding="utf-8"?>
<p:tagLst xmlns:p="http://schemas.openxmlformats.org/presentationml/2006/main">
  <p:tag name="AS_UNIQUEID" val="497"/>
</p:tagLst>
</file>

<file path=ppt/tags/tag116.xml><?xml version="1.0" encoding="utf-8"?>
<p:tagLst xmlns:p="http://schemas.openxmlformats.org/presentationml/2006/main">
  <p:tag name="AS_UNIQUEID" val="498"/>
</p:tagLst>
</file>

<file path=ppt/tags/tag117.xml><?xml version="1.0" encoding="utf-8"?>
<p:tagLst xmlns:p="http://schemas.openxmlformats.org/presentationml/2006/main">
  <p:tag name="AS_UNIQUEID" val="499"/>
</p:tagLst>
</file>

<file path=ppt/tags/tag118.xml><?xml version="1.0" encoding="utf-8"?>
<p:tagLst xmlns:p="http://schemas.openxmlformats.org/presentationml/2006/main">
  <p:tag name="AS_UNIQUEID" val="500"/>
</p:tagLst>
</file>

<file path=ppt/tags/tag119.xml><?xml version="1.0" encoding="utf-8"?>
<p:tagLst xmlns:p="http://schemas.openxmlformats.org/presentationml/2006/main">
  <p:tag name="AS_UNIQUEID" val="40"/>
</p:tagLst>
</file>

<file path=ppt/tags/tag12.xml><?xml version="1.0" encoding="utf-8"?>
<p:tagLst xmlns:p="http://schemas.openxmlformats.org/presentationml/2006/main">
  <p:tag name="AS_UNIQUEID" val="344"/>
</p:tagLst>
</file>

<file path=ppt/tags/tag120.xml><?xml version="1.0" encoding="utf-8"?>
<p:tagLst xmlns:p="http://schemas.openxmlformats.org/presentationml/2006/main">
  <p:tag name="AS_UNIQUEID" val="41"/>
</p:tagLst>
</file>

<file path=ppt/tags/tag121.xml><?xml version="1.0" encoding="utf-8"?>
<p:tagLst xmlns:p="http://schemas.openxmlformats.org/presentationml/2006/main">
  <p:tag name="AS_UNIQUEID" val="42"/>
</p:tagLst>
</file>

<file path=ppt/tags/tag122.xml><?xml version="1.0" encoding="utf-8"?>
<p:tagLst xmlns:p="http://schemas.openxmlformats.org/presentationml/2006/main">
  <p:tag name="AS_UNIQUEID" val="21"/>
</p:tagLst>
</file>

<file path=ppt/tags/tag123.xml><?xml version="1.0" encoding="utf-8"?>
<p:tagLst xmlns:p="http://schemas.openxmlformats.org/presentationml/2006/main">
  <p:tag name="AS_UNIQUEID" val="40"/>
</p:tagLst>
</file>

<file path=ppt/tags/tag124.xml><?xml version="1.0" encoding="utf-8"?>
<p:tagLst xmlns:p="http://schemas.openxmlformats.org/presentationml/2006/main">
  <p:tag name="AS_UNIQUEID" val="41"/>
</p:tagLst>
</file>

<file path=ppt/tags/tag125.xml><?xml version="1.0" encoding="utf-8"?>
<p:tagLst xmlns:p="http://schemas.openxmlformats.org/presentationml/2006/main">
  <p:tag name="AS_UNIQUEID" val="42"/>
</p:tagLst>
</file>

<file path=ppt/tags/tag126.xml><?xml version="1.0" encoding="utf-8"?>
<p:tagLst xmlns:p="http://schemas.openxmlformats.org/presentationml/2006/main">
  <p:tag name="AS_UNIQUEID" val="506"/>
</p:tagLst>
</file>

<file path=ppt/tags/tag127.xml><?xml version="1.0" encoding="utf-8"?>
<p:tagLst xmlns:p="http://schemas.openxmlformats.org/presentationml/2006/main">
  <p:tag name="AS_UNIQUEID" val="507"/>
</p:tagLst>
</file>

<file path=ppt/tags/tag128.xml><?xml version="1.0" encoding="utf-8"?>
<p:tagLst xmlns:p="http://schemas.openxmlformats.org/presentationml/2006/main">
  <p:tag name="AS_UNIQUEID" val="21"/>
</p:tagLst>
</file>

<file path=ppt/tags/tag129.xml><?xml version="1.0" encoding="utf-8"?>
<p:tagLst xmlns:p="http://schemas.openxmlformats.org/presentationml/2006/main">
  <p:tag name="AS_UNIQUEID" val="60"/>
</p:tagLst>
</file>

<file path=ppt/tags/tag13.xml><?xml version="1.0" encoding="utf-8"?>
<p:tagLst xmlns:p="http://schemas.openxmlformats.org/presentationml/2006/main">
  <p:tag name="AS_UNIQUEID" val="345"/>
</p:tagLst>
</file>

<file path=ppt/tags/tag130.xml><?xml version="1.0" encoding="utf-8"?>
<p:tagLst xmlns:p="http://schemas.openxmlformats.org/presentationml/2006/main">
  <p:tag name="AS_UNIQUEID" val="61"/>
</p:tagLst>
</file>

<file path=ppt/tags/tag131.xml><?xml version="1.0" encoding="utf-8"?>
<p:tagLst xmlns:p="http://schemas.openxmlformats.org/presentationml/2006/main">
  <p:tag name="AS_UNIQUEID" val="62"/>
</p:tagLst>
</file>

<file path=ppt/tags/tag132.xml><?xml version="1.0" encoding="utf-8"?>
<p:tagLst xmlns:p="http://schemas.openxmlformats.org/presentationml/2006/main">
  <p:tag name="AS_UNIQUEID" val="513"/>
</p:tagLst>
</file>

<file path=ppt/tags/tag133.xml><?xml version="1.0" encoding="utf-8"?>
<p:tagLst xmlns:p="http://schemas.openxmlformats.org/presentationml/2006/main">
  <p:tag name="AS_UNIQUEID" val="514"/>
</p:tagLst>
</file>

<file path=ppt/tags/tag134.xml><?xml version="1.0" encoding="utf-8"?>
<p:tagLst xmlns:p="http://schemas.openxmlformats.org/presentationml/2006/main">
  <p:tag name="AS_UNIQUEID" val="515"/>
</p:tagLst>
</file>

<file path=ppt/tags/tag135.xml><?xml version="1.0" encoding="utf-8"?>
<p:tagLst xmlns:p="http://schemas.openxmlformats.org/presentationml/2006/main">
  <p:tag name="AS_UNIQUEID" val="516"/>
</p:tagLst>
</file>

<file path=ppt/tags/tag136.xml><?xml version="1.0" encoding="utf-8"?>
<p:tagLst xmlns:p="http://schemas.openxmlformats.org/presentationml/2006/main">
  <p:tag name="AS_UNIQUEID" val="517"/>
</p:tagLst>
</file>

<file path=ppt/tags/tag137.xml><?xml version="1.0" encoding="utf-8"?>
<p:tagLst xmlns:p="http://schemas.openxmlformats.org/presentationml/2006/main">
  <p:tag name="AS_UNIQUEID" val="518"/>
</p:tagLst>
</file>

<file path=ppt/tags/tag138.xml><?xml version="1.0" encoding="utf-8"?>
<p:tagLst xmlns:p="http://schemas.openxmlformats.org/presentationml/2006/main">
  <p:tag name="AS_UNIQUEID" val="519"/>
</p:tagLst>
</file>

<file path=ppt/tags/tag139.xml><?xml version="1.0" encoding="utf-8"?>
<p:tagLst xmlns:p="http://schemas.openxmlformats.org/presentationml/2006/main">
  <p:tag name="AS_UNIQUEID" val="520"/>
</p:tagLst>
</file>

<file path=ppt/tags/tag14.xml><?xml version="1.0" encoding="utf-8"?>
<p:tagLst xmlns:p="http://schemas.openxmlformats.org/presentationml/2006/main">
  <p:tag name="AS_UNIQUEID" val="346"/>
</p:tagLst>
</file>

<file path=ppt/tags/tag140.xml><?xml version="1.0" encoding="utf-8"?>
<p:tagLst xmlns:p="http://schemas.openxmlformats.org/presentationml/2006/main">
  <p:tag name="AS_UNIQUEID" val="521"/>
</p:tagLst>
</file>

<file path=ppt/tags/tag141.xml><?xml version="1.0" encoding="utf-8"?>
<p:tagLst xmlns:p="http://schemas.openxmlformats.org/presentationml/2006/main">
  <p:tag name="AS_UNIQUEID" val="522"/>
</p:tagLst>
</file>

<file path=ppt/tags/tag142.xml><?xml version="1.0" encoding="utf-8"?>
<p:tagLst xmlns:p="http://schemas.openxmlformats.org/presentationml/2006/main">
  <p:tag name="AS_UNIQUEID" val="523"/>
</p:tagLst>
</file>

<file path=ppt/tags/tag143.xml><?xml version="1.0" encoding="utf-8"?>
<p:tagLst xmlns:p="http://schemas.openxmlformats.org/presentationml/2006/main">
  <p:tag name="AS_UNIQUEID" val="524"/>
</p:tagLst>
</file>

<file path=ppt/tags/tag144.xml><?xml version="1.0" encoding="utf-8"?>
<p:tagLst xmlns:p="http://schemas.openxmlformats.org/presentationml/2006/main">
  <p:tag name="AS_UNIQUEID" val="525"/>
</p:tagLst>
</file>

<file path=ppt/tags/tag145.xml><?xml version="1.0" encoding="utf-8"?>
<p:tagLst xmlns:p="http://schemas.openxmlformats.org/presentationml/2006/main">
  <p:tag name="AS_UNIQUEID" val="526"/>
</p:tagLst>
</file>

<file path=ppt/tags/tag146.xml><?xml version="1.0" encoding="utf-8"?>
<p:tagLst xmlns:p="http://schemas.openxmlformats.org/presentationml/2006/main">
  <p:tag name="AS_UNIQUEID" val="527"/>
</p:tagLst>
</file>

<file path=ppt/tags/tag147.xml><?xml version="1.0" encoding="utf-8"?>
<p:tagLst xmlns:p="http://schemas.openxmlformats.org/presentationml/2006/main">
  <p:tag name="AS_UNIQUEID" val="528"/>
</p:tagLst>
</file>

<file path=ppt/tags/tag148.xml><?xml version="1.0" encoding="utf-8"?>
<p:tagLst xmlns:p="http://schemas.openxmlformats.org/presentationml/2006/main">
  <p:tag name="AS_UNIQUEID" val="529"/>
</p:tagLst>
</file>

<file path=ppt/tags/tag149.xml><?xml version="1.0" encoding="utf-8"?>
<p:tagLst xmlns:p="http://schemas.openxmlformats.org/presentationml/2006/main">
  <p:tag name="AS_UNIQUEID" val="21"/>
</p:tagLst>
</file>

<file path=ppt/tags/tag15.xml><?xml version="1.0" encoding="utf-8"?>
<p:tagLst xmlns:p="http://schemas.openxmlformats.org/presentationml/2006/main">
  <p:tag name="AS_UNIQUEID" val="347"/>
</p:tagLst>
</file>

<file path=ppt/tags/tag150.xml><?xml version="1.0" encoding="utf-8"?>
<p:tagLst xmlns:p="http://schemas.openxmlformats.org/presentationml/2006/main">
  <p:tag name="AS_UNIQUEID" val="61"/>
</p:tagLst>
</file>

<file path=ppt/tags/tag151.xml><?xml version="1.0" encoding="utf-8"?>
<p:tagLst xmlns:p="http://schemas.openxmlformats.org/presentationml/2006/main">
  <p:tag name="AS_UNIQUEID" val="62"/>
</p:tagLst>
</file>

<file path=ppt/tags/tag152.xml><?xml version="1.0" encoding="utf-8"?>
<p:tagLst xmlns:p="http://schemas.openxmlformats.org/presentationml/2006/main">
  <p:tag name="AS_UNIQUEID" val="21"/>
</p:tagLst>
</file>

<file path=ppt/tags/tag153.xml><?xml version="1.0" encoding="utf-8"?>
<p:tagLst xmlns:p="http://schemas.openxmlformats.org/presentationml/2006/main">
  <p:tag name="AS_UNIQUEID" val="60"/>
</p:tagLst>
</file>

<file path=ppt/tags/tag154.xml><?xml version="1.0" encoding="utf-8"?>
<p:tagLst xmlns:p="http://schemas.openxmlformats.org/presentationml/2006/main">
  <p:tag name="AS_UNIQUEID" val="61"/>
</p:tagLst>
</file>

<file path=ppt/tags/tag155.xml><?xml version="1.0" encoding="utf-8"?>
<p:tagLst xmlns:p="http://schemas.openxmlformats.org/presentationml/2006/main">
  <p:tag name="AS_UNIQUEID" val="62"/>
</p:tagLst>
</file>

<file path=ppt/tags/tag156.xml><?xml version="1.0" encoding="utf-8"?>
<p:tagLst xmlns:p="http://schemas.openxmlformats.org/presentationml/2006/main">
  <p:tag name="AS_UNIQUEID" val="535"/>
</p:tagLst>
</file>

<file path=ppt/tags/tag157.xml><?xml version="1.0" encoding="utf-8"?>
<p:tagLst xmlns:p="http://schemas.openxmlformats.org/presentationml/2006/main">
  <p:tag name="AS_UNIQUEID" val="536"/>
</p:tagLst>
</file>

<file path=ppt/tags/tag158.xml><?xml version="1.0" encoding="utf-8"?>
<p:tagLst xmlns:p="http://schemas.openxmlformats.org/presentationml/2006/main">
  <p:tag name="AS_UNIQUEID" val="537"/>
</p:tagLst>
</file>

<file path=ppt/tags/tag159.xml><?xml version="1.0" encoding="utf-8"?>
<p:tagLst xmlns:p="http://schemas.openxmlformats.org/presentationml/2006/main">
  <p:tag name="AS_UNIQUEID" val="538"/>
</p:tagLst>
</file>

<file path=ppt/tags/tag16.xml><?xml version="1.0" encoding="utf-8"?>
<p:tagLst xmlns:p="http://schemas.openxmlformats.org/presentationml/2006/main">
  <p:tag name="AS_UNIQUEID" val="21"/>
</p:tagLst>
</file>

<file path=ppt/tags/tag160.xml><?xml version="1.0" encoding="utf-8"?>
<p:tagLst xmlns:p="http://schemas.openxmlformats.org/presentationml/2006/main">
  <p:tag name="AS_UNIQUEID" val="539"/>
</p:tagLst>
</file>

<file path=ppt/tags/tag161.xml><?xml version="1.0" encoding="utf-8"?>
<p:tagLst xmlns:p="http://schemas.openxmlformats.org/presentationml/2006/main">
  <p:tag name="AS_UNIQUEID" val="540"/>
</p:tagLst>
</file>

<file path=ppt/tags/tag162.xml><?xml version="1.0" encoding="utf-8"?>
<p:tagLst xmlns:p="http://schemas.openxmlformats.org/presentationml/2006/main">
  <p:tag name="AS_UNIQUEID" val="541"/>
</p:tagLst>
</file>

<file path=ppt/tags/tag163.xml><?xml version="1.0" encoding="utf-8"?>
<p:tagLst xmlns:p="http://schemas.openxmlformats.org/presentationml/2006/main">
  <p:tag name="AS_UNIQUEID" val="542"/>
</p:tagLst>
</file>

<file path=ppt/tags/tag164.xml><?xml version="1.0" encoding="utf-8"?>
<p:tagLst xmlns:p="http://schemas.openxmlformats.org/presentationml/2006/main">
  <p:tag name="AS_UNIQUEID" val="543"/>
</p:tagLst>
</file>

<file path=ppt/tags/tag165.xml><?xml version="1.0" encoding="utf-8"?>
<p:tagLst xmlns:p="http://schemas.openxmlformats.org/presentationml/2006/main">
  <p:tag name="AS_UNIQUEID" val="544"/>
</p:tagLst>
</file>

<file path=ppt/tags/tag166.xml><?xml version="1.0" encoding="utf-8"?>
<p:tagLst xmlns:p="http://schemas.openxmlformats.org/presentationml/2006/main">
  <p:tag name="AS_UNIQUEID" val="545"/>
</p:tagLst>
</file>

<file path=ppt/tags/tag167.xml><?xml version="1.0" encoding="utf-8"?>
<p:tagLst xmlns:p="http://schemas.openxmlformats.org/presentationml/2006/main">
  <p:tag name="AS_UNIQUEID" val="546"/>
</p:tagLst>
</file>

<file path=ppt/tags/tag168.xml><?xml version="1.0" encoding="utf-8"?>
<p:tagLst xmlns:p="http://schemas.openxmlformats.org/presentationml/2006/main">
  <p:tag name="AS_UNIQUEID" val="547"/>
</p:tagLst>
</file>

<file path=ppt/tags/tag169.xml><?xml version="1.0" encoding="utf-8"?>
<p:tagLst xmlns:p="http://schemas.openxmlformats.org/presentationml/2006/main">
  <p:tag name="AS_UNIQUEID" val="548"/>
</p:tagLst>
</file>

<file path=ppt/tags/tag17.xml><?xml version="1.0" encoding="utf-8"?>
<p:tagLst xmlns:p="http://schemas.openxmlformats.org/presentationml/2006/main">
  <p:tag name="AS_UNIQUEID" val="518"/>
</p:tagLst>
</file>

<file path=ppt/tags/tag170.xml><?xml version="1.0" encoding="utf-8"?>
<p:tagLst xmlns:p="http://schemas.openxmlformats.org/presentationml/2006/main">
  <p:tag name="AS_UNIQUEID" val="549"/>
</p:tagLst>
</file>

<file path=ppt/tags/tag171.xml><?xml version="1.0" encoding="utf-8"?>
<p:tagLst xmlns:p="http://schemas.openxmlformats.org/presentationml/2006/main">
  <p:tag name="AS_UNIQUEID" val="550"/>
</p:tagLst>
</file>

<file path=ppt/tags/tag172.xml><?xml version="1.0" encoding="utf-8"?>
<p:tagLst xmlns:p="http://schemas.openxmlformats.org/presentationml/2006/main">
  <p:tag name="AS_UNIQUEID" val="551"/>
</p:tagLst>
</file>

<file path=ppt/tags/tag173.xml><?xml version="1.0" encoding="utf-8"?>
<p:tagLst xmlns:p="http://schemas.openxmlformats.org/presentationml/2006/main">
  <p:tag name="AS_UNIQUEID" val="552"/>
</p:tagLst>
</file>

<file path=ppt/tags/tag174.xml><?xml version="1.0" encoding="utf-8"?>
<p:tagLst xmlns:p="http://schemas.openxmlformats.org/presentationml/2006/main">
  <p:tag name="AS_UNIQUEID" val="553"/>
</p:tagLst>
</file>

<file path=ppt/tags/tag175.xml><?xml version="1.0" encoding="utf-8"?>
<p:tagLst xmlns:p="http://schemas.openxmlformats.org/presentationml/2006/main">
  <p:tag name="AS_UNIQUEID" val="554"/>
</p:tagLst>
</file>

<file path=ppt/tags/tag176.xml><?xml version="1.0" encoding="utf-8"?>
<p:tagLst xmlns:p="http://schemas.openxmlformats.org/presentationml/2006/main">
  <p:tag name="AS_UNIQUEID" val="555"/>
</p:tagLst>
</file>

<file path=ppt/tags/tag177.xml><?xml version="1.0" encoding="utf-8"?>
<p:tagLst xmlns:p="http://schemas.openxmlformats.org/presentationml/2006/main">
  <p:tag name="AS_UNIQUEID" val="556"/>
</p:tagLst>
</file>

<file path=ppt/tags/tag178.xml><?xml version="1.0" encoding="utf-8"?>
<p:tagLst xmlns:p="http://schemas.openxmlformats.org/presentationml/2006/main">
  <p:tag name="AS_UNIQUEID" val="557"/>
</p:tagLst>
</file>

<file path=ppt/tags/tag179.xml><?xml version="1.0" encoding="utf-8"?>
<p:tagLst xmlns:p="http://schemas.openxmlformats.org/presentationml/2006/main">
  <p:tag name="AS_UNIQUEID" val="558"/>
</p:tagLst>
</file>

<file path=ppt/tags/tag18.xml><?xml version="1.0" encoding="utf-8"?>
<p:tagLst xmlns:p="http://schemas.openxmlformats.org/presentationml/2006/main">
  <p:tag name="AS_UNIQUEID" val="519"/>
</p:tagLst>
</file>

<file path=ppt/tags/tag180.xml><?xml version="1.0" encoding="utf-8"?>
<p:tagLst xmlns:p="http://schemas.openxmlformats.org/presentationml/2006/main">
  <p:tag name="AS_UNIQUEID" val="559"/>
</p:tagLst>
</file>

<file path=ppt/tags/tag181.xml><?xml version="1.0" encoding="utf-8"?>
<p:tagLst xmlns:p="http://schemas.openxmlformats.org/presentationml/2006/main">
  <p:tag name="AS_UNIQUEID" val="21"/>
</p:tagLst>
</file>

<file path=ppt/tags/tag182.xml><?xml version="1.0" encoding="utf-8"?>
<p:tagLst xmlns:p="http://schemas.openxmlformats.org/presentationml/2006/main">
  <p:tag name="AS_UNIQUEID" val="616"/>
</p:tagLst>
</file>

<file path=ppt/tags/tag183.xml><?xml version="1.0" encoding="utf-8"?>
<p:tagLst xmlns:p="http://schemas.openxmlformats.org/presentationml/2006/main">
  <p:tag name="AS_UNIQUEID" val="617"/>
</p:tagLst>
</file>

<file path=ppt/tags/tag184.xml><?xml version="1.0" encoding="utf-8"?>
<p:tagLst xmlns:p="http://schemas.openxmlformats.org/presentationml/2006/main">
  <p:tag name="AS_UNIQUEID" val="618"/>
</p:tagLst>
</file>

<file path=ppt/tags/tag185.xml><?xml version="1.0" encoding="utf-8"?>
<p:tagLst xmlns:p="http://schemas.openxmlformats.org/presentationml/2006/main">
  <p:tag name="AS_UNIQUEID" val="619"/>
</p:tagLst>
</file>

<file path=ppt/tags/tag186.xml><?xml version="1.0" encoding="utf-8"?>
<p:tagLst xmlns:p="http://schemas.openxmlformats.org/presentationml/2006/main">
  <p:tag name="AS_UNIQUEID" val="77"/>
</p:tagLst>
</file>

<file path=ppt/tags/tag187.xml><?xml version="1.0" encoding="utf-8"?>
<p:tagLst xmlns:p="http://schemas.openxmlformats.org/presentationml/2006/main">
  <p:tag name="AS_UNIQUEID" val="78"/>
</p:tagLst>
</file>

<file path=ppt/tags/tag188.xml><?xml version="1.0" encoding="utf-8"?>
<p:tagLst xmlns:p="http://schemas.openxmlformats.org/presentationml/2006/main">
  <p:tag name="AS_UNIQUEID" val="79"/>
</p:tagLst>
</file>

<file path=ppt/tags/tag189.xml><?xml version="1.0" encoding="utf-8"?>
<p:tagLst xmlns:p="http://schemas.openxmlformats.org/presentationml/2006/main">
  <p:tag name="AS_UNIQUEID" val="620"/>
</p:tagLst>
</file>

<file path=ppt/tags/tag19.xml><?xml version="1.0" encoding="utf-8"?>
<p:tagLst xmlns:p="http://schemas.openxmlformats.org/presentationml/2006/main">
  <p:tag name="KSO_WM_MEDIACOVER_FLAG" val="1"/>
  <p:tag name="KSO_WM_UNIT_MEDIACOVER_BTN_STATE" val="1"/>
  <p:tag name="KSO_WM_UNIT_MEDIACOVER_BTNRECT" val="0*0*0*0"/>
</p:tagLst>
</file>

<file path=ppt/tags/tag190.xml><?xml version="1.0" encoding="utf-8"?>
<p:tagLst xmlns:p="http://schemas.openxmlformats.org/presentationml/2006/main">
  <p:tag name="AS_UNIQUEID" val="621"/>
</p:tagLst>
</file>

<file path=ppt/tags/tag191.xml><?xml version="1.0" encoding="utf-8"?>
<p:tagLst xmlns:p="http://schemas.openxmlformats.org/presentationml/2006/main">
  <p:tag name="AS_UNIQUEID" val="622"/>
</p:tagLst>
</file>

<file path=ppt/tags/tag192.xml><?xml version="1.0" encoding="utf-8"?>
<p:tagLst xmlns:p="http://schemas.openxmlformats.org/presentationml/2006/main">
  <p:tag name="AS_UNIQUEID" val="623"/>
</p:tagLst>
</file>

<file path=ppt/tags/tag193.xml><?xml version="1.0" encoding="utf-8"?>
<p:tagLst xmlns:p="http://schemas.openxmlformats.org/presentationml/2006/main">
  <p:tag name="AS_UNIQUEID" val="624"/>
</p:tagLst>
</file>

<file path=ppt/tags/tag194.xml><?xml version="1.0" encoding="utf-8"?>
<p:tagLst xmlns:p="http://schemas.openxmlformats.org/presentationml/2006/main">
  <p:tag name="AS_UNIQUEID" val="625"/>
</p:tagLst>
</file>

<file path=ppt/tags/tag195.xml><?xml version="1.0" encoding="utf-8"?>
<p:tagLst xmlns:p="http://schemas.openxmlformats.org/presentationml/2006/main">
  <p:tag name="AS_UNIQUEID" val="626"/>
</p:tagLst>
</file>

<file path=ppt/tags/tag196.xml><?xml version="1.0" encoding="utf-8"?>
<p:tagLst xmlns:p="http://schemas.openxmlformats.org/presentationml/2006/main">
  <p:tag name="AS_UNIQUEID" val="627"/>
</p:tagLst>
</file>

<file path=ppt/tags/tag197.xml><?xml version="1.0" encoding="utf-8"?>
<p:tagLst xmlns:p="http://schemas.openxmlformats.org/presentationml/2006/main">
  <p:tag name="AS_UNIQUEID" val="628"/>
</p:tagLst>
</file>

<file path=ppt/tags/tag198.xml><?xml version="1.0" encoding="utf-8"?>
<p:tagLst xmlns:p="http://schemas.openxmlformats.org/presentationml/2006/main">
  <p:tag name="AS_UNIQUEID" val="629"/>
</p:tagLst>
</file>

<file path=ppt/tags/tag199.xml><?xml version="1.0" encoding="utf-8"?>
<p:tagLst xmlns:p="http://schemas.openxmlformats.org/presentationml/2006/main">
  <p:tag name="AS_UNIQUEID" val="630"/>
</p:tagLst>
</file>

<file path=ppt/tags/tag2.xml><?xml version="1.0" encoding="utf-8"?>
<p:tagLst xmlns:p="http://schemas.openxmlformats.org/presentationml/2006/main">
  <p:tag name="AS_UNIQUEID" val="936"/>
</p:tagLst>
</file>

<file path=ppt/tags/tag20.xml><?xml version="1.0" encoding="utf-8"?>
<p:tagLst xmlns:p="http://schemas.openxmlformats.org/presentationml/2006/main">
  <p:tag name="AS_UNIQUEID" val="356"/>
</p:tagLst>
</file>

<file path=ppt/tags/tag200.xml><?xml version="1.0" encoding="utf-8"?>
<p:tagLst xmlns:p="http://schemas.openxmlformats.org/presentationml/2006/main">
  <p:tag name="AS_UNIQUEID" val="631"/>
</p:tagLst>
</file>

<file path=ppt/tags/tag201.xml><?xml version="1.0" encoding="utf-8"?>
<p:tagLst xmlns:p="http://schemas.openxmlformats.org/presentationml/2006/main">
  <p:tag name="AS_UNIQUEID" val="580"/>
</p:tagLst>
</file>

<file path=ppt/tags/tag202.xml><?xml version="1.0" encoding="utf-8"?>
<p:tagLst xmlns:p="http://schemas.openxmlformats.org/presentationml/2006/main">
  <p:tag name="AS_UNIQUEID" val="581"/>
</p:tagLst>
</file>

<file path=ppt/tags/tag203.xml><?xml version="1.0" encoding="utf-8"?>
<p:tagLst xmlns:p="http://schemas.openxmlformats.org/presentationml/2006/main">
  <p:tag name="AS_UNIQUEID" val="21"/>
</p:tagLst>
</file>

<file path=ppt/tags/tag204.xml><?xml version="1.0" encoding="utf-8"?>
<p:tagLst xmlns:p="http://schemas.openxmlformats.org/presentationml/2006/main">
  <p:tag name="AS_UNIQUEID" val="580"/>
</p:tagLst>
</file>

<file path=ppt/tags/tag205.xml><?xml version="1.0" encoding="utf-8"?>
<p:tagLst xmlns:p="http://schemas.openxmlformats.org/presentationml/2006/main">
  <p:tag name="AS_UNIQUEID" val="581"/>
</p:tagLst>
</file>

<file path=ppt/tags/tag206.xml><?xml version="1.0" encoding="utf-8"?>
<p:tagLst xmlns:p="http://schemas.openxmlformats.org/presentationml/2006/main">
  <p:tag name="AS_UNIQUEID" val="21"/>
</p:tagLst>
</file>

<file path=ppt/tags/tag207.xml><?xml version="1.0" encoding="utf-8"?>
<p:tagLst xmlns:p="http://schemas.openxmlformats.org/presentationml/2006/main">
  <p:tag name="AS_UNIQUEID" val="21"/>
</p:tagLst>
</file>

<file path=ppt/tags/tag208.xml><?xml version="1.0" encoding="utf-8"?>
<p:tagLst xmlns:p="http://schemas.openxmlformats.org/presentationml/2006/main">
  <p:tag name="AS_UNIQUEID" val="637"/>
</p:tagLst>
</file>

<file path=ppt/tags/tag209.xml><?xml version="1.0" encoding="utf-8"?>
<p:tagLst xmlns:p="http://schemas.openxmlformats.org/presentationml/2006/main">
  <p:tag name="AS_UNIQUEID" val="638"/>
</p:tagLst>
</file>

<file path=ppt/tags/tag21.xml><?xml version="1.0" encoding="utf-8"?>
<p:tagLst xmlns:p="http://schemas.openxmlformats.org/presentationml/2006/main">
  <p:tag name="AS_UNIQUEID" val="357"/>
</p:tagLst>
</file>

<file path=ppt/tags/tag210.xml><?xml version="1.0" encoding="utf-8"?>
<p:tagLst xmlns:p="http://schemas.openxmlformats.org/presentationml/2006/main">
  <p:tag name="AS_UNIQUEID" val="639"/>
</p:tagLst>
</file>

<file path=ppt/tags/tag211.xml><?xml version="1.0" encoding="utf-8"?>
<p:tagLst xmlns:p="http://schemas.openxmlformats.org/presentationml/2006/main">
  <p:tag name="AS_UNIQUEID" val="640"/>
</p:tagLst>
</file>

<file path=ppt/tags/tag212.xml><?xml version="1.0" encoding="utf-8"?>
<p:tagLst xmlns:p="http://schemas.openxmlformats.org/presentationml/2006/main">
  <p:tag name="AS_UNIQUEID" val="96"/>
</p:tagLst>
</file>

<file path=ppt/tags/tag213.xml><?xml version="1.0" encoding="utf-8"?>
<p:tagLst xmlns:p="http://schemas.openxmlformats.org/presentationml/2006/main">
  <p:tag name="AS_UNIQUEID" val="97"/>
</p:tagLst>
</file>

<file path=ppt/tags/tag214.xml><?xml version="1.0" encoding="utf-8"?>
<p:tagLst xmlns:p="http://schemas.openxmlformats.org/presentationml/2006/main">
  <p:tag name="AS_UNIQUEID" val="98"/>
</p:tagLst>
</file>

<file path=ppt/tags/tag215.xml><?xml version="1.0" encoding="utf-8"?>
<p:tagLst xmlns:p="http://schemas.openxmlformats.org/presentationml/2006/main">
  <p:tag name="AS_UNIQUEID" val="641"/>
</p:tagLst>
</file>

<file path=ppt/tags/tag216.xml><?xml version="1.0" encoding="utf-8"?>
<p:tagLst xmlns:p="http://schemas.openxmlformats.org/presentationml/2006/main">
  <p:tag name="AS_UNIQUEID" val="642"/>
</p:tagLst>
</file>

<file path=ppt/tags/tag217.xml><?xml version="1.0" encoding="utf-8"?>
<p:tagLst xmlns:p="http://schemas.openxmlformats.org/presentationml/2006/main">
  <p:tag name="AS_UNIQUEID" val="643"/>
</p:tagLst>
</file>

<file path=ppt/tags/tag218.xml><?xml version="1.0" encoding="utf-8"?>
<p:tagLst xmlns:p="http://schemas.openxmlformats.org/presentationml/2006/main">
  <p:tag name="AS_UNIQUEID" val="644"/>
</p:tagLst>
</file>

<file path=ppt/tags/tag219.xml><?xml version="1.0" encoding="utf-8"?>
<p:tagLst xmlns:p="http://schemas.openxmlformats.org/presentationml/2006/main">
  <p:tag name="AS_UNIQUEID" val="645"/>
</p:tagLst>
</file>

<file path=ppt/tags/tag22.xml><?xml version="1.0" encoding="utf-8"?>
<p:tagLst xmlns:p="http://schemas.openxmlformats.org/presentationml/2006/main">
  <p:tag name="AS_UNIQUEID" val="358"/>
</p:tagLst>
</file>

<file path=ppt/tags/tag220.xml><?xml version="1.0" encoding="utf-8"?>
<p:tagLst xmlns:p="http://schemas.openxmlformats.org/presentationml/2006/main">
  <p:tag name="AS_UNIQUEID" val="646"/>
</p:tagLst>
</file>

<file path=ppt/tags/tag221.xml><?xml version="1.0" encoding="utf-8"?>
<p:tagLst xmlns:p="http://schemas.openxmlformats.org/presentationml/2006/main">
  <p:tag name="AS_UNIQUEID" val="647"/>
</p:tagLst>
</file>

<file path=ppt/tags/tag222.xml><?xml version="1.0" encoding="utf-8"?>
<p:tagLst xmlns:p="http://schemas.openxmlformats.org/presentationml/2006/main">
  <p:tag name="AS_UNIQUEID" val="587"/>
</p:tagLst>
</file>

<file path=ppt/tags/tag223.xml><?xml version="1.0" encoding="utf-8"?>
<p:tagLst xmlns:p="http://schemas.openxmlformats.org/presentationml/2006/main">
  <p:tag name="AS_UNIQUEID" val="588"/>
</p:tagLst>
</file>

<file path=ppt/tags/tag224.xml><?xml version="1.0" encoding="utf-8"?>
<p:tagLst xmlns:p="http://schemas.openxmlformats.org/presentationml/2006/main">
  <p:tag name="AS_UNIQUEID" val="589"/>
</p:tagLst>
</file>

<file path=ppt/tags/tag225.xml><?xml version="1.0" encoding="utf-8"?>
<p:tagLst xmlns:p="http://schemas.openxmlformats.org/presentationml/2006/main">
  <p:tag name="AS_UNIQUEID" val="590"/>
</p:tagLst>
</file>

<file path=ppt/tags/tag226.xml><?xml version="1.0" encoding="utf-8"?>
<p:tagLst xmlns:p="http://schemas.openxmlformats.org/presentationml/2006/main">
  <p:tag name="AS_UNIQUEID" val="591"/>
</p:tagLst>
</file>

<file path=ppt/tags/tag227.xml><?xml version="1.0" encoding="utf-8"?>
<p:tagLst xmlns:p="http://schemas.openxmlformats.org/presentationml/2006/main">
  <p:tag name="AS_UNIQUEID" val="592"/>
</p:tagLst>
</file>

<file path=ppt/tags/tag228.xml><?xml version="1.0" encoding="utf-8"?>
<p:tagLst xmlns:p="http://schemas.openxmlformats.org/presentationml/2006/main">
  <p:tag name="AS_UNIQUEID" val="593"/>
</p:tagLst>
</file>

<file path=ppt/tags/tag229.xml><?xml version="1.0" encoding="utf-8"?>
<p:tagLst xmlns:p="http://schemas.openxmlformats.org/presentationml/2006/main">
  <p:tag name="AS_UNIQUEID" val="594"/>
</p:tagLst>
</file>

<file path=ppt/tags/tag23.xml><?xml version="1.0" encoding="utf-8"?>
<p:tagLst xmlns:p="http://schemas.openxmlformats.org/presentationml/2006/main">
  <p:tag name="AS_UNIQUEID" val="21"/>
</p:tagLst>
</file>

<file path=ppt/tags/tag230.xml><?xml version="1.0" encoding="utf-8"?>
<p:tagLst xmlns:p="http://schemas.openxmlformats.org/presentationml/2006/main">
  <p:tag name="AS_UNIQUEID" val="595"/>
</p:tagLst>
</file>

<file path=ppt/tags/tag231.xml><?xml version="1.0" encoding="utf-8"?>
<p:tagLst xmlns:p="http://schemas.openxmlformats.org/presentationml/2006/main">
  <p:tag name="AS_UNIQUEID" val="596"/>
</p:tagLst>
</file>

<file path=ppt/tags/tag232.xml><?xml version="1.0" encoding="utf-8"?>
<p:tagLst xmlns:p="http://schemas.openxmlformats.org/presentationml/2006/main">
  <p:tag name="AS_UNIQUEID" val="597"/>
</p:tagLst>
</file>

<file path=ppt/tags/tag233.xml><?xml version="1.0" encoding="utf-8"?>
<p:tagLst xmlns:p="http://schemas.openxmlformats.org/presentationml/2006/main">
  <p:tag name="AS_UNIQUEID" val="598"/>
</p:tagLst>
</file>

<file path=ppt/tags/tag234.xml><?xml version="1.0" encoding="utf-8"?>
<p:tagLst xmlns:p="http://schemas.openxmlformats.org/presentationml/2006/main">
  <p:tag name="AS_UNIQUEID" val="599"/>
</p:tagLst>
</file>

<file path=ppt/tags/tag235.xml><?xml version="1.0" encoding="utf-8"?>
<p:tagLst xmlns:p="http://schemas.openxmlformats.org/presentationml/2006/main">
  <p:tag name="AS_UNIQUEID" val="600"/>
</p:tagLst>
</file>

<file path=ppt/tags/tag236.xml><?xml version="1.0" encoding="utf-8"?>
<p:tagLst xmlns:p="http://schemas.openxmlformats.org/presentationml/2006/main">
  <p:tag name="AS_UNIQUEID" val="601"/>
</p:tagLst>
</file>

<file path=ppt/tags/tag237.xml><?xml version="1.0" encoding="utf-8"?>
<p:tagLst xmlns:p="http://schemas.openxmlformats.org/presentationml/2006/main">
  <p:tag name="AS_UNIQUEID" val="602"/>
</p:tagLst>
</file>

<file path=ppt/tags/tag238.xml><?xml version="1.0" encoding="utf-8"?>
<p:tagLst xmlns:p="http://schemas.openxmlformats.org/presentationml/2006/main">
  <p:tag name="AS_UNIQUEID" val="603"/>
</p:tagLst>
</file>

<file path=ppt/tags/tag239.xml><?xml version="1.0" encoding="utf-8"?>
<p:tagLst xmlns:p="http://schemas.openxmlformats.org/presentationml/2006/main">
  <p:tag name="AS_UNIQUEID" val="604"/>
</p:tagLst>
</file>

<file path=ppt/tags/tag24.xml><?xml version="1.0" encoding="utf-8"?>
<p:tagLst xmlns:p="http://schemas.openxmlformats.org/presentationml/2006/main">
  <p:tag name="AS_UNIQUEID" val="518"/>
</p:tagLst>
</file>

<file path=ppt/tags/tag240.xml><?xml version="1.0" encoding="utf-8"?>
<p:tagLst xmlns:p="http://schemas.openxmlformats.org/presentationml/2006/main">
  <p:tag name="AS_UNIQUEID" val="605"/>
</p:tagLst>
</file>

<file path=ppt/tags/tag241.xml><?xml version="1.0" encoding="utf-8"?>
<p:tagLst xmlns:p="http://schemas.openxmlformats.org/presentationml/2006/main">
  <p:tag name="AS_UNIQUEID" val="606"/>
</p:tagLst>
</file>

<file path=ppt/tags/tag242.xml><?xml version="1.0" encoding="utf-8"?>
<p:tagLst xmlns:p="http://schemas.openxmlformats.org/presentationml/2006/main">
  <p:tag name="AS_UNIQUEID" val="607"/>
</p:tagLst>
</file>

<file path=ppt/tags/tag243.xml><?xml version="1.0" encoding="utf-8"?>
<p:tagLst xmlns:p="http://schemas.openxmlformats.org/presentationml/2006/main">
  <p:tag name="AS_UNIQUEID" val="97"/>
</p:tagLst>
</file>

<file path=ppt/tags/tag244.xml><?xml version="1.0" encoding="utf-8"?>
<p:tagLst xmlns:p="http://schemas.openxmlformats.org/presentationml/2006/main">
  <p:tag name="AS_UNIQUEID" val="98"/>
</p:tagLst>
</file>

<file path=ppt/tags/tag245.xml><?xml version="1.0" encoding="utf-8"?>
<p:tagLst xmlns:p="http://schemas.openxmlformats.org/presentationml/2006/main">
  <p:tag name="AS_UNIQUEID" val="21"/>
</p:tagLst>
</file>

<file path=ppt/tags/tag246.xml><?xml version="1.0" encoding="utf-8"?>
<p:tagLst xmlns:p="http://schemas.openxmlformats.org/presentationml/2006/main">
  <p:tag name="AS_UNIQUEID" val="113"/>
</p:tagLst>
</file>

<file path=ppt/tags/tag247.xml><?xml version="1.0" encoding="utf-8"?>
<p:tagLst xmlns:p="http://schemas.openxmlformats.org/presentationml/2006/main">
  <p:tag name="AS_UNIQUEID" val="114"/>
</p:tagLst>
</file>

<file path=ppt/tags/tag248.xml><?xml version="1.0" encoding="utf-8"?>
<p:tagLst xmlns:p="http://schemas.openxmlformats.org/presentationml/2006/main">
  <p:tag name="AS_UNIQUEID" val="115"/>
</p:tagLst>
</file>

<file path=ppt/tags/tag249.xml><?xml version="1.0" encoding="utf-8"?>
<p:tagLst xmlns:p="http://schemas.openxmlformats.org/presentationml/2006/main">
  <p:tag name="AS_UNIQUEID" val="672"/>
</p:tagLst>
</file>

<file path=ppt/tags/tag25.xml><?xml version="1.0" encoding="utf-8"?>
<p:tagLst xmlns:p="http://schemas.openxmlformats.org/presentationml/2006/main">
  <p:tag name="AS_UNIQUEID" val="519"/>
</p:tagLst>
</file>

<file path=ppt/tags/tag250.xml><?xml version="1.0" encoding="utf-8"?>
<p:tagLst xmlns:p="http://schemas.openxmlformats.org/presentationml/2006/main">
  <p:tag name="AS_UNIQUEID" val="673"/>
</p:tagLst>
</file>

<file path=ppt/tags/tag251.xml><?xml version="1.0" encoding="utf-8"?>
<p:tagLst xmlns:p="http://schemas.openxmlformats.org/presentationml/2006/main">
  <p:tag name="AS_UNIQUEID" val="674"/>
</p:tagLst>
</file>

<file path=ppt/tags/tag252.xml><?xml version="1.0" encoding="utf-8"?>
<p:tagLst xmlns:p="http://schemas.openxmlformats.org/presentationml/2006/main">
  <p:tag name="AS_UNIQUEID" val="675"/>
</p:tagLst>
</file>

<file path=ppt/tags/tag253.xml><?xml version="1.0" encoding="utf-8"?>
<p:tagLst xmlns:p="http://schemas.openxmlformats.org/presentationml/2006/main">
  <p:tag name="AS_UNIQUEID" val="676"/>
</p:tagLst>
</file>

<file path=ppt/tags/tag254.xml><?xml version="1.0" encoding="utf-8"?>
<p:tagLst xmlns:p="http://schemas.openxmlformats.org/presentationml/2006/main">
  <p:tag name="AS_UNIQUEID" val="677"/>
</p:tagLst>
</file>

<file path=ppt/tags/tag255.xml><?xml version="1.0" encoding="utf-8"?>
<p:tagLst xmlns:p="http://schemas.openxmlformats.org/presentationml/2006/main">
  <p:tag name="AS_UNIQUEID" val="678"/>
</p:tagLst>
</file>

<file path=ppt/tags/tag256.xml><?xml version="1.0" encoding="utf-8"?>
<p:tagLst xmlns:p="http://schemas.openxmlformats.org/presentationml/2006/main">
  <p:tag name="AS_UNIQUEID" val="679"/>
</p:tagLst>
</file>

<file path=ppt/tags/tag257.xml><?xml version="1.0" encoding="utf-8"?>
<p:tagLst xmlns:p="http://schemas.openxmlformats.org/presentationml/2006/main">
  <p:tag name="AS_UNIQUEID" val="680"/>
</p:tagLst>
</file>

<file path=ppt/tags/tag258.xml><?xml version="1.0" encoding="utf-8"?>
<p:tagLst xmlns:p="http://schemas.openxmlformats.org/presentationml/2006/main">
  <p:tag name="AS_UNIQUEID" val="681"/>
</p:tagLst>
</file>

<file path=ppt/tags/tag259.xml><?xml version="1.0" encoding="utf-8"?>
<p:tagLst xmlns:p="http://schemas.openxmlformats.org/presentationml/2006/main">
  <p:tag name="AS_UNIQUEID" val="682"/>
</p:tagLst>
</file>

<file path=ppt/tags/tag26.xml><?xml version="1.0" encoding="utf-8"?>
<p:tagLst xmlns:p="http://schemas.openxmlformats.org/presentationml/2006/main">
  <p:tag name="AS_UNIQUEID" val="21"/>
</p:tagLst>
</file>

<file path=ppt/tags/tag260.xml><?xml version="1.0" encoding="utf-8"?>
<p:tagLst xmlns:p="http://schemas.openxmlformats.org/presentationml/2006/main">
  <p:tag name="AS_UNIQUEID" val="683"/>
</p:tagLst>
</file>

<file path=ppt/tags/tag261.xml><?xml version="1.0" encoding="utf-8"?>
<p:tagLst xmlns:p="http://schemas.openxmlformats.org/presentationml/2006/main">
  <p:tag name="AS_UNIQUEID" val="684"/>
</p:tagLst>
</file>

<file path=ppt/tags/tag262.xml><?xml version="1.0" encoding="utf-8"?>
<p:tagLst xmlns:p="http://schemas.openxmlformats.org/presentationml/2006/main">
  <p:tag name="AS_UNIQUEID" val="21"/>
</p:tagLst>
</file>

<file path=ppt/tags/tag263.xml><?xml version="1.0" encoding="utf-8"?>
<p:tagLst xmlns:p="http://schemas.openxmlformats.org/presentationml/2006/main">
  <p:tag name="AS_UNIQUEID" val="21"/>
</p:tagLst>
</file>

<file path=ppt/tags/tag264.xml><?xml version="1.0" encoding="utf-8"?>
<p:tagLst xmlns:p="http://schemas.openxmlformats.org/presentationml/2006/main">
  <p:tag name="AS_UNIQUEID" val="665"/>
</p:tagLst>
</file>

<file path=ppt/tags/tag265.xml><?xml version="1.0" encoding="utf-8"?>
<p:tagLst xmlns:p="http://schemas.openxmlformats.org/presentationml/2006/main">
  <p:tag name="AS_UNIQUEID" val="666"/>
</p:tagLst>
</file>

<file path=ppt/tags/tag266.xml><?xml version="1.0" encoding="utf-8"?>
<p:tagLst xmlns:p="http://schemas.openxmlformats.org/presentationml/2006/main">
  <p:tag name="AS_UNIQUEID" val="21"/>
</p:tagLst>
</file>

<file path=ppt/tags/tag267.xml><?xml version="1.0" encoding="utf-8"?>
<p:tagLst xmlns:p="http://schemas.openxmlformats.org/presentationml/2006/main">
  <p:tag name="AS_UNIQUEID" val="128"/>
</p:tagLst>
</file>

<file path=ppt/tags/tag268.xml><?xml version="1.0" encoding="utf-8"?>
<p:tagLst xmlns:p="http://schemas.openxmlformats.org/presentationml/2006/main">
  <p:tag name="AS_UNIQUEID" val="131"/>
</p:tagLst>
</file>

<file path=ppt/tags/tag269.xml><?xml version="1.0" encoding="utf-8"?>
<p:tagLst xmlns:p="http://schemas.openxmlformats.org/presentationml/2006/main">
  <p:tag name="AS_UNIQUEID" val="132"/>
</p:tagLst>
</file>

<file path=ppt/tags/tag27.xml><?xml version="1.0" encoding="utf-8"?>
<p:tagLst xmlns:p="http://schemas.openxmlformats.org/presentationml/2006/main">
  <p:tag name="AS_UNIQUEID" val="518"/>
</p:tagLst>
</file>

<file path=ppt/tags/tag270.xml><?xml version="1.0" encoding="utf-8"?>
<p:tagLst xmlns:p="http://schemas.openxmlformats.org/presentationml/2006/main">
  <p:tag name="AS_UNIQUEID" val="133"/>
</p:tagLst>
</file>

<file path=ppt/tags/tag271.xml><?xml version="1.0" encoding="utf-8"?>
<p:tagLst xmlns:p="http://schemas.openxmlformats.org/presentationml/2006/main">
  <p:tag name="AS_UNIQUEID" val="134"/>
</p:tagLst>
</file>

<file path=ppt/tags/tag272.xml><?xml version="1.0" encoding="utf-8"?>
<p:tagLst xmlns:p="http://schemas.openxmlformats.org/presentationml/2006/main">
  <p:tag name="AS_UNIQUEID" val="135"/>
</p:tagLst>
</file>

<file path=ppt/tags/tag273.xml><?xml version="1.0" encoding="utf-8"?>
<p:tagLst xmlns:p="http://schemas.openxmlformats.org/presentationml/2006/main">
  <p:tag name="AS_UNIQUEID" val="136"/>
</p:tagLst>
</file>

<file path=ppt/tags/tag274.xml><?xml version="1.0" encoding="utf-8"?>
<p:tagLst xmlns:p="http://schemas.openxmlformats.org/presentationml/2006/main">
  <p:tag name="AS_UNIQUEID" val="137"/>
</p:tagLst>
</file>

<file path=ppt/tags/tag275.xml><?xml version="1.0" encoding="utf-8"?>
<p:tagLst xmlns:p="http://schemas.openxmlformats.org/presentationml/2006/main">
  <p:tag name="AS_UNIQUEID" val="138"/>
</p:tagLst>
</file>

<file path=ppt/tags/tag276.xml><?xml version="1.0" encoding="utf-8"?>
<p:tagLst xmlns:p="http://schemas.openxmlformats.org/presentationml/2006/main">
  <p:tag name="AS_UNIQUEID" val="20"/>
</p:tagLst>
</file>

<file path=ppt/tags/tag277.xml><?xml version="1.0" encoding="utf-8"?>
<p:tagLst xmlns:p="http://schemas.openxmlformats.org/presentationml/2006/main">
  <p:tag name="AS_UNIQUEID" val="21"/>
</p:tagLst>
</file>

<file path=ppt/tags/tag278.xml><?xml version="1.0" encoding="utf-8"?>
<p:tagLst xmlns:p="http://schemas.openxmlformats.org/presentationml/2006/main">
  <p:tag name="AS_UNIQUEID" val="22"/>
</p:tagLst>
</file>

<file path=ppt/tags/tag279.xml><?xml version="1.0" encoding="utf-8"?>
<p:tagLst xmlns:p="http://schemas.openxmlformats.org/presentationml/2006/main">
  <p:tag name="AS_UNIQUEID" val="1009"/>
</p:tagLst>
</file>

<file path=ppt/tags/tag28.xml><?xml version="1.0" encoding="utf-8"?>
<p:tagLst xmlns:p="http://schemas.openxmlformats.org/presentationml/2006/main">
  <p:tag name="AS_UNIQUEID" val="519"/>
</p:tagLst>
</file>

<file path=ppt/tags/tag280.xml><?xml version="1.0" encoding="utf-8"?>
<p:tagLst xmlns:p="http://schemas.openxmlformats.org/presentationml/2006/main">
  <p:tag name="AS_UNIQUEID" val="1010"/>
</p:tagLst>
</file>

<file path=ppt/tags/tag281.xml><?xml version="1.0" encoding="utf-8"?>
<p:tagLst xmlns:p="http://schemas.openxmlformats.org/presentationml/2006/main">
  <p:tag name="AS_UNIQUEID" val="1011"/>
</p:tagLst>
</file>

<file path=ppt/tags/tag282.xml><?xml version="1.0" encoding="utf-8"?>
<p:tagLst xmlns:p="http://schemas.openxmlformats.org/presentationml/2006/main">
  <p:tag name="AS_UNIQUEID" val="1012"/>
</p:tagLst>
</file>

<file path=ppt/tags/tag283.xml><?xml version="1.0" encoding="utf-8"?>
<p:tagLst xmlns:p="http://schemas.openxmlformats.org/presentationml/2006/main">
  <p:tag name="AS_UNIQUEID" val="1015"/>
</p:tagLst>
</file>

<file path=ppt/tags/tag284.xml><?xml version="1.0" encoding="utf-8"?>
<p:tagLst xmlns:p="http://schemas.openxmlformats.org/presentationml/2006/main">
  <p:tag name="AS_UNIQUEID" val="1018"/>
</p:tagLst>
</file>

<file path=ppt/tags/tag285.xml><?xml version="1.0" encoding="utf-8"?>
<p:tagLst xmlns:p="http://schemas.openxmlformats.org/presentationml/2006/main">
  <p:tag name="AS_UNIQUEID" val="1021"/>
</p:tagLst>
</file>

<file path=ppt/tags/tag286.xml><?xml version="1.0" encoding="utf-8"?>
<p:tagLst xmlns:p="http://schemas.openxmlformats.org/presentationml/2006/main">
  <p:tag name="AS_UNIQUEID" val="1023"/>
</p:tagLst>
</file>

<file path=ppt/tags/tag287.xml><?xml version="1.0" encoding="utf-8"?>
<p:tagLst xmlns:p="http://schemas.openxmlformats.org/presentationml/2006/main">
  <p:tag name="AS_UNIQUEID" val="1024"/>
</p:tagLst>
</file>

<file path=ppt/tags/tag288.xml><?xml version="1.0" encoding="utf-8"?>
<p:tagLst xmlns:p="http://schemas.openxmlformats.org/presentationml/2006/main">
  <p:tag name="AS_UNIQUEID" val="1025"/>
</p:tagLst>
</file>

<file path=ppt/tags/tag289.xml><?xml version="1.0" encoding="utf-8"?>
<p:tagLst xmlns:p="http://schemas.openxmlformats.org/presentationml/2006/main">
  <p:tag name="AS_UNIQUEID" val="1026"/>
</p:tagLst>
</file>

<file path=ppt/tags/tag29.xml><?xml version="1.0" encoding="utf-8"?>
<p:tagLst xmlns:p="http://schemas.openxmlformats.org/presentationml/2006/main">
  <p:tag name="AS_UNIQUEID" val="21"/>
</p:tagLst>
</file>

<file path=ppt/tags/tag290.xml><?xml version="1.0" encoding="utf-8"?>
<p:tagLst xmlns:p="http://schemas.openxmlformats.org/presentationml/2006/main">
  <p:tag name="AS_UNIQUEID" val="1027"/>
</p:tagLst>
</file>

<file path=ppt/tags/tag291.xml><?xml version="1.0" encoding="utf-8"?>
<p:tagLst xmlns:p="http://schemas.openxmlformats.org/presentationml/2006/main">
  <p:tag name="AS_UNIQUEID" val="1028"/>
</p:tagLst>
</file>

<file path=ppt/tags/tag292.xml><?xml version="1.0" encoding="utf-8"?>
<p:tagLst xmlns:p="http://schemas.openxmlformats.org/presentationml/2006/main">
  <p:tag name="AS_UNIQUEID" val="1029"/>
</p:tagLst>
</file>

<file path=ppt/tags/tag293.xml><?xml version="1.0" encoding="utf-8"?>
<p:tagLst xmlns:p="http://schemas.openxmlformats.org/presentationml/2006/main">
  <p:tag name="AS_UNIQUEID" val="1030"/>
</p:tagLst>
</file>

<file path=ppt/tags/tag294.xml><?xml version="1.0" encoding="utf-8"?>
<p:tagLst xmlns:p="http://schemas.openxmlformats.org/presentationml/2006/main">
  <p:tag name="AS_UNIQUEID" val="1031"/>
</p:tagLst>
</file>

<file path=ppt/tags/tag295.xml><?xml version="1.0" encoding="utf-8"?>
<p:tagLst xmlns:p="http://schemas.openxmlformats.org/presentationml/2006/main">
  <p:tag name="AS_UNIQUEID" val="147"/>
</p:tagLst>
</file>

<file path=ppt/tags/tag296.xml><?xml version="1.0" encoding="utf-8"?>
<p:tagLst xmlns:p="http://schemas.openxmlformats.org/presentationml/2006/main">
  <p:tag name="AS_UNIQUEID" val="147"/>
</p:tagLst>
</file>

<file path=ppt/tags/tag297.xml><?xml version="1.0" encoding="utf-8"?>
<p:tagLst xmlns:p="http://schemas.openxmlformats.org/presentationml/2006/main">
  <p:tag name="AS_UNIQUEID" val="147"/>
</p:tagLst>
</file>

<file path=ppt/tags/tag298.xml><?xml version="1.0" encoding="utf-8"?>
<p:tagLst xmlns:p="http://schemas.openxmlformats.org/presentationml/2006/main">
  <p:tag name="AS_UNIQUEID" val="147"/>
</p:tagLst>
</file>

<file path=ppt/tags/tag299.xml><?xml version="1.0" encoding="utf-8"?>
<p:tagLst xmlns:p="http://schemas.openxmlformats.org/presentationml/2006/main">
  <p:tag name="AS_UNIQUEID" val="1032"/>
</p:tagLst>
</file>

<file path=ppt/tags/tag3.xml><?xml version="1.0" encoding="utf-8"?>
<p:tagLst xmlns:p="http://schemas.openxmlformats.org/presentationml/2006/main">
  <p:tag name="AS_UNIQUEID" val="21"/>
</p:tagLst>
</file>

<file path=ppt/tags/tag30.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HIGHLIGHT" val="0"/>
  <p:tag name="KSO_WM_UNIT_ID" val="diagram20165062_1*p_i*1_1"/>
  <p:tag name="KSO_WM_UNIT_INDEX" val="1_1"/>
  <p:tag name="KSO_WM_UNIT_LAYERLEVEL" val="1_1"/>
  <p:tag name="KSO_WM_UNIT_LINE_FILL_TYPE" val="2"/>
  <p:tag name="KSO_WM_UNIT_LINE_FORE_SCHEMECOLOR_INDEX" val="8"/>
  <p:tag name="KSO_WM_UNIT_TYPE" val="p_i"/>
</p:tagLst>
</file>

<file path=ppt/tags/tag300.xml><?xml version="1.0" encoding="utf-8"?>
<p:tagLst xmlns:p="http://schemas.openxmlformats.org/presentationml/2006/main">
  <p:tag name="AS_UNIQUEID" val="1033"/>
</p:tagLst>
</file>

<file path=ppt/tags/tag301.xml><?xml version="1.0" encoding="utf-8"?>
<p:tagLst xmlns:p="http://schemas.openxmlformats.org/presentationml/2006/main">
  <p:tag name="AS_UNIQUEID" val="1034"/>
</p:tagLst>
</file>

<file path=ppt/tags/tag302.xml><?xml version="1.0" encoding="utf-8"?>
<p:tagLst xmlns:p="http://schemas.openxmlformats.org/presentationml/2006/main">
  <p:tag name="AS_UNIQUEID" val="21"/>
</p:tagLst>
</file>

<file path=ppt/tags/tag303.xml><?xml version="1.0" encoding="utf-8"?>
<p:tagLst xmlns:p="http://schemas.openxmlformats.org/presentationml/2006/main">
  <p:tag name="AS_UNIQUEID" val="148"/>
</p:tagLst>
</file>

<file path=ppt/tags/tag304.xml><?xml version="1.0" encoding="utf-8"?>
<p:tagLst xmlns:p="http://schemas.openxmlformats.org/presentationml/2006/main">
  <p:tag name="AS_UNIQUEID" val="711"/>
</p:tagLst>
</file>

<file path=ppt/tags/tag305.xml><?xml version="1.0" encoding="utf-8"?>
<p:tagLst xmlns:p="http://schemas.openxmlformats.org/presentationml/2006/main">
  <p:tag name="AS_UNIQUEID" val="21"/>
</p:tagLst>
</file>

<file path=ppt/tags/tag306.xml><?xml version="1.0" encoding="utf-8"?>
<p:tagLst xmlns:p="http://schemas.openxmlformats.org/presentationml/2006/main">
  <p:tag name="AS_UNIQUEID" val="141"/>
</p:tagLst>
</file>

<file path=ppt/tags/tag307.xml><?xml version="1.0" encoding="utf-8"?>
<p:tagLst xmlns:p="http://schemas.openxmlformats.org/presentationml/2006/main">
  <p:tag name="AS_UNIQUEID" val="143"/>
</p:tagLst>
</file>

<file path=ppt/tags/tag308.xml><?xml version="1.0" encoding="utf-8"?>
<p:tagLst xmlns:p="http://schemas.openxmlformats.org/presentationml/2006/main">
  <p:tag name="AS_UNIQUEID" val="144"/>
</p:tagLst>
</file>

<file path=ppt/tags/tag309.xml><?xml version="1.0" encoding="utf-8"?>
<p:tagLst xmlns:p="http://schemas.openxmlformats.org/presentationml/2006/main">
  <p:tag name="AS_UNIQUEID" val="145"/>
</p:tagLst>
</file>

<file path=ppt/tags/tag31.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HIGHLIGHT" val="0"/>
  <p:tag name="KSO_WM_UNIT_ID" val="diagram20165062_1*p_i*1_1"/>
  <p:tag name="KSO_WM_UNIT_INDEX" val="1_1"/>
  <p:tag name="KSO_WM_UNIT_LAYERLEVEL" val="1_1"/>
  <p:tag name="KSO_WM_UNIT_LINE_FILL_TYPE" val="2"/>
  <p:tag name="KSO_WM_UNIT_LINE_FORE_SCHEMECOLOR_INDEX" val="8"/>
  <p:tag name="KSO_WM_UNIT_TYPE" val="p_i"/>
</p:tagLst>
</file>

<file path=ppt/tags/tag310.xml><?xml version="1.0" encoding="utf-8"?>
<p:tagLst xmlns:p="http://schemas.openxmlformats.org/presentationml/2006/main">
  <p:tag name="AS_UNIQUEID" val="146"/>
</p:tagLst>
</file>

<file path=ppt/tags/tag311.xml><?xml version="1.0" encoding="utf-8"?>
<p:tagLst xmlns:p="http://schemas.openxmlformats.org/presentationml/2006/main">
  <p:tag name="AS_UNIQUEID" val="711"/>
</p:tagLst>
</file>

<file path=ppt/tags/tag312.xml><?xml version="1.0" encoding="utf-8"?>
<p:tagLst xmlns:p="http://schemas.openxmlformats.org/presentationml/2006/main">
  <p:tag name="AS_UNIQUEID" val="140"/>
</p:tagLst>
</file>

<file path=ppt/tags/tag313.xml><?xml version="1.0" encoding="utf-8"?>
<p:tagLst xmlns:p="http://schemas.openxmlformats.org/presentationml/2006/main">
  <p:tag name="AS_UNIQUEID" val="142"/>
</p:tagLst>
</file>

<file path=ppt/tags/tag314.xml><?xml version="1.0" encoding="utf-8"?>
<p:tagLst xmlns:p="http://schemas.openxmlformats.org/presentationml/2006/main">
  <p:tag name="AS_UNIQUEID" val="21"/>
</p:tagLst>
</file>

<file path=ppt/tags/tag315.xml><?xml version="1.0" encoding="utf-8"?>
<p:tagLst xmlns:p="http://schemas.openxmlformats.org/presentationml/2006/main">
  <p:tag name="AS_UNIQUEID" val="318"/>
</p:tagLst>
</file>

<file path=ppt/tags/tag316.xml><?xml version="1.0" encoding="utf-8"?>
<p:tagLst xmlns:p="http://schemas.openxmlformats.org/presentationml/2006/main">
  <p:tag name="AS_UNIQUEID" val="319"/>
</p:tagLst>
</file>

<file path=ppt/tags/tag317.xml><?xml version="1.0" encoding="utf-8"?>
<p:tagLst xmlns:p="http://schemas.openxmlformats.org/presentationml/2006/main">
  <p:tag name="AS_UNIQUEID" val="320"/>
</p:tagLst>
</file>

<file path=ppt/tags/tag318.xml><?xml version="1.0" encoding="utf-8"?>
<p:tagLst xmlns:p="http://schemas.openxmlformats.org/presentationml/2006/main">
  <p:tag name="AS_UNIQUEID" val="321"/>
</p:tagLst>
</file>

<file path=ppt/tags/tag319.xml><?xml version="1.0" encoding="utf-8"?>
<p:tagLst xmlns:p="http://schemas.openxmlformats.org/presentationml/2006/main">
  <p:tag name="AS_UNIQUEID" val="322"/>
</p:tagLst>
</file>

<file path=ppt/tags/tag32.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HIGHLIGHT" val="0"/>
  <p:tag name="KSO_WM_UNIT_ID" val="diagram20165062_1*p_i*1_3"/>
  <p:tag name="KSO_WM_UNIT_INDEX" val="1_3"/>
  <p:tag name="KSO_WM_UNIT_LAYERLEVEL" val="1_1"/>
  <p:tag name="KSO_WM_UNIT_LINE_FILL_TYPE" val="2"/>
  <p:tag name="KSO_WM_UNIT_LINE_FORE_SCHEMECOLOR_INDEX" val="8"/>
  <p:tag name="KSO_WM_UNIT_TYPE" val="p_i"/>
</p:tagLst>
</file>

<file path=ppt/tags/tag320.xml><?xml version="1.0" encoding="utf-8"?>
<p:tagLst xmlns:p="http://schemas.openxmlformats.org/presentationml/2006/main">
  <p:tag name="AS_UNIQUEID" val="323"/>
</p:tagLst>
</file>

<file path=ppt/tags/tag321.xml><?xml version="1.0" encoding="utf-8"?>
<p:tagLst xmlns:p="http://schemas.openxmlformats.org/presentationml/2006/main">
  <p:tag name="AS_UNIQUEID" val="324"/>
</p:tagLst>
</file>

<file path=ppt/tags/tag322.xml><?xml version="1.0" encoding="utf-8"?>
<p:tagLst xmlns:p="http://schemas.openxmlformats.org/presentationml/2006/main">
  <p:tag name="AS_UNIQUEID" val="325"/>
</p:tagLst>
</file>

<file path=ppt/tags/tag323.xml><?xml version="1.0" encoding="utf-8"?>
<p:tagLst xmlns:p="http://schemas.openxmlformats.org/presentationml/2006/main">
  <p:tag name="AS_UNIQUEID" val="326"/>
</p:tagLst>
</file>

<file path=ppt/tags/tag324.xml><?xml version="1.0" encoding="utf-8"?>
<p:tagLst xmlns:p="http://schemas.openxmlformats.org/presentationml/2006/main">
  <p:tag name="AS_UNIQUEID" val="327"/>
</p:tagLst>
</file>

<file path=ppt/tags/tag325.xml><?xml version="1.0" encoding="utf-8"?>
<p:tagLst xmlns:p="http://schemas.openxmlformats.org/presentationml/2006/main">
  <p:tag name="AS_UNIQUEID" val="328"/>
</p:tagLst>
</file>

<file path=ppt/tags/tag326.xml><?xml version="1.0" encoding="utf-8"?>
<p:tagLst xmlns:p="http://schemas.openxmlformats.org/presentationml/2006/main">
  <p:tag name="AS_UNIQUEID" val="329"/>
</p:tagLst>
</file>

<file path=ppt/tags/tag327.xml><?xml version="1.0" encoding="utf-8"?>
<p:tagLst xmlns:p="http://schemas.openxmlformats.org/presentationml/2006/main">
  <p:tag name="AS_UNIQUEID" val="330"/>
</p:tagLst>
</file>

<file path=ppt/tags/tag328.xml><?xml version="1.0" encoding="utf-8"?>
<p:tagLst xmlns:p="http://schemas.openxmlformats.org/presentationml/2006/main">
  <p:tag name="AS_UNIQUEID" val="331"/>
</p:tagLst>
</file>

<file path=ppt/tags/tag329.xml><?xml version="1.0" encoding="utf-8"?>
<p:tagLst xmlns:p="http://schemas.openxmlformats.org/presentationml/2006/main">
  <p:tag name="AS_UNIQUEID" val="332"/>
</p:tagLst>
</file>

<file path=ppt/tags/tag33.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HIGHLIGHT" val="0"/>
  <p:tag name="KSO_WM_UNIT_ID" val="diagram20165062_1*p_i*1_5"/>
  <p:tag name="KSO_WM_UNIT_INDEX" val="1_5"/>
  <p:tag name="KSO_WM_UNIT_LAYERLEVEL" val="1_1"/>
  <p:tag name="KSO_WM_UNIT_LINE_FILL_TYPE" val="2"/>
  <p:tag name="KSO_WM_UNIT_LINE_FORE_SCHEMECOLOR_INDEX" val="8"/>
  <p:tag name="KSO_WM_UNIT_TYPE" val="p_i"/>
</p:tagLst>
</file>

<file path=ppt/tags/tag330.xml><?xml version="1.0" encoding="utf-8"?>
<p:tagLst xmlns:p="http://schemas.openxmlformats.org/presentationml/2006/main">
  <p:tag name="AS_UNIQUEID" val="333"/>
</p:tagLst>
</file>

<file path=ppt/tags/tag331.xml><?xml version="1.0" encoding="utf-8"?>
<p:tagLst xmlns:p="http://schemas.openxmlformats.org/presentationml/2006/main">
  <p:tag name="AS_UNIQUEID" val="334"/>
</p:tagLst>
</file>

<file path=ppt/tags/tag332.xml><?xml version="1.0" encoding="utf-8"?>
<p:tagLst xmlns:p="http://schemas.openxmlformats.org/presentationml/2006/main">
  <p:tag name="AS_UNIQUEID" val="335"/>
</p:tagLst>
</file>

<file path=ppt/tags/tag333.xml><?xml version="1.0" encoding="utf-8"?>
<p:tagLst xmlns:p="http://schemas.openxmlformats.org/presentationml/2006/main">
  <p:tag name="AS_UNIQUEID" val="336"/>
</p:tagLst>
</file>

<file path=ppt/tags/tag334.xml><?xml version="1.0" encoding="utf-8"?>
<p:tagLst xmlns:p="http://schemas.openxmlformats.org/presentationml/2006/main">
  <p:tag name="AS_UNIQUEID" val="337"/>
</p:tagLst>
</file>

<file path=ppt/tags/tag335.xml><?xml version="1.0" encoding="utf-8"?>
<p:tagLst xmlns:p="http://schemas.openxmlformats.org/presentationml/2006/main">
  <p:tag name="AS_UNIQUEID" val="21"/>
</p:tagLst>
</file>

<file path=ppt/tags/tag336.xml><?xml version="1.0" encoding="utf-8"?>
<p:tagLst xmlns:p="http://schemas.openxmlformats.org/presentationml/2006/main">
  <p:tag name="AS_UNIQUEID" val="690"/>
</p:tagLst>
</file>

<file path=ppt/tags/tag337.xml><?xml version="1.0" encoding="utf-8"?>
<p:tagLst xmlns:p="http://schemas.openxmlformats.org/presentationml/2006/main">
  <p:tag name="AS_UNIQUEID" val="691"/>
</p:tagLst>
</file>

<file path=ppt/tags/tag338.xml><?xml version="1.0" encoding="utf-8"?>
<p:tagLst xmlns:p="http://schemas.openxmlformats.org/presentationml/2006/main">
  <p:tag name="AS_UNIQUEID" val="692"/>
</p:tagLst>
</file>

<file path=ppt/tags/tag339.xml><?xml version="1.0" encoding="utf-8"?>
<p:tagLst xmlns:p="http://schemas.openxmlformats.org/presentationml/2006/main">
  <p:tag name="AS_UNIQUEID" val="693"/>
</p:tagLst>
</file>

<file path=ppt/tags/tag34.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HIGHLIGHT" val="0"/>
  <p:tag name="KSO_WM_UNIT_ID" val="diagram20165062_1*p_i*1_2"/>
  <p:tag name="KSO_WM_UNIT_INDEX" val="1_2"/>
  <p:tag name="KSO_WM_UNIT_LAYERLEVEL" val="1_1"/>
  <p:tag name="KSO_WM_UNIT_LINE_FILL_TYPE" val="2"/>
  <p:tag name="KSO_WM_UNIT_LINE_FORE_SCHEMECOLOR_INDEX" val="8"/>
  <p:tag name="KSO_WM_UNIT_TYPE" val="p_i"/>
</p:tagLst>
</file>

<file path=ppt/tags/tag340.xml><?xml version="1.0" encoding="utf-8"?>
<p:tagLst xmlns:p="http://schemas.openxmlformats.org/presentationml/2006/main">
  <p:tag name="AS_UNIQUEID" val="694"/>
</p:tagLst>
</file>

<file path=ppt/tags/tag341.xml><?xml version="1.0" encoding="utf-8"?>
<p:tagLst xmlns:p="http://schemas.openxmlformats.org/presentationml/2006/main">
  <p:tag name="AS_UNIQUEID" val="696"/>
</p:tagLst>
</file>

<file path=ppt/tags/tag342.xml><?xml version="1.0" encoding="utf-8"?>
<p:tagLst xmlns:p="http://schemas.openxmlformats.org/presentationml/2006/main">
  <p:tag name="AS_UNIQUEID" val="697"/>
</p:tagLst>
</file>

<file path=ppt/tags/tag343.xml><?xml version="1.0" encoding="utf-8"?>
<p:tagLst xmlns:p="http://schemas.openxmlformats.org/presentationml/2006/main">
  <p:tag name="AS_UNIQUEID" val="565"/>
</p:tagLst>
</file>

<file path=ppt/tags/tag344.xml><?xml version="1.0" encoding="utf-8"?>
<p:tagLst xmlns:p="http://schemas.openxmlformats.org/presentationml/2006/main">
  <p:tag name="AS_UNIQUEID" val="567"/>
</p:tagLst>
</file>

<file path=ppt/tags/tag345.xml><?xml version="1.0" encoding="utf-8"?>
<p:tagLst xmlns:p="http://schemas.openxmlformats.org/presentationml/2006/main">
  <p:tag name="AS_UNIQUEID" val="568"/>
</p:tagLst>
</file>

<file path=ppt/tags/tag346.xml><?xml version="1.0" encoding="utf-8"?>
<p:tagLst xmlns:p="http://schemas.openxmlformats.org/presentationml/2006/main">
  <p:tag name="AS_UNIQUEID" val="572"/>
</p:tagLst>
</file>

<file path=ppt/tags/tag347.xml><?xml version="1.0" encoding="utf-8"?>
<p:tagLst xmlns:p="http://schemas.openxmlformats.org/presentationml/2006/main">
  <p:tag name="AS_UNIQUEID" val="573"/>
</p:tagLst>
</file>

<file path=ppt/tags/tag348.xml><?xml version="1.0" encoding="utf-8"?>
<p:tagLst xmlns:p="http://schemas.openxmlformats.org/presentationml/2006/main">
  <p:tag name="AS_UNIQUEID" val="574"/>
</p:tagLst>
</file>

<file path=ppt/tags/tag349.xml><?xml version="1.0" encoding="utf-8"?>
<p:tagLst xmlns:p="http://schemas.openxmlformats.org/presentationml/2006/main">
  <p:tag name="AS_UNIQUEID" val="567"/>
</p:tagLst>
</file>

<file path=ppt/tags/tag35.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HIGHLIGHT" val="0"/>
  <p:tag name="KSO_WM_UNIT_ID" val="diagram20165062_1*p_i*1_3"/>
  <p:tag name="KSO_WM_UNIT_INDEX" val="1_3"/>
  <p:tag name="KSO_WM_UNIT_LAYERLEVEL" val="1_1"/>
  <p:tag name="KSO_WM_UNIT_LINE_FILL_TYPE" val="2"/>
  <p:tag name="KSO_WM_UNIT_LINE_FORE_SCHEMECOLOR_INDEX" val="8"/>
  <p:tag name="KSO_WM_UNIT_TYPE" val="p_i"/>
</p:tagLst>
</file>

<file path=ppt/tags/tag350.xml><?xml version="1.0" encoding="utf-8"?>
<p:tagLst xmlns:p="http://schemas.openxmlformats.org/presentationml/2006/main">
  <p:tag name="AS_UNIQUEID" val="696"/>
</p:tagLst>
</file>

<file path=ppt/tags/tag351.xml><?xml version="1.0" encoding="utf-8"?>
<p:tagLst xmlns:p="http://schemas.openxmlformats.org/presentationml/2006/main">
  <p:tag name="AS_UNIQUEID" val="21"/>
</p:tagLst>
</file>

<file path=ppt/tags/tag352.xml><?xml version="1.0" encoding="utf-8"?>
<p:tagLst xmlns:p="http://schemas.openxmlformats.org/presentationml/2006/main">
  <p:tag name="AS_UNIQUEID" val="762"/>
</p:tagLst>
</file>

<file path=ppt/tags/tag36.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HIGHLIGHT" val="0"/>
  <p:tag name="KSO_WM_UNIT_ID" val="diagram20165062_1*p_i*1_2"/>
  <p:tag name="KSO_WM_UNIT_INDEX" val="1_2"/>
  <p:tag name="KSO_WM_UNIT_LAYERLEVEL" val="1_1"/>
  <p:tag name="KSO_WM_UNIT_LINE_FILL_TYPE" val="2"/>
  <p:tag name="KSO_WM_UNIT_LINE_FORE_SCHEMECOLOR_INDEX" val="8"/>
  <p:tag name="KSO_WM_UNIT_TYPE" val="p_i"/>
</p:tagLst>
</file>

<file path=ppt/tags/tag37.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HIGHLIGHT" val="0"/>
  <p:tag name="KSO_WM_UNIT_ID" val="diagram20165062_1*p_i*1_5"/>
  <p:tag name="KSO_WM_UNIT_INDEX" val="1_5"/>
  <p:tag name="KSO_WM_UNIT_LAYERLEVEL" val="1_1"/>
  <p:tag name="KSO_WM_UNIT_LINE_FILL_TYPE" val="2"/>
  <p:tag name="KSO_WM_UNIT_LINE_FORE_SCHEMECOLOR_INDEX" val="8"/>
  <p:tag name="KSO_WM_UNIT_TYPE" val="p_i"/>
</p:tagLst>
</file>

<file path=ppt/tags/tag38.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65062_1*p_h_i*1_1_3"/>
  <p:tag name="KSO_WM_UNIT_INDEX" val="1_1_3"/>
  <p:tag name="KSO_WM_UNIT_LAYERLEVEL" val="1_1_1"/>
  <p:tag name="KSO_WM_UNIT_SHADOW_SCHEMECOLOR_INDEX" val="15"/>
  <p:tag name="KSO_WM_UNIT_TEXT_FILL_FORE_SCHEMECOLOR_INDEX" val="13"/>
  <p:tag name="KSO_WM_UNIT_TEXT_FILL_TYPE" val="1"/>
  <p:tag name="KSO_WM_UNIT_TYPE" val="p_h_i"/>
</p:tagLst>
</file>

<file path=ppt/tags/tag39.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HIGHLIGHT" val="0"/>
  <p:tag name="KSO_WM_UNIT_ID" val="diagram20165062_1*p_h_f*1_1_1"/>
  <p:tag name="KSO_WM_UNIT_INDEX" val="1_1_1"/>
  <p:tag name="KSO_WM_UNIT_LAYERLEVEL" val="1_1_1"/>
  <p:tag name="KSO_WM_UNIT_NOCLEAR" val="0"/>
  <p:tag name="KSO_WM_UNIT_PRESET_TEXT" val="添加标题"/>
  <p:tag name="KSO_WM_UNIT_TEXT_FILL_FORE_SCHEMECOLOR_INDEX" val="13"/>
  <p:tag name="KSO_WM_UNIT_TEXT_FILL_TYPE" val="1"/>
  <p:tag name="KSO_WM_UNIT_TYPE" val="p_h_f"/>
  <p:tag name="KSO_WM_UNIT_VALUE" val="12"/>
</p:tagLst>
</file>

<file path=ppt/tags/tag4.xml><?xml version="1.0" encoding="utf-8"?>
<p:tagLst xmlns:p="http://schemas.openxmlformats.org/presentationml/2006/main">
  <p:tag name="AS_UNIQUEID" val="518"/>
</p:tagLst>
</file>

<file path=ppt/tags/tag40.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5062_1*p_h_h_i*1_1_1_2"/>
  <p:tag name="KSO_WM_UNIT_INDEX" val="1_1_1_2"/>
  <p:tag name="KSO_WM_UNIT_LAYERLEVEL" val="1_1_1_1"/>
  <p:tag name="KSO_WM_UNIT_TEXT_FILL_FORE_SCHEMECOLOR_INDEX" val="13"/>
  <p:tag name="KSO_WM_UNIT_TEXT_FILL_TYPE" val="1"/>
  <p:tag name="KSO_WM_UNIT_TYPE" val="p_h_h_i"/>
</p:tagLst>
</file>

<file path=ppt/tags/tag41.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65062_1*p_h_h_i*1_1_1_1"/>
  <p:tag name="KSO_WM_UNIT_INDEX" val="1_1_1_1"/>
  <p:tag name="KSO_WM_UNIT_LAYERLEVEL" val="1_1_1_1"/>
  <p:tag name="KSO_WM_UNIT_SHADOW_SCHEMECOLOR_INDEX" val="15"/>
  <p:tag name="KSO_WM_UNIT_TEXT_FILL_FORE_SCHEMECOLOR_INDEX" val="13"/>
  <p:tag name="KSO_WM_UNIT_TEXT_FILL_TYPE" val="1"/>
  <p:tag name="KSO_WM_UNIT_TYPE" val="p_h_h_i"/>
</p:tagLst>
</file>

<file path=ppt/tags/tag42.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HIGHLIGHT" val="0"/>
  <p:tag name="KSO_WM_UNIT_ID" val="diagram20165062_1*p_h_h_f*1_1_1_1"/>
  <p:tag name="KSO_WM_UNIT_INDEX" val="1_1_1_1"/>
  <p:tag name="KSO_WM_UNIT_LAYERLEVEL" val="1_1_1_1"/>
  <p:tag name="KSO_WM_UNIT_NOCLEAR" val="0"/>
  <p:tag name="KSO_WM_UNIT_PRESET_TEXT" val="添加标题"/>
  <p:tag name="KSO_WM_UNIT_TEXT_FILL_FORE_SCHEMECOLOR_INDEX" val="13"/>
  <p:tag name="KSO_WM_UNIT_TEXT_FILL_TYPE" val="1"/>
  <p:tag name="KSO_WM_UNIT_TYPE" val="p_h_h_f"/>
  <p:tag name="KSO_WM_UNIT_VALUE" val="12"/>
</p:tagLst>
</file>

<file path=ppt/tags/tag43.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5062_1*p_h_h_i*1_1_2_2"/>
  <p:tag name="KSO_WM_UNIT_INDEX" val="1_1_2_2"/>
  <p:tag name="KSO_WM_UNIT_LAYERLEVEL" val="1_1_1_1"/>
  <p:tag name="KSO_WM_UNIT_TEXT_FILL_FORE_SCHEMECOLOR_INDEX" val="13"/>
  <p:tag name="KSO_WM_UNIT_TEXT_FILL_TYPE" val="1"/>
  <p:tag name="KSO_WM_UNIT_TYPE" val="p_h_h_i"/>
</p:tagLst>
</file>

<file path=ppt/tags/tag44.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65062_1*p_h_h_i*1_1_2_1"/>
  <p:tag name="KSO_WM_UNIT_INDEX" val="1_1_2_1"/>
  <p:tag name="KSO_WM_UNIT_LAYERLEVEL" val="1_1_1_1"/>
  <p:tag name="KSO_WM_UNIT_SHADOW_SCHEMECOLOR_INDEX" val="15"/>
  <p:tag name="KSO_WM_UNIT_TEXT_FILL_FORE_SCHEMECOLOR_INDEX" val="13"/>
  <p:tag name="KSO_WM_UNIT_TEXT_FILL_TYPE" val="1"/>
  <p:tag name="KSO_WM_UNIT_TYPE" val="p_h_h_i"/>
</p:tagLst>
</file>

<file path=ppt/tags/tag45.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HIGHLIGHT" val="0"/>
  <p:tag name="KSO_WM_UNIT_ID" val="diagram20165062_1*p_h_h_f*1_1_2_1"/>
  <p:tag name="KSO_WM_UNIT_INDEX" val="1_1_2_1"/>
  <p:tag name="KSO_WM_UNIT_LAYERLEVEL" val="1_1_1_1"/>
  <p:tag name="KSO_WM_UNIT_NOCLEAR" val="0"/>
  <p:tag name="KSO_WM_UNIT_PRESET_TEXT" val="添加标题"/>
  <p:tag name="KSO_WM_UNIT_TEXT_FILL_FORE_SCHEMECOLOR_INDEX" val="13"/>
  <p:tag name="KSO_WM_UNIT_TEXT_FILL_TYPE" val="1"/>
  <p:tag name="KSO_WM_UNIT_TYPE" val="p_h_h_f"/>
  <p:tag name="KSO_WM_UNIT_VALUE" val="12"/>
</p:tagLst>
</file>

<file path=ppt/tags/tag46.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5062_1*p_h_h_i*1_1_3_2"/>
  <p:tag name="KSO_WM_UNIT_INDEX" val="1_1_3_2"/>
  <p:tag name="KSO_WM_UNIT_LAYERLEVEL" val="1_1_1_1"/>
  <p:tag name="KSO_WM_UNIT_TEXT_FILL_FORE_SCHEMECOLOR_INDEX" val="13"/>
  <p:tag name="KSO_WM_UNIT_TEXT_FILL_TYPE" val="1"/>
  <p:tag name="KSO_WM_UNIT_TYPE" val="p_h_h_i"/>
</p:tagLst>
</file>

<file path=ppt/tags/tag47.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65062_1*p_h_h_i*1_1_3_1"/>
  <p:tag name="KSO_WM_UNIT_INDEX" val="1_1_3_1"/>
  <p:tag name="KSO_WM_UNIT_LAYERLEVEL" val="1_1_1_1"/>
  <p:tag name="KSO_WM_UNIT_SHADOW_SCHEMECOLOR_INDEX" val="15"/>
  <p:tag name="KSO_WM_UNIT_TEXT_FILL_FORE_SCHEMECOLOR_INDEX" val="13"/>
  <p:tag name="KSO_WM_UNIT_TEXT_FILL_TYPE" val="1"/>
  <p:tag name="KSO_WM_UNIT_TYPE" val="p_h_h_i"/>
</p:tagLst>
</file>

<file path=ppt/tags/tag48.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HIGHLIGHT" val="0"/>
  <p:tag name="KSO_WM_UNIT_ID" val="diagram20165062_1*p_h_h_f*1_1_3_1"/>
  <p:tag name="KSO_WM_UNIT_INDEX" val="1_1_3_1"/>
  <p:tag name="KSO_WM_UNIT_LAYERLEVEL" val="1_1_1_1"/>
  <p:tag name="KSO_WM_UNIT_NOCLEAR" val="0"/>
  <p:tag name="KSO_WM_UNIT_PRESET_TEXT" val="添加标题"/>
  <p:tag name="KSO_WM_UNIT_TEXT_FILL_FORE_SCHEMECOLOR_INDEX" val="13"/>
  <p:tag name="KSO_WM_UNIT_TEXT_FILL_TYPE" val="1"/>
  <p:tag name="KSO_WM_UNIT_TYPE" val="p_h_h_f"/>
  <p:tag name="KSO_WM_UNIT_VALUE" val="12"/>
</p:tagLst>
</file>

<file path=ppt/tags/tag49.xml><?xml version="1.0" encoding="utf-8"?>
<p:tagLst xmlns:p="http://schemas.openxmlformats.org/presentationml/2006/main">
  <p:tag name="KSO_WM_BEAUTIFY_FLAG" val="#wm#"/>
  <p:tag name="KSO_WM_DIAGRAM_GROUP_CODE" val="p1-1"/>
  <p:tag name="KSO_WM_TAG_VERSION" val="1.0"/>
  <p:tag name="KSO_WM_TEMPLATE_CATEGORY" val="diagram"/>
  <p:tag name="KSO_WM_TEMPLATE_INDEX" val="20165062"/>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65062_1*p_h_i*1_1_3"/>
  <p:tag name="KSO_WM_UNIT_INDEX" val="1_1_3"/>
  <p:tag name="KSO_WM_UNIT_LAYERLEVEL" val="1_1_1"/>
  <p:tag name="KSO_WM_UNIT_SHADOW_SCHEMECOLOR_INDEX" val="15"/>
  <p:tag name="KSO_WM_UNIT_TEXT_FILL_FORE_SCHEMECOLOR_INDEX" val="13"/>
  <p:tag name="KSO_WM_UNIT_TEXT_FILL_TYPE" val="1"/>
  <p:tag name="KSO_WM_UNIT_TYPE" val="p_h_i"/>
</p:tagLst>
</file>

<file path=ppt/tags/tag5.xml><?xml version="1.0" encoding="utf-8"?>
<p:tagLst xmlns:p="http://schemas.openxmlformats.org/presentationml/2006/main">
  <p:tag name="AS_UNIQUEID" val="519"/>
</p:tagLst>
</file>

<file path=ppt/tags/tag50.xml><?xml version="1.0" encoding="utf-8"?>
<p:tagLst xmlns:p="http://schemas.openxmlformats.org/presentationml/2006/main">
  <p:tag name="AS_UNIQUEID" val="21"/>
</p:tagLst>
</file>

<file path=ppt/tags/tag51.xml><?xml version="1.0" encoding="utf-8"?>
<p:tagLst xmlns:p="http://schemas.openxmlformats.org/presentationml/2006/main">
  <p:tag name="AS_UNIQUEID" val="21"/>
</p:tagLst>
</file>

<file path=ppt/tags/tag52.xml><?xml version="1.0" encoding="utf-8"?>
<p:tagLst xmlns:p="http://schemas.openxmlformats.org/presentationml/2006/main">
  <p:tag name="AS_UNIQUEID" val="21"/>
</p:tagLst>
</file>

<file path=ppt/tags/tag53.xml><?xml version="1.0" encoding="utf-8"?>
<p:tagLst xmlns:p="http://schemas.openxmlformats.org/presentationml/2006/main">
  <p:tag name="AS_UNIQUEID" val="18"/>
</p:tagLst>
</file>

<file path=ppt/tags/tag54.xml><?xml version="1.0" encoding="utf-8"?>
<p:tagLst xmlns:p="http://schemas.openxmlformats.org/presentationml/2006/main">
  <p:tag name="AS_UNIQUEID" val="850"/>
</p:tagLst>
</file>

<file path=ppt/tags/tag55.xml><?xml version="1.0" encoding="utf-8"?>
<p:tagLst xmlns:p="http://schemas.openxmlformats.org/presentationml/2006/main">
  <p:tag name="AS_UNIQUEID" val="850"/>
</p:tagLst>
</file>

<file path=ppt/tags/tag56.xml><?xml version="1.0" encoding="utf-8"?>
<p:tagLst xmlns:p="http://schemas.openxmlformats.org/presentationml/2006/main">
  <p:tag name="AS_UNIQUEID" val="20"/>
</p:tagLst>
</file>

<file path=ppt/tags/tag57.xml><?xml version="1.0" encoding="utf-8"?>
<p:tagLst xmlns:p="http://schemas.openxmlformats.org/presentationml/2006/main">
  <p:tag name="AS_UNIQUEID" val="21"/>
</p:tagLst>
</file>

<file path=ppt/tags/tag58.xml><?xml version="1.0" encoding="utf-8"?>
<p:tagLst xmlns:p="http://schemas.openxmlformats.org/presentationml/2006/main">
  <p:tag name="AS_UNIQUEID" val="22"/>
</p:tagLst>
</file>

<file path=ppt/tags/tag59.xml><?xml version="1.0" encoding="utf-8"?>
<p:tagLst xmlns:p="http://schemas.openxmlformats.org/presentationml/2006/main">
  <p:tag name="AS_UNIQUEID" val="24"/>
</p:tagLst>
</file>

<file path=ppt/tags/tag6.xml><?xml version="1.0" encoding="utf-8"?>
<p:tagLst xmlns:p="http://schemas.openxmlformats.org/presentationml/2006/main">
  <p:tag name="AS_UNIQUEID" val="2"/>
</p:tagLst>
</file>

<file path=ppt/tags/tag60.xml><?xml version="1.0" encoding="utf-8"?>
<p:tagLst xmlns:p="http://schemas.openxmlformats.org/presentationml/2006/main">
  <p:tag name="AS_UNIQUEID" val="80"/>
</p:tagLst>
</file>

<file path=ppt/tags/tag61.xml><?xml version="1.0" encoding="utf-8"?>
<p:tagLst xmlns:p="http://schemas.openxmlformats.org/presentationml/2006/main">
  <p:tag name="AS_UNIQUEID" val="82"/>
</p:tagLst>
</file>

<file path=ppt/tags/tag62.xml><?xml version="1.0" encoding="utf-8"?>
<p:tagLst xmlns:p="http://schemas.openxmlformats.org/presentationml/2006/main">
  <p:tag name="AS_UNIQUEID" val="20"/>
</p:tagLst>
</file>

<file path=ppt/tags/tag63.xml><?xml version="1.0" encoding="utf-8"?>
<p:tagLst xmlns:p="http://schemas.openxmlformats.org/presentationml/2006/main">
  <p:tag name="AS_UNIQUEID" val="21"/>
</p:tagLst>
</file>

<file path=ppt/tags/tag64.xml><?xml version="1.0" encoding="utf-8"?>
<p:tagLst xmlns:p="http://schemas.openxmlformats.org/presentationml/2006/main">
  <p:tag name="AS_UNIQUEID" val="22"/>
</p:tagLst>
</file>

<file path=ppt/tags/tag65.xml><?xml version="1.0" encoding="utf-8"?>
<p:tagLst xmlns:p="http://schemas.openxmlformats.org/presentationml/2006/main">
  <p:tag name="AS_UNIQUEID" val="117"/>
</p:tagLst>
</file>

<file path=ppt/tags/tag66.xml><?xml version="1.0" encoding="utf-8"?>
<p:tagLst xmlns:p="http://schemas.openxmlformats.org/presentationml/2006/main">
  <p:tag name="AS_UNIQUEID" val="118"/>
</p:tagLst>
</file>

<file path=ppt/tags/tag67.xml><?xml version="1.0" encoding="utf-8"?>
<p:tagLst xmlns:p="http://schemas.openxmlformats.org/presentationml/2006/main">
  <p:tag name="AS_UNIQUEID" val="119"/>
</p:tagLst>
</file>

<file path=ppt/tags/tag68.xml><?xml version="1.0" encoding="utf-8"?>
<p:tagLst xmlns:p="http://schemas.openxmlformats.org/presentationml/2006/main">
  <p:tag name="AS_UNIQUEID" val="967"/>
</p:tagLst>
</file>

<file path=ppt/tags/tag69.xml><?xml version="1.0" encoding="utf-8"?>
<p:tagLst xmlns:p="http://schemas.openxmlformats.org/presentationml/2006/main">
  <p:tag name="AS_UNIQUEID" val="442"/>
</p:tagLst>
</file>

<file path=ppt/tags/tag7.xml><?xml version="1.0" encoding="utf-8"?>
<p:tagLst xmlns:p="http://schemas.openxmlformats.org/presentationml/2006/main">
  <p:tag name="AS_UNIQUEID" val="21"/>
</p:tagLst>
</file>

<file path=ppt/tags/tag70.xml><?xml version="1.0" encoding="utf-8"?>
<p:tagLst xmlns:p="http://schemas.openxmlformats.org/presentationml/2006/main">
  <p:tag name="AS_UNIQUEID" val="443"/>
</p:tagLst>
</file>

<file path=ppt/tags/tag71.xml><?xml version="1.0" encoding="utf-8"?>
<p:tagLst xmlns:p="http://schemas.openxmlformats.org/presentationml/2006/main">
  <p:tag name="AS_UNIQUEID" val="444"/>
</p:tagLst>
</file>

<file path=ppt/tags/tag72.xml><?xml version="1.0" encoding="utf-8"?>
<p:tagLst xmlns:p="http://schemas.openxmlformats.org/presentationml/2006/main">
  <p:tag name="AS_UNIQUEID" val="445"/>
</p:tagLst>
</file>

<file path=ppt/tags/tag73.xml><?xml version="1.0" encoding="utf-8"?>
<p:tagLst xmlns:p="http://schemas.openxmlformats.org/presentationml/2006/main">
  <p:tag name="AS_UNIQUEID" val="446"/>
</p:tagLst>
</file>

<file path=ppt/tags/tag74.xml><?xml version="1.0" encoding="utf-8"?>
<p:tagLst xmlns:p="http://schemas.openxmlformats.org/presentationml/2006/main">
  <p:tag name="AS_UNIQUEID" val="447"/>
</p:tagLst>
</file>

<file path=ppt/tags/tag75.xml><?xml version="1.0" encoding="utf-8"?>
<p:tagLst xmlns:p="http://schemas.openxmlformats.org/presentationml/2006/main">
  <p:tag name="AS_UNIQUEID" val="448"/>
</p:tagLst>
</file>

<file path=ppt/tags/tag76.xml><?xml version="1.0" encoding="utf-8"?>
<p:tagLst xmlns:p="http://schemas.openxmlformats.org/presentationml/2006/main">
  <p:tag name="AS_UNIQUEID" val="21"/>
</p:tagLst>
</file>

<file path=ppt/tags/tag77.xml><?xml version="1.0" encoding="utf-8"?>
<p:tagLst xmlns:p="http://schemas.openxmlformats.org/presentationml/2006/main">
  <p:tag name="AS_UNIQUEID" val="21"/>
</p:tagLst>
</file>

<file path=ppt/tags/tag78.xml><?xml version="1.0" encoding="utf-8"?>
<p:tagLst xmlns:p="http://schemas.openxmlformats.org/presentationml/2006/main">
  <p:tag name="AS_UNIQUEID" val="21"/>
</p:tagLst>
</file>

<file path=ppt/tags/tag79.xml><?xml version="1.0" encoding="utf-8"?>
<p:tagLst xmlns:p="http://schemas.openxmlformats.org/presentationml/2006/main">
  <p:tag name="AS_UNIQUEID" val="40"/>
</p:tagLst>
</file>

<file path=ppt/tags/tag8.xml><?xml version="1.0" encoding="utf-8"?>
<p:tagLst xmlns:p="http://schemas.openxmlformats.org/presentationml/2006/main">
  <p:tag name="AS_UNIQUEID" val="518"/>
</p:tagLst>
</file>

<file path=ppt/tags/tag80.xml><?xml version="1.0" encoding="utf-8"?>
<p:tagLst xmlns:p="http://schemas.openxmlformats.org/presentationml/2006/main">
  <p:tag name="AS_UNIQUEID" val="41"/>
</p:tagLst>
</file>

<file path=ppt/tags/tag81.xml><?xml version="1.0" encoding="utf-8"?>
<p:tagLst xmlns:p="http://schemas.openxmlformats.org/presentationml/2006/main">
  <p:tag name="AS_UNIQUEID" val="42"/>
</p:tagLst>
</file>

<file path=ppt/tags/tag82.xml><?xml version="1.0" encoding="utf-8"?>
<p:tagLst xmlns:p="http://schemas.openxmlformats.org/presentationml/2006/main">
  <p:tag name="AS_UNIQUEID" val="21"/>
</p:tagLst>
</file>

<file path=ppt/tags/tag83.xml><?xml version="1.0" encoding="utf-8"?>
<p:tagLst xmlns:p="http://schemas.openxmlformats.org/presentationml/2006/main">
  <p:tag name="AS_UNIQUEID" val="40"/>
</p:tagLst>
</file>

<file path=ppt/tags/tag84.xml><?xml version="1.0" encoding="utf-8"?>
<p:tagLst xmlns:p="http://schemas.openxmlformats.org/presentationml/2006/main">
  <p:tag name="AS_UNIQUEID" val="41"/>
</p:tagLst>
</file>

<file path=ppt/tags/tag85.xml><?xml version="1.0" encoding="utf-8"?>
<p:tagLst xmlns:p="http://schemas.openxmlformats.org/presentationml/2006/main">
  <p:tag name="AS_UNIQUEID" val="42"/>
</p:tagLst>
</file>

<file path=ppt/tags/tag86.xml><?xml version="1.0" encoding="utf-8"?>
<p:tagLst xmlns:p="http://schemas.openxmlformats.org/presentationml/2006/main">
  <p:tag name="AS_UNIQUEID" val="468"/>
</p:tagLst>
</file>

<file path=ppt/tags/tag87.xml><?xml version="1.0" encoding="utf-8"?>
<p:tagLst xmlns:p="http://schemas.openxmlformats.org/presentationml/2006/main">
  <p:tag name="AS_UNIQUEID" val="469"/>
</p:tagLst>
</file>

<file path=ppt/tags/tag88.xml><?xml version="1.0" encoding="utf-8"?>
<p:tagLst xmlns:p="http://schemas.openxmlformats.org/presentationml/2006/main">
  <p:tag name="AS_UNIQUEID" val="470"/>
</p:tagLst>
</file>

<file path=ppt/tags/tag89.xml><?xml version="1.0" encoding="utf-8"?>
<p:tagLst xmlns:p="http://schemas.openxmlformats.org/presentationml/2006/main">
  <p:tag name="AS_UNIQUEID" val="471"/>
</p:tagLst>
</file>

<file path=ppt/tags/tag9.xml><?xml version="1.0" encoding="utf-8"?>
<p:tagLst xmlns:p="http://schemas.openxmlformats.org/presentationml/2006/main">
  <p:tag name="AS_UNIQUEID" val="519"/>
</p:tagLst>
</file>

<file path=ppt/tags/tag90.xml><?xml version="1.0" encoding="utf-8"?>
<p:tagLst xmlns:p="http://schemas.openxmlformats.org/presentationml/2006/main">
  <p:tag name="AS_UNIQUEID" val="472"/>
</p:tagLst>
</file>

<file path=ppt/tags/tag91.xml><?xml version="1.0" encoding="utf-8"?>
<p:tagLst xmlns:p="http://schemas.openxmlformats.org/presentationml/2006/main">
  <p:tag name="AS_UNIQUEID" val="473"/>
</p:tagLst>
</file>

<file path=ppt/tags/tag92.xml><?xml version="1.0" encoding="utf-8"?>
<p:tagLst xmlns:p="http://schemas.openxmlformats.org/presentationml/2006/main">
  <p:tag name="AS_UNIQUEID" val="474"/>
</p:tagLst>
</file>

<file path=ppt/tags/tag93.xml><?xml version="1.0" encoding="utf-8"?>
<p:tagLst xmlns:p="http://schemas.openxmlformats.org/presentationml/2006/main">
  <p:tag name="AS_UNIQUEID" val="475"/>
</p:tagLst>
</file>

<file path=ppt/tags/tag94.xml><?xml version="1.0" encoding="utf-8"?>
<p:tagLst xmlns:p="http://schemas.openxmlformats.org/presentationml/2006/main">
  <p:tag name="AS_UNIQUEID" val="476"/>
</p:tagLst>
</file>

<file path=ppt/tags/tag95.xml><?xml version="1.0" encoding="utf-8"?>
<p:tagLst xmlns:p="http://schemas.openxmlformats.org/presentationml/2006/main">
  <p:tag name="AS_UNIQUEID" val="477"/>
</p:tagLst>
</file>

<file path=ppt/tags/tag96.xml><?xml version="1.0" encoding="utf-8"?>
<p:tagLst xmlns:p="http://schemas.openxmlformats.org/presentationml/2006/main">
  <p:tag name="AS_UNIQUEID" val="478"/>
</p:tagLst>
</file>

<file path=ppt/tags/tag97.xml><?xml version="1.0" encoding="utf-8"?>
<p:tagLst xmlns:p="http://schemas.openxmlformats.org/presentationml/2006/main">
  <p:tag name="AS_UNIQUEID" val="479"/>
</p:tagLst>
</file>

<file path=ppt/tags/tag98.xml><?xml version="1.0" encoding="utf-8"?>
<p:tagLst xmlns:p="http://schemas.openxmlformats.org/presentationml/2006/main">
  <p:tag name="AS_UNIQUEID" val="480"/>
</p:tagLst>
</file>

<file path=ppt/tags/tag99.xml><?xml version="1.0" encoding="utf-8"?>
<p:tagLst xmlns:p="http://schemas.openxmlformats.org/presentationml/2006/main">
  <p:tag name="AS_UNIQUEID" val="48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22570</Words>
  <Application>WPS 演示</Application>
  <PresentationFormat>宽屏</PresentationFormat>
  <Paragraphs>864</Paragraphs>
  <Slides>42</Slides>
  <Notes>1</Notes>
  <HiddenSlides>0</HiddenSlides>
  <MMClips>2</MMClips>
  <ScaleCrop>false</ScaleCrop>
  <HeadingPairs>
    <vt:vector size="6" baseType="variant">
      <vt:variant>
        <vt:lpstr>已用的字体</vt:lpstr>
      </vt:variant>
      <vt:variant>
        <vt:i4>37</vt:i4>
      </vt:variant>
      <vt:variant>
        <vt:lpstr>主题</vt:lpstr>
      </vt:variant>
      <vt:variant>
        <vt:i4>1</vt:i4>
      </vt:variant>
      <vt:variant>
        <vt:lpstr>幻灯片标题</vt:lpstr>
      </vt:variant>
      <vt:variant>
        <vt:i4>42</vt:i4>
      </vt:variant>
    </vt:vector>
  </HeadingPairs>
  <TitlesOfParts>
    <vt:vector size="80" baseType="lpstr">
      <vt:lpstr>Arial</vt:lpstr>
      <vt:lpstr>宋体</vt:lpstr>
      <vt:lpstr>Wingdings</vt:lpstr>
      <vt:lpstr>Calibri</vt:lpstr>
      <vt:lpstr>等线</vt:lpstr>
      <vt:lpstr>Arial</vt:lpstr>
      <vt:lpstr>华文行楷</vt:lpstr>
      <vt:lpstr>微软雅黑</vt:lpstr>
      <vt:lpstr>Times New Roman</vt:lpstr>
      <vt:lpstr>Segoe UI</vt:lpstr>
      <vt:lpstr>Cataneo BT</vt:lpstr>
      <vt:lpstr>Mongolian Baiti</vt:lpstr>
      <vt:lpstr>方正粗黑宋简体</vt:lpstr>
      <vt:lpstr>Segoe UI Black</vt:lpstr>
      <vt:lpstr>Arial Black</vt:lpstr>
      <vt:lpstr>黑体</vt:lpstr>
      <vt:lpstr>Comic Sans MS</vt:lpstr>
      <vt:lpstr>Wingdings</vt:lpstr>
      <vt:lpstr>楷体</vt:lpstr>
      <vt:lpstr>Arial Unicode MS</vt:lpstr>
      <vt:lpstr>等线 Light</vt:lpstr>
      <vt:lpstr>Garamond</vt:lpstr>
      <vt:lpstr>Wingdings</vt:lpstr>
      <vt:lpstr>Bookman Old Style</vt:lpstr>
      <vt:lpstr>方正书宋_GBK</vt:lpstr>
      <vt:lpstr>NEU-BZ-S92</vt:lpstr>
      <vt:lpstr>Courier New</vt:lpstr>
      <vt:lpstr>Times New Roman</vt:lpstr>
      <vt:lpstr>Calibri</vt:lpstr>
      <vt:lpstr>Impact</vt:lpstr>
      <vt:lpstr>Arial Narrow</vt:lpstr>
      <vt:lpstr>GungsuhChe</vt:lpstr>
      <vt:lpstr>Malgun Gothic</vt:lpstr>
      <vt:lpstr>HelveticaNeue</vt:lpstr>
      <vt:lpstr>Corbel</vt:lpstr>
      <vt:lpstr>华文新魏</vt:lpstr>
      <vt:lpstr>Segoe Print</vt:lpstr>
      <vt:lpstr>Office 主题​​</vt:lpstr>
      <vt:lpstr>PowerPoint 演示文稿</vt:lpstr>
      <vt:lpstr>PowerPoint 演示文稿</vt:lpstr>
      <vt:lpstr>Learning Objectives：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南山有谷堆</cp:lastModifiedBy>
  <cp:revision>62</cp:revision>
  <dcterms:created xsi:type="dcterms:W3CDTF">2021-09-07T05:28:00Z</dcterms:created>
  <dcterms:modified xsi:type="dcterms:W3CDTF">2021-09-15T06:23:31Z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DB83FCD8620442B1BFDD2C73E58C38D9</vt:lpwstr>
  </property>
  <property fmtid="{D5CDD505-2E9C-101B-9397-08002B2CF9AE}" pid="3" name="KSOProductBuildVer">
    <vt:lpwstr>2052-11.8.2.8506</vt:lpwstr>
  </property>
</Properties>
</file>